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8"/>
  </p:handoutMasterIdLst>
  <p:sldIdLst>
    <p:sldId id="256" r:id="rId3"/>
    <p:sldId id="257" r:id="rId4"/>
    <p:sldId id="258" r:id="rId5"/>
    <p:sldId id="321" r:id="rId6"/>
    <p:sldId id="263" r:id="rId8"/>
    <p:sldId id="272" r:id="rId9"/>
    <p:sldId id="299" r:id="rId10"/>
    <p:sldId id="277" r:id="rId11"/>
    <p:sldId id="260" r:id="rId12"/>
    <p:sldId id="287" r:id="rId13"/>
    <p:sldId id="292" r:id="rId14"/>
    <p:sldId id="300" r:id="rId15"/>
    <p:sldId id="297" r:id="rId16"/>
    <p:sldId id="323" r:id="rId17"/>
    <p:sldId id="261" r:id="rId18"/>
    <p:sldId id="328" r:id="rId19"/>
    <p:sldId id="303" r:id="rId20"/>
    <p:sldId id="348" r:id="rId21"/>
    <p:sldId id="528" r:id="rId22"/>
    <p:sldId id="315" r:id="rId23"/>
    <p:sldId id="262" r:id="rId24"/>
    <p:sldId id="1040" r:id="rId25"/>
    <p:sldId id="2313" r:id="rId26"/>
    <p:sldId id="25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B4C4D-59F3-4A08-B9A1-BA6E261A490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9C611-6668-4FEC-BC10-40875B860F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D243A-9C02-47C5-BE5A-91DB2D6D58C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F0CB60-1A5B-4F43-9834-9996EF07E44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5623A47-0376-4CD7-85E8-3B16E5E28F6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3EB9D9E-6001-4E54-ADBE-0D67DCE6AFCE}" type="slidenum">
              <a:rPr lang="zh-CN" altLang="en-US">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817C4A-461E-4705-ABFA-6F79BE46A4E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199C2-5D98-459F-8CDE-94268DAA1A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5623A47-0376-4CD7-85E8-3B16E5E28F6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3C176-1540-E647-97AA-2AFB4DBED9D4}"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2D35B8-394C-4D20-B8E7-F27382F05D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5623A47-0376-4CD7-85E8-3B16E5E28F6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DE1A31B1-0F68-4C33-BDD3-CAE4BFAB13F6}"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smtClean="0"/>
            </a:lvl1pPr>
          </a:lstStyle>
          <a:p>
            <a:pPr>
              <a:defRPr/>
            </a:pPr>
            <a:fld id="{07AE1855-463C-43AE-8675-A336B67320E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tandard">
    <p:spTree>
      <p:nvGrpSpPr>
        <p:cNvPr id="1" name="Shape 1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972E487-681B-4F97-A52C-A16829B3BE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C56E8F-4217-40F3-A0D3-B2F035ADA2A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2E487-681B-4F97-A52C-A16829B3BEA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56E8F-4217-40F3-A0D3-B2F035ADA2A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8821"/>
            <a:ext cx="12192000" cy="410870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73" y="-590550"/>
            <a:ext cx="9118358" cy="794623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088" y="19050"/>
            <a:ext cx="8501912" cy="6858000"/>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85035"/>
          <a:stretch>
            <a:fillRect/>
          </a:stretch>
        </p:blipFill>
        <p:spPr>
          <a:xfrm>
            <a:off x="2220217" y="5372099"/>
            <a:ext cx="7161412" cy="1026319"/>
          </a:xfrm>
          <a:prstGeom prst="rect">
            <a:avLst/>
          </a:prstGeom>
        </p:spPr>
      </p:pic>
      <p:sp>
        <p:nvSpPr>
          <p:cNvPr id="14" name="文本框 13"/>
          <p:cNvSpPr txBox="1"/>
          <p:nvPr/>
        </p:nvSpPr>
        <p:spPr>
          <a:xfrm>
            <a:off x="2201535" y="2465094"/>
            <a:ext cx="7115631" cy="923330"/>
          </a:xfrm>
          <a:prstGeom prst="rect">
            <a:avLst/>
          </a:prstGeom>
          <a:noFill/>
        </p:spPr>
        <p:txBody>
          <a:bodyPr wrap="square" rtlCol="0">
            <a:spAutoFit/>
          </a:bodyPr>
          <a:lstStyle/>
          <a:p>
            <a:pPr algn="ctr"/>
            <a:r>
              <a:rPr lang="zh-CN" altLang="en-US" sz="5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几何岗位竞聘模板</a:t>
            </a:r>
            <a:endParaRPr lang="zh-CN" altLang="en-US" sz="5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14"/>
          <p:cNvSpPr txBox="1"/>
          <p:nvPr/>
        </p:nvSpPr>
        <p:spPr>
          <a:xfrm>
            <a:off x="3073420" y="3915255"/>
            <a:ext cx="5563556" cy="501650"/>
          </a:xfrm>
          <a:prstGeom prst="rect">
            <a:avLst/>
          </a:prstGeom>
          <a:noFill/>
        </p:spPr>
        <p:txBody>
          <a:bodyPr wrap="square" rtlCol="0">
            <a:spAutoFit/>
          </a:bodyPr>
          <a:lstStyle/>
          <a:p>
            <a:pPr algn="ct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几</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何</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菱</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形</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/PPT/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模</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板</a:t>
            </a:r>
            <a:endPar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6" name="图片 15"/>
          <p:cNvPicPr>
            <a:picLocks noChangeAspect="1"/>
          </p:cNvPicPr>
          <p:nvPr/>
        </p:nvPicPr>
        <p:blipFill rotWithShape="1">
          <a:blip r:embed="rId6" cstate="screen"/>
          <a:srcRect l="32794" r="16079" b="94184"/>
          <a:stretch>
            <a:fillRect/>
          </a:stretch>
        </p:blipFill>
        <p:spPr>
          <a:xfrm>
            <a:off x="3370000" y="1985334"/>
            <a:ext cx="4816065" cy="61217"/>
          </a:xfrm>
          <a:prstGeom prst="rect">
            <a:avLst/>
          </a:prstGeom>
        </p:spPr>
      </p:pic>
      <p:pic>
        <p:nvPicPr>
          <p:cNvPr id="17" name="图片 16"/>
          <p:cNvPicPr>
            <a:picLocks noChangeAspect="1"/>
          </p:cNvPicPr>
          <p:nvPr/>
        </p:nvPicPr>
        <p:blipFill rotWithShape="1">
          <a:blip r:embed="rId6" cstate="screen"/>
          <a:srcRect l="32794" r="16079" b="94184"/>
          <a:stretch>
            <a:fillRect/>
          </a:stretch>
        </p:blipFill>
        <p:spPr>
          <a:xfrm flipH="1">
            <a:off x="3370000" y="4617978"/>
            <a:ext cx="4816065" cy="61217"/>
          </a:xfrm>
          <a:prstGeom prst="rect">
            <a:avLst/>
          </a:prstGeom>
        </p:spPr>
      </p:pic>
      <p:sp>
        <p:nvSpPr>
          <p:cNvPr id="18" name="矩形 17"/>
          <p:cNvSpPr/>
          <p:nvPr/>
        </p:nvSpPr>
        <p:spPr>
          <a:xfrm>
            <a:off x="2937297" y="3414915"/>
            <a:ext cx="5384807" cy="461665"/>
          </a:xfrm>
          <a:prstGeom prst="rect">
            <a:avLst/>
          </a:prstGeom>
        </p:spPr>
        <p:txBody>
          <a:bodyPr wrap="none">
            <a:spAutoFit/>
          </a:bodyPr>
          <a:lstStyle/>
          <a:p>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Fresh summer hand-painted template</a:t>
            </a:r>
            <a:endPar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文本框 23"/>
          <p:cNvSpPr txBox="1"/>
          <p:nvPr/>
        </p:nvSpPr>
        <p:spPr>
          <a:xfrm>
            <a:off x="3276600" y="1308056"/>
            <a:ext cx="1943100" cy="707886"/>
          </a:xfrm>
          <a:prstGeom prst="rect">
            <a:avLst/>
          </a:prstGeom>
          <a:noFill/>
        </p:spPr>
        <p:txBody>
          <a:bodyPr wrap="square" rtlCol="0">
            <a:spAutoFit/>
          </a:bodyPr>
          <a:lstStyle/>
          <a:p>
            <a:pPr algn="dist"/>
            <a:r>
              <a:rPr lang="en-US" altLang="zh-CN"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20XX</a:t>
            </a:r>
            <a:endParaRPr lang="zh-CN" altLang="en-US"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850"/>
                            </p:stCondLst>
                            <p:childTnLst>
                              <p:par>
                                <p:cTn id="12" presetID="42"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350"/>
                            </p:stCondLst>
                            <p:childTnLst>
                              <p:par>
                                <p:cTn id="23" presetID="2" presetClass="entr" presetSubtype="2" fill="hold" grpId="0" nodeType="afterEffect">
                                  <p:stCondLst>
                                    <p:cond delay="0"/>
                                  </p:stCondLst>
                                  <p:iterate type="lt">
                                    <p:tmPct val="5333"/>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p:nvPr/>
        </p:nvSpPr>
        <p:spPr>
          <a:xfrm>
            <a:off x="2230392" y="258453"/>
            <a:ext cx="3898171" cy="296545"/>
          </a:xfrm>
          <a:prstGeom prst="rect">
            <a:avLst/>
          </a:prstGeom>
          <a:noFill/>
        </p:spPr>
        <p:txBody>
          <a:bodyPr wrap="square" lIns="95185" tIns="47592" rIns="95185" bIns="47592" rtlCol="0">
            <a:spAutoFit/>
          </a:bodyPr>
          <a:lstStyle/>
          <a:p>
            <a:r>
              <a:rPr lang="en-US" altLang="zh-CN" sz="131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JOB COGNITION</a:t>
            </a:r>
            <a:endParaRPr lang="en-US" altLang="zh-CN" sz="131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6" name="Group 20865"/>
          <p:cNvGrpSpPr/>
          <p:nvPr/>
        </p:nvGrpSpPr>
        <p:grpSpPr>
          <a:xfrm>
            <a:off x="3994638" y="1908246"/>
            <a:ext cx="4238096" cy="3819681"/>
            <a:chOff x="-3386" y="-1"/>
            <a:chExt cx="8601744" cy="7752535"/>
          </a:xfrm>
        </p:grpSpPr>
        <p:sp>
          <p:nvSpPr>
            <p:cNvPr id="37" name="Shape 20857"/>
            <p:cNvSpPr/>
            <p:nvPr/>
          </p:nvSpPr>
          <p:spPr>
            <a:xfrm>
              <a:off x="3117171" y="4432228"/>
              <a:ext cx="2287481" cy="507926"/>
            </a:xfrm>
            <a:custGeom>
              <a:avLst/>
              <a:gdLst/>
              <a:ahLst/>
              <a:cxnLst>
                <a:cxn ang="0">
                  <a:pos x="wd2" y="hd2"/>
                </a:cxn>
                <a:cxn ang="5400000">
                  <a:pos x="wd2" y="hd2"/>
                </a:cxn>
                <a:cxn ang="10800000">
                  <a:pos x="wd2" y="hd2"/>
                </a:cxn>
                <a:cxn ang="16200000">
                  <a:pos x="wd2" y="hd2"/>
                </a:cxn>
              </a:cxnLst>
              <a:rect l="0" t="0" r="r" b="b"/>
              <a:pathLst>
                <a:path w="21572" h="21586" extrusionOk="0">
                  <a:moveTo>
                    <a:pt x="10791" y="21578"/>
                  </a:moveTo>
                  <a:cubicBezTo>
                    <a:pt x="7777" y="21581"/>
                    <a:pt x="4764" y="21596"/>
                    <a:pt x="1750" y="21574"/>
                  </a:cubicBezTo>
                  <a:cubicBezTo>
                    <a:pt x="427" y="21564"/>
                    <a:pt x="17" y="19711"/>
                    <a:pt x="4" y="13827"/>
                  </a:cubicBezTo>
                  <a:cubicBezTo>
                    <a:pt x="-27" y="286"/>
                    <a:pt x="38" y="-3"/>
                    <a:pt x="3046" y="0"/>
                  </a:cubicBezTo>
                  <a:cubicBezTo>
                    <a:pt x="8553" y="4"/>
                    <a:pt x="14061" y="-4"/>
                    <a:pt x="19568" y="6"/>
                  </a:cubicBezTo>
                  <a:cubicBezTo>
                    <a:pt x="21187" y="9"/>
                    <a:pt x="21572" y="1783"/>
                    <a:pt x="21572" y="9125"/>
                  </a:cubicBezTo>
                  <a:cubicBezTo>
                    <a:pt x="21573" y="21570"/>
                    <a:pt x="21573" y="21572"/>
                    <a:pt x="18793" y="21575"/>
                  </a:cubicBezTo>
                  <a:cubicBezTo>
                    <a:pt x="16125" y="21578"/>
                    <a:pt x="13458" y="21576"/>
                    <a:pt x="10791" y="21578"/>
                  </a:cubicBezTo>
                  <a:close/>
                </a:path>
              </a:pathLst>
            </a:custGeom>
            <a:solidFill>
              <a:schemeClr val="accent1">
                <a:lumMod val="100000"/>
              </a:schemeClr>
            </a:solidFill>
            <a:ln w="12700" cap="flat">
              <a:noFill/>
              <a:miter lim="400000"/>
            </a:ln>
            <a:effectLst/>
          </p:spPr>
          <p:txBody>
            <a:bodyPr wrap="square" lIns="50058" tIns="50058" rIns="50058" bIns="50058" numCol="1" anchor="ctr">
              <a:noAutofit/>
            </a:bodyPr>
            <a:lstStyle/>
            <a:p>
              <a:pPr defTabSz="1263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4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Shape 20858"/>
            <p:cNvSpPr/>
            <p:nvPr/>
          </p:nvSpPr>
          <p:spPr>
            <a:xfrm>
              <a:off x="3190230" y="5041051"/>
              <a:ext cx="2113106" cy="467046"/>
            </a:xfrm>
            <a:custGeom>
              <a:avLst/>
              <a:gdLst/>
              <a:ahLst/>
              <a:cxnLst>
                <a:cxn ang="0">
                  <a:pos x="wd2" y="hd2"/>
                </a:cxn>
                <a:cxn ang="5400000">
                  <a:pos x="wd2" y="hd2"/>
                </a:cxn>
                <a:cxn ang="10800000">
                  <a:pos x="wd2" y="hd2"/>
                </a:cxn>
                <a:cxn ang="16200000">
                  <a:pos x="wd2" y="hd2"/>
                </a:cxn>
              </a:cxnLst>
              <a:rect l="0" t="0" r="r" b="b"/>
              <a:pathLst>
                <a:path w="21577" h="21580" extrusionOk="0">
                  <a:moveTo>
                    <a:pt x="10785" y="5"/>
                  </a:moveTo>
                  <a:cubicBezTo>
                    <a:pt x="13786" y="7"/>
                    <a:pt x="16787" y="-13"/>
                    <a:pt x="19788" y="15"/>
                  </a:cubicBezTo>
                  <a:cubicBezTo>
                    <a:pt x="21168" y="28"/>
                    <a:pt x="21561" y="1885"/>
                    <a:pt x="21573" y="8257"/>
                  </a:cubicBezTo>
                  <a:cubicBezTo>
                    <a:pt x="21600" y="21583"/>
                    <a:pt x="21600" y="21580"/>
                    <a:pt x="18666" y="21578"/>
                  </a:cubicBezTo>
                  <a:cubicBezTo>
                    <a:pt x="13114" y="21575"/>
                    <a:pt x="7563" y="21587"/>
                    <a:pt x="2011" y="21570"/>
                  </a:cubicBezTo>
                  <a:cubicBezTo>
                    <a:pt x="279" y="21565"/>
                    <a:pt x="5" y="20278"/>
                    <a:pt x="1" y="12350"/>
                  </a:cubicBezTo>
                  <a:cubicBezTo>
                    <a:pt x="0" y="11162"/>
                    <a:pt x="0" y="9974"/>
                    <a:pt x="1" y="8785"/>
                  </a:cubicBezTo>
                  <a:cubicBezTo>
                    <a:pt x="7" y="1715"/>
                    <a:pt x="370" y="16"/>
                    <a:pt x="1895" y="8"/>
                  </a:cubicBezTo>
                  <a:cubicBezTo>
                    <a:pt x="4858" y="-7"/>
                    <a:pt x="7822" y="3"/>
                    <a:pt x="10785" y="5"/>
                  </a:cubicBezTo>
                  <a:close/>
                </a:path>
              </a:pathLst>
            </a:custGeom>
            <a:solidFill>
              <a:schemeClr val="accent1">
                <a:lumMod val="100000"/>
              </a:schemeClr>
            </a:solidFill>
            <a:ln w="12700" cap="flat">
              <a:noFill/>
              <a:miter lim="400000"/>
            </a:ln>
            <a:effectLst/>
          </p:spPr>
          <p:txBody>
            <a:bodyPr wrap="square" lIns="50058" tIns="50058" rIns="50058" bIns="50058" numCol="1" anchor="ctr">
              <a:noAutofit/>
            </a:bodyPr>
            <a:lstStyle/>
            <a:p>
              <a:pPr defTabSz="1263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4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Shape 20859"/>
            <p:cNvSpPr/>
            <p:nvPr/>
          </p:nvSpPr>
          <p:spPr>
            <a:xfrm>
              <a:off x="3628582" y="5576815"/>
              <a:ext cx="1267570" cy="521631"/>
            </a:xfrm>
            <a:custGeom>
              <a:avLst/>
              <a:gdLst/>
              <a:ahLst/>
              <a:cxnLst>
                <a:cxn ang="0">
                  <a:pos x="wd2" y="hd2"/>
                </a:cxn>
                <a:cxn ang="5400000">
                  <a:pos x="wd2" y="hd2"/>
                </a:cxn>
                <a:cxn ang="10800000">
                  <a:pos x="wd2" y="hd2"/>
                </a:cxn>
                <a:cxn ang="16200000">
                  <a:pos x="wd2" y="hd2"/>
                </a:cxn>
              </a:cxnLst>
              <a:rect l="0" t="0" r="r" b="b"/>
              <a:pathLst>
                <a:path w="21600" h="21183" extrusionOk="0">
                  <a:moveTo>
                    <a:pt x="21600" y="0"/>
                  </a:moveTo>
                  <a:cubicBezTo>
                    <a:pt x="19642" y="13790"/>
                    <a:pt x="15118" y="21600"/>
                    <a:pt x="9491" y="21165"/>
                  </a:cubicBezTo>
                  <a:cubicBezTo>
                    <a:pt x="5284" y="20841"/>
                    <a:pt x="1258" y="11943"/>
                    <a:pt x="0" y="0"/>
                  </a:cubicBezTo>
                  <a:cubicBezTo>
                    <a:pt x="7174" y="0"/>
                    <a:pt x="14324" y="0"/>
                    <a:pt x="21600" y="0"/>
                  </a:cubicBezTo>
                  <a:close/>
                </a:path>
              </a:pathLst>
            </a:custGeom>
            <a:solidFill>
              <a:schemeClr val="accent2"/>
            </a:solidFill>
            <a:ln w="12700" cap="flat">
              <a:noFill/>
              <a:miter lim="400000"/>
            </a:ln>
            <a:effectLst/>
          </p:spPr>
          <p:txBody>
            <a:bodyPr wrap="square" lIns="50058" tIns="50058" rIns="50058" bIns="50058" numCol="1" anchor="ctr">
              <a:noAutofit/>
            </a:bodyPr>
            <a:lstStyle/>
            <a:p>
              <a:pPr defTabSz="1263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4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Shape 20861"/>
            <p:cNvSpPr/>
            <p:nvPr/>
          </p:nvSpPr>
          <p:spPr>
            <a:xfrm>
              <a:off x="2363171" y="-1"/>
              <a:ext cx="6235187" cy="7752535"/>
            </a:xfrm>
            <a:custGeom>
              <a:avLst/>
              <a:gdLst/>
              <a:ahLst/>
              <a:cxnLst>
                <a:cxn ang="0">
                  <a:pos x="wd2" y="hd2"/>
                </a:cxn>
                <a:cxn ang="5400000">
                  <a:pos x="wd2" y="hd2"/>
                </a:cxn>
                <a:cxn ang="10800000">
                  <a:pos x="wd2" y="hd2"/>
                </a:cxn>
                <a:cxn ang="16200000">
                  <a:pos x="wd2" y="hd2"/>
                </a:cxn>
              </a:cxnLst>
              <a:rect l="0" t="0" r="r" b="b"/>
              <a:pathLst>
                <a:path w="21328" h="21507" extrusionOk="0">
                  <a:moveTo>
                    <a:pt x="21000" y="11075"/>
                  </a:moveTo>
                  <a:cubicBezTo>
                    <a:pt x="20729" y="10821"/>
                    <a:pt x="20450" y="10565"/>
                    <a:pt x="20128" y="10357"/>
                  </a:cubicBezTo>
                  <a:cubicBezTo>
                    <a:pt x="19289" y="9811"/>
                    <a:pt x="19114" y="9081"/>
                    <a:pt x="19276" y="8292"/>
                  </a:cubicBezTo>
                  <a:cubicBezTo>
                    <a:pt x="19423" y="7580"/>
                    <a:pt x="19421" y="6879"/>
                    <a:pt x="19333" y="6166"/>
                  </a:cubicBezTo>
                  <a:cubicBezTo>
                    <a:pt x="19176" y="4884"/>
                    <a:pt x="18556" y="3775"/>
                    <a:pt x="17492" y="2830"/>
                  </a:cubicBezTo>
                  <a:lnTo>
                    <a:pt x="16976" y="2343"/>
                  </a:lnTo>
                  <a:cubicBezTo>
                    <a:pt x="16233" y="1757"/>
                    <a:pt x="15402" y="1272"/>
                    <a:pt x="14468" y="901"/>
                  </a:cubicBezTo>
                  <a:cubicBezTo>
                    <a:pt x="13292" y="434"/>
                    <a:pt x="12042" y="227"/>
                    <a:pt x="10752" y="87"/>
                  </a:cubicBezTo>
                  <a:cubicBezTo>
                    <a:pt x="9128" y="-89"/>
                    <a:pt x="7533" y="-7"/>
                    <a:pt x="6004" y="428"/>
                  </a:cubicBezTo>
                  <a:cubicBezTo>
                    <a:pt x="4668" y="807"/>
                    <a:pt x="3516" y="1439"/>
                    <a:pt x="2583" y="2347"/>
                  </a:cubicBezTo>
                  <a:cubicBezTo>
                    <a:pt x="1672" y="3232"/>
                    <a:pt x="888" y="4157"/>
                    <a:pt x="418" y="5253"/>
                  </a:cubicBezTo>
                  <a:cubicBezTo>
                    <a:pt x="305" y="5375"/>
                    <a:pt x="82" y="5971"/>
                    <a:pt x="24" y="6848"/>
                  </a:cubicBezTo>
                  <a:cubicBezTo>
                    <a:pt x="-20" y="7279"/>
                    <a:pt x="-3" y="7704"/>
                    <a:pt x="64" y="8125"/>
                  </a:cubicBezTo>
                  <a:cubicBezTo>
                    <a:pt x="211" y="9293"/>
                    <a:pt x="689" y="10691"/>
                    <a:pt x="1845" y="12079"/>
                  </a:cubicBezTo>
                  <a:lnTo>
                    <a:pt x="3314" y="12079"/>
                  </a:lnTo>
                  <a:lnTo>
                    <a:pt x="4747" y="12079"/>
                  </a:lnTo>
                  <a:cubicBezTo>
                    <a:pt x="4189" y="11772"/>
                    <a:pt x="3753" y="11220"/>
                    <a:pt x="3433" y="10556"/>
                  </a:cubicBezTo>
                  <a:cubicBezTo>
                    <a:pt x="2868" y="9731"/>
                    <a:pt x="2545" y="8776"/>
                    <a:pt x="2545" y="7759"/>
                  </a:cubicBezTo>
                  <a:cubicBezTo>
                    <a:pt x="2545" y="4629"/>
                    <a:pt x="5602" y="2092"/>
                    <a:pt x="9374" y="2092"/>
                  </a:cubicBezTo>
                  <a:cubicBezTo>
                    <a:pt x="9850" y="2092"/>
                    <a:pt x="10314" y="2132"/>
                    <a:pt x="10762" y="2209"/>
                  </a:cubicBezTo>
                  <a:cubicBezTo>
                    <a:pt x="11484" y="2295"/>
                    <a:pt x="12164" y="2517"/>
                    <a:pt x="12773" y="2843"/>
                  </a:cubicBezTo>
                  <a:cubicBezTo>
                    <a:pt x="13108" y="3002"/>
                    <a:pt x="13424" y="3185"/>
                    <a:pt x="13719" y="3387"/>
                  </a:cubicBezTo>
                  <a:cubicBezTo>
                    <a:pt x="15179" y="4365"/>
                    <a:pt x="16215" y="5829"/>
                    <a:pt x="16533" y="7513"/>
                  </a:cubicBezTo>
                  <a:cubicBezTo>
                    <a:pt x="16776" y="8535"/>
                    <a:pt x="16748" y="9596"/>
                    <a:pt x="16436" y="10700"/>
                  </a:cubicBezTo>
                  <a:lnTo>
                    <a:pt x="15760" y="12178"/>
                  </a:lnTo>
                  <a:cubicBezTo>
                    <a:pt x="15074" y="13296"/>
                    <a:pt x="14155" y="14267"/>
                    <a:pt x="13029" y="15113"/>
                  </a:cubicBezTo>
                  <a:lnTo>
                    <a:pt x="12273" y="15638"/>
                  </a:lnTo>
                  <a:cubicBezTo>
                    <a:pt x="11060" y="16451"/>
                    <a:pt x="9693" y="17028"/>
                    <a:pt x="8167" y="17378"/>
                  </a:cubicBezTo>
                  <a:cubicBezTo>
                    <a:pt x="7516" y="17527"/>
                    <a:pt x="6839" y="17745"/>
                    <a:pt x="6312" y="18076"/>
                  </a:cubicBezTo>
                  <a:cubicBezTo>
                    <a:pt x="5108" y="18832"/>
                    <a:pt x="4609" y="19905"/>
                    <a:pt x="4548" y="21126"/>
                  </a:cubicBezTo>
                  <a:cubicBezTo>
                    <a:pt x="4533" y="21421"/>
                    <a:pt x="4660" y="21511"/>
                    <a:pt x="5023" y="21507"/>
                  </a:cubicBezTo>
                  <a:cubicBezTo>
                    <a:pt x="7410" y="21481"/>
                    <a:pt x="9798" y="21470"/>
                    <a:pt x="12185" y="21454"/>
                  </a:cubicBezTo>
                  <a:cubicBezTo>
                    <a:pt x="12198" y="21454"/>
                    <a:pt x="12210" y="21455"/>
                    <a:pt x="12223" y="21454"/>
                  </a:cubicBezTo>
                  <a:cubicBezTo>
                    <a:pt x="12319" y="21444"/>
                    <a:pt x="12415" y="21434"/>
                    <a:pt x="12541" y="21420"/>
                  </a:cubicBezTo>
                  <a:cubicBezTo>
                    <a:pt x="12541" y="20844"/>
                    <a:pt x="12500" y="20285"/>
                    <a:pt x="12551" y="19731"/>
                  </a:cubicBezTo>
                  <a:cubicBezTo>
                    <a:pt x="12607" y="19128"/>
                    <a:pt x="12912" y="18587"/>
                    <a:pt x="13430" y="18144"/>
                  </a:cubicBezTo>
                  <a:cubicBezTo>
                    <a:pt x="13669" y="17939"/>
                    <a:pt x="13922" y="17760"/>
                    <a:pt x="14343" y="17836"/>
                  </a:cubicBezTo>
                  <a:cubicBezTo>
                    <a:pt x="15014" y="17957"/>
                    <a:pt x="15694" y="18049"/>
                    <a:pt x="16376" y="18123"/>
                  </a:cubicBezTo>
                  <a:cubicBezTo>
                    <a:pt x="16953" y="18186"/>
                    <a:pt x="17532" y="18162"/>
                    <a:pt x="18072" y="17955"/>
                  </a:cubicBezTo>
                  <a:cubicBezTo>
                    <a:pt x="18526" y="17782"/>
                    <a:pt x="18728" y="17356"/>
                    <a:pt x="18525" y="17039"/>
                  </a:cubicBezTo>
                  <a:cubicBezTo>
                    <a:pt x="18161" y="16471"/>
                    <a:pt x="18215" y="16240"/>
                    <a:pt x="18749" y="15765"/>
                  </a:cubicBezTo>
                  <a:cubicBezTo>
                    <a:pt x="18888" y="15641"/>
                    <a:pt x="19043" y="15428"/>
                    <a:pt x="19000" y="15297"/>
                  </a:cubicBezTo>
                  <a:cubicBezTo>
                    <a:pt x="18938" y="15108"/>
                    <a:pt x="18702" y="14956"/>
                    <a:pt x="18544" y="14793"/>
                  </a:cubicBezTo>
                  <a:cubicBezTo>
                    <a:pt x="18618" y="14764"/>
                    <a:pt x="18803" y="14728"/>
                    <a:pt x="18917" y="14635"/>
                  </a:cubicBezTo>
                  <a:cubicBezTo>
                    <a:pt x="19007" y="14562"/>
                    <a:pt x="19074" y="14404"/>
                    <a:pt x="19043" y="14307"/>
                  </a:cubicBezTo>
                  <a:cubicBezTo>
                    <a:pt x="18644" y="13091"/>
                    <a:pt x="19086" y="12594"/>
                    <a:pt x="20295" y="12330"/>
                  </a:cubicBezTo>
                  <a:cubicBezTo>
                    <a:pt x="20368" y="12314"/>
                    <a:pt x="20440" y="12297"/>
                    <a:pt x="20513" y="12283"/>
                  </a:cubicBezTo>
                  <a:cubicBezTo>
                    <a:pt x="21374" y="12112"/>
                    <a:pt x="21580" y="11618"/>
                    <a:pt x="21000" y="11075"/>
                  </a:cubicBezTo>
                  <a:close/>
                </a:path>
              </a:pathLst>
            </a:custGeom>
            <a:solidFill>
              <a:schemeClr val="accent2">
                <a:lumMod val="100000"/>
              </a:schemeClr>
            </a:solidFill>
            <a:ln w="12700" cap="flat">
              <a:noFill/>
              <a:miter lim="400000"/>
            </a:ln>
            <a:effectLst/>
          </p:spPr>
          <p:txBody>
            <a:bodyPr wrap="square" lIns="50058" tIns="50058" rIns="50058" bIns="50058" numCol="1" anchor="ctr">
              <a:noAutofit/>
            </a:bodyPr>
            <a:lstStyle/>
            <a:p>
              <a:pPr defTabSz="1263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4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Shape 20863"/>
            <p:cNvSpPr/>
            <p:nvPr/>
          </p:nvSpPr>
          <p:spPr>
            <a:xfrm>
              <a:off x="-3386" y="-1"/>
              <a:ext cx="6235177" cy="7752535"/>
            </a:xfrm>
            <a:custGeom>
              <a:avLst/>
              <a:gdLst/>
              <a:ahLst/>
              <a:cxnLst>
                <a:cxn ang="0">
                  <a:pos x="wd2" y="hd2"/>
                </a:cxn>
                <a:cxn ang="5400000">
                  <a:pos x="wd2" y="hd2"/>
                </a:cxn>
                <a:cxn ang="10800000">
                  <a:pos x="wd2" y="hd2"/>
                </a:cxn>
                <a:cxn ang="16200000">
                  <a:pos x="wd2" y="hd2"/>
                </a:cxn>
              </a:cxnLst>
              <a:rect l="0" t="0" r="r" b="b"/>
              <a:pathLst>
                <a:path w="21328" h="21507" extrusionOk="0">
                  <a:moveTo>
                    <a:pt x="328" y="11075"/>
                  </a:moveTo>
                  <a:cubicBezTo>
                    <a:pt x="599" y="10821"/>
                    <a:pt x="878" y="10565"/>
                    <a:pt x="1200" y="10357"/>
                  </a:cubicBezTo>
                  <a:cubicBezTo>
                    <a:pt x="2039" y="9811"/>
                    <a:pt x="2214" y="9081"/>
                    <a:pt x="2052" y="8292"/>
                  </a:cubicBezTo>
                  <a:cubicBezTo>
                    <a:pt x="1905" y="7580"/>
                    <a:pt x="1907" y="6879"/>
                    <a:pt x="1995" y="6166"/>
                  </a:cubicBezTo>
                  <a:cubicBezTo>
                    <a:pt x="2152" y="4884"/>
                    <a:pt x="2771" y="3775"/>
                    <a:pt x="3836" y="2830"/>
                  </a:cubicBezTo>
                  <a:lnTo>
                    <a:pt x="4352" y="2343"/>
                  </a:lnTo>
                  <a:cubicBezTo>
                    <a:pt x="5095" y="1757"/>
                    <a:pt x="5926" y="1272"/>
                    <a:pt x="6860" y="901"/>
                  </a:cubicBezTo>
                  <a:cubicBezTo>
                    <a:pt x="8036" y="434"/>
                    <a:pt x="9286" y="227"/>
                    <a:pt x="10576" y="87"/>
                  </a:cubicBezTo>
                  <a:cubicBezTo>
                    <a:pt x="12200" y="-89"/>
                    <a:pt x="13795" y="-7"/>
                    <a:pt x="15324" y="428"/>
                  </a:cubicBezTo>
                  <a:cubicBezTo>
                    <a:pt x="16660" y="807"/>
                    <a:pt x="17812" y="1439"/>
                    <a:pt x="18745" y="2347"/>
                  </a:cubicBezTo>
                  <a:cubicBezTo>
                    <a:pt x="19656" y="3232"/>
                    <a:pt x="20440" y="4157"/>
                    <a:pt x="20910" y="5253"/>
                  </a:cubicBezTo>
                  <a:cubicBezTo>
                    <a:pt x="21023" y="5375"/>
                    <a:pt x="21247" y="5971"/>
                    <a:pt x="21304" y="6848"/>
                  </a:cubicBezTo>
                  <a:cubicBezTo>
                    <a:pt x="21348" y="7279"/>
                    <a:pt x="21331" y="7704"/>
                    <a:pt x="21264" y="8125"/>
                  </a:cubicBezTo>
                  <a:cubicBezTo>
                    <a:pt x="21117" y="9293"/>
                    <a:pt x="20639" y="10691"/>
                    <a:pt x="19483" y="12079"/>
                  </a:cubicBezTo>
                  <a:lnTo>
                    <a:pt x="18014" y="12079"/>
                  </a:lnTo>
                  <a:lnTo>
                    <a:pt x="16581" y="12079"/>
                  </a:lnTo>
                  <a:cubicBezTo>
                    <a:pt x="17139" y="11772"/>
                    <a:pt x="17575" y="11220"/>
                    <a:pt x="17895" y="10556"/>
                  </a:cubicBezTo>
                  <a:cubicBezTo>
                    <a:pt x="18460" y="9731"/>
                    <a:pt x="18783" y="8776"/>
                    <a:pt x="18783" y="7759"/>
                  </a:cubicBezTo>
                  <a:cubicBezTo>
                    <a:pt x="18783" y="4629"/>
                    <a:pt x="15726" y="2092"/>
                    <a:pt x="11954" y="2092"/>
                  </a:cubicBezTo>
                  <a:cubicBezTo>
                    <a:pt x="11478" y="2092"/>
                    <a:pt x="11014" y="2132"/>
                    <a:pt x="10566" y="2209"/>
                  </a:cubicBezTo>
                  <a:cubicBezTo>
                    <a:pt x="9844" y="2295"/>
                    <a:pt x="9164" y="2517"/>
                    <a:pt x="8555" y="2843"/>
                  </a:cubicBezTo>
                  <a:cubicBezTo>
                    <a:pt x="8220" y="3002"/>
                    <a:pt x="7904" y="3185"/>
                    <a:pt x="7609" y="3387"/>
                  </a:cubicBezTo>
                  <a:cubicBezTo>
                    <a:pt x="6149" y="4365"/>
                    <a:pt x="5113" y="5829"/>
                    <a:pt x="4795" y="7513"/>
                  </a:cubicBezTo>
                  <a:cubicBezTo>
                    <a:pt x="4552" y="8535"/>
                    <a:pt x="4580" y="9596"/>
                    <a:pt x="4892" y="10700"/>
                  </a:cubicBezTo>
                  <a:lnTo>
                    <a:pt x="5568" y="12178"/>
                  </a:lnTo>
                  <a:cubicBezTo>
                    <a:pt x="6254" y="13296"/>
                    <a:pt x="7173" y="14267"/>
                    <a:pt x="8299" y="15113"/>
                  </a:cubicBezTo>
                  <a:lnTo>
                    <a:pt x="9055" y="15638"/>
                  </a:lnTo>
                  <a:cubicBezTo>
                    <a:pt x="10268" y="16451"/>
                    <a:pt x="11635" y="17028"/>
                    <a:pt x="13161" y="17378"/>
                  </a:cubicBezTo>
                  <a:cubicBezTo>
                    <a:pt x="13812" y="17527"/>
                    <a:pt x="14489" y="17745"/>
                    <a:pt x="15016" y="18076"/>
                  </a:cubicBezTo>
                  <a:cubicBezTo>
                    <a:pt x="16220" y="18832"/>
                    <a:pt x="16719" y="19905"/>
                    <a:pt x="16780" y="21126"/>
                  </a:cubicBezTo>
                  <a:cubicBezTo>
                    <a:pt x="16795" y="21421"/>
                    <a:pt x="16668" y="21511"/>
                    <a:pt x="16305" y="21507"/>
                  </a:cubicBezTo>
                  <a:cubicBezTo>
                    <a:pt x="13918" y="21481"/>
                    <a:pt x="11530" y="21470"/>
                    <a:pt x="9143" y="21454"/>
                  </a:cubicBezTo>
                  <a:cubicBezTo>
                    <a:pt x="9130" y="21454"/>
                    <a:pt x="9118" y="21455"/>
                    <a:pt x="9105" y="21454"/>
                  </a:cubicBezTo>
                  <a:cubicBezTo>
                    <a:pt x="9009" y="21444"/>
                    <a:pt x="8913" y="21434"/>
                    <a:pt x="8787" y="21420"/>
                  </a:cubicBezTo>
                  <a:cubicBezTo>
                    <a:pt x="8787" y="20844"/>
                    <a:pt x="8828" y="20285"/>
                    <a:pt x="8777" y="19731"/>
                  </a:cubicBezTo>
                  <a:cubicBezTo>
                    <a:pt x="8721" y="19128"/>
                    <a:pt x="8416" y="18587"/>
                    <a:pt x="7898" y="18144"/>
                  </a:cubicBezTo>
                  <a:cubicBezTo>
                    <a:pt x="7659" y="17939"/>
                    <a:pt x="7406" y="17760"/>
                    <a:pt x="6985" y="17836"/>
                  </a:cubicBezTo>
                  <a:cubicBezTo>
                    <a:pt x="6314" y="17957"/>
                    <a:pt x="5634" y="18049"/>
                    <a:pt x="4952" y="18123"/>
                  </a:cubicBezTo>
                  <a:cubicBezTo>
                    <a:pt x="4375" y="18186"/>
                    <a:pt x="3796" y="18162"/>
                    <a:pt x="3256" y="17955"/>
                  </a:cubicBezTo>
                  <a:cubicBezTo>
                    <a:pt x="2802" y="17782"/>
                    <a:pt x="2600" y="17356"/>
                    <a:pt x="2803" y="17039"/>
                  </a:cubicBezTo>
                  <a:cubicBezTo>
                    <a:pt x="3167" y="16471"/>
                    <a:pt x="3113" y="16240"/>
                    <a:pt x="2579" y="15765"/>
                  </a:cubicBezTo>
                  <a:cubicBezTo>
                    <a:pt x="2440" y="15641"/>
                    <a:pt x="2285" y="15428"/>
                    <a:pt x="2328" y="15297"/>
                  </a:cubicBezTo>
                  <a:cubicBezTo>
                    <a:pt x="2390" y="15108"/>
                    <a:pt x="2626" y="14956"/>
                    <a:pt x="2784" y="14793"/>
                  </a:cubicBezTo>
                  <a:cubicBezTo>
                    <a:pt x="2710" y="14764"/>
                    <a:pt x="2525" y="14728"/>
                    <a:pt x="2411" y="14635"/>
                  </a:cubicBezTo>
                  <a:cubicBezTo>
                    <a:pt x="2321" y="14562"/>
                    <a:pt x="2254" y="14404"/>
                    <a:pt x="2285" y="14307"/>
                  </a:cubicBezTo>
                  <a:cubicBezTo>
                    <a:pt x="2684" y="13091"/>
                    <a:pt x="2242" y="12594"/>
                    <a:pt x="1033" y="12330"/>
                  </a:cubicBezTo>
                  <a:cubicBezTo>
                    <a:pt x="960" y="12314"/>
                    <a:pt x="888" y="12297"/>
                    <a:pt x="815" y="12283"/>
                  </a:cubicBezTo>
                  <a:cubicBezTo>
                    <a:pt x="-46" y="12112"/>
                    <a:pt x="-252" y="11618"/>
                    <a:pt x="328" y="11075"/>
                  </a:cubicBezTo>
                  <a:close/>
                </a:path>
              </a:pathLst>
            </a:custGeom>
            <a:solidFill>
              <a:schemeClr val="accent1"/>
            </a:solidFill>
            <a:ln w="12700" cap="flat">
              <a:noFill/>
              <a:miter lim="400000"/>
            </a:ln>
            <a:effectLst/>
          </p:spPr>
          <p:txBody>
            <a:bodyPr wrap="square" lIns="50058" tIns="50058" rIns="50058" bIns="50058" numCol="1" anchor="ctr">
              <a:noAutofit/>
            </a:bodyPr>
            <a:lstStyle/>
            <a:p>
              <a:pPr defTabSz="1263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4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Shape 20864"/>
            <p:cNvSpPr/>
            <p:nvPr/>
          </p:nvSpPr>
          <p:spPr>
            <a:xfrm>
              <a:off x="3677288" y="6453520"/>
              <a:ext cx="1222630" cy="1295948"/>
            </a:xfrm>
            <a:custGeom>
              <a:avLst/>
              <a:gdLst/>
              <a:ahLst/>
              <a:cxnLst>
                <a:cxn ang="0">
                  <a:pos x="wd2" y="hd2"/>
                </a:cxn>
                <a:cxn ang="5400000">
                  <a:pos x="wd2" y="hd2"/>
                </a:cxn>
                <a:cxn ang="10800000">
                  <a:pos x="wd2" y="hd2"/>
                </a:cxn>
                <a:cxn ang="16200000">
                  <a:pos x="wd2" y="hd2"/>
                </a:cxn>
              </a:cxnLst>
              <a:rect l="0" t="0" r="r" b="b"/>
              <a:pathLst>
                <a:path w="21508" h="21600" extrusionOk="0">
                  <a:moveTo>
                    <a:pt x="21502" y="19403"/>
                  </a:moveTo>
                  <a:cubicBezTo>
                    <a:pt x="21184" y="12071"/>
                    <a:pt x="18620" y="5619"/>
                    <a:pt x="12429" y="1081"/>
                  </a:cubicBezTo>
                  <a:cubicBezTo>
                    <a:pt x="11900" y="693"/>
                    <a:pt x="11335" y="338"/>
                    <a:pt x="10754" y="0"/>
                  </a:cubicBezTo>
                  <a:cubicBezTo>
                    <a:pt x="10173" y="338"/>
                    <a:pt x="9608" y="693"/>
                    <a:pt x="9079" y="1081"/>
                  </a:cubicBezTo>
                  <a:cubicBezTo>
                    <a:pt x="2888" y="5619"/>
                    <a:pt x="324" y="12071"/>
                    <a:pt x="6" y="19403"/>
                  </a:cubicBezTo>
                  <a:cubicBezTo>
                    <a:pt x="-46" y="20602"/>
                    <a:pt x="237" y="21236"/>
                    <a:pt x="1000" y="21514"/>
                  </a:cubicBezTo>
                  <a:cubicBezTo>
                    <a:pt x="4251" y="21539"/>
                    <a:pt x="7503" y="21568"/>
                    <a:pt x="10754" y="21600"/>
                  </a:cubicBezTo>
                  <a:cubicBezTo>
                    <a:pt x="14005" y="21568"/>
                    <a:pt x="17257" y="21539"/>
                    <a:pt x="20508" y="21514"/>
                  </a:cubicBezTo>
                  <a:cubicBezTo>
                    <a:pt x="21271" y="21236"/>
                    <a:pt x="21554" y="20602"/>
                    <a:pt x="21502" y="19403"/>
                  </a:cubicBezTo>
                  <a:close/>
                </a:path>
              </a:pathLst>
            </a:custGeom>
            <a:solidFill>
              <a:srgbClr val="212935">
                <a:alpha val="25000"/>
              </a:srgbClr>
            </a:solidFill>
            <a:ln w="12700" cap="flat">
              <a:noFill/>
              <a:miter lim="400000"/>
            </a:ln>
            <a:effectLst/>
          </p:spPr>
          <p:txBody>
            <a:bodyPr wrap="square" lIns="50058" tIns="50058" rIns="50058" bIns="50058" numCol="1" anchor="ctr">
              <a:noAutofit/>
            </a:bodyPr>
            <a:lstStyle/>
            <a:p>
              <a:pPr defTabSz="1263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4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3" name="Group 20875"/>
          <p:cNvGrpSpPr/>
          <p:nvPr/>
        </p:nvGrpSpPr>
        <p:grpSpPr>
          <a:xfrm>
            <a:off x="1879900" y="5130888"/>
            <a:ext cx="1003075" cy="480759"/>
            <a:chOff x="0" y="2381"/>
            <a:chExt cx="2035865" cy="975759"/>
          </a:xfrm>
        </p:grpSpPr>
        <p:sp>
          <p:nvSpPr>
            <p:cNvPr id="44" name="Shape 20873"/>
            <p:cNvSpPr/>
            <p:nvPr/>
          </p:nvSpPr>
          <p:spPr>
            <a:xfrm>
              <a:off x="0" y="25719"/>
              <a:ext cx="283712" cy="768631"/>
            </a:xfrm>
            <a:custGeom>
              <a:avLst/>
              <a:gdLst/>
              <a:ahLst/>
              <a:cxnLst>
                <a:cxn ang="0">
                  <a:pos x="wd2" y="hd2"/>
                </a:cxn>
                <a:cxn ang="5400000">
                  <a:pos x="wd2" y="hd2"/>
                </a:cxn>
                <a:cxn ang="10800000">
                  <a:pos x="wd2" y="hd2"/>
                </a:cxn>
                <a:cxn ang="16200000">
                  <a:pos x="wd2" y="hd2"/>
                </a:cxn>
              </a:cxnLst>
              <a:rect l="0" t="0" r="r" b="b"/>
              <a:pathLst>
                <a:path w="21600" h="21600" extrusionOk="0">
                  <a:moveTo>
                    <a:pt x="10354" y="0"/>
                  </a:moveTo>
                  <a:cubicBezTo>
                    <a:pt x="8882" y="0"/>
                    <a:pt x="7409" y="208"/>
                    <a:pt x="6286" y="622"/>
                  </a:cubicBezTo>
                  <a:cubicBezTo>
                    <a:pt x="4041" y="1451"/>
                    <a:pt x="4041" y="2795"/>
                    <a:pt x="6286" y="3624"/>
                  </a:cubicBezTo>
                  <a:cubicBezTo>
                    <a:pt x="8532" y="4452"/>
                    <a:pt x="12173" y="4452"/>
                    <a:pt x="14419" y="3624"/>
                  </a:cubicBezTo>
                  <a:cubicBezTo>
                    <a:pt x="16664" y="2795"/>
                    <a:pt x="16664" y="1451"/>
                    <a:pt x="14419" y="622"/>
                  </a:cubicBezTo>
                  <a:cubicBezTo>
                    <a:pt x="13296" y="208"/>
                    <a:pt x="11825" y="0"/>
                    <a:pt x="10354" y="0"/>
                  </a:cubicBezTo>
                  <a:close/>
                  <a:moveTo>
                    <a:pt x="2751" y="4836"/>
                  </a:moveTo>
                  <a:cubicBezTo>
                    <a:pt x="1555" y="4836"/>
                    <a:pt x="550" y="5119"/>
                    <a:pt x="171" y="5512"/>
                  </a:cubicBezTo>
                  <a:cubicBezTo>
                    <a:pt x="65" y="5594"/>
                    <a:pt x="0" y="5685"/>
                    <a:pt x="0" y="5782"/>
                  </a:cubicBezTo>
                  <a:lnTo>
                    <a:pt x="0" y="5851"/>
                  </a:lnTo>
                  <a:lnTo>
                    <a:pt x="0" y="6917"/>
                  </a:lnTo>
                  <a:lnTo>
                    <a:pt x="0" y="12511"/>
                  </a:lnTo>
                  <a:cubicBezTo>
                    <a:pt x="0" y="12862"/>
                    <a:pt x="772" y="13147"/>
                    <a:pt x="1724" y="13147"/>
                  </a:cubicBezTo>
                  <a:cubicBezTo>
                    <a:pt x="2676" y="13147"/>
                    <a:pt x="3448" y="12862"/>
                    <a:pt x="3448" y="12511"/>
                  </a:cubicBezTo>
                  <a:lnTo>
                    <a:pt x="3448" y="8135"/>
                  </a:lnTo>
                  <a:cubicBezTo>
                    <a:pt x="3404" y="8102"/>
                    <a:pt x="3372" y="8066"/>
                    <a:pt x="3372" y="8026"/>
                  </a:cubicBezTo>
                  <a:lnTo>
                    <a:pt x="3372" y="7759"/>
                  </a:lnTo>
                  <a:cubicBezTo>
                    <a:pt x="3372" y="7619"/>
                    <a:pt x="3680" y="7507"/>
                    <a:pt x="4058" y="7507"/>
                  </a:cubicBezTo>
                  <a:lnTo>
                    <a:pt x="4094" y="7507"/>
                  </a:lnTo>
                  <a:cubicBezTo>
                    <a:pt x="4472" y="7507"/>
                    <a:pt x="4777" y="7619"/>
                    <a:pt x="4777" y="7759"/>
                  </a:cubicBezTo>
                  <a:lnTo>
                    <a:pt x="4777" y="8026"/>
                  </a:lnTo>
                  <a:cubicBezTo>
                    <a:pt x="4777" y="8031"/>
                    <a:pt x="4770" y="8035"/>
                    <a:pt x="4770" y="8039"/>
                  </a:cubicBezTo>
                  <a:lnTo>
                    <a:pt x="4770" y="20650"/>
                  </a:lnTo>
                  <a:cubicBezTo>
                    <a:pt x="4770" y="21175"/>
                    <a:pt x="5922" y="21600"/>
                    <a:pt x="7345" y="21600"/>
                  </a:cubicBezTo>
                  <a:cubicBezTo>
                    <a:pt x="8767" y="21600"/>
                    <a:pt x="9920" y="21175"/>
                    <a:pt x="9920" y="20650"/>
                  </a:cubicBezTo>
                  <a:lnTo>
                    <a:pt x="9920" y="13164"/>
                  </a:lnTo>
                  <a:lnTo>
                    <a:pt x="11614" y="13164"/>
                  </a:lnTo>
                  <a:lnTo>
                    <a:pt x="11614" y="20650"/>
                  </a:lnTo>
                  <a:cubicBezTo>
                    <a:pt x="11614" y="21175"/>
                    <a:pt x="12767" y="21600"/>
                    <a:pt x="14189" y="21600"/>
                  </a:cubicBezTo>
                  <a:cubicBezTo>
                    <a:pt x="15612" y="21600"/>
                    <a:pt x="16765" y="21175"/>
                    <a:pt x="16765" y="20650"/>
                  </a:cubicBezTo>
                  <a:lnTo>
                    <a:pt x="16765" y="7932"/>
                  </a:lnTo>
                  <a:lnTo>
                    <a:pt x="16782" y="7932"/>
                  </a:lnTo>
                  <a:lnTo>
                    <a:pt x="16782" y="7759"/>
                  </a:lnTo>
                  <a:cubicBezTo>
                    <a:pt x="16782" y="7619"/>
                    <a:pt x="17089" y="7507"/>
                    <a:pt x="17467" y="7507"/>
                  </a:cubicBezTo>
                  <a:lnTo>
                    <a:pt x="17503" y="7507"/>
                  </a:lnTo>
                  <a:cubicBezTo>
                    <a:pt x="17881" y="7507"/>
                    <a:pt x="18186" y="7619"/>
                    <a:pt x="18186" y="7759"/>
                  </a:cubicBezTo>
                  <a:lnTo>
                    <a:pt x="18186" y="8026"/>
                  </a:lnTo>
                  <a:cubicBezTo>
                    <a:pt x="18186" y="8048"/>
                    <a:pt x="18166" y="8068"/>
                    <a:pt x="18152" y="8088"/>
                  </a:cubicBezTo>
                  <a:lnTo>
                    <a:pt x="18152" y="12511"/>
                  </a:lnTo>
                  <a:cubicBezTo>
                    <a:pt x="18152" y="12862"/>
                    <a:pt x="18924" y="13147"/>
                    <a:pt x="19876" y="13147"/>
                  </a:cubicBezTo>
                  <a:cubicBezTo>
                    <a:pt x="20828" y="13147"/>
                    <a:pt x="21600" y="12862"/>
                    <a:pt x="21600" y="12511"/>
                  </a:cubicBezTo>
                  <a:lnTo>
                    <a:pt x="21600" y="6917"/>
                  </a:lnTo>
                  <a:lnTo>
                    <a:pt x="21600" y="5851"/>
                  </a:lnTo>
                  <a:lnTo>
                    <a:pt x="21600" y="5782"/>
                  </a:lnTo>
                  <a:cubicBezTo>
                    <a:pt x="21600" y="5685"/>
                    <a:pt x="21535" y="5594"/>
                    <a:pt x="21429" y="5512"/>
                  </a:cubicBezTo>
                  <a:cubicBezTo>
                    <a:pt x="21050" y="5119"/>
                    <a:pt x="20045" y="4836"/>
                    <a:pt x="18849" y="4836"/>
                  </a:cubicBezTo>
                  <a:lnTo>
                    <a:pt x="2751" y="4836"/>
                  </a:lnTo>
                  <a:close/>
                </a:path>
              </a:pathLst>
            </a:custGeom>
            <a:solidFill>
              <a:srgbClr val="000000"/>
            </a:solidFill>
            <a:ln w="12700" cap="flat">
              <a:noFill/>
              <a:miter lim="400000"/>
            </a:ln>
            <a:effectLst/>
          </p:spPr>
          <p:txBody>
            <a:bodyPr wrap="square" lIns="0" tIns="0" rIns="0" bIns="0" numCol="1" anchor="ctr">
              <a:noAutofit/>
            </a:bodyPr>
            <a:lstStyle/>
            <a:p>
              <a:pPr lvl="0">
                <a:lnSpc>
                  <a:spcPct val="130000"/>
                </a:lnSpc>
                <a:defRPr sz="1800">
                  <a:solidFill>
                    <a:srgbClr val="FFFFFF"/>
                  </a:solidFill>
                </a:defRPr>
              </a:pPr>
              <a:endParaRPr sz="92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Shape 20874"/>
            <p:cNvSpPr/>
            <p:nvPr/>
          </p:nvSpPr>
          <p:spPr>
            <a:xfrm rot="10594">
              <a:off x="487996" y="2381"/>
              <a:ext cx="1547869" cy="975759"/>
            </a:xfrm>
            <a:prstGeom prst="rect">
              <a:avLst/>
            </a:prstGeom>
            <a:noFill/>
            <a:ln w="12700" cap="flat">
              <a:noFill/>
              <a:miter lim="400000"/>
            </a:ln>
            <a:effectLst/>
          </p:spPr>
          <p:txBody>
            <a:bodyPr wrap="square" lIns="66745" tIns="66745" rIns="66745" bIns="66745" numCol="1" anchor="ctr">
              <a:noAutofit/>
            </a:bodyPr>
            <a:lstStyle/>
            <a:p>
              <a:pPr>
                <a:lnSpc>
                  <a:spcPct val="130000"/>
                </a:lnSpc>
                <a:spcBef>
                  <a:spcPts val="165"/>
                </a:spcBef>
                <a:defRPr sz="1800"/>
              </a:pPr>
              <a:endParaRPr sz="92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6" name="Group 20883"/>
          <p:cNvGrpSpPr/>
          <p:nvPr/>
        </p:nvGrpSpPr>
        <p:grpSpPr>
          <a:xfrm>
            <a:off x="1299265" y="2658548"/>
            <a:ext cx="416943" cy="416943"/>
            <a:chOff x="0" y="0"/>
            <a:chExt cx="794273" cy="794273"/>
          </a:xfrm>
        </p:grpSpPr>
        <p:sp>
          <p:nvSpPr>
            <p:cNvPr id="47" name="Shape 20881"/>
            <p:cNvSpPr/>
            <p:nvPr/>
          </p:nvSpPr>
          <p:spPr>
            <a:xfrm>
              <a:off x="0" y="0"/>
              <a:ext cx="794273" cy="794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100000"/>
              </a:schemeClr>
            </a:solidFill>
            <a:ln w="12700" cap="flat">
              <a:noFill/>
              <a:miter lim="400000"/>
            </a:ln>
            <a:effectLst/>
          </p:spPr>
          <p:txBody>
            <a:bodyPr wrap="square" lIns="160186" tIns="160186" rIns="160186" bIns="160186" numCol="1" anchor="t">
              <a:noAutofit/>
            </a:bodyPr>
            <a:lstStyle/>
            <a:p>
              <a:pPr defTabSz="253365">
                <a:lnSpc>
                  <a:spcPct val="130000"/>
                </a:lnSpc>
                <a:defRPr sz="5600">
                  <a:latin typeface="Gill Sans"/>
                  <a:ea typeface="Gill Sans"/>
                  <a:cs typeface="Gill Sans"/>
                  <a:sym typeface="Gill Sans"/>
                </a:defRPr>
              </a:pPr>
              <a:endPar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8" name="Shape 20882"/>
            <p:cNvSpPr/>
            <p:nvPr/>
          </p:nvSpPr>
          <p:spPr>
            <a:xfrm>
              <a:off x="120410" y="209168"/>
              <a:ext cx="528050" cy="319389"/>
            </a:xfrm>
            <a:prstGeom prst="rect">
              <a:avLst/>
            </a:prstGeom>
            <a:noFill/>
            <a:ln w="12700" cap="flat">
              <a:noFill/>
              <a:miter lim="400000"/>
            </a:ln>
            <a:effectLst/>
          </p:spPr>
          <p:txBody>
            <a:bodyPr wrap="square" lIns="66745" tIns="66745" rIns="66745" bIns="66745" numCol="1" anchor="ctr">
              <a:noAutofit/>
            </a:bodyPr>
            <a:lstStyle>
              <a:lvl1pPr defTabSz="914400">
                <a:defRPr sz="2200">
                  <a:solidFill>
                    <a:srgbClr val="FFFFFF"/>
                  </a:solidFill>
                  <a:latin typeface="Roboto Bold"/>
                  <a:ea typeface="Roboto Bold"/>
                  <a:cs typeface="Roboto Bold"/>
                  <a:sym typeface="Roboto Bold"/>
                </a:defRPr>
              </a:lvl1pPr>
            </a:lstStyle>
            <a:p>
              <a:pPr lvl="0">
                <a:lnSpc>
                  <a:spcPct val="130000"/>
                </a:lnSpc>
                <a:defRPr sz="1800">
                  <a:solidFill>
                    <a:srgbClr val="000000"/>
                  </a:solidFill>
                </a:defRPr>
              </a:pPr>
              <a:r>
                <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01</a:t>
              </a:r>
              <a:endPar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9" name="Group 20889"/>
          <p:cNvGrpSpPr/>
          <p:nvPr/>
        </p:nvGrpSpPr>
        <p:grpSpPr>
          <a:xfrm>
            <a:off x="1299265" y="3819931"/>
            <a:ext cx="416943" cy="416944"/>
            <a:chOff x="0" y="0"/>
            <a:chExt cx="794273" cy="794273"/>
          </a:xfrm>
        </p:grpSpPr>
        <p:sp>
          <p:nvSpPr>
            <p:cNvPr id="50" name="Shape 20887"/>
            <p:cNvSpPr/>
            <p:nvPr/>
          </p:nvSpPr>
          <p:spPr>
            <a:xfrm>
              <a:off x="0" y="0"/>
              <a:ext cx="794273" cy="794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100000"/>
              </a:schemeClr>
            </a:solidFill>
            <a:ln w="12700" cap="flat">
              <a:noFill/>
              <a:miter lim="400000"/>
            </a:ln>
            <a:effectLst/>
          </p:spPr>
          <p:txBody>
            <a:bodyPr wrap="square" lIns="160186" tIns="160186" rIns="160186" bIns="160186" numCol="1" anchor="t">
              <a:noAutofit/>
            </a:bodyPr>
            <a:lstStyle/>
            <a:p>
              <a:pPr defTabSz="253365">
                <a:lnSpc>
                  <a:spcPct val="130000"/>
                </a:lnSpc>
                <a:defRPr sz="5600">
                  <a:latin typeface="Gill Sans"/>
                  <a:ea typeface="Gill Sans"/>
                  <a:cs typeface="Gill Sans"/>
                  <a:sym typeface="Gill Sans"/>
                </a:defRPr>
              </a:pPr>
              <a:endPar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1" name="Shape 20888"/>
            <p:cNvSpPr/>
            <p:nvPr/>
          </p:nvSpPr>
          <p:spPr>
            <a:xfrm>
              <a:off x="94008" y="175632"/>
              <a:ext cx="580855" cy="386461"/>
            </a:xfrm>
            <a:prstGeom prst="rect">
              <a:avLst/>
            </a:prstGeom>
            <a:noFill/>
            <a:ln w="12700" cap="flat">
              <a:noFill/>
              <a:miter lim="400000"/>
            </a:ln>
            <a:effectLst/>
          </p:spPr>
          <p:txBody>
            <a:bodyPr wrap="square" lIns="66745" tIns="66745" rIns="66745" bIns="66745" numCol="1" anchor="ctr">
              <a:noAutofit/>
            </a:bodyPr>
            <a:lstStyle>
              <a:lvl1pPr defTabSz="914400">
                <a:defRPr sz="2200">
                  <a:solidFill>
                    <a:srgbClr val="FFFFFF"/>
                  </a:solidFill>
                  <a:latin typeface="Roboto Bold"/>
                  <a:ea typeface="Roboto Bold"/>
                  <a:cs typeface="Roboto Bold"/>
                  <a:sym typeface="Roboto Bold"/>
                </a:defRPr>
              </a:lvl1pPr>
            </a:lstStyle>
            <a:p>
              <a:pPr lvl="0">
                <a:lnSpc>
                  <a:spcPct val="130000"/>
                </a:lnSpc>
                <a:defRPr sz="1800">
                  <a:solidFill>
                    <a:srgbClr val="000000"/>
                  </a:solidFill>
                </a:defRPr>
              </a:pPr>
              <a:r>
                <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02</a:t>
              </a:r>
              <a:endPar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52" name="Shape 20903"/>
          <p:cNvSpPr/>
          <p:nvPr/>
        </p:nvSpPr>
        <p:spPr>
          <a:xfrm>
            <a:off x="1299263" y="3660219"/>
            <a:ext cx="1982751" cy="0"/>
          </a:xfrm>
          <a:prstGeom prst="line">
            <a:avLst/>
          </a:prstGeom>
          <a:ln w="12700" cmpd="sng">
            <a:solidFill>
              <a:srgbClr val="A6AAA9"/>
            </a:solidFill>
            <a:miter lim="400000"/>
          </a:ln>
        </p:spPr>
        <p:txBody>
          <a:bodyPr lIns="0" tIns="0" rIns="0" bIns="0" anchor="ctr"/>
          <a:lstStyle/>
          <a:p>
            <a:pPr lvl="0">
              <a:lnSpc>
                <a:spcPct val="130000"/>
              </a:lnSpc>
              <a:defRPr sz="3200"/>
            </a:pPr>
            <a:endParaRPr sz="92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3" name="Shape 20904"/>
          <p:cNvSpPr/>
          <p:nvPr/>
        </p:nvSpPr>
        <p:spPr>
          <a:xfrm>
            <a:off x="1299263" y="4902240"/>
            <a:ext cx="1982751" cy="0"/>
          </a:xfrm>
          <a:prstGeom prst="line">
            <a:avLst/>
          </a:prstGeom>
          <a:ln w="12700" cmpd="sng">
            <a:solidFill>
              <a:srgbClr val="A6AAA9"/>
            </a:solidFill>
            <a:miter lim="400000"/>
          </a:ln>
        </p:spPr>
        <p:txBody>
          <a:bodyPr lIns="0" tIns="0" rIns="0" bIns="0" anchor="ctr"/>
          <a:lstStyle/>
          <a:p>
            <a:pPr lvl="0">
              <a:lnSpc>
                <a:spcPct val="130000"/>
              </a:lnSpc>
              <a:defRPr sz="3200"/>
            </a:pPr>
            <a:endParaRPr sz="920">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54" name="Group 20875"/>
          <p:cNvGrpSpPr/>
          <p:nvPr/>
        </p:nvGrpSpPr>
        <p:grpSpPr>
          <a:xfrm>
            <a:off x="2091505" y="5130888"/>
            <a:ext cx="8143243" cy="516954"/>
            <a:chOff x="-14491861" y="2381"/>
            <a:chExt cx="16527726" cy="1049221"/>
          </a:xfrm>
        </p:grpSpPr>
        <p:sp>
          <p:nvSpPr>
            <p:cNvPr id="55" name="Shape 20873"/>
            <p:cNvSpPr/>
            <p:nvPr/>
          </p:nvSpPr>
          <p:spPr>
            <a:xfrm>
              <a:off x="0" y="25719"/>
              <a:ext cx="283712" cy="768631"/>
            </a:xfrm>
            <a:custGeom>
              <a:avLst/>
              <a:gdLst/>
              <a:ahLst/>
              <a:cxnLst>
                <a:cxn ang="0">
                  <a:pos x="wd2" y="hd2"/>
                </a:cxn>
                <a:cxn ang="5400000">
                  <a:pos x="wd2" y="hd2"/>
                </a:cxn>
                <a:cxn ang="10800000">
                  <a:pos x="wd2" y="hd2"/>
                </a:cxn>
                <a:cxn ang="16200000">
                  <a:pos x="wd2" y="hd2"/>
                </a:cxn>
              </a:cxnLst>
              <a:rect l="0" t="0" r="r" b="b"/>
              <a:pathLst>
                <a:path w="21600" h="21600" extrusionOk="0">
                  <a:moveTo>
                    <a:pt x="10354" y="0"/>
                  </a:moveTo>
                  <a:cubicBezTo>
                    <a:pt x="8882" y="0"/>
                    <a:pt x="7409" y="208"/>
                    <a:pt x="6286" y="622"/>
                  </a:cubicBezTo>
                  <a:cubicBezTo>
                    <a:pt x="4041" y="1451"/>
                    <a:pt x="4041" y="2795"/>
                    <a:pt x="6286" y="3624"/>
                  </a:cubicBezTo>
                  <a:cubicBezTo>
                    <a:pt x="8532" y="4452"/>
                    <a:pt x="12173" y="4452"/>
                    <a:pt x="14419" y="3624"/>
                  </a:cubicBezTo>
                  <a:cubicBezTo>
                    <a:pt x="16664" y="2795"/>
                    <a:pt x="16664" y="1451"/>
                    <a:pt x="14419" y="622"/>
                  </a:cubicBezTo>
                  <a:cubicBezTo>
                    <a:pt x="13296" y="208"/>
                    <a:pt x="11825" y="0"/>
                    <a:pt x="10354" y="0"/>
                  </a:cubicBezTo>
                  <a:close/>
                  <a:moveTo>
                    <a:pt x="2751" y="4836"/>
                  </a:moveTo>
                  <a:cubicBezTo>
                    <a:pt x="1555" y="4836"/>
                    <a:pt x="550" y="5119"/>
                    <a:pt x="171" y="5512"/>
                  </a:cubicBezTo>
                  <a:cubicBezTo>
                    <a:pt x="65" y="5594"/>
                    <a:pt x="0" y="5685"/>
                    <a:pt x="0" y="5782"/>
                  </a:cubicBezTo>
                  <a:lnTo>
                    <a:pt x="0" y="5851"/>
                  </a:lnTo>
                  <a:lnTo>
                    <a:pt x="0" y="6917"/>
                  </a:lnTo>
                  <a:lnTo>
                    <a:pt x="0" y="12511"/>
                  </a:lnTo>
                  <a:cubicBezTo>
                    <a:pt x="0" y="12862"/>
                    <a:pt x="772" y="13147"/>
                    <a:pt x="1724" y="13147"/>
                  </a:cubicBezTo>
                  <a:cubicBezTo>
                    <a:pt x="2676" y="13147"/>
                    <a:pt x="3448" y="12862"/>
                    <a:pt x="3448" y="12511"/>
                  </a:cubicBezTo>
                  <a:lnTo>
                    <a:pt x="3448" y="8135"/>
                  </a:lnTo>
                  <a:cubicBezTo>
                    <a:pt x="3404" y="8102"/>
                    <a:pt x="3372" y="8066"/>
                    <a:pt x="3372" y="8026"/>
                  </a:cubicBezTo>
                  <a:lnTo>
                    <a:pt x="3372" y="7759"/>
                  </a:lnTo>
                  <a:cubicBezTo>
                    <a:pt x="3372" y="7619"/>
                    <a:pt x="3680" y="7507"/>
                    <a:pt x="4058" y="7507"/>
                  </a:cubicBezTo>
                  <a:lnTo>
                    <a:pt x="4094" y="7507"/>
                  </a:lnTo>
                  <a:cubicBezTo>
                    <a:pt x="4472" y="7507"/>
                    <a:pt x="4777" y="7619"/>
                    <a:pt x="4777" y="7759"/>
                  </a:cubicBezTo>
                  <a:lnTo>
                    <a:pt x="4777" y="8026"/>
                  </a:lnTo>
                  <a:cubicBezTo>
                    <a:pt x="4777" y="8031"/>
                    <a:pt x="4770" y="8035"/>
                    <a:pt x="4770" y="8039"/>
                  </a:cubicBezTo>
                  <a:lnTo>
                    <a:pt x="4770" y="20650"/>
                  </a:lnTo>
                  <a:cubicBezTo>
                    <a:pt x="4770" y="21175"/>
                    <a:pt x="5922" y="21600"/>
                    <a:pt x="7345" y="21600"/>
                  </a:cubicBezTo>
                  <a:cubicBezTo>
                    <a:pt x="8767" y="21600"/>
                    <a:pt x="9920" y="21175"/>
                    <a:pt x="9920" y="20650"/>
                  </a:cubicBezTo>
                  <a:lnTo>
                    <a:pt x="9920" y="13164"/>
                  </a:lnTo>
                  <a:lnTo>
                    <a:pt x="11614" y="13164"/>
                  </a:lnTo>
                  <a:lnTo>
                    <a:pt x="11614" y="20650"/>
                  </a:lnTo>
                  <a:cubicBezTo>
                    <a:pt x="11614" y="21175"/>
                    <a:pt x="12767" y="21600"/>
                    <a:pt x="14189" y="21600"/>
                  </a:cubicBezTo>
                  <a:cubicBezTo>
                    <a:pt x="15612" y="21600"/>
                    <a:pt x="16765" y="21175"/>
                    <a:pt x="16765" y="20650"/>
                  </a:cubicBezTo>
                  <a:lnTo>
                    <a:pt x="16765" y="7932"/>
                  </a:lnTo>
                  <a:lnTo>
                    <a:pt x="16782" y="7932"/>
                  </a:lnTo>
                  <a:lnTo>
                    <a:pt x="16782" y="7759"/>
                  </a:lnTo>
                  <a:cubicBezTo>
                    <a:pt x="16782" y="7619"/>
                    <a:pt x="17089" y="7507"/>
                    <a:pt x="17467" y="7507"/>
                  </a:cubicBezTo>
                  <a:lnTo>
                    <a:pt x="17503" y="7507"/>
                  </a:lnTo>
                  <a:cubicBezTo>
                    <a:pt x="17881" y="7507"/>
                    <a:pt x="18186" y="7619"/>
                    <a:pt x="18186" y="7759"/>
                  </a:cubicBezTo>
                  <a:lnTo>
                    <a:pt x="18186" y="8026"/>
                  </a:lnTo>
                  <a:cubicBezTo>
                    <a:pt x="18186" y="8048"/>
                    <a:pt x="18166" y="8068"/>
                    <a:pt x="18152" y="8088"/>
                  </a:cubicBezTo>
                  <a:lnTo>
                    <a:pt x="18152" y="12511"/>
                  </a:lnTo>
                  <a:cubicBezTo>
                    <a:pt x="18152" y="12862"/>
                    <a:pt x="18924" y="13147"/>
                    <a:pt x="19876" y="13147"/>
                  </a:cubicBezTo>
                  <a:cubicBezTo>
                    <a:pt x="20828" y="13147"/>
                    <a:pt x="21600" y="12862"/>
                    <a:pt x="21600" y="12511"/>
                  </a:cubicBezTo>
                  <a:lnTo>
                    <a:pt x="21600" y="6917"/>
                  </a:lnTo>
                  <a:lnTo>
                    <a:pt x="21600" y="5851"/>
                  </a:lnTo>
                  <a:lnTo>
                    <a:pt x="21600" y="5782"/>
                  </a:lnTo>
                  <a:cubicBezTo>
                    <a:pt x="21600" y="5685"/>
                    <a:pt x="21535" y="5594"/>
                    <a:pt x="21429" y="5512"/>
                  </a:cubicBezTo>
                  <a:cubicBezTo>
                    <a:pt x="21050" y="5119"/>
                    <a:pt x="20045" y="4836"/>
                    <a:pt x="18849" y="4836"/>
                  </a:cubicBezTo>
                  <a:lnTo>
                    <a:pt x="2751" y="4836"/>
                  </a:lnTo>
                  <a:close/>
                </a:path>
              </a:pathLst>
            </a:custGeom>
            <a:solidFill>
              <a:srgbClr val="000000"/>
            </a:solidFill>
            <a:ln w="12700" cap="flat">
              <a:noFill/>
              <a:miter lim="400000"/>
            </a:ln>
            <a:effectLst/>
          </p:spPr>
          <p:txBody>
            <a:bodyPr wrap="square" lIns="0" tIns="0" rIns="0" bIns="0" numCol="1" anchor="ctr">
              <a:noAutofit/>
            </a:bodyPr>
            <a:lstStyle/>
            <a:p>
              <a:pPr lvl="0">
                <a:lnSpc>
                  <a:spcPct val="130000"/>
                </a:lnSpc>
                <a:defRPr sz="1800">
                  <a:solidFill>
                    <a:srgbClr val="FFFFFF"/>
                  </a:solidFill>
                </a:defRPr>
              </a:pPr>
              <a:endParaRPr sz="92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Shape 20874"/>
            <p:cNvSpPr/>
            <p:nvPr/>
          </p:nvSpPr>
          <p:spPr>
            <a:xfrm rot="10594">
              <a:off x="487996" y="2381"/>
              <a:ext cx="1547869" cy="975759"/>
            </a:xfrm>
            <a:prstGeom prst="rect">
              <a:avLst/>
            </a:prstGeom>
            <a:noFill/>
            <a:ln w="12700" cap="flat">
              <a:noFill/>
              <a:miter lim="400000"/>
            </a:ln>
            <a:effectLst/>
          </p:spPr>
          <p:txBody>
            <a:bodyPr wrap="square" lIns="66745" tIns="66745" rIns="66745" bIns="66745" numCol="1" anchor="ctr">
              <a:noAutofit/>
            </a:bodyPr>
            <a:lstStyle/>
            <a:p>
              <a:pPr>
                <a:lnSpc>
                  <a:spcPct val="130000"/>
                </a:lnSpc>
                <a:spcBef>
                  <a:spcPts val="165"/>
                </a:spcBef>
                <a:defRPr sz="1800"/>
              </a:pPr>
              <a:r>
                <a:rPr sz="1975" dirty="0">
                  <a:latin typeface="FZHei-B01S" panose="02010601030101010101" pitchFamily="2" charset="-122"/>
                  <a:ea typeface="FZHei-B01S" panose="02010601030101010101" pitchFamily="2" charset="-122"/>
                  <a:cs typeface="+mn-ea"/>
                  <a:sym typeface="FZHei-B01S" panose="02010601030101010101" pitchFamily="2" charset="-122"/>
                </a:rPr>
                <a:t>75%</a:t>
              </a:r>
              <a:endParaRPr sz="1975" dirty="0">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30000"/>
                </a:lnSpc>
                <a:spcBef>
                  <a:spcPts val="165"/>
                </a:spcBef>
                <a:defRPr sz="1800"/>
              </a:pPr>
              <a:r>
                <a:rPr sz="920" dirty="0">
                  <a:latin typeface="FZHei-B01S" panose="02010601030101010101" pitchFamily="2" charset="-122"/>
                  <a:ea typeface="FZHei-B01S" panose="02010601030101010101" pitchFamily="2" charset="-122"/>
                  <a:cs typeface="+mn-ea"/>
                  <a:sym typeface="FZHei-B01S" panose="02010601030101010101" pitchFamily="2" charset="-122"/>
                </a:rPr>
                <a:t>Male User</a:t>
              </a:r>
              <a:endParaRPr sz="92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Shape 20874"/>
            <p:cNvSpPr/>
            <p:nvPr/>
          </p:nvSpPr>
          <p:spPr>
            <a:xfrm rot="10594">
              <a:off x="-14491861" y="75843"/>
              <a:ext cx="1547869" cy="975759"/>
            </a:xfrm>
            <a:prstGeom prst="rect">
              <a:avLst/>
            </a:prstGeom>
            <a:noFill/>
            <a:ln w="12700" cap="flat">
              <a:noFill/>
              <a:miter lim="400000"/>
            </a:ln>
            <a:effectLst/>
          </p:spPr>
          <p:txBody>
            <a:bodyPr wrap="square" lIns="66745" tIns="66745" rIns="66745" bIns="66745" numCol="1" anchor="ctr">
              <a:noAutofit/>
            </a:bodyPr>
            <a:lstStyle/>
            <a:p>
              <a:pPr>
                <a:lnSpc>
                  <a:spcPct val="130000"/>
                </a:lnSpc>
                <a:spcBef>
                  <a:spcPts val="165"/>
                </a:spcBef>
                <a:defRPr sz="1800"/>
              </a:pPr>
              <a:r>
                <a:rPr lang="en-US" sz="1975" dirty="0">
                  <a:latin typeface="FZHei-B01S" panose="02010601030101010101" pitchFamily="2" charset="-122"/>
                  <a:ea typeface="FZHei-B01S" panose="02010601030101010101" pitchFamily="2" charset="-122"/>
                  <a:cs typeface="+mn-ea"/>
                  <a:sym typeface="FZHei-B01S" panose="02010601030101010101" pitchFamily="2" charset="-122"/>
                </a:rPr>
                <a:t>90</a:t>
              </a:r>
              <a:r>
                <a:rPr sz="1975" dirty="0">
                  <a:latin typeface="FZHei-B01S" panose="02010601030101010101" pitchFamily="2" charset="-122"/>
                  <a:ea typeface="FZHei-B01S" panose="02010601030101010101" pitchFamily="2" charset="-122"/>
                  <a:cs typeface="+mn-ea"/>
                  <a:sym typeface="FZHei-B01S" panose="02010601030101010101" pitchFamily="2" charset="-122"/>
                </a:rPr>
                <a:t>%</a:t>
              </a:r>
              <a:endParaRPr sz="1975" dirty="0">
                <a:latin typeface="FZHei-B01S" panose="02010601030101010101" pitchFamily="2" charset="-122"/>
                <a:ea typeface="FZHei-B01S" panose="02010601030101010101" pitchFamily="2" charset="-122"/>
                <a:cs typeface="+mn-ea"/>
                <a:sym typeface="FZHei-B01S" panose="02010601030101010101" pitchFamily="2" charset="-122"/>
              </a:endParaRPr>
            </a:p>
            <a:p>
              <a:pPr>
                <a:lnSpc>
                  <a:spcPct val="130000"/>
                </a:lnSpc>
                <a:spcBef>
                  <a:spcPts val="165"/>
                </a:spcBef>
                <a:defRPr sz="1800"/>
              </a:pPr>
              <a:r>
                <a:rPr sz="920" dirty="0">
                  <a:latin typeface="FZHei-B01S" panose="02010601030101010101" pitchFamily="2" charset="-122"/>
                  <a:ea typeface="FZHei-B01S" panose="02010601030101010101" pitchFamily="2" charset="-122"/>
                  <a:cs typeface="+mn-ea"/>
                  <a:sym typeface="FZHei-B01S" panose="02010601030101010101" pitchFamily="2" charset="-122"/>
                </a:rPr>
                <a:t>Male User</a:t>
              </a:r>
              <a:endParaRPr sz="920"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7" name="Group 20883"/>
          <p:cNvGrpSpPr/>
          <p:nvPr/>
        </p:nvGrpSpPr>
        <p:grpSpPr>
          <a:xfrm>
            <a:off x="8651037" y="2658548"/>
            <a:ext cx="416943" cy="416943"/>
            <a:chOff x="0" y="0"/>
            <a:chExt cx="794273" cy="794273"/>
          </a:xfrm>
        </p:grpSpPr>
        <p:sp>
          <p:nvSpPr>
            <p:cNvPr id="58" name="Shape 20881"/>
            <p:cNvSpPr/>
            <p:nvPr/>
          </p:nvSpPr>
          <p:spPr>
            <a:xfrm>
              <a:off x="0" y="0"/>
              <a:ext cx="794273" cy="794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cap="flat">
              <a:noFill/>
              <a:miter lim="400000"/>
            </a:ln>
            <a:effectLst/>
          </p:spPr>
          <p:txBody>
            <a:bodyPr wrap="square" lIns="160186" tIns="160186" rIns="160186" bIns="160186" numCol="1" anchor="t">
              <a:noAutofit/>
            </a:bodyPr>
            <a:lstStyle/>
            <a:p>
              <a:pPr defTabSz="253365">
                <a:lnSpc>
                  <a:spcPct val="130000"/>
                </a:lnSpc>
                <a:defRPr sz="5600">
                  <a:latin typeface="Gill Sans"/>
                  <a:ea typeface="Gill Sans"/>
                  <a:cs typeface="Gill Sans"/>
                  <a:sym typeface="Gill Sans"/>
                </a:defRPr>
              </a:pPr>
              <a:endPar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Shape 20882"/>
            <p:cNvSpPr/>
            <p:nvPr/>
          </p:nvSpPr>
          <p:spPr>
            <a:xfrm>
              <a:off x="120410" y="209168"/>
              <a:ext cx="528050" cy="319389"/>
            </a:xfrm>
            <a:prstGeom prst="rect">
              <a:avLst/>
            </a:prstGeom>
            <a:noFill/>
            <a:ln w="12700" cap="flat">
              <a:noFill/>
              <a:miter lim="400000"/>
            </a:ln>
            <a:effectLst/>
          </p:spPr>
          <p:txBody>
            <a:bodyPr wrap="square" lIns="66745" tIns="66745" rIns="66745" bIns="66745" numCol="1" anchor="ctr">
              <a:noAutofit/>
            </a:bodyPr>
            <a:lstStyle>
              <a:lvl1pPr defTabSz="914400">
                <a:defRPr sz="2200">
                  <a:solidFill>
                    <a:srgbClr val="FFFFFF"/>
                  </a:solidFill>
                  <a:latin typeface="Roboto Bold"/>
                  <a:ea typeface="Roboto Bold"/>
                  <a:cs typeface="Roboto Bold"/>
                  <a:sym typeface="Roboto Bold"/>
                </a:defRPr>
              </a:lvl1pPr>
            </a:lstStyle>
            <a:p>
              <a:pPr lvl="0">
                <a:lnSpc>
                  <a:spcPct val="130000"/>
                </a:lnSpc>
                <a:defRPr sz="1800">
                  <a:solidFill>
                    <a:srgbClr val="000000"/>
                  </a:solidFill>
                </a:defRPr>
              </a:pPr>
              <a:r>
                <a:rPr lang="en-US"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03</a:t>
              </a:r>
              <a:endParaRPr lang="en-US"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0" name="Group 20889"/>
          <p:cNvGrpSpPr/>
          <p:nvPr/>
        </p:nvGrpSpPr>
        <p:grpSpPr>
          <a:xfrm>
            <a:off x="8651037" y="3819931"/>
            <a:ext cx="416943" cy="416944"/>
            <a:chOff x="0" y="0"/>
            <a:chExt cx="794273" cy="794273"/>
          </a:xfrm>
        </p:grpSpPr>
        <p:sp>
          <p:nvSpPr>
            <p:cNvPr id="61" name="Shape 20887"/>
            <p:cNvSpPr/>
            <p:nvPr/>
          </p:nvSpPr>
          <p:spPr>
            <a:xfrm>
              <a:off x="0" y="0"/>
              <a:ext cx="794273" cy="794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cap="flat">
              <a:noFill/>
              <a:miter lim="400000"/>
            </a:ln>
            <a:effectLst/>
          </p:spPr>
          <p:txBody>
            <a:bodyPr wrap="square" lIns="160186" tIns="160186" rIns="160186" bIns="160186" numCol="1" anchor="t">
              <a:noAutofit/>
            </a:bodyPr>
            <a:lstStyle/>
            <a:p>
              <a:pPr defTabSz="253365">
                <a:lnSpc>
                  <a:spcPct val="130000"/>
                </a:lnSpc>
                <a:defRPr sz="5600">
                  <a:latin typeface="Gill Sans"/>
                  <a:ea typeface="Gill Sans"/>
                  <a:cs typeface="Gill Sans"/>
                  <a:sym typeface="Gill Sans"/>
                </a:defRPr>
              </a:pPr>
              <a:endParaRPr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2" name="Shape 20888"/>
            <p:cNvSpPr/>
            <p:nvPr/>
          </p:nvSpPr>
          <p:spPr>
            <a:xfrm>
              <a:off x="94008" y="175632"/>
              <a:ext cx="580855" cy="386461"/>
            </a:xfrm>
            <a:prstGeom prst="rect">
              <a:avLst/>
            </a:prstGeom>
            <a:noFill/>
            <a:ln w="12700" cap="flat">
              <a:noFill/>
              <a:miter lim="400000"/>
            </a:ln>
            <a:effectLst/>
          </p:spPr>
          <p:txBody>
            <a:bodyPr wrap="square" lIns="66745" tIns="66745" rIns="66745" bIns="66745" numCol="1" anchor="ctr">
              <a:noAutofit/>
            </a:bodyPr>
            <a:lstStyle>
              <a:lvl1pPr defTabSz="914400">
                <a:defRPr sz="2200">
                  <a:solidFill>
                    <a:srgbClr val="FFFFFF"/>
                  </a:solidFill>
                  <a:latin typeface="Roboto Bold"/>
                  <a:ea typeface="Roboto Bold"/>
                  <a:cs typeface="Roboto Bold"/>
                  <a:sym typeface="Roboto Bold"/>
                </a:defRPr>
              </a:lvl1pPr>
            </a:lstStyle>
            <a:p>
              <a:pPr lvl="0">
                <a:lnSpc>
                  <a:spcPct val="130000"/>
                </a:lnSpc>
                <a:defRPr sz="1800">
                  <a:solidFill>
                    <a:srgbClr val="000000"/>
                  </a:solidFill>
                </a:defRPr>
              </a:pPr>
              <a:r>
                <a:rPr lang="en-US"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04</a:t>
              </a:r>
              <a:endParaRPr lang="en-US" sz="92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63" name="Shape 20903"/>
          <p:cNvSpPr/>
          <p:nvPr/>
        </p:nvSpPr>
        <p:spPr>
          <a:xfrm>
            <a:off x="8651036" y="3660219"/>
            <a:ext cx="1982751" cy="0"/>
          </a:xfrm>
          <a:prstGeom prst="line">
            <a:avLst/>
          </a:prstGeom>
          <a:ln w="12700" cmpd="sng">
            <a:solidFill>
              <a:srgbClr val="A6AAA9"/>
            </a:solidFill>
            <a:miter lim="400000"/>
          </a:ln>
        </p:spPr>
        <p:txBody>
          <a:bodyPr lIns="0" tIns="0" rIns="0" bIns="0" anchor="ctr"/>
          <a:lstStyle/>
          <a:p>
            <a:pPr lvl="0">
              <a:lnSpc>
                <a:spcPct val="130000"/>
              </a:lnSpc>
              <a:defRPr sz="3200"/>
            </a:pPr>
            <a:endParaRPr sz="92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4" name="Shape 20904"/>
          <p:cNvSpPr/>
          <p:nvPr/>
        </p:nvSpPr>
        <p:spPr>
          <a:xfrm>
            <a:off x="8651036" y="4902240"/>
            <a:ext cx="1982751" cy="0"/>
          </a:xfrm>
          <a:prstGeom prst="line">
            <a:avLst/>
          </a:prstGeom>
          <a:ln w="12700" cmpd="sng">
            <a:solidFill>
              <a:srgbClr val="A6AAA9"/>
            </a:solidFill>
            <a:miter lim="400000"/>
          </a:ln>
        </p:spPr>
        <p:txBody>
          <a:bodyPr lIns="0" tIns="0" rIns="0" bIns="0" anchor="ctr"/>
          <a:lstStyle/>
          <a:p>
            <a:pPr lvl="0">
              <a:lnSpc>
                <a:spcPct val="130000"/>
              </a:lnSpc>
              <a:defRPr sz="3200"/>
            </a:pPr>
            <a:endParaRPr sz="92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6" name="Rectangle 24"/>
          <p:cNvSpPr>
            <a:spLocks noChangeArrowheads="1"/>
          </p:cNvSpPr>
          <p:nvPr/>
        </p:nvSpPr>
        <p:spPr bwMode="auto">
          <a:xfrm>
            <a:off x="2019459" y="2476914"/>
            <a:ext cx="1647928" cy="27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295"/>
              </a:spcBef>
            </a:pPr>
            <a:r>
              <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小标题</a:t>
            </a:r>
            <a:endPar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7" name="文本框 66"/>
          <p:cNvSpPr txBox="1"/>
          <p:nvPr/>
        </p:nvSpPr>
        <p:spPr>
          <a:xfrm>
            <a:off x="1314540" y="4307823"/>
            <a:ext cx="2580233" cy="496570"/>
          </a:xfrm>
          <a:prstGeom prst="rect">
            <a:avLst/>
          </a:prstGeom>
          <a:noFill/>
        </p:spPr>
        <p:txBody>
          <a:bodyPr wrap="square" rtlCol="0">
            <a:spAutoFit/>
          </a:bodyPr>
          <a:lstStyle/>
          <a:p>
            <a:pPr algn="ctr">
              <a:spcBef>
                <a:spcPts val="590"/>
              </a:spcBef>
            </a:pPr>
            <a:r>
              <a:rPr lang="zh-CN" altLang="en-US"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a:t>
            </a:r>
            <a:endParaRPr lang="en-US" altLang="zh-CN"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8" name="Rectangle 24"/>
          <p:cNvSpPr>
            <a:spLocks noChangeArrowheads="1"/>
          </p:cNvSpPr>
          <p:nvPr/>
        </p:nvSpPr>
        <p:spPr bwMode="auto">
          <a:xfrm>
            <a:off x="2091207" y="3888131"/>
            <a:ext cx="1647928" cy="27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295"/>
              </a:spcBef>
            </a:pPr>
            <a:r>
              <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小标题</a:t>
            </a:r>
            <a:endPar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0" name="Rectangle 24"/>
          <p:cNvSpPr>
            <a:spLocks noChangeArrowheads="1"/>
          </p:cNvSpPr>
          <p:nvPr/>
        </p:nvSpPr>
        <p:spPr bwMode="auto">
          <a:xfrm>
            <a:off x="9523079" y="2608359"/>
            <a:ext cx="1647928" cy="27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295"/>
              </a:spcBef>
            </a:pPr>
            <a:r>
              <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小标题</a:t>
            </a:r>
            <a:endPar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2" name="Rectangle 24"/>
          <p:cNvSpPr>
            <a:spLocks noChangeArrowheads="1"/>
          </p:cNvSpPr>
          <p:nvPr/>
        </p:nvSpPr>
        <p:spPr bwMode="auto">
          <a:xfrm>
            <a:off x="9508467" y="3888131"/>
            <a:ext cx="1647928" cy="27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295"/>
              </a:spcBef>
            </a:pPr>
            <a:r>
              <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小标题</a:t>
            </a:r>
            <a:endParaRPr lang="zh-CN" altLang="en-US" sz="1580" b="1"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 name="文本框 1"/>
          <p:cNvSpPr txBox="1"/>
          <p:nvPr/>
        </p:nvSpPr>
        <p:spPr>
          <a:xfrm>
            <a:off x="1211670" y="3060683"/>
            <a:ext cx="2580233" cy="496570"/>
          </a:xfrm>
          <a:prstGeom prst="rect">
            <a:avLst/>
          </a:prstGeom>
          <a:noFill/>
        </p:spPr>
        <p:txBody>
          <a:bodyPr wrap="square" rtlCol="0">
            <a:spAutoFit/>
          </a:bodyPr>
          <a:lstStyle/>
          <a:p>
            <a:pPr algn="ctr">
              <a:spcBef>
                <a:spcPts val="590"/>
              </a:spcBef>
            </a:pPr>
            <a:r>
              <a:rPr lang="zh-CN" altLang="en-US"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a:t>
            </a:r>
            <a:endParaRPr lang="en-US" altLang="zh-CN"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文本框 3"/>
          <p:cNvSpPr txBox="1"/>
          <p:nvPr/>
        </p:nvSpPr>
        <p:spPr>
          <a:xfrm>
            <a:off x="8456385" y="4410058"/>
            <a:ext cx="2580233" cy="496570"/>
          </a:xfrm>
          <a:prstGeom prst="rect">
            <a:avLst/>
          </a:prstGeom>
          <a:noFill/>
        </p:spPr>
        <p:txBody>
          <a:bodyPr wrap="square" rtlCol="0">
            <a:spAutoFit/>
          </a:bodyPr>
          <a:lstStyle/>
          <a:p>
            <a:pPr algn="ctr">
              <a:spcBef>
                <a:spcPts val="590"/>
              </a:spcBef>
            </a:pPr>
            <a:r>
              <a:rPr lang="zh-CN" altLang="en-US"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a:t>
            </a:r>
            <a:endParaRPr lang="en-US" altLang="zh-CN"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文本框 4"/>
          <p:cNvSpPr txBox="1"/>
          <p:nvPr/>
        </p:nvSpPr>
        <p:spPr>
          <a:xfrm>
            <a:off x="8353515" y="3162918"/>
            <a:ext cx="2580233" cy="496570"/>
          </a:xfrm>
          <a:prstGeom prst="rect">
            <a:avLst/>
          </a:prstGeom>
          <a:noFill/>
        </p:spPr>
        <p:txBody>
          <a:bodyPr wrap="square" rtlCol="0">
            <a:spAutoFit/>
          </a:bodyPr>
          <a:lstStyle/>
          <a:p>
            <a:pPr algn="ctr">
              <a:spcBef>
                <a:spcPts val="590"/>
              </a:spcBef>
            </a:pPr>
            <a:r>
              <a:rPr lang="zh-CN" altLang="en-US"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点击输入文章点击输入文章点击输入文章点击输入文章点击输入</a:t>
            </a:r>
            <a:endParaRPr lang="en-US" altLang="zh-CN" sz="1315" dirty="0">
              <a:solidFill>
                <a:schemeClr val="tx1">
                  <a:lumMod val="95000"/>
                  <a:lumOff val="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5" name="文本框 64"/>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indefinite" fill="hold"/>
                                        <p:tgtEl>
                                          <p:spTgt spid="52"/>
                                        </p:tgtEl>
                                        <p:attrNameLst>
                                          <p:attrName>style.visibility</p:attrName>
                                        </p:attrNameLst>
                                      </p:cBhvr>
                                      <p:to>
                                        <p:strVal val="visible"/>
                                      </p:to>
                                    </p:set>
                                    <p:animEffect transition="in" filter="box(out)">
                                      <p:cBhvr>
                                        <p:cTn id="7" dur="600"/>
                                        <p:tgtEl>
                                          <p:spTgt spid="52"/>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indefinite" fill="hold"/>
                                        <p:tgtEl>
                                          <p:spTgt spid="53"/>
                                        </p:tgtEl>
                                        <p:attrNameLst>
                                          <p:attrName>style.visibility</p:attrName>
                                        </p:attrNameLst>
                                      </p:cBhvr>
                                      <p:to>
                                        <p:strVal val="visible"/>
                                      </p:to>
                                    </p:set>
                                    <p:animEffect transition="in" filter="box(out)">
                                      <p:cBhvr>
                                        <p:cTn id="11" dur="600"/>
                                        <p:tgtEl>
                                          <p:spTgt spid="53"/>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indefinite" fill="hold"/>
                                        <p:tgtEl>
                                          <p:spTgt spid="43"/>
                                        </p:tgtEl>
                                        <p:attrNameLst>
                                          <p:attrName>style.visibility</p:attrName>
                                        </p:attrNameLst>
                                      </p:cBhvr>
                                      <p:to>
                                        <p:strVal val="visible"/>
                                      </p:to>
                                    </p:set>
                                    <p:anim calcmode="lin" valueType="num">
                                      <p:cBhvr>
                                        <p:cTn id="15" dur="600" fill="hold"/>
                                        <p:tgtEl>
                                          <p:spTgt spid="43"/>
                                        </p:tgtEl>
                                        <p:attrNameLst>
                                          <p:attrName>ppt_x</p:attrName>
                                        </p:attrNameLst>
                                      </p:cBhvr>
                                      <p:tavLst>
                                        <p:tav tm="0">
                                          <p:val>
                                            <p:strVal val="0-#ppt_w/2"/>
                                          </p:val>
                                        </p:tav>
                                        <p:tav tm="100000">
                                          <p:val>
                                            <p:strVal val="#ppt_x"/>
                                          </p:val>
                                        </p:tav>
                                      </p:tavLst>
                                    </p:anim>
                                    <p:anim calcmode="lin" valueType="num">
                                      <p:cBhvr>
                                        <p:cTn id="16" dur="600" fill="hold"/>
                                        <p:tgtEl>
                                          <p:spTgt spid="43"/>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4" presetClass="entr" presetSubtype="32" fill="hold" grpId="0" nodeType="afterEffect">
                                  <p:stCondLst>
                                    <p:cond delay="0"/>
                                  </p:stCondLst>
                                  <p:childTnLst>
                                    <p:set>
                                      <p:cBhvr>
                                        <p:cTn id="19" dur="indefinite" fill="hold"/>
                                        <p:tgtEl>
                                          <p:spTgt spid="63"/>
                                        </p:tgtEl>
                                        <p:attrNameLst>
                                          <p:attrName>style.visibility</p:attrName>
                                        </p:attrNameLst>
                                      </p:cBhvr>
                                      <p:to>
                                        <p:strVal val="visible"/>
                                      </p:to>
                                    </p:set>
                                    <p:animEffect transition="in" filter="box(out)">
                                      <p:cBhvr>
                                        <p:cTn id="20" dur="600"/>
                                        <p:tgtEl>
                                          <p:spTgt spid="63"/>
                                        </p:tgtEl>
                                      </p:cBhvr>
                                    </p:animEffect>
                                  </p:childTnLst>
                                </p:cTn>
                              </p:par>
                            </p:childTnLst>
                          </p:cTn>
                        </p:par>
                        <p:par>
                          <p:cTn id="21" fill="hold">
                            <p:stCondLst>
                              <p:cond delay="4000"/>
                            </p:stCondLst>
                            <p:childTnLst>
                              <p:par>
                                <p:cTn id="22" presetID="4" presetClass="entr" presetSubtype="32" fill="hold" grpId="0" nodeType="afterEffect">
                                  <p:stCondLst>
                                    <p:cond delay="0"/>
                                  </p:stCondLst>
                                  <p:childTnLst>
                                    <p:set>
                                      <p:cBhvr>
                                        <p:cTn id="23" dur="indefinite" fill="hold"/>
                                        <p:tgtEl>
                                          <p:spTgt spid="64"/>
                                        </p:tgtEl>
                                        <p:attrNameLst>
                                          <p:attrName>style.visibility</p:attrName>
                                        </p:attrNameLst>
                                      </p:cBhvr>
                                      <p:to>
                                        <p:strVal val="visible"/>
                                      </p:to>
                                    </p:set>
                                    <p:animEffect transition="in" filter="box(out)">
                                      <p:cBhvr>
                                        <p:cTn id="24" dur="600"/>
                                        <p:tgtEl>
                                          <p:spTgt spid="64"/>
                                        </p:tgtEl>
                                      </p:cBhvr>
                                    </p:animEffect>
                                  </p:childTnLst>
                                </p:cTn>
                              </p:par>
                            </p:childTnLst>
                          </p:cTn>
                        </p:par>
                        <p:par>
                          <p:cTn id="25" fill="hold">
                            <p:stCondLst>
                              <p:cond delay="5000"/>
                            </p:stCondLst>
                            <p:childTnLst>
                              <p:par>
                                <p:cTn id="26" presetID="2" presetClass="entr" presetSubtype="8" fill="hold" grpId="0" nodeType="afterEffect">
                                  <p:stCondLst>
                                    <p:cond delay="0"/>
                                  </p:stCondLst>
                                  <p:childTnLst>
                                    <p:set>
                                      <p:cBhvr>
                                        <p:cTn id="27" dur="indefinite" fill="hold"/>
                                        <p:tgtEl>
                                          <p:spTgt spid="54"/>
                                        </p:tgtEl>
                                        <p:attrNameLst>
                                          <p:attrName>style.visibility</p:attrName>
                                        </p:attrNameLst>
                                      </p:cBhvr>
                                      <p:to>
                                        <p:strVal val="visible"/>
                                      </p:to>
                                    </p:set>
                                    <p:anim calcmode="lin" valueType="num">
                                      <p:cBhvr>
                                        <p:cTn id="28" dur="600" fill="hold"/>
                                        <p:tgtEl>
                                          <p:spTgt spid="54"/>
                                        </p:tgtEl>
                                        <p:attrNameLst>
                                          <p:attrName>ppt_x</p:attrName>
                                        </p:attrNameLst>
                                      </p:cBhvr>
                                      <p:tavLst>
                                        <p:tav tm="0">
                                          <p:val>
                                            <p:strVal val="0-#ppt_w/2"/>
                                          </p:val>
                                        </p:tav>
                                        <p:tav tm="100000">
                                          <p:val>
                                            <p:strVal val="#ppt_x"/>
                                          </p:val>
                                        </p:tav>
                                      </p:tavLst>
                                    </p:anim>
                                    <p:anim calcmode="lin" valueType="num">
                                      <p:cBhvr>
                                        <p:cTn id="29" dur="600" fill="hold"/>
                                        <p:tgtEl>
                                          <p:spTgt spid="54"/>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2" presetClass="entr" presetSubtype="4"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00"/>
                                        <p:tgtEl>
                                          <p:spTgt spid="68"/>
                                        </p:tgtEl>
                                      </p:cBhvr>
                                    </p:animEffect>
                                  </p:childTnLst>
                                </p:cTn>
                              </p:par>
                            </p:childTnLst>
                          </p:cTn>
                        </p:par>
                        <p:par>
                          <p:cTn id="38" fill="hold">
                            <p:stCondLst>
                              <p:cond delay="7000"/>
                            </p:stCondLst>
                            <p:childTnLst>
                              <p:par>
                                <p:cTn id="39" presetID="22" presetClass="entr" presetSubtype="4"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down)">
                                      <p:cBhvr>
                                        <p:cTn id="41" dur="500"/>
                                        <p:tgtEl>
                                          <p:spTgt spid="67"/>
                                        </p:tgtEl>
                                      </p:cBhvr>
                                    </p:animEffect>
                                  </p:childTnLst>
                                </p:cTn>
                              </p:par>
                            </p:childTnLst>
                          </p:cTn>
                        </p:par>
                        <p:par>
                          <p:cTn id="42" fill="hold">
                            <p:stCondLst>
                              <p:cond delay="7500"/>
                            </p:stCondLst>
                            <p:childTnLst>
                              <p:par>
                                <p:cTn id="43" presetID="22" presetClass="entr" presetSubtype="4"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down)">
                                      <p:cBhvr>
                                        <p:cTn id="45" dur="500"/>
                                        <p:tgtEl>
                                          <p:spTgt spid="7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down)">
                                      <p:cBhvr>
                                        <p:cTn id="49" dur="500"/>
                                        <p:tgtEl>
                                          <p:spTgt spid="72"/>
                                        </p:tgtEl>
                                      </p:cBhvr>
                                    </p:animEffect>
                                  </p:childTnLst>
                                </p:cTn>
                              </p:par>
                            </p:childTnLst>
                          </p:cTn>
                        </p:par>
                        <p:par>
                          <p:cTn id="50" fill="hold">
                            <p:stCondLst>
                              <p:cond delay="8500"/>
                            </p:stCondLst>
                            <p:childTnLst>
                              <p:par>
                                <p:cTn id="51" presetID="22" presetClass="entr" presetSubtype="4"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9000"/>
                            </p:stCondLst>
                            <p:childTnLst>
                              <p:par>
                                <p:cTn id="55" presetID="22" presetClass="entr" presetSubtype="4"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par>
                          <p:cTn id="58" fill="hold">
                            <p:stCondLst>
                              <p:cond delay="9500"/>
                            </p:stCondLst>
                            <p:childTnLst>
                              <p:par>
                                <p:cTn id="59" presetID="22" presetClass="entr" presetSubtype="4"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advAuto="0"/>
      <p:bldP spid="52" grpId="0" bldLvl="0" animBg="1" advAuto="0"/>
      <p:bldP spid="53" grpId="0" bldLvl="0" animBg="1" advAuto="0"/>
      <p:bldP spid="54" grpId="0" bldLvl="0" animBg="1" advAuto="0"/>
      <p:bldP spid="63" grpId="0" bldLvl="0" animBg="1" advAuto="0"/>
      <p:bldP spid="64" grpId="0" bldLvl="0" animBg="1" advAuto="0"/>
      <p:bldP spid="66" grpId="0"/>
      <p:bldP spid="67" grpId="0"/>
      <p:bldP spid="68" grpId="0"/>
      <p:bldP spid="70" grpId="0"/>
      <p:bldP spid="72" grpId="0"/>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370687" y="1650408"/>
            <a:ext cx="9497215" cy="2323323"/>
            <a:chOff x="1290088" y="2167131"/>
            <a:chExt cx="9497261" cy="2323860"/>
          </a:xfrm>
        </p:grpSpPr>
        <p:sp>
          <p:nvSpPr>
            <p:cNvPr id="6" name="矩形 5"/>
            <p:cNvSpPr/>
            <p:nvPr/>
          </p:nvSpPr>
          <p:spPr>
            <a:xfrm flipV="1">
              <a:off x="1290088" y="4356530"/>
              <a:ext cx="9497261" cy="134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5" name="išľíďè"/>
          <p:cNvSpPr/>
          <p:nvPr/>
        </p:nvSpPr>
        <p:spPr bwMode="auto">
          <a:xfrm>
            <a:off x="1832934" y="477745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6" name="iSlíďè"/>
          <p:cNvSpPr txBox="1"/>
          <p:nvPr/>
        </p:nvSpPr>
        <p:spPr bwMode="auto">
          <a:xfrm>
            <a:off x="2241629" y="438218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7" name="išľíďè"/>
          <p:cNvSpPr/>
          <p:nvPr/>
        </p:nvSpPr>
        <p:spPr bwMode="auto">
          <a:xfrm>
            <a:off x="4890103" y="477745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8" name="iSlíďè"/>
          <p:cNvSpPr txBox="1"/>
          <p:nvPr/>
        </p:nvSpPr>
        <p:spPr bwMode="auto">
          <a:xfrm>
            <a:off x="5298798" y="438218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9" name="išľíďè"/>
          <p:cNvSpPr/>
          <p:nvPr/>
        </p:nvSpPr>
        <p:spPr bwMode="auto">
          <a:xfrm>
            <a:off x="8130477" y="477745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0" name="iSlíďè"/>
          <p:cNvSpPr txBox="1"/>
          <p:nvPr/>
        </p:nvSpPr>
        <p:spPr bwMode="auto">
          <a:xfrm>
            <a:off x="8539172" y="438218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9" name="文本框 18"/>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7280" y="1525335"/>
            <a:ext cx="3323197" cy="3323197"/>
          </a:xfrm>
          <a:prstGeom prst="rect">
            <a:avLst/>
          </a:prstGeom>
        </p:spPr>
      </p:pic>
      <p:sp>
        <p:nvSpPr>
          <p:cNvPr id="3" name="文本框 2"/>
          <p:cNvSpPr txBox="1"/>
          <p:nvPr/>
        </p:nvSpPr>
        <p:spPr>
          <a:xfrm>
            <a:off x="1947917" y="4619819"/>
            <a:ext cx="8366235" cy="1198880"/>
          </a:xfrm>
          <a:prstGeom prst="rect">
            <a:avLst/>
          </a:prstGeom>
          <a:noFill/>
        </p:spPr>
        <p:txBody>
          <a:bodyPr wrap="square" rtlCol="0">
            <a:spAutoFit/>
          </a:bodyPr>
          <a:lstStyle/>
          <a:p>
            <a:pPr>
              <a:lnSpc>
                <a:spcPct val="15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点击输入文章点击输入文章点击输入文章点击输入文章点击输入文章点击输入文章点击输入文章双击此处输入替换内此处输入替换内容</a:t>
            </a:r>
            <a:endParaRPr lang="en-US" altLang="zh-CN" sz="1600" dirty="0">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endParaRPr lang="en-US" altLang="zh-CN"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3"/>
          <p:cNvSpPr/>
          <p:nvPr/>
        </p:nvSpPr>
        <p:spPr>
          <a:xfrm>
            <a:off x="7259284" y="2024088"/>
            <a:ext cx="655887" cy="441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 name="iŝľíḋé"/>
          <p:cNvSpPr txBox="1"/>
          <p:nvPr/>
        </p:nvSpPr>
        <p:spPr bwMode="auto">
          <a:xfrm>
            <a:off x="8469299" y="1788062"/>
            <a:ext cx="2491111" cy="913485"/>
          </a:xfrm>
          <a:prstGeom prst="rect">
            <a:avLst/>
          </a:prstGeom>
          <a:noFill/>
          <a:ln w="9525">
            <a:noFill/>
            <a:miter lim="800000"/>
          </a:ln>
        </p:spPr>
        <p:txBody>
          <a:bodyPr wrap="square" lIns="91440" tIns="45720" rIns="91440" bIns="45720" anchor="ctr" anchorCtr="1">
            <a:normAutofit fontScale="60000" lnSpcReduction="20000"/>
            <a:scene3d>
              <a:camera prst="orthographicFront"/>
              <a:lightRig rig="threePt" dir="t"/>
            </a:scene3d>
            <a:sp3d>
              <a:bevelT w="0" h="0"/>
            </a:sp3d>
          </a:bodyPr>
          <a:lstStyle/>
          <a:p>
            <a:pPr>
              <a:lnSpc>
                <a:spcPct val="15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点击输入文章点击输入文章点击输入文章点击输入文章点击输入文章点击输入文章点击输入文章点击输入文章点击输入文章点击输入文章点击输入文章点击输入文章点击输入文章点击输入文章</a:t>
            </a:r>
            <a:r>
              <a:rPr lang="en-US" altLang="zh-CN" sz="1400" dirty="0">
                <a:latin typeface="FZHei-B01S" panose="02010601030101010101" pitchFamily="2" charset="-122"/>
                <a:ea typeface="FZHei-B01S" panose="02010601030101010101" pitchFamily="2" charset="-122"/>
                <a:sym typeface="FZHei-B01S" panose="02010601030101010101" pitchFamily="2" charset="-122"/>
              </a:rPr>
              <a:t> </a:t>
            </a:r>
            <a:endParaRPr lang="zh-CN" altLang="en-US"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iŝľíḋé"/>
          <p:cNvSpPr txBox="1"/>
          <p:nvPr/>
        </p:nvSpPr>
        <p:spPr bwMode="auto">
          <a:xfrm>
            <a:off x="6911509" y="2730193"/>
            <a:ext cx="2491111" cy="913485"/>
          </a:xfrm>
          <a:prstGeom prst="rect">
            <a:avLst/>
          </a:prstGeom>
          <a:noFill/>
          <a:ln w="9525">
            <a:noFill/>
            <a:miter lim="800000"/>
          </a:ln>
        </p:spPr>
        <p:txBody>
          <a:bodyPr wrap="square" lIns="91440" tIns="45720" rIns="91440" bIns="45720" anchor="ctr" anchorCtr="1">
            <a:normAutofit fontScale="60000" lnSpcReduction="20000"/>
            <a:scene3d>
              <a:camera prst="orthographicFront"/>
              <a:lightRig rig="threePt" dir="t"/>
            </a:scene3d>
            <a:sp3d>
              <a:bevelT w="0" h="0"/>
            </a:sp3d>
          </a:bodyPr>
          <a:lstStyle/>
          <a:p>
            <a:pPr>
              <a:lnSpc>
                <a:spcPct val="15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点击输入文章点击输入文章点击输入文章点击输入文章点击输入文章点击输入文章点击输入文章点击输入文章点击输入文章点击输入文章点击输入文章点击输入文章点击输入文章点击输入文章</a:t>
            </a:r>
            <a:r>
              <a:rPr lang="en-US" altLang="zh-CN" sz="1400" dirty="0">
                <a:latin typeface="FZHei-B01S" panose="02010601030101010101" pitchFamily="2" charset="-122"/>
                <a:ea typeface="FZHei-B01S" panose="02010601030101010101" pitchFamily="2" charset="-122"/>
                <a:sym typeface="FZHei-B01S" panose="02010601030101010101" pitchFamily="2" charset="-122"/>
              </a:rPr>
              <a:t> </a:t>
            </a:r>
            <a:endParaRPr lang="zh-CN" altLang="en-US"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9900234" y="2966217"/>
            <a:ext cx="655887" cy="441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4380" y="1525335"/>
            <a:ext cx="3323197" cy="3323197"/>
          </a:xfrm>
          <a:prstGeom prst="rect">
            <a:avLst/>
          </a:prstGeom>
        </p:spPr>
      </p:pic>
      <p:sp>
        <p:nvSpPr>
          <p:cNvPr id="9" name="文本框 8"/>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6"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千图PPT彼岸天：ID 8661124库_组合 3"/>
          <p:cNvGrpSpPr/>
          <p:nvPr>
            <p:custDataLst>
              <p:tags r:id="rId1"/>
            </p:custDataLst>
          </p:nvPr>
        </p:nvGrpSpPr>
        <p:grpSpPr>
          <a:xfrm>
            <a:off x="2039016" y="1942500"/>
            <a:ext cx="726003" cy="726003"/>
            <a:chOff x="2039016" y="1942500"/>
            <a:chExt cx="726003" cy="726003"/>
          </a:xfrm>
        </p:grpSpPr>
        <p:sp>
          <p:nvSpPr>
            <p:cNvPr id="32" name="Rectangle: Rounded Corners 4"/>
            <p:cNvSpPr/>
            <p:nvPr/>
          </p:nvSpPr>
          <p:spPr>
            <a:xfrm>
              <a:off x="2039016" y="1942500"/>
              <a:ext cx="726003" cy="726003"/>
            </a:xfrm>
            <a:prstGeom prst="roundRect">
              <a:avLst>
                <a:gd name="adj" fmla="val 4614"/>
              </a:avLst>
            </a:prstGeom>
            <a:solidFill>
              <a:schemeClr val="accent4"/>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Shape 5"/>
            <p:cNvSpPr/>
            <p:nvPr/>
          </p:nvSpPr>
          <p:spPr>
            <a:xfrm>
              <a:off x="2238221" y="2144997"/>
              <a:ext cx="327593" cy="317501"/>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 name="千图PPT彼岸天：ID 8661124库_组合 16"/>
          <p:cNvGrpSpPr/>
          <p:nvPr>
            <p:custDataLst>
              <p:tags r:id="rId2"/>
            </p:custDataLst>
          </p:nvPr>
        </p:nvGrpSpPr>
        <p:grpSpPr>
          <a:xfrm>
            <a:off x="2039016" y="3319554"/>
            <a:ext cx="726003" cy="726003"/>
            <a:chOff x="2039016" y="3319554"/>
            <a:chExt cx="726003" cy="726003"/>
          </a:xfrm>
        </p:grpSpPr>
        <p:sp>
          <p:nvSpPr>
            <p:cNvPr id="30" name="Rectangle: Rounded Corners 17"/>
            <p:cNvSpPr/>
            <p:nvPr/>
          </p:nvSpPr>
          <p:spPr>
            <a:xfrm>
              <a:off x="2039016" y="3319554"/>
              <a:ext cx="726003" cy="726003"/>
            </a:xfrm>
            <a:prstGeom prst="roundRect">
              <a:avLst>
                <a:gd name="adj" fmla="val 4614"/>
              </a:avLst>
            </a:prstGeom>
            <a:solidFill>
              <a:schemeClr val="accent3"/>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Shape 18"/>
            <p:cNvSpPr/>
            <p:nvPr/>
          </p:nvSpPr>
          <p:spPr>
            <a:xfrm>
              <a:off x="2238221" y="3508308"/>
              <a:ext cx="327593" cy="348495"/>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8" name="千图PPT彼岸天：ID 8661124库_组合 19"/>
          <p:cNvGrpSpPr/>
          <p:nvPr>
            <p:custDataLst>
              <p:tags r:id="rId3"/>
            </p:custDataLst>
          </p:nvPr>
        </p:nvGrpSpPr>
        <p:grpSpPr>
          <a:xfrm>
            <a:off x="2039016" y="4696608"/>
            <a:ext cx="726003" cy="726003"/>
            <a:chOff x="2039016" y="4696608"/>
            <a:chExt cx="726003" cy="726003"/>
          </a:xfrm>
        </p:grpSpPr>
        <p:sp>
          <p:nvSpPr>
            <p:cNvPr id="28" name="Rectangle: Rounded Corners 20"/>
            <p:cNvSpPr/>
            <p:nvPr/>
          </p:nvSpPr>
          <p:spPr>
            <a:xfrm>
              <a:off x="2039016" y="4696608"/>
              <a:ext cx="726003" cy="726003"/>
            </a:xfrm>
            <a:prstGeom prst="roundRect">
              <a:avLst>
                <a:gd name="adj" fmla="val 4614"/>
              </a:avLst>
            </a:prstGeom>
            <a:solidFill>
              <a:schemeClr val="accent2"/>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Shape 21"/>
            <p:cNvSpPr/>
            <p:nvPr/>
          </p:nvSpPr>
          <p:spPr>
            <a:xfrm>
              <a:off x="2238221" y="4895801"/>
              <a:ext cx="327593" cy="32761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千图PPT彼岸天：ID 8661124库_组合 22"/>
          <p:cNvGrpSpPr/>
          <p:nvPr>
            <p:custDataLst>
              <p:tags r:id="rId4"/>
            </p:custDataLst>
          </p:nvPr>
        </p:nvGrpSpPr>
        <p:grpSpPr>
          <a:xfrm>
            <a:off x="6597920" y="1942500"/>
            <a:ext cx="726003" cy="726003"/>
            <a:chOff x="6597920" y="1942500"/>
            <a:chExt cx="726003" cy="726003"/>
          </a:xfrm>
        </p:grpSpPr>
        <p:sp>
          <p:nvSpPr>
            <p:cNvPr id="26" name="Rectangle: Rounded Corners 23"/>
            <p:cNvSpPr/>
            <p:nvPr/>
          </p:nvSpPr>
          <p:spPr>
            <a:xfrm>
              <a:off x="6597920" y="1942500"/>
              <a:ext cx="726003" cy="726003"/>
            </a:xfrm>
            <a:prstGeom prst="roundRect">
              <a:avLst>
                <a:gd name="adj" fmla="val 4614"/>
              </a:avLst>
            </a:prstGeom>
            <a:solidFill>
              <a:schemeClr val="accent1"/>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Shape 24"/>
            <p:cNvSpPr/>
            <p:nvPr/>
          </p:nvSpPr>
          <p:spPr>
            <a:xfrm>
              <a:off x="6785166" y="2139939"/>
              <a:ext cx="351510" cy="327617"/>
            </a:xfrm>
            <a:custGeom>
              <a:avLst/>
              <a:gdLst/>
              <a:ahLst/>
              <a:cxnLst>
                <a:cxn ang="0">
                  <a:pos x="wd2" y="hd2"/>
                </a:cxn>
                <a:cxn ang="5400000">
                  <a:pos x="wd2" y="hd2"/>
                </a:cxn>
                <a:cxn ang="10800000">
                  <a:pos x="wd2" y="hd2"/>
                </a:cxn>
                <a:cxn ang="16200000">
                  <a:pos x="wd2" y="hd2"/>
                </a:cxn>
              </a:cxnLst>
              <a:rect l="0" t="0" r="r" b="b"/>
              <a:pathLst>
                <a:path w="21599" h="21600" extrusionOk="0">
                  <a:moveTo>
                    <a:pt x="4272" y="0"/>
                  </a:moveTo>
                  <a:cubicBezTo>
                    <a:pt x="3474" y="0"/>
                    <a:pt x="2800" y="302"/>
                    <a:pt x="2235" y="908"/>
                  </a:cubicBezTo>
                  <a:cubicBezTo>
                    <a:pt x="1671" y="1514"/>
                    <a:pt x="1389" y="2237"/>
                    <a:pt x="1389" y="3094"/>
                  </a:cubicBezTo>
                  <a:cubicBezTo>
                    <a:pt x="1389" y="3950"/>
                    <a:pt x="1671" y="4688"/>
                    <a:pt x="2235" y="5294"/>
                  </a:cubicBezTo>
                  <a:cubicBezTo>
                    <a:pt x="2801" y="5899"/>
                    <a:pt x="3474" y="6202"/>
                    <a:pt x="4272" y="6202"/>
                  </a:cubicBezTo>
                  <a:cubicBezTo>
                    <a:pt x="5071" y="6202"/>
                    <a:pt x="5758" y="5899"/>
                    <a:pt x="6322" y="5294"/>
                  </a:cubicBezTo>
                  <a:cubicBezTo>
                    <a:pt x="6888" y="4688"/>
                    <a:pt x="7169" y="3950"/>
                    <a:pt x="7169" y="3094"/>
                  </a:cubicBezTo>
                  <a:cubicBezTo>
                    <a:pt x="7169" y="2238"/>
                    <a:pt x="6888" y="1514"/>
                    <a:pt x="6322" y="908"/>
                  </a:cubicBezTo>
                  <a:cubicBezTo>
                    <a:pt x="5758" y="302"/>
                    <a:pt x="5071" y="0"/>
                    <a:pt x="4272" y="0"/>
                  </a:cubicBezTo>
                  <a:close/>
                  <a:moveTo>
                    <a:pt x="17274" y="0"/>
                  </a:moveTo>
                  <a:cubicBezTo>
                    <a:pt x="16476" y="0"/>
                    <a:pt x="15789" y="302"/>
                    <a:pt x="15224" y="908"/>
                  </a:cubicBezTo>
                  <a:cubicBezTo>
                    <a:pt x="14660" y="1514"/>
                    <a:pt x="14377" y="2237"/>
                    <a:pt x="14378" y="3094"/>
                  </a:cubicBezTo>
                  <a:cubicBezTo>
                    <a:pt x="14378" y="3950"/>
                    <a:pt x="14660" y="4688"/>
                    <a:pt x="15224" y="5294"/>
                  </a:cubicBezTo>
                  <a:cubicBezTo>
                    <a:pt x="15789" y="5899"/>
                    <a:pt x="16476" y="6202"/>
                    <a:pt x="17274" y="6202"/>
                  </a:cubicBezTo>
                  <a:cubicBezTo>
                    <a:pt x="18072" y="6202"/>
                    <a:pt x="18747" y="5899"/>
                    <a:pt x="19311" y="5294"/>
                  </a:cubicBezTo>
                  <a:cubicBezTo>
                    <a:pt x="19876" y="4688"/>
                    <a:pt x="20158" y="3950"/>
                    <a:pt x="20158" y="3094"/>
                  </a:cubicBezTo>
                  <a:cubicBezTo>
                    <a:pt x="20158" y="2238"/>
                    <a:pt x="19876" y="1514"/>
                    <a:pt x="19311" y="908"/>
                  </a:cubicBezTo>
                  <a:cubicBezTo>
                    <a:pt x="18747" y="302"/>
                    <a:pt x="18072" y="0"/>
                    <a:pt x="17274" y="0"/>
                  </a:cubicBezTo>
                  <a:close/>
                  <a:moveTo>
                    <a:pt x="10740" y="2966"/>
                  </a:moveTo>
                  <a:cubicBezTo>
                    <a:pt x="9543" y="2966"/>
                    <a:pt x="8532" y="3420"/>
                    <a:pt x="7685" y="4329"/>
                  </a:cubicBezTo>
                  <a:cubicBezTo>
                    <a:pt x="6838" y="5237"/>
                    <a:pt x="6415" y="6336"/>
                    <a:pt x="6415" y="7621"/>
                  </a:cubicBezTo>
                  <a:cubicBezTo>
                    <a:pt x="6415" y="8906"/>
                    <a:pt x="6838" y="10005"/>
                    <a:pt x="7685" y="10914"/>
                  </a:cubicBezTo>
                  <a:cubicBezTo>
                    <a:pt x="8532" y="11823"/>
                    <a:pt x="9543" y="12276"/>
                    <a:pt x="10740" y="12276"/>
                  </a:cubicBezTo>
                  <a:cubicBezTo>
                    <a:pt x="11938" y="12276"/>
                    <a:pt x="12962" y="11823"/>
                    <a:pt x="13809" y="10914"/>
                  </a:cubicBezTo>
                  <a:cubicBezTo>
                    <a:pt x="14656" y="10005"/>
                    <a:pt x="15079" y="8906"/>
                    <a:pt x="15079" y="7621"/>
                  </a:cubicBezTo>
                  <a:cubicBezTo>
                    <a:pt x="15079" y="6336"/>
                    <a:pt x="14656" y="5237"/>
                    <a:pt x="13809" y="4329"/>
                  </a:cubicBezTo>
                  <a:cubicBezTo>
                    <a:pt x="12962" y="3419"/>
                    <a:pt x="11938" y="2966"/>
                    <a:pt x="10740" y="2966"/>
                  </a:cubicBezTo>
                  <a:close/>
                  <a:moveTo>
                    <a:pt x="1402" y="6131"/>
                  </a:moveTo>
                  <a:cubicBezTo>
                    <a:pt x="469" y="6131"/>
                    <a:pt x="0" y="7551"/>
                    <a:pt x="0" y="10403"/>
                  </a:cubicBezTo>
                  <a:cubicBezTo>
                    <a:pt x="0" y="11033"/>
                    <a:pt x="214" y="11523"/>
                    <a:pt x="635" y="11850"/>
                  </a:cubicBezTo>
                  <a:cubicBezTo>
                    <a:pt x="1057" y="12177"/>
                    <a:pt x="1578" y="12333"/>
                    <a:pt x="2196" y="12333"/>
                  </a:cubicBezTo>
                  <a:lnTo>
                    <a:pt x="3704" y="12333"/>
                  </a:lnTo>
                  <a:cubicBezTo>
                    <a:pt x="4479" y="11339"/>
                    <a:pt x="5472" y="10826"/>
                    <a:pt x="6693" y="10786"/>
                  </a:cubicBezTo>
                  <a:cubicBezTo>
                    <a:pt x="6082" y="9840"/>
                    <a:pt x="5780" y="8801"/>
                    <a:pt x="5780" y="7678"/>
                  </a:cubicBezTo>
                  <a:cubicBezTo>
                    <a:pt x="5780" y="7444"/>
                    <a:pt x="5795" y="7182"/>
                    <a:pt x="5833" y="6883"/>
                  </a:cubicBezTo>
                  <a:cubicBezTo>
                    <a:pt x="5336" y="7069"/>
                    <a:pt x="4843" y="7167"/>
                    <a:pt x="4338" y="7167"/>
                  </a:cubicBezTo>
                  <a:cubicBezTo>
                    <a:pt x="3894" y="7167"/>
                    <a:pt x="3441" y="7071"/>
                    <a:pt x="2989" y="6897"/>
                  </a:cubicBezTo>
                  <a:cubicBezTo>
                    <a:pt x="2538" y="6724"/>
                    <a:pt x="2174" y="6556"/>
                    <a:pt x="1891" y="6386"/>
                  </a:cubicBezTo>
                  <a:cubicBezTo>
                    <a:pt x="1609" y="6216"/>
                    <a:pt x="1448" y="6131"/>
                    <a:pt x="1402" y="6131"/>
                  </a:cubicBezTo>
                  <a:close/>
                  <a:moveTo>
                    <a:pt x="20197" y="6131"/>
                  </a:moveTo>
                  <a:cubicBezTo>
                    <a:pt x="20153" y="6131"/>
                    <a:pt x="19990" y="6216"/>
                    <a:pt x="19708" y="6386"/>
                  </a:cubicBezTo>
                  <a:cubicBezTo>
                    <a:pt x="19426" y="6556"/>
                    <a:pt x="19062" y="6724"/>
                    <a:pt x="18610" y="6897"/>
                  </a:cubicBezTo>
                  <a:cubicBezTo>
                    <a:pt x="18159" y="7071"/>
                    <a:pt x="17706" y="7167"/>
                    <a:pt x="17261" y="7167"/>
                  </a:cubicBezTo>
                  <a:cubicBezTo>
                    <a:pt x="16757" y="7167"/>
                    <a:pt x="16251" y="7069"/>
                    <a:pt x="15753" y="6883"/>
                  </a:cubicBezTo>
                  <a:cubicBezTo>
                    <a:pt x="15791" y="7182"/>
                    <a:pt x="15819" y="7444"/>
                    <a:pt x="15819" y="7678"/>
                  </a:cubicBezTo>
                  <a:cubicBezTo>
                    <a:pt x="15819" y="8801"/>
                    <a:pt x="15516" y="9840"/>
                    <a:pt x="14907" y="10786"/>
                  </a:cubicBezTo>
                  <a:cubicBezTo>
                    <a:pt x="16126" y="10826"/>
                    <a:pt x="17120" y="11338"/>
                    <a:pt x="17896" y="12333"/>
                  </a:cubicBezTo>
                  <a:lnTo>
                    <a:pt x="19404" y="12333"/>
                  </a:lnTo>
                  <a:cubicBezTo>
                    <a:pt x="20021" y="12333"/>
                    <a:pt x="20543" y="12177"/>
                    <a:pt x="20964" y="11850"/>
                  </a:cubicBezTo>
                  <a:cubicBezTo>
                    <a:pt x="21386" y="11523"/>
                    <a:pt x="21599" y="11033"/>
                    <a:pt x="21599" y="10403"/>
                  </a:cubicBezTo>
                  <a:cubicBezTo>
                    <a:pt x="21600" y="7551"/>
                    <a:pt x="21131" y="6131"/>
                    <a:pt x="20197" y="6131"/>
                  </a:cubicBezTo>
                  <a:close/>
                  <a:moveTo>
                    <a:pt x="6852" y="11524"/>
                  </a:moveTo>
                  <a:cubicBezTo>
                    <a:pt x="6392" y="11524"/>
                    <a:pt x="5975" y="11604"/>
                    <a:pt x="5595" y="11765"/>
                  </a:cubicBezTo>
                  <a:cubicBezTo>
                    <a:pt x="5215" y="11927"/>
                    <a:pt x="4893" y="12147"/>
                    <a:pt x="4629" y="12418"/>
                  </a:cubicBezTo>
                  <a:cubicBezTo>
                    <a:pt x="4365" y="12688"/>
                    <a:pt x="4132" y="13014"/>
                    <a:pt x="3928" y="13397"/>
                  </a:cubicBezTo>
                  <a:cubicBezTo>
                    <a:pt x="3725" y="13781"/>
                    <a:pt x="3559" y="14171"/>
                    <a:pt x="3439" y="14575"/>
                  </a:cubicBezTo>
                  <a:cubicBezTo>
                    <a:pt x="3319" y="14979"/>
                    <a:pt x="3227" y="15422"/>
                    <a:pt x="3148" y="15895"/>
                  </a:cubicBezTo>
                  <a:cubicBezTo>
                    <a:pt x="3069" y="16367"/>
                    <a:pt x="3016" y="16807"/>
                    <a:pt x="2989" y="17215"/>
                  </a:cubicBezTo>
                  <a:cubicBezTo>
                    <a:pt x="2963" y="17623"/>
                    <a:pt x="2950" y="18035"/>
                    <a:pt x="2950" y="18464"/>
                  </a:cubicBezTo>
                  <a:cubicBezTo>
                    <a:pt x="2950" y="19432"/>
                    <a:pt x="3220" y="20201"/>
                    <a:pt x="3770" y="20763"/>
                  </a:cubicBezTo>
                  <a:cubicBezTo>
                    <a:pt x="4320" y="21324"/>
                    <a:pt x="5054" y="21600"/>
                    <a:pt x="5965" y="21600"/>
                  </a:cubicBezTo>
                  <a:lnTo>
                    <a:pt x="15832" y="21600"/>
                  </a:lnTo>
                  <a:cubicBezTo>
                    <a:pt x="16743" y="21600"/>
                    <a:pt x="17478" y="21324"/>
                    <a:pt x="18028" y="20763"/>
                  </a:cubicBezTo>
                  <a:cubicBezTo>
                    <a:pt x="18578" y="20201"/>
                    <a:pt x="18848" y="19432"/>
                    <a:pt x="18848" y="18464"/>
                  </a:cubicBezTo>
                  <a:cubicBezTo>
                    <a:pt x="18848" y="18035"/>
                    <a:pt x="18834" y="17623"/>
                    <a:pt x="18808" y="17215"/>
                  </a:cubicBezTo>
                  <a:cubicBezTo>
                    <a:pt x="18782" y="16807"/>
                    <a:pt x="18728" y="16367"/>
                    <a:pt x="18650" y="15895"/>
                  </a:cubicBezTo>
                  <a:cubicBezTo>
                    <a:pt x="18571" y="15422"/>
                    <a:pt x="18466" y="14979"/>
                    <a:pt x="18346" y="14575"/>
                  </a:cubicBezTo>
                  <a:cubicBezTo>
                    <a:pt x="18225" y="14171"/>
                    <a:pt x="18073" y="13781"/>
                    <a:pt x="17869" y="13397"/>
                  </a:cubicBezTo>
                  <a:cubicBezTo>
                    <a:pt x="17666" y="13014"/>
                    <a:pt x="17432" y="12689"/>
                    <a:pt x="17168" y="12418"/>
                  </a:cubicBezTo>
                  <a:cubicBezTo>
                    <a:pt x="16905" y="12147"/>
                    <a:pt x="16583" y="11927"/>
                    <a:pt x="16203" y="11765"/>
                  </a:cubicBezTo>
                  <a:cubicBezTo>
                    <a:pt x="15823" y="11604"/>
                    <a:pt x="15392" y="11524"/>
                    <a:pt x="14933" y="11524"/>
                  </a:cubicBezTo>
                  <a:cubicBezTo>
                    <a:pt x="14858" y="11524"/>
                    <a:pt x="14706" y="11606"/>
                    <a:pt x="14457" y="11779"/>
                  </a:cubicBezTo>
                  <a:cubicBezTo>
                    <a:pt x="14208" y="11953"/>
                    <a:pt x="13926" y="12148"/>
                    <a:pt x="13624" y="12361"/>
                  </a:cubicBezTo>
                  <a:cubicBezTo>
                    <a:pt x="13322" y="12575"/>
                    <a:pt x="12925" y="12770"/>
                    <a:pt x="12420" y="12943"/>
                  </a:cubicBezTo>
                  <a:cubicBezTo>
                    <a:pt x="11915" y="13117"/>
                    <a:pt x="11411" y="13213"/>
                    <a:pt x="10899" y="13213"/>
                  </a:cubicBezTo>
                  <a:cubicBezTo>
                    <a:pt x="10387" y="13213"/>
                    <a:pt x="9869" y="13117"/>
                    <a:pt x="9365" y="12943"/>
                  </a:cubicBezTo>
                  <a:cubicBezTo>
                    <a:pt x="8860" y="12770"/>
                    <a:pt x="8462" y="12575"/>
                    <a:pt x="8161" y="12361"/>
                  </a:cubicBezTo>
                  <a:cubicBezTo>
                    <a:pt x="7860" y="12148"/>
                    <a:pt x="7589" y="11953"/>
                    <a:pt x="7341" y="11779"/>
                  </a:cubicBezTo>
                  <a:cubicBezTo>
                    <a:pt x="7092" y="11606"/>
                    <a:pt x="6927" y="11524"/>
                    <a:pt x="6852" y="11524"/>
                  </a:cubicBezTo>
                  <a:close/>
                </a:path>
              </a:pathLst>
            </a:custGeom>
            <a:solidFill>
              <a:srgbClr val="FFFFFF"/>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0" name="千图PPT彼岸天：ID 8661124库_组合 25"/>
          <p:cNvGrpSpPr/>
          <p:nvPr>
            <p:custDataLst>
              <p:tags r:id="rId5"/>
            </p:custDataLst>
          </p:nvPr>
        </p:nvGrpSpPr>
        <p:grpSpPr>
          <a:xfrm>
            <a:off x="6597920" y="3329548"/>
            <a:ext cx="726003" cy="726003"/>
            <a:chOff x="6597920" y="3329548"/>
            <a:chExt cx="726003" cy="726003"/>
          </a:xfrm>
        </p:grpSpPr>
        <p:sp>
          <p:nvSpPr>
            <p:cNvPr id="24" name="Rectangle: Rounded Corners 26"/>
            <p:cNvSpPr/>
            <p:nvPr/>
          </p:nvSpPr>
          <p:spPr>
            <a:xfrm>
              <a:off x="6597920" y="3329548"/>
              <a:ext cx="726003" cy="726003"/>
            </a:xfrm>
            <a:prstGeom prst="roundRect">
              <a:avLst>
                <a:gd name="adj" fmla="val 4614"/>
              </a:avLst>
            </a:prstGeom>
            <a:solidFill>
              <a:schemeClr val="accent2"/>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Shape 27"/>
            <p:cNvSpPr/>
            <p:nvPr/>
          </p:nvSpPr>
          <p:spPr>
            <a:xfrm>
              <a:off x="6782069" y="3518630"/>
              <a:ext cx="357704" cy="357704"/>
            </a:xfrm>
            <a:custGeom>
              <a:avLst/>
              <a:gdLst/>
              <a:ahLst/>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rgbClr val="FFFFFF"/>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千图PPT彼岸天：ID 8661124库_组合 28"/>
          <p:cNvGrpSpPr/>
          <p:nvPr>
            <p:custDataLst>
              <p:tags r:id="rId6"/>
            </p:custDataLst>
          </p:nvPr>
        </p:nvGrpSpPr>
        <p:grpSpPr>
          <a:xfrm>
            <a:off x="6597920" y="4695980"/>
            <a:ext cx="726003" cy="726003"/>
            <a:chOff x="6597920" y="4695980"/>
            <a:chExt cx="726003" cy="726003"/>
          </a:xfrm>
        </p:grpSpPr>
        <p:sp>
          <p:nvSpPr>
            <p:cNvPr id="22" name="Rectangle: Rounded Corners 29"/>
            <p:cNvSpPr/>
            <p:nvPr/>
          </p:nvSpPr>
          <p:spPr>
            <a:xfrm>
              <a:off x="6597920" y="4695980"/>
              <a:ext cx="726003" cy="726003"/>
            </a:xfrm>
            <a:prstGeom prst="roundRect">
              <a:avLst>
                <a:gd name="adj" fmla="val 4614"/>
              </a:avLst>
            </a:prstGeom>
            <a:solidFill>
              <a:schemeClr val="accent3"/>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Shape 30"/>
            <p:cNvSpPr/>
            <p:nvPr/>
          </p:nvSpPr>
          <p:spPr>
            <a:xfrm>
              <a:off x="6798897" y="4927100"/>
              <a:ext cx="324049" cy="263762"/>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9" name="išľíďè"/>
          <p:cNvSpPr/>
          <p:nvPr/>
        </p:nvSpPr>
        <p:spPr bwMode="auto">
          <a:xfrm>
            <a:off x="3161641" y="2139939"/>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0" name="iSlíďè"/>
          <p:cNvSpPr txBox="1"/>
          <p:nvPr/>
        </p:nvSpPr>
        <p:spPr bwMode="auto">
          <a:xfrm>
            <a:off x="3161641" y="1720377"/>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1" name="išľíďè"/>
          <p:cNvSpPr/>
          <p:nvPr/>
        </p:nvSpPr>
        <p:spPr bwMode="auto">
          <a:xfrm>
            <a:off x="3161641" y="3543327"/>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2" name="iSlíďè"/>
          <p:cNvSpPr txBox="1"/>
          <p:nvPr/>
        </p:nvSpPr>
        <p:spPr bwMode="auto">
          <a:xfrm>
            <a:off x="3161641" y="3123765"/>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3" name="išľíďè"/>
          <p:cNvSpPr/>
          <p:nvPr/>
        </p:nvSpPr>
        <p:spPr bwMode="auto">
          <a:xfrm>
            <a:off x="3161641" y="4890411"/>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4" name="iSlíďè"/>
          <p:cNvSpPr txBox="1"/>
          <p:nvPr/>
        </p:nvSpPr>
        <p:spPr bwMode="auto">
          <a:xfrm>
            <a:off x="3161641" y="4470849"/>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5" name="išľíďè"/>
          <p:cNvSpPr/>
          <p:nvPr/>
        </p:nvSpPr>
        <p:spPr bwMode="auto">
          <a:xfrm>
            <a:off x="7916022" y="2139939"/>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6" name="iSlíďè"/>
          <p:cNvSpPr txBox="1"/>
          <p:nvPr/>
        </p:nvSpPr>
        <p:spPr bwMode="auto">
          <a:xfrm>
            <a:off x="7916022" y="1720377"/>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7" name="išľíďè"/>
          <p:cNvSpPr/>
          <p:nvPr/>
        </p:nvSpPr>
        <p:spPr bwMode="auto">
          <a:xfrm>
            <a:off x="7916022" y="3543327"/>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8" name="iSlíďè"/>
          <p:cNvSpPr txBox="1"/>
          <p:nvPr/>
        </p:nvSpPr>
        <p:spPr bwMode="auto">
          <a:xfrm>
            <a:off x="7916022" y="3123765"/>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9" name="išľíďè"/>
          <p:cNvSpPr/>
          <p:nvPr/>
        </p:nvSpPr>
        <p:spPr bwMode="auto">
          <a:xfrm>
            <a:off x="7916022" y="4890411"/>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50" name="iSlíďè"/>
          <p:cNvSpPr txBox="1"/>
          <p:nvPr/>
        </p:nvSpPr>
        <p:spPr bwMode="auto">
          <a:xfrm>
            <a:off x="7916022" y="4470849"/>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4" name="文本框 33"/>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right)">
                                      <p:cBhvr>
                                        <p:cTn id="13" dur="500"/>
                                        <p:tgtEl>
                                          <p:spTgt spid="1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right)">
                                      <p:cBhvr>
                                        <p:cTn id="23" dur="500"/>
                                        <p:tgtEl>
                                          <p:spTgt spid="2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ppt_x</p:attrName>
                                        </p:attrNameLst>
                                      </p:cBhvr>
                                      <p:tavLst>
                                        <p:tav tm="0">
                                          <p:val>
                                            <p:strVal val="#ppt_x-#ppt_w*1.125000"/>
                                          </p:val>
                                        </p:tav>
                                        <p:tav tm="100000">
                                          <p:val>
                                            <p:strVal val="#ppt_x"/>
                                          </p:val>
                                        </p:tav>
                                      </p:tavLst>
                                    </p:anim>
                                    <p:animEffect transition="in" filter="wipe(right)">
                                      <p:cBhvr>
                                        <p:cTn id="28" dur="500"/>
                                        <p:tgtEl>
                                          <p:spTgt spid="18"/>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0626" y="1290777"/>
            <a:ext cx="4597493" cy="4597495"/>
            <a:chOff x="2820469" y="968082"/>
            <a:chExt cx="3448120" cy="3448121"/>
          </a:xfrm>
        </p:grpSpPr>
        <p:sp>
          <p:nvSpPr>
            <p:cNvPr id="4" name="Freeform: Shape 4"/>
            <p:cNvSpPr/>
            <p:nvPr/>
          </p:nvSpPr>
          <p:spPr>
            <a:xfrm>
              <a:off x="3946774" y="2094389"/>
              <a:ext cx="1195505" cy="1195505"/>
            </a:xfrm>
            <a:custGeom>
              <a:avLst/>
              <a:gdLst>
                <a:gd name="connsiteX0" fmla="*/ 0 w 1188002"/>
                <a:gd name="connsiteY0" fmla="*/ 594001 h 1188002"/>
                <a:gd name="connsiteX1" fmla="*/ 594001 w 1188002"/>
                <a:gd name="connsiteY1" fmla="*/ 0 h 1188002"/>
                <a:gd name="connsiteX2" fmla="*/ 1188002 w 1188002"/>
                <a:gd name="connsiteY2" fmla="*/ 594001 h 1188002"/>
                <a:gd name="connsiteX3" fmla="*/ 594001 w 1188002"/>
                <a:gd name="connsiteY3" fmla="*/ 1188002 h 1188002"/>
                <a:gd name="connsiteX4" fmla="*/ 0 w 1188002"/>
                <a:gd name="connsiteY4" fmla="*/ 594001 h 118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2" h="1188002">
                  <a:moveTo>
                    <a:pt x="0" y="594001"/>
                  </a:moveTo>
                  <a:cubicBezTo>
                    <a:pt x="0" y="265943"/>
                    <a:pt x="265943" y="0"/>
                    <a:pt x="594001" y="0"/>
                  </a:cubicBezTo>
                  <a:cubicBezTo>
                    <a:pt x="922059" y="0"/>
                    <a:pt x="1188002" y="265943"/>
                    <a:pt x="1188002" y="594001"/>
                  </a:cubicBezTo>
                  <a:cubicBezTo>
                    <a:pt x="1188002" y="922059"/>
                    <a:pt x="922059" y="1188002"/>
                    <a:pt x="594001" y="1188002"/>
                  </a:cubicBezTo>
                  <a:cubicBezTo>
                    <a:pt x="265943" y="1188002"/>
                    <a:pt x="0" y="922059"/>
                    <a:pt x="0" y="594001"/>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Shape 5"/>
            <p:cNvSpPr/>
            <p:nvPr/>
          </p:nvSpPr>
          <p:spPr>
            <a:xfrm rot="16200000">
              <a:off x="4459859" y="1996822"/>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Shape 6"/>
            <p:cNvSpPr/>
            <p:nvPr/>
          </p:nvSpPr>
          <p:spPr>
            <a:xfrm>
              <a:off x="4066042" y="968082"/>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3"/>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none" lIns="204315" tIns="204315" rIns="204315" bIns="384000" anchor="b" anchorCtr="1">
              <a:normAutofit/>
            </a:bodyPr>
            <a:lstStyle/>
            <a:p>
              <a:pPr algn="ctr"/>
              <a:r>
                <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Shape 7"/>
            <p:cNvSpPr/>
            <p:nvPr/>
          </p:nvSpPr>
          <p:spPr>
            <a:xfrm>
              <a:off x="5142280" y="2679242"/>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Shape 8"/>
            <p:cNvSpPr/>
            <p:nvPr/>
          </p:nvSpPr>
          <p:spPr>
            <a:xfrm>
              <a:off x="5311618" y="2213657"/>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2"/>
            </a:solidFill>
            <a:ln>
              <a:noFill/>
            </a:ln>
          </p:spPr>
          <p:style>
            <a:lnRef idx="2">
              <a:scrgbClr r="0" g="0" b="0"/>
            </a:lnRef>
            <a:fillRef idx="1">
              <a:schemeClr val="accent2">
                <a:hueOff val="-477861"/>
                <a:satOff val="-11508"/>
                <a:lumOff val="-6921"/>
                <a:alphaOff val="0"/>
              </a:schemeClr>
            </a:fillRef>
            <a:effectRef idx="0">
              <a:schemeClr val="accent2">
                <a:hueOff val="-477861"/>
                <a:satOff val="-11508"/>
                <a:lumOff val="-6921"/>
                <a:alphaOff val="0"/>
              </a:schemeClr>
            </a:effectRef>
            <a:fontRef idx="minor">
              <a:schemeClr val="lt1"/>
            </a:fontRef>
          </p:style>
          <p:txBody>
            <a:bodyPr spcFirstLastPara="0" vert="horz" wrap="none" lIns="204315" tIns="204315" rIns="204315" bIns="384000" anchor="b" anchorCtr="1">
              <a:normAutofit/>
            </a:bodyPr>
            <a:lstStyle/>
            <a:p>
              <a:pPr algn="ctr"/>
              <a:r>
                <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Shape 9"/>
            <p:cNvSpPr/>
            <p:nvPr/>
          </p:nvSpPr>
          <p:spPr>
            <a:xfrm rot="5400000">
              <a:off x="4459859" y="3361664"/>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Shape 10"/>
            <p:cNvSpPr/>
            <p:nvPr/>
          </p:nvSpPr>
          <p:spPr>
            <a:xfrm>
              <a:off x="4066042" y="3459232"/>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4"/>
            </a:solidFill>
            <a:ln>
              <a:noFill/>
            </a:ln>
          </p:spPr>
          <p:style>
            <a:lnRef idx="2">
              <a:scrgbClr r="0" g="0" b="0"/>
            </a:lnRef>
            <a:fillRef idx="1">
              <a:schemeClr val="accent2">
                <a:hueOff val="-955721"/>
                <a:satOff val="-23022"/>
                <a:lumOff val="-13850"/>
                <a:alphaOff val="0"/>
              </a:schemeClr>
            </a:fillRef>
            <a:effectRef idx="0">
              <a:schemeClr val="accent2">
                <a:hueOff val="-955721"/>
                <a:satOff val="-23022"/>
                <a:lumOff val="-13850"/>
                <a:alphaOff val="0"/>
              </a:schemeClr>
            </a:effectRef>
            <a:fontRef idx="minor">
              <a:schemeClr val="lt1"/>
            </a:fontRef>
          </p:style>
          <p:txBody>
            <a:bodyPr spcFirstLastPara="0" vert="horz" wrap="none" lIns="204315" tIns="204315" rIns="204315" bIns="384000" anchor="b" anchorCtr="1">
              <a:normAutofit/>
            </a:bodyPr>
            <a:lstStyle/>
            <a:p>
              <a:pPr algn="ctr"/>
              <a:r>
                <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Shape 12"/>
            <p:cNvSpPr/>
            <p:nvPr/>
          </p:nvSpPr>
          <p:spPr>
            <a:xfrm>
              <a:off x="2820469" y="2213657"/>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5"/>
            </a:solidFill>
            <a:ln>
              <a:noFill/>
            </a:ln>
          </p:spPr>
          <p:style>
            <a:lnRef idx="2">
              <a:scrgbClr r="0" g="0" b="0"/>
            </a:lnRef>
            <a:fillRef idx="1">
              <a:schemeClr val="accent2">
                <a:hueOff val="-1433582"/>
                <a:satOff val="-34537"/>
                <a:lumOff val="-20778"/>
                <a:alphaOff val="0"/>
              </a:schemeClr>
            </a:fillRef>
            <a:effectRef idx="0">
              <a:schemeClr val="accent2">
                <a:hueOff val="-1433582"/>
                <a:satOff val="-34537"/>
                <a:lumOff val="-20778"/>
                <a:alphaOff val="0"/>
              </a:schemeClr>
            </a:effectRef>
            <a:fontRef idx="minor">
              <a:schemeClr val="lt1"/>
            </a:fontRef>
          </p:style>
          <p:txBody>
            <a:bodyPr spcFirstLastPara="0" vert="horz" wrap="none" lIns="204315" tIns="204315" rIns="204315" bIns="384000" anchor="b" anchorCtr="1">
              <a:normAutofit/>
            </a:bodyPr>
            <a:lstStyle/>
            <a:p>
              <a:pPr algn="ctr"/>
              <a:r>
                <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600"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Shape 25"/>
            <p:cNvSpPr/>
            <p:nvPr/>
          </p:nvSpPr>
          <p:spPr bwMode="auto">
            <a:xfrm>
              <a:off x="4287754" y="2420156"/>
              <a:ext cx="542759" cy="543383"/>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Shape 39"/>
            <p:cNvSpPr/>
            <p:nvPr/>
          </p:nvSpPr>
          <p:spPr bwMode="auto">
            <a:xfrm>
              <a:off x="3161134" y="2436735"/>
              <a:ext cx="288441" cy="203670"/>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4" name="Group 40"/>
            <p:cNvGrpSpPr/>
            <p:nvPr/>
          </p:nvGrpSpPr>
          <p:grpSpPr>
            <a:xfrm>
              <a:off x="4387165" y="1160618"/>
              <a:ext cx="314724" cy="260783"/>
              <a:chOff x="6350" y="0"/>
              <a:chExt cx="733775" cy="608013"/>
            </a:xfrm>
            <a:solidFill>
              <a:schemeClr val="bg1"/>
            </a:solidFill>
          </p:grpSpPr>
          <p:sp>
            <p:nvSpPr>
              <p:cNvPr id="31" name="Freeform: Shape 41"/>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Oval 42"/>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Shape 43"/>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Shape 44"/>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Shape 45"/>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Oval 46"/>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Group 47"/>
            <p:cNvGrpSpPr/>
            <p:nvPr/>
          </p:nvGrpSpPr>
          <p:grpSpPr>
            <a:xfrm>
              <a:off x="5671223" y="2442973"/>
              <a:ext cx="264108" cy="257310"/>
              <a:chOff x="3532018" y="-211904"/>
              <a:chExt cx="801688" cy="781051"/>
            </a:xfrm>
            <a:solidFill>
              <a:schemeClr val="bg1"/>
            </a:solidFill>
          </p:grpSpPr>
          <p:sp>
            <p:nvSpPr>
              <p:cNvPr id="29" name="Freeform: Shape 4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Shape 4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6" name="Freeform: Shape 50"/>
            <p:cNvSpPr/>
            <p:nvPr/>
          </p:nvSpPr>
          <p:spPr bwMode="auto">
            <a:xfrm>
              <a:off x="4384255" y="3720268"/>
              <a:ext cx="320543" cy="201632"/>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8" name="Group 54"/>
          <p:cNvGrpSpPr/>
          <p:nvPr/>
        </p:nvGrpSpPr>
        <p:grpSpPr>
          <a:xfrm>
            <a:off x="1599409" y="1653168"/>
            <a:ext cx="2901315" cy="1184275"/>
            <a:chOff x="256328" y="2447209"/>
            <a:chExt cx="3867987" cy="1184275"/>
          </a:xfrm>
        </p:grpSpPr>
        <p:sp>
          <p:nvSpPr>
            <p:cNvPr id="25" name="TextBox 55"/>
            <p:cNvSpPr txBox="1"/>
            <p:nvPr/>
          </p:nvSpPr>
          <p:spPr bwMode="auto">
            <a:xfrm>
              <a:off x="256328" y="2447209"/>
              <a:ext cx="3109173" cy="309958"/>
            </a:xfrm>
            <a:prstGeom prst="rect">
              <a:avLst/>
            </a:prstGeom>
            <a:noFill/>
          </p:spPr>
          <p:txBody>
            <a:bodyPr wrap="none" lIns="0" tIns="0" rIns="480000" bIns="0" anchor="ctr" anchorCtr="0">
              <a:normAutofit/>
            </a:bodyPr>
            <a:lstStyle/>
            <a:p>
              <a:pPr algn="r"/>
              <a:r>
                <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extBox 56"/>
            <p:cNvSpPr txBox="1"/>
            <p:nvPr/>
          </p:nvSpPr>
          <p:spPr bwMode="auto">
            <a:xfrm>
              <a:off x="256328" y="3075224"/>
              <a:ext cx="3867987" cy="556260"/>
            </a:xfrm>
            <a:prstGeom prst="rect">
              <a:avLst/>
            </a:prstGeom>
            <a:noFill/>
          </p:spPr>
          <p:txBody>
            <a:bodyPr wrap="square" lIns="0" tIns="0" rIns="480000" bIns="0" anchor="ctr" anchorCtr="0"/>
            <a:lstStyle/>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a:t>
              </a:r>
              <a:endParaRPr lang="en-US" altLang="zh-CN" sz="1000" dirty="0">
                <a:latin typeface="FZHei-B01S" panose="02010601030101010101" pitchFamily="2" charset="-122"/>
                <a:ea typeface="FZHei-B01S" panose="02010601030101010101" pitchFamily="2" charset="-122"/>
                <a:sym typeface="FZHei-B01S" panose="02010601030101010101" pitchFamily="2" charset="-122"/>
              </a:endParaRPr>
            </a:p>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 name="Group 54"/>
          <p:cNvGrpSpPr/>
          <p:nvPr/>
        </p:nvGrpSpPr>
        <p:grpSpPr>
          <a:xfrm>
            <a:off x="1599409" y="4503048"/>
            <a:ext cx="2901315" cy="1184275"/>
            <a:chOff x="256328" y="2447209"/>
            <a:chExt cx="3867987" cy="1184275"/>
          </a:xfrm>
        </p:grpSpPr>
        <p:sp>
          <p:nvSpPr>
            <p:cNvPr id="37" name="TextBox 55"/>
            <p:cNvSpPr txBox="1"/>
            <p:nvPr/>
          </p:nvSpPr>
          <p:spPr bwMode="auto">
            <a:xfrm>
              <a:off x="256328" y="2447209"/>
              <a:ext cx="3109173" cy="309958"/>
            </a:xfrm>
            <a:prstGeom prst="rect">
              <a:avLst/>
            </a:prstGeom>
            <a:noFill/>
          </p:spPr>
          <p:txBody>
            <a:bodyPr wrap="none" lIns="0" tIns="0" rIns="480000" bIns="0" anchor="ctr" anchorCtr="0">
              <a:normAutofit/>
            </a:bodyPr>
            <a:lstStyle/>
            <a:p>
              <a:pPr algn="r"/>
              <a:r>
                <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TextBox 56"/>
            <p:cNvSpPr txBox="1"/>
            <p:nvPr/>
          </p:nvSpPr>
          <p:spPr bwMode="auto">
            <a:xfrm>
              <a:off x="256328" y="3075224"/>
              <a:ext cx="3867987" cy="556260"/>
            </a:xfrm>
            <a:prstGeom prst="rect">
              <a:avLst/>
            </a:prstGeom>
            <a:noFill/>
          </p:spPr>
          <p:txBody>
            <a:bodyPr wrap="square" lIns="0" tIns="0" rIns="480000" bIns="0" anchor="ctr" anchorCtr="0"/>
            <a:lstStyle/>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a:t>
              </a:r>
              <a:endParaRPr lang="en-US" altLang="zh-CN" sz="1000" dirty="0">
                <a:latin typeface="FZHei-B01S" panose="02010601030101010101" pitchFamily="2" charset="-122"/>
                <a:ea typeface="FZHei-B01S" panose="02010601030101010101" pitchFamily="2" charset="-122"/>
                <a:sym typeface="FZHei-B01S" panose="02010601030101010101" pitchFamily="2" charset="-122"/>
              </a:endParaRPr>
            </a:p>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Group 54"/>
          <p:cNvGrpSpPr/>
          <p:nvPr/>
        </p:nvGrpSpPr>
        <p:grpSpPr>
          <a:xfrm>
            <a:off x="8198964" y="1653168"/>
            <a:ext cx="2901315" cy="1184275"/>
            <a:chOff x="256328" y="2447209"/>
            <a:chExt cx="3867987" cy="1184275"/>
          </a:xfrm>
        </p:grpSpPr>
        <p:sp>
          <p:nvSpPr>
            <p:cNvPr id="40" name="TextBox 55"/>
            <p:cNvSpPr txBox="1"/>
            <p:nvPr/>
          </p:nvSpPr>
          <p:spPr bwMode="auto">
            <a:xfrm>
              <a:off x="256328" y="2447209"/>
              <a:ext cx="3109173" cy="309958"/>
            </a:xfrm>
            <a:prstGeom prst="rect">
              <a:avLst/>
            </a:prstGeom>
            <a:noFill/>
          </p:spPr>
          <p:txBody>
            <a:bodyPr wrap="none" lIns="0" tIns="0" rIns="480000" bIns="0" anchor="ctr" anchorCtr="0">
              <a:normAutofit/>
            </a:bodyPr>
            <a:lstStyle/>
            <a:p>
              <a:pPr algn="r"/>
              <a:r>
                <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TextBox 56"/>
            <p:cNvSpPr txBox="1"/>
            <p:nvPr/>
          </p:nvSpPr>
          <p:spPr bwMode="auto">
            <a:xfrm>
              <a:off x="256328" y="3075224"/>
              <a:ext cx="3867987" cy="556260"/>
            </a:xfrm>
            <a:prstGeom prst="rect">
              <a:avLst/>
            </a:prstGeom>
            <a:noFill/>
          </p:spPr>
          <p:txBody>
            <a:bodyPr wrap="square" lIns="0" tIns="0" rIns="480000" bIns="0" anchor="ctr" anchorCtr="0"/>
            <a:lstStyle/>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a:t>
              </a:r>
              <a:endParaRPr lang="en-US" altLang="zh-CN" sz="1000" dirty="0">
                <a:latin typeface="FZHei-B01S" panose="02010601030101010101" pitchFamily="2" charset="-122"/>
                <a:ea typeface="FZHei-B01S" panose="02010601030101010101" pitchFamily="2" charset="-122"/>
                <a:sym typeface="FZHei-B01S" panose="02010601030101010101" pitchFamily="2" charset="-122"/>
              </a:endParaRPr>
            </a:p>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2" name="Group 54"/>
          <p:cNvGrpSpPr/>
          <p:nvPr/>
        </p:nvGrpSpPr>
        <p:grpSpPr>
          <a:xfrm>
            <a:off x="8198964" y="4460503"/>
            <a:ext cx="2901315" cy="1184275"/>
            <a:chOff x="256328" y="2447209"/>
            <a:chExt cx="3867987" cy="1184275"/>
          </a:xfrm>
        </p:grpSpPr>
        <p:sp>
          <p:nvSpPr>
            <p:cNvPr id="43" name="TextBox 55"/>
            <p:cNvSpPr txBox="1"/>
            <p:nvPr/>
          </p:nvSpPr>
          <p:spPr bwMode="auto">
            <a:xfrm>
              <a:off x="256328" y="2447209"/>
              <a:ext cx="3109173" cy="309958"/>
            </a:xfrm>
            <a:prstGeom prst="rect">
              <a:avLst/>
            </a:prstGeom>
            <a:noFill/>
          </p:spPr>
          <p:txBody>
            <a:bodyPr wrap="none" lIns="0" tIns="0" rIns="480000" bIns="0" anchor="ctr" anchorCtr="0">
              <a:normAutofit/>
            </a:bodyPr>
            <a:lstStyle/>
            <a:p>
              <a:pPr algn="r"/>
              <a:r>
                <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dirty="0">
                <a:solidFill>
                  <a:schemeClr val="accent3">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TextBox 56"/>
            <p:cNvSpPr txBox="1"/>
            <p:nvPr/>
          </p:nvSpPr>
          <p:spPr bwMode="auto">
            <a:xfrm>
              <a:off x="256328" y="3075224"/>
              <a:ext cx="3867987" cy="556260"/>
            </a:xfrm>
            <a:prstGeom prst="rect">
              <a:avLst/>
            </a:prstGeom>
            <a:noFill/>
          </p:spPr>
          <p:txBody>
            <a:bodyPr wrap="square" lIns="0" tIns="0" rIns="480000" bIns="0" anchor="ctr" anchorCtr="0"/>
            <a:lstStyle/>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a:t>
              </a:r>
              <a:endParaRPr lang="en-US" altLang="zh-CN" sz="1000" dirty="0">
                <a:latin typeface="FZHei-B01S" panose="02010601030101010101" pitchFamily="2" charset="-122"/>
                <a:ea typeface="FZHei-B01S" panose="02010601030101010101" pitchFamily="2" charset="-122"/>
                <a:sym typeface="FZHei-B01S" panose="02010601030101010101" pitchFamily="2" charset="-122"/>
              </a:endParaRPr>
            </a:p>
            <a:p>
              <a:pPr algn="l">
                <a:lnSpc>
                  <a:spcPct val="120000"/>
                </a:lnSpc>
              </a:pPr>
              <a:r>
                <a:rPr lang="zh-CN" altLang="en-US" sz="10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zh-CN" altLang="en-US" sz="10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5" name="文本框 44"/>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16200000" flipH="1">
            <a:off x="6943725" y="1609725"/>
            <a:ext cx="6858000" cy="363855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5400000">
            <a:off x="-1595437" y="1609725"/>
            <a:ext cx="6858000" cy="363855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8" y="0"/>
            <a:ext cx="8501912"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719" y="-227401"/>
            <a:ext cx="7617600" cy="76176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973" y="657224"/>
            <a:ext cx="5922528" cy="5848350"/>
          </a:xfrm>
          <a:prstGeom prst="rect">
            <a:avLst/>
          </a:prstGeom>
        </p:spPr>
      </p:pic>
      <p:sp>
        <p:nvSpPr>
          <p:cNvPr id="11" name="文本框 10"/>
          <p:cNvSpPr txBox="1"/>
          <p:nvPr/>
        </p:nvSpPr>
        <p:spPr>
          <a:xfrm>
            <a:off x="4623328" y="1910323"/>
            <a:ext cx="2686957" cy="1322070"/>
          </a:xfrm>
          <a:prstGeom prst="rect">
            <a:avLst/>
          </a:prstGeom>
          <a:noFill/>
        </p:spPr>
        <p:txBody>
          <a:bodyPr wrap="square" rtlCol="0">
            <a:spAutoFit/>
          </a:bodyPr>
          <a:lstStyle/>
          <a:p>
            <a:pPr algn="ctr"/>
            <a:r>
              <a:rPr lang="en-US" altLang="zh-CN" sz="8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8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4126222" y="3947111"/>
            <a:ext cx="3307316" cy="461665"/>
          </a:xfrm>
          <a:prstGeom prst="rect">
            <a:avLst/>
          </a:prstGeom>
        </p:spPr>
        <p:txBody>
          <a:bodyPr wrap="none">
            <a:spAutoFit/>
          </a:bodyPr>
          <a:lstStyle/>
          <a:p>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3" name="图片 12"/>
          <p:cNvPicPr preferRelativeResize="0"/>
          <p:nvPr/>
        </p:nvPicPr>
        <p:blipFill rotWithShape="1">
          <a:blip r:embed="rId6" cstate="screen"/>
          <a:srcRect l="32794" r="16079" b="94184"/>
          <a:stretch>
            <a:fillRect/>
          </a:stretch>
        </p:blipFill>
        <p:spPr>
          <a:xfrm flipH="1">
            <a:off x="4430807" y="3253131"/>
            <a:ext cx="3072000" cy="48000"/>
          </a:xfrm>
          <a:prstGeom prst="rect">
            <a:avLst/>
          </a:prstGeom>
        </p:spPr>
      </p:pic>
      <p:pic>
        <p:nvPicPr>
          <p:cNvPr id="14" name="图片 13"/>
          <p:cNvPicPr preferRelativeResize="0"/>
          <p:nvPr/>
        </p:nvPicPr>
        <p:blipFill rotWithShape="1">
          <a:blip r:embed="rId6" cstate="screen"/>
          <a:srcRect l="32794" r="16079" b="94184"/>
          <a:stretch>
            <a:fillRect/>
          </a:stretch>
        </p:blipFill>
        <p:spPr>
          <a:xfrm>
            <a:off x="4430807" y="4535831"/>
            <a:ext cx="3072000" cy="48000"/>
          </a:xfrm>
          <a:prstGeom prst="rect">
            <a:avLst/>
          </a:prstGeom>
        </p:spPr>
      </p:pic>
      <p:sp>
        <p:nvSpPr>
          <p:cNvPr id="16" name="文本框 15"/>
          <p:cNvSpPr txBox="1"/>
          <p:nvPr/>
        </p:nvSpPr>
        <p:spPr>
          <a:xfrm>
            <a:off x="4374635" y="3343530"/>
            <a:ext cx="3048099" cy="646331"/>
          </a:xfrm>
          <a:prstGeom prst="rect">
            <a:avLst/>
          </a:prstGeom>
          <a:noFill/>
        </p:spPr>
        <p:txBody>
          <a:bodyPr wrap="square" rtlCol="0">
            <a:spAutoFit/>
          </a:bodyPr>
          <a:lstStyle/>
          <a:p>
            <a:pPr algn="dist"/>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岗</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位</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认</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知</a:t>
            </a:r>
            <a:endPar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227" fill="hold">
                                          <p:stCondLst>
                                            <p:cond delay="0"/>
                                          </p:stCondLst>
                                        </p:cTn>
                                        <p:tgtEl>
                                          <p:spTgt spid="11"/>
                                        </p:tgtEl>
                                        <p:attrNameLst>
                                          <p:attrName>style.rotation</p:attrName>
                                        </p:attrNameLst>
                                      </p:cBhvr>
                                      <p:to>
                                        <p:strVal val="-45.0"/>
                                      </p:to>
                                    </p:set>
                                    <p:anim calcmode="lin" valueType="num">
                                      <p:cBhvr>
                                        <p:cTn id="8" dur="227" fill="hold">
                                          <p:stCondLst>
                                            <p:cond delay="227"/>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0"/>
                                  </p:stCondLst>
                                  <p:iterate type="lt">
                                    <p:tmPct val="5263"/>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17331" y="1678368"/>
            <a:ext cx="2956058" cy="4417633"/>
            <a:chOff x="4350210" y="1426119"/>
            <a:chExt cx="3235347" cy="4835012"/>
          </a:xfrm>
        </p:grpSpPr>
        <p:grpSp>
          <p:nvGrpSpPr>
            <p:cNvPr id="6" name="组合 5"/>
            <p:cNvGrpSpPr/>
            <p:nvPr/>
          </p:nvGrpSpPr>
          <p:grpSpPr>
            <a:xfrm>
              <a:off x="4350210" y="1426119"/>
              <a:ext cx="3235347" cy="4835012"/>
              <a:chOff x="4350210" y="1426119"/>
              <a:chExt cx="3235347" cy="4835012"/>
            </a:xfrm>
            <a:gradFill>
              <a:gsLst>
                <a:gs pos="0">
                  <a:srgbClr val="F0C76A"/>
                </a:gs>
                <a:gs pos="100000">
                  <a:srgbClr val="CC6F62"/>
                </a:gs>
              </a:gsLst>
              <a:lin ang="2400000" scaled="0"/>
            </a:gradFill>
          </p:grpSpPr>
          <p:sp>
            <p:nvSpPr>
              <p:cNvPr id="8" name="任意多边形 7"/>
              <p:cNvSpPr/>
              <p:nvPr/>
            </p:nvSpPr>
            <p:spPr>
              <a:xfrm>
                <a:off x="4350210" y="1426119"/>
                <a:ext cx="3235347" cy="3166231"/>
              </a:xfrm>
              <a:custGeom>
                <a:avLst/>
                <a:gdLst>
                  <a:gd name="connsiteX0" fmla="*/ 1017270 w 3223260"/>
                  <a:gd name="connsiteY0" fmla="*/ 3154680 h 3166110"/>
                  <a:gd name="connsiteX1" fmla="*/ 640080 w 3223260"/>
                  <a:gd name="connsiteY1" fmla="*/ 3154680 h 3166110"/>
                  <a:gd name="connsiteX2" fmla="*/ 0 w 3223260"/>
                  <a:gd name="connsiteY2" fmla="*/ 1417320 h 3166110"/>
                  <a:gd name="connsiteX3" fmla="*/ 1600200 w 3223260"/>
                  <a:gd name="connsiteY3" fmla="*/ 0 h 3166110"/>
                  <a:gd name="connsiteX4" fmla="*/ 3223260 w 3223260"/>
                  <a:gd name="connsiteY4" fmla="*/ 1337310 h 3166110"/>
                  <a:gd name="connsiteX5" fmla="*/ 2674620 w 3223260"/>
                  <a:gd name="connsiteY5" fmla="*/ 3166110 h 3166110"/>
                  <a:gd name="connsiteX6" fmla="*/ 2308860 w 3223260"/>
                  <a:gd name="connsiteY6" fmla="*/ 3166110 h 3166110"/>
                  <a:gd name="connsiteX7" fmla="*/ 2754630 w 3223260"/>
                  <a:gd name="connsiteY7" fmla="*/ 1360170 h 3166110"/>
                  <a:gd name="connsiteX8" fmla="*/ 480060 w 3223260"/>
                  <a:gd name="connsiteY8" fmla="*/ 1360170 h 3166110"/>
                  <a:gd name="connsiteX9" fmla="*/ 1017270 w 3223260"/>
                  <a:gd name="connsiteY9" fmla="*/ 3154680 h 3166110"/>
                  <a:gd name="connsiteX0-1" fmla="*/ 1017270 w 3223260"/>
                  <a:gd name="connsiteY0-2" fmla="*/ 3154680 h 3166110"/>
                  <a:gd name="connsiteX1-3" fmla="*/ 640080 w 3223260"/>
                  <a:gd name="connsiteY1-4" fmla="*/ 3154680 h 3166110"/>
                  <a:gd name="connsiteX2-5" fmla="*/ 0 w 3223260"/>
                  <a:gd name="connsiteY2-6" fmla="*/ 1417320 h 3166110"/>
                  <a:gd name="connsiteX3-7" fmla="*/ 1600200 w 3223260"/>
                  <a:gd name="connsiteY3-8" fmla="*/ 0 h 3166110"/>
                  <a:gd name="connsiteX4-9" fmla="*/ 3223260 w 3223260"/>
                  <a:gd name="connsiteY4-10" fmla="*/ 1337310 h 3166110"/>
                  <a:gd name="connsiteX5-11" fmla="*/ 2674620 w 3223260"/>
                  <a:gd name="connsiteY5-12" fmla="*/ 3166110 h 3166110"/>
                  <a:gd name="connsiteX6-13" fmla="*/ 2308860 w 3223260"/>
                  <a:gd name="connsiteY6-14" fmla="*/ 3166110 h 3166110"/>
                  <a:gd name="connsiteX7-15" fmla="*/ 2754630 w 3223260"/>
                  <a:gd name="connsiteY7-16" fmla="*/ 1360170 h 3166110"/>
                  <a:gd name="connsiteX8-17" fmla="*/ 1543050 w 3223260"/>
                  <a:gd name="connsiteY8-18" fmla="*/ 1348740 h 3166110"/>
                  <a:gd name="connsiteX9-19" fmla="*/ 480060 w 3223260"/>
                  <a:gd name="connsiteY9-20" fmla="*/ 1360170 h 3166110"/>
                  <a:gd name="connsiteX10" fmla="*/ 1017270 w 3223260"/>
                  <a:gd name="connsiteY10" fmla="*/ 3154680 h 3166110"/>
                  <a:gd name="connsiteX0-21" fmla="*/ 1017270 w 3223260"/>
                  <a:gd name="connsiteY0-22" fmla="*/ 3154680 h 3166110"/>
                  <a:gd name="connsiteX1-23" fmla="*/ 640080 w 3223260"/>
                  <a:gd name="connsiteY1-24" fmla="*/ 3154680 h 3166110"/>
                  <a:gd name="connsiteX2-25" fmla="*/ 0 w 3223260"/>
                  <a:gd name="connsiteY2-26" fmla="*/ 1417320 h 3166110"/>
                  <a:gd name="connsiteX3-27" fmla="*/ 1600200 w 3223260"/>
                  <a:gd name="connsiteY3-28" fmla="*/ 0 h 3166110"/>
                  <a:gd name="connsiteX4-29" fmla="*/ 3223260 w 3223260"/>
                  <a:gd name="connsiteY4-30" fmla="*/ 1337310 h 3166110"/>
                  <a:gd name="connsiteX5-31" fmla="*/ 2674620 w 3223260"/>
                  <a:gd name="connsiteY5-32" fmla="*/ 3166110 h 3166110"/>
                  <a:gd name="connsiteX6-33" fmla="*/ 2308860 w 3223260"/>
                  <a:gd name="connsiteY6-34" fmla="*/ 3166110 h 3166110"/>
                  <a:gd name="connsiteX7-35" fmla="*/ 2754630 w 3223260"/>
                  <a:gd name="connsiteY7-36" fmla="*/ 1360170 h 3166110"/>
                  <a:gd name="connsiteX8-37" fmla="*/ 1565910 w 3223260"/>
                  <a:gd name="connsiteY8-38" fmla="*/ 514350 h 3166110"/>
                  <a:gd name="connsiteX9-39" fmla="*/ 480060 w 3223260"/>
                  <a:gd name="connsiteY9-40" fmla="*/ 1360170 h 3166110"/>
                  <a:gd name="connsiteX10-41" fmla="*/ 1017270 w 3223260"/>
                  <a:gd name="connsiteY10-42" fmla="*/ 3154680 h 3166110"/>
                  <a:gd name="connsiteX0-43" fmla="*/ 1033836 w 3239826"/>
                  <a:gd name="connsiteY0-44" fmla="*/ 3154680 h 3166110"/>
                  <a:gd name="connsiteX1-45" fmla="*/ 656646 w 3239826"/>
                  <a:gd name="connsiteY1-46" fmla="*/ 3154680 h 3166110"/>
                  <a:gd name="connsiteX2-47" fmla="*/ 16566 w 3239826"/>
                  <a:gd name="connsiteY2-48" fmla="*/ 1417320 h 3166110"/>
                  <a:gd name="connsiteX3-49" fmla="*/ 1616766 w 3239826"/>
                  <a:gd name="connsiteY3-50" fmla="*/ 0 h 3166110"/>
                  <a:gd name="connsiteX4-51" fmla="*/ 3239826 w 3239826"/>
                  <a:gd name="connsiteY4-52" fmla="*/ 1337310 h 3166110"/>
                  <a:gd name="connsiteX5-53" fmla="*/ 2691186 w 3239826"/>
                  <a:gd name="connsiteY5-54" fmla="*/ 3166110 h 3166110"/>
                  <a:gd name="connsiteX6-55" fmla="*/ 2325426 w 3239826"/>
                  <a:gd name="connsiteY6-56" fmla="*/ 3166110 h 3166110"/>
                  <a:gd name="connsiteX7-57" fmla="*/ 2771196 w 3239826"/>
                  <a:gd name="connsiteY7-58" fmla="*/ 1360170 h 3166110"/>
                  <a:gd name="connsiteX8-59" fmla="*/ 1582476 w 3239826"/>
                  <a:gd name="connsiteY8-60" fmla="*/ 514350 h 3166110"/>
                  <a:gd name="connsiteX9-61" fmla="*/ 496626 w 3239826"/>
                  <a:gd name="connsiteY9-62" fmla="*/ 1360170 h 3166110"/>
                  <a:gd name="connsiteX10-63" fmla="*/ 1033836 w 3239826"/>
                  <a:gd name="connsiteY10-64" fmla="*/ 3154680 h 3166110"/>
                  <a:gd name="connsiteX0-65" fmla="*/ 1042495 w 3248485"/>
                  <a:gd name="connsiteY0-66" fmla="*/ 3154680 h 3166110"/>
                  <a:gd name="connsiteX1-67" fmla="*/ 665305 w 3248485"/>
                  <a:gd name="connsiteY1-68" fmla="*/ 3154680 h 3166110"/>
                  <a:gd name="connsiteX2-69" fmla="*/ 25225 w 3248485"/>
                  <a:gd name="connsiteY2-70" fmla="*/ 1417320 h 3166110"/>
                  <a:gd name="connsiteX3-71" fmla="*/ 1625425 w 3248485"/>
                  <a:gd name="connsiteY3-72" fmla="*/ 0 h 3166110"/>
                  <a:gd name="connsiteX4-73" fmla="*/ 3248485 w 3248485"/>
                  <a:gd name="connsiteY4-74" fmla="*/ 1337310 h 3166110"/>
                  <a:gd name="connsiteX5-75" fmla="*/ 2699845 w 3248485"/>
                  <a:gd name="connsiteY5-76" fmla="*/ 3166110 h 3166110"/>
                  <a:gd name="connsiteX6-77" fmla="*/ 2334085 w 3248485"/>
                  <a:gd name="connsiteY6-78" fmla="*/ 3166110 h 3166110"/>
                  <a:gd name="connsiteX7-79" fmla="*/ 2779855 w 3248485"/>
                  <a:gd name="connsiteY7-80" fmla="*/ 1360170 h 3166110"/>
                  <a:gd name="connsiteX8-81" fmla="*/ 1591135 w 3248485"/>
                  <a:gd name="connsiteY8-82" fmla="*/ 514350 h 3166110"/>
                  <a:gd name="connsiteX9-83" fmla="*/ 505285 w 3248485"/>
                  <a:gd name="connsiteY9-84" fmla="*/ 1360170 h 3166110"/>
                  <a:gd name="connsiteX10-85" fmla="*/ 1042495 w 3248485"/>
                  <a:gd name="connsiteY10-86" fmla="*/ 3154680 h 3166110"/>
                  <a:gd name="connsiteX0-87" fmla="*/ 1041731 w 3247721"/>
                  <a:gd name="connsiteY0-88" fmla="*/ 3154680 h 3166110"/>
                  <a:gd name="connsiteX1-89" fmla="*/ 664541 w 3247721"/>
                  <a:gd name="connsiteY1-90" fmla="*/ 3154680 h 3166110"/>
                  <a:gd name="connsiteX2-91" fmla="*/ 24461 w 3247721"/>
                  <a:gd name="connsiteY2-92" fmla="*/ 1417320 h 3166110"/>
                  <a:gd name="connsiteX3-93" fmla="*/ 1624661 w 3247721"/>
                  <a:gd name="connsiteY3-94" fmla="*/ 0 h 3166110"/>
                  <a:gd name="connsiteX4-95" fmla="*/ 3247721 w 3247721"/>
                  <a:gd name="connsiteY4-96" fmla="*/ 1337310 h 3166110"/>
                  <a:gd name="connsiteX5-97" fmla="*/ 2699081 w 3247721"/>
                  <a:gd name="connsiteY5-98" fmla="*/ 3166110 h 3166110"/>
                  <a:gd name="connsiteX6-99" fmla="*/ 2333321 w 3247721"/>
                  <a:gd name="connsiteY6-100" fmla="*/ 3166110 h 3166110"/>
                  <a:gd name="connsiteX7-101" fmla="*/ 2779091 w 3247721"/>
                  <a:gd name="connsiteY7-102" fmla="*/ 1360170 h 3166110"/>
                  <a:gd name="connsiteX8-103" fmla="*/ 1590371 w 3247721"/>
                  <a:gd name="connsiteY8-104" fmla="*/ 514350 h 3166110"/>
                  <a:gd name="connsiteX9-105" fmla="*/ 504521 w 3247721"/>
                  <a:gd name="connsiteY9-106" fmla="*/ 1360170 h 3166110"/>
                  <a:gd name="connsiteX10-107" fmla="*/ 1041731 w 3247721"/>
                  <a:gd name="connsiteY10-108" fmla="*/ 3154680 h 3166110"/>
                  <a:gd name="connsiteX0-109" fmla="*/ 1043307 w 3249297"/>
                  <a:gd name="connsiteY0-110" fmla="*/ 3154680 h 3166110"/>
                  <a:gd name="connsiteX1-111" fmla="*/ 666117 w 3249297"/>
                  <a:gd name="connsiteY1-112" fmla="*/ 3154680 h 3166110"/>
                  <a:gd name="connsiteX2-113" fmla="*/ 26037 w 3249297"/>
                  <a:gd name="connsiteY2-114" fmla="*/ 1417320 h 3166110"/>
                  <a:gd name="connsiteX3-115" fmla="*/ 1626237 w 3249297"/>
                  <a:gd name="connsiteY3-116" fmla="*/ 0 h 3166110"/>
                  <a:gd name="connsiteX4-117" fmla="*/ 3249297 w 3249297"/>
                  <a:gd name="connsiteY4-118" fmla="*/ 1337310 h 3166110"/>
                  <a:gd name="connsiteX5-119" fmla="*/ 2700657 w 3249297"/>
                  <a:gd name="connsiteY5-120" fmla="*/ 3166110 h 3166110"/>
                  <a:gd name="connsiteX6-121" fmla="*/ 2334897 w 3249297"/>
                  <a:gd name="connsiteY6-122" fmla="*/ 3166110 h 3166110"/>
                  <a:gd name="connsiteX7-123" fmla="*/ 2780667 w 3249297"/>
                  <a:gd name="connsiteY7-124" fmla="*/ 1360170 h 3166110"/>
                  <a:gd name="connsiteX8-125" fmla="*/ 1591947 w 3249297"/>
                  <a:gd name="connsiteY8-126" fmla="*/ 514350 h 3166110"/>
                  <a:gd name="connsiteX9-127" fmla="*/ 506097 w 3249297"/>
                  <a:gd name="connsiteY9-128" fmla="*/ 1360170 h 3166110"/>
                  <a:gd name="connsiteX10-129" fmla="*/ 1043307 w 3249297"/>
                  <a:gd name="connsiteY10-130" fmla="*/ 3154680 h 3166110"/>
                  <a:gd name="connsiteX0-131" fmla="*/ 1043307 w 3249297"/>
                  <a:gd name="connsiteY0-132" fmla="*/ 3154680 h 3166110"/>
                  <a:gd name="connsiteX1-133" fmla="*/ 666117 w 3249297"/>
                  <a:gd name="connsiteY1-134" fmla="*/ 3154680 h 3166110"/>
                  <a:gd name="connsiteX2-135" fmla="*/ 26037 w 3249297"/>
                  <a:gd name="connsiteY2-136" fmla="*/ 1417320 h 3166110"/>
                  <a:gd name="connsiteX3-137" fmla="*/ 1626237 w 3249297"/>
                  <a:gd name="connsiteY3-138" fmla="*/ 0 h 3166110"/>
                  <a:gd name="connsiteX4-139" fmla="*/ 3249297 w 3249297"/>
                  <a:gd name="connsiteY4-140" fmla="*/ 1337310 h 3166110"/>
                  <a:gd name="connsiteX5-141" fmla="*/ 2700657 w 3249297"/>
                  <a:gd name="connsiteY5-142" fmla="*/ 3166110 h 3166110"/>
                  <a:gd name="connsiteX6-143" fmla="*/ 2334897 w 3249297"/>
                  <a:gd name="connsiteY6-144" fmla="*/ 3166110 h 3166110"/>
                  <a:gd name="connsiteX7-145" fmla="*/ 2780667 w 3249297"/>
                  <a:gd name="connsiteY7-146" fmla="*/ 1360170 h 3166110"/>
                  <a:gd name="connsiteX8-147" fmla="*/ 1591947 w 3249297"/>
                  <a:gd name="connsiteY8-148" fmla="*/ 514350 h 3166110"/>
                  <a:gd name="connsiteX9-149" fmla="*/ 506097 w 3249297"/>
                  <a:gd name="connsiteY9-150" fmla="*/ 1360170 h 3166110"/>
                  <a:gd name="connsiteX10-151" fmla="*/ 1043307 w 3249297"/>
                  <a:gd name="connsiteY10-152" fmla="*/ 3154680 h 3166110"/>
                  <a:gd name="connsiteX0-153" fmla="*/ 1024678 w 3230668"/>
                  <a:gd name="connsiteY0-154" fmla="*/ 3154680 h 3166110"/>
                  <a:gd name="connsiteX1-155" fmla="*/ 647488 w 3230668"/>
                  <a:gd name="connsiteY1-156" fmla="*/ 3154680 h 3166110"/>
                  <a:gd name="connsiteX2-157" fmla="*/ 7408 w 3230668"/>
                  <a:gd name="connsiteY2-158" fmla="*/ 1417320 h 3166110"/>
                  <a:gd name="connsiteX3-159" fmla="*/ 1607608 w 3230668"/>
                  <a:gd name="connsiteY3-160" fmla="*/ 0 h 3166110"/>
                  <a:gd name="connsiteX4-161" fmla="*/ 3230668 w 3230668"/>
                  <a:gd name="connsiteY4-162" fmla="*/ 1337310 h 3166110"/>
                  <a:gd name="connsiteX5-163" fmla="*/ 2682028 w 3230668"/>
                  <a:gd name="connsiteY5-164" fmla="*/ 3166110 h 3166110"/>
                  <a:gd name="connsiteX6-165" fmla="*/ 2316268 w 3230668"/>
                  <a:gd name="connsiteY6-166" fmla="*/ 3166110 h 3166110"/>
                  <a:gd name="connsiteX7-167" fmla="*/ 2762038 w 3230668"/>
                  <a:gd name="connsiteY7-168" fmla="*/ 1360170 h 3166110"/>
                  <a:gd name="connsiteX8-169" fmla="*/ 1573318 w 3230668"/>
                  <a:gd name="connsiteY8-170" fmla="*/ 514350 h 3166110"/>
                  <a:gd name="connsiteX9-171" fmla="*/ 487468 w 3230668"/>
                  <a:gd name="connsiteY9-172" fmla="*/ 1360170 h 3166110"/>
                  <a:gd name="connsiteX10-173" fmla="*/ 1024678 w 3230668"/>
                  <a:gd name="connsiteY10-174" fmla="*/ 3154680 h 3166110"/>
                  <a:gd name="connsiteX0-175" fmla="*/ 1024678 w 3230668"/>
                  <a:gd name="connsiteY0-176" fmla="*/ 3154680 h 3166110"/>
                  <a:gd name="connsiteX1-177" fmla="*/ 647488 w 3230668"/>
                  <a:gd name="connsiteY1-178" fmla="*/ 3154680 h 3166110"/>
                  <a:gd name="connsiteX2-179" fmla="*/ 7408 w 3230668"/>
                  <a:gd name="connsiteY2-180" fmla="*/ 1417320 h 3166110"/>
                  <a:gd name="connsiteX3-181" fmla="*/ 1607608 w 3230668"/>
                  <a:gd name="connsiteY3-182" fmla="*/ 0 h 3166110"/>
                  <a:gd name="connsiteX4-183" fmla="*/ 3230668 w 3230668"/>
                  <a:gd name="connsiteY4-184" fmla="*/ 1337310 h 3166110"/>
                  <a:gd name="connsiteX5-185" fmla="*/ 2682028 w 3230668"/>
                  <a:gd name="connsiteY5-186" fmla="*/ 3166110 h 3166110"/>
                  <a:gd name="connsiteX6-187" fmla="*/ 2316268 w 3230668"/>
                  <a:gd name="connsiteY6-188" fmla="*/ 3166110 h 3166110"/>
                  <a:gd name="connsiteX7-189" fmla="*/ 2762038 w 3230668"/>
                  <a:gd name="connsiteY7-190" fmla="*/ 1360170 h 3166110"/>
                  <a:gd name="connsiteX8-191" fmla="*/ 1573318 w 3230668"/>
                  <a:gd name="connsiteY8-192" fmla="*/ 514350 h 3166110"/>
                  <a:gd name="connsiteX9-193" fmla="*/ 487468 w 3230668"/>
                  <a:gd name="connsiteY9-194" fmla="*/ 1360170 h 3166110"/>
                  <a:gd name="connsiteX10-195" fmla="*/ 1024678 w 3230668"/>
                  <a:gd name="connsiteY10-196" fmla="*/ 3154680 h 3166110"/>
                  <a:gd name="connsiteX0-197" fmla="*/ 1024678 w 3230668"/>
                  <a:gd name="connsiteY0-198" fmla="*/ 3154680 h 3166110"/>
                  <a:gd name="connsiteX1-199" fmla="*/ 647488 w 3230668"/>
                  <a:gd name="connsiteY1-200" fmla="*/ 3154680 h 3166110"/>
                  <a:gd name="connsiteX2-201" fmla="*/ 7408 w 3230668"/>
                  <a:gd name="connsiteY2-202" fmla="*/ 1417320 h 3166110"/>
                  <a:gd name="connsiteX3-203" fmla="*/ 1607608 w 3230668"/>
                  <a:gd name="connsiteY3-204" fmla="*/ 0 h 3166110"/>
                  <a:gd name="connsiteX4-205" fmla="*/ 3230668 w 3230668"/>
                  <a:gd name="connsiteY4-206" fmla="*/ 1337310 h 3166110"/>
                  <a:gd name="connsiteX5-207" fmla="*/ 2682028 w 3230668"/>
                  <a:gd name="connsiteY5-208" fmla="*/ 3166110 h 3166110"/>
                  <a:gd name="connsiteX6-209" fmla="*/ 2316268 w 3230668"/>
                  <a:gd name="connsiteY6-210" fmla="*/ 3166110 h 3166110"/>
                  <a:gd name="connsiteX7-211" fmla="*/ 2762038 w 3230668"/>
                  <a:gd name="connsiteY7-212" fmla="*/ 1360170 h 3166110"/>
                  <a:gd name="connsiteX8-213" fmla="*/ 1573318 w 3230668"/>
                  <a:gd name="connsiteY8-214" fmla="*/ 514350 h 3166110"/>
                  <a:gd name="connsiteX9-215" fmla="*/ 487468 w 3230668"/>
                  <a:gd name="connsiteY9-216" fmla="*/ 1360170 h 3166110"/>
                  <a:gd name="connsiteX10-217" fmla="*/ 1024678 w 3230668"/>
                  <a:gd name="connsiteY10-218" fmla="*/ 3154680 h 3166110"/>
                  <a:gd name="connsiteX0-219" fmla="*/ 1024678 w 3230668"/>
                  <a:gd name="connsiteY0-220" fmla="*/ 3154787 h 3166217"/>
                  <a:gd name="connsiteX1-221" fmla="*/ 647488 w 3230668"/>
                  <a:gd name="connsiteY1-222" fmla="*/ 3154787 h 3166217"/>
                  <a:gd name="connsiteX2-223" fmla="*/ 7408 w 3230668"/>
                  <a:gd name="connsiteY2-224" fmla="*/ 1417427 h 3166217"/>
                  <a:gd name="connsiteX3-225" fmla="*/ 1607608 w 3230668"/>
                  <a:gd name="connsiteY3-226" fmla="*/ 107 h 3166217"/>
                  <a:gd name="connsiteX4-227" fmla="*/ 3230668 w 3230668"/>
                  <a:gd name="connsiteY4-228" fmla="*/ 1337417 h 3166217"/>
                  <a:gd name="connsiteX5-229" fmla="*/ 2682028 w 3230668"/>
                  <a:gd name="connsiteY5-230" fmla="*/ 3166217 h 3166217"/>
                  <a:gd name="connsiteX6-231" fmla="*/ 2316268 w 3230668"/>
                  <a:gd name="connsiteY6-232" fmla="*/ 3166217 h 3166217"/>
                  <a:gd name="connsiteX7-233" fmla="*/ 2762038 w 3230668"/>
                  <a:gd name="connsiteY7-234" fmla="*/ 1360277 h 3166217"/>
                  <a:gd name="connsiteX8-235" fmla="*/ 1573318 w 3230668"/>
                  <a:gd name="connsiteY8-236" fmla="*/ 514457 h 3166217"/>
                  <a:gd name="connsiteX9-237" fmla="*/ 487468 w 3230668"/>
                  <a:gd name="connsiteY9-238" fmla="*/ 1360277 h 3166217"/>
                  <a:gd name="connsiteX10-239" fmla="*/ 1024678 w 3230668"/>
                  <a:gd name="connsiteY10-240" fmla="*/ 3154787 h 3166217"/>
                  <a:gd name="connsiteX0-241" fmla="*/ 1024678 w 3230734"/>
                  <a:gd name="connsiteY0-242" fmla="*/ 3154799 h 3166229"/>
                  <a:gd name="connsiteX1-243" fmla="*/ 647488 w 3230734"/>
                  <a:gd name="connsiteY1-244" fmla="*/ 3154799 h 3166229"/>
                  <a:gd name="connsiteX2-245" fmla="*/ 7408 w 3230734"/>
                  <a:gd name="connsiteY2-246" fmla="*/ 1417439 h 3166229"/>
                  <a:gd name="connsiteX3-247" fmla="*/ 1607608 w 3230734"/>
                  <a:gd name="connsiteY3-248" fmla="*/ 119 h 3166229"/>
                  <a:gd name="connsiteX4-249" fmla="*/ 3230668 w 3230734"/>
                  <a:gd name="connsiteY4-250" fmla="*/ 1337429 h 3166229"/>
                  <a:gd name="connsiteX5-251" fmla="*/ 2682028 w 3230734"/>
                  <a:gd name="connsiteY5-252" fmla="*/ 3166229 h 3166229"/>
                  <a:gd name="connsiteX6-253" fmla="*/ 2316268 w 3230734"/>
                  <a:gd name="connsiteY6-254" fmla="*/ 3166229 h 3166229"/>
                  <a:gd name="connsiteX7-255" fmla="*/ 2762038 w 3230734"/>
                  <a:gd name="connsiteY7-256" fmla="*/ 1360289 h 3166229"/>
                  <a:gd name="connsiteX8-257" fmla="*/ 1573318 w 3230734"/>
                  <a:gd name="connsiteY8-258" fmla="*/ 514469 h 3166229"/>
                  <a:gd name="connsiteX9-259" fmla="*/ 487468 w 3230734"/>
                  <a:gd name="connsiteY9-260" fmla="*/ 1360289 h 3166229"/>
                  <a:gd name="connsiteX10-261" fmla="*/ 1024678 w 3230734"/>
                  <a:gd name="connsiteY10-262" fmla="*/ 3154799 h 3166229"/>
                  <a:gd name="connsiteX0-263" fmla="*/ 1024678 w 3232740"/>
                  <a:gd name="connsiteY0-264" fmla="*/ 3154799 h 3166229"/>
                  <a:gd name="connsiteX1-265" fmla="*/ 647488 w 3232740"/>
                  <a:gd name="connsiteY1-266" fmla="*/ 3154799 h 3166229"/>
                  <a:gd name="connsiteX2-267" fmla="*/ 7408 w 3232740"/>
                  <a:gd name="connsiteY2-268" fmla="*/ 1417439 h 3166229"/>
                  <a:gd name="connsiteX3-269" fmla="*/ 1607608 w 3232740"/>
                  <a:gd name="connsiteY3-270" fmla="*/ 119 h 3166229"/>
                  <a:gd name="connsiteX4-271" fmla="*/ 3230668 w 3232740"/>
                  <a:gd name="connsiteY4-272" fmla="*/ 1337429 h 3166229"/>
                  <a:gd name="connsiteX5-273" fmla="*/ 2682028 w 3232740"/>
                  <a:gd name="connsiteY5-274" fmla="*/ 3166229 h 3166229"/>
                  <a:gd name="connsiteX6-275" fmla="*/ 2316268 w 3232740"/>
                  <a:gd name="connsiteY6-276" fmla="*/ 3166229 h 3166229"/>
                  <a:gd name="connsiteX7-277" fmla="*/ 2762038 w 3232740"/>
                  <a:gd name="connsiteY7-278" fmla="*/ 1360289 h 3166229"/>
                  <a:gd name="connsiteX8-279" fmla="*/ 1573318 w 3232740"/>
                  <a:gd name="connsiteY8-280" fmla="*/ 514469 h 3166229"/>
                  <a:gd name="connsiteX9-281" fmla="*/ 487468 w 3232740"/>
                  <a:gd name="connsiteY9-282" fmla="*/ 1360289 h 3166229"/>
                  <a:gd name="connsiteX10-283" fmla="*/ 1024678 w 3232740"/>
                  <a:gd name="connsiteY10-284" fmla="*/ 3154799 h 3166229"/>
                  <a:gd name="connsiteX0-285" fmla="*/ 1024678 w 3232740"/>
                  <a:gd name="connsiteY0-286" fmla="*/ 3154801 h 3166231"/>
                  <a:gd name="connsiteX1-287" fmla="*/ 647488 w 3232740"/>
                  <a:gd name="connsiteY1-288" fmla="*/ 3154801 h 3166231"/>
                  <a:gd name="connsiteX2-289" fmla="*/ 7408 w 3232740"/>
                  <a:gd name="connsiteY2-290" fmla="*/ 1417441 h 3166231"/>
                  <a:gd name="connsiteX3-291" fmla="*/ 1607608 w 3232740"/>
                  <a:gd name="connsiteY3-292" fmla="*/ 121 h 3166231"/>
                  <a:gd name="connsiteX4-293" fmla="*/ 3230668 w 3232740"/>
                  <a:gd name="connsiteY4-294" fmla="*/ 1337431 h 3166231"/>
                  <a:gd name="connsiteX5-295" fmla="*/ 2682028 w 3232740"/>
                  <a:gd name="connsiteY5-296" fmla="*/ 3166231 h 3166231"/>
                  <a:gd name="connsiteX6-297" fmla="*/ 2316268 w 3232740"/>
                  <a:gd name="connsiteY6-298" fmla="*/ 3166231 h 3166231"/>
                  <a:gd name="connsiteX7-299" fmla="*/ 2762038 w 3232740"/>
                  <a:gd name="connsiteY7-300" fmla="*/ 1360291 h 3166231"/>
                  <a:gd name="connsiteX8-301" fmla="*/ 1573318 w 3232740"/>
                  <a:gd name="connsiteY8-302" fmla="*/ 514471 h 3166231"/>
                  <a:gd name="connsiteX9-303" fmla="*/ 487468 w 3232740"/>
                  <a:gd name="connsiteY9-304" fmla="*/ 1360291 h 3166231"/>
                  <a:gd name="connsiteX10-305" fmla="*/ 1024678 w 3232740"/>
                  <a:gd name="connsiteY10-306" fmla="*/ 3154801 h 3166231"/>
                  <a:gd name="connsiteX0-307" fmla="*/ 1024678 w 3234187"/>
                  <a:gd name="connsiteY0-308" fmla="*/ 3154801 h 3166231"/>
                  <a:gd name="connsiteX1-309" fmla="*/ 647488 w 3234187"/>
                  <a:gd name="connsiteY1-310" fmla="*/ 3154801 h 3166231"/>
                  <a:gd name="connsiteX2-311" fmla="*/ 7408 w 3234187"/>
                  <a:gd name="connsiteY2-312" fmla="*/ 1417441 h 3166231"/>
                  <a:gd name="connsiteX3-313" fmla="*/ 1607608 w 3234187"/>
                  <a:gd name="connsiteY3-314" fmla="*/ 121 h 3166231"/>
                  <a:gd name="connsiteX4-315" fmla="*/ 3230668 w 3234187"/>
                  <a:gd name="connsiteY4-316" fmla="*/ 1337431 h 3166231"/>
                  <a:gd name="connsiteX5-317" fmla="*/ 2682028 w 3234187"/>
                  <a:gd name="connsiteY5-318" fmla="*/ 3166231 h 3166231"/>
                  <a:gd name="connsiteX6-319" fmla="*/ 2316268 w 3234187"/>
                  <a:gd name="connsiteY6-320" fmla="*/ 3166231 h 3166231"/>
                  <a:gd name="connsiteX7-321" fmla="*/ 2762038 w 3234187"/>
                  <a:gd name="connsiteY7-322" fmla="*/ 1360291 h 3166231"/>
                  <a:gd name="connsiteX8-323" fmla="*/ 1573318 w 3234187"/>
                  <a:gd name="connsiteY8-324" fmla="*/ 514471 h 3166231"/>
                  <a:gd name="connsiteX9-325" fmla="*/ 487468 w 3234187"/>
                  <a:gd name="connsiteY9-326" fmla="*/ 1360291 h 3166231"/>
                  <a:gd name="connsiteX10-327" fmla="*/ 1024678 w 3234187"/>
                  <a:gd name="connsiteY10-328" fmla="*/ 3154801 h 3166231"/>
                  <a:gd name="connsiteX0-329" fmla="*/ 1024678 w 3235347"/>
                  <a:gd name="connsiteY0-330" fmla="*/ 3154801 h 3166231"/>
                  <a:gd name="connsiteX1-331" fmla="*/ 647488 w 3235347"/>
                  <a:gd name="connsiteY1-332" fmla="*/ 3154801 h 3166231"/>
                  <a:gd name="connsiteX2-333" fmla="*/ 7408 w 3235347"/>
                  <a:gd name="connsiteY2-334" fmla="*/ 1417441 h 3166231"/>
                  <a:gd name="connsiteX3-335" fmla="*/ 1607608 w 3235347"/>
                  <a:gd name="connsiteY3-336" fmla="*/ 121 h 3166231"/>
                  <a:gd name="connsiteX4-337" fmla="*/ 3230668 w 3235347"/>
                  <a:gd name="connsiteY4-338" fmla="*/ 1337431 h 3166231"/>
                  <a:gd name="connsiteX5-339" fmla="*/ 2682028 w 3235347"/>
                  <a:gd name="connsiteY5-340" fmla="*/ 3166231 h 3166231"/>
                  <a:gd name="connsiteX6-341" fmla="*/ 2316268 w 3235347"/>
                  <a:gd name="connsiteY6-342" fmla="*/ 3166231 h 3166231"/>
                  <a:gd name="connsiteX7-343" fmla="*/ 2762038 w 3235347"/>
                  <a:gd name="connsiteY7-344" fmla="*/ 1360291 h 3166231"/>
                  <a:gd name="connsiteX8-345" fmla="*/ 1573318 w 3235347"/>
                  <a:gd name="connsiteY8-346" fmla="*/ 514471 h 3166231"/>
                  <a:gd name="connsiteX9-347" fmla="*/ 487468 w 3235347"/>
                  <a:gd name="connsiteY9-348" fmla="*/ 1360291 h 3166231"/>
                  <a:gd name="connsiteX10-349" fmla="*/ 1024678 w 3235347"/>
                  <a:gd name="connsiteY10-350" fmla="*/ 3154801 h 3166231"/>
                  <a:gd name="connsiteX0-351" fmla="*/ 1024678 w 3235347"/>
                  <a:gd name="connsiteY0-352" fmla="*/ 3154801 h 3166231"/>
                  <a:gd name="connsiteX1-353" fmla="*/ 647488 w 3235347"/>
                  <a:gd name="connsiteY1-354" fmla="*/ 3154801 h 3166231"/>
                  <a:gd name="connsiteX2-355" fmla="*/ 7408 w 3235347"/>
                  <a:gd name="connsiteY2-356" fmla="*/ 1417441 h 3166231"/>
                  <a:gd name="connsiteX3-357" fmla="*/ 1607608 w 3235347"/>
                  <a:gd name="connsiteY3-358" fmla="*/ 121 h 3166231"/>
                  <a:gd name="connsiteX4-359" fmla="*/ 3230668 w 3235347"/>
                  <a:gd name="connsiteY4-360" fmla="*/ 1337431 h 3166231"/>
                  <a:gd name="connsiteX5-361" fmla="*/ 2682028 w 3235347"/>
                  <a:gd name="connsiteY5-362" fmla="*/ 3166231 h 3166231"/>
                  <a:gd name="connsiteX6-363" fmla="*/ 2316268 w 3235347"/>
                  <a:gd name="connsiteY6-364" fmla="*/ 3166231 h 3166231"/>
                  <a:gd name="connsiteX7-365" fmla="*/ 2762038 w 3235347"/>
                  <a:gd name="connsiteY7-366" fmla="*/ 1360291 h 3166231"/>
                  <a:gd name="connsiteX8-367" fmla="*/ 1573318 w 3235347"/>
                  <a:gd name="connsiteY8-368" fmla="*/ 514471 h 3166231"/>
                  <a:gd name="connsiteX9-369" fmla="*/ 487468 w 3235347"/>
                  <a:gd name="connsiteY9-370" fmla="*/ 1360291 h 3166231"/>
                  <a:gd name="connsiteX10-371" fmla="*/ 1024678 w 3235347"/>
                  <a:gd name="connsiteY10-372" fmla="*/ 3154801 h 3166231"/>
                  <a:gd name="connsiteX0-373" fmla="*/ 1024678 w 3235347"/>
                  <a:gd name="connsiteY0-374" fmla="*/ 3154801 h 3166231"/>
                  <a:gd name="connsiteX1-375" fmla="*/ 647488 w 3235347"/>
                  <a:gd name="connsiteY1-376" fmla="*/ 3154801 h 3166231"/>
                  <a:gd name="connsiteX2-377" fmla="*/ 7408 w 3235347"/>
                  <a:gd name="connsiteY2-378" fmla="*/ 1417441 h 3166231"/>
                  <a:gd name="connsiteX3-379" fmla="*/ 1607608 w 3235347"/>
                  <a:gd name="connsiteY3-380" fmla="*/ 121 h 3166231"/>
                  <a:gd name="connsiteX4-381" fmla="*/ 3230668 w 3235347"/>
                  <a:gd name="connsiteY4-382" fmla="*/ 1337431 h 3166231"/>
                  <a:gd name="connsiteX5-383" fmla="*/ 2682028 w 3235347"/>
                  <a:gd name="connsiteY5-384" fmla="*/ 3166231 h 3166231"/>
                  <a:gd name="connsiteX6-385" fmla="*/ 2316268 w 3235347"/>
                  <a:gd name="connsiteY6-386" fmla="*/ 3166231 h 3166231"/>
                  <a:gd name="connsiteX7-387" fmla="*/ 2762038 w 3235347"/>
                  <a:gd name="connsiteY7-388" fmla="*/ 1360291 h 3166231"/>
                  <a:gd name="connsiteX8-389" fmla="*/ 1573318 w 3235347"/>
                  <a:gd name="connsiteY8-390" fmla="*/ 514471 h 3166231"/>
                  <a:gd name="connsiteX9-391" fmla="*/ 487468 w 3235347"/>
                  <a:gd name="connsiteY9-392" fmla="*/ 1360291 h 3166231"/>
                  <a:gd name="connsiteX10-393" fmla="*/ 1024678 w 3235347"/>
                  <a:gd name="connsiteY10-394" fmla="*/ 3154801 h 3166231"/>
                  <a:gd name="connsiteX0-395" fmla="*/ 1024678 w 3235347"/>
                  <a:gd name="connsiteY0-396" fmla="*/ 3154801 h 3166231"/>
                  <a:gd name="connsiteX1-397" fmla="*/ 647488 w 3235347"/>
                  <a:gd name="connsiteY1-398" fmla="*/ 3154801 h 3166231"/>
                  <a:gd name="connsiteX2-399" fmla="*/ 7408 w 3235347"/>
                  <a:gd name="connsiteY2-400" fmla="*/ 1417441 h 3166231"/>
                  <a:gd name="connsiteX3-401" fmla="*/ 1607608 w 3235347"/>
                  <a:gd name="connsiteY3-402" fmla="*/ 121 h 3166231"/>
                  <a:gd name="connsiteX4-403" fmla="*/ 3230668 w 3235347"/>
                  <a:gd name="connsiteY4-404" fmla="*/ 1337431 h 3166231"/>
                  <a:gd name="connsiteX5-405" fmla="*/ 2682028 w 3235347"/>
                  <a:gd name="connsiteY5-406" fmla="*/ 3166231 h 3166231"/>
                  <a:gd name="connsiteX6-407" fmla="*/ 2316268 w 3235347"/>
                  <a:gd name="connsiteY6-408" fmla="*/ 3166231 h 3166231"/>
                  <a:gd name="connsiteX7-409" fmla="*/ 2762038 w 3235347"/>
                  <a:gd name="connsiteY7-410" fmla="*/ 1360291 h 3166231"/>
                  <a:gd name="connsiteX8-411" fmla="*/ 1573318 w 3235347"/>
                  <a:gd name="connsiteY8-412" fmla="*/ 514471 h 3166231"/>
                  <a:gd name="connsiteX9-413" fmla="*/ 487468 w 3235347"/>
                  <a:gd name="connsiteY9-414" fmla="*/ 1360291 h 3166231"/>
                  <a:gd name="connsiteX10-415" fmla="*/ 1024678 w 3235347"/>
                  <a:gd name="connsiteY10-416" fmla="*/ 3154801 h 3166231"/>
                  <a:gd name="connsiteX0-417" fmla="*/ 1024678 w 3235347"/>
                  <a:gd name="connsiteY0-418" fmla="*/ 3154801 h 3166231"/>
                  <a:gd name="connsiteX1-419" fmla="*/ 647488 w 3235347"/>
                  <a:gd name="connsiteY1-420" fmla="*/ 3154801 h 3166231"/>
                  <a:gd name="connsiteX2-421" fmla="*/ 7408 w 3235347"/>
                  <a:gd name="connsiteY2-422" fmla="*/ 1417441 h 3166231"/>
                  <a:gd name="connsiteX3-423" fmla="*/ 1607608 w 3235347"/>
                  <a:gd name="connsiteY3-424" fmla="*/ 121 h 3166231"/>
                  <a:gd name="connsiteX4-425" fmla="*/ 3230668 w 3235347"/>
                  <a:gd name="connsiteY4-426" fmla="*/ 1337431 h 3166231"/>
                  <a:gd name="connsiteX5-427" fmla="*/ 2682028 w 3235347"/>
                  <a:gd name="connsiteY5-428" fmla="*/ 3166231 h 3166231"/>
                  <a:gd name="connsiteX6-429" fmla="*/ 2316268 w 3235347"/>
                  <a:gd name="connsiteY6-430" fmla="*/ 3166231 h 3166231"/>
                  <a:gd name="connsiteX7-431" fmla="*/ 2762038 w 3235347"/>
                  <a:gd name="connsiteY7-432" fmla="*/ 1360291 h 3166231"/>
                  <a:gd name="connsiteX8-433" fmla="*/ 1573318 w 3235347"/>
                  <a:gd name="connsiteY8-434" fmla="*/ 514471 h 3166231"/>
                  <a:gd name="connsiteX9-435" fmla="*/ 487468 w 3235347"/>
                  <a:gd name="connsiteY9-436" fmla="*/ 1360291 h 3166231"/>
                  <a:gd name="connsiteX10-437" fmla="*/ 1024678 w 3235347"/>
                  <a:gd name="connsiteY10-438" fmla="*/ 3154801 h 3166231"/>
                  <a:gd name="connsiteX0-439" fmla="*/ 1024678 w 3235347"/>
                  <a:gd name="connsiteY0-440" fmla="*/ 3154801 h 3166231"/>
                  <a:gd name="connsiteX1-441" fmla="*/ 647488 w 3235347"/>
                  <a:gd name="connsiteY1-442" fmla="*/ 3154801 h 3166231"/>
                  <a:gd name="connsiteX2-443" fmla="*/ 7408 w 3235347"/>
                  <a:gd name="connsiteY2-444" fmla="*/ 1417441 h 3166231"/>
                  <a:gd name="connsiteX3-445" fmla="*/ 1607608 w 3235347"/>
                  <a:gd name="connsiteY3-446" fmla="*/ 121 h 3166231"/>
                  <a:gd name="connsiteX4-447" fmla="*/ 3230668 w 3235347"/>
                  <a:gd name="connsiteY4-448" fmla="*/ 1337431 h 3166231"/>
                  <a:gd name="connsiteX5-449" fmla="*/ 2682028 w 3235347"/>
                  <a:gd name="connsiteY5-450" fmla="*/ 3166231 h 3166231"/>
                  <a:gd name="connsiteX6-451" fmla="*/ 2316268 w 3235347"/>
                  <a:gd name="connsiteY6-452" fmla="*/ 3166231 h 3166231"/>
                  <a:gd name="connsiteX7-453" fmla="*/ 2762038 w 3235347"/>
                  <a:gd name="connsiteY7-454" fmla="*/ 1360291 h 3166231"/>
                  <a:gd name="connsiteX8-455" fmla="*/ 1573318 w 3235347"/>
                  <a:gd name="connsiteY8-456" fmla="*/ 514471 h 3166231"/>
                  <a:gd name="connsiteX9-457" fmla="*/ 487468 w 3235347"/>
                  <a:gd name="connsiteY9-458" fmla="*/ 1360291 h 3166231"/>
                  <a:gd name="connsiteX10-459" fmla="*/ 1024678 w 3235347"/>
                  <a:gd name="connsiteY10-460" fmla="*/ 3154801 h 3166231"/>
                  <a:gd name="connsiteX0-461" fmla="*/ 1024678 w 3235347"/>
                  <a:gd name="connsiteY0-462" fmla="*/ 3154801 h 3166231"/>
                  <a:gd name="connsiteX1-463" fmla="*/ 647488 w 3235347"/>
                  <a:gd name="connsiteY1-464" fmla="*/ 3154801 h 3166231"/>
                  <a:gd name="connsiteX2-465" fmla="*/ 7408 w 3235347"/>
                  <a:gd name="connsiteY2-466" fmla="*/ 1417441 h 3166231"/>
                  <a:gd name="connsiteX3-467" fmla="*/ 1607608 w 3235347"/>
                  <a:gd name="connsiteY3-468" fmla="*/ 121 h 3166231"/>
                  <a:gd name="connsiteX4-469" fmla="*/ 3230668 w 3235347"/>
                  <a:gd name="connsiteY4-470" fmla="*/ 1337431 h 3166231"/>
                  <a:gd name="connsiteX5-471" fmla="*/ 2682028 w 3235347"/>
                  <a:gd name="connsiteY5-472" fmla="*/ 3166231 h 3166231"/>
                  <a:gd name="connsiteX6-473" fmla="*/ 2316268 w 3235347"/>
                  <a:gd name="connsiteY6-474" fmla="*/ 3166231 h 3166231"/>
                  <a:gd name="connsiteX7-475" fmla="*/ 2762038 w 3235347"/>
                  <a:gd name="connsiteY7-476" fmla="*/ 1360291 h 3166231"/>
                  <a:gd name="connsiteX8-477" fmla="*/ 1573318 w 3235347"/>
                  <a:gd name="connsiteY8-478" fmla="*/ 514471 h 3166231"/>
                  <a:gd name="connsiteX9-479" fmla="*/ 487468 w 3235347"/>
                  <a:gd name="connsiteY9-480" fmla="*/ 1360291 h 3166231"/>
                  <a:gd name="connsiteX10-481" fmla="*/ 1024678 w 3235347"/>
                  <a:gd name="connsiteY10-482" fmla="*/ 3154801 h 3166231"/>
                  <a:gd name="connsiteX0-483" fmla="*/ 1024678 w 3235347"/>
                  <a:gd name="connsiteY0-484" fmla="*/ 3154801 h 3166231"/>
                  <a:gd name="connsiteX1-485" fmla="*/ 647488 w 3235347"/>
                  <a:gd name="connsiteY1-486" fmla="*/ 3154801 h 3166231"/>
                  <a:gd name="connsiteX2-487" fmla="*/ 7408 w 3235347"/>
                  <a:gd name="connsiteY2-488" fmla="*/ 1417441 h 3166231"/>
                  <a:gd name="connsiteX3-489" fmla="*/ 1607608 w 3235347"/>
                  <a:gd name="connsiteY3-490" fmla="*/ 121 h 3166231"/>
                  <a:gd name="connsiteX4-491" fmla="*/ 3230668 w 3235347"/>
                  <a:gd name="connsiteY4-492" fmla="*/ 1337431 h 3166231"/>
                  <a:gd name="connsiteX5-493" fmla="*/ 2682028 w 3235347"/>
                  <a:gd name="connsiteY5-494" fmla="*/ 3166231 h 3166231"/>
                  <a:gd name="connsiteX6-495" fmla="*/ 2316268 w 3235347"/>
                  <a:gd name="connsiteY6-496" fmla="*/ 3166231 h 3166231"/>
                  <a:gd name="connsiteX7-497" fmla="*/ 2762038 w 3235347"/>
                  <a:gd name="connsiteY7-498" fmla="*/ 1360291 h 3166231"/>
                  <a:gd name="connsiteX8-499" fmla="*/ 1573318 w 3235347"/>
                  <a:gd name="connsiteY8-500" fmla="*/ 514471 h 3166231"/>
                  <a:gd name="connsiteX9-501" fmla="*/ 487468 w 3235347"/>
                  <a:gd name="connsiteY9-502" fmla="*/ 1360291 h 3166231"/>
                  <a:gd name="connsiteX10-503" fmla="*/ 1024678 w 3235347"/>
                  <a:gd name="connsiteY10-504" fmla="*/ 3154801 h 3166231"/>
                  <a:gd name="connsiteX0-505" fmla="*/ 1024678 w 3235347"/>
                  <a:gd name="connsiteY0-506" fmla="*/ 3154801 h 3166231"/>
                  <a:gd name="connsiteX1-507" fmla="*/ 647488 w 3235347"/>
                  <a:gd name="connsiteY1-508" fmla="*/ 3154801 h 3166231"/>
                  <a:gd name="connsiteX2-509" fmla="*/ 7408 w 3235347"/>
                  <a:gd name="connsiteY2-510" fmla="*/ 1417441 h 3166231"/>
                  <a:gd name="connsiteX3-511" fmla="*/ 1607608 w 3235347"/>
                  <a:gd name="connsiteY3-512" fmla="*/ 121 h 3166231"/>
                  <a:gd name="connsiteX4-513" fmla="*/ 3230668 w 3235347"/>
                  <a:gd name="connsiteY4-514" fmla="*/ 1337431 h 3166231"/>
                  <a:gd name="connsiteX5-515" fmla="*/ 2682028 w 3235347"/>
                  <a:gd name="connsiteY5-516" fmla="*/ 3166231 h 3166231"/>
                  <a:gd name="connsiteX6-517" fmla="*/ 2316268 w 3235347"/>
                  <a:gd name="connsiteY6-518" fmla="*/ 3166231 h 3166231"/>
                  <a:gd name="connsiteX7-519" fmla="*/ 2762038 w 3235347"/>
                  <a:gd name="connsiteY7-520" fmla="*/ 1360291 h 3166231"/>
                  <a:gd name="connsiteX8-521" fmla="*/ 1573318 w 3235347"/>
                  <a:gd name="connsiteY8-522" fmla="*/ 514471 h 3166231"/>
                  <a:gd name="connsiteX9-523" fmla="*/ 487468 w 3235347"/>
                  <a:gd name="connsiteY9-524" fmla="*/ 1360291 h 3166231"/>
                  <a:gd name="connsiteX10-525" fmla="*/ 1024678 w 3235347"/>
                  <a:gd name="connsiteY10-526" fmla="*/ 3154801 h 3166231"/>
                  <a:gd name="connsiteX0-527" fmla="*/ 1024678 w 3235347"/>
                  <a:gd name="connsiteY0-528" fmla="*/ 3154801 h 3166231"/>
                  <a:gd name="connsiteX1-529" fmla="*/ 647488 w 3235347"/>
                  <a:gd name="connsiteY1-530" fmla="*/ 3154801 h 3166231"/>
                  <a:gd name="connsiteX2-531" fmla="*/ 7408 w 3235347"/>
                  <a:gd name="connsiteY2-532" fmla="*/ 1417441 h 3166231"/>
                  <a:gd name="connsiteX3-533" fmla="*/ 1607608 w 3235347"/>
                  <a:gd name="connsiteY3-534" fmla="*/ 121 h 3166231"/>
                  <a:gd name="connsiteX4-535" fmla="*/ 3230668 w 3235347"/>
                  <a:gd name="connsiteY4-536" fmla="*/ 1337431 h 3166231"/>
                  <a:gd name="connsiteX5-537" fmla="*/ 2682028 w 3235347"/>
                  <a:gd name="connsiteY5-538" fmla="*/ 3166231 h 3166231"/>
                  <a:gd name="connsiteX6-539" fmla="*/ 2316268 w 3235347"/>
                  <a:gd name="connsiteY6-540" fmla="*/ 3166231 h 3166231"/>
                  <a:gd name="connsiteX7-541" fmla="*/ 2762038 w 3235347"/>
                  <a:gd name="connsiteY7-542" fmla="*/ 1360291 h 3166231"/>
                  <a:gd name="connsiteX8-543" fmla="*/ 1573318 w 3235347"/>
                  <a:gd name="connsiteY8-544" fmla="*/ 514471 h 3166231"/>
                  <a:gd name="connsiteX9-545" fmla="*/ 487468 w 3235347"/>
                  <a:gd name="connsiteY9-546" fmla="*/ 1360291 h 3166231"/>
                  <a:gd name="connsiteX10-547" fmla="*/ 1024678 w 3235347"/>
                  <a:gd name="connsiteY10-548" fmla="*/ 3154801 h 3166231"/>
                  <a:gd name="connsiteX0-549" fmla="*/ 1024678 w 3235347"/>
                  <a:gd name="connsiteY0-550" fmla="*/ 3154801 h 3166231"/>
                  <a:gd name="connsiteX1-551" fmla="*/ 647488 w 3235347"/>
                  <a:gd name="connsiteY1-552" fmla="*/ 3154801 h 3166231"/>
                  <a:gd name="connsiteX2-553" fmla="*/ 7408 w 3235347"/>
                  <a:gd name="connsiteY2-554" fmla="*/ 1417441 h 3166231"/>
                  <a:gd name="connsiteX3-555" fmla="*/ 1607608 w 3235347"/>
                  <a:gd name="connsiteY3-556" fmla="*/ 121 h 3166231"/>
                  <a:gd name="connsiteX4-557" fmla="*/ 3230668 w 3235347"/>
                  <a:gd name="connsiteY4-558" fmla="*/ 1337431 h 3166231"/>
                  <a:gd name="connsiteX5-559" fmla="*/ 2682028 w 3235347"/>
                  <a:gd name="connsiteY5-560" fmla="*/ 3166231 h 3166231"/>
                  <a:gd name="connsiteX6-561" fmla="*/ 2316268 w 3235347"/>
                  <a:gd name="connsiteY6-562" fmla="*/ 3166231 h 3166231"/>
                  <a:gd name="connsiteX7-563" fmla="*/ 2762038 w 3235347"/>
                  <a:gd name="connsiteY7-564" fmla="*/ 1360291 h 3166231"/>
                  <a:gd name="connsiteX8-565" fmla="*/ 1573318 w 3235347"/>
                  <a:gd name="connsiteY8-566" fmla="*/ 514471 h 3166231"/>
                  <a:gd name="connsiteX9-567" fmla="*/ 487468 w 3235347"/>
                  <a:gd name="connsiteY9-568" fmla="*/ 1360291 h 3166231"/>
                  <a:gd name="connsiteX10-569" fmla="*/ 1024678 w 3235347"/>
                  <a:gd name="connsiteY10-570" fmla="*/ 3154801 h 3166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35347" h="3166231">
                    <a:moveTo>
                      <a:pt x="1024678" y="3154801"/>
                    </a:moveTo>
                    <a:lnTo>
                      <a:pt x="647488" y="3154801"/>
                    </a:lnTo>
                    <a:cubicBezTo>
                      <a:pt x="411268" y="2541391"/>
                      <a:pt x="-64982" y="2179441"/>
                      <a:pt x="7408" y="1417441"/>
                    </a:cubicBezTo>
                    <a:cubicBezTo>
                      <a:pt x="72178" y="773551"/>
                      <a:pt x="617008" y="15361"/>
                      <a:pt x="1607608" y="121"/>
                    </a:cubicBezTo>
                    <a:cubicBezTo>
                      <a:pt x="2594398" y="-11309"/>
                      <a:pt x="3203998" y="788791"/>
                      <a:pt x="3230668" y="1337431"/>
                    </a:cubicBezTo>
                    <a:cubicBezTo>
                      <a:pt x="3276388" y="1969891"/>
                      <a:pt x="2979208" y="2522341"/>
                      <a:pt x="2682028" y="3166231"/>
                    </a:cubicBezTo>
                    <a:lnTo>
                      <a:pt x="2316268" y="3166231"/>
                    </a:lnTo>
                    <a:cubicBezTo>
                      <a:pt x="2293408" y="2621401"/>
                      <a:pt x="2922058" y="1985131"/>
                      <a:pt x="2762038" y="1360291"/>
                    </a:cubicBezTo>
                    <a:cubicBezTo>
                      <a:pt x="2628688" y="872611"/>
                      <a:pt x="2152438" y="510661"/>
                      <a:pt x="1573318" y="514471"/>
                    </a:cubicBezTo>
                    <a:cubicBezTo>
                      <a:pt x="971338" y="533521"/>
                      <a:pt x="517948" y="975481"/>
                      <a:pt x="487468" y="1360291"/>
                    </a:cubicBezTo>
                    <a:cubicBezTo>
                      <a:pt x="415078" y="2198491"/>
                      <a:pt x="982768" y="2613781"/>
                      <a:pt x="1024678" y="3154801"/>
                    </a:cubicBezTo>
                    <a:close/>
                  </a:path>
                </a:pathLst>
              </a:custGeom>
              <a:solidFill>
                <a:schemeClr val="accent1">
                  <a:lumMod val="10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圆角矩形 9"/>
              <p:cNvSpPr/>
              <p:nvPr/>
            </p:nvSpPr>
            <p:spPr>
              <a:xfrm>
                <a:off x="5020558" y="4638071"/>
                <a:ext cx="1943100" cy="400050"/>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圆角矩形 10"/>
              <p:cNvSpPr/>
              <p:nvPr/>
            </p:nvSpPr>
            <p:spPr>
              <a:xfrm>
                <a:off x="4996333" y="5072411"/>
                <a:ext cx="1943100" cy="400050"/>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圆角矩形 11"/>
              <p:cNvSpPr/>
              <p:nvPr/>
            </p:nvSpPr>
            <p:spPr>
              <a:xfrm>
                <a:off x="5101225" y="5506751"/>
                <a:ext cx="1781765" cy="400050"/>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任意多边形 12"/>
              <p:cNvSpPr/>
              <p:nvPr/>
            </p:nvSpPr>
            <p:spPr>
              <a:xfrm>
                <a:off x="5501933" y="5941091"/>
                <a:ext cx="981665" cy="320040"/>
              </a:xfrm>
              <a:custGeom>
                <a:avLst/>
                <a:gdLst>
                  <a:gd name="connsiteX0" fmla="*/ 0 w 981665"/>
                  <a:gd name="connsiteY0" fmla="*/ 0 h 320040"/>
                  <a:gd name="connsiteX1" fmla="*/ 981665 w 981665"/>
                  <a:gd name="connsiteY1" fmla="*/ 0 h 320040"/>
                  <a:gd name="connsiteX2" fmla="*/ 661625 w 981665"/>
                  <a:gd name="connsiteY2" fmla="*/ 320040 h 320040"/>
                  <a:gd name="connsiteX3" fmla="*/ 320040 w 981665"/>
                  <a:gd name="connsiteY3" fmla="*/ 320039 h 320040"/>
                  <a:gd name="connsiteX4" fmla="*/ 6502 w 981665"/>
                  <a:gd name="connsiteY4" fmla="*/ 64498 h 320040"/>
                  <a:gd name="connsiteX5" fmla="*/ 0 w 981665"/>
                  <a:gd name="connsiteY5" fmla="*/ 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665" h="320040">
                    <a:moveTo>
                      <a:pt x="0" y="0"/>
                    </a:moveTo>
                    <a:lnTo>
                      <a:pt x="981665" y="0"/>
                    </a:lnTo>
                    <a:cubicBezTo>
                      <a:pt x="981665" y="176753"/>
                      <a:pt x="838378" y="320040"/>
                      <a:pt x="661625" y="320040"/>
                    </a:cubicBezTo>
                    <a:lnTo>
                      <a:pt x="320040" y="320039"/>
                    </a:lnTo>
                    <a:cubicBezTo>
                      <a:pt x="165381" y="320039"/>
                      <a:pt x="36345" y="210335"/>
                      <a:pt x="6502" y="64498"/>
                    </a:cubicBezTo>
                    <a:lnTo>
                      <a:pt x="0" y="0"/>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7" name="任意多边形 6"/>
            <p:cNvSpPr/>
            <p:nvPr/>
          </p:nvSpPr>
          <p:spPr>
            <a:xfrm>
              <a:off x="5395127" y="2724858"/>
              <a:ext cx="1230738" cy="1878925"/>
            </a:xfrm>
            <a:custGeom>
              <a:avLst/>
              <a:gdLst>
                <a:gd name="connsiteX0" fmla="*/ 596980 w 1230738"/>
                <a:gd name="connsiteY0" fmla="*/ 44562 h 1878925"/>
                <a:gd name="connsiteX1" fmla="*/ 793369 w 1230738"/>
                <a:gd name="connsiteY1" fmla="*/ 240951 h 1878925"/>
                <a:gd name="connsiteX2" fmla="*/ 596980 w 1230738"/>
                <a:gd name="connsiteY2" fmla="*/ 437340 h 1878925"/>
                <a:gd name="connsiteX3" fmla="*/ 400591 w 1230738"/>
                <a:gd name="connsiteY3" fmla="*/ 240951 h 1878925"/>
                <a:gd name="connsiteX4" fmla="*/ 596980 w 1230738"/>
                <a:gd name="connsiteY4" fmla="*/ 44562 h 1878925"/>
                <a:gd name="connsiteX5" fmla="*/ 1169757 w 1230738"/>
                <a:gd name="connsiteY5" fmla="*/ 16353 h 1878925"/>
                <a:gd name="connsiteX6" fmla="*/ 1169758 w 1230738"/>
                <a:gd name="connsiteY6" fmla="*/ 16354 h 1878925"/>
                <a:gd name="connsiteX7" fmla="*/ 1169757 w 1230738"/>
                <a:gd name="connsiteY7" fmla="*/ 16354 h 1878925"/>
                <a:gd name="connsiteX8" fmla="*/ 1123867 w 1230738"/>
                <a:gd name="connsiteY8" fmla="*/ 923 h 1878925"/>
                <a:gd name="connsiteX9" fmla="*/ 1169757 w 1230738"/>
                <a:gd name="connsiteY9" fmla="*/ 16354 h 1878925"/>
                <a:gd name="connsiteX10" fmla="*/ 1206066 w 1230738"/>
                <a:gd name="connsiteY10" fmla="*/ 48380 h 1878925"/>
                <a:gd name="connsiteX11" fmla="*/ 1214384 w 1230738"/>
                <a:gd name="connsiteY11" fmla="*/ 182903 h 1878925"/>
                <a:gd name="connsiteX12" fmla="*/ 890150 w 1230738"/>
                <a:gd name="connsiteY12" fmla="*/ 744492 h 1878925"/>
                <a:gd name="connsiteX13" fmla="*/ 890150 w 1230738"/>
                <a:gd name="connsiteY13" fmla="*/ 1273735 h 1878925"/>
                <a:gd name="connsiteX14" fmla="*/ 867614 w 1230738"/>
                <a:gd name="connsiteY14" fmla="*/ 1273735 h 1878925"/>
                <a:gd name="connsiteX15" fmla="*/ 867614 w 1230738"/>
                <a:gd name="connsiteY15" fmla="*/ 1757002 h 1878925"/>
                <a:gd name="connsiteX16" fmla="*/ 745691 w 1230738"/>
                <a:gd name="connsiteY16" fmla="*/ 1878925 h 1878925"/>
                <a:gd name="connsiteX17" fmla="*/ 745691 w 1230738"/>
                <a:gd name="connsiteY17" fmla="*/ 1878924 h 1878925"/>
                <a:gd name="connsiteX18" fmla="*/ 623768 w 1230738"/>
                <a:gd name="connsiteY18" fmla="*/ 1757001 h 1878925"/>
                <a:gd name="connsiteX19" fmla="*/ 623768 w 1230738"/>
                <a:gd name="connsiteY19" fmla="*/ 1273735 h 1878925"/>
                <a:gd name="connsiteX20" fmla="*/ 572756 w 1230738"/>
                <a:gd name="connsiteY20" fmla="*/ 1273735 h 1878925"/>
                <a:gd name="connsiteX21" fmla="*/ 572756 w 1230738"/>
                <a:gd name="connsiteY21" fmla="*/ 1757002 h 1878925"/>
                <a:gd name="connsiteX22" fmla="*/ 450833 w 1230738"/>
                <a:gd name="connsiteY22" fmla="*/ 1878925 h 1878925"/>
                <a:gd name="connsiteX23" fmla="*/ 450833 w 1230738"/>
                <a:gd name="connsiteY23" fmla="*/ 1878924 h 1878925"/>
                <a:gd name="connsiteX24" fmla="*/ 328909 w 1230738"/>
                <a:gd name="connsiteY24" fmla="*/ 1757001 h 1878925"/>
                <a:gd name="connsiteX25" fmla="*/ 328910 w 1230738"/>
                <a:gd name="connsiteY25" fmla="*/ 1273735 h 1878925"/>
                <a:gd name="connsiteX26" fmla="*/ 304613 w 1230738"/>
                <a:gd name="connsiteY26" fmla="*/ 1273735 h 1878925"/>
                <a:gd name="connsiteX27" fmla="*/ 304613 w 1230738"/>
                <a:gd name="connsiteY27" fmla="*/ 682185 h 1878925"/>
                <a:gd name="connsiteX28" fmla="*/ 16354 w 1230738"/>
                <a:gd name="connsiteY28" fmla="*/ 182904 h 1878925"/>
                <a:gd name="connsiteX29" fmla="*/ 24672 w 1230738"/>
                <a:gd name="connsiteY29" fmla="*/ 48381 h 1878925"/>
                <a:gd name="connsiteX30" fmla="*/ 60981 w 1230738"/>
                <a:gd name="connsiteY30" fmla="*/ 16355 h 1878925"/>
                <a:gd name="connsiteX31" fmla="*/ 106871 w 1230738"/>
                <a:gd name="connsiteY31" fmla="*/ 924 h 1878925"/>
                <a:gd name="connsiteX32" fmla="*/ 227530 w 1230738"/>
                <a:gd name="connsiteY32" fmla="*/ 60982 h 1878925"/>
                <a:gd name="connsiteX33" fmla="*/ 464619 w 1230738"/>
                <a:gd name="connsiteY33" fmla="*/ 471630 h 1878925"/>
                <a:gd name="connsiteX34" fmla="*/ 766118 w 1230738"/>
                <a:gd name="connsiteY34" fmla="*/ 471630 h 1878925"/>
                <a:gd name="connsiteX35" fmla="*/ 1003208 w 1230738"/>
                <a:gd name="connsiteY35" fmla="*/ 60981 h 1878925"/>
                <a:gd name="connsiteX36" fmla="*/ 1123867 w 1230738"/>
                <a:gd name="connsiteY36" fmla="*/ 923 h 18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0738" h="1878925">
                  <a:moveTo>
                    <a:pt x="596980" y="44562"/>
                  </a:moveTo>
                  <a:cubicBezTo>
                    <a:pt x="705443" y="44562"/>
                    <a:pt x="793369" y="132488"/>
                    <a:pt x="793369" y="240951"/>
                  </a:cubicBezTo>
                  <a:cubicBezTo>
                    <a:pt x="793369" y="349414"/>
                    <a:pt x="705443" y="437340"/>
                    <a:pt x="596980" y="437340"/>
                  </a:cubicBezTo>
                  <a:cubicBezTo>
                    <a:pt x="488517" y="437340"/>
                    <a:pt x="400591" y="349414"/>
                    <a:pt x="400591" y="240951"/>
                  </a:cubicBezTo>
                  <a:cubicBezTo>
                    <a:pt x="400591" y="132488"/>
                    <a:pt x="488517" y="44562"/>
                    <a:pt x="596980" y="44562"/>
                  </a:cubicBezTo>
                  <a:close/>
                  <a:moveTo>
                    <a:pt x="1169757" y="16353"/>
                  </a:moveTo>
                  <a:lnTo>
                    <a:pt x="1169758" y="16354"/>
                  </a:lnTo>
                  <a:lnTo>
                    <a:pt x="1169757" y="16354"/>
                  </a:lnTo>
                  <a:close/>
                  <a:moveTo>
                    <a:pt x="1123867" y="923"/>
                  </a:moveTo>
                  <a:lnTo>
                    <a:pt x="1169757" y="16354"/>
                  </a:lnTo>
                  <a:lnTo>
                    <a:pt x="1206066" y="48380"/>
                  </a:lnTo>
                  <a:cubicBezTo>
                    <a:pt x="1234709" y="86289"/>
                    <a:pt x="1239635" y="139168"/>
                    <a:pt x="1214384" y="182903"/>
                  </a:cubicBezTo>
                  <a:lnTo>
                    <a:pt x="890150" y="744492"/>
                  </a:lnTo>
                  <a:lnTo>
                    <a:pt x="890150" y="1273735"/>
                  </a:lnTo>
                  <a:lnTo>
                    <a:pt x="867614" y="1273735"/>
                  </a:lnTo>
                  <a:lnTo>
                    <a:pt x="867614" y="1757002"/>
                  </a:lnTo>
                  <a:cubicBezTo>
                    <a:pt x="867614" y="1824338"/>
                    <a:pt x="813027" y="1878925"/>
                    <a:pt x="745691" y="1878925"/>
                  </a:cubicBezTo>
                  <a:lnTo>
                    <a:pt x="745691" y="1878924"/>
                  </a:lnTo>
                  <a:cubicBezTo>
                    <a:pt x="678355" y="1878924"/>
                    <a:pt x="623768" y="1824337"/>
                    <a:pt x="623768" y="1757001"/>
                  </a:cubicBezTo>
                  <a:lnTo>
                    <a:pt x="623768" y="1273735"/>
                  </a:lnTo>
                  <a:lnTo>
                    <a:pt x="572756" y="1273735"/>
                  </a:lnTo>
                  <a:lnTo>
                    <a:pt x="572756" y="1757002"/>
                  </a:lnTo>
                  <a:cubicBezTo>
                    <a:pt x="572756" y="1824338"/>
                    <a:pt x="518169" y="1878925"/>
                    <a:pt x="450833" y="1878925"/>
                  </a:cubicBezTo>
                  <a:lnTo>
                    <a:pt x="450833" y="1878924"/>
                  </a:lnTo>
                  <a:cubicBezTo>
                    <a:pt x="383496" y="1878924"/>
                    <a:pt x="328909" y="1824337"/>
                    <a:pt x="328909" y="1757001"/>
                  </a:cubicBezTo>
                  <a:lnTo>
                    <a:pt x="328910" y="1273735"/>
                  </a:lnTo>
                  <a:lnTo>
                    <a:pt x="304613" y="1273735"/>
                  </a:lnTo>
                  <a:lnTo>
                    <a:pt x="304613" y="682185"/>
                  </a:lnTo>
                  <a:lnTo>
                    <a:pt x="16354" y="182904"/>
                  </a:lnTo>
                  <a:cubicBezTo>
                    <a:pt x="-8897" y="139169"/>
                    <a:pt x="-3971" y="86290"/>
                    <a:pt x="24672" y="48381"/>
                  </a:cubicBezTo>
                  <a:lnTo>
                    <a:pt x="60981" y="16355"/>
                  </a:lnTo>
                  <a:lnTo>
                    <a:pt x="106871" y="924"/>
                  </a:lnTo>
                  <a:cubicBezTo>
                    <a:pt x="154023" y="-4927"/>
                    <a:pt x="202279" y="17246"/>
                    <a:pt x="227530" y="60982"/>
                  </a:cubicBezTo>
                  <a:lnTo>
                    <a:pt x="464619" y="471630"/>
                  </a:lnTo>
                  <a:lnTo>
                    <a:pt x="766118" y="471630"/>
                  </a:lnTo>
                  <a:lnTo>
                    <a:pt x="1003208" y="60981"/>
                  </a:lnTo>
                  <a:cubicBezTo>
                    <a:pt x="1028459" y="17245"/>
                    <a:pt x="1076715" y="-4928"/>
                    <a:pt x="1123867" y="923"/>
                  </a:cubicBezTo>
                  <a:close/>
                </a:path>
              </a:pathLst>
            </a:custGeom>
            <a:solidFill>
              <a:schemeClr val="accent1">
                <a:lumMod val="10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31" name="矩形 30"/>
          <p:cNvSpPr/>
          <p:nvPr/>
        </p:nvSpPr>
        <p:spPr>
          <a:xfrm>
            <a:off x="1851511" y="2724212"/>
            <a:ext cx="1934520" cy="1162050"/>
          </a:xfrm>
          <a:prstGeom prst="rect">
            <a:avLst/>
          </a:prstGeom>
        </p:spPr>
        <p:txBody>
          <a:bodyPr wrap="square" lIns="91433" tIns="45716" rIns="91433" bIns="45716">
            <a:spAutoFit/>
          </a:bodyPr>
          <a:lstStyle/>
          <a:p>
            <a:pPr>
              <a:lnSpc>
                <a:spcPct val="130000"/>
              </a:lnSpc>
            </a:pPr>
            <a:r>
              <a:rPr lang="zh-CN" altLang="en-US" sz="1335"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a:t>
            </a:r>
            <a:endParaRPr lang="zh-CN" altLang="en-US" sz="1335"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矩形 31"/>
          <p:cNvSpPr/>
          <p:nvPr/>
        </p:nvSpPr>
        <p:spPr>
          <a:xfrm>
            <a:off x="1851511" y="2382934"/>
            <a:ext cx="1934520" cy="377190"/>
          </a:xfrm>
          <a:prstGeom prst="rect">
            <a:avLst/>
          </a:prstGeom>
        </p:spPr>
        <p:txBody>
          <a:bodyPr wrap="square" lIns="91433" tIns="45716" rIns="91433" bIns="45716">
            <a:spAutoFit/>
          </a:bodyPr>
          <a:lstStyle/>
          <a:p>
            <a:pPr algn="just"/>
            <a:r>
              <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矩形 32"/>
          <p:cNvSpPr/>
          <p:nvPr/>
        </p:nvSpPr>
        <p:spPr>
          <a:xfrm>
            <a:off x="1851511" y="4401842"/>
            <a:ext cx="1934520" cy="1162050"/>
          </a:xfrm>
          <a:prstGeom prst="rect">
            <a:avLst/>
          </a:prstGeom>
        </p:spPr>
        <p:txBody>
          <a:bodyPr wrap="square" lIns="91433" tIns="45716" rIns="91433" bIns="45716">
            <a:spAutoFit/>
          </a:bodyPr>
          <a:lstStyle/>
          <a:p>
            <a:pPr>
              <a:lnSpc>
                <a:spcPct val="130000"/>
              </a:lnSpc>
            </a:pPr>
            <a:r>
              <a:rPr lang="zh-CN" altLang="en-US" sz="1335"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a:t>
            </a:r>
            <a:endParaRPr lang="zh-CN" altLang="en-US" sz="1335"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矩形 33"/>
          <p:cNvSpPr/>
          <p:nvPr/>
        </p:nvSpPr>
        <p:spPr>
          <a:xfrm>
            <a:off x="1851511" y="4060564"/>
            <a:ext cx="1934520" cy="377190"/>
          </a:xfrm>
          <a:prstGeom prst="rect">
            <a:avLst/>
          </a:prstGeom>
        </p:spPr>
        <p:txBody>
          <a:bodyPr wrap="square" lIns="91433" tIns="45716" rIns="91433" bIns="45716">
            <a:spAutoFit/>
          </a:bodyPr>
          <a:lstStyle/>
          <a:p>
            <a:pPr algn="just"/>
            <a:r>
              <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 name="矩形 34"/>
          <p:cNvSpPr/>
          <p:nvPr/>
        </p:nvSpPr>
        <p:spPr>
          <a:xfrm>
            <a:off x="8221280" y="2724212"/>
            <a:ext cx="1934520" cy="1162050"/>
          </a:xfrm>
          <a:prstGeom prst="rect">
            <a:avLst/>
          </a:prstGeom>
        </p:spPr>
        <p:txBody>
          <a:bodyPr wrap="square" lIns="91433" tIns="45716" rIns="91433" bIns="45716">
            <a:spAutoFit/>
          </a:bodyPr>
          <a:lstStyle/>
          <a:p>
            <a:pPr>
              <a:lnSpc>
                <a:spcPct val="130000"/>
              </a:lnSpc>
            </a:pPr>
            <a:r>
              <a:rPr lang="zh-CN" altLang="en-US" sz="1335"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a:t>
            </a:r>
            <a:endParaRPr lang="zh-CN" altLang="en-US" sz="1335"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矩形 35"/>
          <p:cNvSpPr/>
          <p:nvPr/>
        </p:nvSpPr>
        <p:spPr>
          <a:xfrm>
            <a:off x="8221280" y="2382934"/>
            <a:ext cx="1934520" cy="377190"/>
          </a:xfrm>
          <a:prstGeom prst="rect">
            <a:avLst/>
          </a:prstGeom>
        </p:spPr>
        <p:txBody>
          <a:bodyPr wrap="square" lIns="91433" tIns="45716" rIns="91433" bIns="45716">
            <a:spAutoFit/>
          </a:bodyPr>
          <a:lstStyle/>
          <a:p>
            <a:pPr algn="just"/>
            <a:r>
              <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矩形 36"/>
          <p:cNvSpPr/>
          <p:nvPr/>
        </p:nvSpPr>
        <p:spPr>
          <a:xfrm>
            <a:off x="8221280" y="4401842"/>
            <a:ext cx="1934520" cy="1162050"/>
          </a:xfrm>
          <a:prstGeom prst="rect">
            <a:avLst/>
          </a:prstGeom>
        </p:spPr>
        <p:txBody>
          <a:bodyPr wrap="square" lIns="91433" tIns="45716" rIns="91433" bIns="45716">
            <a:spAutoFit/>
          </a:bodyPr>
          <a:lstStyle/>
          <a:p>
            <a:pPr>
              <a:lnSpc>
                <a:spcPct val="130000"/>
              </a:lnSpc>
            </a:pPr>
            <a:r>
              <a:rPr lang="zh-CN" altLang="en-US" sz="1335"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a:t>
            </a:r>
            <a:endParaRPr lang="zh-CN" altLang="en-US" sz="1335"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矩形 37"/>
          <p:cNvSpPr/>
          <p:nvPr/>
        </p:nvSpPr>
        <p:spPr>
          <a:xfrm>
            <a:off x="8221280" y="4060564"/>
            <a:ext cx="1934520" cy="377190"/>
          </a:xfrm>
          <a:prstGeom prst="rect">
            <a:avLst/>
          </a:prstGeom>
        </p:spPr>
        <p:txBody>
          <a:bodyPr wrap="square" lIns="91433" tIns="45716" rIns="91433" bIns="45716">
            <a:spAutoFit/>
          </a:bodyPr>
          <a:lstStyle/>
          <a:p>
            <a:pPr algn="just"/>
            <a:r>
              <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重要文字</a:t>
            </a:r>
            <a:endParaRPr lang="zh-CN" altLang="en-US" sz="1865" b="1"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文本框 17"/>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250" fill="hold"/>
                                        <p:tgtEl>
                                          <p:spTgt spid="32"/>
                                        </p:tgtEl>
                                        <p:attrNameLst>
                                          <p:attrName>ppt_w</p:attrName>
                                        </p:attrNameLst>
                                      </p:cBhvr>
                                      <p:tavLst>
                                        <p:tav tm="0">
                                          <p:val>
                                            <p:fltVal val="0"/>
                                          </p:val>
                                        </p:tav>
                                        <p:tav tm="100000">
                                          <p:val>
                                            <p:strVal val="#ppt_w"/>
                                          </p:val>
                                        </p:tav>
                                      </p:tavLst>
                                    </p:anim>
                                    <p:anim calcmode="lin" valueType="num">
                                      <p:cBhvr>
                                        <p:cTn id="14" dur="250" fill="hold"/>
                                        <p:tgtEl>
                                          <p:spTgt spid="32"/>
                                        </p:tgtEl>
                                        <p:attrNameLst>
                                          <p:attrName>ppt_h</p:attrName>
                                        </p:attrNameLst>
                                      </p:cBhvr>
                                      <p:tavLst>
                                        <p:tav tm="0">
                                          <p:val>
                                            <p:fltVal val="0"/>
                                          </p:val>
                                        </p:tav>
                                        <p:tav tm="100000">
                                          <p:val>
                                            <p:strVal val="#ppt_h"/>
                                          </p:val>
                                        </p:tav>
                                      </p:tavLst>
                                    </p:anim>
                                    <p:animEffect transition="in" filter="fade">
                                      <p:cBhvr>
                                        <p:cTn id="15" dur="25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iterate type="lt">
                                    <p:tmPct val="4054"/>
                                  </p:iterate>
                                  <p:childTnLst>
                                    <p:set>
                                      <p:cBhvr>
                                        <p:cTn id="18" dur="1" fill="hold">
                                          <p:stCondLst>
                                            <p:cond delay="0"/>
                                          </p:stCondLst>
                                        </p:cTn>
                                        <p:tgtEl>
                                          <p:spTgt spid="31"/>
                                        </p:tgtEl>
                                        <p:attrNameLst>
                                          <p:attrName>style.visibility</p:attrName>
                                        </p:attrNameLst>
                                      </p:cBhvr>
                                      <p:to>
                                        <p:strVal val="visible"/>
                                      </p:to>
                                    </p:set>
                                    <p:anim calcmode="lin" valueType="num">
                                      <p:cBhvr>
                                        <p:cTn id="19" dur="250" fill="hold"/>
                                        <p:tgtEl>
                                          <p:spTgt spid="31"/>
                                        </p:tgtEl>
                                        <p:attrNameLst>
                                          <p:attrName>ppt_w</p:attrName>
                                        </p:attrNameLst>
                                      </p:cBhvr>
                                      <p:tavLst>
                                        <p:tav tm="0">
                                          <p:val>
                                            <p:fltVal val="0"/>
                                          </p:val>
                                        </p:tav>
                                        <p:tav tm="100000">
                                          <p:val>
                                            <p:strVal val="#ppt_w"/>
                                          </p:val>
                                        </p:tav>
                                      </p:tavLst>
                                    </p:anim>
                                    <p:anim calcmode="lin" valueType="num">
                                      <p:cBhvr>
                                        <p:cTn id="20" dur="250" fill="hold"/>
                                        <p:tgtEl>
                                          <p:spTgt spid="31"/>
                                        </p:tgtEl>
                                        <p:attrNameLst>
                                          <p:attrName>ppt_h</p:attrName>
                                        </p:attrNameLst>
                                      </p:cBhvr>
                                      <p:tavLst>
                                        <p:tav tm="0">
                                          <p:val>
                                            <p:fltVal val="0"/>
                                          </p:val>
                                        </p:tav>
                                        <p:tav tm="100000">
                                          <p:val>
                                            <p:strVal val="#ppt_h"/>
                                          </p:val>
                                        </p:tav>
                                      </p:tavLst>
                                    </p:anim>
                                    <p:animEffect transition="in" filter="fade">
                                      <p:cBhvr>
                                        <p:cTn id="21" dur="250"/>
                                        <p:tgtEl>
                                          <p:spTgt spid="31"/>
                                        </p:tgtEl>
                                      </p:cBhvr>
                                    </p:animEffect>
                                  </p:childTnLst>
                                </p:cTn>
                              </p:par>
                            </p:childTnLst>
                          </p:cTn>
                        </p:par>
                        <p:par>
                          <p:cTn id="22" fill="hold">
                            <p:stCondLst>
                              <p:cond delay="1395"/>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250" fill="hold"/>
                                        <p:tgtEl>
                                          <p:spTgt spid="34"/>
                                        </p:tgtEl>
                                        <p:attrNameLst>
                                          <p:attrName>ppt_w</p:attrName>
                                        </p:attrNameLst>
                                      </p:cBhvr>
                                      <p:tavLst>
                                        <p:tav tm="0">
                                          <p:val>
                                            <p:fltVal val="0"/>
                                          </p:val>
                                        </p:tav>
                                        <p:tav tm="100000">
                                          <p:val>
                                            <p:strVal val="#ppt_w"/>
                                          </p:val>
                                        </p:tav>
                                      </p:tavLst>
                                    </p:anim>
                                    <p:anim calcmode="lin" valueType="num">
                                      <p:cBhvr>
                                        <p:cTn id="26" dur="250" fill="hold"/>
                                        <p:tgtEl>
                                          <p:spTgt spid="34"/>
                                        </p:tgtEl>
                                        <p:attrNameLst>
                                          <p:attrName>ppt_h</p:attrName>
                                        </p:attrNameLst>
                                      </p:cBhvr>
                                      <p:tavLst>
                                        <p:tav tm="0">
                                          <p:val>
                                            <p:fltVal val="0"/>
                                          </p:val>
                                        </p:tav>
                                        <p:tav tm="100000">
                                          <p:val>
                                            <p:strVal val="#ppt_h"/>
                                          </p:val>
                                        </p:tav>
                                      </p:tavLst>
                                    </p:anim>
                                    <p:animEffect transition="in" filter="fade">
                                      <p:cBhvr>
                                        <p:cTn id="27" dur="250"/>
                                        <p:tgtEl>
                                          <p:spTgt spid="34"/>
                                        </p:tgtEl>
                                      </p:cBhvr>
                                    </p:animEffect>
                                  </p:childTnLst>
                                </p:cTn>
                              </p:par>
                            </p:childTnLst>
                          </p:cTn>
                        </p:par>
                        <p:par>
                          <p:cTn id="28" fill="hold">
                            <p:stCondLst>
                              <p:cond delay="1895"/>
                            </p:stCondLst>
                            <p:childTnLst>
                              <p:par>
                                <p:cTn id="29" presetID="53" presetClass="entr" presetSubtype="16" fill="hold" grpId="0" nodeType="afterEffect">
                                  <p:stCondLst>
                                    <p:cond delay="0"/>
                                  </p:stCondLst>
                                  <p:iterate type="lt">
                                    <p:tmPct val="4054"/>
                                  </p:iterate>
                                  <p:childTnLst>
                                    <p:set>
                                      <p:cBhvr>
                                        <p:cTn id="30" dur="1" fill="hold">
                                          <p:stCondLst>
                                            <p:cond delay="0"/>
                                          </p:stCondLst>
                                        </p:cTn>
                                        <p:tgtEl>
                                          <p:spTgt spid="33"/>
                                        </p:tgtEl>
                                        <p:attrNameLst>
                                          <p:attrName>style.visibility</p:attrName>
                                        </p:attrNameLst>
                                      </p:cBhvr>
                                      <p:to>
                                        <p:strVal val="visible"/>
                                      </p:to>
                                    </p:set>
                                    <p:anim calcmode="lin" valueType="num">
                                      <p:cBhvr>
                                        <p:cTn id="31" dur="250" fill="hold"/>
                                        <p:tgtEl>
                                          <p:spTgt spid="33"/>
                                        </p:tgtEl>
                                        <p:attrNameLst>
                                          <p:attrName>ppt_w</p:attrName>
                                        </p:attrNameLst>
                                      </p:cBhvr>
                                      <p:tavLst>
                                        <p:tav tm="0">
                                          <p:val>
                                            <p:fltVal val="0"/>
                                          </p:val>
                                        </p:tav>
                                        <p:tav tm="100000">
                                          <p:val>
                                            <p:strVal val="#ppt_w"/>
                                          </p:val>
                                        </p:tav>
                                      </p:tavLst>
                                    </p:anim>
                                    <p:anim calcmode="lin" valueType="num">
                                      <p:cBhvr>
                                        <p:cTn id="32" dur="250" fill="hold"/>
                                        <p:tgtEl>
                                          <p:spTgt spid="33"/>
                                        </p:tgtEl>
                                        <p:attrNameLst>
                                          <p:attrName>ppt_h</p:attrName>
                                        </p:attrNameLst>
                                      </p:cBhvr>
                                      <p:tavLst>
                                        <p:tav tm="0">
                                          <p:val>
                                            <p:fltVal val="0"/>
                                          </p:val>
                                        </p:tav>
                                        <p:tav tm="100000">
                                          <p:val>
                                            <p:strVal val="#ppt_h"/>
                                          </p:val>
                                        </p:tav>
                                      </p:tavLst>
                                    </p:anim>
                                    <p:animEffect transition="in" filter="fade">
                                      <p:cBhvr>
                                        <p:cTn id="33" dur="250"/>
                                        <p:tgtEl>
                                          <p:spTgt spid="33"/>
                                        </p:tgtEl>
                                      </p:cBhvr>
                                    </p:animEffect>
                                  </p:childTnLst>
                                </p:cTn>
                              </p:par>
                            </p:childTnLst>
                          </p:cTn>
                        </p:par>
                        <p:par>
                          <p:cTn id="34" fill="hold">
                            <p:stCondLst>
                              <p:cond delay="229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250" fill="hold"/>
                                        <p:tgtEl>
                                          <p:spTgt spid="36"/>
                                        </p:tgtEl>
                                        <p:attrNameLst>
                                          <p:attrName>ppt_w</p:attrName>
                                        </p:attrNameLst>
                                      </p:cBhvr>
                                      <p:tavLst>
                                        <p:tav tm="0">
                                          <p:val>
                                            <p:fltVal val="0"/>
                                          </p:val>
                                        </p:tav>
                                        <p:tav tm="100000">
                                          <p:val>
                                            <p:strVal val="#ppt_w"/>
                                          </p:val>
                                        </p:tav>
                                      </p:tavLst>
                                    </p:anim>
                                    <p:anim calcmode="lin" valueType="num">
                                      <p:cBhvr>
                                        <p:cTn id="38" dur="250" fill="hold"/>
                                        <p:tgtEl>
                                          <p:spTgt spid="36"/>
                                        </p:tgtEl>
                                        <p:attrNameLst>
                                          <p:attrName>ppt_h</p:attrName>
                                        </p:attrNameLst>
                                      </p:cBhvr>
                                      <p:tavLst>
                                        <p:tav tm="0">
                                          <p:val>
                                            <p:fltVal val="0"/>
                                          </p:val>
                                        </p:tav>
                                        <p:tav tm="100000">
                                          <p:val>
                                            <p:strVal val="#ppt_h"/>
                                          </p:val>
                                        </p:tav>
                                      </p:tavLst>
                                    </p:anim>
                                    <p:animEffect transition="in" filter="fade">
                                      <p:cBhvr>
                                        <p:cTn id="39" dur="250"/>
                                        <p:tgtEl>
                                          <p:spTgt spid="36"/>
                                        </p:tgtEl>
                                      </p:cBhvr>
                                    </p:animEffect>
                                  </p:childTnLst>
                                </p:cTn>
                              </p:par>
                            </p:childTnLst>
                          </p:cTn>
                        </p:par>
                        <p:par>
                          <p:cTn id="40" fill="hold">
                            <p:stCondLst>
                              <p:cond delay="2790"/>
                            </p:stCondLst>
                            <p:childTnLst>
                              <p:par>
                                <p:cTn id="41" presetID="53" presetClass="entr" presetSubtype="16" fill="hold" grpId="0" nodeType="afterEffect">
                                  <p:stCondLst>
                                    <p:cond delay="0"/>
                                  </p:stCondLst>
                                  <p:iterate type="lt">
                                    <p:tmPct val="4054"/>
                                  </p:iterate>
                                  <p:childTnLst>
                                    <p:set>
                                      <p:cBhvr>
                                        <p:cTn id="42" dur="1" fill="hold">
                                          <p:stCondLst>
                                            <p:cond delay="0"/>
                                          </p:stCondLst>
                                        </p:cTn>
                                        <p:tgtEl>
                                          <p:spTgt spid="35"/>
                                        </p:tgtEl>
                                        <p:attrNameLst>
                                          <p:attrName>style.visibility</p:attrName>
                                        </p:attrNameLst>
                                      </p:cBhvr>
                                      <p:to>
                                        <p:strVal val="visible"/>
                                      </p:to>
                                    </p:set>
                                    <p:anim calcmode="lin" valueType="num">
                                      <p:cBhvr>
                                        <p:cTn id="43" dur="250" fill="hold"/>
                                        <p:tgtEl>
                                          <p:spTgt spid="35"/>
                                        </p:tgtEl>
                                        <p:attrNameLst>
                                          <p:attrName>ppt_w</p:attrName>
                                        </p:attrNameLst>
                                      </p:cBhvr>
                                      <p:tavLst>
                                        <p:tav tm="0">
                                          <p:val>
                                            <p:fltVal val="0"/>
                                          </p:val>
                                        </p:tav>
                                        <p:tav tm="100000">
                                          <p:val>
                                            <p:strVal val="#ppt_w"/>
                                          </p:val>
                                        </p:tav>
                                      </p:tavLst>
                                    </p:anim>
                                    <p:anim calcmode="lin" valueType="num">
                                      <p:cBhvr>
                                        <p:cTn id="44" dur="250" fill="hold"/>
                                        <p:tgtEl>
                                          <p:spTgt spid="35"/>
                                        </p:tgtEl>
                                        <p:attrNameLst>
                                          <p:attrName>ppt_h</p:attrName>
                                        </p:attrNameLst>
                                      </p:cBhvr>
                                      <p:tavLst>
                                        <p:tav tm="0">
                                          <p:val>
                                            <p:fltVal val="0"/>
                                          </p:val>
                                        </p:tav>
                                        <p:tav tm="100000">
                                          <p:val>
                                            <p:strVal val="#ppt_h"/>
                                          </p:val>
                                        </p:tav>
                                      </p:tavLst>
                                    </p:anim>
                                    <p:animEffect transition="in" filter="fade">
                                      <p:cBhvr>
                                        <p:cTn id="45" dur="250"/>
                                        <p:tgtEl>
                                          <p:spTgt spid="35"/>
                                        </p:tgtEl>
                                      </p:cBhvr>
                                    </p:animEffect>
                                  </p:childTnLst>
                                </p:cTn>
                              </p:par>
                            </p:childTnLst>
                          </p:cTn>
                        </p:par>
                        <p:par>
                          <p:cTn id="46" fill="hold">
                            <p:stCondLst>
                              <p:cond delay="3185"/>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250" fill="hold"/>
                                        <p:tgtEl>
                                          <p:spTgt spid="38"/>
                                        </p:tgtEl>
                                        <p:attrNameLst>
                                          <p:attrName>ppt_w</p:attrName>
                                        </p:attrNameLst>
                                      </p:cBhvr>
                                      <p:tavLst>
                                        <p:tav tm="0">
                                          <p:val>
                                            <p:fltVal val="0"/>
                                          </p:val>
                                        </p:tav>
                                        <p:tav tm="100000">
                                          <p:val>
                                            <p:strVal val="#ppt_w"/>
                                          </p:val>
                                        </p:tav>
                                      </p:tavLst>
                                    </p:anim>
                                    <p:anim calcmode="lin" valueType="num">
                                      <p:cBhvr>
                                        <p:cTn id="50" dur="250" fill="hold"/>
                                        <p:tgtEl>
                                          <p:spTgt spid="38"/>
                                        </p:tgtEl>
                                        <p:attrNameLst>
                                          <p:attrName>ppt_h</p:attrName>
                                        </p:attrNameLst>
                                      </p:cBhvr>
                                      <p:tavLst>
                                        <p:tav tm="0">
                                          <p:val>
                                            <p:fltVal val="0"/>
                                          </p:val>
                                        </p:tav>
                                        <p:tav tm="100000">
                                          <p:val>
                                            <p:strVal val="#ppt_h"/>
                                          </p:val>
                                        </p:tav>
                                      </p:tavLst>
                                    </p:anim>
                                    <p:animEffect transition="in" filter="fade">
                                      <p:cBhvr>
                                        <p:cTn id="51" dur="250"/>
                                        <p:tgtEl>
                                          <p:spTgt spid="38"/>
                                        </p:tgtEl>
                                      </p:cBhvr>
                                    </p:animEffect>
                                  </p:childTnLst>
                                </p:cTn>
                              </p:par>
                            </p:childTnLst>
                          </p:cTn>
                        </p:par>
                        <p:par>
                          <p:cTn id="52" fill="hold">
                            <p:stCondLst>
                              <p:cond delay="3685"/>
                            </p:stCondLst>
                            <p:childTnLst>
                              <p:par>
                                <p:cTn id="53" presetID="53" presetClass="entr" presetSubtype="16" fill="hold" grpId="0" nodeType="afterEffect">
                                  <p:stCondLst>
                                    <p:cond delay="0"/>
                                  </p:stCondLst>
                                  <p:iterate type="lt">
                                    <p:tmPct val="4054"/>
                                  </p:iterate>
                                  <p:childTnLst>
                                    <p:set>
                                      <p:cBhvr>
                                        <p:cTn id="54" dur="1" fill="hold">
                                          <p:stCondLst>
                                            <p:cond delay="0"/>
                                          </p:stCondLst>
                                        </p:cTn>
                                        <p:tgtEl>
                                          <p:spTgt spid="37"/>
                                        </p:tgtEl>
                                        <p:attrNameLst>
                                          <p:attrName>style.visibility</p:attrName>
                                        </p:attrNameLst>
                                      </p:cBhvr>
                                      <p:to>
                                        <p:strVal val="visible"/>
                                      </p:to>
                                    </p:set>
                                    <p:anim calcmode="lin" valueType="num">
                                      <p:cBhvr>
                                        <p:cTn id="55" dur="250" fill="hold"/>
                                        <p:tgtEl>
                                          <p:spTgt spid="37"/>
                                        </p:tgtEl>
                                        <p:attrNameLst>
                                          <p:attrName>ppt_w</p:attrName>
                                        </p:attrNameLst>
                                      </p:cBhvr>
                                      <p:tavLst>
                                        <p:tav tm="0">
                                          <p:val>
                                            <p:fltVal val="0"/>
                                          </p:val>
                                        </p:tav>
                                        <p:tav tm="100000">
                                          <p:val>
                                            <p:strVal val="#ppt_w"/>
                                          </p:val>
                                        </p:tav>
                                      </p:tavLst>
                                    </p:anim>
                                    <p:anim calcmode="lin" valueType="num">
                                      <p:cBhvr>
                                        <p:cTn id="56" dur="250" fill="hold"/>
                                        <p:tgtEl>
                                          <p:spTgt spid="37"/>
                                        </p:tgtEl>
                                        <p:attrNameLst>
                                          <p:attrName>ppt_h</p:attrName>
                                        </p:attrNameLst>
                                      </p:cBhvr>
                                      <p:tavLst>
                                        <p:tav tm="0">
                                          <p:val>
                                            <p:fltVal val="0"/>
                                          </p:val>
                                        </p:tav>
                                        <p:tav tm="100000">
                                          <p:val>
                                            <p:strVal val="#ppt_h"/>
                                          </p:val>
                                        </p:tav>
                                      </p:tavLst>
                                    </p:anim>
                                    <p:animEffect transition="in" filter="fade">
                                      <p:cBhvr>
                                        <p:cTn id="5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92081" y="1045865"/>
            <a:ext cx="5481982" cy="5481982"/>
          </a:xfrm>
          <a:prstGeom prst="rect">
            <a:avLst/>
          </a:prstGeom>
        </p:spPr>
      </p:pic>
      <p:grpSp>
        <p:nvGrpSpPr>
          <p:cNvPr id="4" name="组合 3"/>
          <p:cNvGrpSpPr/>
          <p:nvPr/>
        </p:nvGrpSpPr>
        <p:grpSpPr>
          <a:xfrm>
            <a:off x="7895728" y="2652090"/>
            <a:ext cx="3730375" cy="2990627"/>
            <a:chOff x="7494674" y="2725718"/>
            <a:chExt cx="3730375" cy="2990627"/>
          </a:xfrm>
        </p:grpSpPr>
        <p:sp>
          <p:nvSpPr>
            <p:cNvPr id="5" name="文本框 4"/>
            <p:cNvSpPr txBox="1"/>
            <p:nvPr/>
          </p:nvSpPr>
          <p:spPr>
            <a:xfrm>
              <a:off x="7494674" y="3409390"/>
              <a:ext cx="3730375" cy="2306955"/>
            </a:xfrm>
            <a:prstGeom prst="rect">
              <a:avLst/>
            </a:prstGeom>
            <a:noFill/>
          </p:spPr>
          <p:txBody>
            <a:bodyPr wrap="square" rtlCol="0">
              <a:spAutoFit/>
            </a:bodyPr>
            <a:lstStyle/>
            <a:p>
              <a:pPr>
                <a:lnSpc>
                  <a:spcPct val="15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点击输入文章点击输入文章点击输入文章点击输入文章点击输入文章点击输入文章点击输入文章点击输入文章点击输入文章点击输入文章点击输入文章点击输入文章点击输入文章点击输入文章</a:t>
              </a:r>
              <a:endParaRPr lang="en-US" altLang="zh-CN" sz="1600" dirty="0">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endParaRPr lang="en-US" altLang="zh-CN"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5"/>
            <p:cNvSpPr txBox="1"/>
            <p:nvPr/>
          </p:nvSpPr>
          <p:spPr>
            <a:xfrm>
              <a:off x="8004936" y="2725718"/>
              <a:ext cx="2483131" cy="461665"/>
            </a:xfrm>
            <a:prstGeom prst="rect">
              <a:avLst/>
            </a:prstGeom>
            <a:noFill/>
          </p:spPr>
          <p:txBody>
            <a:bodyPr wrap="square" rtlCol="0">
              <a:spAutoFit/>
            </a:bodyPr>
            <a:lstStyle/>
            <a:p>
              <a:r>
                <a:rPr lang="zh-CN" altLang="en-US" sz="2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在此处添加标题</a:t>
              </a:r>
              <a:endParaRPr lang="zh-CN" altLang="en-US" sz="24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 name="文本框 6"/>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1529643" y="1796497"/>
            <a:ext cx="2414372" cy="2661945"/>
          </a:xfrm>
          <a:custGeom>
            <a:avLst/>
            <a:gdLst>
              <a:gd name="T0" fmla="*/ 2147483646 w 864"/>
              <a:gd name="T1" fmla="*/ 2147483646 h 949"/>
              <a:gd name="T2" fmla="*/ 0 w 864"/>
              <a:gd name="T3" fmla="*/ 2147483646 h 949"/>
              <a:gd name="T4" fmla="*/ 2147483646 w 864"/>
              <a:gd name="T5" fmla="*/ 2147483646 h 949"/>
              <a:gd name="T6" fmla="*/ 2147483646 w 864"/>
              <a:gd name="T7" fmla="*/ 2147483646 h 949"/>
              <a:gd name="T8" fmla="*/ 2147483646 w 864"/>
              <a:gd name="T9" fmla="*/ 0 h 949"/>
              <a:gd name="T10" fmla="*/ 2147483646 w 864"/>
              <a:gd name="T11" fmla="*/ 2147483646 h 949"/>
              <a:gd name="T12" fmla="*/ 2147483646 w 864"/>
              <a:gd name="T13" fmla="*/ 2147483646 h 949"/>
              <a:gd name="T14" fmla="*/ 2147483646 w 864"/>
              <a:gd name="T15" fmla="*/ 2147483646 h 949"/>
              <a:gd name="T16" fmla="*/ 2147483646 w 864"/>
              <a:gd name="T17" fmla="*/ 2147483646 h 949"/>
              <a:gd name="T18" fmla="*/ 2147483646 w 864"/>
              <a:gd name="T19" fmla="*/ 2147483646 h 949"/>
              <a:gd name="T20" fmla="*/ 2147483646 w 864"/>
              <a:gd name="T21" fmla="*/ 2147483646 h 9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949"/>
              <a:gd name="T35" fmla="*/ 864 w 864"/>
              <a:gd name="T36" fmla="*/ 949 h 9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0" tIns="45715" rIns="91430" bIns="45715"/>
          <a:lstStyle/>
          <a:p>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9"/>
          <p:cNvSpPr/>
          <p:nvPr/>
        </p:nvSpPr>
        <p:spPr bwMode="auto">
          <a:xfrm>
            <a:off x="4885640" y="1796497"/>
            <a:ext cx="2414372" cy="2661945"/>
          </a:xfrm>
          <a:custGeom>
            <a:avLst/>
            <a:gdLst>
              <a:gd name="T0" fmla="*/ 2147483646 w 864"/>
              <a:gd name="T1" fmla="*/ 2147483646 h 949"/>
              <a:gd name="T2" fmla="*/ 0 w 864"/>
              <a:gd name="T3" fmla="*/ 2147483646 h 949"/>
              <a:gd name="T4" fmla="*/ 2147483646 w 864"/>
              <a:gd name="T5" fmla="*/ 2147483646 h 949"/>
              <a:gd name="T6" fmla="*/ 2147483646 w 864"/>
              <a:gd name="T7" fmla="*/ 2147483646 h 949"/>
              <a:gd name="T8" fmla="*/ 2147483646 w 864"/>
              <a:gd name="T9" fmla="*/ 0 h 949"/>
              <a:gd name="T10" fmla="*/ 2147483646 w 864"/>
              <a:gd name="T11" fmla="*/ 2147483646 h 949"/>
              <a:gd name="T12" fmla="*/ 2147483646 w 864"/>
              <a:gd name="T13" fmla="*/ 2147483646 h 949"/>
              <a:gd name="T14" fmla="*/ 2147483646 w 864"/>
              <a:gd name="T15" fmla="*/ 2147483646 h 949"/>
              <a:gd name="T16" fmla="*/ 2147483646 w 864"/>
              <a:gd name="T17" fmla="*/ 2147483646 h 949"/>
              <a:gd name="T18" fmla="*/ 2147483646 w 864"/>
              <a:gd name="T19" fmla="*/ 2147483646 h 949"/>
              <a:gd name="T20" fmla="*/ 2147483646 w 864"/>
              <a:gd name="T21" fmla="*/ 2147483646 h 9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949"/>
              <a:gd name="T35" fmla="*/ 864 w 864"/>
              <a:gd name="T36" fmla="*/ 949 h 9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30" tIns="45715" rIns="91430" bIns="45715"/>
          <a:lstStyle/>
          <a:p>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10"/>
          <p:cNvSpPr/>
          <p:nvPr/>
        </p:nvSpPr>
        <p:spPr bwMode="auto">
          <a:xfrm>
            <a:off x="8239522" y="1796497"/>
            <a:ext cx="2418603" cy="2661945"/>
          </a:xfrm>
          <a:custGeom>
            <a:avLst/>
            <a:gdLst>
              <a:gd name="T0" fmla="*/ 60 w 864"/>
              <a:gd name="T1" fmla="*/ 577 h 949"/>
              <a:gd name="T2" fmla="*/ 0 w 864"/>
              <a:gd name="T3" fmla="*/ 432 h 949"/>
              <a:gd name="T4" fmla="*/ 60 w 864"/>
              <a:gd name="T5" fmla="*/ 287 h 949"/>
              <a:gd name="T6" fmla="*/ 287 w 864"/>
              <a:gd name="T7" fmla="*/ 60 h 949"/>
              <a:gd name="T8" fmla="*/ 432 w 864"/>
              <a:gd name="T9" fmla="*/ 0 h 949"/>
              <a:gd name="T10" fmla="*/ 577 w 864"/>
              <a:gd name="T11" fmla="*/ 60 h 949"/>
              <a:gd name="T12" fmla="*/ 804 w 864"/>
              <a:gd name="T13" fmla="*/ 287 h 949"/>
              <a:gd name="T14" fmla="*/ 864 w 864"/>
              <a:gd name="T15" fmla="*/ 432 h 949"/>
              <a:gd name="T16" fmla="*/ 804 w 864"/>
              <a:gd name="T17" fmla="*/ 577 h 949"/>
              <a:gd name="T18" fmla="*/ 432 w 864"/>
              <a:gd name="T19" fmla="*/ 949 h 949"/>
              <a:gd name="T20" fmla="*/ 60 w 864"/>
              <a:gd name="T21" fmla="*/ 57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949">
                <a:moveTo>
                  <a:pt x="60" y="577"/>
                </a:moveTo>
                <a:cubicBezTo>
                  <a:pt x="22" y="539"/>
                  <a:pt x="0" y="487"/>
                  <a:pt x="0" y="432"/>
                </a:cubicBezTo>
                <a:cubicBezTo>
                  <a:pt x="0" y="377"/>
                  <a:pt x="22" y="325"/>
                  <a:pt x="60" y="287"/>
                </a:cubicBezTo>
                <a:cubicBezTo>
                  <a:pt x="287" y="60"/>
                  <a:pt x="287" y="60"/>
                  <a:pt x="287" y="60"/>
                </a:cubicBezTo>
                <a:cubicBezTo>
                  <a:pt x="325" y="22"/>
                  <a:pt x="377" y="0"/>
                  <a:pt x="432" y="0"/>
                </a:cubicBezTo>
                <a:cubicBezTo>
                  <a:pt x="487" y="0"/>
                  <a:pt x="539" y="22"/>
                  <a:pt x="577" y="60"/>
                </a:cubicBezTo>
                <a:cubicBezTo>
                  <a:pt x="804" y="287"/>
                  <a:pt x="804" y="287"/>
                  <a:pt x="804" y="287"/>
                </a:cubicBezTo>
                <a:cubicBezTo>
                  <a:pt x="842" y="325"/>
                  <a:pt x="864" y="377"/>
                  <a:pt x="864" y="432"/>
                </a:cubicBezTo>
                <a:cubicBezTo>
                  <a:pt x="864" y="487"/>
                  <a:pt x="842" y="539"/>
                  <a:pt x="804" y="577"/>
                </a:cubicBezTo>
                <a:cubicBezTo>
                  <a:pt x="432" y="949"/>
                  <a:pt x="432" y="949"/>
                  <a:pt x="432" y="949"/>
                </a:cubicBezTo>
                <a:lnTo>
                  <a:pt x="60" y="577"/>
                </a:lnTo>
                <a:close/>
              </a:path>
            </a:pathLst>
          </a:custGeom>
          <a:solidFill>
            <a:schemeClr val="accent3"/>
          </a:solidFill>
          <a:ln>
            <a:noFill/>
          </a:ln>
        </p:spPr>
        <p:txBody>
          <a:bodyPr lIns="91430" tIns="45715" rIns="91430" bIns="45715"/>
          <a:lstStyle/>
          <a:p>
            <a:pPr defTabSz="1218565">
              <a:defRPr/>
            </a:pPr>
            <a:endParaRPr lang="zh-CN" altLang="en-US" sz="24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 name="组合 6"/>
          <p:cNvGrpSpPr/>
          <p:nvPr/>
        </p:nvGrpSpPr>
        <p:grpSpPr bwMode="auto">
          <a:xfrm>
            <a:off x="1999397" y="2509593"/>
            <a:ext cx="1446531" cy="914854"/>
            <a:chOff x="1998003" y="2639195"/>
            <a:chExt cx="1447989" cy="914608"/>
          </a:xfrm>
        </p:grpSpPr>
        <p:sp>
          <p:nvSpPr>
            <p:cNvPr id="53266" name="矩形 7"/>
            <p:cNvSpPr>
              <a:spLocks noChangeArrowheads="1"/>
            </p:cNvSpPr>
            <p:nvPr/>
          </p:nvSpPr>
          <p:spPr bwMode="auto">
            <a:xfrm>
              <a:off x="2028794" y="3215468"/>
              <a:ext cx="1417198" cy="33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FZHei-B01S" panose="02010601030101010101" pitchFamily="2" charset="-122"/>
                  <a:ea typeface="FZHei-B01S" panose="02010601030101010101" pitchFamily="2" charset="-122"/>
                  <a:sym typeface="FZHei-B01S" panose="02010601030101010101" pitchFamily="2" charset="-122"/>
                </a:rPr>
                <a:t>单击编辑标题</a:t>
              </a:r>
              <a:endParaRPr lang="zh-CN" altLang="en-US" sz="16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267" name="文本框 8"/>
            <p:cNvSpPr txBox="1">
              <a:spLocks noChangeArrowheads="1"/>
            </p:cNvSpPr>
            <p:nvPr/>
          </p:nvSpPr>
          <p:spPr bwMode="auto">
            <a:xfrm>
              <a:off x="1998003" y="2639195"/>
              <a:ext cx="1380293" cy="64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en-US" altLang="zh-CN" sz="360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1,450</a:t>
              </a:r>
              <a:endParaRPr lang="zh-CN" altLang="en-US" sz="360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grpSp>
      <p:grpSp>
        <p:nvGrpSpPr>
          <p:cNvPr id="4" name="组合 9"/>
          <p:cNvGrpSpPr/>
          <p:nvPr/>
        </p:nvGrpSpPr>
        <p:grpSpPr bwMode="auto">
          <a:xfrm>
            <a:off x="5365975" y="2509593"/>
            <a:ext cx="1446531" cy="914854"/>
            <a:chOff x="1998003" y="2639195"/>
            <a:chExt cx="1447989" cy="914608"/>
          </a:xfrm>
        </p:grpSpPr>
        <p:sp>
          <p:nvSpPr>
            <p:cNvPr id="53264" name="矩形 10"/>
            <p:cNvSpPr>
              <a:spLocks noChangeArrowheads="1"/>
            </p:cNvSpPr>
            <p:nvPr/>
          </p:nvSpPr>
          <p:spPr bwMode="auto">
            <a:xfrm>
              <a:off x="2028794" y="3215468"/>
              <a:ext cx="1417198" cy="33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FZHei-B01S" panose="02010601030101010101" pitchFamily="2" charset="-122"/>
                  <a:ea typeface="FZHei-B01S" panose="02010601030101010101" pitchFamily="2" charset="-122"/>
                  <a:sym typeface="FZHei-B01S" panose="02010601030101010101" pitchFamily="2" charset="-122"/>
                </a:rPr>
                <a:t>单击编辑标题</a:t>
              </a:r>
              <a:endParaRPr lang="zh-CN" altLang="en-US" sz="16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265" name="文本框 11"/>
            <p:cNvSpPr txBox="1">
              <a:spLocks noChangeArrowheads="1"/>
            </p:cNvSpPr>
            <p:nvPr/>
          </p:nvSpPr>
          <p:spPr bwMode="auto">
            <a:xfrm>
              <a:off x="1998003" y="2639195"/>
              <a:ext cx="1380293" cy="64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en-US" altLang="zh-CN" sz="360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2,250</a:t>
              </a:r>
              <a:endParaRPr lang="zh-CN" altLang="en-US" sz="360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grpSp>
      <p:grpSp>
        <p:nvGrpSpPr>
          <p:cNvPr id="7" name="组合 12"/>
          <p:cNvGrpSpPr/>
          <p:nvPr/>
        </p:nvGrpSpPr>
        <p:grpSpPr bwMode="auto">
          <a:xfrm>
            <a:off x="8702928" y="2509593"/>
            <a:ext cx="1446531" cy="914854"/>
            <a:chOff x="1998003" y="2639195"/>
            <a:chExt cx="1447989" cy="914608"/>
          </a:xfrm>
        </p:grpSpPr>
        <p:sp>
          <p:nvSpPr>
            <p:cNvPr id="53262" name="矩形 13"/>
            <p:cNvSpPr>
              <a:spLocks noChangeArrowheads="1"/>
            </p:cNvSpPr>
            <p:nvPr/>
          </p:nvSpPr>
          <p:spPr bwMode="auto">
            <a:xfrm>
              <a:off x="2028794" y="3215468"/>
              <a:ext cx="1417198" cy="33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600">
                  <a:solidFill>
                    <a:schemeClr val="bg1"/>
                  </a:solidFill>
                  <a:latin typeface="FZHei-B01S" panose="02010601030101010101" pitchFamily="2" charset="-122"/>
                  <a:ea typeface="FZHei-B01S" panose="02010601030101010101" pitchFamily="2" charset="-122"/>
                  <a:sym typeface="FZHei-B01S" panose="02010601030101010101" pitchFamily="2" charset="-122"/>
                </a:rPr>
                <a:t>单击编辑标题</a:t>
              </a:r>
              <a:endParaRPr lang="zh-CN" altLang="en-US" sz="16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263" name="文本框 14"/>
            <p:cNvSpPr txBox="1">
              <a:spLocks noChangeArrowheads="1"/>
            </p:cNvSpPr>
            <p:nvPr/>
          </p:nvSpPr>
          <p:spPr bwMode="auto">
            <a:xfrm>
              <a:off x="1998003" y="2639195"/>
              <a:ext cx="1380293" cy="64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en-US" altLang="zh-CN" sz="360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1,780</a:t>
              </a:r>
              <a:endParaRPr lang="zh-CN" altLang="en-US" sz="360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grpSp>
      <p:sp>
        <p:nvSpPr>
          <p:cNvPr id="16" name="矩形 15"/>
          <p:cNvSpPr/>
          <p:nvPr/>
        </p:nvSpPr>
        <p:spPr>
          <a:xfrm>
            <a:off x="1946499" y="4797003"/>
            <a:ext cx="1477299" cy="369189"/>
          </a:xfrm>
          <a:prstGeom prst="rect">
            <a:avLst/>
          </a:prstGeom>
        </p:spPr>
        <p:txBody>
          <a:bodyPr wrap="none" lIns="121906" tIns="60953" rIns="121906" bIns="60953">
            <a:spAutoFit/>
          </a:bodyPr>
          <a:lstStyle/>
          <a:p>
            <a:pPr eaLnBrk="1" hangingPunct="1">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单击编辑标题</a:t>
            </a:r>
            <a:endPar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文本框 16"/>
          <p:cNvSpPr txBox="1"/>
          <p:nvPr/>
        </p:nvSpPr>
        <p:spPr>
          <a:xfrm>
            <a:off x="1586776" y="5228670"/>
            <a:ext cx="2308570" cy="958850"/>
          </a:xfrm>
          <a:prstGeom prst="rect">
            <a:avLst/>
          </a:prstGeom>
          <a:noFill/>
        </p:spPr>
        <p:txBody>
          <a:bodyPr lIns="121906" tIns="60953" rIns="121906" bIns="60953">
            <a:spAutoFit/>
          </a:bodyPr>
          <a:lstStyle/>
          <a:p>
            <a:pPr defTabSz="1216660">
              <a:lnSpc>
                <a:spcPct val="130000"/>
              </a:lnSpc>
              <a:spcBef>
                <a:spcPct val="20000"/>
              </a:spcBef>
              <a:defRPr/>
            </a:pPr>
            <a:r>
              <a:rPr lang="zh-CN" altLang="en-US" sz="14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单击此处可编辑内容，根据您的需要自由拉伸文本框大小</a:t>
            </a:r>
            <a:endParaRPr lang="zh-CN" altLang="en-US" sz="14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矩形 17"/>
          <p:cNvSpPr/>
          <p:nvPr/>
        </p:nvSpPr>
        <p:spPr>
          <a:xfrm>
            <a:off x="5330004" y="4797003"/>
            <a:ext cx="1477299" cy="369189"/>
          </a:xfrm>
          <a:prstGeom prst="rect">
            <a:avLst/>
          </a:prstGeom>
        </p:spPr>
        <p:txBody>
          <a:bodyPr wrap="none" lIns="121906" tIns="60953" rIns="121906" bIns="60953">
            <a:spAutoFit/>
          </a:bodyPr>
          <a:lstStyle/>
          <a:p>
            <a:pPr eaLnBrk="1" hangingPunct="1">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单击编辑标题</a:t>
            </a:r>
            <a:endPar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a:off x="8696582" y="4797003"/>
            <a:ext cx="1477299" cy="369189"/>
          </a:xfrm>
          <a:prstGeom prst="rect">
            <a:avLst/>
          </a:prstGeom>
        </p:spPr>
        <p:txBody>
          <a:bodyPr wrap="none" lIns="121906" tIns="60953" rIns="121906" bIns="60953">
            <a:spAutoFit/>
          </a:bodyPr>
          <a:lstStyle/>
          <a:p>
            <a:pPr eaLnBrk="1" hangingPunct="1">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单击编辑标题</a:t>
            </a:r>
            <a:endPar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文本框 7"/>
          <p:cNvSpPr txBox="1"/>
          <p:nvPr/>
        </p:nvSpPr>
        <p:spPr>
          <a:xfrm>
            <a:off x="4991011" y="5228670"/>
            <a:ext cx="2308570" cy="958850"/>
          </a:xfrm>
          <a:prstGeom prst="rect">
            <a:avLst/>
          </a:prstGeom>
          <a:noFill/>
        </p:spPr>
        <p:txBody>
          <a:bodyPr lIns="121906" tIns="60953" rIns="121906" bIns="60953">
            <a:spAutoFit/>
          </a:bodyPr>
          <a:lstStyle/>
          <a:p>
            <a:pPr defTabSz="1216660">
              <a:lnSpc>
                <a:spcPct val="130000"/>
              </a:lnSpc>
              <a:spcBef>
                <a:spcPct val="20000"/>
              </a:spcBef>
              <a:defRPr/>
            </a:pPr>
            <a:r>
              <a:rPr lang="zh-CN" altLang="en-US" sz="14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单击此处可编辑内容，根据您的需要自由拉伸文本框大小</a:t>
            </a:r>
            <a:endParaRPr lang="zh-CN" altLang="en-US" sz="14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文本框 8"/>
          <p:cNvSpPr txBox="1"/>
          <p:nvPr/>
        </p:nvSpPr>
        <p:spPr>
          <a:xfrm>
            <a:off x="8349526" y="5228670"/>
            <a:ext cx="2308570" cy="958850"/>
          </a:xfrm>
          <a:prstGeom prst="rect">
            <a:avLst/>
          </a:prstGeom>
          <a:noFill/>
        </p:spPr>
        <p:txBody>
          <a:bodyPr lIns="121906" tIns="60953" rIns="121906" bIns="60953">
            <a:spAutoFit/>
          </a:bodyPr>
          <a:lstStyle/>
          <a:p>
            <a:pPr defTabSz="1216660">
              <a:lnSpc>
                <a:spcPct val="130000"/>
              </a:lnSpc>
              <a:spcBef>
                <a:spcPct val="20000"/>
              </a:spcBef>
              <a:defRPr/>
            </a:pPr>
            <a:r>
              <a:rPr lang="zh-CN" altLang="en-US" sz="14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rPr>
              <a:t>单击此处可编辑内容，根据您的需要自由拉伸文本框大小</a:t>
            </a:r>
            <a:endParaRPr lang="zh-CN" altLang="en-US" sz="1400" dirty="0">
              <a:solidFill>
                <a:schemeClr val="tx2"/>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文本框 20"/>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1843" y="2014126"/>
            <a:ext cx="9212717" cy="3917394"/>
            <a:chOff x="692741" y="1872580"/>
            <a:chExt cx="10765405" cy="4577624"/>
          </a:xfrm>
        </p:grpSpPr>
        <p:sp>
          <p:nvSpPr>
            <p:cNvPr id="10" name="椭圆 9"/>
            <p:cNvSpPr/>
            <p:nvPr/>
          </p:nvSpPr>
          <p:spPr>
            <a:xfrm>
              <a:off x="4724824" y="2148386"/>
              <a:ext cx="2701237" cy="2701515"/>
            </a:xfrm>
            <a:prstGeom prst="ellipse">
              <a:avLst/>
            </a:prstGeom>
            <a:solidFill>
              <a:schemeClr val="accent2"/>
            </a:solidFill>
            <a:ln w="7938" cap="flat">
              <a:noFill/>
              <a:prstDash val="solid"/>
              <a:miter lim="800000"/>
            </a:ln>
            <a:effectLst/>
          </p:spPr>
          <p:txBody>
            <a:bodyPr vert="horz" wrap="square" lIns="91419" tIns="45709" rIns="91419" bIns="45709" numCol="1" anchor="t" anchorCtr="0" compatLnSpc="1"/>
            <a:lstStyle/>
            <a:p>
              <a:pPr defTabSz="913765">
                <a:defRPr/>
              </a:pPr>
              <a:endParaRPr lang="zh-CN" altLang="en-US" sz="1100" kern="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椭圆 12"/>
            <p:cNvSpPr/>
            <p:nvPr/>
          </p:nvSpPr>
          <p:spPr>
            <a:xfrm>
              <a:off x="8481132" y="2148385"/>
              <a:ext cx="2701237" cy="2701515"/>
            </a:xfrm>
            <a:prstGeom prst="ellipse">
              <a:avLst/>
            </a:prstGeom>
            <a:solidFill>
              <a:schemeClr val="accent1"/>
            </a:solidFill>
            <a:ln w="7938" cap="flat">
              <a:noFill/>
              <a:prstDash val="solid"/>
              <a:miter lim="800000"/>
            </a:ln>
            <a:effectLst/>
          </p:spPr>
          <p:txBody>
            <a:bodyPr vert="horz" wrap="square" lIns="91419" tIns="45709" rIns="91419" bIns="45709" numCol="1" anchor="t" anchorCtr="0" compatLnSpc="1"/>
            <a:lstStyle/>
            <a:p>
              <a:pPr defTabSz="913765">
                <a:defRPr/>
              </a:pPr>
              <a:endParaRPr lang="zh-CN" altLang="en-US" sz="1100" kern="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椭圆 15"/>
            <p:cNvSpPr/>
            <p:nvPr/>
          </p:nvSpPr>
          <p:spPr>
            <a:xfrm>
              <a:off x="968519" y="2148385"/>
              <a:ext cx="2701235" cy="2701515"/>
            </a:xfrm>
            <a:prstGeom prst="ellipse">
              <a:avLst/>
            </a:prstGeom>
            <a:solidFill>
              <a:schemeClr val="accent1"/>
            </a:solidFill>
            <a:ln w="7938" cap="flat">
              <a:noFill/>
              <a:prstDash val="solid"/>
              <a:miter lim="800000"/>
            </a:ln>
            <a:effectLst/>
          </p:spPr>
          <p:txBody>
            <a:bodyPr vert="horz" wrap="square" lIns="91419" tIns="45709" rIns="91419" bIns="45709" numCol="1" anchor="t" anchorCtr="0" compatLnSpc="1"/>
            <a:lstStyle/>
            <a:p>
              <a:pPr defTabSz="913765">
                <a:defRPr/>
              </a:pPr>
              <a:endParaRPr lang="zh-CN" altLang="en-US" sz="1100" kern="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30"/>
            <p:cNvSpPr>
              <a:spLocks noChangeArrowheads="1"/>
            </p:cNvSpPr>
            <p:nvPr/>
          </p:nvSpPr>
          <p:spPr bwMode="auto">
            <a:xfrm>
              <a:off x="2282322" y="5944392"/>
              <a:ext cx="8443734" cy="505812"/>
            </a:xfrm>
            <a:prstGeom prst="rect">
              <a:avLst/>
            </a:prstGeom>
            <a:noFill/>
            <a:ln w="9525">
              <a:noFill/>
              <a:miter lim="800000"/>
            </a:ln>
          </p:spPr>
          <p:txBody>
            <a:bodyPr wrap="square" lIns="51825" tIns="25912" rIns="51825" bIns="25912">
              <a:spAutoFit/>
            </a:bodyPr>
            <a:lstStyle/>
            <a:p>
              <a:pPr algn="ctr" defTabSz="913765">
                <a:lnSpc>
                  <a:spcPct val="130000"/>
                </a:lnSpc>
                <a:defRPr/>
              </a:pPr>
              <a:r>
                <a:rPr lang="zh-CN" altLang="en-US" sz="1000" kern="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您的内容打在这里，或者通过复制您的文本后，在此框中选择粘贴，并选择只保留文字。您的内容打在这里，或者通过复制您的文本后，在此框中选择粘贴。</a:t>
              </a:r>
              <a:endParaRPr lang="zh-CN" altLang="en-US" sz="1000" kern="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丁字箭头 32"/>
            <p:cNvSpPr/>
            <p:nvPr/>
          </p:nvSpPr>
          <p:spPr>
            <a:xfrm flipV="1">
              <a:off x="2042836" y="5529529"/>
              <a:ext cx="8433953" cy="306958"/>
            </a:xfrm>
            <a:prstGeom prst="leftRightUpArrow">
              <a:avLst/>
            </a:prstGeom>
            <a:noFill/>
            <a:ln w="12700" cap="flat" cmpd="sng" algn="ctr">
              <a:solidFill>
                <a:schemeClr val="accent3"/>
              </a:solidFill>
              <a:prstDash val="solid"/>
            </a:ln>
            <a:effectLst/>
          </p:spPr>
          <p:txBody>
            <a:bodyPr lIns="46045" tIns="23024" rIns="46045" bIns="23024" rtlCol="0" anchor="ctr"/>
            <a:lstStyle/>
            <a:p>
              <a:pPr algn="ctr" defTabSz="913765">
                <a:defRPr/>
              </a:pPr>
              <a:endParaRPr lang="zh-CN" altLang="en-US"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椭圆 18"/>
            <p:cNvSpPr/>
            <p:nvPr/>
          </p:nvSpPr>
          <p:spPr>
            <a:xfrm>
              <a:off x="692741" y="1872580"/>
              <a:ext cx="3252791" cy="3253127"/>
            </a:xfrm>
            <a:prstGeom prst="ellipse">
              <a:avLst/>
            </a:prstGeom>
            <a:noFill/>
            <a:ln w="25400" cap="flat" cmpd="sng" algn="ctr">
              <a:solidFill>
                <a:schemeClr val="accent1"/>
              </a:solidFill>
              <a:prstDash val="sysDot"/>
            </a:ln>
            <a:effectLst/>
          </p:spPr>
          <p:txBody>
            <a:bodyPr lIns="147428" tIns="73713" rIns="147428" bIns="73713" rtlCol="0" anchor="ctr"/>
            <a:lstStyle/>
            <a:p>
              <a:pPr algn="ctr" defTabSz="913765">
                <a:defRPr/>
              </a:pPr>
              <a:endParaRPr lang="zh-CN" altLang="en-US" sz="1100" kern="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a:off x="1053420" y="2759132"/>
              <a:ext cx="2531427" cy="1249655"/>
            </a:xfrm>
            <a:prstGeom prst="rect">
              <a:avLst/>
            </a:prstGeom>
          </p:spPr>
          <p:txBody>
            <a:bodyPr wrap="square" lIns="147428" tIns="73713" rIns="147428" bIns="73713">
              <a:spAutoFit/>
            </a:bodyPr>
            <a:lstStyle/>
            <a:p>
              <a:pPr algn="ctr" defTabSz="913765">
                <a:defRPr/>
              </a:pPr>
              <a:r>
                <a:rPr lang="zh-CN" altLang="en-US" sz="2000" b="1"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rPr>
                <a:t>应用领域</a:t>
              </a:r>
              <a:endParaRPr lang="en-US" altLang="zh-CN" sz="2000" b="1"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a:p>
              <a:pPr algn="ctr" defTabSz="913765">
                <a:spcBef>
                  <a:spcPts val="1935"/>
                </a:spcBef>
                <a:defRPr/>
              </a:pPr>
              <a:r>
                <a:rPr lang="zh-CN" altLang="en-US"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rPr>
                <a:t>此处添加详细的说明文字做简要说明</a:t>
              </a:r>
              <a:endParaRPr lang="en-US" altLang="zh-CN"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椭圆 20"/>
            <p:cNvSpPr/>
            <p:nvPr/>
          </p:nvSpPr>
          <p:spPr>
            <a:xfrm>
              <a:off x="4449047" y="1872580"/>
              <a:ext cx="3252791" cy="3253127"/>
            </a:xfrm>
            <a:prstGeom prst="ellipse">
              <a:avLst/>
            </a:prstGeom>
            <a:noFill/>
            <a:ln w="25400" cap="flat" cmpd="sng" algn="ctr">
              <a:solidFill>
                <a:schemeClr val="accent2"/>
              </a:solidFill>
              <a:prstDash val="sysDot"/>
            </a:ln>
            <a:effectLst/>
          </p:spPr>
          <p:txBody>
            <a:bodyPr lIns="147428" tIns="73713" rIns="147428" bIns="73713" rtlCol="0" anchor="ctr"/>
            <a:lstStyle/>
            <a:p>
              <a:pPr algn="ctr" defTabSz="913765">
                <a:defRPr/>
              </a:pPr>
              <a:endParaRPr lang="zh-CN" altLang="en-US" sz="1100" kern="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矩形 21"/>
            <p:cNvSpPr/>
            <p:nvPr/>
          </p:nvSpPr>
          <p:spPr>
            <a:xfrm>
              <a:off x="4809726" y="2759132"/>
              <a:ext cx="2531427" cy="1249655"/>
            </a:xfrm>
            <a:prstGeom prst="rect">
              <a:avLst/>
            </a:prstGeom>
          </p:spPr>
          <p:txBody>
            <a:bodyPr wrap="square" lIns="147428" tIns="73713" rIns="147428" bIns="73713">
              <a:spAutoFit/>
            </a:bodyPr>
            <a:lstStyle/>
            <a:p>
              <a:pPr algn="ctr" defTabSz="913765">
                <a:defRPr/>
              </a:pPr>
              <a:r>
                <a:rPr lang="zh-CN" altLang="en-US" sz="2000" b="1"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rPr>
                <a:t>商务领域</a:t>
              </a:r>
              <a:endParaRPr lang="en-US" altLang="zh-CN" sz="2000" b="1"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a:p>
              <a:pPr algn="ctr" defTabSz="913765">
                <a:spcBef>
                  <a:spcPts val="1935"/>
                </a:spcBef>
                <a:defRPr/>
              </a:pPr>
              <a:r>
                <a:rPr lang="zh-CN" altLang="en-US"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rPr>
                <a:t>此处添加详细的说明文字做简要说明</a:t>
              </a:r>
              <a:endParaRPr lang="en-US" altLang="zh-CN"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椭圆 22"/>
            <p:cNvSpPr/>
            <p:nvPr/>
          </p:nvSpPr>
          <p:spPr>
            <a:xfrm>
              <a:off x="8205355" y="1872580"/>
              <a:ext cx="3252791" cy="3253127"/>
            </a:xfrm>
            <a:prstGeom prst="ellipse">
              <a:avLst/>
            </a:prstGeom>
            <a:noFill/>
            <a:ln w="25400" cap="flat" cmpd="sng" algn="ctr">
              <a:solidFill>
                <a:schemeClr val="accent1"/>
              </a:solidFill>
              <a:prstDash val="sysDot"/>
            </a:ln>
            <a:effectLst/>
          </p:spPr>
          <p:txBody>
            <a:bodyPr lIns="147428" tIns="73713" rIns="147428" bIns="73713" rtlCol="0" anchor="ctr"/>
            <a:lstStyle/>
            <a:p>
              <a:pPr algn="ctr" defTabSz="913765">
                <a:defRPr/>
              </a:pPr>
              <a:endParaRPr lang="zh-CN" altLang="en-US" sz="1100" kern="0">
                <a:solidFill>
                  <a:sysClr val="windowText" lastClr="00000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矩形 23"/>
            <p:cNvSpPr/>
            <p:nvPr/>
          </p:nvSpPr>
          <p:spPr>
            <a:xfrm>
              <a:off x="8566033" y="2759132"/>
              <a:ext cx="2531427" cy="1249655"/>
            </a:xfrm>
            <a:prstGeom prst="rect">
              <a:avLst/>
            </a:prstGeom>
          </p:spPr>
          <p:txBody>
            <a:bodyPr wrap="square" lIns="147428" tIns="73713" rIns="147428" bIns="73713">
              <a:spAutoFit/>
            </a:bodyPr>
            <a:lstStyle/>
            <a:p>
              <a:pPr algn="ctr" defTabSz="913765">
                <a:defRPr/>
              </a:pPr>
              <a:r>
                <a:rPr lang="zh-CN" altLang="en-US" sz="2000" b="1"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rPr>
                <a:t>服务领域</a:t>
              </a:r>
              <a:endParaRPr lang="en-US" altLang="zh-CN" sz="2000" b="1"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a:p>
              <a:pPr algn="ctr" defTabSz="913765">
                <a:spcBef>
                  <a:spcPts val="1935"/>
                </a:spcBef>
                <a:defRPr/>
              </a:pPr>
              <a:r>
                <a:rPr lang="zh-CN" altLang="en-US"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rPr>
                <a:t>此处添加详细的说明文字做简要说明</a:t>
              </a:r>
              <a:endParaRPr lang="en-US" altLang="zh-CN" sz="1100"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4" name="文本框 13"/>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0"/>
            <a:ext cx="12192000" cy="24003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421" y="0"/>
            <a:ext cx="8319101" cy="724971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972778" cy="68580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19222" y="0"/>
            <a:ext cx="7972778" cy="6858000"/>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r="84424" b="78056"/>
          <a:stretch>
            <a:fillRect/>
          </a:stretch>
        </p:blipFill>
        <p:spPr>
          <a:xfrm>
            <a:off x="3103732" y="895350"/>
            <a:ext cx="1115490" cy="1504950"/>
          </a:xfrm>
          <a:prstGeom prst="rect">
            <a:avLst/>
          </a:prstGeom>
        </p:spPr>
      </p:pic>
      <p:sp>
        <p:nvSpPr>
          <p:cNvPr id="13" name="文本框 12"/>
          <p:cNvSpPr txBox="1"/>
          <p:nvPr/>
        </p:nvSpPr>
        <p:spPr>
          <a:xfrm>
            <a:off x="4940513" y="2402675"/>
            <a:ext cx="2731397" cy="501650"/>
          </a:xfrm>
          <a:prstGeom prst="rect">
            <a:avLst/>
          </a:prstGeom>
          <a:noFill/>
        </p:spPr>
        <p:txBody>
          <a:bodyPr wrap="square" rtlCol="0">
            <a:spAutoFit/>
          </a:bodyPr>
          <a:lstStyle/>
          <a:p>
            <a:pPr algn="dist"/>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个</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人</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信</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息</a:t>
            </a:r>
            <a:endPar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矩形 13"/>
          <p:cNvSpPr/>
          <p:nvPr/>
        </p:nvSpPr>
        <p:spPr>
          <a:xfrm>
            <a:off x="4938952" y="2803832"/>
            <a:ext cx="2610010" cy="379335"/>
          </a:xfrm>
          <a:prstGeom prst="rect">
            <a:avLst/>
          </a:prstGeom>
        </p:spPr>
        <p:txBody>
          <a:bodyPr wrap="none">
            <a:spAutoFit/>
          </a:bodyPr>
          <a:lstStyle/>
          <a:p>
            <a:r>
              <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a:off x="4938952" y="3701591"/>
            <a:ext cx="2610010" cy="379335"/>
          </a:xfrm>
          <a:prstGeom prst="rect">
            <a:avLst/>
          </a:prstGeom>
        </p:spPr>
        <p:txBody>
          <a:bodyPr wrap="none">
            <a:spAutoFit/>
          </a:bodyPr>
          <a:lstStyle/>
          <a:p>
            <a:r>
              <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矩形 17"/>
          <p:cNvSpPr/>
          <p:nvPr/>
        </p:nvSpPr>
        <p:spPr>
          <a:xfrm>
            <a:off x="4938952" y="5497110"/>
            <a:ext cx="2610010" cy="379335"/>
          </a:xfrm>
          <a:prstGeom prst="rect">
            <a:avLst/>
          </a:prstGeom>
        </p:spPr>
        <p:txBody>
          <a:bodyPr wrap="none">
            <a:spAutoFit/>
          </a:bodyPr>
          <a:lstStyle/>
          <a:p>
            <a:r>
              <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a:off x="4938952" y="4599350"/>
            <a:ext cx="2610010" cy="379335"/>
          </a:xfrm>
          <a:prstGeom prst="rect">
            <a:avLst/>
          </a:prstGeom>
        </p:spPr>
        <p:txBody>
          <a:bodyPr wrap="none">
            <a:spAutoFit/>
          </a:bodyPr>
          <a:lstStyle/>
          <a:p>
            <a:r>
              <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18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文本框 20"/>
          <p:cNvSpPr txBox="1"/>
          <p:nvPr/>
        </p:nvSpPr>
        <p:spPr>
          <a:xfrm>
            <a:off x="4169241" y="2449323"/>
            <a:ext cx="755335" cy="707886"/>
          </a:xfrm>
          <a:prstGeom prst="rect">
            <a:avLst/>
          </a:prstGeom>
          <a:noFill/>
        </p:spPr>
        <p:txBody>
          <a:bodyPr wrap="none" rtlCol="0">
            <a:spAutoFit/>
          </a:bodyPr>
          <a:lstStyle/>
          <a:p>
            <a:r>
              <a:rPr lang="en-US" altLang="zh-CN"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文本框 21"/>
          <p:cNvSpPr txBox="1"/>
          <p:nvPr/>
        </p:nvSpPr>
        <p:spPr>
          <a:xfrm>
            <a:off x="4169241" y="3365755"/>
            <a:ext cx="755335" cy="707886"/>
          </a:xfrm>
          <a:prstGeom prst="rect">
            <a:avLst/>
          </a:prstGeom>
          <a:noFill/>
        </p:spPr>
        <p:txBody>
          <a:bodyPr wrap="none" rtlCol="0">
            <a:spAutoFit/>
          </a:bodyPr>
          <a:lstStyle/>
          <a:p>
            <a:r>
              <a:rPr lang="en-US" altLang="zh-CN"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文本框 22"/>
          <p:cNvSpPr txBox="1"/>
          <p:nvPr/>
        </p:nvSpPr>
        <p:spPr>
          <a:xfrm>
            <a:off x="4169241" y="4282187"/>
            <a:ext cx="755335" cy="707886"/>
          </a:xfrm>
          <a:prstGeom prst="rect">
            <a:avLst/>
          </a:prstGeom>
          <a:noFill/>
        </p:spPr>
        <p:txBody>
          <a:bodyPr wrap="none" rtlCol="0">
            <a:spAutoFit/>
          </a:bodyPr>
          <a:lstStyle/>
          <a:p>
            <a:r>
              <a:rPr lang="en-US" altLang="zh-CN"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文本框 23"/>
          <p:cNvSpPr txBox="1"/>
          <p:nvPr/>
        </p:nvSpPr>
        <p:spPr>
          <a:xfrm>
            <a:off x="4169241" y="5198619"/>
            <a:ext cx="755335" cy="707886"/>
          </a:xfrm>
          <a:prstGeom prst="rect">
            <a:avLst/>
          </a:prstGeom>
          <a:noFill/>
        </p:spPr>
        <p:txBody>
          <a:bodyPr wrap="none" rtlCol="0">
            <a:spAutoFit/>
          </a:bodyPr>
          <a:lstStyle/>
          <a:p>
            <a:r>
              <a:rPr lang="en-US" altLang="zh-CN"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文本框 24"/>
          <p:cNvSpPr txBox="1"/>
          <p:nvPr/>
        </p:nvSpPr>
        <p:spPr>
          <a:xfrm>
            <a:off x="4585008" y="899081"/>
            <a:ext cx="3132063" cy="830997"/>
          </a:xfrm>
          <a:prstGeom prst="rect">
            <a:avLst/>
          </a:prstGeom>
          <a:noFill/>
        </p:spPr>
        <p:txBody>
          <a:bodyPr wrap="square" rtlCol="0">
            <a:spAutoFit/>
          </a:bodyPr>
          <a:lstStyle/>
          <a:p>
            <a:pPr algn="ctr"/>
            <a:r>
              <a:rPr lang="zh-CN" altLang="en-US" sz="4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目录</a:t>
            </a:r>
            <a:endParaRPr lang="zh-CN" altLang="en-US" sz="4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5041092" y="1645766"/>
            <a:ext cx="2052948" cy="461665"/>
          </a:xfrm>
          <a:prstGeom prst="rect">
            <a:avLst/>
          </a:prstGeom>
          <a:noFill/>
        </p:spPr>
        <p:txBody>
          <a:bodyPr wrap="square" rtlCol="0">
            <a:spAutoFit/>
          </a:bodyPr>
          <a:lstStyle/>
          <a:p>
            <a:pPr algn="dist"/>
            <a:r>
              <a:rPr lang="en-US" altLang="zh-CN"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CONTENTS</a:t>
            </a:r>
            <a:endParaRPr lang="zh-CN" altLang="en-US"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文本框 26"/>
          <p:cNvSpPr txBox="1"/>
          <p:nvPr/>
        </p:nvSpPr>
        <p:spPr>
          <a:xfrm>
            <a:off x="4940513" y="3256148"/>
            <a:ext cx="2731397" cy="501650"/>
          </a:xfrm>
          <a:prstGeom prst="rect">
            <a:avLst/>
          </a:prstGeom>
          <a:noFill/>
        </p:spPr>
        <p:txBody>
          <a:bodyPr wrap="square" rtlCol="0">
            <a:spAutoFit/>
          </a:bodyPr>
          <a:lstStyle/>
          <a:p>
            <a:pPr algn="dist"/>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个</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人</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技</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能</a:t>
            </a:r>
            <a:endPar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文本框 27"/>
          <p:cNvSpPr txBox="1"/>
          <p:nvPr/>
        </p:nvSpPr>
        <p:spPr>
          <a:xfrm>
            <a:off x="4940513" y="4186932"/>
            <a:ext cx="2731397" cy="501650"/>
          </a:xfrm>
          <a:prstGeom prst="rect">
            <a:avLst/>
          </a:prstGeom>
          <a:noFill/>
        </p:spPr>
        <p:txBody>
          <a:bodyPr wrap="square" rtlCol="0">
            <a:spAutoFit/>
          </a:bodyPr>
          <a:lstStyle/>
          <a:p>
            <a:pPr algn="dist"/>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岗</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位</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认</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知</a:t>
            </a:r>
            <a:endPar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文本框 30"/>
          <p:cNvSpPr txBox="1"/>
          <p:nvPr/>
        </p:nvSpPr>
        <p:spPr>
          <a:xfrm>
            <a:off x="4940513" y="5042828"/>
            <a:ext cx="2731397" cy="501650"/>
          </a:xfrm>
          <a:prstGeom prst="rect">
            <a:avLst/>
          </a:prstGeom>
          <a:noFill/>
        </p:spPr>
        <p:txBody>
          <a:bodyPr wrap="square" rtlCol="0">
            <a:spAutoFit/>
          </a:bodyPr>
          <a:lstStyle/>
          <a:p>
            <a:pPr algn="dist"/>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职</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业</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规</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化</a:t>
            </a:r>
            <a:endPar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iterate type="lt">
                                    <p:tmPct val="5263"/>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iterate type="lt">
                                    <p:tmPct val="5263"/>
                                  </p:iterate>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iterate type="lt">
                                    <p:tmPct val="5263"/>
                                  </p:iterate>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grpId="0" nodeType="withEffect">
                                  <p:stCondLst>
                                    <p:cond delay="0"/>
                                  </p:stCondLst>
                                  <p:iterate type="lt">
                                    <p:tmPct val="5263"/>
                                  </p:iterate>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25"/>
                                        </p:tgtEl>
                                        <p:attrNameLst>
                                          <p:attrName>style.visibility</p:attrName>
                                        </p:attrNameLst>
                                      </p:cBhvr>
                                      <p:to>
                                        <p:strVal val="visible"/>
                                      </p:to>
                                    </p:set>
                                    <p:set>
                                      <p:cBhvr>
                                        <p:cTn id="24" dur="227" fill="hold">
                                          <p:stCondLst>
                                            <p:cond delay="0"/>
                                          </p:stCondLst>
                                        </p:cTn>
                                        <p:tgtEl>
                                          <p:spTgt spid="25"/>
                                        </p:tgtEl>
                                        <p:attrNameLst>
                                          <p:attrName>style.rotation</p:attrName>
                                        </p:attrNameLst>
                                      </p:cBhvr>
                                      <p:to>
                                        <p:strVal val="-45.0"/>
                                      </p:to>
                                    </p:set>
                                    <p:anim calcmode="lin" valueType="num">
                                      <p:cBhvr>
                                        <p:cTn id="25" dur="227" fill="hold">
                                          <p:stCondLst>
                                            <p:cond delay="227"/>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25"/>
                                        </p:tgtEl>
                                        <p:attrNameLst>
                                          <p:attrName>ppt_y</p:attrName>
                                        </p:attrNameLst>
                                      </p:cBhvr>
                                      <p:tavLst>
                                        <p:tav tm="0">
                                          <p:val>
                                            <p:strVal val="#ppt_y-(0.354*#ppt_w-0.172*#ppt_h)"/>
                                          </p:val>
                                        </p:tav>
                                        <p:tav tm="100000">
                                          <p:val>
                                            <p:strVal val="#ppt_y"/>
                                          </p:val>
                                        </p:tav>
                                      </p:tavLst>
                                    </p:anim>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6"/>
                                        </p:tgtEl>
                                        <p:attrNameLst>
                                          <p:attrName>ppt_y</p:attrName>
                                        </p:attrNameLst>
                                      </p:cBhvr>
                                      <p:tavLst>
                                        <p:tav tm="0">
                                          <p:val>
                                            <p:strVal val="#ppt_y"/>
                                          </p:val>
                                        </p:tav>
                                        <p:tav tm="100000">
                                          <p:val>
                                            <p:strVal val="#ppt_y"/>
                                          </p:val>
                                        </p:tav>
                                      </p:tavLst>
                                    </p:anim>
                                    <p:anim calcmode="lin" valueType="num">
                                      <p:cBhvr>
                                        <p:cTn id="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6"/>
                                        </p:tgtEl>
                                      </p:cBhvr>
                                    </p:animEffect>
                                  </p:childTnLst>
                                </p:cTn>
                              </p:par>
                              <p:par>
                                <p:cTn id="36" presetID="2" presetClass="entr" presetSubtype="6" fill="hold" grpId="0" nodeType="with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0"/>
                                  </p:stCondLst>
                                  <p:iterate type="lt">
                                    <p:tmPct val="10000"/>
                                  </p:iterate>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0"/>
                                  </p:stCondLst>
                                  <p:iterate type="lt">
                                    <p:tmPct val="10000"/>
                                  </p:iterate>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1+#ppt_w/2"/>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20" grpId="0"/>
      <p:bldP spid="25" grpId="0"/>
      <p:bldP spid="26" grpId="0"/>
      <p:bldP spid="27" grpId="0"/>
      <p:bldP spid="28"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64278" y="3429001"/>
            <a:ext cx="2061095" cy="2348906"/>
          </a:xfrm>
          <a:prstGeom prst="rect">
            <a:avLst/>
          </a:prstGeom>
        </p:spPr>
      </p:pic>
      <p:grpSp>
        <p:nvGrpSpPr>
          <p:cNvPr id="8" name="组合 7"/>
          <p:cNvGrpSpPr/>
          <p:nvPr/>
        </p:nvGrpSpPr>
        <p:grpSpPr>
          <a:xfrm>
            <a:off x="1005017" y="2083819"/>
            <a:ext cx="1587223" cy="738963"/>
            <a:chOff x="2948535" y="3672185"/>
            <a:chExt cx="2811555" cy="1282076"/>
          </a:xfrm>
        </p:grpSpPr>
        <p:sp>
          <p:nvSpPr>
            <p:cNvPr id="9" name="Rounded Rectangle 43"/>
            <p:cNvSpPr/>
            <p:nvPr/>
          </p:nvSpPr>
          <p:spPr>
            <a:xfrm>
              <a:off x="2964135" y="3673227"/>
              <a:ext cx="2230265" cy="557566"/>
            </a:xfrm>
            <a:prstGeom prst="roundRect">
              <a:avLst>
                <a:gd name="adj" fmla="val 4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2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13"/>
            <p:cNvSpPr txBox="1"/>
            <p:nvPr/>
          </p:nvSpPr>
          <p:spPr>
            <a:xfrm>
              <a:off x="3188964" y="3672185"/>
              <a:ext cx="2104106" cy="558791"/>
            </a:xfrm>
            <a:prstGeom prst="rect">
              <a:avLst/>
            </a:prstGeom>
            <a:noFill/>
          </p:spPr>
          <p:txBody>
            <a:bodyPr wrap="square" rtlCol="0">
              <a:spAutoFit/>
            </a:bodyPr>
            <a:lstStyle/>
            <a:p>
              <a:r>
                <a:rPr lang="zh-CN" altLang="en-US" sz="1495" dirty="0">
                  <a:solidFill>
                    <a:schemeClr val="bg1"/>
                  </a:solidFill>
                  <a:latin typeface="FZHei-B01S" panose="02010601030101010101" pitchFamily="2" charset="-122"/>
                  <a:ea typeface="FZHei-B01S" panose="02010601030101010101" pitchFamily="2" charset="-122"/>
                  <a:sym typeface="FZHei-B01S" panose="02010601030101010101" pitchFamily="2" charset="-122"/>
                </a:rPr>
                <a:t>项目名称</a:t>
              </a:r>
              <a:endParaRPr lang="id-ID" sz="149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14"/>
            <p:cNvSpPr txBox="1"/>
            <p:nvPr/>
          </p:nvSpPr>
          <p:spPr>
            <a:xfrm>
              <a:off x="2948535" y="4342295"/>
              <a:ext cx="2811555" cy="611966"/>
            </a:xfrm>
            <a:prstGeom prst="rect">
              <a:avLst/>
            </a:prstGeom>
            <a:noFill/>
          </p:spPr>
          <p:txBody>
            <a:bodyPr wrap="square" rtlCol="0">
              <a:spAutoFit/>
            </a:bodyPr>
            <a:lstStyle/>
            <a:p>
              <a:r>
                <a:rPr lang="en-US" altLang="zh-CN" sz="169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Add Content</a:t>
              </a:r>
              <a:endParaRPr lang="zh-CN" altLang="en-US" sz="169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2" name="TextBox 15"/>
          <p:cNvSpPr txBox="1"/>
          <p:nvPr/>
        </p:nvSpPr>
        <p:spPr>
          <a:xfrm>
            <a:off x="1020795" y="2949819"/>
            <a:ext cx="3421652" cy="2828087"/>
          </a:xfrm>
          <a:prstGeom prst="rect">
            <a:avLst/>
          </a:prstGeom>
          <a:noFill/>
        </p:spPr>
        <p:txBody>
          <a:bodyPr wrap="square" lIns="49407" tIns="24704" rIns="49407" bIns="24704" rtlCol="0">
            <a:spAutoFit/>
          </a:bodyPr>
          <a:lstStyle/>
          <a:p>
            <a:pPr>
              <a:lnSpc>
                <a:spcPct val="150000"/>
              </a:lnSpc>
            </a:pPr>
            <a:r>
              <a:rPr lang="zh-CN" altLang="en-US" sz="13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文本后，在此狂中选择粘贴。您的内容打在这里，或者通过复制文本后，在此狂中选择粘贴。您的内容打在这里，或者通过复制文本后，在此狂中选择粘贴。您的内容打在这里，或者通过复制文本后，在此狂中选择粘贴。</a:t>
            </a:r>
            <a:endParaRPr lang="en-US" altLang="zh-CN" sz="13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endParaRPr lang="en-US" altLang="zh-CN" sz="13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lang="zh-CN" altLang="en-US" sz="135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您的内容打在这里，或者通过复制文本后，在此狂中选择粘贴。</a:t>
            </a:r>
            <a:endParaRPr lang="en-US" altLang="zh-CN" sz="129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组合 12"/>
          <p:cNvGrpSpPr/>
          <p:nvPr/>
        </p:nvGrpSpPr>
        <p:grpSpPr>
          <a:xfrm>
            <a:off x="5255471" y="2166827"/>
            <a:ext cx="1587223" cy="738963"/>
            <a:chOff x="10715080" y="3672185"/>
            <a:chExt cx="2811555" cy="1282076"/>
          </a:xfrm>
        </p:grpSpPr>
        <p:sp>
          <p:nvSpPr>
            <p:cNvPr id="14" name="Rounded Rectangle 43"/>
            <p:cNvSpPr/>
            <p:nvPr/>
          </p:nvSpPr>
          <p:spPr>
            <a:xfrm>
              <a:off x="10730680" y="3673227"/>
              <a:ext cx="2230265" cy="557566"/>
            </a:xfrm>
            <a:prstGeom prst="roundRect">
              <a:avLst>
                <a:gd name="adj" fmla="val 4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2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8"/>
            <p:cNvSpPr txBox="1"/>
            <p:nvPr/>
          </p:nvSpPr>
          <p:spPr>
            <a:xfrm>
              <a:off x="10955509" y="3672185"/>
              <a:ext cx="1856198" cy="558791"/>
            </a:xfrm>
            <a:prstGeom prst="rect">
              <a:avLst/>
            </a:prstGeom>
            <a:noFill/>
          </p:spPr>
          <p:txBody>
            <a:bodyPr wrap="square" rtlCol="0">
              <a:spAutoFit/>
            </a:bodyPr>
            <a:lstStyle/>
            <a:p>
              <a:r>
                <a:rPr lang="zh-CN" altLang="en-US" sz="1495" dirty="0">
                  <a:solidFill>
                    <a:schemeClr val="bg1"/>
                  </a:solidFill>
                  <a:latin typeface="FZHei-B01S" panose="02010601030101010101" pitchFamily="2" charset="-122"/>
                  <a:ea typeface="FZHei-B01S" panose="02010601030101010101" pitchFamily="2" charset="-122"/>
                  <a:sym typeface="FZHei-B01S" panose="02010601030101010101" pitchFamily="2" charset="-122"/>
                </a:rPr>
                <a:t>项目名称</a:t>
              </a:r>
              <a:endParaRPr lang="id-ID" altLang="zh-CN" sz="149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21"/>
            <p:cNvSpPr txBox="1"/>
            <p:nvPr/>
          </p:nvSpPr>
          <p:spPr>
            <a:xfrm>
              <a:off x="10715080" y="4342295"/>
              <a:ext cx="2811555" cy="611966"/>
            </a:xfrm>
            <a:prstGeom prst="rect">
              <a:avLst/>
            </a:prstGeom>
            <a:noFill/>
          </p:spPr>
          <p:txBody>
            <a:bodyPr wrap="square" rtlCol="0">
              <a:spAutoFit/>
            </a:bodyPr>
            <a:lstStyle/>
            <a:p>
              <a:r>
                <a:rPr lang="en-US" altLang="zh-CN" sz="169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Add Content</a:t>
              </a:r>
              <a:endParaRPr lang="zh-CN" altLang="en-US" sz="169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7" name="TextBox 22"/>
          <p:cNvSpPr txBox="1"/>
          <p:nvPr/>
        </p:nvSpPr>
        <p:spPr>
          <a:xfrm>
            <a:off x="5273768" y="2899348"/>
            <a:ext cx="6174853" cy="579587"/>
          </a:xfrm>
          <a:prstGeom prst="rect">
            <a:avLst/>
          </a:prstGeom>
          <a:noFill/>
        </p:spPr>
        <p:txBody>
          <a:bodyPr wrap="square" lIns="49407" tIns="24704" rIns="49407" bIns="24704" rtlCol="0">
            <a:spAutoFit/>
          </a:bodyPr>
          <a:lstStyle/>
          <a:p>
            <a:pPr>
              <a:lnSpc>
                <a:spcPct val="150000"/>
              </a:lnSpc>
            </a:pPr>
            <a:r>
              <a:rPr lang="zh-CN" altLang="en-US" sz="122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您的内容打在这里，或者通过复制文本后，在此狂中选择粘贴。您的内容打在这里，或者通过复制文本后，在此狂中选择粘贴。</a:t>
            </a:r>
            <a:endParaRPr lang="en-US" altLang="zh-CN" sz="129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ounded Rectangle 43"/>
          <p:cNvSpPr/>
          <p:nvPr/>
        </p:nvSpPr>
        <p:spPr>
          <a:xfrm>
            <a:off x="5635140" y="5645754"/>
            <a:ext cx="1259063" cy="321369"/>
          </a:xfrm>
          <a:prstGeom prst="roundRect">
            <a:avLst>
              <a:gd name="adj" fmla="val 4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9407" tIns="24704" rIns="49407" bIns="24704" rtlCol="0" anchor="ctr"/>
          <a:lstStyle/>
          <a:p>
            <a:pPr algn="ctr"/>
            <a:endParaRPr lang="id-ID" sz="132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ounded Rectangle 43"/>
          <p:cNvSpPr/>
          <p:nvPr/>
        </p:nvSpPr>
        <p:spPr>
          <a:xfrm>
            <a:off x="7804403" y="5645754"/>
            <a:ext cx="1259063" cy="321369"/>
          </a:xfrm>
          <a:prstGeom prst="roundRect">
            <a:avLst>
              <a:gd name="adj" fmla="val 4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9407" tIns="24704" rIns="49407" bIns="24704" rtlCol="0" anchor="ctr"/>
          <a:lstStyle/>
          <a:p>
            <a:pPr algn="ctr"/>
            <a:endParaRPr lang="id-ID" sz="132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ounded Rectangle 43"/>
          <p:cNvSpPr/>
          <p:nvPr/>
        </p:nvSpPr>
        <p:spPr>
          <a:xfrm>
            <a:off x="9999562" y="5645754"/>
            <a:ext cx="1259063" cy="321369"/>
          </a:xfrm>
          <a:prstGeom prst="roundRect">
            <a:avLst>
              <a:gd name="adj" fmla="val 468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9407" tIns="24704" rIns="49407" bIns="24704" rtlCol="0" anchor="ctr"/>
          <a:lstStyle/>
          <a:p>
            <a:pPr algn="ctr"/>
            <a:endParaRPr lang="id-ID" sz="132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TextBox 26"/>
          <p:cNvSpPr txBox="1"/>
          <p:nvPr/>
        </p:nvSpPr>
        <p:spPr>
          <a:xfrm>
            <a:off x="5900949" y="5645754"/>
            <a:ext cx="904450" cy="279633"/>
          </a:xfrm>
          <a:prstGeom prst="rect">
            <a:avLst/>
          </a:prstGeom>
          <a:noFill/>
        </p:spPr>
        <p:txBody>
          <a:bodyPr wrap="square" lIns="49407" tIns="24704" rIns="49407" bIns="24704" rtlCol="0">
            <a:spAutoFit/>
          </a:bodyPr>
          <a:lstStyle/>
          <a:p>
            <a:r>
              <a:rPr lang="zh-CN" altLang="en-US" sz="1495" dirty="0">
                <a:solidFill>
                  <a:schemeClr val="bg1"/>
                </a:solidFill>
                <a:latin typeface="FZHei-B01S" panose="02010601030101010101" pitchFamily="2" charset="-122"/>
                <a:ea typeface="FZHei-B01S" panose="02010601030101010101" pitchFamily="2" charset="-122"/>
                <a:sym typeface="FZHei-B01S" panose="02010601030101010101" pitchFamily="2" charset="-122"/>
              </a:rPr>
              <a:t>项目名称</a:t>
            </a:r>
            <a:endParaRPr lang="id-ID" altLang="zh-CN" sz="149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TextBox 27"/>
          <p:cNvSpPr txBox="1"/>
          <p:nvPr/>
        </p:nvSpPr>
        <p:spPr>
          <a:xfrm>
            <a:off x="8164862" y="5645754"/>
            <a:ext cx="904450" cy="279633"/>
          </a:xfrm>
          <a:prstGeom prst="rect">
            <a:avLst/>
          </a:prstGeom>
          <a:noFill/>
        </p:spPr>
        <p:txBody>
          <a:bodyPr wrap="square" lIns="49407" tIns="24704" rIns="49407" bIns="24704" rtlCol="0">
            <a:spAutoFit/>
          </a:bodyPr>
          <a:lstStyle/>
          <a:p>
            <a:r>
              <a:rPr lang="zh-CN" altLang="en-US" sz="1495" dirty="0">
                <a:solidFill>
                  <a:schemeClr val="bg1"/>
                </a:solidFill>
                <a:latin typeface="FZHei-B01S" panose="02010601030101010101" pitchFamily="2" charset="-122"/>
                <a:ea typeface="FZHei-B01S" panose="02010601030101010101" pitchFamily="2" charset="-122"/>
                <a:sym typeface="FZHei-B01S" panose="02010601030101010101" pitchFamily="2" charset="-122"/>
              </a:rPr>
              <a:t>项目名称</a:t>
            </a:r>
            <a:endParaRPr lang="id-ID" altLang="zh-CN" sz="149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TextBox 28"/>
          <p:cNvSpPr txBox="1"/>
          <p:nvPr/>
        </p:nvSpPr>
        <p:spPr>
          <a:xfrm>
            <a:off x="10360021" y="5645754"/>
            <a:ext cx="904450" cy="279633"/>
          </a:xfrm>
          <a:prstGeom prst="rect">
            <a:avLst/>
          </a:prstGeom>
          <a:noFill/>
        </p:spPr>
        <p:txBody>
          <a:bodyPr wrap="square" lIns="49407" tIns="24704" rIns="49407" bIns="24704" rtlCol="0">
            <a:spAutoFit/>
          </a:bodyPr>
          <a:lstStyle/>
          <a:p>
            <a:r>
              <a:rPr lang="zh-CN" altLang="en-US" sz="1495" dirty="0">
                <a:solidFill>
                  <a:schemeClr val="bg1"/>
                </a:solidFill>
                <a:latin typeface="FZHei-B01S" panose="02010601030101010101" pitchFamily="2" charset="-122"/>
                <a:ea typeface="FZHei-B01S" panose="02010601030101010101" pitchFamily="2" charset="-122"/>
                <a:sym typeface="FZHei-B01S" panose="02010601030101010101" pitchFamily="2" charset="-122"/>
              </a:rPr>
              <a:t>项目名称</a:t>
            </a:r>
            <a:endParaRPr lang="id-ID" altLang="zh-CN" sz="149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25075" y="3429001"/>
            <a:ext cx="2061095" cy="2348906"/>
          </a:xfrm>
          <a:prstGeom prst="rect">
            <a:avLst/>
          </a:prstGeom>
        </p:spPr>
      </p:pic>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14163" y="3429001"/>
            <a:ext cx="2061095" cy="2348906"/>
          </a:xfrm>
          <a:prstGeom prst="rect">
            <a:avLst/>
          </a:prstGeom>
        </p:spPr>
      </p:pic>
      <p:sp>
        <p:nvSpPr>
          <p:cNvPr id="26" name="文本框 25"/>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4000"/>
                            </p:stCondLst>
                            <p:childTnLst>
                              <p:par>
                                <p:cTn id="68" presetID="53" presetClass="entr" presetSubtype="16"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animBg="1"/>
      <p:bldP spid="19" grpId="0" animBg="1"/>
      <p:bldP spid="20" grpId="0" animBg="1"/>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16200000" flipH="1">
            <a:off x="6943725" y="1609725"/>
            <a:ext cx="6858000" cy="363855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5400000">
            <a:off x="-1595437" y="1609725"/>
            <a:ext cx="6858000" cy="363855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8" y="0"/>
            <a:ext cx="8501912"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719" y="-227401"/>
            <a:ext cx="7617600" cy="76176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973" y="657224"/>
            <a:ext cx="5922528" cy="5848350"/>
          </a:xfrm>
          <a:prstGeom prst="rect">
            <a:avLst/>
          </a:prstGeom>
        </p:spPr>
      </p:pic>
      <p:sp>
        <p:nvSpPr>
          <p:cNvPr id="11" name="文本框 10"/>
          <p:cNvSpPr txBox="1"/>
          <p:nvPr/>
        </p:nvSpPr>
        <p:spPr>
          <a:xfrm>
            <a:off x="4623328" y="1910323"/>
            <a:ext cx="2686957" cy="1322070"/>
          </a:xfrm>
          <a:prstGeom prst="rect">
            <a:avLst/>
          </a:prstGeom>
          <a:noFill/>
        </p:spPr>
        <p:txBody>
          <a:bodyPr wrap="square" rtlCol="0">
            <a:spAutoFit/>
          </a:bodyPr>
          <a:lstStyle/>
          <a:p>
            <a:pPr algn="ctr"/>
            <a:r>
              <a:rPr lang="en-US" altLang="zh-CN" sz="8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8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4126222" y="3947111"/>
            <a:ext cx="3307316" cy="461665"/>
          </a:xfrm>
          <a:prstGeom prst="rect">
            <a:avLst/>
          </a:prstGeom>
        </p:spPr>
        <p:txBody>
          <a:bodyPr wrap="none">
            <a:spAutoFit/>
          </a:bodyPr>
          <a:lstStyle/>
          <a:p>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3" name="图片 12"/>
          <p:cNvPicPr preferRelativeResize="0"/>
          <p:nvPr/>
        </p:nvPicPr>
        <p:blipFill rotWithShape="1">
          <a:blip r:embed="rId6" cstate="screen"/>
          <a:srcRect l="32794" r="16079" b="94184"/>
          <a:stretch>
            <a:fillRect/>
          </a:stretch>
        </p:blipFill>
        <p:spPr>
          <a:xfrm flipH="1">
            <a:off x="4430807" y="3253131"/>
            <a:ext cx="3072000" cy="48000"/>
          </a:xfrm>
          <a:prstGeom prst="rect">
            <a:avLst/>
          </a:prstGeom>
        </p:spPr>
      </p:pic>
      <p:pic>
        <p:nvPicPr>
          <p:cNvPr id="14" name="图片 13"/>
          <p:cNvPicPr preferRelativeResize="0"/>
          <p:nvPr/>
        </p:nvPicPr>
        <p:blipFill rotWithShape="1">
          <a:blip r:embed="rId6" cstate="screen"/>
          <a:srcRect l="32794" r="16079" b="94184"/>
          <a:stretch>
            <a:fillRect/>
          </a:stretch>
        </p:blipFill>
        <p:spPr>
          <a:xfrm>
            <a:off x="4430807" y="4535831"/>
            <a:ext cx="3072000" cy="48000"/>
          </a:xfrm>
          <a:prstGeom prst="rect">
            <a:avLst/>
          </a:prstGeom>
        </p:spPr>
      </p:pic>
      <p:sp>
        <p:nvSpPr>
          <p:cNvPr id="16" name="文本框 15"/>
          <p:cNvSpPr txBox="1"/>
          <p:nvPr/>
        </p:nvSpPr>
        <p:spPr>
          <a:xfrm>
            <a:off x="4418525" y="3357301"/>
            <a:ext cx="2991487" cy="646331"/>
          </a:xfrm>
          <a:prstGeom prst="rect">
            <a:avLst/>
          </a:prstGeom>
          <a:noFill/>
        </p:spPr>
        <p:txBody>
          <a:bodyPr wrap="square" rtlCol="0">
            <a:spAutoFit/>
          </a:bodyPr>
          <a:lstStyle/>
          <a:p>
            <a:pPr algn="dist"/>
            <a:r>
              <a:rPr lang="zh-CN" altLang="en-US"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职</a:t>
            </a:r>
            <a:r>
              <a:rPr lang="en-US" altLang="zh-CN"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业</a:t>
            </a:r>
            <a:r>
              <a:rPr lang="en-US" altLang="zh-CN"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规</a:t>
            </a:r>
            <a:r>
              <a:rPr lang="en-US" altLang="zh-CN"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化</a:t>
            </a:r>
            <a:endParaRPr lang="zh-CN" altLang="en-US" sz="36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227" fill="hold">
                                          <p:stCondLst>
                                            <p:cond delay="0"/>
                                          </p:stCondLst>
                                        </p:cTn>
                                        <p:tgtEl>
                                          <p:spTgt spid="11"/>
                                        </p:tgtEl>
                                        <p:attrNameLst>
                                          <p:attrName>style.rotation</p:attrName>
                                        </p:attrNameLst>
                                      </p:cBhvr>
                                      <p:to>
                                        <p:strVal val="-45.0"/>
                                      </p:to>
                                    </p:set>
                                    <p:anim calcmode="lin" valueType="num">
                                      <p:cBhvr>
                                        <p:cTn id="8" dur="227" fill="hold">
                                          <p:stCondLst>
                                            <p:cond delay="227"/>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0"/>
                                  </p:stCondLst>
                                  <p:iterate type="lt">
                                    <p:tmPct val="5263"/>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44"/>
          <p:cNvSpPr/>
          <p:nvPr/>
        </p:nvSpPr>
        <p:spPr>
          <a:xfrm>
            <a:off x="5264706" y="3062388"/>
            <a:ext cx="2018675" cy="2018674"/>
          </a:xfrm>
          <a:prstGeom prst="ellipse">
            <a:avLst/>
          </a:prstGeom>
          <a:solidFill>
            <a:schemeClr val="accent1"/>
          </a:solidFill>
          <a:ln w="12700">
            <a:miter lim="400000"/>
          </a:ln>
        </p:spPr>
        <p:txBody>
          <a:bodyPr lIns="35719" tIns="35719" rIns="35719" bIns="3571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a:solidFill>
                  <a:srgbClr val="FFFFFF"/>
                </a:solidFill>
              </a:defRPr>
            </a:pPr>
            <a:endParaRPr sz="120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 name="Shape 1645"/>
          <p:cNvSpPr/>
          <p:nvPr/>
        </p:nvSpPr>
        <p:spPr>
          <a:xfrm>
            <a:off x="7645862" y="3790793"/>
            <a:ext cx="561864" cy="561864"/>
          </a:xfrm>
          <a:prstGeom prst="ellipse">
            <a:avLst/>
          </a:prstGeom>
          <a:solidFill>
            <a:schemeClr val="accent1"/>
          </a:solidFill>
          <a:ln w="12700">
            <a:miter lim="400000"/>
          </a:ln>
        </p:spPr>
        <p:txBody>
          <a:bodyPr lIns="35719" tIns="35719" rIns="35719" bIns="3571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a:solidFill>
                  <a:srgbClr val="FFFFFF"/>
                </a:solidFill>
              </a:defRPr>
            </a:pPr>
            <a:endParaRPr sz="12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 name="Shape 1646"/>
          <p:cNvSpPr/>
          <p:nvPr/>
        </p:nvSpPr>
        <p:spPr>
          <a:xfrm>
            <a:off x="8309625" y="3846073"/>
            <a:ext cx="1687963" cy="249364"/>
          </a:xfrm>
          <a:prstGeom prst="rect">
            <a:avLst/>
          </a:prstGeom>
          <a:ln w="12700">
            <a:miter lim="400000"/>
          </a:ln>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zh-CN" altLang="en-US" sz="1400" b="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输入您的汇报小标题</a:t>
            </a:r>
            <a:endParaRPr lang="zh-CN" altLang="en-US" sz="1400" b="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 name="Shape 1647"/>
          <p:cNvSpPr/>
          <p:nvPr/>
        </p:nvSpPr>
        <p:spPr>
          <a:xfrm>
            <a:off x="8309787" y="4042667"/>
            <a:ext cx="2655438" cy="532262"/>
          </a:xfrm>
          <a:prstGeom prst="rect">
            <a:avLst/>
          </a:prstGeom>
          <a:ln w="12700">
            <a:miter lim="400000"/>
          </a:ln>
        </p:spPr>
        <p:txBody>
          <a:bodyPr wrap="square" lIns="35719" tIns="35719" rIns="35719" bIns="35719" anchor="ctr">
            <a:spAutoFit/>
          </a:bodyPr>
          <a:lstStyle>
            <a:lvl1pPr algn="l">
              <a:lnSpc>
                <a:spcPct val="150000"/>
              </a:lnSpc>
              <a:defRPr sz="2000">
                <a:solidFill>
                  <a:srgbClr val="8B8C8C"/>
                </a:solidFill>
                <a:latin typeface="Helvetica"/>
                <a:ea typeface="Helvetica"/>
                <a:cs typeface="Helvetica"/>
                <a:sym typeface="Helvetica"/>
              </a:defRPr>
            </a:lvl1pPr>
          </a:lstStyle>
          <a:p>
            <a:pPr>
              <a:defRPr sz="2100">
                <a:solidFill>
                  <a:srgbClr val="8B8C8C"/>
                </a:solidFill>
                <a:latin typeface="Helvetica"/>
                <a:ea typeface="Helvetica"/>
                <a:cs typeface="Helvetica"/>
                <a:sym typeface="Helvetica"/>
              </a:defRPr>
            </a:pPr>
            <a:r>
              <a:rPr lang="zh-CN" altLang="en-US" sz="105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altLang="zh-CN" sz="105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 name="Shape 1648"/>
          <p:cNvSpPr/>
          <p:nvPr/>
        </p:nvSpPr>
        <p:spPr>
          <a:xfrm>
            <a:off x="7222193" y="2639190"/>
            <a:ext cx="561864" cy="561864"/>
          </a:xfrm>
          <a:prstGeom prst="ellipse">
            <a:avLst/>
          </a:prstGeom>
          <a:solidFill>
            <a:schemeClr val="accent2"/>
          </a:solidFill>
          <a:ln w="12700">
            <a:miter lim="400000"/>
          </a:ln>
        </p:spPr>
        <p:txBody>
          <a:bodyPr lIns="35719" tIns="35719" rIns="35719" bIns="3571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a:solidFill>
                  <a:srgbClr val="FFFFFF"/>
                </a:solidFill>
              </a:defRPr>
            </a:pPr>
            <a:endParaRPr sz="12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Shape 1649"/>
          <p:cNvSpPr/>
          <p:nvPr/>
        </p:nvSpPr>
        <p:spPr>
          <a:xfrm>
            <a:off x="7885956" y="2694470"/>
            <a:ext cx="1687963" cy="249364"/>
          </a:xfrm>
          <a:prstGeom prst="rect">
            <a:avLst/>
          </a:prstGeom>
          <a:ln w="12700">
            <a:miter lim="400000"/>
          </a:ln>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zh-CN" altLang="en-US" sz="1400" b="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输入您的汇报小标题</a:t>
            </a:r>
            <a:endParaRPr lang="zh-CN" altLang="en-US" sz="1400" b="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Shape 1650"/>
          <p:cNvSpPr/>
          <p:nvPr/>
        </p:nvSpPr>
        <p:spPr>
          <a:xfrm>
            <a:off x="7886118" y="2891064"/>
            <a:ext cx="2655438" cy="532262"/>
          </a:xfrm>
          <a:prstGeom prst="rect">
            <a:avLst/>
          </a:prstGeom>
          <a:ln w="12700">
            <a:miter lim="400000"/>
          </a:ln>
        </p:spPr>
        <p:txBody>
          <a:bodyPr wrap="square" lIns="35719" tIns="35719" rIns="35719" bIns="35719" anchor="ctr">
            <a:spAutoFit/>
          </a:bodyPr>
          <a:lstStyle>
            <a:lvl1pPr algn="l">
              <a:lnSpc>
                <a:spcPct val="150000"/>
              </a:lnSpc>
              <a:defRPr sz="2000">
                <a:solidFill>
                  <a:srgbClr val="8B8C8C"/>
                </a:solidFill>
                <a:latin typeface="Helvetica"/>
                <a:ea typeface="Helvetica"/>
                <a:cs typeface="Helvetica"/>
                <a:sym typeface="Helvetica"/>
              </a:defRPr>
            </a:lvl1pPr>
          </a:lstStyle>
          <a:p>
            <a:pPr>
              <a:defRPr sz="2100">
                <a:solidFill>
                  <a:srgbClr val="8B8C8C"/>
                </a:solidFill>
                <a:latin typeface="Helvetica"/>
                <a:ea typeface="Helvetica"/>
                <a:cs typeface="Helvetica"/>
                <a:sym typeface="Helvetica"/>
              </a:defRPr>
            </a:pPr>
            <a:r>
              <a:rPr lang="zh-CN" altLang="en-US" sz="105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altLang="zh-CN" sz="105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9" name="Shape 1651"/>
          <p:cNvSpPr/>
          <p:nvPr/>
        </p:nvSpPr>
        <p:spPr>
          <a:xfrm>
            <a:off x="7222193" y="4942396"/>
            <a:ext cx="561864" cy="561864"/>
          </a:xfrm>
          <a:prstGeom prst="ellipse">
            <a:avLst/>
          </a:prstGeom>
          <a:solidFill>
            <a:schemeClr val="accent2"/>
          </a:solidFill>
          <a:ln w="12700">
            <a:miter lim="400000"/>
          </a:ln>
        </p:spPr>
        <p:txBody>
          <a:bodyPr lIns="35719" tIns="35719" rIns="35719" bIns="3571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a:solidFill>
                  <a:srgbClr val="FFFFFF"/>
                </a:solidFill>
              </a:defRPr>
            </a:pPr>
            <a:endParaRPr sz="12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Shape 1652"/>
          <p:cNvSpPr/>
          <p:nvPr/>
        </p:nvSpPr>
        <p:spPr>
          <a:xfrm>
            <a:off x="7885956" y="4997676"/>
            <a:ext cx="1687963" cy="249364"/>
          </a:xfrm>
          <a:prstGeom prst="rect">
            <a:avLst/>
          </a:prstGeom>
          <a:ln w="12700">
            <a:miter lim="400000"/>
          </a:ln>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zh-CN" altLang="en-US" sz="1400" b="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输入您的汇报小标题</a:t>
            </a:r>
            <a:endParaRPr lang="zh-CN" altLang="en-US" sz="1400" b="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Shape 1653"/>
          <p:cNvSpPr/>
          <p:nvPr/>
        </p:nvSpPr>
        <p:spPr>
          <a:xfrm>
            <a:off x="7886118" y="5194269"/>
            <a:ext cx="2655438" cy="532262"/>
          </a:xfrm>
          <a:prstGeom prst="rect">
            <a:avLst/>
          </a:prstGeom>
          <a:ln w="12700">
            <a:miter lim="400000"/>
          </a:ln>
        </p:spPr>
        <p:txBody>
          <a:bodyPr wrap="square" lIns="35719" tIns="35719" rIns="35719" bIns="35719" anchor="ctr">
            <a:spAutoFit/>
          </a:bodyPr>
          <a:lstStyle>
            <a:lvl1pPr algn="l">
              <a:lnSpc>
                <a:spcPct val="150000"/>
              </a:lnSpc>
              <a:defRPr sz="2000">
                <a:solidFill>
                  <a:srgbClr val="8B8C8C"/>
                </a:solidFill>
                <a:latin typeface="Helvetica"/>
                <a:ea typeface="Helvetica"/>
                <a:cs typeface="Helvetica"/>
                <a:sym typeface="Helvetica"/>
              </a:defRPr>
            </a:lvl1pPr>
          </a:lstStyle>
          <a:p>
            <a:pPr>
              <a:defRPr sz="2100">
                <a:solidFill>
                  <a:srgbClr val="8B8C8C"/>
                </a:solidFill>
                <a:latin typeface="Helvetica"/>
                <a:ea typeface="Helvetica"/>
                <a:cs typeface="Helvetica"/>
                <a:sym typeface="Helvetica"/>
              </a:defRPr>
            </a:pPr>
            <a:r>
              <a:rPr lang="zh-CN" altLang="en-US" sz="105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altLang="zh-CN" sz="105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Shape 1656"/>
          <p:cNvSpPr/>
          <p:nvPr/>
        </p:nvSpPr>
        <p:spPr>
          <a:xfrm>
            <a:off x="5929294" y="3644133"/>
            <a:ext cx="788678" cy="503023"/>
          </a:xfrm>
          <a:prstGeom prst="rect">
            <a:avLst/>
          </a:prstGeom>
          <a:ln w="12700">
            <a:miter lim="400000"/>
          </a:ln>
        </p:spPr>
        <p:txBody>
          <a:bodyPr wrap="none" lIns="35719" tIns="35719" rIns="35719" bIns="35719" anchor="ctr">
            <a:spAutoFit/>
          </a:bodyPr>
          <a:lstStyle>
            <a:lvl1pPr>
              <a:defRPr sz="7000" b="1">
                <a:solidFill>
                  <a:srgbClr val="FFFFFF"/>
                </a:solidFill>
                <a:latin typeface="Helvetica"/>
                <a:ea typeface="Helvetica"/>
                <a:cs typeface="Helvetica"/>
                <a:sym typeface="Helvetica"/>
              </a:defRPr>
            </a:lvl1pPr>
          </a:lstStyle>
          <a:p>
            <a:r>
              <a:rPr sz="2800" b="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37%</a:t>
            </a:r>
            <a:endParaRPr sz="2800" b="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Shape 1657"/>
          <p:cNvSpPr/>
          <p:nvPr/>
        </p:nvSpPr>
        <p:spPr>
          <a:xfrm>
            <a:off x="5667156" y="4096195"/>
            <a:ext cx="1245376" cy="418641"/>
          </a:xfrm>
          <a:prstGeom prst="rect">
            <a:avLst/>
          </a:prstGeom>
          <a:ln w="12700">
            <a:miter lim="400000"/>
          </a:ln>
        </p:spPr>
        <p:txBody>
          <a:bodyPr wrap="square" lIns="35719" tIns="35719" rIns="35719" bIns="3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sz="2000">
                <a:solidFill>
                  <a:srgbClr val="FFFFFF"/>
                </a:solidFill>
                <a:latin typeface="Helvetica"/>
                <a:ea typeface="Helvetica"/>
                <a:cs typeface="Helvetica"/>
                <a:sym typeface="Helvetica"/>
              </a:defRPr>
            </a:pPr>
            <a:r>
              <a:rPr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Short description for</a:t>
            </a:r>
            <a:endParaRPr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lnSpc>
                <a:spcPct val="150000"/>
              </a:lnSpc>
              <a:defRPr sz="2000">
                <a:solidFill>
                  <a:srgbClr val="FFFFFF"/>
                </a:solidFill>
                <a:latin typeface="Helvetica"/>
                <a:ea typeface="Helvetica"/>
                <a:cs typeface="Helvetica"/>
                <a:sym typeface="Helvetica"/>
              </a:defRPr>
            </a:pPr>
            <a:r>
              <a:rPr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this infographic</a:t>
            </a:r>
            <a:endParaRPr sz="8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Shape 1658"/>
          <p:cNvSpPr/>
          <p:nvPr/>
        </p:nvSpPr>
        <p:spPr>
          <a:xfrm>
            <a:off x="7423359" y="2851534"/>
            <a:ext cx="159530" cy="137177"/>
          </a:xfrm>
          <a:custGeom>
            <a:avLst/>
            <a:gdLst/>
            <a:ahLst/>
            <a:cxnLst>
              <a:cxn ang="0">
                <a:pos x="wd2" y="hd2"/>
              </a:cxn>
              <a:cxn ang="5400000">
                <a:pos x="wd2" y="hd2"/>
              </a:cxn>
              <a:cxn ang="10800000">
                <a:pos x="wd2" y="hd2"/>
              </a:cxn>
              <a:cxn ang="16200000">
                <a:pos x="wd2" y="hd2"/>
              </a:cxn>
            </a:cxnLst>
            <a:rect l="0" t="0" r="r" b="b"/>
            <a:pathLst>
              <a:path w="21600" h="21600" extrusionOk="0">
                <a:moveTo>
                  <a:pt x="21284" y="4467"/>
                </a:moveTo>
                <a:cubicBezTo>
                  <a:pt x="21073" y="4283"/>
                  <a:pt x="20915" y="4283"/>
                  <a:pt x="20757" y="4283"/>
                </a:cubicBezTo>
                <a:cubicBezTo>
                  <a:pt x="15805" y="4283"/>
                  <a:pt x="15805" y="4283"/>
                  <a:pt x="15805" y="4283"/>
                </a:cubicBezTo>
                <a:cubicBezTo>
                  <a:pt x="15805" y="1040"/>
                  <a:pt x="15805" y="1040"/>
                  <a:pt x="15805" y="1040"/>
                </a:cubicBezTo>
                <a:cubicBezTo>
                  <a:pt x="15805" y="367"/>
                  <a:pt x="15278" y="0"/>
                  <a:pt x="14751" y="0"/>
                </a:cubicBezTo>
                <a:cubicBezTo>
                  <a:pt x="6849" y="0"/>
                  <a:pt x="6849" y="0"/>
                  <a:pt x="6849" y="0"/>
                </a:cubicBezTo>
                <a:cubicBezTo>
                  <a:pt x="6322" y="0"/>
                  <a:pt x="6006" y="367"/>
                  <a:pt x="6006" y="1040"/>
                </a:cubicBezTo>
                <a:cubicBezTo>
                  <a:pt x="6006" y="4283"/>
                  <a:pt x="6006" y="4283"/>
                  <a:pt x="6006" y="4283"/>
                </a:cubicBezTo>
                <a:cubicBezTo>
                  <a:pt x="1054" y="4283"/>
                  <a:pt x="1054" y="4283"/>
                  <a:pt x="1054" y="4283"/>
                </a:cubicBezTo>
                <a:cubicBezTo>
                  <a:pt x="527" y="4283"/>
                  <a:pt x="0" y="4712"/>
                  <a:pt x="0" y="5324"/>
                </a:cubicBezTo>
                <a:cubicBezTo>
                  <a:pt x="0" y="20621"/>
                  <a:pt x="0" y="20621"/>
                  <a:pt x="0" y="20621"/>
                </a:cubicBezTo>
                <a:cubicBezTo>
                  <a:pt x="0" y="21233"/>
                  <a:pt x="527" y="21600"/>
                  <a:pt x="1054" y="21600"/>
                </a:cubicBezTo>
                <a:cubicBezTo>
                  <a:pt x="20757" y="21600"/>
                  <a:pt x="20757" y="21600"/>
                  <a:pt x="20757" y="21600"/>
                </a:cubicBezTo>
                <a:cubicBezTo>
                  <a:pt x="21284" y="21600"/>
                  <a:pt x="21600" y="21233"/>
                  <a:pt x="21600" y="20621"/>
                </a:cubicBezTo>
                <a:cubicBezTo>
                  <a:pt x="21600" y="5324"/>
                  <a:pt x="21600" y="5324"/>
                  <a:pt x="21600" y="5324"/>
                </a:cubicBezTo>
                <a:cubicBezTo>
                  <a:pt x="21600" y="4895"/>
                  <a:pt x="21442" y="4712"/>
                  <a:pt x="21284" y="4467"/>
                </a:cubicBezTo>
                <a:close/>
                <a:moveTo>
                  <a:pt x="7744" y="2019"/>
                </a:moveTo>
                <a:cubicBezTo>
                  <a:pt x="13908" y="2019"/>
                  <a:pt x="13908" y="2019"/>
                  <a:pt x="13908" y="2019"/>
                </a:cubicBezTo>
                <a:cubicBezTo>
                  <a:pt x="13908" y="4283"/>
                  <a:pt x="13908" y="4283"/>
                  <a:pt x="13908" y="4283"/>
                </a:cubicBezTo>
                <a:cubicBezTo>
                  <a:pt x="7744" y="4283"/>
                  <a:pt x="7744" y="4283"/>
                  <a:pt x="7744" y="4283"/>
                </a:cubicBezTo>
                <a:lnTo>
                  <a:pt x="7744" y="2019"/>
                </a:lnTo>
                <a:close/>
                <a:moveTo>
                  <a:pt x="19703" y="6547"/>
                </a:moveTo>
                <a:cubicBezTo>
                  <a:pt x="19703" y="12238"/>
                  <a:pt x="19703" y="12238"/>
                  <a:pt x="19703" y="12238"/>
                </a:cubicBezTo>
                <a:cubicBezTo>
                  <a:pt x="13171" y="12238"/>
                  <a:pt x="13171" y="12238"/>
                  <a:pt x="13171" y="12238"/>
                </a:cubicBezTo>
                <a:cubicBezTo>
                  <a:pt x="13171" y="11810"/>
                  <a:pt x="13171" y="11810"/>
                  <a:pt x="13171" y="11810"/>
                </a:cubicBezTo>
                <a:cubicBezTo>
                  <a:pt x="13171" y="11442"/>
                  <a:pt x="12855" y="11014"/>
                  <a:pt x="12486" y="11014"/>
                </a:cubicBezTo>
                <a:cubicBezTo>
                  <a:pt x="9325" y="11014"/>
                  <a:pt x="9325" y="11014"/>
                  <a:pt x="9325" y="11014"/>
                </a:cubicBezTo>
                <a:cubicBezTo>
                  <a:pt x="8798" y="11014"/>
                  <a:pt x="8429" y="11442"/>
                  <a:pt x="8429" y="11810"/>
                </a:cubicBezTo>
                <a:cubicBezTo>
                  <a:pt x="8429" y="12238"/>
                  <a:pt x="8429" y="12238"/>
                  <a:pt x="8429" y="12238"/>
                </a:cubicBezTo>
                <a:cubicBezTo>
                  <a:pt x="1949" y="12238"/>
                  <a:pt x="1949" y="12238"/>
                  <a:pt x="1949" y="12238"/>
                </a:cubicBezTo>
                <a:cubicBezTo>
                  <a:pt x="1949" y="6547"/>
                  <a:pt x="1949" y="6547"/>
                  <a:pt x="1949" y="6547"/>
                </a:cubicBezTo>
                <a:lnTo>
                  <a:pt x="19703" y="6547"/>
                </a:lnTo>
                <a:close/>
                <a:moveTo>
                  <a:pt x="11801" y="12666"/>
                </a:moveTo>
                <a:cubicBezTo>
                  <a:pt x="11801" y="13278"/>
                  <a:pt x="11801" y="13278"/>
                  <a:pt x="11801" y="13278"/>
                </a:cubicBezTo>
                <a:cubicBezTo>
                  <a:pt x="9852" y="13278"/>
                  <a:pt x="9852" y="13278"/>
                  <a:pt x="9852" y="13278"/>
                </a:cubicBezTo>
                <a:cubicBezTo>
                  <a:pt x="9852" y="12666"/>
                  <a:pt x="9852" y="12666"/>
                  <a:pt x="9852" y="12666"/>
                </a:cubicBezTo>
                <a:lnTo>
                  <a:pt x="11801" y="12666"/>
                </a:lnTo>
                <a:close/>
                <a:moveTo>
                  <a:pt x="1949" y="19581"/>
                </a:moveTo>
                <a:cubicBezTo>
                  <a:pt x="1949" y="13890"/>
                  <a:pt x="1949" y="13890"/>
                  <a:pt x="1949" y="13890"/>
                </a:cubicBezTo>
                <a:cubicBezTo>
                  <a:pt x="8429" y="13890"/>
                  <a:pt x="8429" y="13890"/>
                  <a:pt x="8429" y="13890"/>
                </a:cubicBezTo>
                <a:cubicBezTo>
                  <a:pt x="8429" y="14074"/>
                  <a:pt x="8429" y="14074"/>
                  <a:pt x="8429" y="14074"/>
                </a:cubicBezTo>
                <a:cubicBezTo>
                  <a:pt x="8429" y="14502"/>
                  <a:pt x="8798" y="14869"/>
                  <a:pt x="9325" y="14869"/>
                </a:cubicBezTo>
                <a:cubicBezTo>
                  <a:pt x="12486" y="14869"/>
                  <a:pt x="12486" y="14869"/>
                  <a:pt x="12486" y="14869"/>
                </a:cubicBezTo>
                <a:cubicBezTo>
                  <a:pt x="12855" y="14869"/>
                  <a:pt x="13171" y="14502"/>
                  <a:pt x="13171" y="14074"/>
                </a:cubicBezTo>
                <a:cubicBezTo>
                  <a:pt x="13171" y="13890"/>
                  <a:pt x="13171" y="13890"/>
                  <a:pt x="13171" y="13890"/>
                </a:cubicBezTo>
                <a:cubicBezTo>
                  <a:pt x="19703" y="13890"/>
                  <a:pt x="19703" y="13890"/>
                  <a:pt x="19703" y="13890"/>
                </a:cubicBezTo>
                <a:cubicBezTo>
                  <a:pt x="19703" y="19581"/>
                  <a:pt x="19703" y="19581"/>
                  <a:pt x="19703" y="19581"/>
                </a:cubicBezTo>
                <a:lnTo>
                  <a:pt x="1949" y="19581"/>
                </a:ln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lnSpc>
                <a:spcPct val="93000"/>
              </a:lnSpc>
              <a:defRPr sz="1800">
                <a:latin typeface="Helvetica"/>
                <a:ea typeface="Helvetica"/>
                <a:cs typeface="Helvetica"/>
                <a:sym typeface="Helvetica"/>
              </a:defRPr>
            </a:pPr>
            <a:endParaRPr sz="70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Shape 1659"/>
          <p:cNvSpPr/>
          <p:nvPr/>
        </p:nvSpPr>
        <p:spPr>
          <a:xfrm>
            <a:off x="7852609" y="4003137"/>
            <a:ext cx="148371" cy="137176"/>
          </a:xfrm>
          <a:custGeom>
            <a:avLst/>
            <a:gdLst/>
            <a:ahLst/>
            <a:cxnLst>
              <a:cxn ang="0">
                <a:pos x="wd2" y="hd2"/>
              </a:cxn>
              <a:cxn ang="5400000">
                <a:pos x="wd2" y="hd2"/>
              </a:cxn>
              <a:cxn ang="10800000">
                <a:pos x="wd2" y="hd2"/>
              </a:cxn>
              <a:cxn ang="16200000">
                <a:pos x="wd2" y="hd2"/>
              </a:cxn>
            </a:cxnLst>
            <a:rect l="0" t="0" r="r" b="b"/>
            <a:pathLst>
              <a:path w="21600" h="21600" extrusionOk="0">
                <a:moveTo>
                  <a:pt x="10905" y="13642"/>
                </a:moveTo>
                <a:cubicBezTo>
                  <a:pt x="14224" y="13642"/>
                  <a:pt x="17227" y="10573"/>
                  <a:pt x="17227" y="6821"/>
                </a:cubicBezTo>
                <a:cubicBezTo>
                  <a:pt x="17227" y="3013"/>
                  <a:pt x="14224" y="0"/>
                  <a:pt x="10905" y="0"/>
                </a:cubicBezTo>
                <a:cubicBezTo>
                  <a:pt x="7376" y="0"/>
                  <a:pt x="4583" y="3013"/>
                  <a:pt x="4583" y="6821"/>
                </a:cubicBezTo>
                <a:cubicBezTo>
                  <a:pt x="4583" y="10573"/>
                  <a:pt x="7376" y="13642"/>
                  <a:pt x="10905" y="13642"/>
                </a:cubicBezTo>
                <a:close/>
                <a:moveTo>
                  <a:pt x="10905" y="1876"/>
                </a:moveTo>
                <a:cubicBezTo>
                  <a:pt x="13381" y="1876"/>
                  <a:pt x="15278" y="4149"/>
                  <a:pt x="15278" y="6821"/>
                </a:cubicBezTo>
                <a:cubicBezTo>
                  <a:pt x="15278" y="9436"/>
                  <a:pt x="13381" y="11539"/>
                  <a:pt x="10905" y="11539"/>
                </a:cubicBezTo>
                <a:cubicBezTo>
                  <a:pt x="8429" y="11539"/>
                  <a:pt x="6322" y="9436"/>
                  <a:pt x="6322" y="6821"/>
                </a:cubicBezTo>
                <a:cubicBezTo>
                  <a:pt x="6322" y="4149"/>
                  <a:pt x="8429" y="1876"/>
                  <a:pt x="10905" y="1876"/>
                </a:cubicBezTo>
                <a:close/>
                <a:moveTo>
                  <a:pt x="13698" y="14211"/>
                </a:moveTo>
                <a:cubicBezTo>
                  <a:pt x="13540" y="14211"/>
                  <a:pt x="13171" y="14211"/>
                  <a:pt x="12855" y="14381"/>
                </a:cubicBezTo>
                <a:cubicBezTo>
                  <a:pt x="10905" y="16257"/>
                  <a:pt x="10905" y="16257"/>
                  <a:pt x="10905" y="16257"/>
                </a:cubicBezTo>
                <a:cubicBezTo>
                  <a:pt x="8798" y="14381"/>
                  <a:pt x="8798" y="14381"/>
                  <a:pt x="8798" y="14381"/>
                </a:cubicBezTo>
                <a:cubicBezTo>
                  <a:pt x="8640" y="14211"/>
                  <a:pt x="8271" y="14211"/>
                  <a:pt x="7902" y="14211"/>
                </a:cubicBezTo>
                <a:cubicBezTo>
                  <a:pt x="6691" y="14779"/>
                  <a:pt x="0" y="17223"/>
                  <a:pt x="0" y="20634"/>
                </a:cubicBezTo>
                <a:cubicBezTo>
                  <a:pt x="0" y="21202"/>
                  <a:pt x="527" y="21600"/>
                  <a:pt x="1054" y="21600"/>
                </a:cubicBezTo>
                <a:cubicBezTo>
                  <a:pt x="20757" y="21600"/>
                  <a:pt x="20757" y="21600"/>
                  <a:pt x="20757" y="21600"/>
                </a:cubicBezTo>
                <a:cubicBezTo>
                  <a:pt x="21284" y="21600"/>
                  <a:pt x="21600" y="21202"/>
                  <a:pt x="21600" y="20634"/>
                </a:cubicBezTo>
                <a:cubicBezTo>
                  <a:pt x="21600" y="17223"/>
                  <a:pt x="15120" y="14779"/>
                  <a:pt x="13698" y="14211"/>
                </a:cubicBezTo>
                <a:close/>
                <a:moveTo>
                  <a:pt x="2476" y="19667"/>
                </a:moveTo>
                <a:cubicBezTo>
                  <a:pt x="3530" y="18360"/>
                  <a:pt x="6006" y="17223"/>
                  <a:pt x="8113" y="16257"/>
                </a:cubicBezTo>
                <a:cubicBezTo>
                  <a:pt x="10220" y="18360"/>
                  <a:pt x="10220" y="18360"/>
                  <a:pt x="10220" y="18360"/>
                </a:cubicBezTo>
                <a:cubicBezTo>
                  <a:pt x="10537" y="18758"/>
                  <a:pt x="11063" y="18758"/>
                  <a:pt x="11432" y="18360"/>
                </a:cubicBezTo>
                <a:cubicBezTo>
                  <a:pt x="13698" y="16257"/>
                  <a:pt x="13698" y="16257"/>
                  <a:pt x="13698" y="16257"/>
                </a:cubicBezTo>
                <a:cubicBezTo>
                  <a:pt x="15805" y="17223"/>
                  <a:pt x="18281" y="18360"/>
                  <a:pt x="19335" y="19667"/>
                </a:cubicBezTo>
                <a:lnTo>
                  <a:pt x="2476" y="19667"/>
                </a:ln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lnSpc>
                <a:spcPct val="93000"/>
              </a:lnSpc>
              <a:defRPr sz="1800">
                <a:latin typeface="Helvetica"/>
                <a:ea typeface="Helvetica"/>
                <a:cs typeface="Helvetica"/>
                <a:sym typeface="Helvetica"/>
              </a:defRPr>
            </a:pPr>
            <a:endParaRPr sz="7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Shape 1660"/>
          <p:cNvSpPr/>
          <p:nvPr/>
        </p:nvSpPr>
        <p:spPr>
          <a:xfrm>
            <a:off x="7436048" y="5154740"/>
            <a:ext cx="134154" cy="137177"/>
          </a:xfrm>
          <a:custGeom>
            <a:avLst/>
            <a:gdLst/>
            <a:ahLst/>
            <a:cxnLst>
              <a:cxn ang="0">
                <a:pos x="wd2" y="hd2"/>
              </a:cxn>
              <a:cxn ang="5400000">
                <a:pos x="wd2" y="hd2"/>
              </a:cxn>
              <a:cxn ang="10800000">
                <a:pos x="wd2" y="hd2"/>
              </a:cxn>
              <a:cxn ang="16200000">
                <a:pos x="wd2" y="hd2"/>
              </a:cxn>
            </a:cxnLst>
            <a:rect l="0" t="0" r="r" b="b"/>
            <a:pathLst>
              <a:path w="21600" h="21600" extrusionOk="0">
                <a:moveTo>
                  <a:pt x="19943" y="16740"/>
                </a:moveTo>
                <a:cubicBezTo>
                  <a:pt x="19943" y="11502"/>
                  <a:pt x="19943" y="11502"/>
                  <a:pt x="19943" y="11502"/>
                </a:cubicBezTo>
                <a:cubicBezTo>
                  <a:pt x="19943" y="10098"/>
                  <a:pt x="18838" y="8802"/>
                  <a:pt x="17346" y="8802"/>
                </a:cubicBezTo>
                <a:cubicBezTo>
                  <a:pt x="11822" y="8802"/>
                  <a:pt x="11822" y="8802"/>
                  <a:pt x="11822" y="8802"/>
                </a:cubicBezTo>
                <a:cubicBezTo>
                  <a:pt x="11822" y="4860"/>
                  <a:pt x="11822" y="4860"/>
                  <a:pt x="11822" y="4860"/>
                </a:cubicBezTo>
                <a:cubicBezTo>
                  <a:pt x="12706" y="4482"/>
                  <a:pt x="13479" y="3618"/>
                  <a:pt x="13479" y="2538"/>
                </a:cubicBezTo>
                <a:cubicBezTo>
                  <a:pt x="13479" y="1080"/>
                  <a:pt x="12209" y="0"/>
                  <a:pt x="10883" y="0"/>
                </a:cubicBezTo>
                <a:cubicBezTo>
                  <a:pt x="9447" y="0"/>
                  <a:pt x="8121" y="1080"/>
                  <a:pt x="8121" y="2538"/>
                </a:cubicBezTo>
                <a:cubicBezTo>
                  <a:pt x="8121" y="3618"/>
                  <a:pt x="8839" y="4482"/>
                  <a:pt x="9778" y="4860"/>
                </a:cubicBezTo>
                <a:cubicBezTo>
                  <a:pt x="9778" y="8802"/>
                  <a:pt x="9778" y="8802"/>
                  <a:pt x="9778" y="8802"/>
                </a:cubicBezTo>
                <a:cubicBezTo>
                  <a:pt x="4254" y="8802"/>
                  <a:pt x="4254" y="8802"/>
                  <a:pt x="4254" y="8802"/>
                </a:cubicBezTo>
                <a:cubicBezTo>
                  <a:pt x="2762" y="8802"/>
                  <a:pt x="1657" y="10098"/>
                  <a:pt x="1657" y="11502"/>
                </a:cubicBezTo>
                <a:cubicBezTo>
                  <a:pt x="1657" y="16740"/>
                  <a:pt x="1657" y="16740"/>
                  <a:pt x="1657" y="16740"/>
                </a:cubicBezTo>
                <a:cubicBezTo>
                  <a:pt x="773" y="17118"/>
                  <a:pt x="0" y="17982"/>
                  <a:pt x="0" y="19116"/>
                </a:cubicBezTo>
                <a:cubicBezTo>
                  <a:pt x="0" y="20520"/>
                  <a:pt x="1105" y="21600"/>
                  <a:pt x="2596" y="21600"/>
                </a:cubicBezTo>
                <a:cubicBezTo>
                  <a:pt x="4088" y="21600"/>
                  <a:pt x="5359" y="20520"/>
                  <a:pt x="5359" y="19116"/>
                </a:cubicBezTo>
                <a:cubicBezTo>
                  <a:pt x="5359" y="17982"/>
                  <a:pt x="4419" y="17118"/>
                  <a:pt x="3701" y="16740"/>
                </a:cubicBezTo>
                <a:cubicBezTo>
                  <a:pt x="3701" y="11502"/>
                  <a:pt x="3701" y="11502"/>
                  <a:pt x="3701" y="11502"/>
                </a:cubicBezTo>
                <a:cubicBezTo>
                  <a:pt x="3701" y="11178"/>
                  <a:pt x="3867" y="10800"/>
                  <a:pt x="4254" y="10800"/>
                </a:cubicBezTo>
                <a:cubicBezTo>
                  <a:pt x="9778" y="10800"/>
                  <a:pt x="9778" y="10800"/>
                  <a:pt x="9778" y="10800"/>
                </a:cubicBezTo>
                <a:cubicBezTo>
                  <a:pt x="9778" y="16740"/>
                  <a:pt x="9778" y="16740"/>
                  <a:pt x="9778" y="16740"/>
                </a:cubicBezTo>
                <a:cubicBezTo>
                  <a:pt x="8839" y="17118"/>
                  <a:pt x="8286" y="17982"/>
                  <a:pt x="8286" y="19116"/>
                </a:cubicBezTo>
                <a:cubicBezTo>
                  <a:pt x="8286" y="20520"/>
                  <a:pt x="9447" y="21600"/>
                  <a:pt x="10883" y="21600"/>
                </a:cubicBezTo>
                <a:cubicBezTo>
                  <a:pt x="12209" y="21600"/>
                  <a:pt x="13479" y="20520"/>
                  <a:pt x="13479" y="19116"/>
                </a:cubicBezTo>
                <a:cubicBezTo>
                  <a:pt x="13479" y="17982"/>
                  <a:pt x="12706" y="17118"/>
                  <a:pt x="11822" y="16740"/>
                </a:cubicBezTo>
                <a:cubicBezTo>
                  <a:pt x="11822" y="10800"/>
                  <a:pt x="11822" y="10800"/>
                  <a:pt x="11822" y="10800"/>
                </a:cubicBezTo>
                <a:cubicBezTo>
                  <a:pt x="17346" y="10800"/>
                  <a:pt x="17346" y="10800"/>
                  <a:pt x="17346" y="10800"/>
                </a:cubicBezTo>
                <a:cubicBezTo>
                  <a:pt x="17733" y="10800"/>
                  <a:pt x="17899" y="11178"/>
                  <a:pt x="17899" y="11502"/>
                </a:cubicBezTo>
                <a:cubicBezTo>
                  <a:pt x="17899" y="16740"/>
                  <a:pt x="17899" y="16740"/>
                  <a:pt x="17899" y="16740"/>
                </a:cubicBezTo>
                <a:cubicBezTo>
                  <a:pt x="17181" y="17118"/>
                  <a:pt x="16407" y="17982"/>
                  <a:pt x="16407" y="19116"/>
                </a:cubicBezTo>
                <a:cubicBezTo>
                  <a:pt x="16407" y="20520"/>
                  <a:pt x="17512" y="21600"/>
                  <a:pt x="19004" y="21600"/>
                </a:cubicBezTo>
                <a:cubicBezTo>
                  <a:pt x="20495" y="21600"/>
                  <a:pt x="21600" y="20520"/>
                  <a:pt x="21600" y="19116"/>
                </a:cubicBezTo>
                <a:cubicBezTo>
                  <a:pt x="21600" y="17982"/>
                  <a:pt x="20827" y="17118"/>
                  <a:pt x="19943" y="16740"/>
                </a:cubicBezTo>
                <a:close/>
                <a:moveTo>
                  <a:pt x="10883" y="1458"/>
                </a:moveTo>
                <a:cubicBezTo>
                  <a:pt x="11435" y="1458"/>
                  <a:pt x="11988" y="1998"/>
                  <a:pt x="11988" y="2538"/>
                </a:cubicBezTo>
                <a:cubicBezTo>
                  <a:pt x="11988" y="3078"/>
                  <a:pt x="11435" y="3618"/>
                  <a:pt x="10883" y="3618"/>
                </a:cubicBezTo>
                <a:cubicBezTo>
                  <a:pt x="10165" y="3618"/>
                  <a:pt x="9778" y="3078"/>
                  <a:pt x="9778" y="2538"/>
                </a:cubicBezTo>
                <a:cubicBezTo>
                  <a:pt x="9778" y="1998"/>
                  <a:pt x="10165" y="1458"/>
                  <a:pt x="10883" y="1458"/>
                </a:cubicBezTo>
                <a:close/>
                <a:moveTo>
                  <a:pt x="2596" y="20142"/>
                </a:moveTo>
                <a:cubicBezTo>
                  <a:pt x="1878" y="20142"/>
                  <a:pt x="1492" y="19602"/>
                  <a:pt x="1492" y="19116"/>
                </a:cubicBezTo>
                <a:cubicBezTo>
                  <a:pt x="1492" y="18576"/>
                  <a:pt x="1878" y="17982"/>
                  <a:pt x="2596" y="17982"/>
                </a:cubicBezTo>
                <a:cubicBezTo>
                  <a:pt x="3149" y="17982"/>
                  <a:pt x="3701" y="18576"/>
                  <a:pt x="3701" y="19116"/>
                </a:cubicBezTo>
                <a:cubicBezTo>
                  <a:pt x="3701" y="19602"/>
                  <a:pt x="3149" y="20142"/>
                  <a:pt x="2596" y="20142"/>
                </a:cubicBezTo>
                <a:close/>
                <a:moveTo>
                  <a:pt x="10883" y="20142"/>
                </a:moveTo>
                <a:cubicBezTo>
                  <a:pt x="10165" y="20142"/>
                  <a:pt x="9778" y="19602"/>
                  <a:pt x="9778" y="19116"/>
                </a:cubicBezTo>
                <a:cubicBezTo>
                  <a:pt x="9778" y="18576"/>
                  <a:pt x="10165" y="17982"/>
                  <a:pt x="10883" y="17982"/>
                </a:cubicBezTo>
                <a:cubicBezTo>
                  <a:pt x="11435" y="17982"/>
                  <a:pt x="11988" y="18576"/>
                  <a:pt x="11988" y="19116"/>
                </a:cubicBezTo>
                <a:cubicBezTo>
                  <a:pt x="11988" y="19602"/>
                  <a:pt x="11435" y="20142"/>
                  <a:pt x="10883" y="20142"/>
                </a:cubicBezTo>
                <a:close/>
                <a:moveTo>
                  <a:pt x="19004" y="20142"/>
                </a:moveTo>
                <a:cubicBezTo>
                  <a:pt x="18451" y="20142"/>
                  <a:pt x="17899" y="19602"/>
                  <a:pt x="17899" y="19116"/>
                </a:cubicBezTo>
                <a:cubicBezTo>
                  <a:pt x="17899" y="18576"/>
                  <a:pt x="18451" y="17982"/>
                  <a:pt x="19004" y="17982"/>
                </a:cubicBezTo>
                <a:cubicBezTo>
                  <a:pt x="19722" y="17982"/>
                  <a:pt x="20274" y="18576"/>
                  <a:pt x="20274" y="19116"/>
                </a:cubicBezTo>
                <a:cubicBezTo>
                  <a:pt x="20274" y="19602"/>
                  <a:pt x="19722" y="20142"/>
                  <a:pt x="19004" y="20142"/>
                </a:cubicBezTo>
                <a:close/>
              </a:path>
            </a:pathLst>
          </a:custGeom>
          <a:solidFill>
            <a:srgbClr val="FFFFFF"/>
          </a:solidFill>
          <a:ln w="12700">
            <a:miter lim="400000"/>
          </a:ln>
        </p:spPr>
        <p:txBody>
          <a:bodyPr lIns="22860" r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lnSpc>
                <a:spcPct val="93000"/>
              </a:lnSpc>
              <a:defRPr sz="1800">
                <a:latin typeface="Helvetica"/>
                <a:ea typeface="Helvetica"/>
                <a:cs typeface="Helvetica"/>
                <a:sym typeface="Helvetica"/>
              </a:defRPr>
            </a:pPr>
            <a:endParaRPr sz="700">
              <a:solidFill>
                <a:schemeClr val="tx1">
                  <a:lumMod val="75000"/>
                  <a:lumOff val="2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Shape 952"/>
          <p:cNvSpPr/>
          <p:nvPr/>
        </p:nvSpPr>
        <p:spPr>
          <a:xfrm>
            <a:off x="1302306" y="2499844"/>
            <a:ext cx="3572174" cy="272895"/>
          </a:xfrm>
          <a:prstGeom prst="rect">
            <a:avLst/>
          </a:prstGeom>
          <a:ln w="12700">
            <a:miter lim="400000"/>
          </a:ln>
        </p:spPr>
        <p:txBody>
          <a:bodyPr wrap="square" lIns="25400" tIns="25400" rIns="25400" bIns="25400" anchor="ctr">
            <a:spAutoFit/>
          </a:bodyPr>
          <a:lstStyle>
            <a:lvl1pPr>
              <a:lnSpc>
                <a:spcPct val="90000"/>
              </a:lnSpc>
              <a:defRPr sz="2800">
                <a:solidFill>
                  <a:srgbClr val="44474F"/>
                </a:solidFill>
                <a:latin typeface="Aileron SemiBold"/>
                <a:ea typeface="Aileron SemiBold"/>
                <a:cs typeface="Aileron SemiBold"/>
                <a:sym typeface="Aileron SemiBold"/>
              </a:defRPr>
            </a:lvl1pPr>
          </a:lstStyle>
          <a:p>
            <a:r>
              <a:rPr lang="zh-CN" altLang="en-US" sz="160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输入您的汇报小标题</a:t>
            </a:r>
            <a:endParaRPr lang="zh-CN" altLang="en-US" sz="160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Shape 952"/>
          <p:cNvSpPr/>
          <p:nvPr/>
        </p:nvSpPr>
        <p:spPr>
          <a:xfrm>
            <a:off x="1302306" y="3698412"/>
            <a:ext cx="3572174" cy="272895"/>
          </a:xfrm>
          <a:prstGeom prst="rect">
            <a:avLst/>
          </a:prstGeom>
          <a:ln w="12700">
            <a:miter lim="400000"/>
          </a:ln>
        </p:spPr>
        <p:txBody>
          <a:bodyPr wrap="square" lIns="25400" tIns="25400" rIns="25400" bIns="25400" anchor="ctr">
            <a:spAutoFit/>
          </a:bodyPr>
          <a:lstStyle>
            <a:lvl1pPr>
              <a:lnSpc>
                <a:spcPct val="90000"/>
              </a:lnSpc>
              <a:defRPr sz="2800">
                <a:solidFill>
                  <a:srgbClr val="44474F"/>
                </a:solidFill>
                <a:latin typeface="Aileron SemiBold"/>
                <a:ea typeface="Aileron SemiBold"/>
                <a:cs typeface="Aileron SemiBold"/>
                <a:sym typeface="Aileron SemiBold"/>
              </a:defRPr>
            </a:lvl1pPr>
          </a:lstStyle>
          <a:p>
            <a:r>
              <a:rPr lang="zh-CN" altLang="en-US" sz="160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输入您的汇报小标题</a:t>
            </a:r>
            <a:endParaRPr lang="zh-CN" altLang="en-US" sz="160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Shape 952"/>
          <p:cNvSpPr/>
          <p:nvPr/>
        </p:nvSpPr>
        <p:spPr>
          <a:xfrm>
            <a:off x="1302306" y="4893993"/>
            <a:ext cx="3572174" cy="272895"/>
          </a:xfrm>
          <a:prstGeom prst="rect">
            <a:avLst/>
          </a:prstGeom>
          <a:ln w="12700">
            <a:miter lim="400000"/>
          </a:ln>
        </p:spPr>
        <p:txBody>
          <a:bodyPr wrap="square" lIns="25400" tIns="25400" rIns="25400" bIns="25400" anchor="ctr">
            <a:spAutoFit/>
          </a:bodyPr>
          <a:lstStyle>
            <a:lvl1pPr>
              <a:lnSpc>
                <a:spcPct val="90000"/>
              </a:lnSpc>
              <a:defRPr sz="2800">
                <a:solidFill>
                  <a:srgbClr val="44474F"/>
                </a:solidFill>
                <a:latin typeface="Aileron SemiBold"/>
                <a:ea typeface="Aileron SemiBold"/>
                <a:cs typeface="Aileron SemiBold"/>
                <a:sym typeface="Aileron SemiBold"/>
              </a:defRPr>
            </a:lvl1pPr>
          </a:lstStyle>
          <a:p>
            <a:r>
              <a:rPr lang="zh-CN" altLang="en-US" sz="160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rPr>
              <a:t>输入您的汇报小标题</a:t>
            </a:r>
            <a:endParaRPr lang="zh-CN" altLang="en-US" sz="1600" dirty="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矩形 21"/>
          <p:cNvSpPr/>
          <p:nvPr/>
        </p:nvSpPr>
        <p:spPr>
          <a:xfrm>
            <a:off x="1226776" y="2779992"/>
            <a:ext cx="3647704"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altLang="zh-CN" sz="11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矩形 22"/>
          <p:cNvSpPr/>
          <p:nvPr/>
        </p:nvSpPr>
        <p:spPr>
          <a:xfrm>
            <a:off x="1264541" y="4013516"/>
            <a:ext cx="3647704"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altLang="zh-CN" sz="11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矩形 23"/>
          <p:cNvSpPr/>
          <p:nvPr/>
        </p:nvSpPr>
        <p:spPr>
          <a:xfrm>
            <a:off x="1264541" y="5247040"/>
            <a:ext cx="3647704" cy="4308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altLang="zh-CN" sz="11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文本框 24"/>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4"/>
          <p:cNvSpPr/>
          <p:nvPr/>
        </p:nvSpPr>
        <p:spPr>
          <a:xfrm>
            <a:off x="865444" y="4425921"/>
            <a:ext cx="222215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Rectangle 25"/>
          <p:cNvSpPr/>
          <p:nvPr/>
        </p:nvSpPr>
        <p:spPr>
          <a:xfrm>
            <a:off x="3566421" y="4431124"/>
            <a:ext cx="222215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Rectangle 26"/>
          <p:cNvSpPr/>
          <p:nvPr/>
        </p:nvSpPr>
        <p:spPr>
          <a:xfrm>
            <a:off x="6313438" y="4431124"/>
            <a:ext cx="222215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Rectangle 27"/>
          <p:cNvSpPr/>
          <p:nvPr/>
        </p:nvSpPr>
        <p:spPr>
          <a:xfrm>
            <a:off x="9060456" y="4431124"/>
            <a:ext cx="222215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a:t>
            </a:r>
            <a:endParaRPr lang="en-US" sz="12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Oval 43"/>
          <p:cNvSpPr/>
          <p:nvPr/>
        </p:nvSpPr>
        <p:spPr>
          <a:xfrm>
            <a:off x="1634456" y="3307578"/>
            <a:ext cx="684135" cy="684135"/>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1" name="Oval 44"/>
          <p:cNvSpPr/>
          <p:nvPr/>
        </p:nvSpPr>
        <p:spPr>
          <a:xfrm>
            <a:off x="4335433" y="3307578"/>
            <a:ext cx="684135" cy="684135"/>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2" name="Oval 45"/>
          <p:cNvSpPr/>
          <p:nvPr/>
        </p:nvSpPr>
        <p:spPr>
          <a:xfrm>
            <a:off x="7082450" y="3307578"/>
            <a:ext cx="684135" cy="684135"/>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3" name="Oval 46"/>
          <p:cNvSpPr/>
          <p:nvPr/>
        </p:nvSpPr>
        <p:spPr>
          <a:xfrm>
            <a:off x="9829468" y="3307578"/>
            <a:ext cx="684135" cy="684135"/>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34" name="Group 4"/>
          <p:cNvGrpSpPr>
            <a:grpSpLocks noChangeAspect="1"/>
          </p:cNvGrpSpPr>
          <p:nvPr/>
        </p:nvGrpSpPr>
        <p:grpSpPr bwMode="auto">
          <a:xfrm>
            <a:off x="10028768" y="3472553"/>
            <a:ext cx="285535" cy="299464"/>
            <a:chOff x="1772" y="251"/>
            <a:chExt cx="205" cy="215"/>
          </a:xfrm>
          <a:solidFill>
            <a:schemeClr val="bg1"/>
          </a:solidFill>
          <a:effectLst/>
        </p:grpSpPr>
        <p:sp>
          <p:nvSpPr>
            <p:cNvPr id="60" name="Freeform 6"/>
            <p:cNvSpPr/>
            <p:nvPr/>
          </p:nvSpPr>
          <p:spPr bwMode="auto">
            <a:xfrm>
              <a:off x="1772" y="403"/>
              <a:ext cx="49" cy="63"/>
            </a:xfrm>
            <a:custGeom>
              <a:avLst/>
              <a:gdLst>
                <a:gd name="T0" fmla="*/ 146 w 733"/>
                <a:gd name="T1" fmla="*/ 0 h 954"/>
                <a:gd name="T2" fmla="*/ 586 w 733"/>
                <a:gd name="T3" fmla="*/ 0 h 954"/>
                <a:gd name="T4" fmla="*/ 617 w 733"/>
                <a:gd name="T5" fmla="*/ 3 h 954"/>
                <a:gd name="T6" fmla="*/ 644 w 733"/>
                <a:gd name="T7" fmla="*/ 12 h 954"/>
                <a:gd name="T8" fmla="*/ 669 w 733"/>
                <a:gd name="T9" fmla="*/ 25 h 954"/>
                <a:gd name="T10" fmla="*/ 691 w 733"/>
                <a:gd name="T11" fmla="*/ 44 h 954"/>
                <a:gd name="T12" fmla="*/ 708 w 733"/>
                <a:gd name="T13" fmla="*/ 65 h 954"/>
                <a:gd name="T14" fmla="*/ 722 w 733"/>
                <a:gd name="T15" fmla="*/ 90 h 954"/>
                <a:gd name="T16" fmla="*/ 730 w 733"/>
                <a:gd name="T17" fmla="*/ 118 h 954"/>
                <a:gd name="T18" fmla="*/ 733 w 733"/>
                <a:gd name="T19" fmla="*/ 147 h 954"/>
                <a:gd name="T20" fmla="*/ 733 w 733"/>
                <a:gd name="T21" fmla="*/ 807 h 954"/>
                <a:gd name="T22" fmla="*/ 730 w 733"/>
                <a:gd name="T23" fmla="*/ 836 h 954"/>
                <a:gd name="T24" fmla="*/ 722 w 733"/>
                <a:gd name="T25" fmla="*/ 864 h 954"/>
                <a:gd name="T26" fmla="*/ 708 w 733"/>
                <a:gd name="T27" fmla="*/ 889 h 954"/>
                <a:gd name="T28" fmla="*/ 691 w 733"/>
                <a:gd name="T29" fmla="*/ 910 h 954"/>
                <a:gd name="T30" fmla="*/ 669 w 733"/>
                <a:gd name="T31" fmla="*/ 929 h 954"/>
                <a:gd name="T32" fmla="*/ 644 w 733"/>
                <a:gd name="T33" fmla="*/ 942 h 954"/>
                <a:gd name="T34" fmla="*/ 617 w 733"/>
                <a:gd name="T35" fmla="*/ 951 h 954"/>
                <a:gd name="T36" fmla="*/ 586 w 733"/>
                <a:gd name="T37" fmla="*/ 954 h 954"/>
                <a:gd name="T38" fmla="*/ 146 w 733"/>
                <a:gd name="T39" fmla="*/ 954 h 954"/>
                <a:gd name="T40" fmla="*/ 117 w 733"/>
                <a:gd name="T41" fmla="*/ 951 h 954"/>
                <a:gd name="T42" fmla="*/ 89 w 733"/>
                <a:gd name="T43" fmla="*/ 942 h 954"/>
                <a:gd name="T44" fmla="*/ 65 w 733"/>
                <a:gd name="T45" fmla="*/ 929 h 954"/>
                <a:gd name="T46" fmla="*/ 43 w 733"/>
                <a:gd name="T47" fmla="*/ 910 h 954"/>
                <a:gd name="T48" fmla="*/ 25 w 733"/>
                <a:gd name="T49" fmla="*/ 889 h 954"/>
                <a:gd name="T50" fmla="*/ 11 w 733"/>
                <a:gd name="T51" fmla="*/ 864 h 954"/>
                <a:gd name="T52" fmla="*/ 3 w 733"/>
                <a:gd name="T53" fmla="*/ 836 h 954"/>
                <a:gd name="T54" fmla="*/ 0 w 733"/>
                <a:gd name="T55" fmla="*/ 807 h 954"/>
                <a:gd name="T56" fmla="*/ 0 w 733"/>
                <a:gd name="T57" fmla="*/ 147 h 954"/>
                <a:gd name="T58" fmla="*/ 3 w 733"/>
                <a:gd name="T59" fmla="*/ 118 h 954"/>
                <a:gd name="T60" fmla="*/ 11 w 733"/>
                <a:gd name="T61" fmla="*/ 90 h 954"/>
                <a:gd name="T62" fmla="*/ 25 w 733"/>
                <a:gd name="T63" fmla="*/ 65 h 954"/>
                <a:gd name="T64" fmla="*/ 43 w 733"/>
                <a:gd name="T65" fmla="*/ 44 h 954"/>
                <a:gd name="T66" fmla="*/ 65 w 733"/>
                <a:gd name="T67" fmla="*/ 25 h 954"/>
                <a:gd name="T68" fmla="*/ 89 w 733"/>
                <a:gd name="T69" fmla="*/ 12 h 954"/>
                <a:gd name="T70" fmla="*/ 117 w 733"/>
                <a:gd name="T71" fmla="*/ 3 h 954"/>
                <a:gd name="T72" fmla="*/ 146 w 733"/>
                <a:gd name="T7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3" h="954">
                  <a:moveTo>
                    <a:pt x="146" y="0"/>
                  </a:moveTo>
                  <a:lnTo>
                    <a:pt x="586" y="0"/>
                  </a:lnTo>
                  <a:lnTo>
                    <a:pt x="617" y="3"/>
                  </a:lnTo>
                  <a:lnTo>
                    <a:pt x="644" y="12"/>
                  </a:lnTo>
                  <a:lnTo>
                    <a:pt x="669" y="25"/>
                  </a:lnTo>
                  <a:lnTo>
                    <a:pt x="691" y="44"/>
                  </a:lnTo>
                  <a:lnTo>
                    <a:pt x="708" y="65"/>
                  </a:lnTo>
                  <a:lnTo>
                    <a:pt x="722" y="90"/>
                  </a:lnTo>
                  <a:lnTo>
                    <a:pt x="730" y="118"/>
                  </a:lnTo>
                  <a:lnTo>
                    <a:pt x="733" y="147"/>
                  </a:lnTo>
                  <a:lnTo>
                    <a:pt x="733" y="807"/>
                  </a:lnTo>
                  <a:lnTo>
                    <a:pt x="730" y="836"/>
                  </a:lnTo>
                  <a:lnTo>
                    <a:pt x="722" y="864"/>
                  </a:lnTo>
                  <a:lnTo>
                    <a:pt x="708" y="889"/>
                  </a:lnTo>
                  <a:lnTo>
                    <a:pt x="691" y="910"/>
                  </a:lnTo>
                  <a:lnTo>
                    <a:pt x="669" y="929"/>
                  </a:lnTo>
                  <a:lnTo>
                    <a:pt x="644" y="942"/>
                  </a:lnTo>
                  <a:lnTo>
                    <a:pt x="617" y="951"/>
                  </a:lnTo>
                  <a:lnTo>
                    <a:pt x="586" y="954"/>
                  </a:lnTo>
                  <a:lnTo>
                    <a:pt x="146" y="954"/>
                  </a:lnTo>
                  <a:lnTo>
                    <a:pt x="117" y="951"/>
                  </a:lnTo>
                  <a:lnTo>
                    <a:pt x="89" y="942"/>
                  </a:lnTo>
                  <a:lnTo>
                    <a:pt x="65" y="929"/>
                  </a:lnTo>
                  <a:lnTo>
                    <a:pt x="43" y="910"/>
                  </a:lnTo>
                  <a:lnTo>
                    <a:pt x="25" y="889"/>
                  </a:lnTo>
                  <a:lnTo>
                    <a:pt x="11" y="864"/>
                  </a:lnTo>
                  <a:lnTo>
                    <a:pt x="3" y="836"/>
                  </a:lnTo>
                  <a:lnTo>
                    <a:pt x="0" y="807"/>
                  </a:lnTo>
                  <a:lnTo>
                    <a:pt x="0" y="147"/>
                  </a:lnTo>
                  <a:lnTo>
                    <a:pt x="3" y="118"/>
                  </a:lnTo>
                  <a:lnTo>
                    <a:pt x="11" y="90"/>
                  </a:lnTo>
                  <a:lnTo>
                    <a:pt x="25" y="65"/>
                  </a:lnTo>
                  <a:lnTo>
                    <a:pt x="43" y="44"/>
                  </a:lnTo>
                  <a:lnTo>
                    <a:pt x="65" y="25"/>
                  </a:lnTo>
                  <a:lnTo>
                    <a:pt x="89" y="12"/>
                  </a:lnTo>
                  <a:lnTo>
                    <a:pt x="117" y="3"/>
                  </a:lnTo>
                  <a:lnTo>
                    <a:pt x="14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1" name="Freeform 7"/>
            <p:cNvSpPr/>
            <p:nvPr/>
          </p:nvSpPr>
          <p:spPr bwMode="auto">
            <a:xfrm>
              <a:off x="1848" y="369"/>
              <a:ext cx="49" cy="97"/>
            </a:xfrm>
            <a:custGeom>
              <a:avLst/>
              <a:gdLst>
                <a:gd name="T0" fmla="*/ 147 w 734"/>
                <a:gd name="T1" fmla="*/ 0 h 1467"/>
                <a:gd name="T2" fmla="*/ 588 w 734"/>
                <a:gd name="T3" fmla="*/ 0 h 1467"/>
                <a:gd name="T4" fmla="*/ 617 w 734"/>
                <a:gd name="T5" fmla="*/ 3 h 1467"/>
                <a:gd name="T6" fmla="*/ 644 w 734"/>
                <a:gd name="T7" fmla="*/ 12 h 1467"/>
                <a:gd name="T8" fmla="*/ 670 w 734"/>
                <a:gd name="T9" fmla="*/ 25 h 1467"/>
                <a:gd name="T10" fmla="*/ 691 w 734"/>
                <a:gd name="T11" fmla="*/ 44 h 1467"/>
                <a:gd name="T12" fmla="*/ 709 w 734"/>
                <a:gd name="T13" fmla="*/ 65 h 1467"/>
                <a:gd name="T14" fmla="*/ 722 w 734"/>
                <a:gd name="T15" fmla="*/ 90 h 1467"/>
                <a:gd name="T16" fmla="*/ 731 w 734"/>
                <a:gd name="T17" fmla="*/ 118 h 1467"/>
                <a:gd name="T18" fmla="*/ 734 w 734"/>
                <a:gd name="T19" fmla="*/ 147 h 1467"/>
                <a:gd name="T20" fmla="*/ 734 w 734"/>
                <a:gd name="T21" fmla="*/ 1320 h 1467"/>
                <a:gd name="T22" fmla="*/ 731 w 734"/>
                <a:gd name="T23" fmla="*/ 1349 h 1467"/>
                <a:gd name="T24" fmla="*/ 722 w 734"/>
                <a:gd name="T25" fmla="*/ 1377 h 1467"/>
                <a:gd name="T26" fmla="*/ 709 w 734"/>
                <a:gd name="T27" fmla="*/ 1402 h 1467"/>
                <a:gd name="T28" fmla="*/ 691 w 734"/>
                <a:gd name="T29" fmla="*/ 1423 h 1467"/>
                <a:gd name="T30" fmla="*/ 670 w 734"/>
                <a:gd name="T31" fmla="*/ 1442 h 1467"/>
                <a:gd name="T32" fmla="*/ 644 w 734"/>
                <a:gd name="T33" fmla="*/ 1455 h 1467"/>
                <a:gd name="T34" fmla="*/ 617 w 734"/>
                <a:gd name="T35" fmla="*/ 1464 h 1467"/>
                <a:gd name="T36" fmla="*/ 588 w 734"/>
                <a:gd name="T37" fmla="*/ 1467 h 1467"/>
                <a:gd name="T38" fmla="*/ 147 w 734"/>
                <a:gd name="T39" fmla="*/ 1467 h 1467"/>
                <a:gd name="T40" fmla="*/ 118 w 734"/>
                <a:gd name="T41" fmla="*/ 1464 h 1467"/>
                <a:gd name="T42" fmla="*/ 90 w 734"/>
                <a:gd name="T43" fmla="*/ 1455 h 1467"/>
                <a:gd name="T44" fmla="*/ 65 w 734"/>
                <a:gd name="T45" fmla="*/ 1442 h 1467"/>
                <a:gd name="T46" fmla="*/ 44 w 734"/>
                <a:gd name="T47" fmla="*/ 1423 h 1467"/>
                <a:gd name="T48" fmla="*/ 26 w 734"/>
                <a:gd name="T49" fmla="*/ 1402 h 1467"/>
                <a:gd name="T50" fmla="*/ 12 w 734"/>
                <a:gd name="T51" fmla="*/ 1377 h 1467"/>
                <a:gd name="T52" fmla="*/ 3 w 734"/>
                <a:gd name="T53" fmla="*/ 1349 h 1467"/>
                <a:gd name="T54" fmla="*/ 0 w 734"/>
                <a:gd name="T55" fmla="*/ 1320 h 1467"/>
                <a:gd name="T56" fmla="*/ 0 w 734"/>
                <a:gd name="T57" fmla="*/ 147 h 1467"/>
                <a:gd name="T58" fmla="*/ 3 w 734"/>
                <a:gd name="T59" fmla="*/ 118 h 1467"/>
                <a:gd name="T60" fmla="*/ 12 w 734"/>
                <a:gd name="T61" fmla="*/ 90 h 1467"/>
                <a:gd name="T62" fmla="*/ 26 w 734"/>
                <a:gd name="T63" fmla="*/ 65 h 1467"/>
                <a:gd name="T64" fmla="*/ 44 w 734"/>
                <a:gd name="T65" fmla="*/ 44 h 1467"/>
                <a:gd name="T66" fmla="*/ 65 w 734"/>
                <a:gd name="T67" fmla="*/ 25 h 1467"/>
                <a:gd name="T68" fmla="*/ 90 w 734"/>
                <a:gd name="T69" fmla="*/ 12 h 1467"/>
                <a:gd name="T70" fmla="*/ 118 w 734"/>
                <a:gd name="T71" fmla="*/ 3 h 1467"/>
                <a:gd name="T72" fmla="*/ 147 w 734"/>
                <a:gd name="T73"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467">
                  <a:moveTo>
                    <a:pt x="147" y="0"/>
                  </a:moveTo>
                  <a:lnTo>
                    <a:pt x="588" y="0"/>
                  </a:lnTo>
                  <a:lnTo>
                    <a:pt x="617" y="3"/>
                  </a:lnTo>
                  <a:lnTo>
                    <a:pt x="644" y="12"/>
                  </a:lnTo>
                  <a:lnTo>
                    <a:pt x="670" y="25"/>
                  </a:lnTo>
                  <a:lnTo>
                    <a:pt x="691" y="44"/>
                  </a:lnTo>
                  <a:lnTo>
                    <a:pt x="709" y="65"/>
                  </a:lnTo>
                  <a:lnTo>
                    <a:pt x="722" y="90"/>
                  </a:lnTo>
                  <a:lnTo>
                    <a:pt x="731" y="118"/>
                  </a:lnTo>
                  <a:lnTo>
                    <a:pt x="734" y="147"/>
                  </a:lnTo>
                  <a:lnTo>
                    <a:pt x="734" y="1320"/>
                  </a:lnTo>
                  <a:lnTo>
                    <a:pt x="731" y="1349"/>
                  </a:lnTo>
                  <a:lnTo>
                    <a:pt x="722" y="1377"/>
                  </a:lnTo>
                  <a:lnTo>
                    <a:pt x="709" y="1402"/>
                  </a:lnTo>
                  <a:lnTo>
                    <a:pt x="691" y="1423"/>
                  </a:lnTo>
                  <a:lnTo>
                    <a:pt x="670" y="1442"/>
                  </a:lnTo>
                  <a:lnTo>
                    <a:pt x="644" y="1455"/>
                  </a:lnTo>
                  <a:lnTo>
                    <a:pt x="617" y="1464"/>
                  </a:lnTo>
                  <a:lnTo>
                    <a:pt x="588" y="1467"/>
                  </a:lnTo>
                  <a:lnTo>
                    <a:pt x="147" y="1467"/>
                  </a:lnTo>
                  <a:lnTo>
                    <a:pt x="118" y="1464"/>
                  </a:lnTo>
                  <a:lnTo>
                    <a:pt x="90" y="1455"/>
                  </a:lnTo>
                  <a:lnTo>
                    <a:pt x="65" y="1442"/>
                  </a:lnTo>
                  <a:lnTo>
                    <a:pt x="44" y="1423"/>
                  </a:lnTo>
                  <a:lnTo>
                    <a:pt x="26" y="1402"/>
                  </a:lnTo>
                  <a:lnTo>
                    <a:pt x="12" y="1377"/>
                  </a:lnTo>
                  <a:lnTo>
                    <a:pt x="3" y="1349"/>
                  </a:lnTo>
                  <a:lnTo>
                    <a:pt x="0" y="1320"/>
                  </a:lnTo>
                  <a:lnTo>
                    <a:pt x="0" y="147"/>
                  </a:lnTo>
                  <a:lnTo>
                    <a:pt x="3" y="118"/>
                  </a:lnTo>
                  <a:lnTo>
                    <a:pt x="12" y="90"/>
                  </a:lnTo>
                  <a:lnTo>
                    <a:pt x="26" y="65"/>
                  </a:lnTo>
                  <a:lnTo>
                    <a:pt x="44" y="44"/>
                  </a:lnTo>
                  <a:lnTo>
                    <a:pt x="65" y="25"/>
                  </a:lnTo>
                  <a:lnTo>
                    <a:pt x="90" y="12"/>
                  </a:lnTo>
                  <a:lnTo>
                    <a:pt x="118" y="3"/>
                  </a:lnTo>
                  <a:lnTo>
                    <a:pt x="14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2" name="Freeform 8"/>
            <p:cNvSpPr/>
            <p:nvPr/>
          </p:nvSpPr>
          <p:spPr bwMode="auto">
            <a:xfrm>
              <a:off x="1924" y="329"/>
              <a:ext cx="49" cy="137"/>
            </a:xfrm>
            <a:custGeom>
              <a:avLst/>
              <a:gdLst>
                <a:gd name="T0" fmla="*/ 146 w 734"/>
                <a:gd name="T1" fmla="*/ 0 h 2053"/>
                <a:gd name="T2" fmla="*/ 587 w 734"/>
                <a:gd name="T3" fmla="*/ 0 h 2053"/>
                <a:gd name="T4" fmla="*/ 616 w 734"/>
                <a:gd name="T5" fmla="*/ 3 h 2053"/>
                <a:gd name="T6" fmla="*/ 644 w 734"/>
                <a:gd name="T7" fmla="*/ 11 h 2053"/>
                <a:gd name="T8" fmla="*/ 669 w 734"/>
                <a:gd name="T9" fmla="*/ 25 h 2053"/>
                <a:gd name="T10" fmla="*/ 690 w 734"/>
                <a:gd name="T11" fmla="*/ 43 h 2053"/>
                <a:gd name="T12" fmla="*/ 708 w 734"/>
                <a:gd name="T13" fmla="*/ 65 h 2053"/>
                <a:gd name="T14" fmla="*/ 722 w 734"/>
                <a:gd name="T15" fmla="*/ 89 h 2053"/>
                <a:gd name="T16" fmla="*/ 731 w 734"/>
                <a:gd name="T17" fmla="*/ 117 h 2053"/>
                <a:gd name="T18" fmla="*/ 734 w 734"/>
                <a:gd name="T19" fmla="*/ 146 h 2053"/>
                <a:gd name="T20" fmla="*/ 734 w 734"/>
                <a:gd name="T21" fmla="*/ 1906 h 2053"/>
                <a:gd name="T22" fmla="*/ 731 w 734"/>
                <a:gd name="T23" fmla="*/ 1935 h 2053"/>
                <a:gd name="T24" fmla="*/ 722 w 734"/>
                <a:gd name="T25" fmla="*/ 1963 h 2053"/>
                <a:gd name="T26" fmla="*/ 708 w 734"/>
                <a:gd name="T27" fmla="*/ 1988 h 2053"/>
                <a:gd name="T28" fmla="*/ 690 w 734"/>
                <a:gd name="T29" fmla="*/ 2009 h 2053"/>
                <a:gd name="T30" fmla="*/ 669 w 734"/>
                <a:gd name="T31" fmla="*/ 2028 h 2053"/>
                <a:gd name="T32" fmla="*/ 644 w 734"/>
                <a:gd name="T33" fmla="*/ 2041 h 2053"/>
                <a:gd name="T34" fmla="*/ 616 w 734"/>
                <a:gd name="T35" fmla="*/ 2050 h 2053"/>
                <a:gd name="T36" fmla="*/ 587 w 734"/>
                <a:gd name="T37" fmla="*/ 2053 h 2053"/>
                <a:gd name="T38" fmla="*/ 146 w 734"/>
                <a:gd name="T39" fmla="*/ 2053 h 2053"/>
                <a:gd name="T40" fmla="*/ 117 w 734"/>
                <a:gd name="T41" fmla="*/ 2050 h 2053"/>
                <a:gd name="T42" fmla="*/ 90 w 734"/>
                <a:gd name="T43" fmla="*/ 2041 h 2053"/>
                <a:gd name="T44" fmla="*/ 64 w 734"/>
                <a:gd name="T45" fmla="*/ 2028 h 2053"/>
                <a:gd name="T46" fmla="*/ 43 w 734"/>
                <a:gd name="T47" fmla="*/ 2009 h 2053"/>
                <a:gd name="T48" fmla="*/ 25 w 734"/>
                <a:gd name="T49" fmla="*/ 1988 h 2053"/>
                <a:gd name="T50" fmla="*/ 12 w 734"/>
                <a:gd name="T51" fmla="*/ 1963 h 2053"/>
                <a:gd name="T52" fmla="*/ 3 w 734"/>
                <a:gd name="T53" fmla="*/ 1935 h 2053"/>
                <a:gd name="T54" fmla="*/ 0 w 734"/>
                <a:gd name="T55" fmla="*/ 1906 h 2053"/>
                <a:gd name="T56" fmla="*/ 0 w 734"/>
                <a:gd name="T57" fmla="*/ 146 h 2053"/>
                <a:gd name="T58" fmla="*/ 3 w 734"/>
                <a:gd name="T59" fmla="*/ 117 h 2053"/>
                <a:gd name="T60" fmla="*/ 12 w 734"/>
                <a:gd name="T61" fmla="*/ 89 h 2053"/>
                <a:gd name="T62" fmla="*/ 25 w 734"/>
                <a:gd name="T63" fmla="*/ 65 h 2053"/>
                <a:gd name="T64" fmla="*/ 43 w 734"/>
                <a:gd name="T65" fmla="*/ 43 h 2053"/>
                <a:gd name="T66" fmla="*/ 64 w 734"/>
                <a:gd name="T67" fmla="*/ 25 h 2053"/>
                <a:gd name="T68" fmla="*/ 90 w 734"/>
                <a:gd name="T69" fmla="*/ 11 h 2053"/>
                <a:gd name="T70" fmla="*/ 117 w 734"/>
                <a:gd name="T71" fmla="*/ 3 h 2053"/>
                <a:gd name="T72" fmla="*/ 146 w 734"/>
                <a:gd name="T73"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2053">
                  <a:moveTo>
                    <a:pt x="146" y="0"/>
                  </a:moveTo>
                  <a:lnTo>
                    <a:pt x="587" y="0"/>
                  </a:lnTo>
                  <a:lnTo>
                    <a:pt x="616" y="3"/>
                  </a:lnTo>
                  <a:lnTo>
                    <a:pt x="644" y="11"/>
                  </a:lnTo>
                  <a:lnTo>
                    <a:pt x="669" y="25"/>
                  </a:lnTo>
                  <a:lnTo>
                    <a:pt x="690" y="43"/>
                  </a:lnTo>
                  <a:lnTo>
                    <a:pt x="708" y="65"/>
                  </a:lnTo>
                  <a:lnTo>
                    <a:pt x="722" y="89"/>
                  </a:lnTo>
                  <a:lnTo>
                    <a:pt x="731" y="117"/>
                  </a:lnTo>
                  <a:lnTo>
                    <a:pt x="734" y="146"/>
                  </a:lnTo>
                  <a:lnTo>
                    <a:pt x="734" y="1906"/>
                  </a:lnTo>
                  <a:lnTo>
                    <a:pt x="731" y="1935"/>
                  </a:lnTo>
                  <a:lnTo>
                    <a:pt x="722" y="1963"/>
                  </a:lnTo>
                  <a:lnTo>
                    <a:pt x="708" y="1988"/>
                  </a:lnTo>
                  <a:lnTo>
                    <a:pt x="690" y="2009"/>
                  </a:lnTo>
                  <a:lnTo>
                    <a:pt x="669" y="2028"/>
                  </a:lnTo>
                  <a:lnTo>
                    <a:pt x="644" y="2041"/>
                  </a:lnTo>
                  <a:lnTo>
                    <a:pt x="616" y="2050"/>
                  </a:lnTo>
                  <a:lnTo>
                    <a:pt x="587" y="2053"/>
                  </a:lnTo>
                  <a:lnTo>
                    <a:pt x="146" y="2053"/>
                  </a:lnTo>
                  <a:lnTo>
                    <a:pt x="117" y="2050"/>
                  </a:lnTo>
                  <a:lnTo>
                    <a:pt x="90" y="2041"/>
                  </a:lnTo>
                  <a:lnTo>
                    <a:pt x="64" y="2028"/>
                  </a:lnTo>
                  <a:lnTo>
                    <a:pt x="43" y="2009"/>
                  </a:lnTo>
                  <a:lnTo>
                    <a:pt x="25" y="1988"/>
                  </a:lnTo>
                  <a:lnTo>
                    <a:pt x="12" y="1963"/>
                  </a:lnTo>
                  <a:lnTo>
                    <a:pt x="3" y="1935"/>
                  </a:lnTo>
                  <a:lnTo>
                    <a:pt x="0" y="1906"/>
                  </a:lnTo>
                  <a:lnTo>
                    <a:pt x="0" y="146"/>
                  </a:lnTo>
                  <a:lnTo>
                    <a:pt x="3" y="117"/>
                  </a:lnTo>
                  <a:lnTo>
                    <a:pt x="12" y="89"/>
                  </a:lnTo>
                  <a:lnTo>
                    <a:pt x="25" y="65"/>
                  </a:lnTo>
                  <a:lnTo>
                    <a:pt x="43" y="43"/>
                  </a:lnTo>
                  <a:lnTo>
                    <a:pt x="64" y="25"/>
                  </a:lnTo>
                  <a:lnTo>
                    <a:pt x="90" y="11"/>
                  </a:lnTo>
                  <a:lnTo>
                    <a:pt x="117" y="3"/>
                  </a:lnTo>
                  <a:lnTo>
                    <a:pt x="14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3" name="Freeform 9"/>
            <p:cNvSpPr/>
            <p:nvPr/>
          </p:nvSpPr>
          <p:spPr bwMode="auto">
            <a:xfrm>
              <a:off x="1941" y="251"/>
              <a:ext cx="14" cy="14"/>
            </a:xfrm>
            <a:custGeom>
              <a:avLst/>
              <a:gdLst>
                <a:gd name="T0" fmla="*/ 105 w 209"/>
                <a:gd name="T1" fmla="*/ 0 h 209"/>
                <a:gd name="T2" fmla="*/ 105 w 209"/>
                <a:gd name="T3" fmla="*/ 0 h 209"/>
                <a:gd name="T4" fmla="*/ 129 w 209"/>
                <a:gd name="T5" fmla="*/ 4 h 209"/>
                <a:gd name="T6" fmla="*/ 150 w 209"/>
                <a:gd name="T7" fmla="*/ 11 h 209"/>
                <a:gd name="T8" fmla="*/ 171 w 209"/>
                <a:gd name="T9" fmla="*/ 23 h 209"/>
                <a:gd name="T10" fmla="*/ 187 w 209"/>
                <a:gd name="T11" fmla="*/ 39 h 209"/>
                <a:gd name="T12" fmla="*/ 199 w 209"/>
                <a:gd name="T13" fmla="*/ 59 h 209"/>
                <a:gd name="T14" fmla="*/ 207 w 209"/>
                <a:gd name="T15" fmla="*/ 81 h 209"/>
                <a:gd name="T16" fmla="*/ 209 w 209"/>
                <a:gd name="T17" fmla="*/ 105 h 209"/>
                <a:gd name="T18" fmla="*/ 207 w 209"/>
                <a:gd name="T19" fmla="*/ 129 h 209"/>
                <a:gd name="T20" fmla="*/ 199 w 209"/>
                <a:gd name="T21" fmla="*/ 150 h 209"/>
                <a:gd name="T22" fmla="*/ 187 w 209"/>
                <a:gd name="T23" fmla="*/ 170 h 209"/>
                <a:gd name="T24" fmla="*/ 171 w 209"/>
                <a:gd name="T25" fmla="*/ 186 h 209"/>
                <a:gd name="T26" fmla="*/ 150 w 209"/>
                <a:gd name="T27" fmla="*/ 198 h 209"/>
                <a:gd name="T28" fmla="*/ 129 w 209"/>
                <a:gd name="T29" fmla="*/ 206 h 209"/>
                <a:gd name="T30" fmla="*/ 105 w 209"/>
                <a:gd name="T31" fmla="*/ 209 h 209"/>
                <a:gd name="T32" fmla="*/ 81 w 209"/>
                <a:gd name="T33" fmla="*/ 206 h 209"/>
                <a:gd name="T34" fmla="*/ 59 w 209"/>
                <a:gd name="T35" fmla="*/ 198 h 209"/>
                <a:gd name="T36" fmla="*/ 40 w 209"/>
                <a:gd name="T37" fmla="*/ 186 h 209"/>
                <a:gd name="T38" fmla="*/ 23 w 209"/>
                <a:gd name="T39" fmla="*/ 170 h 209"/>
                <a:gd name="T40" fmla="*/ 11 w 209"/>
                <a:gd name="T41" fmla="*/ 150 h 209"/>
                <a:gd name="T42" fmla="*/ 3 w 209"/>
                <a:gd name="T43" fmla="*/ 129 h 209"/>
                <a:gd name="T44" fmla="*/ 0 w 209"/>
                <a:gd name="T45" fmla="*/ 105 h 209"/>
                <a:gd name="T46" fmla="*/ 3 w 209"/>
                <a:gd name="T47" fmla="*/ 81 h 209"/>
                <a:gd name="T48" fmla="*/ 11 w 209"/>
                <a:gd name="T49" fmla="*/ 59 h 209"/>
                <a:gd name="T50" fmla="*/ 23 w 209"/>
                <a:gd name="T51" fmla="*/ 39 h 209"/>
                <a:gd name="T52" fmla="*/ 40 w 209"/>
                <a:gd name="T53" fmla="*/ 23 h 209"/>
                <a:gd name="T54" fmla="*/ 59 w 209"/>
                <a:gd name="T55" fmla="*/ 11 h 209"/>
                <a:gd name="T56" fmla="*/ 81 w 209"/>
                <a:gd name="T57" fmla="*/ 4 h 209"/>
                <a:gd name="T58" fmla="*/ 105 w 209"/>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209">
                  <a:moveTo>
                    <a:pt x="105" y="0"/>
                  </a:moveTo>
                  <a:lnTo>
                    <a:pt x="105" y="0"/>
                  </a:lnTo>
                  <a:lnTo>
                    <a:pt x="129" y="4"/>
                  </a:lnTo>
                  <a:lnTo>
                    <a:pt x="150" y="11"/>
                  </a:lnTo>
                  <a:lnTo>
                    <a:pt x="171" y="23"/>
                  </a:lnTo>
                  <a:lnTo>
                    <a:pt x="187" y="39"/>
                  </a:lnTo>
                  <a:lnTo>
                    <a:pt x="199" y="59"/>
                  </a:lnTo>
                  <a:lnTo>
                    <a:pt x="207" y="81"/>
                  </a:lnTo>
                  <a:lnTo>
                    <a:pt x="209" y="105"/>
                  </a:lnTo>
                  <a:lnTo>
                    <a:pt x="207" y="129"/>
                  </a:lnTo>
                  <a:lnTo>
                    <a:pt x="199" y="150"/>
                  </a:lnTo>
                  <a:lnTo>
                    <a:pt x="187" y="170"/>
                  </a:lnTo>
                  <a:lnTo>
                    <a:pt x="171" y="186"/>
                  </a:lnTo>
                  <a:lnTo>
                    <a:pt x="150" y="198"/>
                  </a:lnTo>
                  <a:lnTo>
                    <a:pt x="129" y="206"/>
                  </a:lnTo>
                  <a:lnTo>
                    <a:pt x="105" y="209"/>
                  </a:lnTo>
                  <a:lnTo>
                    <a:pt x="81" y="206"/>
                  </a:lnTo>
                  <a:lnTo>
                    <a:pt x="59" y="198"/>
                  </a:lnTo>
                  <a:lnTo>
                    <a:pt x="40" y="186"/>
                  </a:lnTo>
                  <a:lnTo>
                    <a:pt x="23" y="170"/>
                  </a:lnTo>
                  <a:lnTo>
                    <a:pt x="11" y="150"/>
                  </a:lnTo>
                  <a:lnTo>
                    <a:pt x="3" y="129"/>
                  </a:lnTo>
                  <a:lnTo>
                    <a:pt x="0" y="105"/>
                  </a:lnTo>
                  <a:lnTo>
                    <a:pt x="3" y="81"/>
                  </a:lnTo>
                  <a:lnTo>
                    <a:pt x="11" y="59"/>
                  </a:lnTo>
                  <a:lnTo>
                    <a:pt x="23" y="39"/>
                  </a:lnTo>
                  <a:lnTo>
                    <a:pt x="40" y="23"/>
                  </a:lnTo>
                  <a:lnTo>
                    <a:pt x="59" y="11"/>
                  </a:lnTo>
                  <a:lnTo>
                    <a:pt x="81" y="4"/>
                  </a:lnTo>
                  <a:lnTo>
                    <a:pt x="105"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4" name="Freeform 10"/>
            <p:cNvSpPr/>
            <p:nvPr/>
          </p:nvSpPr>
          <p:spPr bwMode="auto">
            <a:xfrm>
              <a:off x="1920" y="254"/>
              <a:ext cx="57" cy="69"/>
            </a:xfrm>
            <a:custGeom>
              <a:avLst/>
              <a:gdLst>
                <a:gd name="T0" fmla="*/ 802 w 853"/>
                <a:gd name="T1" fmla="*/ 0 h 1028"/>
                <a:gd name="T2" fmla="*/ 829 w 853"/>
                <a:gd name="T3" fmla="*/ 11 h 1028"/>
                <a:gd name="T4" fmla="*/ 849 w 853"/>
                <a:gd name="T5" fmla="*/ 37 h 1028"/>
                <a:gd name="T6" fmla="*/ 852 w 853"/>
                <a:gd name="T7" fmla="*/ 66 h 1028"/>
                <a:gd name="T8" fmla="*/ 841 w 853"/>
                <a:gd name="T9" fmla="*/ 94 h 1028"/>
                <a:gd name="T10" fmla="*/ 574 w 853"/>
                <a:gd name="T11" fmla="*/ 296 h 1028"/>
                <a:gd name="T12" fmla="*/ 540 w 853"/>
                <a:gd name="T13" fmla="*/ 308 h 1028"/>
                <a:gd name="T14" fmla="*/ 649 w 853"/>
                <a:gd name="T15" fmla="*/ 953 h 1028"/>
                <a:gd name="T16" fmla="*/ 649 w 853"/>
                <a:gd name="T17" fmla="*/ 983 h 1028"/>
                <a:gd name="T18" fmla="*/ 635 w 853"/>
                <a:gd name="T19" fmla="*/ 1010 h 1028"/>
                <a:gd name="T20" fmla="*/ 608 w 853"/>
                <a:gd name="T21" fmla="*/ 1026 h 1028"/>
                <a:gd name="T22" fmla="*/ 592 w 853"/>
                <a:gd name="T23" fmla="*/ 1028 h 1028"/>
                <a:gd name="T24" fmla="*/ 564 w 853"/>
                <a:gd name="T25" fmla="*/ 1020 h 1028"/>
                <a:gd name="T26" fmla="*/ 541 w 853"/>
                <a:gd name="T27" fmla="*/ 1000 h 1028"/>
                <a:gd name="T28" fmla="*/ 426 w 853"/>
                <a:gd name="T29" fmla="*/ 601 h 1028"/>
                <a:gd name="T30" fmla="*/ 310 w 853"/>
                <a:gd name="T31" fmla="*/ 1000 h 1028"/>
                <a:gd name="T32" fmla="*/ 289 w 853"/>
                <a:gd name="T33" fmla="*/ 1020 h 1028"/>
                <a:gd name="T34" fmla="*/ 259 w 853"/>
                <a:gd name="T35" fmla="*/ 1028 h 1028"/>
                <a:gd name="T36" fmla="*/ 243 w 853"/>
                <a:gd name="T37" fmla="*/ 1026 h 1028"/>
                <a:gd name="T38" fmla="*/ 217 w 853"/>
                <a:gd name="T39" fmla="*/ 1010 h 1028"/>
                <a:gd name="T40" fmla="*/ 202 w 853"/>
                <a:gd name="T41" fmla="*/ 983 h 1028"/>
                <a:gd name="T42" fmla="*/ 202 w 853"/>
                <a:gd name="T43" fmla="*/ 953 h 1028"/>
                <a:gd name="T44" fmla="*/ 311 w 853"/>
                <a:gd name="T45" fmla="*/ 307 h 1028"/>
                <a:gd name="T46" fmla="*/ 278 w 853"/>
                <a:gd name="T47" fmla="*/ 296 h 1028"/>
                <a:gd name="T48" fmla="*/ 12 w 853"/>
                <a:gd name="T49" fmla="*/ 94 h 1028"/>
                <a:gd name="T50" fmla="*/ 0 w 853"/>
                <a:gd name="T51" fmla="*/ 66 h 1028"/>
                <a:gd name="T52" fmla="*/ 3 w 853"/>
                <a:gd name="T53" fmla="*/ 37 h 1028"/>
                <a:gd name="T54" fmla="*/ 22 w 853"/>
                <a:gd name="T55" fmla="*/ 11 h 1028"/>
                <a:gd name="T56" fmla="*/ 49 w 853"/>
                <a:gd name="T57" fmla="*/ 0 h 1028"/>
                <a:gd name="T58" fmla="*/ 80 w 853"/>
                <a:gd name="T59" fmla="*/ 3 h 1028"/>
                <a:gd name="T60" fmla="*/ 332 w 853"/>
                <a:gd name="T61" fmla="*/ 190 h 1028"/>
                <a:gd name="T62" fmla="*/ 386 w 853"/>
                <a:gd name="T63" fmla="*/ 193 h 1028"/>
                <a:gd name="T64" fmla="*/ 411 w 853"/>
                <a:gd name="T65" fmla="*/ 208 h 1028"/>
                <a:gd name="T66" fmla="*/ 426 w 853"/>
                <a:gd name="T67" fmla="*/ 444 h 1028"/>
                <a:gd name="T68" fmla="*/ 441 w 853"/>
                <a:gd name="T69" fmla="*/ 208 h 1028"/>
                <a:gd name="T70" fmla="*/ 466 w 853"/>
                <a:gd name="T71" fmla="*/ 193 h 1028"/>
                <a:gd name="T72" fmla="*/ 519 w 853"/>
                <a:gd name="T73" fmla="*/ 190 h 1028"/>
                <a:gd name="T74" fmla="*/ 773 w 853"/>
                <a:gd name="T75"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3" h="1028">
                  <a:moveTo>
                    <a:pt x="787" y="0"/>
                  </a:moveTo>
                  <a:lnTo>
                    <a:pt x="802" y="0"/>
                  </a:lnTo>
                  <a:lnTo>
                    <a:pt x="816" y="4"/>
                  </a:lnTo>
                  <a:lnTo>
                    <a:pt x="829" y="11"/>
                  </a:lnTo>
                  <a:lnTo>
                    <a:pt x="841" y="23"/>
                  </a:lnTo>
                  <a:lnTo>
                    <a:pt x="849" y="37"/>
                  </a:lnTo>
                  <a:lnTo>
                    <a:pt x="853" y="52"/>
                  </a:lnTo>
                  <a:lnTo>
                    <a:pt x="852" y="66"/>
                  </a:lnTo>
                  <a:lnTo>
                    <a:pt x="848" y="81"/>
                  </a:lnTo>
                  <a:lnTo>
                    <a:pt x="841" y="94"/>
                  </a:lnTo>
                  <a:lnTo>
                    <a:pt x="828" y="106"/>
                  </a:lnTo>
                  <a:lnTo>
                    <a:pt x="574" y="296"/>
                  </a:lnTo>
                  <a:lnTo>
                    <a:pt x="557" y="304"/>
                  </a:lnTo>
                  <a:lnTo>
                    <a:pt x="540" y="308"/>
                  </a:lnTo>
                  <a:lnTo>
                    <a:pt x="540" y="573"/>
                  </a:lnTo>
                  <a:lnTo>
                    <a:pt x="649" y="953"/>
                  </a:lnTo>
                  <a:lnTo>
                    <a:pt x="651" y="968"/>
                  </a:lnTo>
                  <a:lnTo>
                    <a:pt x="649" y="983"/>
                  </a:lnTo>
                  <a:lnTo>
                    <a:pt x="644" y="998"/>
                  </a:lnTo>
                  <a:lnTo>
                    <a:pt x="635" y="1010"/>
                  </a:lnTo>
                  <a:lnTo>
                    <a:pt x="622" y="1019"/>
                  </a:lnTo>
                  <a:lnTo>
                    <a:pt x="608" y="1026"/>
                  </a:lnTo>
                  <a:lnTo>
                    <a:pt x="600" y="1027"/>
                  </a:lnTo>
                  <a:lnTo>
                    <a:pt x="592" y="1028"/>
                  </a:lnTo>
                  <a:lnTo>
                    <a:pt x="577" y="1026"/>
                  </a:lnTo>
                  <a:lnTo>
                    <a:pt x="564" y="1020"/>
                  </a:lnTo>
                  <a:lnTo>
                    <a:pt x="551" y="1012"/>
                  </a:lnTo>
                  <a:lnTo>
                    <a:pt x="541" y="1000"/>
                  </a:lnTo>
                  <a:lnTo>
                    <a:pt x="535" y="985"/>
                  </a:lnTo>
                  <a:lnTo>
                    <a:pt x="426" y="601"/>
                  </a:lnTo>
                  <a:lnTo>
                    <a:pt x="316" y="985"/>
                  </a:lnTo>
                  <a:lnTo>
                    <a:pt x="310" y="1000"/>
                  </a:lnTo>
                  <a:lnTo>
                    <a:pt x="301" y="1012"/>
                  </a:lnTo>
                  <a:lnTo>
                    <a:pt x="289" y="1020"/>
                  </a:lnTo>
                  <a:lnTo>
                    <a:pt x="274" y="1026"/>
                  </a:lnTo>
                  <a:lnTo>
                    <a:pt x="259" y="1028"/>
                  </a:lnTo>
                  <a:lnTo>
                    <a:pt x="251" y="1027"/>
                  </a:lnTo>
                  <a:lnTo>
                    <a:pt x="243" y="1026"/>
                  </a:lnTo>
                  <a:lnTo>
                    <a:pt x="229" y="1019"/>
                  </a:lnTo>
                  <a:lnTo>
                    <a:pt x="217" y="1010"/>
                  </a:lnTo>
                  <a:lnTo>
                    <a:pt x="209" y="998"/>
                  </a:lnTo>
                  <a:lnTo>
                    <a:pt x="202" y="983"/>
                  </a:lnTo>
                  <a:lnTo>
                    <a:pt x="200" y="968"/>
                  </a:lnTo>
                  <a:lnTo>
                    <a:pt x="202" y="953"/>
                  </a:lnTo>
                  <a:lnTo>
                    <a:pt x="311" y="573"/>
                  </a:lnTo>
                  <a:lnTo>
                    <a:pt x="311" y="307"/>
                  </a:lnTo>
                  <a:lnTo>
                    <a:pt x="294" y="304"/>
                  </a:lnTo>
                  <a:lnTo>
                    <a:pt x="278" y="296"/>
                  </a:lnTo>
                  <a:lnTo>
                    <a:pt x="23" y="106"/>
                  </a:lnTo>
                  <a:lnTo>
                    <a:pt x="12" y="94"/>
                  </a:lnTo>
                  <a:lnTo>
                    <a:pt x="4" y="81"/>
                  </a:lnTo>
                  <a:lnTo>
                    <a:pt x="0" y="66"/>
                  </a:lnTo>
                  <a:lnTo>
                    <a:pt x="0" y="52"/>
                  </a:lnTo>
                  <a:lnTo>
                    <a:pt x="3" y="37"/>
                  </a:lnTo>
                  <a:lnTo>
                    <a:pt x="11" y="23"/>
                  </a:lnTo>
                  <a:lnTo>
                    <a:pt x="22" y="11"/>
                  </a:lnTo>
                  <a:lnTo>
                    <a:pt x="35" y="4"/>
                  </a:lnTo>
                  <a:lnTo>
                    <a:pt x="49" y="0"/>
                  </a:lnTo>
                  <a:lnTo>
                    <a:pt x="64" y="0"/>
                  </a:lnTo>
                  <a:lnTo>
                    <a:pt x="80" y="3"/>
                  </a:lnTo>
                  <a:lnTo>
                    <a:pt x="93" y="11"/>
                  </a:lnTo>
                  <a:lnTo>
                    <a:pt x="332" y="190"/>
                  </a:lnTo>
                  <a:lnTo>
                    <a:pt x="371" y="190"/>
                  </a:lnTo>
                  <a:lnTo>
                    <a:pt x="386" y="193"/>
                  </a:lnTo>
                  <a:lnTo>
                    <a:pt x="399" y="199"/>
                  </a:lnTo>
                  <a:lnTo>
                    <a:pt x="411" y="208"/>
                  </a:lnTo>
                  <a:lnTo>
                    <a:pt x="384" y="409"/>
                  </a:lnTo>
                  <a:lnTo>
                    <a:pt x="426" y="444"/>
                  </a:lnTo>
                  <a:lnTo>
                    <a:pt x="468" y="409"/>
                  </a:lnTo>
                  <a:lnTo>
                    <a:pt x="441" y="208"/>
                  </a:lnTo>
                  <a:lnTo>
                    <a:pt x="452" y="199"/>
                  </a:lnTo>
                  <a:lnTo>
                    <a:pt x="466" y="193"/>
                  </a:lnTo>
                  <a:lnTo>
                    <a:pt x="481" y="190"/>
                  </a:lnTo>
                  <a:lnTo>
                    <a:pt x="519" y="190"/>
                  </a:lnTo>
                  <a:lnTo>
                    <a:pt x="758" y="11"/>
                  </a:lnTo>
                  <a:lnTo>
                    <a:pt x="773" y="3"/>
                  </a:lnTo>
                  <a:lnTo>
                    <a:pt x="78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5" name="Group 28"/>
          <p:cNvGrpSpPr>
            <a:grpSpLocks noChangeAspect="1"/>
          </p:cNvGrpSpPr>
          <p:nvPr/>
        </p:nvGrpSpPr>
        <p:grpSpPr bwMode="auto">
          <a:xfrm>
            <a:off x="7258628" y="3458785"/>
            <a:ext cx="331779" cy="330720"/>
            <a:chOff x="5025" y="2169"/>
            <a:chExt cx="314" cy="313"/>
          </a:xfrm>
          <a:solidFill>
            <a:schemeClr val="bg1"/>
          </a:solidFill>
          <a:effectLst/>
        </p:grpSpPr>
        <p:sp>
          <p:nvSpPr>
            <p:cNvPr id="58" name="Freeform 30"/>
            <p:cNvSpPr/>
            <p:nvPr/>
          </p:nvSpPr>
          <p:spPr bwMode="auto">
            <a:xfrm>
              <a:off x="5110" y="2272"/>
              <a:ext cx="137" cy="122"/>
            </a:xfrm>
            <a:custGeom>
              <a:avLst/>
              <a:gdLst>
                <a:gd name="T0" fmla="*/ 51 w 1506"/>
                <a:gd name="T1" fmla="*/ 0 h 1351"/>
                <a:gd name="T2" fmla="*/ 419 w 1506"/>
                <a:gd name="T3" fmla="*/ 0 h 1351"/>
                <a:gd name="T4" fmla="*/ 635 w 1506"/>
                <a:gd name="T5" fmla="*/ 195 h 1351"/>
                <a:gd name="T6" fmla="*/ 1456 w 1506"/>
                <a:gd name="T7" fmla="*/ 195 h 1351"/>
                <a:gd name="T8" fmla="*/ 1471 w 1506"/>
                <a:gd name="T9" fmla="*/ 198 h 1351"/>
                <a:gd name="T10" fmla="*/ 1485 w 1506"/>
                <a:gd name="T11" fmla="*/ 204 h 1351"/>
                <a:gd name="T12" fmla="*/ 1496 w 1506"/>
                <a:gd name="T13" fmla="*/ 216 h 1351"/>
                <a:gd name="T14" fmla="*/ 1504 w 1506"/>
                <a:gd name="T15" fmla="*/ 229 h 1351"/>
                <a:gd name="T16" fmla="*/ 1506 w 1506"/>
                <a:gd name="T17" fmla="*/ 246 h 1351"/>
                <a:gd name="T18" fmla="*/ 1506 w 1506"/>
                <a:gd name="T19" fmla="*/ 307 h 1351"/>
                <a:gd name="T20" fmla="*/ 294 w 1506"/>
                <a:gd name="T21" fmla="*/ 307 h 1351"/>
                <a:gd name="T22" fmla="*/ 90 w 1506"/>
                <a:gd name="T23" fmla="*/ 1351 h 1351"/>
                <a:gd name="T24" fmla="*/ 51 w 1506"/>
                <a:gd name="T25" fmla="*/ 1351 h 1351"/>
                <a:gd name="T26" fmla="*/ 35 w 1506"/>
                <a:gd name="T27" fmla="*/ 1349 h 1351"/>
                <a:gd name="T28" fmla="*/ 21 w 1506"/>
                <a:gd name="T29" fmla="*/ 1342 h 1351"/>
                <a:gd name="T30" fmla="*/ 10 w 1506"/>
                <a:gd name="T31" fmla="*/ 1330 h 1351"/>
                <a:gd name="T32" fmla="*/ 3 w 1506"/>
                <a:gd name="T33" fmla="*/ 1317 h 1351"/>
                <a:gd name="T34" fmla="*/ 0 w 1506"/>
                <a:gd name="T35" fmla="*/ 1300 h 1351"/>
                <a:gd name="T36" fmla="*/ 0 w 1506"/>
                <a:gd name="T37" fmla="*/ 50 h 1351"/>
                <a:gd name="T38" fmla="*/ 3 w 1506"/>
                <a:gd name="T39" fmla="*/ 34 h 1351"/>
                <a:gd name="T40" fmla="*/ 10 w 1506"/>
                <a:gd name="T41" fmla="*/ 21 h 1351"/>
                <a:gd name="T42" fmla="*/ 21 w 1506"/>
                <a:gd name="T43" fmla="*/ 9 h 1351"/>
                <a:gd name="T44" fmla="*/ 35 w 1506"/>
                <a:gd name="T45" fmla="*/ 2 h 1351"/>
                <a:gd name="T46" fmla="*/ 51 w 1506"/>
                <a:gd name="T4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6" h="1351">
                  <a:moveTo>
                    <a:pt x="51" y="0"/>
                  </a:moveTo>
                  <a:lnTo>
                    <a:pt x="419" y="0"/>
                  </a:lnTo>
                  <a:lnTo>
                    <a:pt x="635" y="195"/>
                  </a:lnTo>
                  <a:lnTo>
                    <a:pt x="1456" y="195"/>
                  </a:lnTo>
                  <a:lnTo>
                    <a:pt x="1471" y="198"/>
                  </a:lnTo>
                  <a:lnTo>
                    <a:pt x="1485" y="204"/>
                  </a:lnTo>
                  <a:lnTo>
                    <a:pt x="1496" y="216"/>
                  </a:lnTo>
                  <a:lnTo>
                    <a:pt x="1504" y="229"/>
                  </a:lnTo>
                  <a:lnTo>
                    <a:pt x="1506" y="246"/>
                  </a:lnTo>
                  <a:lnTo>
                    <a:pt x="1506" y="307"/>
                  </a:lnTo>
                  <a:lnTo>
                    <a:pt x="294" y="307"/>
                  </a:lnTo>
                  <a:lnTo>
                    <a:pt x="90" y="1351"/>
                  </a:lnTo>
                  <a:lnTo>
                    <a:pt x="51" y="1351"/>
                  </a:lnTo>
                  <a:lnTo>
                    <a:pt x="35" y="1349"/>
                  </a:lnTo>
                  <a:lnTo>
                    <a:pt x="21" y="1342"/>
                  </a:lnTo>
                  <a:lnTo>
                    <a:pt x="10" y="1330"/>
                  </a:lnTo>
                  <a:lnTo>
                    <a:pt x="3" y="1317"/>
                  </a:lnTo>
                  <a:lnTo>
                    <a:pt x="0" y="1300"/>
                  </a:lnTo>
                  <a:lnTo>
                    <a:pt x="0" y="50"/>
                  </a:lnTo>
                  <a:lnTo>
                    <a:pt x="3" y="34"/>
                  </a:lnTo>
                  <a:lnTo>
                    <a:pt x="10" y="21"/>
                  </a:lnTo>
                  <a:lnTo>
                    <a:pt x="21" y="9"/>
                  </a:lnTo>
                  <a:lnTo>
                    <a:pt x="35" y="2"/>
                  </a:lnTo>
                  <a:lnTo>
                    <a:pt x="51"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9" name="Freeform 31"/>
            <p:cNvSpPr>
              <a:spLocks noEditPoints="1"/>
            </p:cNvSpPr>
            <p:nvPr/>
          </p:nvSpPr>
          <p:spPr bwMode="auto">
            <a:xfrm>
              <a:off x="5025" y="2169"/>
              <a:ext cx="314" cy="313"/>
            </a:xfrm>
            <a:custGeom>
              <a:avLst/>
              <a:gdLst>
                <a:gd name="T0" fmla="*/ 914 w 3454"/>
                <a:gd name="T1" fmla="*/ 962 h 3443"/>
                <a:gd name="T2" fmla="*/ 824 w 3454"/>
                <a:gd name="T3" fmla="*/ 1017 h 3443"/>
                <a:gd name="T4" fmla="*/ 767 w 3454"/>
                <a:gd name="T5" fmla="*/ 1107 h 3443"/>
                <a:gd name="T6" fmla="*/ 756 w 3454"/>
                <a:gd name="T7" fmla="*/ 2429 h 3443"/>
                <a:gd name="T8" fmla="*/ 782 w 3454"/>
                <a:gd name="T9" fmla="*/ 2534 h 3443"/>
                <a:gd name="T10" fmla="*/ 850 w 3454"/>
                <a:gd name="T11" fmla="*/ 2615 h 3443"/>
                <a:gd name="T12" fmla="*/ 948 w 3454"/>
                <a:gd name="T13" fmla="*/ 2655 h 3443"/>
                <a:gd name="T14" fmla="*/ 2391 w 3454"/>
                <a:gd name="T15" fmla="*/ 2658 h 3443"/>
                <a:gd name="T16" fmla="*/ 2428 w 3454"/>
                <a:gd name="T17" fmla="*/ 2654 h 3443"/>
                <a:gd name="T18" fmla="*/ 2521 w 3454"/>
                <a:gd name="T19" fmla="*/ 2615 h 3443"/>
                <a:gd name="T20" fmla="*/ 2588 w 3454"/>
                <a:gd name="T21" fmla="*/ 2539 h 3443"/>
                <a:gd name="T22" fmla="*/ 2617 w 3454"/>
                <a:gd name="T23" fmla="*/ 2441 h 3443"/>
                <a:gd name="T24" fmla="*/ 2620 w 3454"/>
                <a:gd name="T25" fmla="*/ 1375 h 3443"/>
                <a:gd name="T26" fmla="*/ 2595 w 3454"/>
                <a:gd name="T27" fmla="*/ 1270 h 3443"/>
                <a:gd name="T28" fmla="*/ 2526 w 3454"/>
                <a:gd name="T29" fmla="*/ 1189 h 3443"/>
                <a:gd name="T30" fmla="*/ 2427 w 3454"/>
                <a:gd name="T31" fmla="*/ 1149 h 3443"/>
                <a:gd name="T32" fmla="*/ 1423 w 3454"/>
                <a:gd name="T33" fmla="*/ 950 h 3443"/>
                <a:gd name="T34" fmla="*/ 1832 w 3454"/>
                <a:gd name="T35" fmla="*/ 3 h 3443"/>
                <a:gd name="T36" fmla="*/ 2137 w 3454"/>
                <a:gd name="T37" fmla="*/ 49 h 3443"/>
                <a:gd name="T38" fmla="*/ 2422 w 3454"/>
                <a:gd name="T39" fmla="*/ 145 h 3443"/>
                <a:gd name="T40" fmla="*/ 2683 w 3454"/>
                <a:gd name="T41" fmla="*/ 287 h 3443"/>
                <a:gd name="T42" fmla="*/ 2913 w 3454"/>
                <a:gd name="T43" fmla="*/ 471 h 3443"/>
                <a:gd name="T44" fmla="*/ 3109 w 3454"/>
                <a:gd name="T45" fmla="*/ 689 h 3443"/>
                <a:gd name="T46" fmla="*/ 3266 w 3454"/>
                <a:gd name="T47" fmla="*/ 939 h 3443"/>
                <a:gd name="T48" fmla="*/ 3379 w 3454"/>
                <a:gd name="T49" fmla="*/ 1215 h 3443"/>
                <a:gd name="T50" fmla="*/ 3441 w 3454"/>
                <a:gd name="T51" fmla="*/ 1514 h 3443"/>
                <a:gd name="T52" fmla="*/ 3451 w 3454"/>
                <a:gd name="T53" fmla="*/ 1826 h 3443"/>
                <a:gd name="T54" fmla="*/ 3405 w 3454"/>
                <a:gd name="T55" fmla="*/ 2130 h 3443"/>
                <a:gd name="T56" fmla="*/ 3309 w 3454"/>
                <a:gd name="T57" fmla="*/ 2414 h 3443"/>
                <a:gd name="T58" fmla="*/ 3166 w 3454"/>
                <a:gd name="T59" fmla="*/ 2674 h 3443"/>
                <a:gd name="T60" fmla="*/ 2982 w 3454"/>
                <a:gd name="T61" fmla="*/ 2904 h 3443"/>
                <a:gd name="T62" fmla="*/ 2763 w 3454"/>
                <a:gd name="T63" fmla="*/ 3099 h 3443"/>
                <a:gd name="T64" fmla="*/ 2512 w 3454"/>
                <a:gd name="T65" fmla="*/ 3255 h 3443"/>
                <a:gd name="T66" fmla="*/ 2235 w 3454"/>
                <a:gd name="T67" fmla="*/ 3368 h 3443"/>
                <a:gd name="T68" fmla="*/ 1935 w 3454"/>
                <a:gd name="T69" fmla="*/ 3430 h 3443"/>
                <a:gd name="T70" fmla="*/ 1621 w 3454"/>
                <a:gd name="T71" fmla="*/ 3440 h 3443"/>
                <a:gd name="T72" fmla="*/ 1317 w 3454"/>
                <a:gd name="T73" fmla="*/ 3394 h 3443"/>
                <a:gd name="T74" fmla="*/ 1032 w 3454"/>
                <a:gd name="T75" fmla="*/ 3298 h 3443"/>
                <a:gd name="T76" fmla="*/ 771 w 3454"/>
                <a:gd name="T77" fmla="*/ 3156 h 3443"/>
                <a:gd name="T78" fmla="*/ 541 w 3454"/>
                <a:gd name="T79" fmla="*/ 2972 h 3443"/>
                <a:gd name="T80" fmla="*/ 345 w 3454"/>
                <a:gd name="T81" fmla="*/ 2754 h 3443"/>
                <a:gd name="T82" fmla="*/ 188 w 3454"/>
                <a:gd name="T83" fmla="*/ 2504 h 3443"/>
                <a:gd name="T84" fmla="*/ 75 w 3454"/>
                <a:gd name="T85" fmla="*/ 2228 h 3443"/>
                <a:gd name="T86" fmla="*/ 13 w 3454"/>
                <a:gd name="T87" fmla="*/ 1929 h 3443"/>
                <a:gd name="T88" fmla="*/ 3 w 3454"/>
                <a:gd name="T89" fmla="*/ 1616 h 3443"/>
                <a:gd name="T90" fmla="*/ 49 w 3454"/>
                <a:gd name="T91" fmla="*/ 1313 h 3443"/>
                <a:gd name="T92" fmla="*/ 145 w 3454"/>
                <a:gd name="T93" fmla="*/ 1029 h 3443"/>
                <a:gd name="T94" fmla="*/ 288 w 3454"/>
                <a:gd name="T95" fmla="*/ 769 h 3443"/>
                <a:gd name="T96" fmla="*/ 472 w 3454"/>
                <a:gd name="T97" fmla="*/ 539 h 3443"/>
                <a:gd name="T98" fmla="*/ 691 w 3454"/>
                <a:gd name="T99" fmla="*/ 344 h 3443"/>
                <a:gd name="T100" fmla="*/ 942 w 3454"/>
                <a:gd name="T101" fmla="*/ 188 h 3443"/>
                <a:gd name="T102" fmla="*/ 1219 w 3454"/>
                <a:gd name="T103" fmla="*/ 75 h 3443"/>
                <a:gd name="T104" fmla="*/ 1519 w 3454"/>
                <a:gd name="T105" fmla="*/ 13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54" h="3443">
                  <a:moveTo>
                    <a:pt x="986" y="950"/>
                  </a:moveTo>
                  <a:lnTo>
                    <a:pt x="949" y="953"/>
                  </a:lnTo>
                  <a:lnTo>
                    <a:pt x="914" y="962"/>
                  </a:lnTo>
                  <a:lnTo>
                    <a:pt x="880" y="976"/>
                  </a:lnTo>
                  <a:lnTo>
                    <a:pt x="850" y="994"/>
                  </a:lnTo>
                  <a:lnTo>
                    <a:pt x="824" y="1017"/>
                  </a:lnTo>
                  <a:lnTo>
                    <a:pt x="801" y="1044"/>
                  </a:lnTo>
                  <a:lnTo>
                    <a:pt x="782" y="1074"/>
                  </a:lnTo>
                  <a:lnTo>
                    <a:pt x="767" y="1107"/>
                  </a:lnTo>
                  <a:lnTo>
                    <a:pt x="759" y="1142"/>
                  </a:lnTo>
                  <a:lnTo>
                    <a:pt x="756" y="1179"/>
                  </a:lnTo>
                  <a:lnTo>
                    <a:pt x="756" y="2429"/>
                  </a:lnTo>
                  <a:lnTo>
                    <a:pt x="759" y="2466"/>
                  </a:lnTo>
                  <a:lnTo>
                    <a:pt x="767" y="2502"/>
                  </a:lnTo>
                  <a:lnTo>
                    <a:pt x="782" y="2534"/>
                  </a:lnTo>
                  <a:lnTo>
                    <a:pt x="801" y="2565"/>
                  </a:lnTo>
                  <a:lnTo>
                    <a:pt x="824" y="2592"/>
                  </a:lnTo>
                  <a:lnTo>
                    <a:pt x="850" y="2615"/>
                  </a:lnTo>
                  <a:lnTo>
                    <a:pt x="880" y="2633"/>
                  </a:lnTo>
                  <a:lnTo>
                    <a:pt x="914" y="2647"/>
                  </a:lnTo>
                  <a:lnTo>
                    <a:pt x="948" y="2655"/>
                  </a:lnTo>
                  <a:lnTo>
                    <a:pt x="986" y="2658"/>
                  </a:lnTo>
                  <a:lnTo>
                    <a:pt x="2284" y="2658"/>
                  </a:lnTo>
                  <a:lnTo>
                    <a:pt x="2391" y="2658"/>
                  </a:lnTo>
                  <a:lnTo>
                    <a:pt x="2392" y="2658"/>
                  </a:lnTo>
                  <a:lnTo>
                    <a:pt x="2394" y="2658"/>
                  </a:lnTo>
                  <a:lnTo>
                    <a:pt x="2428" y="2654"/>
                  </a:lnTo>
                  <a:lnTo>
                    <a:pt x="2462" y="2646"/>
                  </a:lnTo>
                  <a:lnTo>
                    <a:pt x="2493" y="2632"/>
                  </a:lnTo>
                  <a:lnTo>
                    <a:pt x="2521" y="2615"/>
                  </a:lnTo>
                  <a:lnTo>
                    <a:pt x="2548" y="2593"/>
                  </a:lnTo>
                  <a:lnTo>
                    <a:pt x="2570" y="2568"/>
                  </a:lnTo>
                  <a:lnTo>
                    <a:pt x="2588" y="2539"/>
                  </a:lnTo>
                  <a:lnTo>
                    <a:pt x="2602" y="2509"/>
                  </a:lnTo>
                  <a:lnTo>
                    <a:pt x="2611" y="2476"/>
                  </a:lnTo>
                  <a:lnTo>
                    <a:pt x="2617" y="2441"/>
                  </a:lnTo>
                  <a:lnTo>
                    <a:pt x="2826" y="1436"/>
                  </a:lnTo>
                  <a:lnTo>
                    <a:pt x="2620" y="1436"/>
                  </a:lnTo>
                  <a:lnTo>
                    <a:pt x="2620" y="1375"/>
                  </a:lnTo>
                  <a:lnTo>
                    <a:pt x="2618" y="1338"/>
                  </a:lnTo>
                  <a:lnTo>
                    <a:pt x="2608" y="1302"/>
                  </a:lnTo>
                  <a:lnTo>
                    <a:pt x="2595" y="1270"/>
                  </a:lnTo>
                  <a:lnTo>
                    <a:pt x="2576" y="1239"/>
                  </a:lnTo>
                  <a:lnTo>
                    <a:pt x="2553" y="1212"/>
                  </a:lnTo>
                  <a:lnTo>
                    <a:pt x="2526" y="1189"/>
                  </a:lnTo>
                  <a:lnTo>
                    <a:pt x="2496" y="1171"/>
                  </a:lnTo>
                  <a:lnTo>
                    <a:pt x="2463" y="1157"/>
                  </a:lnTo>
                  <a:lnTo>
                    <a:pt x="2427" y="1149"/>
                  </a:lnTo>
                  <a:lnTo>
                    <a:pt x="2391" y="1146"/>
                  </a:lnTo>
                  <a:lnTo>
                    <a:pt x="1639" y="1146"/>
                  </a:lnTo>
                  <a:lnTo>
                    <a:pt x="1423" y="950"/>
                  </a:lnTo>
                  <a:lnTo>
                    <a:pt x="986" y="950"/>
                  </a:lnTo>
                  <a:close/>
                  <a:moveTo>
                    <a:pt x="1726" y="0"/>
                  </a:moveTo>
                  <a:lnTo>
                    <a:pt x="1832" y="3"/>
                  </a:lnTo>
                  <a:lnTo>
                    <a:pt x="1935" y="13"/>
                  </a:lnTo>
                  <a:lnTo>
                    <a:pt x="2038" y="28"/>
                  </a:lnTo>
                  <a:lnTo>
                    <a:pt x="2137" y="49"/>
                  </a:lnTo>
                  <a:lnTo>
                    <a:pt x="2235" y="75"/>
                  </a:lnTo>
                  <a:lnTo>
                    <a:pt x="2330" y="107"/>
                  </a:lnTo>
                  <a:lnTo>
                    <a:pt x="2422" y="145"/>
                  </a:lnTo>
                  <a:lnTo>
                    <a:pt x="2512" y="188"/>
                  </a:lnTo>
                  <a:lnTo>
                    <a:pt x="2599" y="235"/>
                  </a:lnTo>
                  <a:lnTo>
                    <a:pt x="2683" y="287"/>
                  </a:lnTo>
                  <a:lnTo>
                    <a:pt x="2763" y="344"/>
                  </a:lnTo>
                  <a:lnTo>
                    <a:pt x="2840" y="405"/>
                  </a:lnTo>
                  <a:lnTo>
                    <a:pt x="2913" y="471"/>
                  </a:lnTo>
                  <a:lnTo>
                    <a:pt x="2982" y="539"/>
                  </a:lnTo>
                  <a:lnTo>
                    <a:pt x="3048" y="612"/>
                  </a:lnTo>
                  <a:lnTo>
                    <a:pt x="3109" y="689"/>
                  </a:lnTo>
                  <a:lnTo>
                    <a:pt x="3166" y="769"/>
                  </a:lnTo>
                  <a:lnTo>
                    <a:pt x="3219" y="852"/>
                  </a:lnTo>
                  <a:lnTo>
                    <a:pt x="3266" y="939"/>
                  </a:lnTo>
                  <a:lnTo>
                    <a:pt x="3309" y="1029"/>
                  </a:lnTo>
                  <a:lnTo>
                    <a:pt x="3346" y="1121"/>
                  </a:lnTo>
                  <a:lnTo>
                    <a:pt x="3379" y="1215"/>
                  </a:lnTo>
                  <a:lnTo>
                    <a:pt x="3405" y="1313"/>
                  </a:lnTo>
                  <a:lnTo>
                    <a:pt x="3426" y="1412"/>
                  </a:lnTo>
                  <a:lnTo>
                    <a:pt x="3441" y="1514"/>
                  </a:lnTo>
                  <a:lnTo>
                    <a:pt x="3451" y="1616"/>
                  </a:lnTo>
                  <a:lnTo>
                    <a:pt x="3454" y="1720"/>
                  </a:lnTo>
                  <a:lnTo>
                    <a:pt x="3451" y="1826"/>
                  </a:lnTo>
                  <a:lnTo>
                    <a:pt x="3441" y="1929"/>
                  </a:lnTo>
                  <a:lnTo>
                    <a:pt x="3426" y="2031"/>
                  </a:lnTo>
                  <a:lnTo>
                    <a:pt x="3405" y="2130"/>
                  </a:lnTo>
                  <a:lnTo>
                    <a:pt x="3379" y="2228"/>
                  </a:lnTo>
                  <a:lnTo>
                    <a:pt x="3346" y="2322"/>
                  </a:lnTo>
                  <a:lnTo>
                    <a:pt x="3309" y="2414"/>
                  </a:lnTo>
                  <a:lnTo>
                    <a:pt x="3266" y="2504"/>
                  </a:lnTo>
                  <a:lnTo>
                    <a:pt x="3219" y="2591"/>
                  </a:lnTo>
                  <a:lnTo>
                    <a:pt x="3166" y="2674"/>
                  </a:lnTo>
                  <a:lnTo>
                    <a:pt x="3109" y="2754"/>
                  </a:lnTo>
                  <a:lnTo>
                    <a:pt x="3048" y="2831"/>
                  </a:lnTo>
                  <a:lnTo>
                    <a:pt x="2982" y="2904"/>
                  </a:lnTo>
                  <a:lnTo>
                    <a:pt x="2913" y="2972"/>
                  </a:lnTo>
                  <a:lnTo>
                    <a:pt x="2840" y="3038"/>
                  </a:lnTo>
                  <a:lnTo>
                    <a:pt x="2763" y="3099"/>
                  </a:lnTo>
                  <a:lnTo>
                    <a:pt x="2683" y="3156"/>
                  </a:lnTo>
                  <a:lnTo>
                    <a:pt x="2599" y="3208"/>
                  </a:lnTo>
                  <a:lnTo>
                    <a:pt x="2512" y="3255"/>
                  </a:lnTo>
                  <a:lnTo>
                    <a:pt x="2422" y="3298"/>
                  </a:lnTo>
                  <a:lnTo>
                    <a:pt x="2330" y="3336"/>
                  </a:lnTo>
                  <a:lnTo>
                    <a:pt x="2235" y="3368"/>
                  </a:lnTo>
                  <a:lnTo>
                    <a:pt x="2137" y="3394"/>
                  </a:lnTo>
                  <a:lnTo>
                    <a:pt x="2038" y="3415"/>
                  </a:lnTo>
                  <a:lnTo>
                    <a:pt x="1935" y="3430"/>
                  </a:lnTo>
                  <a:lnTo>
                    <a:pt x="1832" y="3440"/>
                  </a:lnTo>
                  <a:lnTo>
                    <a:pt x="1726" y="3443"/>
                  </a:lnTo>
                  <a:lnTo>
                    <a:pt x="1621" y="3440"/>
                  </a:lnTo>
                  <a:lnTo>
                    <a:pt x="1519" y="3430"/>
                  </a:lnTo>
                  <a:lnTo>
                    <a:pt x="1416" y="3415"/>
                  </a:lnTo>
                  <a:lnTo>
                    <a:pt x="1317" y="3394"/>
                  </a:lnTo>
                  <a:lnTo>
                    <a:pt x="1219" y="3368"/>
                  </a:lnTo>
                  <a:lnTo>
                    <a:pt x="1124" y="3336"/>
                  </a:lnTo>
                  <a:lnTo>
                    <a:pt x="1032" y="3298"/>
                  </a:lnTo>
                  <a:lnTo>
                    <a:pt x="942" y="3255"/>
                  </a:lnTo>
                  <a:lnTo>
                    <a:pt x="855" y="3208"/>
                  </a:lnTo>
                  <a:lnTo>
                    <a:pt x="771" y="3156"/>
                  </a:lnTo>
                  <a:lnTo>
                    <a:pt x="691" y="3099"/>
                  </a:lnTo>
                  <a:lnTo>
                    <a:pt x="614" y="3038"/>
                  </a:lnTo>
                  <a:lnTo>
                    <a:pt x="541" y="2972"/>
                  </a:lnTo>
                  <a:lnTo>
                    <a:pt x="472" y="2904"/>
                  </a:lnTo>
                  <a:lnTo>
                    <a:pt x="406" y="2831"/>
                  </a:lnTo>
                  <a:lnTo>
                    <a:pt x="345" y="2754"/>
                  </a:lnTo>
                  <a:lnTo>
                    <a:pt x="288" y="2674"/>
                  </a:lnTo>
                  <a:lnTo>
                    <a:pt x="236" y="2591"/>
                  </a:lnTo>
                  <a:lnTo>
                    <a:pt x="188" y="2504"/>
                  </a:lnTo>
                  <a:lnTo>
                    <a:pt x="145" y="2414"/>
                  </a:lnTo>
                  <a:lnTo>
                    <a:pt x="108" y="2322"/>
                  </a:lnTo>
                  <a:lnTo>
                    <a:pt x="75" y="2228"/>
                  </a:lnTo>
                  <a:lnTo>
                    <a:pt x="49" y="2130"/>
                  </a:lnTo>
                  <a:lnTo>
                    <a:pt x="28" y="2031"/>
                  </a:lnTo>
                  <a:lnTo>
                    <a:pt x="13" y="1929"/>
                  </a:lnTo>
                  <a:lnTo>
                    <a:pt x="3" y="1826"/>
                  </a:lnTo>
                  <a:lnTo>
                    <a:pt x="0" y="1720"/>
                  </a:lnTo>
                  <a:lnTo>
                    <a:pt x="3" y="1616"/>
                  </a:lnTo>
                  <a:lnTo>
                    <a:pt x="13" y="1514"/>
                  </a:lnTo>
                  <a:lnTo>
                    <a:pt x="28" y="1412"/>
                  </a:lnTo>
                  <a:lnTo>
                    <a:pt x="49" y="1313"/>
                  </a:lnTo>
                  <a:lnTo>
                    <a:pt x="75" y="1215"/>
                  </a:lnTo>
                  <a:lnTo>
                    <a:pt x="108" y="1121"/>
                  </a:lnTo>
                  <a:lnTo>
                    <a:pt x="145" y="1029"/>
                  </a:lnTo>
                  <a:lnTo>
                    <a:pt x="188" y="939"/>
                  </a:lnTo>
                  <a:lnTo>
                    <a:pt x="236" y="852"/>
                  </a:lnTo>
                  <a:lnTo>
                    <a:pt x="288" y="769"/>
                  </a:lnTo>
                  <a:lnTo>
                    <a:pt x="345" y="689"/>
                  </a:lnTo>
                  <a:lnTo>
                    <a:pt x="406" y="612"/>
                  </a:lnTo>
                  <a:lnTo>
                    <a:pt x="472" y="539"/>
                  </a:lnTo>
                  <a:lnTo>
                    <a:pt x="541" y="471"/>
                  </a:lnTo>
                  <a:lnTo>
                    <a:pt x="614" y="405"/>
                  </a:lnTo>
                  <a:lnTo>
                    <a:pt x="691" y="344"/>
                  </a:lnTo>
                  <a:lnTo>
                    <a:pt x="771" y="287"/>
                  </a:lnTo>
                  <a:lnTo>
                    <a:pt x="855" y="235"/>
                  </a:lnTo>
                  <a:lnTo>
                    <a:pt x="942" y="188"/>
                  </a:lnTo>
                  <a:lnTo>
                    <a:pt x="1032" y="145"/>
                  </a:lnTo>
                  <a:lnTo>
                    <a:pt x="1124" y="107"/>
                  </a:lnTo>
                  <a:lnTo>
                    <a:pt x="1219" y="75"/>
                  </a:lnTo>
                  <a:lnTo>
                    <a:pt x="1317" y="49"/>
                  </a:lnTo>
                  <a:lnTo>
                    <a:pt x="1416" y="28"/>
                  </a:lnTo>
                  <a:lnTo>
                    <a:pt x="1519" y="13"/>
                  </a:lnTo>
                  <a:lnTo>
                    <a:pt x="1621" y="3"/>
                  </a:lnTo>
                  <a:lnTo>
                    <a:pt x="172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6" name="Group 1136"/>
          <p:cNvGrpSpPr>
            <a:grpSpLocks noChangeAspect="1"/>
          </p:cNvGrpSpPr>
          <p:nvPr/>
        </p:nvGrpSpPr>
        <p:grpSpPr bwMode="auto">
          <a:xfrm>
            <a:off x="1833741" y="3449688"/>
            <a:ext cx="285564" cy="344708"/>
            <a:chOff x="2712" y="795"/>
            <a:chExt cx="2255" cy="2722"/>
          </a:xfrm>
          <a:solidFill>
            <a:schemeClr val="bg1"/>
          </a:solidFill>
          <a:effectLst/>
        </p:grpSpPr>
        <p:sp>
          <p:nvSpPr>
            <p:cNvPr id="54" name="Freeform 1138"/>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5" name="Freeform 1139"/>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7" name="Freeform 1141"/>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7" name="Group 61"/>
          <p:cNvGrpSpPr/>
          <p:nvPr/>
        </p:nvGrpSpPr>
        <p:grpSpPr>
          <a:xfrm>
            <a:off x="4495174" y="3440401"/>
            <a:ext cx="364653" cy="340623"/>
            <a:chOff x="2295326" y="533400"/>
            <a:chExt cx="1184476" cy="1106433"/>
          </a:xfrm>
          <a:solidFill>
            <a:schemeClr val="bg1"/>
          </a:solidFill>
          <a:effectLst/>
        </p:grpSpPr>
        <p:sp>
          <p:nvSpPr>
            <p:cNvPr id="51" name="Freeform 1402"/>
            <p:cNvSpPr/>
            <p:nvPr/>
          </p:nvSpPr>
          <p:spPr bwMode="auto">
            <a:xfrm>
              <a:off x="3046795" y="686966"/>
              <a:ext cx="187553" cy="378881"/>
            </a:xfrm>
            <a:custGeom>
              <a:avLst/>
              <a:gdLst>
                <a:gd name="T0" fmla="*/ 147 w 594"/>
                <a:gd name="T1" fmla="*/ 0 h 1206"/>
                <a:gd name="T2" fmla="*/ 173 w 594"/>
                <a:gd name="T3" fmla="*/ 3 h 1206"/>
                <a:gd name="T4" fmla="*/ 199 w 594"/>
                <a:gd name="T5" fmla="*/ 12 h 1206"/>
                <a:gd name="T6" fmla="*/ 219 w 594"/>
                <a:gd name="T7" fmla="*/ 27 h 1206"/>
                <a:gd name="T8" fmla="*/ 235 w 594"/>
                <a:gd name="T9" fmla="*/ 46 h 1206"/>
                <a:gd name="T10" fmla="*/ 246 w 594"/>
                <a:gd name="T11" fmla="*/ 69 h 1206"/>
                <a:gd name="T12" fmla="*/ 252 w 594"/>
                <a:gd name="T13" fmla="*/ 96 h 1206"/>
                <a:gd name="T14" fmla="*/ 290 w 594"/>
                <a:gd name="T15" fmla="*/ 676 h 1206"/>
                <a:gd name="T16" fmla="*/ 292 w 594"/>
                <a:gd name="T17" fmla="*/ 694 h 1206"/>
                <a:gd name="T18" fmla="*/ 299 w 594"/>
                <a:gd name="T19" fmla="*/ 710 h 1206"/>
                <a:gd name="T20" fmla="*/ 308 w 594"/>
                <a:gd name="T21" fmla="*/ 724 h 1206"/>
                <a:gd name="T22" fmla="*/ 567 w 594"/>
                <a:gd name="T23" fmla="*/ 1033 h 1206"/>
                <a:gd name="T24" fmla="*/ 568 w 594"/>
                <a:gd name="T25" fmla="*/ 1034 h 1206"/>
                <a:gd name="T26" fmla="*/ 570 w 594"/>
                <a:gd name="T27" fmla="*/ 1035 h 1206"/>
                <a:gd name="T28" fmla="*/ 571 w 594"/>
                <a:gd name="T29" fmla="*/ 1037 h 1206"/>
                <a:gd name="T30" fmla="*/ 572 w 594"/>
                <a:gd name="T31" fmla="*/ 1038 h 1206"/>
                <a:gd name="T32" fmla="*/ 583 w 594"/>
                <a:gd name="T33" fmla="*/ 1057 h 1206"/>
                <a:gd name="T34" fmla="*/ 590 w 594"/>
                <a:gd name="T35" fmla="*/ 1077 h 1206"/>
                <a:gd name="T36" fmla="*/ 594 w 594"/>
                <a:gd name="T37" fmla="*/ 1097 h 1206"/>
                <a:gd name="T38" fmla="*/ 592 w 594"/>
                <a:gd name="T39" fmla="*/ 1119 h 1206"/>
                <a:gd name="T40" fmla="*/ 587 w 594"/>
                <a:gd name="T41" fmla="*/ 1140 h 1206"/>
                <a:gd name="T42" fmla="*/ 576 w 594"/>
                <a:gd name="T43" fmla="*/ 1158 h 1206"/>
                <a:gd name="T44" fmla="*/ 563 w 594"/>
                <a:gd name="T45" fmla="*/ 1176 h 1206"/>
                <a:gd name="T46" fmla="*/ 544 w 594"/>
                <a:gd name="T47" fmla="*/ 1190 h 1206"/>
                <a:gd name="T48" fmla="*/ 525 w 594"/>
                <a:gd name="T49" fmla="*/ 1200 h 1206"/>
                <a:gd name="T50" fmla="*/ 503 w 594"/>
                <a:gd name="T51" fmla="*/ 1206 h 1206"/>
                <a:gd name="T52" fmla="*/ 482 w 594"/>
                <a:gd name="T53" fmla="*/ 1206 h 1206"/>
                <a:gd name="T54" fmla="*/ 460 w 594"/>
                <a:gd name="T55" fmla="*/ 1202 h 1206"/>
                <a:gd name="T56" fmla="*/ 439 w 594"/>
                <a:gd name="T57" fmla="*/ 1194 h 1206"/>
                <a:gd name="T58" fmla="*/ 420 w 594"/>
                <a:gd name="T59" fmla="*/ 1181 h 1206"/>
                <a:gd name="T60" fmla="*/ 63 w 594"/>
                <a:gd name="T61" fmla="*/ 881 h 1206"/>
                <a:gd name="T62" fmla="*/ 43 w 594"/>
                <a:gd name="T63" fmla="*/ 864 h 1206"/>
                <a:gd name="T64" fmla="*/ 24 w 594"/>
                <a:gd name="T65" fmla="*/ 841 h 1206"/>
                <a:gd name="T66" fmla="*/ 10 w 594"/>
                <a:gd name="T67" fmla="*/ 815 h 1206"/>
                <a:gd name="T68" fmla="*/ 2 w 594"/>
                <a:gd name="T69" fmla="*/ 786 h 1206"/>
                <a:gd name="T70" fmla="*/ 0 w 594"/>
                <a:gd name="T71" fmla="*/ 758 h 1206"/>
                <a:gd name="T72" fmla="*/ 0 w 594"/>
                <a:gd name="T73" fmla="*/ 751 h 1206"/>
                <a:gd name="T74" fmla="*/ 0 w 594"/>
                <a:gd name="T75" fmla="*/ 747 h 1206"/>
                <a:gd name="T76" fmla="*/ 0 w 594"/>
                <a:gd name="T77" fmla="*/ 743 h 1206"/>
                <a:gd name="T78" fmla="*/ 1 w 594"/>
                <a:gd name="T79" fmla="*/ 738 h 1206"/>
                <a:gd name="T80" fmla="*/ 42 w 594"/>
                <a:gd name="T81" fmla="*/ 100 h 1206"/>
                <a:gd name="T82" fmla="*/ 43 w 594"/>
                <a:gd name="T83" fmla="*/ 97 h 1206"/>
                <a:gd name="T84" fmla="*/ 43 w 594"/>
                <a:gd name="T85" fmla="*/ 93 h 1206"/>
                <a:gd name="T86" fmla="*/ 43 w 594"/>
                <a:gd name="T87" fmla="*/ 92 h 1206"/>
                <a:gd name="T88" fmla="*/ 49 w 594"/>
                <a:gd name="T89" fmla="*/ 67 h 1206"/>
                <a:gd name="T90" fmla="*/ 60 w 594"/>
                <a:gd name="T91" fmla="*/ 45 h 1206"/>
                <a:gd name="T92" fmla="*/ 77 w 594"/>
                <a:gd name="T93" fmla="*/ 27 h 1206"/>
                <a:gd name="T94" fmla="*/ 98 w 594"/>
                <a:gd name="T95" fmla="*/ 12 h 1206"/>
                <a:gd name="T96" fmla="*/ 121 w 594"/>
                <a:gd name="T97" fmla="*/ 3 h 1206"/>
                <a:gd name="T98" fmla="*/ 147 w 594"/>
                <a:gd name="T99"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1206">
                  <a:moveTo>
                    <a:pt x="147" y="0"/>
                  </a:moveTo>
                  <a:lnTo>
                    <a:pt x="173" y="3"/>
                  </a:lnTo>
                  <a:lnTo>
                    <a:pt x="199" y="12"/>
                  </a:lnTo>
                  <a:lnTo>
                    <a:pt x="219" y="27"/>
                  </a:lnTo>
                  <a:lnTo>
                    <a:pt x="235" y="46"/>
                  </a:lnTo>
                  <a:lnTo>
                    <a:pt x="246" y="69"/>
                  </a:lnTo>
                  <a:lnTo>
                    <a:pt x="252" y="96"/>
                  </a:lnTo>
                  <a:lnTo>
                    <a:pt x="290" y="676"/>
                  </a:lnTo>
                  <a:lnTo>
                    <a:pt x="292" y="694"/>
                  </a:lnTo>
                  <a:lnTo>
                    <a:pt x="299" y="710"/>
                  </a:lnTo>
                  <a:lnTo>
                    <a:pt x="308" y="724"/>
                  </a:lnTo>
                  <a:lnTo>
                    <a:pt x="567" y="1033"/>
                  </a:lnTo>
                  <a:lnTo>
                    <a:pt x="568" y="1034"/>
                  </a:lnTo>
                  <a:lnTo>
                    <a:pt x="570" y="1035"/>
                  </a:lnTo>
                  <a:lnTo>
                    <a:pt x="571" y="1037"/>
                  </a:lnTo>
                  <a:lnTo>
                    <a:pt x="572" y="1038"/>
                  </a:lnTo>
                  <a:lnTo>
                    <a:pt x="583" y="1057"/>
                  </a:lnTo>
                  <a:lnTo>
                    <a:pt x="590" y="1077"/>
                  </a:lnTo>
                  <a:lnTo>
                    <a:pt x="594" y="1097"/>
                  </a:lnTo>
                  <a:lnTo>
                    <a:pt x="592" y="1119"/>
                  </a:lnTo>
                  <a:lnTo>
                    <a:pt x="587" y="1140"/>
                  </a:lnTo>
                  <a:lnTo>
                    <a:pt x="576" y="1158"/>
                  </a:lnTo>
                  <a:lnTo>
                    <a:pt x="563" y="1176"/>
                  </a:lnTo>
                  <a:lnTo>
                    <a:pt x="544" y="1190"/>
                  </a:lnTo>
                  <a:lnTo>
                    <a:pt x="525" y="1200"/>
                  </a:lnTo>
                  <a:lnTo>
                    <a:pt x="503" y="1206"/>
                  </a:lnTo>
                  <a:lnTo>
                    <a:pt x="482" y="1206"/>
                  </a:lnTo>
                  <a:lnTo>
                    <a:pt x="460" y="1202"/>
                  </a:lnTo>
                  <a:lnTo>
                    <a:pt x="439" y="1194"/>
                  </a:lnTo>
                  <a:lnTo>
                    <a:pt x="420" y="1181"/>
                  </a:lnTo>
                  <a:lnTo>
                    <a:pt x="63" y="881"/>
                  </a:lnTo>
                  <a:lnTo>
                    <a:pt x="43" y="864"/>
                  </a:lnTo>
                  <a:lnTo>
                    <a:pt x="24" y="841"/>
                  </a:lnTo>
                  <a:lnTo>
                    <a:pt x="10" y="815"/>
                  </a:lnTo>
                  <a:lnTo>
                    <a:pt x="2" y="786"/>
                  </a:lnTo>
                  <a:lnTo>
                    <a:pt x="0" y="758"/>
                  </a:lnTo>
                  <a:lnTo>
                    <a:pt x="0" y="751"/>
                  </a:lnTo>
                  <a:lnTo>
                    <a:pt x="0" y="747"/>
                  </a:lnTo>
                  <a:lnTo>
                    <a:pt x="0" y="743"/>
                  </a:lnTo>
                  <a:lnTo>
                    <a:pt x="1" y="738"/>
                  </a:lnTo>
                  <a:lnTo>
                    <a:pt x="42" y="100"/>
                  </a:lnTo>
                  <a:lnTo>
                    <a:pt x="43" y="97"/>
                  </a:lnTo>
                  <a:lnTo>
                    <a:pt x="43" y="93"/>
                  </a:lnTo>
                  <a:lnTo>
                    <a:pt x="43" y="92"/>
                  </a:lnTo>
                  <a:lnTo>
                    <a:pt x="49" y="67"/>
                  </a:lnTo>
                  <a:lnTo>
                    <a:pt x="60" y="45"/>
                  </a:lnTo>
                  <a:lnTo>
                    <a:pt x="77" y="27"/>
                  </a:lnTo>
                  <a:lnTo>
                    <a:pt x="98" y="12"/>
                  </a:lnTo>
                  <a:lnTo>
                    <a:pt x="121" y="3"/>
                  </a:lnTo>
                  <a:lnTo>
                    <a:pt x="14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2" name="Freeform 1403"/>
            <p:cNvSpPr/>
            <p:nvPr/>
          </p:nvSpPr>
          <p:spPr bwMode="auto">
            <a:xfrm>
              <a:off x="2733368" y="533400"/>
              <a:ext cx="746434" cy="765314"/>
            </a:xfrm>
            <a:custGeom>
              <a:avLst/>
              <a:gdLst>
                <a:gd name="T0" fmla="*/ 1246 w 2374"/>
                <a:gd name="T1" fmla="*/ 3 h 2432"/>
                <a:gd name="T2" fmla="*/ 1421 w 2374"/>
                <a:gd name="T3" fmla="*/ 29 h 2432"/>
                <a:gd name="T4" fmla="*/ 1588 w 2374"/>
                <a:gd name="T5" fmla="*/ 80 h 2432"/>
                <a:gd name="T6" fmla="*/ 1745 w 2374"/>
                <a:gd name="T7" fmla="*/ 152 h 2432"/>
                <a:gd name="T8" fmla="*/ 1887 w 2374"/>
                <a:gd name="T9" fmla="*/ 245 h 2432"/>
                <a:gd name="T10" fmla="*/ 2016 w 2374"/>
                <a:gd name="T11" fmla="*/ 357 h 2432"/>
                <a:gd name="T12" fmla="*/ 2128 w 2374"/>
                <a:gd name="T13" fmla="*/ 486 h 2432"/>
                <a:gd name="T14" fmla="*/ 2221 w 2374"/>
                <a:gd name="T15" fmla="*/ 630 h 2432"/>
                <a:gd name="T16" fmla="*/ 2294 w 2374"/>
                <a:gd name="T17" fmla="*/ 785 h 2432"/>
                <a:gd name="T18" fmla="*/ 2344 w 2374"/>
                <a:gd name="T19" fmla="*/ 953 h 2432"/>
                <a:gd name="T20" fmla="*/ 2370 w 2374"/>
                <a:gd name="T21" fmla="*/ 1129 h 2432"/>
                <a:gd name="T22" fmla="*/ 2370 w 2374"/>
                <a:gd name="T23" fmla="*/ 1313 h 2432"/>
                <a:gd name="T24" fmla="*/ 2343 w 2374"/>
                <a:gd name="T25" fmla="*/ 1493 h 2432"/>
                <a:gd name="T26" fmla="*/ 2292 w 2374"/>
                <a:gd name="T27" fmla="*/ 1663 h 2432"/>
                <a:gd name="T28" fmla="*/ 2215 w 2374"/>
                <a:gd name="T29" fmla="*/ 1821 h 2432"/>
                <a:gd name="T30" fmla="*/ 2119 w 2374"/>
                <a:gd name="T31" fmla="*/ 1966 h 2432"/>
                <a:gd name="T32" fmla="*/ 2003 w 2374"/>
                <a:gd name="T33" fmla="*/ 2095 h 2432"/>
                <a:gd name="T34" fmla="*/ 1870 w 2374"/>
                <a:gd name="T35" fmla="*/ 2208 h 2432"/>
                <a:gd name="T36" fmla="*/ 1722 w 2374"/>
                <a:gd name="T37" fmla="*/ 2300 h 2432"/>
                <a:gd name="T38" fmla="*/ 1561 w 2374"/>
                <a:gd name="T39" fmla="*/ 2371 h 2432"/>
                <a:gd name="T40" fmla="*/ 1388 w 2374"/>
                <a:gd name="T41" fmla="*/ 2418 h 2432"/>
                <a:gd name="T42" fmla="*/ 1303 w 2374"/>
                <a:gd name="T43" fmla="*/ 2364 h 2432"/>
                <a:gd name="T44" fmla="*/ 1302 w 2374"/>
                <a:gd name="T45" fmla="*/ 2204 h 2432"/>
                <a:gd name="T46" fmla="*/ 1369 w 2374"/>
                <a:gd name="T47" fmla="*/ 2100 h 2432"/>
                <a:gd name="T48" fmla="*/ 1513 w 2374"/>
                <a:gd name="T49" fmla="*/ 2052 h 2432"/>
                <a:gd name="T50" fmla="*/ 1644 w 2374"/>
                <a:gd name="T51" fmla="*/ 1982 h 2432"/>
                <a:gd name="T52" fmla="*/ 1762 w 2374"/>
                <a:gd name="T53" fmla="*/ 1892 h 2432"/>
                <a:gd name="T54" fmla="*/ 1863 w 2374"/>
                <a:gd name="T55" fmla="*/ 1783 h 2432"/>
                <a:gd name="T56" fmla="*/ 1946 w 2374"/>
                <a:gd name="T57" fmla="*/ 1660 h 2432"/>
                <a:gd name="T58" fmla="*/ 2007 w 2374"/>
                <a:gd name="T59" fmla="*/ 1524 h 2432"/>
                <a:gd name="T60" fmla="*/ 2046 w 2374"/>
                <a:gd name="T61" fmla="*/ 1376 h 2432"/>
                <a:gd name="T62" fmla="*/ 2060 w 2374"/>
                <a:gd name="T63" fmla="*/ 1220 h 2432"/>
                <a:gd name="T64" fmla="*/ 2046 w 2374"/>
                <a:gd name="T65" fmla="*/ 1065 h 2432"/>
                <a:gd name="T66" fmla="*/ 2008 w 2374"/>
                <a:gd name="T67" fmla="*/ 920 h 2432"/>
                <a:gd name="T68" fmla="*/ 1948 w 2374"/>
                <a:gd name="T69" fmla="*/ 784 h 2432"/>
                <a:gd name="T70" fmla="*/ 1867 w 2374"/>
                <a:gd name="T71" fmla="*/ 662 h 2432"/>
                <a:gd name="T72" fmla="*/ 1767 w 2374"/>
                <a:gd name="T73" fmla="*/ 554 h 2432"/>
                <a:gd name="T74" fmla="*/ 1652 w 2374"/>
                <a:gd name="T75" fmla="*/ 464 h 2432"/>
                <a:gd name="T76" fmla="*/ 1523 w 2374"/>
                <a:gd name="T77" fmla="*/ 393 h 2432"/>
                <a:gd name="T78" fmla="*/ 1383 w 2374"/>
                <a:gd name="T79" fmla="*/ 343 h 2432"/>
                <a:gd name="T80" fmla="*/ 1232 w 2374"/>
                <a:gd name="T81" fmla="*/ 317 h 2432"/>
                <a:gd name="T82" fmla="*/ 1073 w 2374"/>
                <a:gd name="T83" fmla="*/ 317 h 2432"/>
                <a:gd name="T84" fmla="*/ 916 w 2374"/>
                <a:gd name="T85" fmla="*/ 346 h 2432"/>
                <a:gd name="T86" fmla="*/ 769 w 2374"/>
                <a:gd name="T87" fmla="*/ 400 h 2432"/>
                <a:gd name="T88" fmla="*/ 637 w 2374"/>
                <a:gd name="T89" fmla="*/ 478 h 2432"/>
                <a:gd name="T90" fmla="*/ 519 w 2374"/>
                <a:gd name="T91" fmla="*/ 576 h 2432"/>
                <a:gd name="T92" fmla="*/ 419 w 2374"/>
                <a:gd name="T93" fmla="*/ 692 h 2432"/>
                <a:gd name="T94" fmla="*/ 340 w 2374"/>
                <a:gd name="T95" fmla="*/ 825 h 2432"/>
                <a:gd name="T96" fmla="*/ 234 w 2374"/>
                <a:gd name="T97" fmla="*/ 873 h 2432"/>
                <a:gd name="T98" fmla="*/ 80 w 2374"/>
                <a:gd name="T99" fmla="*/ 838 h 2432"/>
                <a:gd name="T100" fmla="*/ 32 w 2374"/>
                <a:gd name="T101" fmla="*/ 743 h 2432"/>
                <a:gd name="T102" fmla="*/ 113 w 2374"/>
                <a:gd name="T103" fmla="*/ 586 h 2432"/>
                <a:gd name="T104" fmla="*/ 216 w 2374"/>
                <a:gd name="T105" fmla="*/ 443 h 2432"/>
                <a:gd name="T106" fmla="*/ 337 w 2374"/>
                <a:gd name="T107" fmla="*/ 316 h 2432"/>
                <a:gd name="T108" fmla="*/ 474 w 2374"/>
                <a:gd name="T109" fmla="*/ 208 h 2432"/>
                <a:gd name="T110" fmla="*/ 627 w 2374"/>
                <a:gd name="T111" fmla="*/ 120 h 2432"/>
                <a:gd name="T112" fmla="*/ 792 w 2374"/>
                <a:gd name="T113" fmla="*/ 54 h 2432"/>
                <a:gd name="T114" fmla="*/ 969 w 2374"/>
                <a:gd name="T115" fmla="*/ 13 h 2432"/>
                <a:gd name="T116" fmla="*/ 1154 w 2374"/>
                <a:gd name="T1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432">
                  <a:moveTo>
                    <a:pt x="1154" y="0"/>
                  </a:moveTo>
                  <a:lnTo>
                    <a:pt x="1246" y="3"/>
                  </a:lnTo>
                  <a:lnTo>
                    <a:pt x="1335" y="12"/>
                  </a:lnTo>
                  <a:lnTo>
                    <a:pt x="1421" y="29"/>
                  </a:lnTo>
                  <a:lnTo>
                    <a:pt x="1506" y="51"/>
                  </a:lnTo>
                  <a:lnTo>
                    <a:pt x="1588" y="80"/>
                  </a:lnTo>
                  <a:lnTo>
                    <a:pt x="1668" y="113"/>
                  </a:lnTo>
                  <a:lnTo>
                    <a:pt x="1745" y="152"/>
                  </a:lnTo>
                  <a:lnTo>
                    <a:pt x="1818" y="196"/>
                  </a:lnTo>
                  <a:lnTo>
                    <a:pt x="1887" y="245"/>
                  </a:lnTo>
                  <a:lnTo>
                    <a:pt x="1954" y="299"/>
                  </a:lnTo>
                  <a:lnTo>
                    <a:pt x="2016" y="357"/>
                  </a:lnTo>
                  <a:lnTo>
                    <a:pt x="2075" y="419"/>
                  </a:lnTo>
                  <a:lnTo>
                    <a:pt x="2128" y="486"/>
                  </a:lnTo>
                  <a:lnTo>
                    <a:pt x="2177" y="555"/>
                  </a:lnTo>
                  <a:lnTo>
                    <a:pt x="2221" y="630"/>
                  </a:lnTo>
                  <a:lnTo>
                    <a:pt x="2261" y="706"/>
                  </a:lnTo>
                  <a:lnTo>
                    <a:pt x="2294" y="785"/>
                  </a:lnTo>
                  <a:lnTo>
                    <a:pt x="2322" y="867"/>
                  </a:lnTo>
                  <a:lnTo>
                    <a:pt x="2344" y="953"/>
                  </a:lnTo>
                  <a:lnTo>
                    <a:pt x="2361" y="1040"/>
                  </a:lnTo>
                  <a:lnTo>
                    <a:pt x="2370" y="1129"/>
                  </a:lnTo>
                  <a:lnTo>
                    <a:pt x="2374" y="1220"/>
                  </a:lnTo>
                  <a:lnTo>
                    <a:pt x="2370" y="1313"/>
                  </a:lnTo>
                  <a:lnTo>
                    <a:pt x="2360" y="1404"/>
                  </a:lnTo>
                  <a:lnTo>
                    <a:pt x="2343" y="1493"/>
                  </a:lnTo>
                  <a:lnTo>
                    <a:pt x="2320" y="1579"/>
                  </a:lnTo>
                  <a:lnTo>
                    <a:pt x="2292" y="1663"/>
                  </a:lnTo>
                  <a:lnTo>
                    <a:pt x="2256" y="1743"/>
                  </a:lnTo>
                  <a:lnTo>
                    <a:pt x="2215" y="1821"/>
                  </a:lnTo>
                  <a:lnTo>
                    <a:pt x="2169" y="1895"/>
                  </a:lnTo>
                  <a:lnTo>
                    <a:pt x="2119" y="1966"/>
                  </a:lnTo>
                  <a:lnTo>
                    <a:pt x="2063" y="2034"/>
                  </a:lnTo>
                  <a:lnTo>
                    <a:pt x="2003" y="2095"/>
                  </a:lnTo>
                  <a:lnTo>
                    <a:pt x="1939" y="2154"/>
                  </a:lnTo>
                  <a:lnTo>
                    <a:pt x="1870" y="2208"/>
                  </a:lnTo>
                  <a:lnTo>
                    <a:pt x="1797" y="2257"/>
                  </a:lnTo>
                  <a:lnTo>
                    <a:pt x="1722" y="2300"/>
                  </a:lnTo>
                  <a:lnTo>
                    <a:pt x="1643" y="2338"/>
                  </a:lnTo>
                  <a:lnTo>
                    <a:pt x="1561" y="2371"/>
                  </a:lnTo>
                  <a:lnTo>
                    <a:pt x="1475" y="2397"/>
                  </a:lnTo>
                  <a:lnTo>
                    <a:pt x="1388" y="2418"/>
                  </a:lnTo>
                  <a:lnTo>
                    <a:pt x="1298" y="2432"/>
                  </a:lnTo>
                  <a:lnTo>
                    <a:pt x="1303" y="2364"/>
                  </a:lnTo>
                  <a:lnTo>
                    <a:pt x="1305" y="2294"/>
                  </a:lnTo>
                  <a:lnTo>
                    <a:pt x="1302" y="2204"/>
                  </a:lnTo>
                  <a:lnTo>
                    <a:pt x="1294" y="2116"/>
                  </a:lnTo>
                  <a:lnTo>
                    <a:pt x="1369" y="2100"/>
                  </a:lnTo>
                  <a:lnTo>
                    <a:pt x="1442" y="2079"/>
                  </a:lnTo>
                  <a:lnTo>
                    <a:pt x="1513" y="2052"/>
                  </a:lnTo>
                  <a:lnTo>
                    <a:pt x="1580" y="2020"/>
                  </a:lnTo>
                  <a:lnTo>
                    <a:pt x="1644" y="1982"/>
                  </a:lnTo>
                  <a:lnTo>
                    <a:pt x="1705" y="1939"/>
                  </a:lnTo>
                  <a:lnTo>
                    <a:pt x="1762" y="1892"/>
                  </a:lnTo>
                  <a:lnTo>
                    <a:pt x="1814" y="1839"/>
                  </a:lnTo>
                  <a:lnTo>
                    <a:pt x="1863" y="1783"/>
                  </a:lnTo>
                  <a:lnTo>
                    <a:pt x="1907" y="1724"/>
                  </a:lnTo>
                  <a:lnTo>
                    <a:pt x="1946" y="1660"/>
                  </a:lnTo>
                  <a:lnTo>
                    <a:pt x="1979" y="1593"/>
                  </a:lnTo>
                  <a:lnTo>
                    <a:pt x="2007" y="1524"/>
                  </a:lnTo>
                  <a:lnTo>
                    <a:pt x="2030" y="1451"/>
                  </a:lnTo>
                  <a:lnTo>
                    <a:pt x="2046" y="1376"/>
                  </a:lnTo>
                  <a:lnTo>
                    <a:pt x="2056" y="1298"/>
                  </a:lnTo>
                  <a:lnTo>
                    <a:pt x="2060" y="1220"/>
                  </a:lnTo>
                  <a:lnTo>
                    <a:pt x="2056" y="1142"/>
                  </a:lnTo>
                  <a:lnTo>
                    <a:pt x="2046" y="1065"/>
                  </a:lnTo>
                  <a:lnTo>
                    <a:pt x="2030" y="992"/>
                  </a:lnTo>
                  <a:lnTo>
                    <a:pt x="2008" y="920"/>
                  </a:lnTo>
                  <a:lnTo>
                    <a:pt x="1981" y="850"/>
                  </a:lnTo>
                  <a:lnTo>
                    <a:pt x="1948" y="784"/>
                  </a:lnTo>
                  <a:lnTo>
                    <a:pt x="1910" y="721"/>
                  </a:lnTo>
                  <a:lnTo>
                    <a:pt x="1867" y="662"/>
                  </a:lnTo>
                  <a:lnTo>
                    <a:pt x="1820" y="606"/>
                  </a:lnTo>
                  <a:lnTo>
                    <a:pt x="1767" y="554"/>
                  </a:lnTo>
                  <a:lnTo>
                    <a:pt x="1711" y="506"/>
                  </a:lnTo>
                  <a:lnTo>
                    <a:pt x="1652" y="464"/>
                  </a:lnTo>
                  <a:lnTo>
                    <a:pt x="1589" y="425"/>
                  </a:lnTo>
                  <a:lnTo>
                    <a:pt x="1523" y="393"/>
                  </a:lnTo>
                  <a:lnTo>
                    <a:pt x="1455" y="364"/>
                  </a:lnTo>
                  <a:lnTo>
                    <a:pt x="1383" y="343"/>
                  </a:lnTo>
                  <a:lnTo>
                    <a:pt x="1308" y="327"/>
                  </a:lnTo>
                  <a:lnTo>
                    <a:pt x="1232" y="317"/>
                  </a:lnTo>
                  <a:lnTo>
                    <a:pt x="1154" y="314"/>
                  </a:lnTo>
                  <a:lnTo>
                    <a:pt x="1073" y="317"/>
                  </a:lnTo>
                  <a:lnTo>
                    <a:pt x="993" y="328"/>
                  </a:lnTo>
                  <a:lnTo>
                    <a:pt x="916" y="346"/>
                  </a:lnTo>
                  <a:lnTo>
                    <a:pt x="841" y="370"/>
                  </a:lnTo>
                  <a:lnTo>
                    <a:pt x="769" y="400"/>
                  </a:lnTo>
                  <a:lnTo>
                    <a:pt x="701" y="436"/>
                  </a:lnTo>
                  <a:lnTo>
                    <a:pt x="637" y="478"/>
                  </a:lnTo>
                  <a:lnTo>
                    <a:pt x="575" y="524"/>
                  </a:lnTo>
                  <a:lnTo>
                    <a:pt x="519" y="576"/>
                  </a:lnTo>
                  <a:lnTo>
                    <a:pt x="467" y="632"/>
                  </a:lnTo>
                  <a:lnTo>
                    <a:pt x="419" y="692"/>
                  </a:lnTo>
                  <a:lnTo>
                    <a:pt x="377" y="757"/>
                  </a:lnTo>
                  <a:lnTo>
                    <a:pt x="340" y="825"/>
                  </a:lnTo>
                  <a:lnTo>
                    <a:pt x="309" y="896"/>
                  </a:lnTo>
                  <a:lnTo>
                    <a:pt x="234" y="873"/>
                  </a:lnTo>
                  <a:lnTo>
                    <a:pt x="157" y="853"/>
                  </a:lnTo>
                  <a:lnTo>
                    <a:pt x="80" y="838"/>
                  </a:lnTo>
                  <a:lnTo>
                    <a:pt x="0" y="826"/>
                  </a:lnTo>
                  <a:lnTo>
                    <a:pt x="32" y="743"/>
                  </a:lnTo>
                  <a:lnTo>
                    <a:pt x="70" y="663"/>
                  </a:lnTo>
                  <a:lnTo>
                    <a:pt x="113" y="586"/>
                  </a:lnTo>
                  <a:lnTo>
                    <a:pt x="162" y="512"/>
                  </a:lnTo>
                  <a:lnTo>
                    <a:pt x="216" y="443"/>
                  </a:lnTo>
                  <a:lnTo>
                    <a:pt x="274" y="377"/>
                  </a:lnTo>
                  <a:lnTo>
                    <a:pt x="337" y="316"/>
                  </a:lnTo>
                  <a:lnTo>
                    <a:pt x="403" y="259"/>
                  </a:lnTo>
                  <a:lnTo>
                    <a:pt x="474" y="208"/>
                  </a:lnTo>
                  <a:lnTo>
                    <a:pt x="549" y="161"/>
                  </a:lnTo>
                  <a:lnTo>
                    <a:pt x="627" y="120"/>
                  </a:lnTo>
                  <a:lnTo>
                    <a:pt x="709" y="84"/>
                  </a:lnTo>
                  <a:lnTo>
                    <a:pt x="792" y="54"/>
                  </a:lnTo>
                  <a:lnTo>
                    <a:pt x="880" y="30"/>
                  </a:lnTo>
                  <a:lnTo>
                    <a:pt x="969" y="13"/>
                  </a:lnTo>
                  <a:lnTo>
                    <a:pt x="1061" y="3"/>
                  </a:lnTo>
                  <a:lnTo>
                    <a:pt x="115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3" name="Freeform 1404"/>
            <p:cNvSpPr>
              <a:spLocks noEditPoints="1"/>
            </p:cNvSpPr>
            <p:nvPr/>
          </p:nvSpPr>
          <p:spPr bwMode="auto">
            <a:xfrm>
              <a:off x="2295326" y="870742"/>
              <a:ext cx="767832" cy="769091"/>
            </a:xfrm>
            <a:custGeom>
              <a:avLst/>
              <a:gdLst>
                <a:gd name="T0" fmla="*/ 1036 w 2439"/>
                <a:gd name="T1" fmla="*/ 724 h 2445"/>
                <a:gd name="T2" fmla="*/ 846 w 2439"/>
                <a:gd name="T3" fmla="*/ 845 h 2445"/>
                <a:gd name="T4" fmla="*/ 724 w 2439"/>
                <a:gd name="T5" fmla="*/ 1034 h 2445"/>
                <a:gd name="T6" fmla="*/ 691 w 2439"/>
                <a:gd name="T7" fmla="*/ 1248 h 2445"/>
                <a:gd name="T8" fmla="*/ 746 w 2439"/>
                <a:gd name="T9" fmla="*/ 1459 h 2445"/>
                <a:gd name="T10" fmla="*/ 887 w 2439"/>
                <a:gd name="T11" fmla="*/ 1636 h 2445"/>
                <a:gd name="T12" fmla="*/ 1085 w 2439"/>
                <a:gd name="T13" fmla="*/ 1736 h 2445"/>
                <a:gd name="T14" fmla="*/ 1301 w 2439"/>
                <a:gd name="T15" fmla="*/ 1748 h 2445"/>
                <a:gd name="T16" fmla="*/ 1506 w 2439"/>
                <a:gd name="T17" fmla="*/ 1671 h 2445"/>
                <a:gd name="T18" fmla="*/ 1667 w 2439"/>
                <a:gd name="T19" fmla="*/ 1511 h 2445"/>
                <a:gd name="T20" fmla="*/ 1745 w 2439"/>
                <a:gd name="T21" fmla="*/ 1306 h 2445"/>
                <a:gd name="T22" fmla="*/ 1734 w 2439"/>
                <a:gd name="T23" fmla="*/ 1089 h 2445"/>
                <a:gd name="T24" fmla="*/ 1636 w 2439"/>
                <a:gd name="T25" fmla="*/ 891 h 2445"/>
                <a:gd name="T26" fmla="*/ 1460 w 2439"/>
                <a:gd name="T27" fmla="*/ 748 h 2445"/>
                <a:gd name="T28" fmla="*/ 1249 w 2439"/>
                <a:gd name="T29" fmla="*/ 692 h 2445"/>
                <a:gd name="T30" fmla="*/ 1327 w 2439"/>
                <a:gd name="T31" fmla="*/ 4 h 2445"/>
                <a:gd name="T32" fmla="*/ 1395 w 2439"/>
                <a:gd name="T33" fmla="*/ 60 h 2445"/>
                <a:gd name="T34" fmla="*/ 1482 w 2439"/>
                <a:gd name="T35" fmla="*/ 280 h 2445"/>
                <a:gd name="T36" fmla="*/ 1771 w 2439"/>
                <a:gd name="T37" fmla="*/ 416 h 2445"/>
                <a:gd name="T38" fmla="*/ 1945 w 2439"/>
                <a:gd name="T39" fmla="*/ 276 h 2445"/>
                <a:gd name="T40" fmla="*/ 2028 w 2439"/>
                <a:gd name="T41" fmla="*/ 305 h 2445"/>
                <a:gd name="T42" fmla="*/ 2171 w 2439"/>
                <a:gd name="T43" fmla="*/ 480 h 2445"/>
                <a:gd name="T44" fmla="*/ 2140 w 2439"/>
                <a:gd name="T45" fmla="*/ 564 h 2445"/>
                <a:gd name="T46" fmla="*/ 2124 w 2439"/>
                <a:gd name="T47" fmla="*/ 853 h 2445"/>
                <a:gd name="T48" fmla="*/ 2337 w 2439"/>
                <a:gd name="T49" fmla="*/ 1043 h 2445"/>
                <a:gd name="T50" fmla="*/ 2417 w 2439"/>
                <a:gd name="T51" fmla="*/ 1082 h 2445"/>
                <a:gd name="T52" fmla="*/ 2439 w 2439"/>
                <a:gd name="T53" fmla="*/ 1307 h 2445"/>
                <a:gd name="T54" fmla="*/ 2400 w 2439"/>
                <a:gd name="T55" fmla="*/ 1387 h 2445"/>
                <a:gd name="T56" fmla="*/ 2179 w 2439"/>
                <a:gd name="T57" fmla="*/ 1409 h 2445"/>
                <a:gd name="T58" fmla="*/ 2095 w 2439"/>
                <a:gd name="T59" fmla="*/ 1660 h 2445"/>
                <a:gd name="T60" fmla="*/ 2151 w 2439"/>
                <a:gd name="T61" fmla="*/ 1905 h 2445"/>
                <a:gd name="T62" fmla="*/ 2160 w 2439"/>
                <a:gd name="T63" fmla="*/ 1993 h 2445"/>
                <a:gd name="T64" fmla="*/ 2004 w 2439"/>
                <a:gd name="T65" fmla="*/ 2160 h 2445"/>
                <a:gd name="T66" fmla="*/ 1917 w 2439"/>
                <a:gd name="T67" fmla="*/ 2169 h 2445"/>
                <a:gd name="T68" fmla="*/ 1712 w 2439"/>
                <a:gd name="T69" fmla="*/ 2072 h 2445"/>
                <a:gd name="T70" fmla="*/ 1465 w 2439"/>
                <a:gd name="T71" fmla="*/ 2175 h 2445"/>
                <a:gd name="T72" fmla="*/ 1388 w 2439"/>
                <a:gd name="T73" fmla="*/ 2388 h 2445"/>
                <a:gd name="T74" fmla="*/ 1320 w 2439"/>
                <a:gd name="T75" fmla="*/ 2442 h 2445"/>
                <a:gd name="T76" fmla="*/ 1092 w 2439"/>
                <a:gd name="T77" fmla="*/ 2433 h 2445"/>
                <a:gd name="T78" fmla="*/ 1037 w 2439"/>
                <a:gd name="T79" fmla="*/ 2365 h 2445"/>
                <a:gd name="T80" fmla="*/ 907 w 2439"/>
                <a:gd name="T81" fmla="*/ 2154 h 2445"/>
                <a:gd name="T82" fmla="*/ 666 w 2439"/>
                <a:gd name="T83" fmla="*/ 2034 h 2445"/>
                <a:gd name="T84" fmla="*/ 496 w 2439"/>
                <a:gd name="T85" fmla="*/ 2169 h 2445"/>
                <a:gd name="T86" fmla="*/ 411 w 2439"/>
                <a:gd name="T87" fmla="*/ 2139 h 2445"/>
                <a:gd name="T88" fmla="*/ 269 w 2439"/>
                <a:gd name="T89" fmla="*/ 1964 h 2445"/>
                <a:gd name="T90" fmla="*/ 299 w 2439"/>
                <a:gd name="T91" fmla="*/ 1880 h 2445"/>
                <a:gd name="T92" fmla="*/ 311 w 2439"/>
                <a:gd name="T93" fmla="*/ 1595 h 2445"/>
                <a:gd name="T94" fmla="*/ 103 w 2439"/>
                <a:gd name="T95" fmla="*/ 1402 h 2445"/>
                <a:gd name="T96" fmla="*/ 23 w 2439"/>
                <a:gd name="T97" fmla="*/ 1363 h 2445"/>
                <a:gd name="T98" fmla="*/ 1 w 2439"/>
                <a:gd name="T99" fmla="*/ 1139 h 2445"/>
                <a:gd name="T100" fmla="*/ 40 w 2439"/>
                <a:gd name="T101" fmla="*/ 1059 h 2445"/>
                <a:gd name="T102" fmla="*/ 257 w 2439"/>
                <a:gd name="T103" fmla="*/ 1037 h 2445"/>
                <a:gd name="T104" fmla="*/ 343 w 2439"/>
                <a:gd name="T105" fmla="*/ 786 h 2445"/>
                <a:gd name="T106" fmla="*/ 289 w 2439"/>
                <a:gd name="T107" fmla="*/ 541 h 2445"/>
                <a:gd name="T108" fmla="*/ 280 w 2439"/>
                <a:gd name="T109" fmla="*/ 453 h 2445"/>
                <a:gd name="T110" fmla="*/ 436 w 2439"/>
                <a:gd name="T111" fmla="*/ 286 h 2445"/>
                <a:gd name="T112" fmla="*/ 523 w 2439"/>
                <a:gd name="T113" fmla="*/ 276 h 2445"/>
                <a:gd name="T114" fmla="*/ 730 w 2439"/>
                <a:gd name="T115" fmla="*/ 374 h 2445"/>
                <a:gd name="T116" fmla="*/ 976 w 2439"/>
                <a:gd name="T117" fmla="*/ 275 h 2445"/>
                <a:gd name="T118" fmla="*/ 1052 w 2439"/>
                <a:gd name="T119" fmla="*/ 58 h 2445"/>
                <a:gd name="T120" fmla="*/ 1121 w 2439"/>
                <a:gd name="T121" fmla="*/ 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9" h="2445">
                  <a:moveTo>
                    <a:pt x="1195" y="691"/>
                  </a:moveTo>
                  <a:lnTo>
                    <a:pt x="1141" y="696"/>
                  </a:lnTo>
                  <a:lnTo>
                    <a:pt x="1088" y="708"/>
                  </a:lnTo>
                  <a:lnTo>
                    <a:pt x="1036" y="724"/>
                  </a:lnTo>
                  <a:lnTo>
                    <a:pt x="984" y="746"/>
                  </a:lnTo>
                  <a:lnTo>
                    <a:pt x="936" y="773"/>
                  </a:lnTo>
                  <a:lnTo>
                    <a:pt x="889" y="806"/>
                  </a:lnTo>
                  <a:lnTo>
                    <a:pt x="846" y="845"/>
                  </a:lnTo>
                  <a:lnTo>
                    <a:pt x="807" y="889"/>
                  </a:lnTo>
                  <a:lnTo>
                    <a:pt x="774" y="934"/>
                  </a:lnTo>
                  <a:lnTo>
                    <a:pt x="747" y="982"/>
                  </a:lnTo>
                  <a:lnTo>
                    <a:pt x="724" y="1034"/>
                  </a:lnTo>
                  <a:lnTo>
                    <a:pt x="708" y="1085"/>
                  </a:lnTo>
                  <a:lnTo>
                    <a:pt x="697" y="1139"/>
                  </a:lnTo>
                  <a:lnTo>
                    <a:pt x="691" y="1194"/>
                  </a:lnTo>
                  <a:lnTo>
                    <a:pt x="691" y="1248"/>
                  </a:lnTo>
                  <a:lnTo>
                    <a:pt x="695" y="1302"/>
                  </a:lnTo>
                  <a:lnTo>
                    <a:pt x="707" y="1355"/>
                  </a:lnTo>
                  <a:lnTo>
                    <a:pt x="723" y="1408"/>
                  </a:lnTo>
                  <a:lnTo>
                    <a:pt x="746" y="1459"/>
                  </a:lnTo>
                  <a:lnTo>
                    <a:pt x="773" y="1507"/>
                  </a:lnTo>
                  <a:lnTo>
                    <a:pt x="806" y="1554"/>
                  </a:lnTo>
                  <a:lnTo>
                    <a:pt x="844" y="1597"/>
                  </a:lnTo>
                  <a:lnTo>
                    <a:pt x="887" y="1636"/>
                  </a:lnTo>
                  <a:lnTo>
                    <a:pt x="933" y="1669"/>
                  </a:lnTo>
                  <a:lnTo>
                    <a:pt x="982" y="1697"/>
                  </a:lnTo>
                  <a:lnTo>
                    <a:pt x="1032" y="1720"/>
                  </a:lnTo>
                  <a:lnTo>
                    <a:pt x="1085" y="1736"/>
                  </a:lnTo>
                  <a:lnTo>
                    <a:pt x="1137" y="1747"/>
                  </a:lnTo>
                  <a:lnTo>
                    <a:pt x="1192" y="1753"/>
                  </a:lnTo>
                  <a:lnTo>
                    <a:pt x="1246" y="1753"/>
                  </a:lnTo>
                  <a:lnTo>
                    <a:pt x="1301" y="1748"/>
                  </a:lnTo>
                  <a:lnTo>
                    <a:pt x="1354" y="1737"/>
                  </a:lnTo>
                  <a:lnTo>
                    <a:pt x="1407" y="1721"/>
                  </a:lnTo>
                  <a:lnTo>
                    <a:pt x="1457" y="1698"/>
                  </a:lnTo>
                  <a:lnTo>
                    <a:pt x="1506" y="1671"/>
                  </a:lnTo>
                  <a:lnTo>
                    <a:pt x="1552" y="1637"/>
                  </a:lnTo>
                  <a:lnTo>
                    <a:pt x="1595" y="1600"/>
                  </a:lnTo>
                  <a:lnTo>
                    <a:pt x="1634" y="1556"/>
                  </a:lnTo>
                  <a:lnTo>
                    <a:pt x="1667" y="1511"/>
                  </a:lnTo>
                  <a:lnTo>
                    <a:pt x="1694" y="1461"/>
                  </a:lnTo>
                  <a:lnTo>
                    <a:pt x="1717" y="1411"/>
                  </a:lnTo>
                  <a:lnTo>
                    <a:pt x="1733" y="1358"/>
                  </a:lnTo>
                  <a:lnTo>
                    <a:pt x="1745" y="1306"/>
                  </a:lnTo>
                  <a:lnTo>
                    <a:pt x="1750" y="1251"/>
                  </a:lnTo>
                  <a:lnTo>
                    <a:pt x="1750" y="1197"/>
                  </a:lnTo>
                  <a:lnTo>
                    <a:pt x="1746" y="1142"/>
                  </a:lnTo>
                  <a:lnTo>
                    <a:pt x="1734" y="1089"/>
                  </a:lnTo>
                  <a:lnTo>
                    <a:pt x="1718" y="1037"/>
                  </a:lnTo>
                  <a:lnTo>
                    <a:pt x="1697" y="986"/>
                  </a:lnTo>
                  <a:lnTo>
                    <a:pt x="1669" y="937"/>
                  </a:lnTo>
                  <a:lnTo>
                    <a:pt x="1636" y="891"/>
                  </a:lnTo>
                  <a:lnTo>
                    <a:pt x="1597" y="847"/>
                  </a:lnTo>
                  <a:lnTo>
                    <a:pt x="1554" y="808"/>
                  </a:lnTo>
                  <a:lnTo>
                    <a:pt x="1508" y="775"/>
                  </a:lnTo>
                  <a:lnTo>
                    <a:pt x="1460" y="748"/>
                  </a:lnTo>
                  <a:lnTo>
                    <a:pt x="1409" y="725"/>
                  </a:lnTo>
                  <a:lnTo>
                    <a:pt x="1358" y="708"/>
                  </a:lnTo>
                  <a:lnTo>
                    <a:pt x="1304" y="698"/>
                  </a:lnTo>
                  <a:lnTo>
                    <a:pt x="1249" y="692"/>
                  </a:lnTo>
                  <a:lnTo>
                    <a:pt x="1195" y="691"/>
                  </a:lnTo>
                  <a:close/>
                  <a:moveTo>
                    <a:pt x="1145" y="0"/>
                  </a:moveTo>
                  <a:lnTo>
                    <a:pt x="1304" y="1"/>
                  </a:lnTo>
                  <a:lnTo>
                    <a:pt x="1327" y="4"/>
                  </a:lnTo>
                  <a:lnTo>
                    <a:pt x="1348" y="12"/>
                  </a:lnTo>
                  <a:lnTo>
                    <a:pt x="1368" y="24"/>
                  </a:lnTo>
                  <a:lnTo>
                    <a:pt x="1384" y="40"/>
                  </a:lnTo>
                  <a:lnTo>
                    <a:pt x="1395" y="60"/>
                  </a:lnTo>
                  <a:lnTo>
                    <a:pt x="1403" y="81"/>
                  </a:lnTo>
                  <a:lnTo>
                    <a:pt x="1407" y="105"/>
                  </a:lnTo>
                  <a:lnTo>
                    <a:pt x="1406" y="262"/>
                  </a:lnTo>
                  <a:lnTo>
                    <a:pt x="1482" y="280"/>
                  </a:lnTo>
                  <a:lnTo>
                    <a:pt x="1557" y="305"/>
                  </a:lnTo>
                  <a:lnTo>
                    <a:pt x="1631" y="336"/>
                  </a:lnTo>
                  <a:lnTo>
                    <a:pt x="1702" y="373"/>
                  </a:lnTo>
                  <a:lnTo>
                    <a:pt x="1771" y="416"/>
                  </a:lnTo>
                  <a:lnTo>
                    <a:pt x="1883" y="304"/>
                  </a:lnTo>
                  <a:lnTo>
                    <a:pt x="1901" y="291"/>
                  </a:lnTo>
                  <a:lnTo>
                    <a:pt x="1922" y="280"/>
                  </a:lnTo>
                  <a:lnTo>
                    <a:pt x="1945" y="276"/>
                  </a:lnTo>
                  <a:lnTo>
                    <a:pt x="1967" y="276"/>
                  </a:lnTo>
                  <a:lnTo>
                    <a:pt x="1989" y="280"/>
                  </a:lnTo>
                  <a:lnTo>
                    <a:pt x="2010" y="291"/>
                  </a:lnTo>
                  <a:lnTo>
                    <a:pt x="2028" y="305"/>
                  </a:lnTo>
                  <a:lnTo>
                    <a:pt x="2141" y="419"/>
                  </a:lnTo>
                  <a:lnTo>
                    <a:pt x="2156" y="437"/>
                  </a:lnTo>
                  <a:lnTo>
                    <a:pt x="2165" y="457"/>
                  </a:lnTo>
                  <a:lnTo>
                    <a:pt x="2171" y="480"/>
                  </a:lnTo>
                  <a:lnTo>
                    <a:pt x="2169" y="502"/>
                  </a:lnTo>
                  <a:lnTo>
                    <a:pt x="2165" y="525"/>
                  </a:lnTo>
                  <a:lnTo>
                    <a:pt x="2155" y="546"/>
                  </a:lnTo>
                  <a:lnTo>
                    <a:pt x="2140" y="564"/>
                  </a:lnTo>
                  <a:lnTo>
                    <a:pt x="2028" y="676"/>
                  </a:lnTo>
                  <a:lnTo>
                    <a:pt x="2064" y="733"/>
                  </a:lnTo>
                  <a:lnTo>
                    <a:pt x="2096" y="791"/>
                  </a:lnTo>
                  <a:lnTo>
                    <a:pt x="2124" y="853"/>
                  </a:lnTo>
                  <a:lnTo>
                    <a:pt x="2147" y="915"/>
                  </a:lnTo>
                  <a:lnTo>
                    <a:pt x="2165" y="978"/>
                  </a:lnTo>
                  <a:lnTo>
                    <a:pt x="2180" y="1042"/>
                  </a:lnTo>
                  <a:lnTo>
                    <a:pt x="2337" y="1043"/>
                  </a:lnTo>
                  <a:lnTo>
                    <a:pt x="2360" y="1045"/>
                  </a:lnTo>
                  <a:lnTo>
                    <a:pt x="2382" y="1053"/>
                  </a:lnTo>
                  <a:lnTo>
                    <a:pt x="2401" y="1066"/>
                  </a:lnTo>
                  <a:lnTo>
                    <a:pt x="2417" y="1082"/>
                  </a:lnTo>
                  <a:lnTo>
                    <a:pt x="2430" y="1101"/>
                  </a:lnTo>
                  <a:lnTo>
                    <a:pt x="2437" y="1123"/>
                  </a:lnTo>
                  <a:lnTo>
                    <a:pt x="2439" y="1148"/>
                  </a:lnTo>
                  <a:lnTo>
                    <a:pt x="2439" y="1307"/>
                  </a:lnTo>
                  <a:lnTo>
                    <a:pt x="2435" y="1331"/>
                  </a:lnTo>
                  <a:lnTo>
                    <a:pt x="2428" y="1352"/>
                  </a:lnTo>
                  <a:lnTo>
                    <a:pt x="2416" y="1371"/>
                  </a:lnTo>
                  <a:lnTo>
                    <a:pt x="2400" y="1387"/>
                  </a:lnTo>
                  <a:lnTo>
                    <a:pt x="2381" y="1400"/>
                  </a:lnTo>
                  <a:lnTo>
                    <a:pt x="2359" y="1406"/>
                  </a:lnTo>
                  <a:lnTo>
                    <a:pt x="2335" y="1410"/>
                  </a:lnTo>
                  <a:lnTo>
                    <a:pt x="2179" y="1409"/>
                  </a:lnTo>
                  <a:lnTo>
                    <a:pt x="2165" y="1473"/>
                  </a:lnTo>
                  <a:lnTo>
                    <a:pt x="2145" y="1537"/>
                  </a:lnTo>
                  <a:lnTo>
                    <a:pt x="2123" y="1600"/>
                  </a:lnTo>
                  <a:lnTo>
                    <a:pt x="2095" y="1660"/>
                  </a:lnTo>
                  <a:lnTo>
                    <a:pt x="2063" y="1720"/>
                  </a:lnTo>
                  <a:lnTo>
                    <a:pt x="2027" y="1777"/>
                  </a:lnTo>
                  <a:lnTo>
                    <a:pt x="2136" y="1887"/>
                  </a:lnTo>
                  <a:lnTo>
                    <a:pt x="2151" y="1905"/>
                  </a:lnTo>
                  <a:lnTo>
                    <a:pt x="2160" y="1926"/>
                  </a:lnTo>
                  <a:lnTo>
                    <a:pt x="2165" y="1948"/>
                  </a:lnTo>
                  <a:lnTo>
                    <a:pt x="2165" y="1971"/>
                  </a:lnTo>
                  <a:lnTo>
                    <a:pt x="2160" y="1993"/>
                  </a:lnTo>
                  <a:lnTo>
                    <a:pt x="2150" y="2014"/>
                  </a:lnTo>
                  <a:lnTo>
                    <a:pt x="2135" y="2033"/>
                  </a:lnTo>
                  <a:lnTo>
                    <a:pt x="2023" y="2145"/>
                  </a:lnTo>
                  <a:lnTo>
                    <a:pt x="2004" y="2160"/>
                  </a:lnTo>
                  <a:lnTo>
                    <a:pt x="1983" y="2169"/>
                  </a:lnTo>
                  <a:lnTo>
                    <a:pt x="1962" y="2175"/>
                  </a:lnTo>
                  <a:lnTo>
                    <a:pt x="1939" y="2174"/>
                  </a:lnTo>
                  <a:lnTo>
                    <a:pt x="1917" y="2169"/>
                  </a:lnTo>
                  <a:lnTo>
                    <a:pt x="1895" y="2159"/>
                  </a:lnTo>
                  <a:lnTo>
                    <a:pt x="1877" y="2144"/>
                  </a:lnTo>
                  <a:lnTo>
                    <a:pt x="1770" y="2035"/>
                  </a:lnTo>
                  <a:lnTo>
                    <a:pt x="1712" y="2072"/>
                  </a:lnTo>
                  <a:lnTo>
                    <a:pt x="1652" y="2105"/>
                  </a:lnTo>
                  <a:lnTo>
                    <a:pt x="1591" y="2133"/>
                  </a:lnTo>
                  <a:lnTo>
                    <a:pt x="1529" y="2155"/>
                  </a:lnTo>
                  <a:lnTo>
                    <a:pt x="1465" y="2175"/>
                  </a:lnTo>
                  <a:lnTo>
                    <a:pt x="1400" y="2190"/>
                  </a:lnTo>
                  <a:lnTo>
                    <a:pt x="1399" y="2342"/>
                  </a:lnTo>
                  <a:lnTo>
                    <a:pt x="1396" y="2366"/>
                  </a:lnTo>
                  <a:lnTo>
                    <a:pt x="1388" y="2388"/>
                  </a:lnTo>
                  <a:lnTo>
                    <a:pt x="1377" y="2407"/>
                  </a:lnTo>
                  <a:lnTo>
                    <a:pt x="1361" y="2422"/>
                  </a:lnTo>
                  <a:lnTo>
                    <a:pt x="1342" y="2434"/>
                  </a:lnTo>
                  <a:lnTo>
                    <a:pt x="1320" y="2442"/>
                  </a:lnTo>
                  <a:lnTo>
                    <a:pt x="1296" y="2445"/>
                  </a:lnTo>
                  <a:lnTo>
                    <a:pt x="1137" y="2444"/>
                  </a:lnTo>
                  <a:lnTo>
                    <a:pt x="1113" y="2441"/>
                  </a:lnTo>
                  <a:lnTo>
                    <a:pt x="1092" y="2433"/>
                  </a:lnTo>
                  <a:lnTo>
                    <a:pt x="1073" y="2422"/>
                  </a:lnTo>
                  <a:lnTo>
                    <a:pt x="1057" y="2405"/>
                  </a:lnTo>
                  <a:lnTo>
                    <a:pt x="1045" y="2386"/>
                  </a:lnTo>
                  <a:lnTo>
                    <a:pt x="1037" y="2365"/>
                  </a:lnTo>
                  <a:lnTo>
                    <a:pt x="1034" y="2341"/>
                  </a:lnTo>
                  <a:lnTo>
                    <a:pt x="1036" y="2189"/>
                  </a:lnTo>
                  <a:lnTo>
                    <a:pt x="971" y="2174"/>
                  </a:lnTo>
                  <a:lnTo>
                    <a:pt x="907" y="2154"/>
                  </a:lnTo>
                  <a:lnTo>
                    <a:pt x="844" y="2131"/>
                  </a:lnTo>
                  <a:lnTo>
                    <a:pt x="782" y="2103"/>
                  </a:lnTo>
                  <a:lnTo>
                    <a:pt x="723" y="2071"/>
                  </a:lnTo>
                  <a:lnTo>
                    <a:pt x="666" y="2034"/>
                  </a:lnTo>
                  <a:lnTo>
                    <a:pt x="557" y="2139"/>
                  </a:lnTo>
                  <a:lnTo>
                    <a:pt x="538" y="2154"/>
                  </a:lnTo>
                  <a:lnTo>
                    <a:pt x="517" y="2163"/>
                  </a:lnTo>
                  <a:lnTo>
                    <a:pt x="496" y="2169"/>
                  </a:lnTo>
                  <a:lnTo>
                    <a:pt x="473" y="2169"/>
                  </a:lnTo>
                  <a:lnTo>
                    <a:pt x="450" y="2163"/>
                  </a:lnTo>
                  <a:lnTo>
                    <a:pt x="429" y="2154"/>
                  </a:lnTo>
                  <a:lnTo>
                    <a:pt x="411" y="2139"/>
                  </a:lnTo>
                  <a:lnTo>
                    <a:pt x="298" y="2026"/>
                  </a:lnTo>
                  <a:lnTo>
                    <a:pt x="283" y="2008"/>
                  </a:lnTo>
                  <a:lnTo>
                    <a:pt x="274" y="1987"/>
                  </a:lnTo>
                  <a:lnTo>
                    <a:pt x="269" y="1964"/>
                  </a:lnTo>
                  <a:lnTo>
                    <a:pt x="269" y="1942"/>
                  </a:lnTo>
                  <a:lnTo>
                    <a:pt x="274" y="1920"/>
                  </a:lnTo>
                  <a:lnTo>
                    <a:pt x="284" y="1899"/>
                  </a:lnTo>
                  <a:lnTo>
                    <a:pt x="299" y="1880"/>
                  </a:lnTo>
                  <a:lnTo>
                    <a:pt x="406" y="1774"/>
                  </a:lnTo>
                  <a:lnTo>
                    <a:pt x="370" y="1716"/>
                  </a:lnTo>
                  <a:lnTo>
                    <a:pt x="338" y="1656"/>
                  </a:lnTo>
                  <a:lnTo>
                    <a:pt x="311" y="1595"/>
                  </a:lnTo>
                  <a:lnTo>
                    <a:pt x="288" y="1531"/>
                  </a:lnTo>
                  <a:lnTo>
                    <a:pt x="268" y="1467"/>
                  </a:lnTo>
                  <a:lnTo>
                    <a:pt x="255" y="1403"/>
                  </a:lnTo>
                  <a:lnTo>
                    <a:pt x="103" y="1402"/>
                  </a:lnTo>
                  <a:lnTo>
                    <a:pt x="79" y="1398"/>
                  </a:lnTo>
                  <a:lnTo>
                    <a:pt x="57" y="1392"/>
                  </a:lnTo>
                  <a:lnTo>
                    <a:pt x="38" y="1379"/>
                  </a:lnTo>
                  <a:lnTo>
                    <a:pt x="23" y="1363"/>
                  </a:lnTo>
                  <a:lnTo>
                    <a:pt x="10" y="1344"/>
                  </a:lnTo>
                  <a:lnTo>
                    <a:pt x="2" y="1322"/>
                  </a:lnTo>
                  <a:lnTo>
                    <a:pt x="0" y="1298"/>
                  </a:lnTo>
                  <a:lnTo>
                    <a:pt x="1" y="1139"/>
                  </a:lnTo>
                  <a:lnTo>
                    <a:pt x="3" y="1116"/>
                  </a:lnTo>
                  <a:lnTo>
                    <a:pt x="11" y="1094"/>
                  </a:lnTo>
                  <a:lnTo>
                    <a:pt x="24" y="1075"/>
                  </a:lnTo>
                  <a:lnTo>
                    <a:pt x="40" y="1059"/>
                  </a:lnTo>
                  <a:lnTo>
                    <a:pt x="58" y="1047"/>
                  </a:lnTo>
                  <a:lnTo>
                    <a:pt x="80" y="1039"/>
                  </a:lnTo>
                  <a:lnTo>
                    <a:pt x="104" y="1037"/>
                  </a:lnTo>
                  <a:lnTo>
                    <a:pt x="257" y="1037"/>
                  </a:lnTo>
                  <a:lnTo>
                    <a:pt x="272" y="973"/>
                  </a:lnTo>
                  <a:lnTo>
                    <a:pt x="291" y="909"/>
                  </a:lnTo>
                  <a:lnTo>
                    <a:pt x="314" y="846"/>
                  </a:lnTo>
                  <a:lnTo>
                    <a:pt x="343" y="786"/>
                  </a:lnTo>
                  <a:lnTo>
                    <a:pt x="375" y="726"/>
                  </a:lnTo>
                  <a:lnTo>
                    <a:pt x="412" y="668"/>
                  </a:lnTo>
                  <a:lnTo>
                    <a:pt x="304" y="559"/>
                  </a:lnTo>
                  <a:lnTo>
                    <a:pt x="289" y="541"/>
                  </a:lnTo>
                  <a:lnTo>
                    <a:pt x="280" y="520"/>
                  </a:lnTo>
                  <a:lnTo>
                    <a:pt x="274" y="497"/>
                  </a:lnTo>
                  <a:lnTo>
                    <a:pt x="275" y="476"/>
                  </a:lnTo>
                  <a:lnTo>
                    <a:pt x="280" y="453"/>
                  </a:lnTo>
                  <a:lnTo>
                    <a:pt x="290" y="432"/>
                  </a:lnTo>
                  <a:lnTo>
                    <a:pt x="305" y="414"/>
                  </a:lnTo>
                  <a:lnTo>
                    <a:pt x="417" y="301"/>
                  </a:lnTo>
                  <a:lnTo>
                    <a:pt x="436" y="286"/>
                  </a:lnTo>
                  <a:lnTo>
                    <a:pt x="457" y="276"/>
                  </a:lnTo>
                  <a:lnTo>
                    <a:pt x="478" y="271"/>
                  </a:lnTo>
                  <a:lnTo>
                    <a:pt x="501" y="271"/>
                  </a:lnTo>
                  <a:lnTo>
                    <a:pt x="523" y="276"/>
                  </a:lnTo>
                  <a:lnTo>
                    <a:pt x="545" y="286"/>
                  </a:lnTo>
                  <a:lnTo>
                    <a:pt x="563" y="301"/>
                  </a:lnTo>
                  <a:lnTo>
                    <a:pt x="673" y="411"/>
                  </a:lnTo>
                  <a:lnTo>
                    <a:pt x="730" y="374"/>
                  </a:lnTo>
                  <a:lnTo>
                    <a:pt x="789" y="343"/>
                  </a:lnTo>
                  <a:lnTo>
                    <a:pt x="851" y="316"/>
                  </a:lnTo>
                  <a:lnTo>
                    <a:pt x="912" y="293"/>
                  </a:lnTo>
                  <a:lnTo>
                    <a:pt x="976" y="275"/>
                  </a:lnTo>
                  <a:lnTo>
                    <a:pt x="1041" y="260"/>
                  </a:lnTo>
                  <a:lnTo>
                    <a:pt x="1041" y="103"/>
                  </a:lnTo>
                  <a:lnTo>
                    <a:pt x="1045" y="80"/>
                  </a:lnTo>
                  <a:lnTo>
                    <a:pt x="1052" y="58"/>
                  </a:lnTo>
                  <a:lnTo>
                    <a:pt x="1064" y="39"/>
                  </a:lnTo>
                  <a:lnTo>
                    <a:pt x="1080" y="23"/>
                  </a:lnTo>
                  <a:lnTo>
                    <a:pt x="1100" y="10"/>
                  </a:lnTo>
                  <a:lnTo>
                    <a:pt x="1121" y="4"/>
                  </a:lnTo>
                  <a:lnTo>
                    <a:pt x="1145"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38" name="TextBox 72"/>
          <p:cNvSpPr txBox="1"/>
          <p:nvPr/>
        </p:nvSpPr>
        <p:spPr>
          <a:xfrm>
            <a:off x="1166045" y="4095566"/>
            <a:ext cx="1620957"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输入您的小标题</a:t>
            </a:r>
            <a:endPar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TextBox 73"/>
          <p:cNvSpPr txBox="1"/>
          <p:nvPr/>
        </p:nvSpPr>
        <p:spPr>
          <a:xfrm>
            <a:off x="3867022" y="4095566"/>
            <a:ext cx="1620957"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输入您的小标题</a:t>
            </a:r>
            <a:endPar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TextBox 74"/>
          <p:cNvSpPr txBox="1"/>
          <p:nvPr/>
        </p:nvSpPr>
        <p:spPr>
          <a:xfrm>
            <a:off x="6614039" y="4095566"/>
            <a:ext cx="1620957"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输入您的小标题</a:t>
            </a:r>
            <a:endPar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1" name="TextBox 75"/>
          <p:cNvSpPr txBox="1"/>
          <p:nvPr/>
        </p:nvSpPr>
        <p:spPr>
          <a:xfrm>
            <a:off x="9361057" y="4095566"/>
            <a:ext cx="1620957"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rPr>
              <a:t>输入您的小标题</a:t>
            </a:r>
            <a:endParaRPr lang="zh-CN" altLang="en-US" sz="16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Rectangle: Rounded Corners 76"/>
          <p:cNvSpPr/>
          <p:nvPr/>
        </p:nvSpPr>
        <p:spPr>
          <a:xfrm>
            <a:off x="1225411" y="5172176"/>
            <a:ext cx="1502225" cy="3674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3" name="TextBox 77"/>
          <p:cNvSpPr txBox="1"/>
          <p:nvPr/>
        </p:nvSpPr>
        <p:spPr>
          <a:xfrm>
            <a:off x="1552437" y="5155845"/>
            <a:ext cx="84817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001</a:t>
            </a:r>
            <a:endPar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4" name="Rectangle: Rounded Corners 78"/>
          <p:cNvSpPr/>
          <p:nvPr/>
        </p:nvSpPr>
        <p:spPr>
          <a:xfrm>
            <a:off x="3926388" y="5172176"/>
            <a:ext cx="1502225" cy="367449"/>
          </a:xfrm>
          <a:prstGeom prst="roundRect">
            <a:avLst>
              <a:gd name="adj" fmla="val 50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TextBox 79"/>
          <p:cNvSpPr txBox="1"/>
          <p:nvPr/>
        </p:nvSpPr>
        <p:spPr>
          <a:xfrm>
            <a:off x="4253414" y="5155845"/>
            <a:ext cx="84817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002</a:t>
            </a:r>
            <a:endPar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6" name="Rectangle: Rounded Corners 80"/>
          <p:cNvSpPr/>
          <p:nvPr/>
        </p:nvSpPr>
        <p:spPr>
          <a:xfrm>
            <a:off x="6673405" y="5172176"/>
            <a:ext cx="1502225" cy="3674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7" name="TextBox 81"/>
          <p:cNvSpPr txBox="1"/>
          <p:nvPr/>
        </p:nvSpPr>
        <p:spPr>
          <a:xfrm>
            <a:off x="7000431" y="5155845"/>
            <a:ext cx="84817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003</a:t>
            </a:r>
            <a:endPar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8" name="Rectangle: Rounded Corners 82"/>
          <p:cNvSpPr/>
          <p:nvPr/>
        </p:nvSpPr>
        <p:spPr>
          <a:xfrm>
            <a:off x="9420423" y="5188507"/>
            <a:ext cx="1502225" cy="36744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9" name="TextBox 83"/>
          <p:cNvSpPr txBox="1"/>
          <p:nvPr/>
        </p:nvSpPr>
        <p:spPr>
          <a:xfrm>
            <a:off x="9747449" y="5172176"/>
            <a:ext cx="84817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004</a:t>
            </a:r>
            <a:endParaRPr 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5" name="矩形 30"/>
          <p:cNvSpPr>
            <a:spLocks noChangeArrowheads="1"/>
          </p:cNvSpPr>
          <p:nvPr/>
        </p:nvSpPr>
        <p:spPr bwMode="auto">
          <a:xfrm>
            <a:off x="1448070" y="2386619"/>
            <a:ext cx="8580698" cy="661343"/>
          </a:xfrm>
          <a:prstGeom prst="rect">
            <a:avLst/>
          </a:prstGeom>
          <a:noFill/>
          <a:ln w="9525">
            <a:noFill/>
            <a:miter lim="800000"/>
          </a:ln>
        </p:spPr>
        <p:txBody>
          <a:bodyPr wrap="square" lIns="51825" tIns="25912" rIns="51825" bIns="25912">
            <a:spAutoFit/>
          </a:bodyPr>
          <a:lstStyle/>
          <a:p>
            <a:pPr algn="ctr" defTabSz="913765">
              <a:lnSpc>
                <a:spcPct val="130000"/>
              </a:lnSpc>
              <a:defRPr/>
            </a:pPr>
            <a:r>
              <a:rPr lang="zh-CN" altLang="en-US" sz="1600" kern="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您的内容打在这里，或者通过复制您的文本后，在此框中选择粘贴，并选择只保留文字。您的内容打在这里，或者通过复制您的文本后，在此框中选择粘贴。</a:t>
            </a:r>
            <a:endParaRPr lang="zh-CN" altLang="en-US" sz="1600" kern="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0" name="文本框 49"/>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1" grpId="0" animBg="1"/>
      <p:bldP spid="32" grpId="0" animBg="1"/>
      <p:bldP spid="33" grpId="0" animBg="1"/>
      <p:bldP spid="38" grpId="0"/>
      <p:bldP spid="39" grpId="0"/>
      <p:bldP spid="40" grpId="0"/>
      <p:bldP spid="41" grpId="0"/>
      <p:bldP spid="42" grpId="0" animBg="1"/>
      <p:bldP spid="43" grpId="0"/>
      <p:bldP spid="44" grpId="0" animBg="1"/>
      <p:bldP spid="45" grpId="0"/>
      <p:bldP spid="46" grpId="0" animBg="1"/>
      <p:bldP spid="47" grpId="0"/>
      <p:bldP spid="48" grpId="0" animBg="1"/>
      <p:bldP spid="49"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8821"/>
            <a:ext cx="12192000" cy="410870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73" y="-590550"/>
            <a:ext cx="9118358" cy="794623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088" y="19050"/>
            <a:ext cx="8501912" cy="6858000"/>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85035"/>
          <a:stretch>
            <a:fillRect/>
          </a:stretch>
        </p:blipFill>
        <p:spPr>
          <a:xfrm>
            <a:off x="2220217" y="5372099"/>
            <a:ext cx="7161412" cy="1026319"/>
          </a:xfrm>
          <a:prstGeom prst="rect">
            <a:avLst/>
          </a:prstGeom>
        </p:spPr>
      </p:pic>
      <p:sp>
        <p:nvSpPr>
          <p:cNvPr id="14" name="文本框 13"/>
          <p:cNvSpPr txBox="1"/>
          <p:nvPr/>
        </p:nvSpPr>
        <p:spPr>
          <a:xfrm>
            <a:off x="2201535" y="2465094"/>
            <a:ext cx="7115631" cy="923330"/>
          </a:xfrm>
          <a:prstGeom prst="rect">
            <a:avLst/>
          </a:prstGeom>
          <a:noFill/>
        </p:spPr>
        <p:txBody>
          <a:bodyPr wrap="square" rtlCol="0">
            <a:spAutoFit/>
          </a:bodyPr>
          <a:lstStyle/>
          <a:p>
            <a:pPr algn="ctr"/>
            <a:r>
              <a:rPr lang="zh-CN" altLang="en-US" sz="5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谢谢大家</a:t>
            </a:r>
            <a:endParaRPr lang="zh-CN" altLang="en-US" sz="5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14"/>
          <p:cNvSpPr txBox="1"/>
          <p:nvPr/>
        </p:nvSpPr>
        <p:spPr>
          <a:xfrm>
            <a:off x="3073420" y="3915255"/>
            <a:ext cx="5563556" cy="501650"/>
          </a:xfrm>
          <a:prstGeom prst="rect">
            <a:avLst/>
          </a:prstGeom>
          <a:noFill/>
        </p:spPr>
        <p:txBody>
          <a:bodyPr wrap="square" rtlCol="0">
            <a:spAutoFit/>
          </a:bodyPr>
          <a:lstStyle/>
          <a:p>
            <a:pPr algn="ct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几</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何</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菱</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形</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/PPT/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模</a:t>
            </a:r>
            <a:r>
              <a:rPr lang="en-US" altLang="zh-CN"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板</a:t>
            </a:r>
            <a:endParaRPr lang="zh-CN" altLang="en-US" sz="2665"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6" name="图片 15"/>
          <p:cNvPicPr>
            <a:picLocks noChangeAspect="1"/>
          </p:cNvPicPr>
          <p:nvPr/>
        </p:nvPicPr>
        <p:blipFill rotWithShape="1">
          <a:blip r:embed="rId6" cstate="screen"/>
          <a:srcRect l="32794" r="16079" b="94184"/>
          <a:stretch>
            <a:fillRect/>
          </a:stretch>
        </p:blipFill>
        <p:spPr>
          <a:xfrm>
            <a:off x="3370000" y="1985334"/>
            <a:ext cx="4816065" cy="61217"/>
          </a:xfrm>
          <a:prstGeom prst="rect">
            <a:avLst/>
          </a:prstGeom>
        </p:spPr>
      </p:pic>
      <p:pic>
        <p:nvPicPr>
          <p:cNvPr id="17" name="图片 16"/>
          <p:cNvPicPr>
            <a:picLocks noChangeAspect="1"/>
          </p:cNvPicPr>
          <p:nvPr/>
        </p:nvPicPr>
        <p:blipFill rotWithShape="1">
          <a:blip r:embed="rId6" cstate="screen"/>
          <a:srcRect l="32794" r="16079" b="94184"/>
          <a:stretch>
            <a:fillRect/>
          </a:stretch>
        </p:blipFill>
        <p:spPr>
          <a:xfrm flipH="1">
            <a:off x="3370000" y="4617978"/>
            <a:ext cx="4816065" cy="61217"/>
          </a:xfrm>
          <a:prstGeom prst="rect">
            <a:avLst/>
          </a:prstGeom>
        </p:spPr>
      </p:pic>
      <p:sp>
        <p:nvSpPr>
          <p:cNvPr id="18" name="矩形 17"/>
          <p:cNvSpPr/>
          <p:nvPr/>
        </p:nvSpPr>
        <p:spPr>
          <a:xfrm>
            <a:off x="2937297" y="3414915"/>
            <a:ext cx="5384807" cy="461665"/>
          </a:xfrm>
          <a:prstGeom prst="rect">
            <a:avLst/>
          </a:prstGeom>
        </p:spPr>
        <p:txBody>
          <a:bodyPr wrap="none">
            <a:spAutoFit/>
          </a:bodyPr>
          <a:lstStyle/>
          <a:p>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Fresh summer hand-painted template</a:t>
            </a:r>
            <a:endParaRPr lang="zh-CN" altLang="en-US"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3276600" y="1308056"/>
            <a:ext cx="1943100" cy="707886"/>
          </a:xfrm>
          <a:prstGeom prst="rect">
            <a:avLst/>
          </a:prstGeom>
          <a:noFill/>
        </p:spPr>
        <p:txBody>
          <a:bodyPr wrap="square" rtlCol="0">
            <a:spAutoFit/>
          </a:bodyPr>
          <a:lstStyle/>
          <a:p>
            <a:pPr algn="dist"/>
            <a:r>
              <a:rPr lang="en-US" altLang="zh-CN"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20XX</a:t>
            </a:r>
            <a:endParaRPr lang="zh-CN" altLang="en-US" sz="4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649"/>
                            </p:stCondLst>
                            <p:childTnLst>
                              <p:par>
                                <p:cTn id="12" presetID="42"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149"/>
                            </p:stCondLst>
                            <p:childTnLst>
                              <p:par>
                                <p:cTn id="23" presetID="2" presetClass="entr" presetSubtype="2" fill="hold" grpId="0" nodeType="afterEffect">
                                  <p:stCondLst>
                                    <p:cond delay="0"/>
                                  </p:stCondLst>
                                  <p:iterate type="lt">
                                    <p:tmPct val="5333"/>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16200000" flipH="1">
            <a:off x="6943725" y="1609725"/>
            <a:ext cx="6858000" cy="363855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5400000">
            <a:off x="-1595437" y="1609725"/>
            <a:ext cx="6858000" cy="363855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8" y="0"/>
            <a:ext cx="8501912"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719" y="-227401"/>
            <a:ext cx="7617600" cy="76176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973" y="657224"/>
            <a:ext cx="5922528" cy="5848350"/>
          </a:xfrm>
          <a:prstGeom prst="rect">
            <a:avLst/>
          </a:prstGeom>
        </p:spPr>
      </p:pic>
      <p:sp>
        <p:nvSpPr>
          <p:cNvPr id="11" name="文本框 10"/>
          <p:cNvSpPr txBox="1"/>
          <p:nvPr/>
        </p:nvSpPr>
        <p:spPr>
          <a:xfrm>
            <a:off x="4623328" y="1910323"/>
            <a:ext cx="2686957" cy="1322070"/>
          </a:xfrm>
          <a:prstGeom prst="rect">
            <a:avLst/>
          </a:prstGeom>
          <a:noFill/>
        </p:spPr>
        <p:txBody>
          <a:bodyPr wrap="square" rtlCol="0">
            <a:spAutoFit/>
          </a:bodyPr>
          <a:lstStyle/>
          <a:p>
            <a:pPr algn="ctr"/>
            <a:r>
              <a:rPr lang="en-US" altLang="zh-CN" sz="8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8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4126222" y="3947111"/>
            <a:ext cx="3307316" cy="461665"/>
          </a:xfrm>
          <a:prstGeom prst="rect">
            <a:avLst/>
          </a:prstGeom>
        </p:spPr>
        <p:txBody>
          <a:bodyPr wrap="none">
            <a:spAutoFit/>
          </a:bodyPr>
          <a:lstStyle/>
          <a:p>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3" name="图片 12"/>
          <p:cNvPicPr preferRelativeResize="0"/>
          <p:nvPr/>
        </p:nvPicPr>
        <p:blipFill rotWithShape="1">
          <a:blip r:embed="rId6" cstate="screen"/>
          <a:srcRect l="32794" r="16079" b="94184"/>
          <a:stretch>
            <a:fillRect/>
          </a:stretch>
        </p:blipFill>
        <p:spPr>
          <a:xfrm flipH="1">
            <a:off x="4430807" y="3253131"/>
            <a:ext cx="3072000" cy="48000"/>
          </a:xfrm>
          <a:prstGeom prst="rect">
            <a:avLst/>
          </a:prstGeom>
        </p:spPr>
      </p:pic>
      <p:pic>
        <p:nvPicPr>
          <p:cNvPr id="14" name="图片 13"/>
          <p:cNvPicPr preferRelativeResize="0"/>
          <p:nvPr/>
        </p:nvPicPr>
        <p:blipFill rotWithShape="1">
          <a:blip r:embed="rId6" cstate="screen"/>
          <a:srcRect l="32794" r="16079" b="94184"/>
          <a:stretch>
            <a:fillRect/>
          </a:stretch>
        </p:blipFill>
        <p:spPr>
          <a:xfrm>
            <a:off x="4430807" y="4535831"/>
            <a:ext cx="3072000" cy="48000"/>
          </a:xfrm>
          <a:prstGeom prst="rect">
            <a:avLst/>
          </a:prstGeom>
        </p:spPr>
      </p:pic>
      <p:sp>
        <p:nvSpPr>
          <p:cNvPr id="15" name="文本框 14"/>
          <p:cNvSpPr txBox="1"/>
          <p:nvPr/>
        </p:nvSpPr>
        <p:spPr>
          <a:xfrm>
            <a:off x="4343745" y="3359448"/>
            <a:ext cx="3049689" cy="646331"/>
          </a:xfrm>
          <a:prstGeom prst="rect">
            <a:avLst/>
          </a:prstGeom>
          <a:noFill/>
        </p:spPr>
        <p:txBody>
          <a:bodyPr wrap="square" rtlCol="0">
            <a:spAutoFit/>
          </a:bodyPr>
          <a:lstStyle/>
          <a:p>
            <a:pPr algn="dist"/>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个</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人</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信</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息</a:t>
            </a:r>
            <a:endPar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227" fill="hold">
                                          <p:stCondLst>
                                            <p:cond delay="0"/>
                                          </p:stCondLst>
                                        </p:cTn>
                                        <p:tgtEl>
                                          <p:spTgt spid="11"/>
                                        </p:tgtEl>
                                        <p:attrNameLst>
                                          <p:attrName>style.rotation</p:attrName>
                                        </p:attrNameLst>
                                      </p:cBhvr>
                                      <p:to>
                                        <p:strVal val="-45.0"/>
                                      </p:to>
                                    </p:set>
                                    <p:anim calcmode="lin" valueType="num">
                                      <p:cBhvr>
                                        <p:cTn id="8" dur="227" fill="hold">
                                          <p:stCondLst>
                                            <p:cond delay="227"/>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0"/>
                                  </p:stCondLst>
                                  <p:iterate type="lt">
                                    <p:tmPct val="5263"/>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414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76300" y="1568927"/>
            <a:ext cx="7925587" cy="4614756"/>
            <a:chOff x="821553" y="1304767"/>
            <a:chExt cx="7925587" cy="4614756"/>
          </a:xfrm>
        </p:grpSpPr>
        <p:sp>
          <p:nvSpPr>
            <p:cNvPr id="7" name="iṣḻiḓê"/>
            <p:cNvSpPr/>
            <p:nvPr/>
          </p:nvSpPr>
          <p:spPr>
            <a:xfrm>
              <a:off x="6525937" y="1304767"/>
              <a:ext cx="2221203" cy="2221540"/>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8" name="íṧľíḑê"/>
            <p:cNvSpPr/>
            <p:nvPr/>
          </p:nvSpPr>
          <p:spPr>
            <a:xfrm>
              <a:off x="5909009" y="2581203"/>
              <a:ext cx="2221203" cy="2221540"/>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9" name="îš1iďê"/>
            <p:cNvSpPr/>
            <p:nvPr/>
          </p:nvSpPr>
          <p:spPr>
            <a:xfrm>
              <a:off x="6684032" y="4010402"/>
              <a:ext cx="1908357" cy="1909121"/>
            </a:xfrm>
            <a:prstGeom prst="blockArc">
              <a:avLst>
                <a:gd name="adj1" fmla="val 13500000"/>
                <a:gd name="adj2" fmla="val 10800000"/>
                <a:gd name="adj3" fmla="val 1274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0" name="íṥ1iḑê"/>
            <p:cNvSpPr/>
            <p:nvPr/>
          </p:nvSpPr>
          <p:spPr>
            <a:xfrm>
              <a:off x="7227185" y="2006185"/>
              <a:ext cx="818707" cy="818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1" name="î$ľïďê"/>
            <p:cNvSpPr/>
            <p:nvPr/>
          </p:nvSpPr>
          <p:spPr>
            <a:xfrm>
              <a:off x="6610257" y="3282625"/>
              <a:ext cx="818707" cy="8187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2" name="ïŝḻídê"/>
            <p:cNvSpPr/>
            <p:nvPr/>
          </p:nvSpPr>
          <p:spPr>
            <a:xfrm>
              <a:off x="7227185" y="4559065"/>
              <a:ext cx="818707" cy="8187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ïŝ1iḍe"/>
            <p:cNvGrpSpPr/>
            <p:nvPr/>
          </p:nvGrpSpPr>
          <p:grpSpPr>
            <a:xfrm>
              <a:off x="1091825" y="1916832"/>
              <a:ext cx="4518026" cy="3717925"/>
              <a:chOff x="1447800" y="1806576"/>
              <a:chExt cx="4518026" cy="3717925"/>
            </a:xfrm>
          </p:grpSpPr>
          <p:sp>
            <p:nvSpPr>
              <p:cNvPr id="28" name="íşḻiḓê"/>
              <p:cNvSpPr/>
              <p:nvPr/>
            </p:nvSpPr>
            <p:spPr bwMode="auto">
              <a:xfrm>
                <a:off x="3013075" y="5287963"/>
                <a:ext cx="1392238" cy="236538"/>
              </a:xfrm>
              <a:custGeom>
                <a:avLst/>
                <a:gdLst>
                  <a:gd name="T0" fmla="*/ 591 w 607"/>
                  <a:gd name="T1" fmla="*/ 84 h 103"/>
                  <a:gd name="T2" fmla="*/ 539 w 607"/>
                  <a:gd name="T3" fmla="*/ 61 h 103"/>
                  <a:gd name="T4" fmla="*/ 518 w 607"/>
                  <a:gd name="T5" fmla="*/ 28 h 103"/>
                  <a:gd name="T6" fmla="*/ 93 w 607"/>
                  <a:gd name="T7" fmla="*/ 14 h 103"/>
                  <a:gd name="T8" fmla="*/ 85 w 607"/>
                  <a:gd name="T9" fmla="*/ 42 h 103"/>
                  <a:gd name="T10" fmla="*/ 19 w 607"/>
                  <a:gd name="T11" fmla="*/ 83 h 103"/>
                  <a:gd name="T12" fmla="*/ 21 w 607"/>
                  <a:gd name="T13" fmla="*/ 103 h 103"/>
                  <a:gd name="T14" fmla="*/ 588 w 607"/>
                  <a:gd name="T15" fmla="*/ 103 h 103"/>
                  <a:gd name="T16" fmla="*/ 591 w 607"/>
                  <a:gd name="T17"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103">
                    <a:moveTo>
                      <a:pt x="591" y="84"/>
                    </a:moveTo>
                    <a:cubicBezTo>
                      <a:pt x="539" y="61"/>
                      <a:pt x="539" y="61"/>
                      <a:pt x="539" y="61"/>
                    </a:cubicBezTo>
                    <a:cubicBezTo>
                      <a:pt x="518" y="48"/>
                      <a:pt x="518" y="28"/>
                      <a:pt x="518" y="28"/>
                    </a:cubicBezTo>
                    <a:cubicBezTo>
                      <a:pt x="219" y="0"/>
                      <a:pt x="93" y="14"/>
                      <a:pt x="93" y="14"/>
                    </a:cubicBezTo>
                    <a:cubicBezTo>
                      <a:pt x="90" y="46"/>
                      <a:pt x="85" y="42"/>
                      <a:pt x="85" y="42"/>
                    </a:cubicBezTo>
                    <a:cubicBezTo>
                      <a:pt x="69" y="72"/>
                      <a:pt x="19" y="83"/>
                      <a:pt x="19" y="83"/>
                    </a:cubicBezTo>
                    <a:cubicBezTo>
                      <a:pt x="0" y="101"/>
                      <a:pt x="21" y="103"/>
                      <a:pt x="21" y="103"/>
                    </a:cubicBezTo>
                    <a:cubicBezTo>
                      <a:pt x="588" y="103"/>
                      <a:pt x="588" y="103"/>
                      <a:pt x="588" y="103"/>
                    </a:cubicBezTo>
                    <a:cubicBezTo>
                      <a:pt x="607" y="101"/>
                      <a:pt x="591" y="84"/>
                      <a:pt x="591" y="84"/>
                    </a:cubicBezTo>
                    <a:close/>
                  </a:path>
                </a:pathLst>
              </a:custGeom>
              <a:solidFill>
                <a:srgbClr val="A1A4A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9" name="iŝḷídé"/>
              <p:cNvSpPr/>
              <p:nvPr/>
            </p:nvSpPr>
            <p:spPr bwMode="auto">
              <a:xfrm>
                <a:off x="3017838" y="4895851"/>
                <a:ext cx="1379538" cy="609600"/>
              </a:xfrm>
              <a:custGeom>
                <a:avLst/>
                <a:gdLst>
                  <a:gd name="T0" fmla="*/ 588 w 602"/>
                  <a:gd name="T1" fmla="*/ 253 h 266"/>
                  <a:gd name="T2" fmla="*/ 537 w 602"/>
                  <a:gd name="T3" fmla="*/ 224 h 266"/>
                  <a:gd name="T4" fmla="*/ 516 w 602"/>
                  <a:gd name="T5" fmla="*/ 191 h 266"/>
                  <a:gd name="T6" fmla="*/ 497 w 602"/>
                  <a:gd name="T7" fmla="*/ 0 h 266"/>
                  <a:gd name="T8" fmla="*/ 105 w 602"/>
                  <a:gd name="T9" fmla="*/ 0 h 266"/>
                  <a:gd name="T10" fmla="*/ 91 w 602"/>
                  <a:gd name="T11" fmla="*/ 162 h 266"/>
                  <a:gd name="T12" fmla="*/ 83 w 602"/>
                  <a:gd name="T13" fmla="*/ 206 h 266"/>
                  <a:gd name="T14" fmla="*/ 18 w 602"/>
                  <a:gd name="T15" fmla="*/ 252 h 266"/>
                  <a:gd name="T16" fmla="*/ 19 w 602"/>
                  <a:gd name="T17" fmla="*/ 266 h 266"/>
                  <a:gd name="T18" fmla="*/ 586 w 602"/>
                  <a:gd name="T19" fmla="*/ 266 h 266"/>
                  <a:gd name="T20" fmla="*/ 588 w 602"/>
                  <a:gd name="T21" fmla="*/ 25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2" h="266">
                    <a:moveTo>
                      <a:pt x="588" y="253"/>
                    </a:moveTo>
                    <a:cubicBezTo>
                      <a:pt x="537" y="224"/>
                      <a:pt x="537" y="224"/>
                      <a:pt x="537" y="224"/>
                    </a:cubicBezTo>
                    <a:cubicBezTo>
                      <a:pt x="516" y="211"/>
                      <a:pt x="516" y="191"/>
                      <a:pt x="516" y="191"/>
                    </a:cubicBezTo>
                    <a:cubicBezTo>
                      <a:pt x="509" y="166"/>
                      <a:pt x="497" y="0"/>
                      <a:pt x="497" y="0"/>
                    </a:cubicBezTo>
                    <a:cubicBezTo>
                      <a:pt x="105" y="0"/>
                      <a:pt x="105" y="0"/>
                      <a:pt x="105" y="0"/>
                    </a:cubicBezTo>
                    <a:cubicBezTo>
                      <a:pt x="91" y="162"/>
                      <a:pt x="91" y="162"/>
                      <a:pt x="91" y="162"/>
                    </a:cubicBezTo>
                    <a:cubicBezTo>
                      <a:pt x="88" y="194"/>
                      <a:pt x="83" y="206"/>
                      <a:pt x="83" y="206"/>
                    </a:cubicBezTo>
                    <a:cubicBezTo>
                      <a:pt x="67" y="235"/>
                      <a:pt x="18" y="252"/>
                      <a:pt x="18" y="252"/>
                    </a:cubicBezTo>
                    <a:cubicBezTo>
                      <a:pt x="0" y="262"/>
                      <a:pt x="19" y="266"/>
                      <a:pt x="19" y="266"/>
                    </a:cubicBezTo>
                    <a:cubicBezTo>
                      <a:pt x="586" y="266"/>
                      <a:pt x="586" y="266"/>
                      <a:pt x="586" y="266"/>
                    </a:cubicBezTo>
                    <a:cubicBezTo>
                      <a:pt x="602" y="262"/>
                      <a:pt x="588" y="253"/>
                      <a:pt x="588" y="253"/>
                    </a:cubicBezTo>
                    <a:close/>
                  </a:path>
                </a:pathLst>
              </a:custGeom>
              <a:solidFill>
                <a:schemeClr val="bg1">
                  <a:lumMod val="95000"/>
                </a:schemeClr>
              </a:solidFill>
              <a:ln>
                <a:no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0" name="išļíďe"/>
              <p:cNvSpPr/>
              <p:nvPr/>
            </p:nvSpPr>
            <p:spPr bwMode="auto">
              <a:xfrm>
                <a:off x="1447800" y="1806576"/>
                <a:ext cx="4518026" cy="3094038"/>
              </a:xfrm>
              <a:custGeom>
                <a:avLst/>
                <a:gdLst>
                  <a:gd name="T0" fmla="*/ 1930 w 1970"/>
                  <a:gd name="T1" fmla="*/ 0 h 1351"/>
                  <a:gd name="T2" fmla="*/ 40 w 1970"/>
                  <a:gd name="T3" fmla="*/ 0 h 1351"/>
                  <a:gd name="T4" fmla="*/ 0 w 1970"/>
                  <a:gd name="T5" fmla="*/ 40 h 1351"/>
                  <a:gd name="T6" fmla="*/ 0 w 1970"/>
                  <a:gd name="T7" fmla="*/ 1311 h 1351"/>
                  <a:gd name="T8" fmla="*/ 40 w 1970"/>
                  <a:gd name="T9" fmla="*/ 1351 h 1351"/>
                  <a:gd name="T10" fmla="*/ 1930 w 1970"/>
                  <a:gd name="T11" fmla="*/ 1351 h 1351"/>
                  <a:gd name="T12" fmla="*/ 1970 w 1970"/>
                  <a:gd name="T13" fmla="*/ 1311 h 1351"/>
                  <a:gd name="T14" fmla="*/ 1970 w 1970"/>
                  <a:gd name="T15" fmla="*/ 40 h 1351"/>
                  <a:gd name="T16" fmla="*/ 1930 w 1970"/>
                  <a:gd name="T1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0" h="1351">
                    <a:moveTo>
                      <a:pt x="1930" y="0"/>
                    </a:moveTo>
                    <a:cubicBezTo>
                      <a:pt x="40" y="0"/>
                      <a:pt x="40" y="0"/>
                      <a:pt x="40" y="0"/>
                    </a:cubicBezTo>
                    <a:cubicBezTo>
                      <a:pt x="18" y="0"/>
                      <a:pt x="0" y="18"/>
                      <a:pt x="0" y="40"/>
                    </a:cubicBezTo>
                    <a:cubicBezTo>
                      <a:pt x="0" y="1311"/>
                      <a:pt x="0" y="1311"/>
                      <a:pt x="0" y="1311"/>
                    </a:cubicBezTo>
                    <a:cubicBezTo>
                      <a:pt x="0" y="1333"/>
                      <a:pt x="18" y="1351"/>
                      <a:pt x="40" y="1351"/>
                    </a:cubicBezTo>
                    <a:cubicBezTo>
                      <a:pt x="1930" y="1351"/>
                      <a:pt x="1930" y="1351"/>
                      <a:pt x="1930" y="1351"/>
                    </a:cubicBezTo>
                    <a:cubicBezTo>
                      <a:pt x="1952" y="1351"/>
                      <a:pt x="1970" y="1333"/>
                      <a:pt x="1970" y="1311"/>
                    </a:cubicBezTo>
                    <a:cubicBezTo>
                      <a:pt x="1970" y="40"/>
                      <a:pt x="1970" y="40"/>
                      <a:pt x="1970" y="40"/>
                    </a:cubicBezTo>
                    <a:cubicBezTo>
                      <a:pt x="1970" y="18"/>
                      <a:pt x="1952" y="0"/>
                      <a:pt x="1930" y="0"/>
                    </a:cubicBezTo>
                    <a:close/>
                  </a:path>
                </a:pathLst>
              </a:custGeom>
              <a:solidFill>
                <a:schemeClr val="bg1">
                  <a:lumMod val="95000"/>
                </a:schemeClr>
              </a:solidFill>
              <a:ln>
                <a:solidFill>
                  <a:schemeClr val="bg1">
                    <a:lumMod val="85000"/>
                  </a:schemeClr>
                </a:solid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1" name="îṧ1iḍé"/>
              <p:cNvSpPr/>
              <p:nvPr/>
            </p:nvSpPr>
            <p:spPr bwMode="auto">
              <a:xfrm>
                <a:off x="3624263" y="4605338"/>
                <a:ext cx="177800" cy="179388"/>
              </a:xfrm>
              <a:prstGeom prst="ellipse">
                <a:avLst/>
              </a:prstGeom>
              <a:solidFill>
                <a:schemeClr val="bg1">
                  <a:lumMod val="50000"/>
                </a:schemeClr>
              </a:solidFill>
              <a:ln>
                <a:noFill/>
              </a:ln>
            </p:spPr>
            <p:txBody>
              <a:bodyPr wrap="square" lIns="91440" tIns="45720" rIns="91440" bIns="45720" anchor="ctr">
                <a:normAutofit fontScale="25000" lnSpcReduction="20000"/>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2" name="íṩḻîḑê"/>
              <p:cNvSpPr/>
              <p:nvPr/>
            </p:nvSpPr>
            <p:spPr bwMode="auto">
              <a:xfrm>
                <a:off x="1447800" y="1806576"/>
                <a:ext cx="4518026" cy="2686050"/>
              </a:xfrm>
              <a:custGeom>
                <a:avLst/>
                <a:gdLst>
                  <a:gd name="T0" fmla="*/ 1970 w 1970"/>
                  <a:gd name="T1" fmla="*/ 1173 h 1173"/>
                  <a:gd name="T2" fmla="*/ 1970 w 1970"/>
                  <a:gd name="T3" fmla="*/ 40 h 1173"/>
                  <a:gd name="T4" fmla="*/ 1930 w 1970"/>
                  <a:gd name="T5" fmla="*/ 0 h 1173"/>
                  <a:gd name="T6" fmla="*/ 40 w 1970"/>
                  <a:gd name="T7" fmla="*/ 0 h 1173"/>
                  <a:gd name="T8" fmla="*/ 0 w 1970"/>
                  <a:gd name="T9" fmla="*/ 40 h 1173"/>
                  <a:gd name="T10" fmla="*/ 0 w 1970"/>
                  <a:gd name="T11" fmla="*/ 1173 h 1173"/>
                  <a:gd name="T12" fmla="*/ 1970 w 1970"/>
                  <a:gd name="T13" fmla="*/ 1173 h 1173"/>
                </a:gdLst>
                <a:ahLst/>
                <a:cxnLst>
                  <a:cxn ang="0">
                    <a:pos x="T0" y="T1"/>
                  </a:cxn>
                  <a:cxn ang="0">
                    <a:pos x="T2" y="T3"/>
                  </a:cxn>
                  <a:cxn ang="0">
                    <a:pos x="T4" y="T5"/>
                  </a:cxn>
                  <a:cxn ang="0">
                    <a:pos x="T6" y="T7"/>
                  </a:cxn>
                  <a:cxn ang="0">
                    <a:pos x="T8" y="T9"/>
                  </a:cxn>
                  <a:cxn ang="0">
                    <a:pos x="T10" y="T11"/>
                  </a:cxn>
                  <a:cxn ang="0">
                    <a:pos x="T12" y="T13"/>
                  </a:cxn>
                </a:cxnLst>
                <a:rect l="0" t="0" r="r" b="b"/>
                <a:pathLst>
                  <a:path w="1970" h="1173">
                    <a:moveTo>
                      <a:pt x="1970" y="1173"/>
                    </a:moveTo>
                    <a:cubicBezTo>
                      <a:pt x="1970" y="40"/>
                      <a:pt x="1970" y="40"/>
                      <a:pt x="1970" y="40"/>
                    </a:cubicBezTo>
                    <a:cubicBezTo>
                      <a:pt x="1970" y="18"/>
                      <a:pt x="1952" y="0"/>
                      <a:pt x="1930" y="0"/>
                    </a:cubicBezTo>
                    <a:cubicBezTo>
                      <a:pt x="40" y="0"/>
                      <a:pt x="40" y="0"/>
                      <a:pt x="40" y="0"/>
                    </a:cubicBezTo>
                    <a:cubicBezTo>
                      <a:pt x="18" y="0"/>
                      <a:pt x="0" y="18"/>
                      <a:pt x="0" y="40"/>
                    </a:cubicBezTo>
                    <a:cubicBezTo>
                      <a:pt x="0" y="1173"/>
                      <a:pt x="0" y="1173"/>
                      <a:pt x="0" y="1173"/>
                    </a:cubicBezTo>
                    <a:lnTo>
                      <a:pt x="1970" y="1173"/>
                    </a:lnTo>
                    <a:close/>
                  </a:path>
                </a:pathLst>
              </a:custGeom>
              <a:solidFill>
                <a:schemeClr val="bg1">
                  <a:lumMod val="95000"/>
                </a:schemeClr>
              </a:solidFill>
              <a:ln>
                <a:no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3" name="iśḷiḓe"/>
              <p:cNvSpPr/>
              <p:nvPr/>
            </p:nvSpPr>
            <p:spPr bwMode="auto">
              <a:xfrm>
                <a:off x="1622425" y="1979613"/>
                <a:ext cx="4170363" cy="2336800"/>
              </a:xfrm>
              <a:prstGeom prst="rect">
                <a:avLst/>
              </a:prstGeom>
              <a:solidFill>
                <a:schemeClr val="bg1">
                  <a:lumMod val="85000"/>
                </a:schemeClr>
              </a:solidFill>
              <a:ln>
                <a:no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4" name="ïśḷiďê"/>
            <p:cNvSpPr/>
            <p:nvPr/>
          </p:nvSpPr>
          <p:spPr>
            <a:xfrm>
              <a:off x="821553" y="1804121"/>
              <a:ext cx="5087456" cy="294063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iṩḷîḑè"/>
            <p:cNvSpPr/>
            <p:nvPr/>
          </p:nvSpPr>
          <p:spPr bwMode="auto">
            <a:xfrm>
              <a:off x="7412875" y="2191871"/>
              <a:ext cx="447324" cy="447324"/>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7" name="ïśľíḓè"/>
            <p:cNvSpPr/>
            <p:nvPr/>
          </p:nvSpPr>
          <p:spPr bwMode="auto">
            <a:xfrm>
              <a:off x="7412875" y="4744751"/>
              <a:ext cx="447324" cy="44732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8" name="ïŝlîḋê"/>
            <p:cNvSpPr/>
            <p:nvPr/>
          </p:nvSpPr>
          <p:spPr bwMode="auto">
            <a:xfrm>
              <a:off x="6796343" y="3466495"/>
              <a:ext cx="447324" cy="44732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wrap="square" lIns="91440" tIns="45720" rIns="91440" bIns="45720" anchor="ctr">
              <a:normAutofit/>
            </a:body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4" name="îṣlîḑe"/>
          <p:cNvSpPr/>
          <p:nvPr/>
        </p:nvSpPr>
        <p:spPr>
          <a:xfrm>
            <a:off x="8817357" y="2215003"/>
            <a:ext cx="2840081" cy="1128374"/>
          </a:xfrm>
          <a:prstGeom prst="snip2SameRect">
            <a:avLst>
              <a:gd name="adj1" fmla="val 0"/>
              <a:gd name="adj2" fmla="val 0"/>
            </a:avLst>
          </a:prstGeom>
          <a:ln>
            <a:noFill/>
          </a:ln>
        </p:spPr>
        <p:txBody>
          <a:bodyPr wrap="square" anchor="t">
            <a:normAutofit fontScale="92500"/>
          </a:bodyPr>
          <a:lstStyle/>
          <a:p>
            <a:pPr marL="171450" indent="-171450">
              <a:lnSpc>
                <a:spcPct val="160000"/>
              </a:lnSpc>
              <a:buFont typeface="Arial" panose="020B0604020202020204" pitchFamily="34" charset="0"/>
              <a:buChar char="•"/>
            </a:pPr>
            <a:r>
              <a:rPr lang="zh-CN" altLang="en-US" sz="10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点击输入标题，点击输入标题，点击输入标题，点击输入标题，点击输入标题，点击输入标题，</a:t>
            </a:r>
            <a:endParaRPr lang="en-US" altLang="zh-CN" sz="1000" dirty="0">
              <a:latin typeface="FZHei-B01S" panose="02010601030101010101" pitchFamily="2" charset="-122"/>
              <a:ea typeface="FZHei-B01S" panose="02010601030101010101" pitchFamily="2" charset="-122"/>
              <a:cs typeface="+mn-ea"/>
              <a:sym typeface="FZHei-B01S" panose="02010601030101010101" pitchFamily="2" charset="-122"/>
            </a:endParaRPr>
          </a:p>
          <a:p>
            <a:pPr marL="171450" indent="-171450">
              <a:lnSpc>
                <a:spcPct val="160000"/>
              </a:lnSpc>
              <a:buFont typeface="Arial" panose="020B0604020202020204" pitchFamily="34" charset="0"/>
              <a:buChar char="•"/>
            </a:pPr>
            <a:r>
              <a:rPr lang="zh-CN" altLang="en-US" sz="10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点击输入标题，点击输入标题，点击输入标题，点击输入标题，点击输入标题，点击输入标题，</a:t>
            </a:r>
            <a:endParaRPr lang="en-US" altLang="zh-CN" sz="10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5" name="îṣlîḑe"/>
          <p:cNvSpPr/>
          <p:nvPr/>
        </p:nvSpPr>
        <p:spPr>
          <a:xfrm>
            <a:off x="8817357" y="4726314"/>
            <a:ext cx="2840081" cy="1128374"/>
          </a:xfrm>
          <a:prstGeom prst="snip2SameRect">
            <a:avLst>
              <a:gd name="adj1" fmla="val 0"/>
              <a:gd name="adj2" fmla="val 0"/>
            </a:avLst>
          </a:prstGeom>
          <a:ln>
            <a:noFill/>
          </a:ln>
        </p:spPr>
        <p:txBody>
          <a:bodyPr wrap="square" anchor="t">
            <a:normAutofit fontScale="92500"/>
          </a:bodyPr>
          <a:lstStyle/>
          <a:p>
            <a:pPr marL="171450" indent="-171450">
              <a:lnSpc>
                <a:spcPct val="160000"/>
              </a:lnSpc>
              <a:buFont typeface="Arial" panose="020B0604020202020204" pitchFamily="34" charset="0"/>
              <a:buChar char="•"/>
            </a:pPr>
            <a:r>
              <a:rPr lang="zh-CN" altLang="en-US" sz="10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点击输入标题，点击输入标题，点击输入标题，点击输入标题，点击输入标题，点击输入标题，</a:t>
            </a:r>
            <a:endParaRPr lang="en-US" altLang="zh-CN" sz="1000" dirty="0">
              <a:latin typeface="FZHei-B01S" panose="02010601030101010101" pitchFamily="2" charset="-122"/>
              <a:ea typeface="FZHei-B01S" panose="02010601030101010101" pitchFamily="2" charset="-122"/>
              <a:cs typeface="+mn-ea"/>
              <a:sym typeface="FZHei-B01S" panose="02010601030101010101" pitchFamily="2" charset="-122"/>
            </a:endParaRPr>
          </a:p>
          <a:p>
            <a:pPr marL="171450" indent="-171450">
              <a:lnSpc>
                <a:spcPct val="160000"/>
              </a:lnSpc>
              <a:buFont typeface="Arial" panose="020B0604020202020204" pitchFamily="34" charset="0"/>
              <a:buChar char="•"/>
            </a:pPr>
            <a:r>
              <a:rPr lang="zh-CN" altLang="en-US" sz="1000" dirty="0">
                <a:latin typeface="FZHei-B01S" panose="02010601030101010101" pitchFamily="2" charset="-122"/>
                <a:ea typeface="FZHei-B01S" panose="02010601030101010101" pitchFamily="2" charset="-122"/>
                <a:cs typeface="+mn-ea"/>
                <a:sym typeface="FZHei-B01S" panose="02010601030101010101" pitchFamily="2" charset="-122"/>
              </a:rPr>
              <a:t>点击输入标题，点击输入标题，点击输入标题，点击输入标题，点击输入标题，点击输入标题，</a:t>
            </a:r>
            <a:endParaRPr lang="en-US" altLang="zh-CN" sz="1000"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文本框 21"/>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560494" y="1534458"/>
            <a:ext cx="4029324" cy="3732437"/>
            <a:chOff x="875420" y="1322766"/>
            <a:chExt cx="4547538" cy="4212468"/>
          </a:xfrm>
        </p:grpSpPr>
        <p:sp>
          <p:nvSpPr>
            <p:cNvPr id="43" name="椭圆 42"/>
            <p:cNvSpPr/>
            <p:nvPr/>
          </p:nvSpPr>
          <p:spPr bwMode="auto">
            <a:xfrm>
              <a:off x="2276621" y="1322766"/>
              <a:ext cx="1745137" cy="1745137"/>
            </a:xfrm>
            <a:prstGeom prst="ellipse">
              <a:avLst/>
            </a:prstGeom>
            <a:solidFill>
              <a:schemeClr val="accent1">
                <a:lumMod val="100000"/>
              </a:schemeClr>
            </a:solidFill>
            <a:ln w="19050">
              <a:no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4" name="椭圆 43"/>
            <p:cNvSpPr/>
            <p:nvPr/>
          </p:nvSpPr>
          <p:spPr bwMode="auto">
            <a:xfrm>
              <a:off x="875420" y="3790097"/>
              <a:ext cx="1745137" cy="1745137"/>
            </a:xfrm>
            <a:prstGeom prst="ellipse">
              <a:avLst/>
            </a:prstGeom>
            <a:solidFill>
              <a:schemeClr val="accent2"/>
            </a:solidFill>
            <a:ln w="19050">
              <a:no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椭圆 44"/>
            <p:cNvSpPr/>
            <p:nvPr/>
          </p:nvSpPr>
          <p:spPr bwMode="auto">
            <a:xfrm>
              <a:off x="3677821" y="3790097"/>
              <a:ext cx="1745137" cy="1745137"/>
            </a:xfrm>
            <a:prstGeom prst="ellipse">
              <a:avLst/>
            </a:prstGeom>
            <a:solidFill>
              <a:schemeClr val="accent3">
                <a:lumMod val="100000"/>
              </a:schemeClr>
            </a:solidFill>
            <a:ln w="19050">
              <a:no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6" name="等腰三角形 45"/>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7" name="椭圆 46"/>
            <p:cNvSpPr/>
            <p:nvPr/>
          </p:nvSpPr>
          <p:spPr bwMode="auto">
            <a:xfrm>
              <a:off x="2382070" y="1428215"/>
              <a:ext cx="1534239" cy="1534239"/>
            </a:xfrm>
            <a:prstGeom prst="ellipse">
              <a:avLst/>
            </a:prstGeom>
            <a:solidFill>
              <a:schemeClr val="bg1"/>
            </a:solidFill>
            <a:ln w="5715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8" name="椭圆 47"/>
            <p:cNvSpPr/>
            <p:nvPr/>
          </p:nvSpPr>
          <p:spPr bwMode="auto">
            <a:xfrm>
              <a:off x="980869" y="3895546"/>
              <a:ext cx="1534239" cy="1534239"/>
            </a:xfrm>
            <a:prstGeom prst="ellipse">
              <a:avLst/>
            </a:prstGeom>
            <a:solidFill>
              <a:schemeClr val="bg1"/>
            </a:solidFill>
            <a:ln w="57150" cap="flat" cmpd="sng" algn="ctr">
              <a:solidFill>
                <a:schemeClr val="accent2">
                  <a:lumMod val="100000"/>
                </a:schemeClr>
              </a:solidFill>
              <a:prstDash val="solid"/>
              <a:round/>
              <a:headEnd type="none" w="med" len="med"/>
              <a:tailEnd type="none" w="med" len="me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9" name="椭圆 48"/>
            <p:cNvSpPr/>
            <p:nvPr/>
          </p:nvSpPr>
          <p:spPr bwMode="auto">
            <a:xfrm>
              <a:off x="3783270" y="3895546"/>
              <a:ext cx="1534239" cy="1534239"/>
            </a:xfrm>
            <a:prstGeom prst="ellipse">
              <a:avLst/>
            </a:prstGeom>
            <a:solidFill>
              <a:schemeClr val="bg1"/>
            </a:solidFill>
            <a:ln w="5715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0" name="椭圆 49"/>
            <p:cNvSpPr/>
            <p:nvPr/>
          </p:nvSpPr>
          <p:spPr bwMode="auto">
            <a:xfrm>
              <a:off x="2506007" y="1552152"/>
              <a:ext cx="1286364" cy="1286364"/>
            </a:xfrm>
            <a:prstGeom prst="ellipse">
              <a:avLst/>
            </a:prstGeom>
            <a:solidFill>
              <a:schemeClr val="accent1">
                <a:lumMod val="100000"/>
              </a:schemeClr>
            </a:solidFill>
            <a:ln w="19050">
              <a:no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1" name="椭圆 50"/>
            <p:cNvSpPr/>
            <p:nvPr/>
          </p:nvSpPr>
          <p:spPr bwMode="auto">
            <a:xfrm>
              <a:off x="1104806" y="4019484"/>
              <a:ext cx="1286364" cy="1286364"/>
            </a:xfrm>
            <a:prstGeom prst="ellipse">
              <a:avLst/>
            </a:prstGeom>
            <a:solidFill>
              <a:schemeClr val="accent2">
                <a:lumMod val="100000"/>
              </a:schemeClr>
            </a:solidFill>
            <a:ln w="19050">
              <a:no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2" name="椭圆 51"/>
            <p:cNvSpPr/>
            <p:nvPr/>
          </p:nvSpPr>
          <p:spPr bwMode="auto">
            <a:xfrm>
              <a:off x="3907208" y="4019484"/>
              <a:ext cx="1286364" cy="1286364"/>
            </a:xfrm>
            <a:prstGeom prst="ellipse">
              <a:avLst/>
            </a:prstGeom>
            <a:solidFill>
              <a:schemeClr val="accent3">
                <a:lumMod val="100000"/>
              </a:schemeClr>
            </a:solidFill>
            <a:ln w="19050">
              <a:no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3" name="任意多边形: 形状 18"/>
            <p:cNvSpPr/>
            <p:nvPr/>
          </p:nvSpPr>
          <p:spPr>
            <a:xfrm>
              <a:off x="1561458" y="4476137"/>
              <a:ext cx="373062" cy="373060"/>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4" name="任意多边形: 形状 19"/>
            <p:cNvSpPr/>
            <p:nvPr/>
          </p:nvSpPr>
          <p:spPr>
            <a:xfrm>
              <a:off x="2948100" y="2031938"/>
              <a:ext cx="402178" cy="326794"/>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5" name="任意多边形: 形状 20"/>
            <p:cNvSpPr/>
            <p:nvPr/>
          </p:nvSpPr>
          <p:spPr>
            <a:xfrm>
              <a:off x="4376380" y="4441928"/>
              <a:ext cx="348020" cy="441478"/>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56" name="任意多边形: 形状 21"/>
            <p:cNvSpPr/>
            <p:nvPr/>
          </p:nvSpPr>
          <p:spPr>
            <a:xfrm>
              <a:off x="2837108" y="3463792"/>
              <a:ext cx="625608" cy="625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2"/>
            </a:solidFill>
            <a:ln w="12700">
              <a:miter lim="400000"/>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7" name="组合 56"/>
          <p:cNvGrpSpPr/>
          <p:nvPr/>
        </p:nvGrpSpPr>
        <p:grpSpPr>
          <a:xfrm>
            <a:off x="6325162" y="1983421"/>
            <a:ext cx="551035" cy="2834513"/>
            <a:chOff x="6806244" y="1884382"/>
            <a:chExt cx="621904" cy="3199061"/>
          </a:xfrm>
        </p:grpSpPr>
        <p:grpSp>
          <p:nvGrpSpPr>
            <p:cNvPr id="58" name="组合 57"/>
            <p:cNvGrpSpPr/>
            <p:nvPr/>
          </p:nvGrpSpPr>
          <p:grpSpPr>
            <a:xfrm>
              <a:off x="6806244" y="3118048"/>
              <a:ext cx="621904" cy="621904"/>
              <a:chOff x="6132004" y="1552154"/>
              <a:chExt cx="959568" cy="959568"/>
            </a:xfrm>
          </p:grpSpPr>
          <p:sp>
            <p:nvSpPr>
              <p:cNvPr id="65" name="椭圆 64"/>
              <p:cNvSpPr/>
              <p:nvPr/>
            </p:nvSpPr>
            <p:spPr bwMode="auto">
              <a:xfrm>
                <a:off x="6132004" y="1552154"/>
                <a:ext cx="959568" cy="959568"/>
              </a:xfrm>
              <a:prstGeom prst="ellipse">
                <a:avLst/>
              </a:prstGeom>
              <a:noFill/>
              <a:ln w="9525">
                <a:solidFill>
                  <a:schemeClr val="accent2"/>
                </a:solidFill>
                <a:roun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6" name="椭圆 65"/>
              <p:cNvSpPr/>
              <p:nvPr/>
            </p:nvSpPr>
            <p:spPr bwMode="auto">
              <a:xfrm>
                <a:off x="6200476" y="1620626"/>
                <a:ext cx="822624" cy="822624"/>
              </a:xfrm>
              <a:prstGeom prst="ellipse">
                <a:avLst/>
              </a:prstGeom>
              <a:solidFill>
                <a:schemeClr val="accent2"/>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02</a:t>
                </a:r>
                <a:endParaRPr lang="en-US" altLang="zh-CN" sz="240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59" name="组合 58"/>
            <p:cNvGrpSpPr/>
            <p:nvPr/>
          </p:nvGrpSpPr>
          <p:grpSpPr>
            <a:xfrm>
              <a:off x="6806244" y="1884382"/>
              <a:ext cx="621904" cy="621904"/>
              <a:chOff x="6132004" y="1552154"/>
              <a:chExt cx="959568" cy="959568"/>
            </a:xfrm>
          </p:grpSpPr>
          <p:sp>
            <p:nvSpPr>
              <p:cNvPr id="63" name="椭圆 62"/>
              <p:cNvSpPr/>
              <p:nvPr/>
            </p:nvSpPr>
            <p:spPr bwMode="auto">
              <a:xfrm>
                <a:off x="6132004" y="1552154"/>
                <a:ext cx="959568" cy="959568"/>
              </a:xfrm>
              <a:prstGeom prst="ellipse">
                <a:avLst/>
              </a:prstGeom>
              <a:noFill/>
              <a:ln w="12700" cap="flat" cmpd="sng" algn="ctr">
                <a:solidFill>
                  <a:schemeClr val="accent1">
                    <a:lumMod val="100000"/>
                  </a:schemeClr>
                </a:solidFill>
                <a:prstDash val="solid"/>
                <a:round/>
                <a:headEnd type="none" w="med" len="med"/>
                <a:tailEnd type="none" w="med" len="me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4" name="椭圆 63"/>
              <p:cNvSpPr/>
              <p:nvPr/>
            </p:nvSpPr>
            <p:spPr bwMode="auto">
              <a:xfrm>
                <a:off x="6200476" y="1620626"/>
                <a:ext cx="822624" cy="822624"/>
              </a:xfrm>
              <a:prstGeom prst="ellipse">
                <a:avLst/>
              </a:prstGeom>
              <a:solidFill>
                <a:schemeClr val="accent1">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01</a:t>
                </a:r>
                <a:endParaRPr lang="en-US" altLang="zh-CN" sz="2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60" name="组合 59"/>
            <p:cNvGrpSpPr/>
            <p:nvPr/>
          </p:nvGrpSpPr>
          <p:grpSpPr>
            <a:xfrm>
              <a:off x="6806244" y="4461539"/>
              <a:ext cx="621904" cy="621904"/>
              <a:chOff x="6132004" y="1552154"/>
              <a:chExt cx="959568" cy="959568"/>
            </a:xfrm>
          </p:grpSpPr>
          <p:sp>
            <p:nvSpPr>
              <p:cNvPr id="61" name="椭圆 60"/>
              <p:cNvSpPr/>
              <p:nvPr/>
            </p:nvSpPr>
            <p:spPr bwMode="auto">
              <a:xfrm>
                <a:off x="6132004" y="1552154"/>
                <a:ext cx="959568" cy="959568"/>
              </a:xfrm>
              <a:prstGeom prst="ellipse">
                <a:avLst/>
              </a:prstGeom>
              <a:noFill/>
              <a:ln w="12700" cap="flat" cmpd="sng" algn="ctr">
                <a:solidFill>
                  <a:schemeClr val="accent3">
                    <a:lumMod val="100000"/>
                  </a:schemeClr>
                </a:solidFill>
                <a:prstDash val="solid"/>
                <a:round/>
                <a:headEnd type="none" w="med" len="med"/>
                <a:tailEnd type="none" w="med" len="med"/>
              </a:ln>
            </p:spPr>
            <p:txBody>
              <a:bodyPr anchor="ctr"/>
              <a:lstStyle/>
              <a:p>
                <a:pPr algn="ctr"/>
                <a:endParaRPr sz="135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62" name="椭圆 61"/>
              <p:cNvSpPr/>
              <p:nvPr/>
            </p:nvSpPr>
            <p:spPr bwMode="auto">
              <a:xfrm>
                <a:off x="6200476" y="1620626"/>
                <a:ext cx="822624" cy="822624"/>
              </a:xfrm>
              <a:prstGeom prst="ellipse">
                <a:avLst/>
              </a:prstGeom>
              <a:solidFill>
                <a:schemeClr val="accent3">
                  <a:lumMod val="100000"/>
                </a:schemeClr>
              </a:solidFill>
              <a:ln w="19050">
                <a:noFill/>
                <a:round/>
              </a:ln>
            </p:spPr>
            <p:txBody>
              <a:bodyPr vert="horz" wrap="none" lIns="91440" tIns="45720" rIns="91440" bIns="45720" anchor="ctr" anchorCtr="1" compatLnSpc="1">
                <a:normAutofit fontScale="62500" lnSpcReduction="20000"/>
              </a:bodyPr>
              <a:lstStyle/>
              <a:p>
                <a:pPr algn="ctr">
                  <a:lnSpc>
                    <a:spcPct val="120000"/>
                  </a:lnSpc>
                </a:pPr>
                <a:r>
                  <a:rPr lang="en-US" altLang="zh-CN" sz="240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03</a:t>
                </a:r>
                <a:endParaRPr lang="en-US" altLang="zh-CN" sz="240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sp>
        <p:nvSpPr>
          <p:cNvPr id="37" name="išľíďè"/>
          <p:cNvSpPr/>
          <p:nvPr/>
        </p:nvSpPr>
        <p:spPr bwMode="auto">
          <a:xfrm>
            <a:off x="7207616" y="2075587"/>
            <a:ext cx="344493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8" name="iSlíďè"/>
          <p:cNvSpPr txBox="1"/>
          <p:nvPr/>
        </p:nvSpPr>
        <p:spPr bwMode="auto">
          <a:xfrm>
            <a:off x="7198225" y="170352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9" name="išľíďè"/>
          <p:cNvSpPr/>
          <p:nvPr/>
        </p:nvSpPr>
        <p:spPr bwMode="auto">
          <a:xfrm>
            <a:off x="7224598" y="3351246"/>
            <a:ext cx="344493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1" name="iSlíďè"/>
          <p:cNvSpPr txBox="1"/>
          <p:nvPr/>
        </p:nvSpPr>
        <p:spPr bwMode="auto">
          <a:xfrm>
            <a:off x="7215207" y="297918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76" name="išľíďè"/>
          <p:cNvSpPr/>
          <p:nvPr/>
        </p:nvSpPr>
        <p:spPr bwMode="auto">
          <a:xfrm>
            <a:off x="7183093" y="4563095"/>
            <a:ext cx="344493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77" name="iSlíďè"/>
          <p:cNvSpPr txBox="1"/>
          <p:nvPr/>
        </p:nvSpPr>
        <p:spPr bwMode="auto">
          <a:xfrm>
            <a:off x="7173702" y="419103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 name="文本框 1"/>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par>
                          <p:cTn id="29" fill="hold">
                            <p:stCondLst>
                              <p:cond delay="3500"/>
                            </p:stCondLst>
                            <p:childTnLst>
                              <p:par>
                                <p:cTn id="30" presetID="2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par>
                          <p:cTn id="33" fill="hold">
                            <p:stCondLst>
                              <p:cond delay="4000"/>
                            </p:stCondLst>
                            <p:childTnLst>
                              <p:par>
                                <p:cTn id="34" presetID="22" presetClass="entr" presetSubtype="4"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down)">
                                      <p:cBhvr>
                                        <p:cTn id="36" dur="500"/>
                                        <p:tgtEl>
                                          <p:spTgt spid="77"/>
                                        </p:tgtEl>
                                      </p:cBhvr>
                                    </p:animEffect>
                                  </p:childTnLst>
                                </p:cTn>
                              </p:par>
                            </p:childTnLst>
                          </p:cTn>
                        </p:par>
                        <p:par>
                          <p:cTn id="37" fill="hold">
                            <p:stCondLst>
                              <p:cond delay="4500"/>
                            </p:stCondLst>
                            <p:childTnLst>
                              <p:par>
                                <p:cTn id="38" presetID="22" presetClass="entr" presetSubtype="4"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down)">
                                      <p:cBhvr>
                                        <p:cTn id="4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1"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千图PPT彼岸天：ID 8661124库_组合 29"/>
          <p:cNvGrpSpPr/>
          <p:nvPr>
            <p:custDataLst>
              <p:tags r:id="rId1"/>
            </p:custDataLst>
          </p:nvPr>
        </p:nvGrpSpPr>
        <p:grpSpPr>
          <a:xfrm>
            <a:off x="1423920" y="1475667"/>
            <a:ext cx="4405979" cy="2529609"/>
            <a:chOff x="1423920" y="1475667"/>
            <a:chExt cx="4405979" cy="2529609"/>
          </a:xfrm>
        </p:grpSpPr>
        <p:grpSp>
          <p:nvGrpSpPr>
            <p:cNvPr id="7" name="组合 6"/>
            <p:cNvGrpSpPr/>
            <p:nvPr/>
          </p:nvGrpSpPr>
          <p:grpSpPr>
            <a:xfrm>
              <a:off x="3785156" y="1475667"/>
              <a:ext cx="2044743" cy="2529609"/>
              <a:chOff x="3785156" y="2164196"/>
              <a:chExt cx="2044743" cy="2529609"/>
            </a:xfrm>
          </p:grpSpPr>
          <p:sp>
            <p:nvSpPr>
              <p:cNvPr id="22" name="任意多边形: 形状 21"/>
              <p:cNvSpPr/>
              <p:nvPr/>
            </p:nvSpPr>
            <p:spPr>
              <a:xfrm flipH="1">
                <a:off x="3785156"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3" name="任意多边形: 形状 22"/>
              <p:cNvSpPr>
                <a:spLocks noChangeAspect="1"/>
              </p:cNvSpPr>
              <p:nvPr/>
            </p:nvSpPr>
            <p:spPr bwMode="auto">
              <a:xfrm>
                <a:off x="4738671" y="3054850"/>
                <a:ext cx="556431" cy="605426"/>
              </a:xfrm>
              <a:custGeom>
                <a:avLst/>
                <a:gdLst>
                  <a:gd name="connsiteX0" fmla="*/ 256195 w 556902"/>
                  <a:gd name="connsiteY0" fmla="*/ 511374 h 605937"/>
                  <a:gd name="connsiteX1" fmla="*/ 256195 w 556902"/>
                  <a:gd name="connsiteY1" fmla="*/ 578847 h 605937"/>
                  <a:gd name="connsiteX2" fmla="*/ 289630 w 556902"/>
                  <a:gd name="connsiteY2" fmla="*/ 578847 h 605937"/>
                  <a:gd name="connsiteX3" fmla="*/ 289630 w 556902"/>
                  <a:gd name="connsiteY3" fmla="*/ 511374 h 605937"/>
                  <a:gd name="connsiteX4" fmla="*/ 180686 w 556902"/>
                  <a:gd name="connsiteY4" fmla="*/ 421832 h 605937"/>
                  <a:gd name="connsiteX5" fmla="*/ 376216 w 556902"/>
                  <a:gd name="connsiteY5" fmla="*/ 421832 h 605937"/>
                  <a:gd name="connsiteX6" fmla="*/ 389732 w 556902"/>
                  <a:gd name="connsiteY6" fmla="*/ 435330 h 605937"/>
                  <a:gd name="connsiteX7" fmla="*/ 376216 w 556902"/>
                  <a:gd name="connsiteY7" fmla="*/ 448929 h 605937"/>
                  <a:gd name="connsiteX8" fmla="*/ 180686 w 556902"/>
                  <a:gd name="connsiteY8" fmla="*/ 448929 h 605937"/>
                  <a:gd name="connsiteX9" fmla="*/ 167169 w 556902"/>
                  <a:gd name="connsiteY9" fmla="*/ 435330 h 605937"/>
                  <a:gd name="connsiteX10" fmla="*/ 180686 w 556902"/>
                  <a:gd name="connsiteY10" fmla="*/ 421832 h 605937"/>
                  <a:gd name="connsiteX11" fmla="*/ 180686 w 556902"/>
                  <a:gd name="connsiteY11" fmla="*/ 355077 h 605937"/>
                  <a:gd name="connsiteX12" fmla="*/ 376216 w 556902"/>
                  <a:gd name="connsiteY12" fmla="*/ 355077 h 605937"/>
                  <a:gd name="connsiteX13" fmla="*/ 389732 w 556902"/>
                  <a:gd name="connsiteY13" fmla="*/ 368676 h 605937"/>
                  <a:gd name="connsiteX14" fmla="*/ 376216 w 556902"/>
                  <a:gd name="connsiteY14" fmla="*/ 382174 h 605937"/>
                  <a:gd name="connsiteX15" fmla="*/ 180686 w 556902"/>
                  <a:gd name="connsiteY15" fmla="*/ 382174 h 605937"/>
                  <a:gd name="connsiteX16" fmla="*/ 167169 w 556902"/>
                  <a:gd name="connsiteY16" fmla="*/ 368676 h 605937"/>
                  <a:gd name="connsiteX17" fmla="*/ 180686 w 556902"/>
                  <a:gd name="connsiteY17" fmla="*/ 355077 h 605937"/>
                  <a:gd name="connsiteX18" fmla="*/ 180686 w 556902"/>
                  <a:gd name="connsiteY18" fmla="*/ 288322 h 605937"/>
                  <a:gd name="connsiteX19" fmla="*/ 376216 w 556902"/>
                  <a:gd name="connsiteY19" fmla="*/ 288322 h 605937"/>
                  <a:gd name="connsiteX20" fmla="*/ 389732 w 556902"/>
                  <a:gd name="connsiteY20" fmla="*/ 301921 h 605937"/>
                  <a:gd name="connsiteX21" fmla="*/ 376216 w 556902"/>
                  <a:gd name="connsiteY21" fmla="*/ 315419 h 605937"/>
                  <a:gd name="connsiteX22" fmla="*/ 180686 w 556902"/>
                  <a:gd name="connsiteY22" fmla="*/ 315419 h 605937"/>
                  <a:gd name="connsiteX23" fmla="*/ 167169 w 556902"/>
                  <a:gd name="connsiteY23" fmla="*/ 301921 h 605937"/>
                  <a:gd name="connsiteX24" fmla="*/ 180686 w 556902"/>
                  <a:gd name="connsiteY24" fmla="*/ 288322 h 605937"/>
                  <a:gd name="connsiteX25" fmla="*/ 180686 w 556902"/>
                  <a:gd name="connsiteY25" fmla="*/ 221708 h 605937"/>
                  <a:gd name="connsiteX26" fmla="*/ 376216 w 556902"/>
                  <a:gd name="connsiteY26" fmla="*/ 221708 h 605937"/>
                  <a:gd name="connsiteX27" fmla="*/ 389732 w 556902"/>
                  <a:gd name="connsiteY27" fmla="*/ 235186 h 605937"/>
                  <a:gd name="connsiteX28" fmla="*/ 376216 w 556902"/>
                  <a:gd name="connsiteY28" fmla="*/ 248664 h 605937"/>
                  <a:gd name="connsiteX29" fmla="*/ 180686 w 556902"/>
                  <a:gd name="connsiteY29" fmla="*/ 248664 h 605937"/>
                  <a:gd name="connsiteX30" fmla="*/ 167169 w 556902"/>
                  <a:gd name="connsiteY30" fmla="*/ 235186 h 605937"/>
                  <a:gd name="connsiteX31" fmla="*/ 180686 w 556902"/>
                  <a:gd name="connsiteY31" fmla="*/ 221708 h 605937"/>
                  <a:gd name="connsiteX32" fmla="*/ 438002 w 556902"/>
                  <a:gd name="connsiteY32" fmla="*/ 218149 h 605937"/>
                  <a:gd name="connsiteX33" fmla="*/ 438002 w 556902"/>
                  <a:gd name="connsiteY33" fmla="*/ 249197 h 605937"/>
                  <a:gd name="connsiteX34" fmla="*/ 493590 w 556902"/>
                  <a:gd name="connsiteY34" fmla="*/ 249197 h 605937"/>
                  <a:gd name="connsiteX35" fmla="*/ 507208 w 556902"/>
                  <a:gd name="connsiteY35" fmla="*/ 262691 h 605937"/>
                  <a:gd name="connsiteX36" fmla="*/ 493590 w 556902"/>
                  <a:gd name="connsiteY36" fmla="*/ 276186 h 605937"/>
                  <a:gd name="connsiteX37" fmla="*/ 438002 w 556902"/>
                  <a:gd name="connsiteY37" fmla="*/ 276186 h 605937"/>
                  <a:gd name="connsiteX38" fmla="*/ 438002 w 556902"/>
                  <a:gd name="connsiteY38" fmla="*/ 315857 h 605937"/>
                  <a:gd name="connsiteX39" fmla="*/ 493590 w 556902"/>
                  <a:gd name="connsiteY39" fmla="*/ 315857 h 605937"/>
                  <a:gd name="connsiteX40" fmla="*/ 507208 w 556902"/>
                  <a:gd name="connsiteY40" fmla="*/ 329453 h 605937"/>
                  <a:gd name="connsiteX41" fmla="*/ 493590 w 556902"/>
                  <a:gd name="connsiteY41" fmla="*/ 342948 h 605937"/>
                  <a:gd name="connsiteX42" fmla="*/ 438002 w 556902"/>
                  <a:gd name="connsiteY42" fmla="*/ 342948 h 605937"/>
                  <a:gd name="connsiteX43" fmla="*/ 438002 w 556902"/>
                  <a:gd name="connsiteY43" fmla="*/ 382619 h 605937"/>
                  <a:gd name="connsiteX44" fmla="*/ 493590 w 556902"/>
                  <a:gd name="connsiteY44" fmla="*/ 382619 h 605937"/>
                  <a:gd name="connsiteX45" fmla="*/ 507208 w 556902"/>
                  <a:gd name="connsiteY45" fmla="*/ 396114 h 605937"/>
                  <a:gd name="connsiteX46" fmla="*/ 493590 w 556902"/>
                  <a:gd name="connsiteY46" fmla="*/ 409710 h 605937"/>
                  <a:gd name="connsiteX47" fmla="*/ 438002 w 556902"/>
                  <a:gd name="connsiteY47" fmla="*/ 409710 h 605937"/>
                  <a:gd name="connsiteX48" fmla="*/ 438002 w 556902"/>
                  <a:gd name="connsiteY48" fmla="*/ 449381 h 605937"/>
                  <a:gd name="connsiteX49" fmla="*/ 493590 w 556902"/>
                  <a:gd name="connsiteY49" fmla="*/ 449381 h 605937"/>
                  <a:gd name="connsiteX50" fmla="*/ 507208 w 556902"/>
                  <a:gd name="connsiteY50" fmla="*/ 462876 h 605937"/>
                  <a:gd name="connsiteX51" fmla="*/ 493590 w 556902"/>
                  <a:gd name="connsiteY51" fmla="*/ 476370 h 605937"/>
                  <a:gd name="connsiteX52" fmla="*/ 438002 w 556902"/>
                  <a:gd name="connsiteY52" fmla="*/ 476370 h 605937"/>
                  <a:gd name="connsiteX53" fmla="*/ 438002 w 556902"/>
                  <a:gd name="connsiteY53" fmla="*/ 516042 h 605937"/>
                  <a:gd name="connsiteX54" fmla="*/ 493590 w 556902"/>
                  <a:gd name="connsiteY54" fmla="*/ 516042 h 605937"/>
                  <a:gd name="connsiteX55" fmla="*/ 507208 w 556902"/>
                  <a:gd name="connsiteY55" fmla="*/ 529638 h 605937"/>
                  <a:gd name="connsiteX56" fmla="*/ 493590 w 556902"/>
                  <a:gd name="connsiteY56" fmla="*/ 543132 h 605937"/>
                  <a:gd name="connsiteX57" fmla="*/ 438002 w 556902"/>
                  <a:gd name="connsiteY57" fmla="*/ 543132 h 605937"/>
                  <a:gd name="connsiteX58" fmla="*/ 438002 w 556902"/>
                  <a:gd name="connsiteY58" fmla="*/ 578847 h 605937"/>
                  <a:gd name="connsiteX59" fmla="*/ 529870 w 556902"/>
                  <a:gd name="connsiteY59" fmla="*/ 578847 h 605937"/>
                  <a:gd name="connsiteX60" fmla="*/ 529870 w 556902"/>
                  <a:gd name="connsiteY60" fmla="*/ 218149 h 605937"/>
                  <a:gd name="connsiteX61" fmla="*/ 27032 w 556902"/>
                  <a:gd name="connsiteY61" fmla="*/ 218149 h 605937"/>
                  <a:gd name="connsiteX62" fmla="*/ 27032 w 556902"/>
                  <a:gd name="connsiteY62" fmla="*/ 578847 h 605937"/>
                  <a:gd name="connsiteX63" fmla="*/ 118900 w 556902"/>
                  <a:gd name="connsiteY63" fmla="*/ 578847 h 605937"/>
                  <a:gd name="connsiteX64" fmla="*/ 118900 w 556902"/>
                  <a:gd name="connsiteY64" fmla="*/ 543132 h 605937"/>
                  <a:gd name="connsiteX65" fmla="*/ 63312 w 556902"/>
                  <a:gd name="connsiteY65" fmla="*/ 543132 h 605937"/>
                  <a:gd name="connsiteX66" fmla="*/ 49796 w 556902"/>
                  <a:gd name="connsiteY66" fmla="*/ 529638 h 605937"/>
                  <a:gd name="connsiteX67" fmla="*/ 63312 w 556902"/>
                  <a:gd name="connsiteY67" fmla="*/ 516042 h 605937"/>
                  <a:gd name="connsiteX68" fmla="*/ 118900 w 556902"/>
                  <a:gd name="connsiteY68" fmla="*/ 516042 h 605937"/>
                  <a:gd name="connsiteX69" fmla="*/ 118900 w 556902"/>
                  <a:gd name="connsiteY69" fmla="*/ 476370 h 605937"/>
                  <a:gd name="connsiteX70" fmla="*/ 63312 w 556902"/>
                  <a:gd name="connsiteY70" fmla="*/ 476370 h 605937"/>
                  <a:gd name="connsiteX71" fmla="*/ 49796 w 556902"/>
                  <a:gd name="connsiteY71" fmla="*/ 462876 h 605937"/>
                  <a:gd name="connsiteX72" fmla="*/ 63312 w 556902"/>
                  <a:gd name="connsiteY72" fmla="*/ 449381 h 605937"/>
                  <a:gd name="connsiteX73" fmla="*/ 118900 w 556902"/>
                  <a:gd name="connsiteY73" fmla="*/ 449381 h 605937"/>
                  <a:gd name="connsiteX74" fmla="*/ 118900 w 556902"/>
                  <a:gd name="connsiteY74" fmla="*/ 409710 h 605937"/>
                  <a:gd name="connsiteX75" fmla="*/ 63312 w 556902"/>
                  <a:gd name="connsiteY75" fmla="*/ 409710 h 605937"/>
                  <a:gd name="connsiteX76" fmla="*/ 49796 w 556902"/>
                  <a:gd name="connsiteY76" fmla="*/ 396114 h 605937"/>
                  <a:gd name="connsiteX77" fmla="*/ 63312 w 556902"/>
                  <a:gd name="connsiteY77" fmla="*/ 382619 h 605937"/>
                  <a:gd name="connsiteX78" fmla="*/ 118900 w 556902"/>
                  <a:gd name="connsiteY78" fmla="*/ 382619 h 605937"/>
                  <a:gd name="connsiteX79" fmla="*/ 118900 w 556902"/>
                  <a:gd name="connsiteY79" fmla="*/ 342948 h 605937"/>
                  <a:gd name="connsiteX80" fmla="*/ 63312 w 556902"/>
                  <a:gd name="connsiteY80" fmla="*/ 342948 h 605937"/>
                  <a:gd name="connsiteX81" fmla="*/ 49796 w 556902"/>
                  <a:gd name="connsiteY81" fmla="*/ 329453 h 605937"/>
                  <a:gd name="connsiteX82" fmla="*/ 63312 w 556902"/>
                  <a:gd name="connsiteY82" fmla="*/ 315857 h 605937"/>
                  <a:gd name="connsiteX83" fmla="*/ 118900 w 556902"/>
                  <a:gd name="connsiteY83" fmla="*/ 315857 h 605937"/>
                  <a:gd name="connsiteX84" fmla="*/ 118900 w 556902"/>
                  <a:gd name="connsiteY84" fmla="*/ 276186 h 605937"/>
                  <a:gd name="connsiteX85" fmla="*/ 63312 w 556902"/>
                  <a:gd name="connsiteY85" fmla="*/ 276186 h 605937"/>
                  <a:gd name="connsiteX86" fmla="*/ 49796 w 556902"/>
                  <a:gd name="connsiteY86" fmla="*/ 262691 h 605937"/>
                  <a:gd name="connsiteX87" fmla="*/ 63312 w 556902"/>
                  <a:gd name="connsiteY87" fmla="*/ 249197 h 605937"/>
                  <a:gd name="connsiteX88" fmla="*/ 118900 w 556902"/>
                  <a:gd name="connsiteY88" fmla="*/ 249197 h 605937"/>
                  <a:gd name="connsiteX89" fmla="*/ 118900 w 556902"/>
                  <a:gd name="connsiteY89" fmla="*/ 218149 h 605937"/>
                  <a:gd name="connsiteX90" fmla="*/ 180686 w 556902"/>
                  <a:gd name="connsiteY90" fmla="*/ 154954 h 605937"/>
                  <a:gd name="connsiteX91" fmla="*/ 376216 w 556902"/>
                  <a:gd name="connsiteY91" fmla="*/ 154954 h 605937"/>
                  <a:gd name="connsiteX92" fmla="*/ 389732 w 556902"/>
                  <a:gd name="connsiteY92" fmla="*/ 168417 h 605937"/>
                  <a:gd name="connsiteX93" fmla="*/ 376216 w 556902"/>
                  <a:gd name="connsiteY93" fmla="*/ 181981 h 605937"/>
                  <a:gd name="connsiteX94" fmla="*/ 180686 w 556902"/>
                  <a:gd name="connsiteY94" fmla="*/ 181981 h 605937"/>
                  <a:gd name="connsiteX95" fmla="*/ 167169 w 556902"/>
                  <a:gd name="connsiteY95" fmla="*/ 168417 h 605937"/>
                  <a:gd name="connsiteX96" fmla="*/ 180686 w 556902"/>
                  <a:gd name="connsiteY96" fmla="*/ 154954 h 605937"/>
                  <a:gd name="connsiteX97" fmla="*/ 145933 w 556902"/>
                  <a:gd name="connsiteY97" fmla="*/ 69812 h 605937"/>
                  <a:gd name="connsiteX98" fmla="*/ 145933 w 556902"/>
                  <a:gd name="connsiteY98" fmla="*/ 578847 h 605937"/>
                  <a:gd name="connsiteX99" fmla="*/ 229062 w 556902"/>
                  <a:gd name="connsiteY99" fmla="*/ 578847 h 605937"/>
                  <a:gd name="connsiteX100" fmla="*/ 229062 w 556902"/>
                  <a:gd name="connsiteY100" fmla="*/ 497880 h 605937"/>
                  <a:gd name="connsiteX101" fmla="*/ 242679 w 556902"/>
                  <a:gd name="connsiteY101" fmla="*/ 484284 h 605937"/>
                  <a:gd name="connsiteX102" fmla="*/ 303146 w 556902"/>
                  <a:gd name="connsiteY102" fmla="*/ 484284 h 605937"/>
                  <a:gd name="connsiteX103" fmla="*/ 316764 w 556902"/>
                  <a:gd name="connsiteY103" fmla="*/ 497880 h 605937"/>
                  <a:gd name="connsiteX104" fmla="*/ 316764 w 556902"/>
                  <a:gd name="connsiteY104" fmla="*/ 578847 h 605937"/>
                  <a:gd name="connsiteX105" fmla="*/ 410969 w 556902"/>
                  <a:gd name="connsiteY105" fmla="*/ 578847 h 605937"/>
                  <a:gd name="connsiteX106" fmla="*/ 410969 w 556902"/>
                  <a:gd name="connsiteY106" fmla="*/ 69812 h 605937"/>
                  <a:gd name="connsiteX107" fmla="*/ 335971 w 556902"/>
                  <a:gd name="connsiteY107" fmla="*/ 69812 h 605937"/>
                  <a:gd name="connsiteX108" fmla="*/ 331397 w 556902"/>
                  <a:gd name="connsiteY108" fmla="*/ 75291 h 605937"/>
                  <a:gd name="connsiteX109" fmla="*/ 289020 w 556902"/>
                  <a:gd name="connsiteY109" fmla="*/ 117499 h 605937"/>
                  <a:gd name="connsiteX110" fmla="*/ 279467 w 556902"/>
                  <a:gd name="connsiteY110" fmla="*/ 121456 h 605937"/>
                  <a:gd name="connsiteX111" fmla="*/ 269915 w 556902"/>
                  <a:gd name="connsiteY111" fmla="*/ 117499 h 605937"/>
                  <a:gd name="connsiteX112" fmla="*/ 226724 w 556902"/>
                  <a:gd name="connsiteY112" fmla="*/ 74378 h 605937"/>
                  <a:gd name="connsiteX113" fmla="*/ 222761 w 556902"/>
                  <a:gd name="connsiteY113" fmla="*/ 69812 h 605937"/>
                  <a:gd name="connsiteX114" fmla="*/ 256805 w 556902"/>
                  <a:gd name="connsiteY114" fmla="*/ 26995 h 605937"/>
                  <a:gd name="connsiteX115" fmla="*/ 245423 w 556902"/>
                  <a:gd name="connsiteY115" fmla="*/ 31662 h 605937"/>
                  <a:gd name="connsiteX116" fmla="*/ 240748 w 556902"/>
                  <a:gd name="connsiteY116" fmla="*/ 43229 h 605937"/>
                  <a:gd name="connsiteX117" fmla="*/ 245830 w 556902"/>
                  <a:gd name="connsiteY117" fmla="*/ 55201 h 605937"/>
                  <a:gd name="connsiteX118" fmla="*/ 279467 w 556902"/>
                  <a:gd name="connsiteY118" fmla="*/ 88785 h 605937"/>
                  <a:gd name="connsiteX119" fmla="*/ 312190 w 556902"/>
                  <a:gd name="connsiteY119" fmla="*/ 56115 h 605937"/>
                  <a:gd name="connsiteX120" fmla="*/ 316865 w 556902"/>
                  <a:gd name="connsiteY120" fmla="*/ 44548 h 605937"/>
                  <a:gd name="connsiteX121" fmla="*/ 311784 w 556902"/>
                  <a:gd name="connsiteY121" fmla="*/ 32575 h 605937"/>
                  <a:gd name="connsiteX122" fmla="*/ 299691 w 556902"/>
                  <a:gd name="connsiteY122" fmla="*/ 27502 h 605937"/>
                  <a:gd name="connsiteX123" fmla="*/ 288207 w 556902"/>
                  <a:gd name="connsiteY123" fmla="*/ 32170 h 605937"/>
                  <a:gd name="connsiteX124" fmla="*/ 278553 w 556902"/>
                  <a:gd name="connsiteY124" fmla="*/ 36127 h 605937"/>
                  <a:gd name="connsiteX125" fmla="*/ 269000 w 556902"/>
                  <a:gd name="connsiteY125" fmla="*/ 32170 h 605937"/>
                  <a:gd name="connsiteX126" fmla="*/ 257008 w 556902"/>
                  <a:gd name="connsiteY126" fmla="*/ 26995 h 605937"/>
                  <a:gd name="connsiteX127" fmla="*/ 251457 w 556902"/>
                  <a:gd name="connsiteY127" fmla="*/ 323 h 605937"/>
                  <a:gd name="connsiteX128" fmla="*/ 278654 w 556902"/>
                  <a:gd name="connsiteY128" fmla="*/ 5789 h 605937"/>
                  <a:gd name="connsiteX129" fmla="*/ 299996 w 556902"/>
                  <a:gd name="connsiteY129" fmla="*/ 412 h 605937"/>
                  <a:gd name="connsiteX130" fmla="*/ 330889 w 556902"/>
                  <a:gd name="connsiteY130" fmla="*/ 13501 h 605937"/>
                  <a:gd name="connsiteX131" fmla="*/ 343897 w 556902"/>
                  <a:gd name="connsiteY131" fmla="*/ 42823 h 605937"/>
                  <a:gd name="connsiteX132" fmla="*/ 424485 w 556902"/>
                  <a:gd name="connsiteY132" fmla="*/ 42823 h 605937"/>
                  <a:gd name="connsiteX133" fmla="*/ 438002 w 556902"/>
                  <a:gd name="connsiteY133" fmla="*/ 56317 h 605937"/>
                  <a:gd name="connsiteX134" fmla="*/ 438002 w 556902"/>
                  <a:gd name="connsiteY134" fmla="*/ 191059 h 605937"/>
                  <a:gd name="connsiteX135" fmla="*/ 543386 w 556902"/>
                  <a:gd name="connsiteY135" fmla="*/ 191059 h 605937"/>
                  <a:gd name="connsiteX136" fmla="*/ 556902 w 556902"/>
                  <a:gd name="connsiteY136" fmla="*/ 204655 h 605937"/>
                  <a:gd name="connsiteX137" fmla="*/ 556902 w 556902"/>
                  <a:gd name="connsiteY137" fmla="*/ 592443 h 605937"/>
                  <a:gd name="connsiteX138" fmla="*/ 543386 w 556902"/>
                  <a:gd name="connsiteY138" fmla="*/ 605937 h 605937"/>
                  <a:gd name="connsiteX139" fmla="*/ 13516 w 556902"/>
                  <a:gd name="connsiteY139" fmla="*/ 605937 h 605937"/>
                  <a:gd name="connsiteX140" fmla="*/ 0 w 556902"/>
                  <a:gd name="connsiteY140" fmla="*/ 592443 h 605937"/>
                  <a:gd name="connsiteX141" fmla="*/ 0 w 556902"/>
                  <a:gd name="connsiteY141" fmla="*/ 204655 h 605937"/>
                  <a:gd name="connsiteX142" fmla="*/ 13516 w 556902"/>
                  <a:gd name="connsiteY142" fmla="*/ 191059 h 605937"/>
                  <a:gd name="connsiteX143" fmla="*/ 118900 w 556902"/>
                  <a:gd name="connsiteY143" fmla="*/ 191059 h 605937"/>
                  <a:gd name="connsiteX144" fmla="*/ 118900 w 556902"/>
                  <a:gd name="connsiteY144" fmla="*/ 56317 h 605937"/>
                  <a:gd name="connsiteX145" fmla="*/ 132417 w 556902"/>
                  <a:gd name="connsiteY145" fmla="*/ 42823 h 605937"/>
                  <a:gd name="connsiteX146" fmla="*/ 213716 w 556902"/>
                  <a:gd name="connsiteY146" fmla="*/ 42823 h 605937"/>
                  <a:gd name="connsiteX147" fmla="*/ 226318 w 556902"/>
                  <a:gd name="connsiteY147" fmla="*/ 12587 h 605937"/>
                  <a:gd name="connsiteX148" fmla="*/ 251457 w 556902"/>
                  <a:gd name="connsiteY148" fmla="*/ 323 h 6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56902" h="605937">
                    <a:moveTo>
                      <a:pt x="256195" y="511374"/>
                    </a:moveTo>
                    <a:lnTo>
                      <a:pt x="256195" y="578847"/>
                    </a:lnTo>
                    <a:lnTo>
                      <a:pt x="289630" y="578847"/>
                    </a:lnTo>
                    <a:lnTo>
                      <a:pt x="289630" y="511374"/>
                    </a:lnTo>
                    <a:close/>
                    <a:moveTo>
                      <a:pt x="180686" y="421832"/>
                    </a:moveTo>
                    <a:lnTo>
                      <a:pt x="376216" y="421832"/>
                    </a:lnTo>
                    <a:cubicBezTo>
                      <a:pt x="383635" y="421832"/>
                      <a:pt x="389732" y="427921"/>
                      <a:pt x="389732" y="435330"/>
                    </a:cubicBezTo>
                    <a:cubicBezTo>
                      <a:pt x="389732" y="442840"/>
                      <a:pt x="383635" y="448929"/>
                      <a:pt x="376216" y="448929"/>
                    </a:cubicBezTo>
                    <a:lnTo>
                      <a:pt x="180686" y="448929"/>
                    </a:lnTo>
                    <a:cubicBezTo>
                      <a:pt x="173267" y="448929"/>
                      <a:pt x="167169" y="442840"/>
                      <a:pt x="167169" y="435330"/>
                    </a:cubicBezTo>
                    <a:cubicBezTo>
                      <a:pt x="167169" y="427921"/>
                      <a:pt x="173267" y="421832"/>
                      <a:pt x="180686" y="421832"/>
                    </a:cubicBezTo>
                    <a:close/>
                    <a:moveTo>
                      <a:pt x="180686" y="355077"/>
                    </a:moveTo>
                    <a:lnTo>
                      <a:pt x="376216" y="355077"/>
                    </a:lnTo>
                    <a:cubicBezTo>
                      <a:pt x="383635" y="355077"/>
                      <a:pt x="389732" y="361166"/>
                      <a:pt x="389732" y="368676"/>
                    </a:cubicBezTo>
                    <a:cubicBezTo>
                      <a:pt x="389732" y="376085"/>
                      <a:pt x="383635" y="382174"/>
                      <a:pt x="376216" y="382174"/>
                    </a:cubicBezTo>
                    <a:lnTo>
                      <a:pt x="180686" y="382174"/>
                    </a:lnTo>
                    <a:cubicBezTo>
                      <a:pt x="173267" y="382174"/>
                      <a:pt x="167169" y="376085"/>
                      <a:pt x="167169" y="368676"/>
                    </a:cubicBezTo>
                    <a:cubicBezTo>
                      <a:pt x="167169" y="361166"/>
                      <a:pt x="173267" y="355077"/>
                      <a:pt x="180686" y="355077"/>
                    </a:cubicBezTo>
                    <a:close/>
                    <a:moveTo>
                      <a:pt x="180686" y="288322"/>
                    </a:moveTo>
                    <a:lnTo>
                      <a:pt x="376216" y="288322"/>
                    </a:lnTo>
                    <a:cubicBezTo>
                      <a:pt x="383635" y="288322"/>
                      <a:pt x="389732" y="294411"/>
                      <a:pt x="389732" y="301921"/>
                    </a:cubicBezTo>
                    <a:cubicBezTo>
                      <a:pt x="389732" y="309330"/>
                      <a:pt x="383635" y="315419"/>
                      <a:pt x="376216" y="315419"/>
                    </a:cubicBezTo>
                    <a:lnTo>
                      <a:pt x="180686" y="315419"/>
                    </a:lnTo>
                    <a:cubicBezTo>
                      <a:pt x="173267" y="315419"/>
                      <a:pt x="167169" y="309330"/>
                      <a:pt x="167169" y="301921"/>
                    </a:cubicBezTo>
                    <a:cubicBezTo>
                      <a:pt x="167169" y="294411"/>
                      <a:pt x="173267" y="288322"/>
                      <a:pt x="180686" y="288322"/>
                    </a:cubicBezTo>
                    <a:close/>
                    <a:moveTo>
                      <a:pt x="180686" y="221708"/>
                    </a:moveTo>
                    <a:lnTo>
                      <a:pt x="376216" y="221708"/>
                    </a:lnTo>
                    <a:cubicBezTo>
                      <a:pt x="383635" y="221708"/>
                      <a:pt x="389732" y="227687"/>
                      <a:pt x="389732" y="235186"/>
                    </a:cubicBezTo>
                    <a:cubicBezTo>
                      <a:pt x="389732" y="242685"/>
                      <a:pt x="383635" y="248664"/>
                      <a:pt x="376216" y="248664"/>
                    </a:cubicBezTo>
                    <a:lnTo>
                      <a:pt x="180686" y="248664"/>
                    </a:lnTo>
                    <a:cubicBezTo>
                      <a:pt x="173267" y="248664"/>
                      <a:pt x="167169" y="242685"/>
                      <a:pt x="167169" y="235186"/>
                    </a:cubicBezTo>
                    <a:cubicBezTo>
                      <a:pt x="167169" y="227687"/>
                      <a:pt x="173267" y="221708"/>
                      <a:pt x="180686" y="221708"/>
                    </a:cubicBezTo>
                    <a:close/>
                    <a:moveTo>
                      <a:pt x="438002" y="218149"/>
                    </a:moveTo>
                    <a:lnTo>
                      <a:pt x="438002" y="249197"/>
                    </a:lnTo>
                    <a:lnTo>
                      <a:pt x="493590" y="249197"/>
                    </a:lnTo>
                    <a:cubicBezTo>
                      <a:pt x="501110" y="249197"/>
                      <a:pt x="507208" y="255183"/>
                      <a:pt x="507208" y="262691"/>
                    </a:cubicBezTo>
                    <a:cubicBezTo>
                      <a:pt x="507208" y="270199"/>
                      <a:pt x="501110" y="276186"/>
                      <a:pt x="493590" y="276186"/>
                    </a:cubicBezTo>
                    <a:lnTo>
                      <a:pt x="438002" y="276186"/>
                    </a:lnTo>
                    <a:lnTo>
                      <a:pt x="438002" y="315857"/>
                    </a:lnTo>
                    <a:lnTo>
                      <a:pt x="493590" y="315857"/>
                    </a:lnTo>
                    <a:cubicBezTo>
                      <a:pt x="501110" y="315857"/>
                      <a:pt x="507208" y="321945"/>
                      <a:pt x="507208" y="329453"/>
                    </a:cubicBezTo>
                    <a:cubicBezTo>
                      <a:pt x="507208" y="336860"/>
                      <a:pt x="501110" y="342948"/>
                      <a:pt x="493590" y="342948"/>
                    </a:cubicBezTo>
                    <a:lnTo>
                      <a:pt x="438002" y="342948"/>
                    </a:lnTo>
                    <a:lnTo>
                      <a:pt x="438002" y="382619"/>
                    </a:lnTo>
                    <a:lnTo>
                      <a:pt x="493590" y="382619"/>
                    </a:lnTo>
                    <a:cubicBezTo>
                      <a:pt x="501110" y="382619"/>
                      <a:pt x="507208" y="388707"/>
                      <a:pt x="507208" y="396114"/>
                    </a:cubicBezTo>
                    <a:cubicBezTo>
                      <a:pt x="507208" y="403622"/>
                      <a:pt x="501110" y="409710"/>
                      <a:pt x="493590" y="409710"/>
                    </a:cubicBezTo>
                    <a:lnTo>
                      <a:pt x="438002" y="409710"/>
                    </a:lnTo>
                    <a:lnTo>
                      <a:pt x="438002" y="449381"/>
                    </a:lnTo>
                    <a:lnTo>
                      <a:pt x="493590" y="449381"/>
                    </a:lnTo>
                    <a:cubicBezTo>
                      <a:pt x="501110" y="449381"/>
                      <a:pt x="507208" y="455367"/>
                      <a:pt x="507208" y="462876"/>
                    </a:cubicBezTo>
                    <a:cubicBezTo>
                      <a:pt x="507208" y="470384"/>
                      <a:pt x="501110" y="476370"/>
                      <a:pt x="493590" y="476370"/>
                    </a:cubicBezTo>
                    <a:lnTo>
                      <a:pt x="438002" y="476370"/>
                    </a:lnTo>
                    <a:lnTo>
                      <a:pt x="438002" y="516042"/>
                    </a:lnTo>
                    <a:lnTo>
                      <a:pt x="493590" y="516042"/>
                    </a:lnTo>
                    <a:cubicBezTo>
                      <a:pt x="501110" y="516042"/>
                      <a:pt x="507208" y="522129"/>
                      <a:pt x="507208" y="529638"/>
                    </a:cubicBezTo>
                    <a:cubicBezTo>
                      <a:pt x="507208" y="537044"/>
                      <a:pt x="501110" y="543132"/>
                      <a:pt x="493590" y="543132"/>
                    </a:cubicBezTo>
                    <a:lnTo>
                      <a:pt x="438002" y="543132"/>
                    </a:lnTo>
                    <a:lnTo>
                      <a:pt x="438002" y="578847"/>
                    </a:lnTo>
                    <a:lnTo>
                      <a:pt x="529870" y="578847"/>
                    </a:lnTo>
                    <a:lnTo>
                      <a:pt x="529870" y="218149"/>
                    </a:lnTo>
                    <a:close/>
                    <a:moveTo>
                      <a:pt x="27032" y="218149"/>
                    </a:moveTo>
                    <a:lnTo>
                      <a:pt x="27032" y="578847"/>
                    </a:lnTo>
                    <a:lnTo>
                      <a:pt x="118900" y="578847"/>
                    </a:lnTo>
                    <a:lnTo>
                      <a:pt x="118900" y="543132"/>
                    </a:lnTo>
                    <a:lnTo>
                      <a:pt x="63312" y="543132"/>
                    </a:lnTo>
                    <a:cubicBezTo>
                      <a:pt x="55792" y="543132"/>
                      <a:pt x="49796" y="537044"/>
                      <a:pt x="49796" y="529638"/>
                    </a:cubicBezTo>
                    <a:cubicBezTo>
                      <a:pt x="49796" y="522129"/>
                      <a:pt x="55792" y="516042"/>
                      <a:pt x="63312" y="516042"/>
                    </a:cubicBezTo>
                    <a:lnTo>
                      <a:pt x="118900" y="516042"/>
                    </a:lnTo>
                    <a:lnTo>
                      <a:pt x="118900" y="476370"/>
                    </a:lnTo>
                    <a:lnTo>
                      <a:pt x="63312" y="476370"/>
                    </a:lnTo>
                    <a:cubicBezTo>
                      <a:pt x="55792" y="476370"/>
                      <a:pt x="49796" y="470384"/>
                      <a:pt x="49796" y="462876"/>
                    </a:cubicBezTo>
                    <a:cubicBezTo>
                      <a:pt x="49796" y="455367"/>
                      <a:pt x="55792" y="449381"/>
                      <a:pt x="63312" y="449381"/>
                    </a:cubicBezTo>
                    <a:lnTo>
                      <a:pt x="118900" y="449381"/>
                    </a:lnTo>
                    <a:lnTo>
                      <a:pt x="118900" y="409710"/>
                    </a:lnTo>
                    <a:lnTo>
                      <a:pt x="63312" y="409710"/>
                    </a:lnTo>
                    <a:cubicBezTo>
                      <a:pt x="55792" y="409710"/>
                      <a:pt x="49796" y="403622"/>
                      <a:pt x="49796" y="396114"/>
                    </a:cubicBezTo>
                    <a:cubicBezTo>
                      <a:pt x="49796" y="388707"/>
                      <a:pt x="55792" y="382619"/>
                      <a:pt x="63312" y="382619"/>
                    </a:cubicBezTo>
                    <a:lnTo>
                      <a:pt x="118900" y="382619"/>
                    </a:lnTo>
                    <a:lnTo>
                      <a:pt x="118900" y="342948"/>
                    </a:lnTo>
                    <a:lnTo>
                      <a:pt x="63312" y="342948"/>
                    </a:lnTo>
                    <a:cubicBezTo>
                      <a:pt x="55792" y="342948"/>
                      <a:pt x="49796" y="336860"/>
                      <a:pt x="49796" y="329453"/>
                    </a:cubicBezTo>
                    <a:cubicBezTo>
                      <a:pt x="49796" y="321945"/>
                      <a:pt x="55792" y="315857"/>
                      <a:pt x="63312" y="315857"/>
                    </a:cubicBezTo>
                    <a:lnTo>
                      <a:pt x="118900" y="315857"/>
                    </a:lnTo>
                    <a:lnTo>
                      <a:pt x="118900" y="276186"/>
                    </a:lnTo>
                    <a:lnTo>
                      <a:pt x="63312" y="276186"/>
                    </a:lnTo>
                    <a:cubicBezTo>
                      <a:pt x="55792" y="276186"/>
                      <a:pt x="49796" y="270199"/>
                      <a:pt x="49796" y="262691"/>
                    </a:cubicBezTo>
                    <a:cubicBezTo>
                      <a:pt x="49796" y="255183"/>
                      <a:pt x="55792" y="249197"/>
                      <a:pt x="63312" y="249197"/>
                    </a:cubicBezTo>
                    <a:lnTo>
                      <a:pt x="118900" y="249197"/>
                    </a:lnTo>
                    <a:lnTo>
                      <a:pt x="118900" y="218149"/>
                    </a:lnTo>
                    <a:close/>
                    <a:moveTo>
                      <a:pt x="180686" y="154954"/>
                    </a:moveTo>
                    <a:lnTo>
                      <a:pt x="376216" y="154954"/>
                    </a:lnTo>
                    <a:cubicBezTo>
                      <a:pt x="383635" y="154954"/>
                      <a:pt x="389732" y="161027"/>
                      <a:pt x="389732" y="168417"/>
                    </a:cubicBezTo>
                    <a:cubicBezTo>
                      <a:pt x="389732" y="175908"/>
                      <a:pt x="383635" y="181981"/>
                      <a:pt x="376216" y="181981"/>
                    </a:cubicBezTo>
                    <a:lnTo>
                      <a:pt x="180686" y="181981"/>
                    </a:lnTo>
                    <a:cubicBezTo>
                      <a:pt x="173267" y="181981"/>
                      <a:pt x="167169" y="175908"/>
                      <a:pt x="167169" y="168417"/>
                    </a:cubicBezTo>
                    <a:cubicBezTo>
                      <a:pt x="167169" y="161027"/>
                      <a:pt x="173267" y="154954"/>
                      <a:pt x="180686" y="154954"/>
                    </a:cubicBezTo>
                    <a:close/>
                    <a:moveTo>
                      <a:pt x="145933" y="69812"/>
                    </a:moveTo>
                    <a:lnTo>
                      <a:pt x="145933" y="578847"/>
                    </a:lnTo>
                    <a:lnTo>
                      <a:pt x="229062" y="578847"/>
                    </a:lnTo>
                    <a:lnTo>
                      <a:pt x="229062" y="497880"/>
                    </a:lnTo>
                    <a:cubicBezTo>
                      <a:pt x="229062" y="490372"/>
                      <a:pt x="235159" y="484284"/>
                      <a:pt x="242679" y="484284"/>
                    </a:cubicBezTo>
                    <a:lnTo>
                      <a:pt x="303146" y="484284"/>
                    </a:lnTo>
                    <a:cubicBezTo>
                      <a:pt x="310666" y="484284"/>
                      <a:pt x="316764" y="490372"/>
                      <a:pt x="316764" y="497880"/>
                    </a:cubicBezTo>
                    <a:lnTo>
                      <a:pt x="316764" y="578847"/>
                    </a:lnTo>
                    <a:lnTo>
                      <a:pt x="410969" y="578847"/>
                    </a:lnTo>
                    <a:lnTo>
                      <a:pt x="410969" y="69812"/>
                    </a:lnTo>
                    <a:lnTo>
                      <a:pt x="335971" y="69812"/>
                    </a:lnTo>
                    <a:cubicBezTo>
                      <a:pt x="334548" y="71740"/>
                      <a:pt x="333023" y="73566"/>
                      <a:pt x="331397" y="75291"/>
                    </a:cubicBezTo>
                    <a:lnTo>
                      <a:pt x="289020" y="117499"/>
                    </a:lnTo>
                    <a:cubicBezTo>
                      <a:pt x="286479" y="120036"/>
                      <a:pt x="283126" y="121456"/>
                      <a:pt x="279467" y="121456"/>
                    </a:cubicBezTo>
                    <a:cubicBezTo>
                      <a:pt x="275911" y="121456"/>
                      <a:pt x="272455" y="120036"/>
                      <a:pt x="269915" y="117499"/>
                    </a:cubicBezTo>
                    <a:lnTo>
                      <a:pt x="226724" y="74378"/>
                    </a:lnTo>
                    <a:cubicBezTo>
                      <a:pt x="225302" y="72957"/>
                      <a:pt x="223980" y="71435"/>
                      <a:pt x="222761" y="69812"/>
                    </a:cubicBezTo>
                    <a:close/>
                    <a:moveTo>
                      <a:pt x="256805" y="26995"/>
                    </a:moveTo>
                    <a:cubicBezTo>
                      <a:pt x="252435" y="26995"/>
                      <a:pt x="248472" y="28720"/>
                      <a:pt x="245423" y="31662"/>
                    </a:cubicBezTo>
                    <a:cubicBezTo>
                      <a:pt x="242374" y="34706"/>
                      <a:pt x="240748" y="38866"/>
                      <a:pt x="240748" y="43229"/>
                    </a:cubicBezTo>
                    <a:cubicBezTo>
                      <a:pt x="240850" y="47693"/>
                      <a:pt x="242679" y="51955"/>
                      <a:pt x="245830" y="55201"/>
                    </a:cubicBezTo>
                    <a:lnTo>
                      <a:pt x="279467" y="88785"/>
                    </a:lnTo>
                    <a:lnTo>
                      <a:pt x="312190" y="56115"/>
                    </a:lnTo>
                    <a:cubicBezTo>
                      <a:pt x="315239" y="53071"/>
                      <a:pt x="316865" y="49012"/>
                      <a:pt x="316865" y="44548"/>
                    </a:cubicBezTo>
                    <a:cubicBezTo>
                      <a:pt x="316764" y="40084"/>
                      <a:pt x="315036" y="35822"/>
                      <a:pt x="311784" y="32575"/>
                    </a:cubicBezTo>
                    <a:cubicBezTo>
                      <a:pt x="308532" y="29329"/>
                      <a:pt x="304264" y="27502"/>
                      <a:pt x="299691" y="27502"/>
                    </a:cubicBezTo>
                    <a:cubicBezTo>
                      <a:pt x="295321" y="27502"/>
                      <a:pt x="291256" y="29126"/>
                      <a:pt x="288207" y="32170"/>
                    </a:cubicBezTo>
                    <a:cubicBezTo>
                      <a:pt x="285666" y="34706"/>
                      <a:pt x="282211" y="36127"/>
                      <a:pt x="278553" y="36127"/>
                    </a:cubicBezTo>
                    <a:cubicBezTo>
                      <a:pt x="274996" y="36127"/>
                      <a:pt x="271541" y="34706"/>
                      <a:pt x="269000" y="32170"/>
                    </a:cubicBezTo>
                    <a:cubicBezTo>
                      <a:pt x="265748" y="28923"/>
                      <a:pt x="261480" y="27096"/>
                      <a:pt x="257008" y="26995"/>
                    </a:cubicBezTo>
                    <a:close/>
                    <a:moveTo>
                      <a:pt x="251457" y="323"/>
                    </a:moveTo>
                    <a:cubicBezTo>
                      <a:pt x="260692" y="-806"/>
                      <a:pt x="270270" y="1021"/>
                      <a:pt x="278654" y="5789"/>
                    </a:cubicBezTo>
                    <a:cubicBezTo>
                      <a:pt x="285057" y="2238"/>
                      <a:pt x="292374" y="310"/>
                      <a:pt x="299996" y="412"/>
                    </a:cubicBezTo>
                    <a:cubicBezTo>
                      <a:pt x="311682" y="513"/>
                      <a:pt x="322658" y="5181"/>
                      <a:pt x="330889" y="13501"/>
                    </a:cubicBezTo>
                    <a:cubicBezTo>
                      <a:pt x="338816" y="21415"/>
                      <a:pt x="343389" y="31764"/>
                      <a:pt x="343897" y="42823"/>
                    </a:cubicBezTo>
                    <a:lnTo>
                      <a:pt x="424485" y="42823"/>
                    </a:lnTo>
                    <a:cubicBezTo>
                      <a:pt x="432006" y="42823"/>
                      <a:pt x="438002" y="48809"/>
                      <a:pt x="438002" y="56317"/>
                    </a:cubicBezTo>
                    <a:lnTo>
                      <a:pt x="438002" y="191059"/>
                    </a:lnTo>
                    <a:lnTo>
                      <a:pt x="543386" y="191059"/>
                    </a:lnTo>
                    <a:cubicBezTo>
                      <a:pt x="550906" y="191059"/>
                      <a:pt x="556902" y="197147"/>
                      <a:pt x="556902" y="204655"/>
                    </a:cubicBezTo>
                    <a:lnTo>
                      <a:pt x="556902" y="592443"/>
                    </a:lnTo>
                    <a:cubicBezTo>
                      <a:pt x="556902" y="599849"/>
                      <a:pt x="550906" y="605937"/>
                      <a:pt x="543386" y="605937"/>
                    </a:cubicBezTo>
                    <a:lnTo>
                      <a:pt x="13516" y="605937"/>
                    </a:lnTo>
                    <a:cubicBezTo>
                      <a:pt x="5996" y="605937"/>
                      <a:pt x="0" y="599849"/>
                      <a:pt x="0" y="592443"/>
                    </a:cubicBezTo>
                    <a:lnTo>
                      <a:pt x="0" y="204655"/>
                    </a:lnTo>
                    <a:cubicBezTo>
                      <a:pt x="0" y="197147"/>
                      <a:pt x="5996" y="191059"/>
                      <a:pt x="13516" y="191059"/>
                    </a:cubicBezTo>
                    <a:lnTo>
                      <a:pt x="118900" y="191059"/>
                    </a:lnTo>
                    <a:lnTo>
                      <a:pt x="118900" y="56317"/>
                    </a:lnTo>
                    <a:cubicBezTo>
                      <a:pt x="118900" y="48809"/>
                      <a:pt x="124896" y="42823"/>
                      <a:pt x="132417" y="42823"/>
                    </a:cubicBezTo>
                    <a:lnTo>
                      <a:pt x="213716" y="42823"/>
                    </a:lnTo>
                    <a:cubicBezTo>
                      <a:pt x="213716" y="31358"/>
                      <a:pt x="218188" y="20603"/>
                      <a:pt x="226318" y="12587"/>
                    </a:cubicBezTo>
                    <a:cubicBezTo>
                      <a:pt x="233330" y="5536"/>
                      <a:pt x="242222" y="1452"/>
                      <a:pt x="251457" y="323"/>
                    </a:cubicBezTo>
                    <a:close/>
                  </a:path>
                </a:pathLst>
              </a:custGeom>
              <a:solidFill>
                <a:schemeClr val="bg1"/>
              </a:solidFill>
              <a:ln>
                <a:noFill/>
              </a:ln>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0" name="矩形 9"/>
            <p:cNvSpPr/>
            <p:nvPr/>
          </p:nvSpPr>
          <p:spPr>
            <a:xfrm>
              <a:off x="4686507" y="3073013"/>
              <a:ext cx="660758" cy="276999"/>
            </a:xfrm>
            <a:prstGeom prst="rect">
              <a:avLst/>
            </a:prstGeom>
          </p:spPr>
          <p:txBody>
            <a:bodyPr wrap="none">
              <a:spAutoFit/>
            </a:bodyPr>
            <a:lstStyle/>
            <a:p>
              <a:pPr algn="ctr"/>
              <a:r>
                <a:rPr lang="zh-CN" altLang="en-US" sz="12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2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椭圆 11"/>
            <p:cNvSpPr/>
            <p:nvPr/>
          </p:nvSpPr>
          <p:spPr>
            <a:xfrm>
              <a:off x="3334932"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zh-CN" altLang="en-US" sz="14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关键词</a:t>
              </a:r>
              <a:endParaRPr lang="en-US" altLang="zh-CN" sz="8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14" name="椭圆 13"/>
            <p:cNvSpPr/>
            <p:nvPr/>
          </p:nvSpPr>
          <p:spPr>
            <a:xfrm>
              <a:off x="1423920"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zh-CN" altLang="en-US" sz="14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关键词</a:t>
              </a:r>
              <a:endParaRPr lang="en-US" altLang="zh-CN" sz="8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cxnSp>
          <p:nvCxnSpPr>
            <p:cNvPr id="16" name="直接连接符 15"/>
            <p:cNvCxnSpPr>
              <a:stCxn id="14" idx="6"/>
              <a:endCxn id="12" idx="2"/>
            </p:cNvCxnSpPr>
            <p:nvPr/>
          </p:nvCxnSpPr>
          <p:spPr>
            <a:xfrm>
              <a:off x="2458290" y="2740471"/>
              <a:ext cx="8766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千图PPT彼岸天：ID 8661124库_组合 1"/>
          <p:cNvGrpSpPr/>
          <p:nvPr>
            <p:custDataLst>
              <p:tags r:id="rId2"/>
            </p:custDataLst>
          </p:nvPr>
        </p:nvGrpSpPr>
        <p:grpSpPr>
          <a:xfrm>
            <a:off x="5829899" y="1475668"/>
            <a:ext cx="4396815" cy="2529609"/>
            <a:chOff x="5829899" y="1475668"/>
            <a:chExt cx="4396815" cy="2529609"/>
          </a:xfrm>
        </p:grpSpPr>
        <p:grpSp>
          <p:nvGrpSpPr>
            <p:cNvPr id="6" name="组合 5"/>
            <p:cNvGrpSpPr/>
            <p:nvPr/>
          </p:nvGrpSpPr>
          <p:grpSpPr>
            <a:xfrm>
              <a:off x="5829899" y="1475668"/>
              <a:ext cx="2044743" cy="2529609"/>
              <a:chOff x="6362101" y="2164196"/>
              <a:chExt cx="2044743" cy="2529609"/>
            </a:xfrm>
          </p:grpSpPr>
          <p:sp>
            <p:nvSpPr>
              <p:cNvPr id="24" name="任意多边形: 形状 23"/>
              <p:cNvSpPr/>
              <p:nvPr/>
            </p:nvSpPr>
            <p:spPr>
              <a:xfrm>
                <a:off x="6362101"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5" name="任意多边形: 形状 24"/>
              <p:cNvSpPr/>
              <p:nvPr/>
            </p:nvSpPr>
            <p:spPr bwMode="auto">
              <a:xfrm>
                <a:off x="6896898" y="3054849"/>
                <a:ext cx="600454" cy="605426"/>
              </a:xfrm>
              <a:custGeom>
                <a:avLst/>
                <a:gdLst>
                  <a:gd name="connsiteX0" fmla="*/ 127971 w 596840"/>
                  <a:gd name="connsiteY0" fmla="*/ 403597 h 601782"/>
                  <a:gd name="connsiteX1" fmla="*/ 93674 w 596840"/>
                  <a:gd name="connsiteY1" fmla="*/ 415017 h 601782"/>
                  <a:gd name="connsiteX2" fmla="*/ 90354 w 596840"/>
                  <a:gd name="connsiteY2" fmla="*/ 417595 h 601782"/>
                  <a:gd name="connsiteX3" fmla="*/ 81503 w 596840"/>
                  <a:gd name="connsiteY3" fmla="*/ 420174 h 601782"/>
                  <a:gd name="connsiteX4" fmla="*/ 81503 w 596840"/>
                  <a:gd name="connsiteY4" fmla="*/ 545789 h 601782"/>
                  <a:gd name="connsiteX5" fmla="*/ 81872 w 596840"/>
                  <a:gd name="connsiteY5" fmla="*/ 545789 h 601782"/>
                  <a:gd name="connsiteX6" fmla="*/ 90354 w 596840"/>
                  <a:gd name="connsiteY6" fmla="*/ 548736 h 601782"/>
                  <a:gd name="connsiteX7" fmla="*/ 147149 w 596840"/>
                  <a:gd name="connsiteY7" fmla="*/ 570102 h 601782"/>
                  <a:gd name="connsiteX8" fmla="*/ 307943 w 596840"/>
                  <a:gd name="connsiteY8" fmla="*/ 570102 h 601782"/>
                  <a:gd name="connsiteX9" fmla="*/ 555772 w 596840"/>
                  <a:gd name="connsiteY9" fmla="*/ 463642 h 601782"/>
                  <a:gd name="connsiteX10" fmla="*/ 568311 w 596840"/>
                  <a:gd name="connsiteY10" fmla="*/ 446697 h 601782"/>
                  <a:gd name="connsiteX11" fmla="*/ 553559 w 596840"/>
                  <a:gd name="connsiteY11" fmla="*/ 431593 h 601782"/>
                  <a:gd name="connsiteX12" fmla="*/ 519630 w 596840"/>
                  <a:gd name="connsiteY12" fmla="*/ 420174 h 601782"/>
                  <a:gd name="connsiteX13" fmla="*/ 474637 w 596840"/>
                  <a:gd name="connsiteY13" fmla="*/ 447434 h 601782"/>
                  <a:gd name="connsiteX14" fmla="*/ 474268 w 596840"/>
                  <a:gd name="connsiteY14" fmla="*/ 447802 h 601782"/>
                  <a:gd name="connsiteX15" fmla="*/ 360680 w 596840"/>
                  <a:gd name="connsiteY15" fmla="*/ 501953 h 601782"/>
                  <a:gd name="connsiteX16" fmla="*/ 353304 w 596840"/>
                  <a:gd name="connsiteY16" fmla="*/ 501953 h 601782"/>
                  <a:gd name="connsiteX17" fmla="*/ 216851 w 596840"/>
                  <a:gd name="connsiteY17" fmla="*/ 501953 h 601782"/>
                  <a:gd name="connsiteX18" fmla="*/ 202836 w 596840"/>
                  <a:gd name="connsiteY18" fmla="*/ 487586 h 601782"/>
                  <a:gd name="connsiteX19" fmla="*/ 216851 w 596840"/>
                  <a:gd name="connsiteY19" fmla="*/ 473220 h 601782"/>
                  <a:gd name="connsiteX20" fmla="*/ 345191 w 596840"/>
                  <a:gd name="connsiteY20" fmla="*/ 473220 h 601782"/>
                  <a:gd name="connsiteX21" fmla="*/ 358836 w 596840"/>
                  <a:gd name="connsiteY21" fmla="*/ 452959 h 601782"/>
                  <a:gd name="connsiteX22" fmla="*/ 302779 w 596840"/>
                  <a:gd name="connsiteY22" fmla="*/ 403597 h 601782"/>
                  <a:gd name="connsiteX23" fmla="*/ 25816 w 596840"/>
                  <a:gd name="connsiteY23" fmla="*/ 389599 h 601782"/>
                  <a:gd name="connsiteX24" fmla="*/ 25816 w 596840"/>
                  <a:gd name="connsiteY24" fmla="*/ 417964 h 601782"/>
                  <a:gd name="connsiteX25" fmla="*/ 54213 w 596840"/>
                  <a:gd name="connsiteY25" fmla="*/ 417964 h 601782"/>
                  <a:gd name="connsiteX26" fmla="*/ 54213 w 596840"/>
                  <a:gd name="connsiteY26" fmla="*/ 389599 h 601782"/>
                  <a:gd name="connsiteX27" fmla="*/ 0 w 596840"/>
                  <a:gd name="connsiteY27" fmla="*/ 366023 h 601782"/>
                  <a:gd name="connsiteX28" fmla="*/ 81503 w 596840"/>
                  <a:gd name="connsiteY28" fmla="*/ 366023 h 601782"/>
                  <a:gd name="connsiteX29" fmla="*/ 81503 w 596840"/>
                  <a:gd name="connsiteY29" fmla="*/ 388862 h 601782"/>
                  <a:gd name="connsiteX30" fmla="*/ 127971 w 596840"/>
                  <a:gd name="connsiteY30" fmla="*/ 375232 h 601782"/>
                  <a:gd name="connsiteX31" fmla="*/ 303148 w 596840"/>
                  <a:gd name="connsiteY31" fmla="*/ 374864 h 601782"/>
                  <a:gd name="connsiteX32" fmla="*/ 387233 w 596840"/>
                  <a:gd name="connsiteY32" fmla="*/ 452959 h 601782"/>
                  <a:gd name="connsiteX33" fmla="*/ 384283 w 596840"/>
                  <a:gd name="connsiteY33" fmla="*/ 471378 h 601782"/>
                  <a:gd name="connsiteX34" fmla="*/ 451403 w 596840"/>
                  <a:gd name="connsiteY34" fmla="*/ 430488 h 601782"/>
                  <a:gd name="connsiteX35" fmla="*/ 519630 w 596840"/>
                  <a:gd name="connsiteY35" fmla="*/ 391809 h 601782"/>
                  <a:gd name="connsiteX36" fmla="*/ 571261 w 596840"/>
                  <a:gd name="connsiteY36" fmla="*/ 409123 h 601782"/>
                  <a:gd name="connsiteX37" fmla="*/ 596708 w 596840"/>
                  <a:gd name="connsiteY37" fmla="*/ 444487 h 601782"/>
                  <a:gd name="connsiteX38" fmla="*/ 576793 w 596840"/>
                  <a:gd name="connsiteY38" fmla="*/ 482797 h 601782"/>
                  <a:gd name="connsiteX39" fmla="*/ 307943 w 596840"/>
                  <a:gd name="connsiteY39" fmla="*/ 598835 h 601782"/>
                  <a:gd name="connsiteX40" fmla="*/ 147149 w 596840"/>
                  <a:gd name="connsiteY40" fmla="*/ 598835 h 601782"/>
                  <a:gd name="connsiteX41" fmla="*/ 88879 w 596840"/>
                  <a:gd name="connsiteY41" fmla="*/ 581521 h 601782"/>
                  <a:gd name="connsiteX42" fmla="*/ 81503 w 596840"/>
                  <a:gd name="connsiteY42" fmla="*/ 576733 h 601782"/>
                  <a:gd name="connsiteX43" fmla="*/ 81503 w 596840"/>
                  <a:gd name="connsiteY43" fmla="*/ 601782 h 601782"/>
                  <a:gd name="connsiteX44" fmla="*/ 0 w 596840"/>
                  <a:gd name="connsiteY44" fmla="*/ 601782 h 601782"/>
                  <a:gd name="connsiteX45" fmla="*/ 293937 w 596840"/>
                  <a:gd name="connsiteY45" fmla="*/ 151010 h 601782"/>
                  <a:gd name="connsiteX46" fmla="*/ 322336 w 596840"/>
                  <a:gd name="connsiteY46" fmla="*/ 151010 h 601782"/>
                  <a:gd name="connsiteX47" fmla="*/ 322336 w 596840"/>
                  <a:gd name="connsiteY47" fmla="*/ 172738 h 601782"/>
                  <a:gd name="connsiteX48" fmla="*/ 351471 w 596840"/>
                  <a:gd name="connsiteY48" fmla="*/ 180472 h 601782"/>
                  <a:gd name="connsiteX49" fmla="*/ 355159 w 596840"/>
                  <a:gd name="connsiteY49" fmla="*/ 182313 h 601782"/>
                  <a:gd name="connsiteX50" fmla="*/ 346308 w 596840"/>
                  <a:gd name="connsiteY50" fmla="*/ 212144 h 601782"/>
                  <a:gd name="connsiteX51" fmla="*/ 340038 w 596840"/>
                  <a:gd name="connsiteY51" fmla="*/ 209566 h 601782"/>
                  <a:gd name="connsiteX52" fmla="*/ 311640 w 596840"/>
                  <a:gd name="connsiteY52" fmla="*/ 202569 h 601782"/>
                  <a:gd name="connsiteX53" fmla="*/ 294306 w 596840"/>
                  <a:gd name="connsiteY53" fmla="*/ 214354 h 601782"/>
                  <a:gd name="connsiteX54" fmla="*/ 319385 w 596840"/>
                  <a:gd name="connsiteY54" fmla="*/ 232767 h 601782"/>
                  <a:gd name="connsiteX55" fmla="*/ 359954 w 596840"/>
                  <a:gd name="connsiteY55" fmla="*/ 279907 h 601782"/>
                  <a:gd name="connsiteX56" fmla="*/ 320860 w 596840"/>
                  <a:gd name="connsiteY56" fmla="*/ 324836 h 601782"/>
                  <a:gd name="connsiteX57" fmla="*/ 320860 w 596840"/>
                  <a:gd name="connsiteY57" fmla="*/ 349511 h 601782"/>
                  <a:gd name="connsiteX58" fmla="*/ 292462 w 596840"/>
                  <a:gd name="connsiteY58" fmla="*/ 349511 h 601782"/>
                  <a:gd name="connsiteX59" fmla="*/ 292462 w 596840"/>
                  <a:gd name="connsiteY59" fmla="*/ 326678 h 601782"/>
                  <a:gd name="connsiteX60" fmla="*/ 257056 w 596840"/>
                  <a:gd name="connsiteY60" fmla="*/ 315998 h 601782"/>
                  <a:gd name="connsiteX61" fmla="*/ 254106 w 596840"/>
                  <a:gd name="connsiteY61" fmla="*/ 314156 h 601782"/>
                  <a:gd name="connsiteX62" fmla="*/ 262957 w 596840"/>
                  <a:gd name="connsiteY62" fmla="*/ 283590 h 601782"/>
                  <a:gd name="connsiteX63" fmla="*/ 268121 w 596840"/>
                  <a:gd name="connsiteY63" fmla="*/ 286536 h 601782"/>
                  <a:gd name="connsiteX64" fmla="*/ 302051 w 596840"/>
                  <a:gd name="connsiteY64" fmla="*/ 296111 h 601782"/>
                  <a:gd name="connsiteX65" fmla="*/ 321967 w 596840"/>
                  <a:gd name="connsiteY65" fmla="*/ 282485 h 601782"/>
                  <a:gd name="connsiteX66" fmla="*/ 299838 w 596840"/>
                  <a:gd name="connsiteY66" fmla="*/ 263334 h 601782"/>
                  <a:gd name="connsiteX67" fmla="*/ 256688 w 596840"/>
                  <a:gd name="connsiteY67" fmla="*/ 217668 h 601782"/>
                  <a:gd name="connsiteX68" fmla="*/ 293937 w 596840"/>
                  <a:gd name="connsiteY68" fmla="*/ 174580 h 601782"/>
                  <a:gd name="connsiteX69" fmla="*/ 312389 w 596840"/>
                  <a:gd name="connsiteY69" fmla="*/ 0 h 601782"/>
                  <a:gd name="connsiteX70" fmla="*/ 324190 w 596840"/>
                  <a:gd name="connsiteY70" fmla="*/ 8102 h 601782"/>
                  <a:gd name="connsiteX71" fmla="*/ 524442 w 596840"/>
                  <a:gd name="connsiteY71" fmla="*/ 145097 h 601782"/>
                  <a:gd name="connsiteX72" fmla="*/ 501208 w 596840"/>
                  <a:gd name="connsiteY72" fmla="*/ 178977 h 601782"/>
                  <a:gd name="connsiteX73" fmla="*/ 476499 w 596840"/>
                  <a:gd name="connsiteY73" fmla="*/ 162037 h 601782"/>
                  <a:gd name="connsiteX74" fmla="*/ 476499 w 596840"/>
                  <a:gd name="connsiteY74" fmla="*/ 367529 h 601782"/>
                  <a:gd name="connsiteX75" fmla="*/ 466173 w 596840"/>
                  <a:gd name="connsiteY75" fmla="*/ 377472 h 601782"/>
                  <a:gd name="connsiteX76" fmla="*/ 435195 w 596840"/>
                  <a:gd name="connsiteY76" fmla="*/ 403987 h 601782"/>
                  <a:gd name="connsiteX77" fmla="*/ 435195 w 596840"/>
                  <a:gd name="connsiteY77" fmla="*/ 136258 h 601782"/>
                  <a:gd name="connsiteX78" fmla="*/ 312389 w 596840"/>
                  <a:gd name="connsiteY78" fmla="*/ 50084 h 601782"/>
                  <a:gd name="connsiteX79" fmla="*/ 186632 w 596840"/>
                  <a:gd name="connsiteY79" fmla="*/ 136626 h 601782"/>
                  <a:gd name="connsiteX80" fmla="*/ 186632 w 596840"/>
                  <a:gd name="connsiteY80" fmla="*/ 354271 h 601782"/>
                  <a:gd name="connsiteX81" fmla="*/ 145327 w 596840"/>
                  <a:gd name="connsiteY81" fmla="*/ 354271 h 601782"/>
                  <a:gd name="connsiteX82" fmla="*/ 145327 w 596840"/>
                  <a:gd name="connsiteY82" fmla="*/ 164246 h 601782"/>
                  <a:gd name="connsiteX83" fmla="*/ 125413 w 596840"/>
                  <a:gd name="connsiteY83" fmla="*/ 177872 h 601782"/>
                  <a:gd name="connsiteX84" fmla="*/ 102179 w 596840"/>
                  <a:gd name="connsiteY84" fmla="*/ 143623 h 601782"/>
                  <a:gd name="connsiteX85" fmla="*/ 156391 w 596840"/>
                  <a:gd name="connsiteY85" fmla="*/ 106797 h 601782"/>
                  <a:gd name="connsiteX86" fmla="*/ 156391 w 596840"/>
                  <a:gd name="connsiteY86" fmla="*/ 39036 h 601782"/>
                  <a:gd name="connsiteX87" fmla="*/ 208021 w 596840"/>
                  <a:gd name="connsiteY87" fmla="*/ 39036 h 601782"/>
                  <a:gd name="connsiteX88" fmla="*/ 208021 w 596840"/>
                  <a:gd name="connsiteY88" fmla="*/ 71443 h 601782"/>
                  <a:gd name="connsiteX89" fmla="*/ 300956 w 596840"/>
                  <a:gd name="connsiteY89" fmla="*/ 8102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96840" h="601782">
                    <a:moveTo>
                      <a:pt x="127971" y="403597"/>
                    </a:moveTo>
                    <a:cubicBezTo>
                      <a:pt x="115432" y="403597"/>
                      <a:pt x="103262" y="407649"/>
                      <a:pt x="93674" y="415017"/>
                    </a:cubicBezTo>
                    <a:lnTo>
                      <a:pt x="90354" y="417595"/>
                    </a:lnTo>
                    <a:cubicBezTo>
                      <a:pt x="87773" y="419437"/>
                      <a:pt x="84822" y="420174"/>
                      <a:pt x="81503" y="420174"/>
                    </a:cubicBezTo>
                    <a:lnTo>
                      <a:pt x="81503" y="545789"/>
                    </a:lnTo>
                    <a:cubicBezTo>
                      <a:pt x="81872" y="545789"/>
                      <a:pt x="81872" y="545789"/>
                      <a:pt x="81872" y="545789"/>
                    </a:cubicBezTo>
                    <a:cubicBezTo>
                      <a:pt x="84822" y="545789"/>
                      <a:pt x="87773" y="546894"/>
                      <a:pt x="90354" y="548736"/>
                    </a:cubicBezTo>
                    <a:cubicBezTo>
                      <a:pt x="90723" y="549105"/>
                      <a:pt x="119858" y="570102"/>
                      <a:pt x="147149" y="570102"/>
                    </a:cubicBezTo>
                    <a:lnTo>
                      <a:pt x="307943" y="570102"/>
                    </a:lnTo>
                    <a:cubicBezTo>
                      <a:pt x="435176" y="570102"/>
                      <a:pt x="523687" y="499374"/>
                      <a:pt x="555772" y="463642"/>
                    </a:cubicBezTo>
                    <a:cubicBezTo>
                      <a:pt x="559091" y="459958"/>
                      <a:pt x="568311" y="449644"/>
                      <a:pt x="568311" y="446697"/>
                    </a:cubicBezTo>
                    <a:cubicBezTo>
                      <a:pt x="568311" y="446697"/>
                      <a:pt x="567942" y="443013"/>
                      <a:pt x="553559" y="431593"/>
                    </a:cubicBezTo>
                    <a:cubicBezTo>
                      <a:pt x="548765" y="427541"/>
                      <a:pt x="535488" y="420174"/>
                      <a:pt x="519630" y="420174"/>
                    </a:cubicBezTo>
                    <a:cubicBezTo>
                      <a:pt x="502297" y="420174"/>
                      <a:pt x="487176" y="429383"/>
                      <a:pt x="474637" y="447434"/>
                    </a:cubicBezTo>
                    <a:cubicBezTo>
                      <a:pt x="474268" y="447434"/>
                      <a:pt x="474268" y="447434"/>
                      <a:pt x="474268" y="447802"/>
                    </a:cubicBezTo>
                    <a:cubicBezTo>
                      <a:pt x="435914" y="496796"/>
                      <a:pt x="382070" y="501953"/>
                      <a:pt x="360680" y="501953"/>
                    </a:cubicBezTo>
                    <a:lnTo>
                      <a:pt x="353304" y="501953"/>
                    </a:lnTo>
                    <a:lnTo>
                      <a:pt x="216851" y="501953"/>
                    </a:lnTo>
                    <a:cubicBezTo>
                      <a:pt x="209106" y="501953"/>
                      <a:pt x="202836" y="495322"/>
                      <a:pt x="202836" y="487586"/>
                    </a:cubicBezTo>
                    <a:cubicBezTo>
                      <a:pt x="202836" y="479850"/>
                      <a:pt x="209106" y="473220"/>
                      <a:pt x="216851" y="473220"/>
                    </a:cubicBezTo>
                    <a:lnTo>
                      <a:pt x="345191" y="473220"/>
                    </a:lnTo>
                    <a:cubicBezTo>
                      <a:pt x="345928" y="473220"/>
                      <a:pt x="358836" y="472115"/>
                      <a:pt x="358836" y="452959"/>
                    </a:cubicBezTo>
                    <a:cubicBezTo>
                      <a:pt x="358836" y="419806"/>
                      <a:pt x="330808" y="403597"/>
                      <a:pt x="302779" y="403597"/>
                    </a:cubicBezTo>
                    <a:close/>
                    <a:moveTo>
                      <a:pt x="25816" y="389599"/>
                    </a:moveTo>
                    <a:lnTo>
                      <a:pt x="25816" y="417964"/>
                    </a:lnTo>
                    <a:lnTo>
                      <a:pt x="54213" y="417964"/>
                    </a:lnTo>
                    <a:lnTo>
                      <a:pt x="54213" y="389599"/>
                    </a:lnTo>
                    <a:close/>
                    <a:moveTo>
                      <a:pt x="0" y="366023"/>
                    </a:moveTo>
                    <a:lnTo>
                      <a:pt x="81503" y="366023"/>
                    </a:lnTo>
                    <a:lnTo>
                      <a:pt x="81503" y="388862"/>
                    </a:lnTo>
                    <a:cubicBezTo>
                      <a:pt x="95149" y="380021"/>
                      <a:pt x="111376" y="375232"/>
                      <a:pt x="127971" y="375232"/>
                    </a:cubicBezTo>
                    <a:lnTo>
                      <a:pt x="303148" y="374864"/>
                    </a:lnTo>
                    <a:cubicBezTo>
                      <a:pt x="352198" y="375232"/>
                      <a:pt x="387602" y="408754"/>
                      <a:pt x="387233" y="452959"/>
                    </a:cubicBezTo>
                    <a:cubicBezTo>
                      <a:pt x="387233" y="461063"/>
                      <a:pt x="386127" y="466589"/>
                      <a:pt x="384283" y="471378"/>
                    </a:cubicBezTo>
                    <a:cubicBezTo>
                      <a:pt x="405304" y="467326"/>
                      <a:pt x="430751" y="456643"/>
                      <a:pt x="451403" y="430488"/>
                    </a:cubicBezTo>
                    <a:cubicBezTo>
                      <a:pt x="474268" y="398440"/>
                      <a:pt x="501190" y="391809"/>
                      <a:pt x="519630" y="391809"/>
                    </a:cubicBezTo>
                    <a:cubicBezTo>
                      <a:pt x="541758" y="391809"/>
                      <a:pt x="561304" y="401018"/>
                      <a:pt x="571261" y="409123"/>
                    </a:cubicBezTo>
                    <a:cubicBezTo>
                      <a:pt x="586013" y="420542"/>
                      <a:pt x="595601" y="431225"/>
                      <a:pt x="596708" y="444487"/>
                    </a:cubicBezTo>
                    <a:cubicBezTo>
                      <a:pt x="598183" y="459221"/>
                      <a:pt x="587119" y="471378"/>
                      <a:pt x="576793" y="482797"/>
                    </a:cubicBezTo>
                    <a:cubicBezTo>
                      <a:pt x="542126" y="521108"/>
                      <a:pt x="446609" y="598835"/>
                      <a:pt x="307943" y="598835"/>
                    </a:cubicBezTo>
                    <a:lnTo>
                      <a:pt x="147149" y="598835"/>
                    </a:lnTo>
                    <a:cubicBezTo>
                      <a:pt x="125021" y="598835"/>
                      <a:pt x="103262" y="589257"/>
                      <a:pt x="88879" y="581521"/>
                    </a:cubicBezTo>
                    <a:cubicBezTo>
                      <a:pt x="88879" y="581521"/>
                      <a:pt x="84822" y="578206"/>
                      <a:pt x="81503" y="576733"/>
                    </a:cubicBezTo>
                    <a:lnTo>
                      <a:pt x="81503" y="601782"/>
                    </a:lnTo>
                    <a:lnTo>
                      <a:pt x="0" y="601782"/>
                    </a:lnTo>
                    <a:close/>
                    <a:moveTo>
                      <a:pt x="293937" y="151010"/>
                    </a:moveTo>
                    <a:lnTo>
                      <a:pt x="322336" y="151010"/>
                    </a:lnTo>
                    <a:lnTo>
                      <a:pt x="322336" y="172738"/>
                    </a:lnTo>
                    <a:cubicBezTo>
                      <a:pt x="333031" y="173475"/>
                      <a:pt x="342620" y="176053"/>
                      <a:pt x="351471" y="180472"/>
                    </a:cubicBezTo>
                    <a:lnTo>
                      <a:pt x="355159" y="182313"/>
                    </a:lnTo>
                    <a:lnTo>
                      <a:pt x="346308" y="212144"/>
                    </a:lnTo>
                    <a:lnTo>
                      <a:pt x="340038" y="209566"/>
                    </a:lnTo>
                    <a:cubicBezTo>
                      <a:pt x="334506" y="206988"/>
                      <a:pt x="325286" y="202569"/>
                      <a:pt x="311640" y="202569"/>
                    </a:cubicBezTo>
                    <a:cubicBezTo>
                      <a:pt x="300945" y="202569"/>
                      <a:pt x="294306" y="206988"/>
                      <a:pt x="294306" y="214354"/>
                    </a:cubicBezTo>
                    <a:cubicBezTo>
                      <a:pt x="294306" y="220614"/>
                      <a:pt x="300576" y="225034"/>
                      <a:pt x="319385" y="232767"/>
                    </a:cubicBezTo>
                    <a:cubicBezTo>
                      <a:pt x="347783" y="243447"/>
                      <a:pt x="359954" y="257442"/>
                      <a:pt x="359954" y="279907"/>
                    </a:cubicBezTo>
                    <a:cubicBezTo>
                      <a:pt x="359954" y="302372"/>
                      <a:pt x="344833" y="319681"/>
                      <a:pt x="320860" y="324836"/>
                    </a:cubicBezTo>
                    <a:lnTo>
                      <a:pt x="320860" y="349511"/>
                    </a:lnTo>
                    <a:lnTo>
                      <a:pt x="292462" y="349511"/>
                    </a:lnTo>
                    <a:lnTo>
                      <a:pt x="292462" y="326678"/>
                    </a:lnTo>
                    <a:cubicBezTo>
                      <a:pt x="279185" y="325573"/>
                      <a:pt x="265539" y="321522"/>
                      <a:pt x="257056" y="315998"/>
                    </a:cubicBezTo>
                    <a:lnTo>
                      <a:pt x="254106" y="314156"/>
                    </a:lnTo>
                    <a:lnTo>
                      <a:pt x="262957" y="283590"/>
                    </a:lnTo>
                    <a:lnTo>
                      <a:pt x="268121" y="286536"/>
                    </a:lnTo>
                    <a:cubicBezTo>
                      <a:pt x="278447" y="292796"/>
                      <a:pt x="290987" y="296111"/>
                      <a:pt x="302051" y="296111"/>
                    </a:cubicBezTo>
                    <a:cubicBezTo>
                      <a:pt x="314222" y="296111"/>
                      <a:pt x="321967" y="290587"/>
                      <a:pt x="321967" y="282485"/>
                    </a:cubicBezTo>
                    <a:cubicBezTo>
                      <a:pt x="321967" y="276592"/>
                      <a:pt x="319385" y="270332"/>
                      <a:pt x="299838" y="263334"/>
                    </a:cubicBezTo>
                    <a:cubicBezTo>
                      <a:pt x="278447" y="255601"/>
                      <a:pt x="256688" y="244184"/>
                      <a:pt x="256688" y="217668"/>
                    </a:cubicBezTo>
                    <a:cubicBezTo>
                      <a:pt x="256688" y="196308"/>
                      <a:pt x="270702" y="179736"/>
                      <a:pt x="293937" y="174580"/>
                    </a:cubicBezTo>
                    <a:close/>
                    <a:moveTo>
                      <a:pt x="312389" y="0"/>
                    </a:moveTo>
                    <a:lnTo>
                      <a:pt x="324190" y="8102"/>
                    </a:lnTo>
                    <a:lnTo>
                      <a:pt x="524442" y="145097"/>
                    </a:lnTo>
                    <a:lnTo>
                      <a:pt x="501208" y="178977"/>
                    </a:lnTo>
                    <a:lnTo>
                      <a:pt x="476499" y="162037"/>
                    </a:lnTo>
                    <a:lnTo>
                      <a:pt x="476499" y="367529"/>
                    </a:lnTo>
                    <a:cubicBezTo>
                      <a:pt x="473180" y="370843"/>
                      <a:pt x="469861" y="374158"/>
                      <a:pt x="466173" y="377472"/>
                    </a:cubicBezTo>
                    <a:cubicBezTo>
                      <a:pt x="456216" y="386679"/>
                      <a:pt x="445890" y="395149"/>
                      <a:pt x="435195" y="403987"/>
                    </a:cubicBezTo>
                    <a:lnTo>
                      <a:pt x="435195" y="136258"/>
                    </a:lnTo>
                    <a:lnTo>
                      <a:pt x="312389" y="50084"/>
                    </a:lnTo>
                    <a:lnTo>
                      <a:pt x="186632" y="136626"/>
                    </a:lnTo>
                    <a:lnTo>
                      <a:pt x="186632" y="354271"/>
                    </a:lnTo>
                    <a:lnTo>
                      <a:pt x="145327" y="354271"/>
                    </a:lnTo>
                    <a:lnTo>
                      <a:pt x="145327" y="164246"/>
                    </a:lnTo>
                    <a:lnTo>
                      <a:pt x="125413" y="177872"/>
                    </a:lnTo>
                    <a:lnTo>
                      <a:pt x="102179" y="143623"/>
                    </a:lnTo>
                    <a:lnTo>
                      <a:pt x="156391" y="106797"/>
                    </a:lnTo>
                    <a:lnTo>
                      <a:pt x="156391" y="39036"/>
                    </a:lnTo>
                    <a:lnTo>
                      <a:pt x="208021" y="39036"/>
                    </a:lnTo>
                    <a:lnTo>
                      <a:pt x="208021" y="71443"/>
                    </a:lnTo>
                    <a:lnTo>
                      <a:pt x="300956" y="8102"/>
                    </a:lnTo>
                    <a:close/>
                  </a:path>
                </a:pathLst>
              </a:custGeom>
              <a:solidFill>
                <a:schemeClr val="bg1"/>
              </a:solidFill>
              <a:ln>
                <a:noFill/>
              </a:ln>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1" name="矩形 10"/>
            <p:cNvSpPr/>
            <p:nvPr/>
          </p:nvSpPr>
          <p:spPr>
            <a:xfrm>
              <a:off x="6334544" y="3073013"/>
              <a:ext cx="660758" cy="276999"/>
            </a:xfrm>
            <a:prstGeom prst="rect">
              <a:avLst/>
            </a:prstGeom>
          </p:spPr>
          <p:txBody>
            <a:bodyPr wrap="none">
              <a:spAutoFit/>
            </a:bodyPr>
            <a:lstStyle/>
            <a:p>
              <a:pPr algn="ctr"/>
              <a:r>
                <a:rPr lang="zh-CN" altLang="en-US" sz="1200" b="1">
                  <a:solidFill>
                    <a:schemeClr val="bg1"/>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20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椭圆 12"/>
            <p:cNvSpPr/>
            <p:nvPr/>
          </p:nvSpPr>
          <p:spPr>
            <a:xfrm>
              <a:off x="7283549"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zh-CN" altLang="en-US" sz="14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关键词</a:t>
              </a:r>
              <a:endParaRPr lang="en-US" altLang="zh-CN" sz="8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15" name="椭圆 14"/>
            <p:cNvSpPr/>
            <p:nvPr/>
          </p:nvSpPr>
          <p:spPr>
            <a:xfrm>
              <a:off x="9192344" y="2223286"/>
              <a:ext cx="1034370" cy="1034370"/>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lvl="0" indent="-225425" algn="ctr" fontAlgn="base">
                <a:spcBef>
                  <a:spcPct val="0"/>
                </a:spcBef>
                <a:spcAft>
                  <a:spcPct val="0"/>
                </a:spcAft>
                <a:defRPr/>
              </a:pPr>
              <a:r>
                <a:rPr lang="zh-CN" altLang="en-US" sz="14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关键词</a:t>
              </a:r>
              <a:endParaRPr lang="en-US" altLang="zh-CN" sz="800" b="1" kern="0">
                <a:solidFill>
                  <a:prstClr val="black"/>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cxnSp>
          <p:nvCxnSpPr>
            <p:cNvPr id="17" name="直接连接符 16"/>
            <p:cNvCxnSpPr>
              <a:stCxn id="13" idx="6"/>
              <a:endCxn id="15" idx="2"/>
            </p:cNvCxnSpPr>
            <p:nvPr/>
          </p:nvCxnSpPr>
          <p:spPr>
            <a:xfrm>
              <a:off x="8317919" y="2740471"/>
              <a:ext cx="8744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3" name="išľíďè"/>
          <p:cNvSpPr/>
          <p:nvPr/>
        </p:nvSpPr>
        <p:spPr bwMode="auto">
          <a:xfrm>
            <a:off x="335641" y="489592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4" name="iSlíďè"/>
          <p:cNvSpPr txBox="1"/>
          <p:nvPr/>
        </p:nvSpPr>
        <p:spPr bwMode="auto">
          <a:xfrm>
            <a:off x="822048" y="451245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5" name="išľíďè"/>
          <p:cNvSpPr/>
          <p:nvPr/>
        </p:nvSpPr>
        <p:spPr bwMode="auto">
          <a:xfrm>
            <a:off x="3260093" y="489592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6" name="iSlíďè"/>
          <p:cNvSpPr txBox="1"/>
          <p:nvPr/>
        </p:nvSpPr>
        <p:spPr bwMode="auto">
          <a:xfrm>
            <a:off x="3746500" y="451245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7" name="išľíďè"/>
          <p:cNvSpPr/>
          <p:nvPr/>
        </p:nvSpPr>
        <p:spPr bwMode="auto">
          <a:xfrm>
            <a:off x="6232404" y="489592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8" name="iSlíďè"/>
          <p:cNvSpPr txBox="1"/>
          <p:nvPr/>
        </p:nvSpPr>
        <p:spPr bwMode="auto">
          <a:xfrm>
            <a:off x="6727952" y="450711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9" name="išľíďè"/>
          <p:cNvSpPr/>
          <p:nvPr/>
        </p:nvSpPr>
        <p:spPr bwMode="auto">
          <a:xfrm>
            <a:off x="9207760" y="4914830"/>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kumimoji="0" lang="zh-CN" altLang="en-US" sz="1200" b="0"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0" name="iSlíďè"/>
          <p:cNvSpPr txBox="1"/>
          <p:nvPr/>
        </p:nvSpPr>
        <p:spPr bwMode="auto">
          <a:xfrm>
            <a:off x="9703308" y="452601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ppt_w/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05102" y="2937570"/>
            <a:ext cx="2448000" cy="2448000"/>
          </a:xfrm>
          <a:custGeom>
            <a:avLst/>
            <a:gdLst>
              <a:gd name="connsiteX0" fmla="*/ 0 w 2448000"/>
              <a:gd name="connsiteY0" fmla="*/ 0 h 2448000"/>
              <a:gd name="connsiteX1" fmla="*/ 2448000 w 2448000"/>
              <a:gd name="connsiteY1" fmla="*/ 0 h 2448000"/>
              <a:gd name="connsiteX2" fmla="*/ 2448000 w 2448000"/>
              <a:gd name="connsiteY2" fmla="*/ 2448000 h 2448000"/>
              <a:gd name="connsiteX3" fmla="*/ 0 w 2448000"/>
              <a:gd name="connsiteY3" fmla="*/ 2448000 h 2448000"/>
              <a:gd name="connsiteX4" fmla="*/ 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0" y="0"/>
                </a:moveTo>
                <a:lnTo>
                  <a:pt x="2448000" y="0"/>
                </a:lnTo>
                <a:lnTo>
                  <a:pt x="2448000" y="2448000"/>
                </a:lnTo>
                <a:lnTo>
                  <a:pt x="0" y="2448000"/>
                </a:lnTo>
                <a:lnTo>
                  <a:pt x="0" y="0"/>
                </a:lnTo>
                <a:close/>
              </a:path>
            </a:pathLst>
          </a:cu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348" y="1186127"/>
            <a:ext cx="3832376" cy="3832376"/>
          </a:xfrm>
          <a:prstGeom prst="rect">
            <a:avLst/>
          </a:prstGeom>
        </p:spPr>
      </p:pic>
      <p:grpSp>
        <p:nvGrpSpPr>
          <p:cNvPr id="5" name="组合 4"/>
          <p:cNvGrpSpPr/>
          <p:nvPr/>
        </p:nvGrpSpPr>
        <p:grpSpPr>
          <a:xfrm>
            <a:off x="6814493" y="2060994"/>
            <a:ext cx="4721087" cy="1592486"/>
            <a:chOff x="874643" y="2853421"/>
            <a:chExt cx="4721087" cy="1592486"/>
          </a:xfrm>
        </p:grpSpPr>
        <p:sp>
          <p:nvSpPr>
            <p:cNvPr id="6" name="椭圆 5"/>
            <p:cNvSpPr/>
            <p:nvPr/>
          </p:nvSpPr>
          <p:spPr>
            <a:xfrm>
              <a:off x="874643" y="2895723"/>
              <a:ext cx="357808" cy="35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6"/>
            <p:cNvSpPr txBox="1"/>
            <p:nvPr/>
          </p:nvSpPr>
          <p:spPr>
            <a:xfrm>
              <a:off x="1321904" y="3247027"/>
              <a:ext cx="4273826" cy="1198880"/>
            </a:xfrm>
            <a:prstGeom prst="rect">
              <a:avLst/>
            </a:prstGeom>
            <a:noFill/>
          </p:spPr>
          <p:txBody>
            <a:bodyPr wrap="square" rtlCol="0">
              <a:spAutoFit/>
            </a:bodyPr>
            <a:lstStyle/>
            <a:p>
              <a:pPr>
                <a:lnSpc>
                  <a:spcPct val="15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zh-CN" alt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8" name="文本框 7"/>
            <p:cNvSpPr txBox="1"/>
            <p:nvPr/>
          </p:nvSpPr>
          <p:spPr>
            <a:xfrm>
              <a:off x="1321904" y="2853421"/>
              <a:ext cx="1441174" cy="400110"/>
            </a:xfrm>
            <a:prstGeom prst="rect">
              <a:avLst/>
            </a:prstGeom>
            <a:noFill/>
          </p:spPr>
          <p:txBody>
            <a:bodyPr wrap="square" rtlCol="0">
              <a:spAutoFit/>
            </a:bodyPr>
            <a:lstStyle/>
            <a:p>
              <a:r>
                <a:rPr lang="zh-CN" altLang="en-US" sz="2000" dirty="0">
                  <a:solidFill>
                    <a:srgbClr val="432D2E"/>
                  </a:solidFill>
                  <a:latin typeface="FZHei-B01S" panose="02010601030101010101" pitchFamily="2" charset="-122"/>
                  <a:ea typeface="FZHei-B01S" panose="02010601030101010101" pitchFamily="2" charset="-122"/>
                  <a:sym typeface="FZHei-B01S" panose="02010601030101010101" pitchFamily="2" charset="-122"/>
                </a:rPr>
                <a:t>添加标题</a:t>
              </a:r>
              <a:endParaRPr lang="zh-CN" altLang="en-US" sz="2000" dirty="0">
                <a:solidFill>
                  <a:srgbClr val="432D2E"/>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组合 8"/>
          <p:cNvGrpSpPr/>
          <p:nvPr/>
        </p:nvGrpSpPr>
        <p:grpSpPr>
          <a:xfrm>
            <a:off x="6814493" y="3940364"/>
            <a:ext cx="4721087" cy="1592486"/>
            <a:chOff x="874643" y="2853421"/>
            <a:chExt cx="4721087" cy="1592486"/>
          </a:xfrm>
        </p:grpSpPr>
        <p:sp>
          <p:nvSpPr>
            <p:cNvPr id="10" name="椭圆 9"/>
            <p:cNvSpPr/>
            <p:nvPr/>
          </p:nvSpPr>
          <p:spPr>
            <a:xfrm>
              <a:off x="874643" y="2895723"/>
              <a:ext cx="357808" cy="357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1321904" y="3247027"/>
              <a:ext cx="4273826" cy="1198880"/>
            </a:xfrm>
            <a:prstGeom prst="rect">
              <a:avLst/>
            </a:prstGeom>
            <a:noFill/>
          </p:spPr>
          <p:txBody>
            <a:bodyPr wrap="square" rtlCol="0">
              <a:spAutoFit/>
            </a:bodyPr>
            <a:lstStyle/>
            <a:p>
              <a:pPr>
                <a:lnSpc>
                  <a:spcPct val="15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zh-CN" alt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1321904" y="2853421"/>
              <a:ext cx="1441174" cy="400110"/>
            </a:xfrm>
            <a:prstGeom prst="rect">
              <a:avLst/>
            </a:prstGeom>
            <a:noFill/>
          </p:spPr>
          <p:txBody>
            <a:bodyPr wrap="square" rtlCol="0">
              <a:spAutoFit/>
            </a:bodyPr>
            <a:lstStyle/>
            <a:p>
              <a:r>
                <a:rPr lang="zh-CN" altLang="en-US" sz="2000" dirty="0">
                  <a:solidFill>
                    <a:srgbClr val="432D2E"/>
                  </a:solidFill>
                  <a:latin typeface="FZHei-B01S" panose="02010601030101010101" pitchFamily="2" charset="-122"/>
                  <a:ea typeface="FZHei-B01S" panose="02010601030101010101" pitchFamily="2" charset="-122"/>
                  <a:sym typeface="FZHei-B01S" panose="02010601030101010101" pitchFamily="2" charset="-122"/>
                </a:rPr>
                <a:t>添加标题</a:t>
              </a:r>
              <a:endParaRPr lang="zh-CN" altLang="en-US" sz="2000" dirty="0">
                <a:solidFill>
                  <a:srgbClr val="432D2E"/>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3" name="文本框 12"/>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泪滴形 4"/>
          <p:cNvSpPr/>
          <p:nvPr/>
        </p:nvSpPr>
        <p:spPr>
          <a:xfrm>
            <a:off x="8411456" y="2205129"/>
            <a:ext cx="2373306" cy="2373306"/>
          </a:xfrm>
          <a:prstGeom prst="teardrop">
            <a:avLst/>
          </a:prstGeom>
          <a:solidFill>
            <a:schemeClr val="accent3"/>
          </a:solidFill>
          <a:ln>
            <a:noFill/>
          </a:ln>
          <a:effectLst>
            <a:outerShdw sx="1000" sy="1000" algn="ctr"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31" name="泪滴形 5"/>
          <p:cNvSpPr/>
          <p:nvPr/>
        </p:nvSpPr>
        <p:spPr>
          <a:xfrm>
            <a:off x="4914138" y="2205129"/>
            <a:ext cx="2373306" cy="2373306"/>
          </a:xfrm>
          <a:prstGeom prst="teardrop">
            <a:avLst/>
          </a:prstGeom>
          <a:solidFill>
            <a:schemeClr val="accent2">
              <a:alpha val="90000"/>
            </a:schemeClr>
          </a:solidFill>
          <a:ln>
            <a:noFill/>
          </a:ln>
          <a:effectLst>
            <a:outerShdw sx="1000" sy="1000" algn="ctr"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32" name="泪滴形 6"/>
          <p:cNvSpPr/>
          <p:nvPr/>
        </p:nvSpPr>
        <p:spPr>
          <a:xfrm>
            <a:off x="1430261" y="2205129"/>
            <a:ext cx="2373306" cy="2373306"/>
          </a:xfrm>
          <a:prstGeom prst="teardrop">
            <a:avLst/>
          </a:prstGeom>
          <a:solidFill>
            <a:schemeClr val="accent1"/>
          </a:solidFill>
          <a:ln>
            <a:noFill/>
          </a:ln>
          <a:effectLst>
            <a:outerShdw sx="1000" sy="1000" algn="ctr"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33" name="文本框 32"/>
          <p:cNvSpPr txBox="1"/>
          <p:nvPr/>
        </p:nvSpPr>
        <p:spPr>
          <a:xfrm>
            <a:off x="1797901" y="2817041"/>
            <a:ext cx="1760030" cy="436914"/>
          </a:xfrm>
          <a:prstGeom prst="rect">
            <a:avLst/>
          </a:prstGeom>
          <a:noFill/>
        </p:spPr>
        <p:txBody>
          <a:bodyPr wrap="square" rtlCol="0">
            <a:spAutoFit/>
          </a:bodyPr>
          <a:lstStyle/>
          <a:p>
            <a:pPr algn="ctr">
              <a:lnSpc>
                <a:spcPct val="120000"/>
              </a:lnSpc>
            </a:pPr>
            <a:r>
              <a:rPr lang="zh-CN" altLang="en-US" sz="20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rPr>
              <a:t>添加小标题</a:t>
            </a:r>
            <a:endParaRPr lang="zh-CN" altLang="en-US" sz="20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34" name="文本框 33"/>
          <p:cNvSpPr txBox="1"/>
          <p:nvPr/>
        </p:nvSpPr>
        <p:spPr>
          <a:xfrm>
            <a:off x="1789569" y="3177419"/>
            <a:ext cx="1776694" cy="830997"/>
          </a:xfrm>
          <a:prstGeom prst="rect">
            <a:avLst/>
          </a:prstGeom>
          <a:noFill/>
        </p:spPr>
        <p:txBody>
          <a:bodyPr wrap="square" rtlCol="0">
            <a:spAutoFit/>
          </a:bodyPr>
          <a:lstStyle/>
          <a:p>
            <a:pPr algn="ctr"/>
            <a:r>
              <a:rPr lang="en-US" altLang="zh-CN" sz="48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rPr>
              <a:t>25%</a:t>
            </a:r>
            <a:endParaRPr lang="zh-CN" altLang="en-US" sz="48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63" name="文本框 62"/>
          <p:cNvSpPr txBox="1"/>
          <p:nvPr/>
        </p:nvSpPr>
        <p:spPr>
          <a:xfrm>
            <a:off x="5212444" y="3177418"/>
            <a:ext cx="1776694" cy="830997"/>
          </a:xfrm>
          <a:prstGeom prst="rect">
            <a:avLst/>
          </a:prstGeom>
          <a:noFill/>
        </p:spPr>
        <p:txBody>
          <a:bodyPr wrap="square" rtlCol="0">
            <a:spAutoFit/>
          </a:bodyPr>
          <a:lstStyle/>
          <a:p>
            <a:pPr algn="ctr"/>
            <a:r>
              <a:rPr lang="en-US" altLang="zh-CN" sz="48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rPr>
              <a:t>35%</a:t>
            </a:r>
            <a:endParaRPr lang="zh-CN" altLang="en-US" sz="48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64" name="文本框 63"/>
          <p:cNvSpPr txBox="1"/>
          <p:nvPr/>
        </p:nvSpPr>
        <p:spPr>
          <a:xfrm>
            <a:off x="8709762" y="3177418"/>
            <a:ext cx="1776694" cy="830997"/>
          </a:xfrm>
          <a:prstGeom prst="rect">
            <a:avLst/>
          </a:prstGeom>
          <a:noFill/>
        </p:spPr>
        <p:txBody>
          <a:bodyPr wrap="square" rtlCol="0">
            <a:spAutoFit/>
          </a:bodyPr>
          <a:lstStyle/>
          <a:p>
            <a:pPr algn="ctr"/>
            <a:r>
              <a:rPr lang="en-US" altLang="zh-CN" sz="48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rPr>
              <a:t>40%</a:t>
            </a:r>
            <a:endParaRPr lang="zh-CN" altLang="en-US" sz="48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65" name="文本框 64"/>
          <p:cNvSpPr txBox="1"/>
          <p:nvPr/>
        </p:nvSpPr>
        <p:spPr>
          <a:xfrm>
            <a:off x="5220776" y="2817041"/>
            <a:ext cx="1760030" cy="436914"/>
          </a:xfrm>
          <a:prstGeom prst="rect">
            <a:avLst/>
          </a:prstGeom>
          <a:noFill/>
        </p:spPr>
        <p:txBody>
          <a:bodyPr wrap="square" rtlCol="0">
            <a:spAutoFit/>
          </a:bodyPr>
          <a:lstStyle/>
          <a:p>
            <a:pPr algn="ctr">
              <a:lnSpc>
                <a:spcPct val="120000"/>
              </a:lnSpc>
            </a:pPr>
            <a:r>
              <a:rPr lang="zh-CN" altLang="en-US" sz="20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rPr>
              <a:t>添加小标题</a:t>
            </a:r>
            <a:endParaRPr lang="zh-CN" altLang="en-US" sz="20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sp>
        <p:nvSpPr>
          <p:cNvPr id="66" name="文本框 65"/>
          <p:cNvSpPr txBox="1"/>
          <p:nvPr/>
        </p:nvSpPr>
        <p:spPr>
          <a:xfrm>
            <a:off x="8726426" y="2817041"/>
            <a:ext cx="1760030" cy="436914"/>
          </a:xfrm>
          <a:prstGeom prst="rect">
            <a:avLst/>
          </a:prstGeom>
          <a:noFill/>
        </p:spPr>
        <p:txBody>
          <a:bodyPr wrap="square" rtlCol="0">
            <a:spAutoFit/>
          </a:bodyPr>
          <a:lstStyle/>
          <a:p>
            <a:pPr algn="ctr">
              <a:lnSpc>
                <a:spcPct val="120000"/>
              </a:lnSpc>
            </a:pPr>
            <a:r>
              <a:rPr lang="zh-CN" altLang="en-US" sz="20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rPr>
              <a:t>添加小标题</a:t>
            </a:r>
            <a:endParaRPr lang="zh-CN" altLang="en-US" sz="2000" dirty="0">
              <a:solidFill>
                <a:schemeClr val="bg1"/>
              </a:solidFill>
              <a:latin typeface="FZHei-B01S" panose="02010601030101010101" pitchFamily="2" charset="-122"/>
              <a:ea typeface="FZHei-B01S" panose="02010601030101010101" pitchFamily="2" charset="-122"/>
              <a:cs typeface="STHeiti Light" charset="-122"/>
              <a:sym typeface="FZHei-B01S" panose="02010601030101010101" pitchFamily="2" charset="-122"/>
            </a:endParaRPr>
          </a:p>
        </p:txBody>
      </p:sp>
      <p:cxnSp>
        <p:nvCxnSpPr>
          <p:cNvPr id="68" name="直接连接符 16"/>
          <p:cNvCxnSpPr/>
          <p:nvPr/>
        </p:nvCxnSpPr>
        <p:spPr>
          <a:xfrm>
            <a:off x="1430270" y="5149488"/>
            <a:ext cx="354747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293194" y="5375291"/>
            <a:ext cx="10204261" cy="1383030"/>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pPr defTabSz="913765">
              <a:spcBef>
                <a:spcPct val="0"/>
              </a:spcBef>
              <a:defRPr/>
            </a:pPr>
            <a:r>
              <a:rPr lang="zh-CN" altLang="en-US" sz="1400"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点击输入文章点击输入文章点击输入文章点击输入文章点击输入文章点击输入文章点击输入文章点击输入文章点击输入文章点击输入文章点击输入文章点击输入文章点击输入文章点击输入文章</a:t>
            </a:r>
            <a:endParaRPr lang="zh-CN" altLang="en-US" sz="1400"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913765">
              <a:spcBef>
                <a:spcPct val="0"/>
              </a:spcBef>
              <a:defRPr/>
            </a:pPr>
            <a:endParaRPr lang="zh-CN" altLang="en-US" sz="1400"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endParaRPr>
          </a:p>
          <a:p>
            <a:pPr lvl="0" defTabSz="913765">
              <a:spcBef>
                <a:spcPct val="0"/>
              </a:spcBef>
              <a:defRPr/>
            </a:pPr>
            <a:endParaRPr lang="zh-CN" altLang="en-US" sz="1400" dirty="0">
              <a:solidFill>
                <a:schemeClr val="bg2">
                  <a:lumMod val="1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159803" y="337093"/>
            <a:ext cx="2339102" cy="523220"/>
          </a:xfrm>
          <a:prstGeom prst="rect">
            <a:avLst/>
          </a:prstGeom>
          <a:noFill/>
        </p:spPr>
        <p:txBody>
          <a:bodyPr wrap="none" rtlCol="0">
            <a:spAutoFit/>
          </a:bodyPr>
          <a:lstStyle/>
          <a:p>
            <a:r>
              <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800" decel="100000"/>
                                        <p:tgtEl>
                                          <p:spTgt spid="32"/>
                                        </p:tgtEl>
                                      </p:cBhvr>
                                    </p:animEffect>
                                    <p:anim calcmode="lin" valueType="num">
                                      <p:cBhvr>
                                        <p:cTn id="8" dur="800" decel="100000" fill="hold"/>
                                        <p:tgtEl>
                                          <p:spTgt spid="32"/>
                                        </p:tgtEl>
                                        <p:attrNameLst>
                                          <p:attrName>style.rotation</p:attrName>
                                        </p:attrNameLst>
                                      </p:cBhvr>
                                      <p:tavLst>
                                        <p:tav tm="0">
                                          <p:val>
                                            <p:fltVal val="-90"/>
                                          </p:val>
                                        </p:tav>
                                        <p:tav tm="100000">
                                          <p:val>
                                            <p:fltVal val="0"/>
                                          </p:val>
                                        </p:tav>
                                      </p:tavLst>
                                    </p:anim>
                                    <p:anim calcmode="lin" valueType="num">
                                      <p:cBhvr>
                                        <p:cTn id="9" dur="800" decel="100000" fill="hold"/>
                                        <p:tgtEl>
                                          <p:spTgt spid="32"/>
                                        </p:tgtEl>
                                        <p:attrNameLst>
                                          <p:attrName>ppt_x</p:attrName>
                                        </p:attrNameLst>
                                      </p:cBhvr>
                                      <p:tavLst>
                                        <p:tav tm="0">
                                          <p:val>
                                            <p:strVal val="#ppt_x+0.4"/>
                                          </p:val>
                                        </p:tav>
                                        <p:tav tm="100000">
                                          <p:val>
                                            <p:strVal val="#ppt_x-0.05"/>
                                          </p:val>
                                        </p:tav>
                                      </p:tavLst>
                                    </p:anim>
                                    <p:anim calcmode="lin" valueType="num">
                                      <p:cBhvr>
                                        <p:cTn id="10" dur="800" decel="100000" fill="hold"/>
                                        <p:tgtEl>
                                          <p:spTgt spid="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000"/>
                                        <p:tgtEl>
                                          <p:spTgt spid="33"/>
                                        </p:tgtEl>
                                      </p:cBhvr>
                                    </p:animEffect>
                                    <p:anim calcmode="lin" valueType="num">
                                      <p:cBhvr>
                                        <p:cTn id="17" dur="2000" fill="hold"/>
                                        <p:tgtEl>
                                          <p:spTgt spid="33"/>
                                        </p:tgtEl>
                                        <p:attrNameLst>
                                          <p:attrName>style.rotation</p:attrName>
                                        </p:attrNameLst>
                                      </p:cBhvr>
                                      <p:tavLst>
                                        <p:tav tm="0">
                                          <p:val>
                                            <p:fltVal val="720"/>
                                          </p:val>
                                        </p:tav>
                                        <p:tav tm="100000">
                                          <p:val>
                                            <p:fltVal val="0"/>
                                          </p:val>
                                        </p:tav>
                                      </p:tavLst>
                                    </p:anim>
                                    <p:anim calcmode="lin" valueType="num">
                                      <p:cBhvr>
                                        <p:cTn id="18" dur="2000" fill="hold"/>
                                        <p:tgtEl>
                                          <p:spTgt spid="33"/>
                                        </p:tgtEl>
                                        <p:attrNameLst>
                                          <p:attrName>ppt_h</p:attrName>
                                        </p:attrNameLst>
                                      </p:cBhvr>
                                      <p:tavLst>
                                        <p:tav tm="0">
                                          <p:val>
                                            <p:fltVal val="0"/>
                                          </p:val>
                                        </p:tav>
                                        <p:tav tm="100000">
                                          <p:val>
                                            <p:strVal val="#ppt_h"/>
                                          </p:val>
                                        </p:tav>
                                      </p:tavLst>
                                    </p:anim>
                                    <p:anim calcmode="lin" valueType="num">
                                      <p:cBhvr>
                                        <p:cTn id="19" dur="2000" fill="hold"/>
                                        <p:tgtEl>
                                          <p:spTgt spid="33"/>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3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800" decel="100000"/>
                                        <p:tgtEl>
                                          <p:spTgt spid="31"/>
                                        </p:tgtEl>
                                      </p:cBhvr>
                                    </p:animEffect>
                                    <p:anim calcmode="lin" valueType="num">
                                      <p:cBhvr>
                                        <p:cTn id="24" dur="800" decel="100000" fill="hold"/>
                                        <p:tgtEl>
                                          <p:spTgt spid="31"/>
                                        </p:tgtEl>
                                        <p:attrNameLst>
                                          <p:attrName>style.rotation</p:attrName>
                                        </p:attrNameLst>
                                      </p:cBhvr>
                                      <p:tavLst>
                                        <p:tav tm="0">
                                          <p:val>
                                            <p:fltVal val="-90"/>
                                          </p:val>
                                        </p:tav>
                                        <p:tav tm="100000">
                                          <p:val>
                                            <p:fltVal val="0"/>
                                          </p:val>
                                        </p:tav>
                                      </p:tavLst>
                                    </p:anim>
                                    <p:anim calcmode="lin" valueType="num">
                                      <p:cBhvr>
                                        <p:cTn id="25" dur="800" decel="100000" fill="hold"/>
                                        <p:tgtEl>
                                          <p:spTgt spid="31"/>
                                        </p:tgtEl>
                                        <p:attrNameLst>
                                          <p:attrName>ppt_x</p:attrName>
                                        </p:attrNameLst>
                                      </p:cBhvr>
                                      <p:tavLst>
                                        <p:tav tm="0">
                                          <p:val>
                                            <p:strVal val="#ppt_x+0.4"/>
                                          </p:val>
                                        </p:tav>
                                        <p:tav tm="100000">
                                          <p:val>
                                            <p:strVal val="#ppt_x-0.05"/>
                                          </p:val>
                                        </p:tav>
                                      </p:tavLst>
                                    </p:anim>
                                    <p:anim calcmode="lin" valueType="num">
                                      <p:cBhvr>
                                        <p:cTn id="26" dur="800" decel="100000" fill="hold"/>
                                        <p:tgtEl>
                                          <p:spTgt spid="3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29" fill="hold">
                            <p:stCondLst>
                              <p:cond delay="4000"/>
                            </p:stCondLst>
                            <p:childTnLst>
                              <p:par>
                                <p:cTn id="30" presetID="35" presetClass="entr" presetSubtype="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2000"/>
                                        <p:tgtEl>
                                          <p:spTgt spid="65"/>
                                        </p:tgtEl>
                                      </p:cBhvr>
                                    </p:animEffect>
                                    <p:anim calcmode="lin" valueType="num">
                                      <p:cBhvr>
                                        <p:cTn id="33" dur="2000" fill="hold"/>
                                        <p:tgtEl>
                                          <p:spTgt spid="65"/>
                                        </p:tgtEl>
                                        <p:attrNameLst>
                                          <p:attrName>style.rotation</p:attrName>
                                        </p:attrNameLst>
                                      </p:cBhvr>
                                      <p:tavLst>
                                        <p:tav tm="0">
                                          <p:val>
                                            <p:fltVal val="720"/>
                                          </p:val>
                                        </p:tav>
                                        <p:tav tm="100000">
                                          <p:val>
                                            <p:fltVal val="0"/>
                                          </p:val>
                                        </p:tav>
                                      </p:tavLst>
                                    </p:anim>
                                    <p:anim calcmode="lin" valueType="num">
                                      <p:cBhvr>
                                        <p:cTn id="34" dur="2000" fill="hold"/>
                                        <p:tgtEl>
                                          <p:spTgt spid="65"/>
                                        </p:tgtEl>
                                        <p:attrNameLst>
                                          <p:attrName>ppt_h</p:attrName>
                                        </p:attrNameLst>
                                      </p:cBhvr>
                                      <p:tavLst>
                                        <p:tav tm="0">
                                          <p:val>
                                            <p:fltVal val="0"/>
                                          </p:val>
                                        </p:tav>
                                        <p:tav tm="100000">
                                          <p:val>
                                            <p:strVal val="#ppt_h"/>
                                          </p:val>
                                        </p:tav>
                                      </p:tavLst>
                                    </p:anim>
                                    <p:anim calcmode="lin" valueType="num">
                                      <p:cBhvr>
                                        <p:cTn id="35" dur="2000" fill="hold"/>
                                        <p:tgtEl>
                                          <p:spTgt spid="65"/>
                                        </p:tgtEl>
                                        <p:attrNameLst>
                                          <p:attrName>ppt_w</p:attrName>
                                        </p:attrNameLst>
                                      </p:cBhvr>
                                      <p:tavLst>
                                        <p:tav tm="0">
                                          <p:val>
                                            <p:fltVal val="0"/>
                                          </p:val>
                                        </p:tav>
                                        <p:tav tm="100000">
                                          <p:val>
                                            <p:strVal val="#ppt_w"/>
                                          </p:val>
                                        </p:tav>
                                      </p:tavLst>
                                    </p:anim>
                                  </p:childTnLst>
                                </p:cTn>
                              </p:par>
                            </p:childTnLst>
                          </p:cTn>
                        </p:par>
                        <p:par>
                          <p:cTn id="36" fill="hold">
                            <p:stCondLst>
                              <p:cond delay="6000"/>
                            </p:stCondLst>
                            <p:childTnLst>
                              <p:par>
                                <p:cTn id="37" presetID="3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800" decel="100000"/>
                                        <p:tgtEl>
                                          <p:spTgt spid="30"/>
                                        </p:tgtEl>
                                      </p:cBhvr>
                                    </p:animEffect>
                                    <p:anim calcmode="lin" valueType="num">
                                      <p:cBhvr>
                                        <p:cTn id="40" dur="800" decel="100000" fill="hold"/>
                                        <p:tgtEl>
                                          <p:spTgt spid="30"/>
                                        </p:tgtEl>
                                        <p:attrNameLst>
                                          <p:attrName>style.rotation</p:attrName>
                                        </p:attrNameLst>
                                      </p:cBhvr>
                                      <p:tavLst>
                                        <p:tav tm="0">
                                          <p:val>
                                            <p:fltVal val="-90"/>
                                          </p:val>
                                        </p:tav>
                                        <p:tav tm="100000">
                                          <p:val>
                                            <p:fltVal val="0"/>
                                          </p:val>
                                        </p:tav>
                                      </p:tavLst>
                                    </p:anim>
                                    <p:anim calcmode="lin" valueType="num">
                                      <p:cBhvr>
                                        <p:cTn id="41" dur="800" decel="100000" fill="hold"/>
                                        <p:tgtEl>
                                          <p:spTgt spid="30"/>
                                        </p:tgtEl>
                                        <p:attrNameLst>
                                          <p:attrName>ppt_x</p:attrName>
                                        </p:attrNameLst>
                                      </p:cBhvr>
                                      <p:tavLst>
                                        <p:tav tm="0">
                                          <p:val>
                                            <p:strVal val="#ppt_x+0.4"/>
                                          </p:val>
                                        </p:tav>
                                        <p:tav tm="100000">
                                          <p:val>
                                            <p:strVal val="#ppt_x-0.05"/>
                                          </p:val>
                                        </p:tav>
                                      </p:tavLst>
                                    </p:anim>
                                    <p:anim calcmode="lin" valueType="num">
                                      <p:cBhvr>
                                        <p:cTn id="42" dur="800" decel="100000" fill="hold"/>
                                        <p:tgtEl>
                                          <p:spTgt spid="30"/>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45" fill="hold">
                            <p:stCondLst>
                              <p:cond delay="7000"/>
                            </p:stCondLst>
                            <p:childTnLst>
                              <p:par>
                                <p:cTn id="46" presetID="35"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2000"/>
                                        <p:tgtEl>
                                          <p:spTgt spid="66"/>
                                        </p:tgtEl>
                                      </p:cBhvr>
                                    </p:animEffect>
                                    <p:anim calcmode="lin" valueType="num">
                                      <p:cBhvr>
                                        <p:cTn id="49" dur="2000" fill="hold"/>
                                        <p:tgtEl>
                                          <p:spTgt spid="66"/>
                                        </p:tgtEl>
                                        <p:attrNameLst>
                                          <p:attrName>style.rotation</p:attrName>
                                        </p:attrNameLst>
                                      </p:cBhvr>
                                      <p:tavLst>
                                        <p:tav tm="0">
                                          <p:val>
                                            <p:fltVal val="720"/>
                                          </p:val>
                                        </p:tav>
                                        <p:tav tm="100000">
                                          <p:val>
                                            <p:fltVal val="0"/>
                                          </p:val>
                                        </p:tav>
                                      </p:tavLst>
                                    </p:anim>
                                    <p:anim calcmode="lin" valueType="num">
                                      <p:cBhvr>
                                        <p:cTn id="50" dur="2000" fill="hold"/>
                                        <p:tgtEl>
                                          <p:spTgt spid="66"/>
                                        </p:tgtEl>
                                        <p:attrNameLst>
                                          <p:attrName>ppt_h</p:attrName>
                                        </p:attrNameLst>
                                      </p:cBhvr>
                                      <p:tavLst>
                                        <p:tav tm="0">
                                          <p:val>
                                            <p:fltVal val="0"/>
                                          </p:val>
                                        </p:tav>
                                        <p:tav tm="100000">
                                          <p:val>
                                            <p:strVal val="#ppt_h"/>
                                          </p:val>
                                        </p:tav>
                                      </p:tavLst>
                                    </p:anim>
                                    <p:anim calcmode="lin" valueType="num">
                                      <p:cBhvr>
                                        <p:cTn id="51" dur="2000" fill="hold"/>
                                        <p:tgtEl>
                                          <p:spTgt spid="66"/>
                                        </p:tgtEl>
                                        <p:attrNameLst>
                                          <p:attrName>ppt_w</p:attrName>
                                        </p:attrNameLst>
                                      </p:cBhvr>
                                      <p:tavLst>
                                        <p:tav tm="0">
                                          <p:val>
                                            <p:fltVal val="0"/>
                                          </p:val>
                                        </p:tav>
                                        <p:tav tm="100000">
                                          <p:val>
                                            <p:strVal val="#ppt_w"/>
                                          </p:val>
                                        </p:tav>
                                      </p:tavLst>
                                    </p:anim>
                                  </p:childTnLst>
                                </p:cTn>
                              </p:par>
                            </p:childTnLst>
                          </p:cTn>
                        </p:par>
                        <p:par>
                          <p:cTn id="52" fill="hold">
                            <p:stCondLst>
                              <p:cond delay="9000"/>
                            </p:stCondLst>
                            <p:childTnLst>
                              <p:par>
                                <p:cTn id="53" presetID="45"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ppt_w</p:attrName>
                                        </p:attrNameLst>
                                      </p:cBhvr>
                                      <p:tavLst>
                                        <p:tav tm="0" fmla="#ppt_w*sin(2.5*pi*$)">
                                          <p:val>
                                            <p:fltVal val="0"/>
                                          </p:val>
                                        </p:tav>
                                        <p:tav tm="100000">
                                          <p:val>
                                            <p:fltVal val="1"/>
                                          </p:val>
                                        </p:tav>
                                      </p:tavLst>
                                    </p:anim>
                                    <p:anim calcmode="lin" valueType="num">
                                      <p:cBhvr>
                                        <p:cTn id="57" dur="2000" fill="hold"/>
                                        <p:tgtEl>
                                          <p:spTgt spid="34"/>
                                        </p:tgtEl>
                                        <p:attrNameLst>
                                          <p:attrName>ppt_h</p:attrName>
                                        </p:attrNameLst>
                                      </p:cBhvr>
                                      <p:tavLst>
                                        <p:tav tm="0">
                                          <p:val>
                                            <p:strVal val="#ppt_h"/>
                                          </p:val>
                                        </p:tav>
                                        <p:tav tm="100000">
                                          <p:val>
                                            <p:strVal val="#ppt_h"/>
                                          </p:val>
                                        </p:tav>
                                      </p:tavLst>
                                    </p:anim>
                                  </p:childTnLst>
                                </p:cTn>
                              </p:par>
                            </p:childTnLst>
                          </p:cTn>
                        </p:par>
                        <p:par>
                          <p:cTn id="58" fill="hold">
                            <p:stCondLst>
                              <p:cond delay="11000"/>
                            </p:stCondLst>
                            <p:childTnLst>
                              <p:par>
                                <p:cTn id="59" presetID="45" presetClass="entr" presetSubtype="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2000"/>
                                        <p:tgtEl>
                                          <p:spTgt spid="63"/>
                                        </p:tgtEl>
                                      </p:cBhvr>
                                    </p:animEffect>
                                    <p:anim calcmode="lin" valueType="num">
                                      <p:cBhvr>
                                        <p:cTn id="62" dur="2000" fill="hold"/>
                                        <p:tgtEl>
                                          <p:spTgt spid="63"/>
                                        </p:tgtEl>
                                        <p:attrNameLst>
                                          <p:attrName>ppt_w</p:attrName>
                                        </p:attrNameLst>
                                      </p:cBhvr>
                                      <p:tavLst>
                                        <p:tav tm="0" fmla="#ppt_w*sin(2.5*pi*$)">
                                          <p:val>
                                            <p:fltVal val="0"/>
                                          </p:val>
                                        </p:tav>
                                        <p:tav tm="100000">
                                          <p:val>
                                            <p:fltVal val="1"/>
                                          </p:val>
                                        </p:tav>
                                      </p:tavLst>
                                    </p:anim>
                                    <p:anim calcmode="lin" valueType="num">
                                      <p:cBhvr>
                                        <p:cTn id="63" dur="2000" fill="hold"/>
                                        <p:tgtEl>
                                          <p:spTgt spid="63"/>
                                        </p:tgtEl>
                                        <p:attrNameLst>
                                          <p:attrName>ppt_h</p:attrName>
                                        </p:attrNameLst>
                                      </p:cBhvr>
                                      <p:tavLst>
                                        <p:tav tm="0">
                                          <p:val>
                                            <p:strVal val="#ppt_h"/>
                                          </p:val>
                                        </p:tav>
                                        <p:tav tm="100000">
                                          <p:val>
                                            <p:strVal val="#ppt_h"/>
                                          </p:val>
                                        </p:tav>
                                      </p:tavLst>
                                    </p:anim>
                                  </p:childTnLst>
                                </p:cTn>
                              </p:par>
                            </p:childTnLst>
                          </p:cTn>
                        </p:par>
                        <p:par>
                          <p:cTn id="64" fill="hold">
                            <p:stCondLst>
                              <p:cond delay="13000"/>
                            </p:stCondLst>
                            <p:childTnLst>
                              <p:par>
                                <p:cTn id="65" presetID="45"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2000"/>
                                        <p:tgtEl>
                                          <p:spTgt spid="64"/>
                                        </p:tgtEl>
                                      </p:cBhvr>
                                    </p:animEffect>
                                    <p:anim calcmode="lin" valueType="num">
                                      <p:cBhvr>
                                        <p:cTn id="68" dur="2000" fill="hold"/>
                                        <p:tgtEl>
                                          <p:spTgt spid="64"/>
                                        </p:tgtEl>
                                        <p:attrNameLst>
                                          <p:attrName>ppt_w</p:attrName>
                                        </p:attrNameLst>
                                      </p:cBhvr>
                                      <p:tavLst>
                                        <p:tav tm="0" fmla="#ppt_w*sin(2.5*pi*$)">
                                          <p:val>
                                            <p:fltVal val="0"/>
                                          </p:val>
                                        </p:tav>
                                        <p:tav tm="100000">
                                          <p:val>
                                            <p:fltVal val="1"/>
                                          </p:val>
                                        </p:tav>
                                      </p:tavLst>
                                    </p:anim>
                                    <p:anim calcmode="lin" valueType="num">
                                      <p:cBhvr>
                                        <p:cTn id="69" dur="2000" fill="hold"/>
                                        <p:tgtEl>
                                          <p:spTgt spid="64"/>
                                        </p:tgtEl>
                                        <p:attrNameLst>
                                          <p:attrName>ppt_h</p:attrName>
                                        </p:attrNameLst>
                                      </p:cBhvr>
                                      <p:tavLst>
                                        <p:tav tm="0">
                                          <p:val>
                                            <p:strVal val="#ppt_h"/>
                                          </p:val>
                                        </p:tav>
                                        <p:tav tm="100000">
                                          <p:val>
                                            <p:strVal val="#ppt_h"/>
                                          </p:val>
                                        </p:tav>
                                      </p:tavLst>
                                    </p:anim>
                                  </p:childTnLst>
                                </p:cTn>
                              </p:par>
                            </p:childTnLst>
                          </p:cTn>
                        </p:par>
                        <p:par>
                          <p:cTn id="70" fill="hold">
                            <p:stCondLst>
                              <p:cond delay="15000"/>
                            </p:stCondLst>
                            <p:childTnLst>
                              <p:par>
                                <p:cTn id="71" presetID="25"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6" dur="1000" fill="hold"/>
                                        <p:tgtEl>
                                          <p:spTgt spid="1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p:bldP spid="34" grpId="0"/>
      <p:bldP spid="63" grpId="0"/>
      <p:bldP spid="64" grpId="0"/>
      <p:bldP spid="65" grpId="0"/>
      <p:bldP spid="6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16200000" flipH="1">
            <a:off x="6943725" y="1609725"/>
            <a:ext cx="6858000" cy="363855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43750"/>
          <a:stretch>
            <a:fillRect/>
          </a:stretch>
        </p:blipFill>
        <p:spPr>
          <a:xfrm rot="5400000">
            <a:off x="-1595437" y="1609725"/>
            <a:ext cx="6858000" cy="363855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8" y="0"/>
            <a:ext cx="8501912"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719" y="-227401"/>
            <a:ext cx="7617600" cy="76176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0973" y="657224"/>
            <a:ext cx="5922528" cy="5848350"/>
          </a:xfrm>
          <a:prstGeom prst="rect">
            <a:avLst/>
          </a:prstGeom>
        </p:spPr>
      </p:pic>
      <p:sp>
        <p:nvSpPr>
          <p:cNvPr id="11" name="文本框 10"/>
          <p:cNvSpPr txBox="1"/>
          <p:nvPr/>
        </p:nvSpPr>
        <p:spPr>
          <a:xfrm>
            <a:off x="4623328" y="1910323"/>
            <a:ext cx="2686957" cy="1322070"/>
          </a:xfrm>
          <a:prstGeom prst="rect">
            <a:avLst/>
          </a:prstGeom>
          <a:noFill/>
        </p:spPr>
        <p:txBody>
          <a:bodyPr wrap="square" rtlCol="0">
            <a:spAutoFit/>
          </a:bodyPr>
          <a:lstStyle/>
          <a:p>
            <a:pPr algn="ctr"/>
            <a:r>
              <a:rPr lang="en-US" altLang="zh-CN" sz="8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8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4126222" y="3947111"/>
            <a:ext cx="3307316" cy="461665"/>
          </a:xfrm>
          <a:prstGeom prst="rect">
            <a:avLst/>
          </a:prstGeom>
        </p:spPr>
        <p:txBody>
          <a:bodyPr wrap="none">
            <a:spAutoFit/>
          </a:bodyPr>
          <a:lstStyle/>
          <a:p>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Click here to add a title</a:t>
            </a:r>
            <a:endPar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3" name="图片 12"/>
          <p:cNvPicPr preferRelativeResize="0"/>
          <p:nvPr/>
        </p:nvPicPr>
        <p:blipFill rotWithShape="1">
          <a:blip r:embed="rId6" cstate="screen"/>
          <a:srcRect l="32794" r="16079" b="94184"/>
          <a:stretch>
            <a:fillRect/>
          </a:stretch>
        </p:blipFill>
        <p:spPr>
          <a:xfrm flipH="1">
            <a:off x="4430807" y="3253131"/>
            <a:ext cx="3072000" cy="48000"/>
          </a:xfrm>
          <a:prstGeom prst="rect">
            <a:avLst/>
          </a:prstGeom>
        </p:spPr>
      </p:pic>
      <p:pic>
        <p:nvPicPr>
          <p:cNvPr id="14" name="图片 13"/>
          <p:cNvPicPr preferRelativeResize="0"/>
          <p:nvPr/>
        </p:nvPicPr>
        <p:blipFill rotWithShape="1">
          <a:blip r:embed="rId6" cstate="screen"/>
          <a:srcRect l="32794" r="16079" b="94184"/>
          <a:stretch>
            <a:fillRect/>
          </a:stretch>
        </p:blipFill>
        <p:spPr>
          <a:xfrm>
            <a:off x="4430807" y="4535831"/>
            <a:ext cx="3072000" cy="48000"/>
          </a:xfrm>
          <a:prstGeom prst="rect">
            <a:avLst/>
          </a:prstGeom>
        </p:spPr>
      </p:pic>
      <p:sp>
        <p:nvSpPr>
          <p:cNvPr id="16" name="文本框 15"/>
          <p:cNvSpPr txBox="1"/>
          <p:nvPr/>
        </p:nvSpPr>
        <p:spPr>
          <a:xfrm>
            <a:off x="4362494" y="3330114"/>
            <a:ext cx="3012190" cy="646331"/>
          </a:xfrm>
          <a:prstGeom prst="rect">
            <a:avLst/>
          </a:prstGeom>
          <a:noFill/>
        </p:spPr>
        <p:txBody>
          <a:bodyPr wrap="square" rtlCol="0">
            <a:spAutoFit/>
          </a:bodyPr>
          <a:lstStyle/>
          <a:p>
            <a:pPr algn="dist"/>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个</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人</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技</a:t>
            </a:r>
            <a:r>
              <a:rPr lang="en-US" altLang="zh-CN"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能</a:t>
            </a:r>
            <a:endParaRPr lang="zh-CN" altLang="en-US" sz="3600" b="1"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227" fill="hold">
                                          <p:stCondLst>
                                            <p:cond delay="0"/>
                                          </p:stCondLst>
                                        </p:cTn>
                                        <p:tgtEl>
                                          <p:spTgt spid="11"/>
                                        </p:tgtEl>
                                        <p:attrNameLst>
                                          <p:attrName>style.rotation</p:attrName>
                                        </p:attrNameLst>
                                      </p:cBhvr>
                                      <p:to>
                                        <p:strVal val="-45.0"/>
                                      </p:to>
                                    </p:set>
                                    <p:anim calcmode="lin" valueType="num">
                                      <p:cBhvr>
                                        <p:cTn id="8" dur="227" fill="hold">
                                          <p:stCondLst>
                                            <p:cond delay="227"/>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par>
                                <p:cTn id="23" presetID="2" presetClass="entr" presetSubtype="2" fill="hold" grpId="0" nodeType="withEffect">
                                  <p:stCondLst>
                                    <p:cond delay="0"/>
                                  </p:stCondLst>
                                  <p:iterate type="lt">
                                    <p:tmPct val="5263"/>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tags/tag1.xml><?xml version="1.0" encoding="utf-8"?>
<p:tagLst xmlns:p="http://schemas.openxmlformats.org/presentationml/2006/main">
  <p:tag name="ISLIDE.DIAGRAM" val="4149"/>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主题">
  <a:themeElements>
    <a:clrScheme name="自定义 2245">
      <a:dk1>
        <a:sysClr val="windowText" lastClr="000000"/>
      </a:dk1>
      <a:lt1>
        <a:sysClr val="window" lastClr="FFFFFF"/>
      </a:lt1>
      <a:dk2>
        <a:srgbClr val="44546A"/>
      </a:dk2>
      <a:lt2>
        <a:srgbClr val="E7E6E6"/>
      </a:lt2>
      <a:accent1>
        <a:srgbClr val="FFA1A1"/>
      </a:accent1>
      <a:accent2>
        <a:srgbClr val="FFA1A1"/>
      </a:accent2>
      <a:accent3>
        <a:srgbClr val="FFA1A1"/>
      </a:accent3>
      <a:accent4>
        <a:srgbClr val="FFA1A1"/>
      </a:accent4>
      <a:accent5>
        <a:srgbClr val="FFA1A1"/>
      </a:accent5>
      <a:accent6>
        <a:srgbClr val="FFA1A1"/>
      </a:accent6>
      <a:hlink>
        <a:srgbClr val="FFA1A1"/>
      </a:hlink>
      <a:folHlink>
        <a:srgbClr val="FFA1A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3687</Words>
  <Application>WPS 演示</Application>
  <PresentationFormat>宽屏</PresentationFormat>
  <Paragraphs>412</Paragraphs>
  <Slides>24</Slides>
  <Notes>18</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FZHei-B01S</vt:lpstr>
      <vt:lpstr>STHeiti Light</vt:lpstr>
      <vt:lpstr>张海山锐线体简</vt:lpstr>
      <vt:lpstr>Gill Sans</vt:lpstr>
      <vt:lpstr>Roboto Bold</vt:lpstr>
      <vt:lpstr>微软雅黑</vt:lpstr>
      <vt:lpstr>Arial Unicode MS</vt:lpstr>
      <vt:lpstr>等线 Light</vt:lpstr>
      <vt:lpstr>等线</vt:lpstr>
      <vt:lpstr>仿宋_GB2312</vt:lpstr>
      <vt:lpstr>仿宋</vt:lpstr>
      <vt:lpstr>Calibri</vt:lpstr>
      <vt:lpstr>Helvetica</vt:lpstr>
      <vt:lpstr>Aileron SemiBold</vt:lpstr>
      <vt:lpstr>Segoe Print</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南蛮姑娘</cp:lastModifiedBy>
  <cp:revision>4</cp:revision>
  <dcterms:created xsi:type="dcterms:W3CDTF">2019-01-24T01:37:00Z</dcterms:created>
  <dcterms:modified xsi:type="dcterms:W3CDTF">2021-09-10T08:01:13Z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59ED0F0E1D96448EA83DA719C7650694</vt:lpwstr>
  </property>
</Properties>
</file>