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3"/>
    <p:sldId id="257" r:id="rId4"/>
    <p:sldId id="256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6" r:id="rId13"/>
    <p:sldId id="265" r:id="rId14"/>
    <p:sldId id="267" r:id="rId15"/>
    <p:sldId id="268" r:id="rId16"/>
    <p:sldId id="277" r:id="rId17"/>
    <p:sldId id="275" r:id="rId18"/>
    <p:sldId id="269" r:id="rId19"/>
    <p:sldId id="271" r:id="rId20"/>
    <p:sldId id="276" r:id="rId21"/>
    <p:sldId id="272" r:id="rId22"/>
    <p:sldId id="274" r:id="rId23"/>
    <p:sldId id="273" r:id="rId24"/>
    <p:sldId id="278" r:id="rId25"/>
    <p:sldId id="74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84"/>
      </p:cViewPr>
      <p:guideLst>
        <p:guide pos="3840"/>
        <p:guide pos="7256"/>
        <p:guide orient="horz" pos="2160"/>
        <p:guide orient="horz" pos="3929"/>
        <p:guide orient="horz"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08489" y="4524159"/>
            <a:ext cx="5479998" cy="4318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30" h="6801">
                <a:moveTo>
                  <a:pt x="0" y="0"/>
                </a:moveTo>
                <a:lnTo>
                  <a:pt x="4870" y="0"/>
                </a:lnTo>
                <a:lnTo>
                  <a:pt x="4870" y="3695"/>
                </a:lnTo>
                <a:lnTo>
                  <a:pt x="0" y="3695"/>
                </a:lnTo>
                <a:lnTo>
                  <a:pt x="0" y="0"/>
                </a:lnTo>
                <a:close/>
                <a:moveTo>
                  <a:pt x="8630" y="6799"/>
                </a:moveTo>
                <a:lnTo>
                  <a:pt x="8630" y="6801"/>
                </a:lnTo>
                <a:lnTo>
                  <a:pt x="0" y="6801"/>
                </a:lnTo>
                <a:lnTo>
                  <a:pt x="0" y="6799"/>
                </a:lnTo>
                <a:lnTo>
                  <a:pt x="8630" y="6799"/>
                </a:lnTo>
                <a:close/>
              </a:path>
            </a:pathLst>
          </a:custGeom>
        </p:spPr>
      </p:pic>
      <p:pic>
        <p:nvPicPr>
          <p:cNvPr id="6" name="图形 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66" b="37915"/>
          <a:stretch>
            <a:fillRect/>
          </a:stretch>
        </p:blipFill>
        <p:spPr>
          <a:xfrm>
            <a:off x="-4445" y="5035379"/>
            <a:ext cx="1827942" cy="182770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9" h="2878">
                <a:moveTo>
                  <a:pt x="0" y="0"/>
                </a:moveTo>
                <a:lnTo>
                  <a:pt x="2879" y="0"/>
                </a:lnTo>
                <a:lnTo>
                  <a:pt x="2879" y="2878"/>
                </a:lnTo>
                <a:lnTo>
                  <a:pt x="0" y="28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36349" y="-1963208"/>
            <a:ext cx="4197512" cy="421188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0" h="6633">
                <a:moveTo>
                  <a:pt x="0" y="0"/>
                </a:moveTo>
                <a:lnTo>
                  <a:pt x="325" y="0"/>
                </a:lnTo>
                <a:lnTo>
                  <a:pt x="325" y="118"/>
                </a:lnTo>
                <a:lnTo>
                  <a:pt x="0" y="118"/>
                </a:lnTo>
                <a:lnTo>
                  <a:pt x="0" y="0"/>
                </a:lnTo>
                <a:close/>
                <a:moveTo>
                  <a:pt x="6610" y="3092"/>
                </a:moveTo>
                <a:lnTo>
                  <a:pt x="6610" y="6633"/>
                </a:lnTo>
                <a:lnTo>
                  <a:pt x="2868" y="6633"/>
                </a:lnTo>
                <a:lnTo>
                  <a:pt x="2868" y="3092"/>
                </a:lnTo>
                <a:lnTo>
                  <a:pt x="6610" y="3092"/>
                </a:lnTo>
                <a:close/>
              </a:path>
            </a:pathLst>
          </a:cu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8082" y="0"/>
            <a:ext cx="1943918" cy="309926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37786" y="4689207"/>
            <a:ext cx="1996372" cy="2482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919" b="56819"/>
          <a:stretch>
            <a:fillRect/>
          </a:stretch>
        </p:blipFill>
        <p:spPr>
          <a:xfrm>
            <a:off x="9452001" y="5012132"/>
            <a:ext cx="2744444" cy="186491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2" h="2937">
                <a:moveTo>
                  <a:pt x="0" y="0"/>
                </a:moveTo>
                <a:lnTo>
                  <a:pt x="4322" y="0"/>
                </a:lnTo>
                <a:lnTo>
                  <a:pt x="4322" y="2937"/>
                </a:lnTo>
                <a:lnTo>
                  <a:pt x="0" y="2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061" b="56051"/>
          <a:stretch>
            <a:fillRect/>
          </a:stretch>
        </p:blipFill>
        <p:spPr>
          <a:xfrm>
            <a:off x="-10160" y="5576917"/>
            <a:ext cx="954767" cy="129378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4" h="2037">
                <a:moveTo>
                  <a:pt x="0" y="0"/>
                </a:moveTo>
                <a:lnTo>
                  <a:pt x="1504" y="0"/>
                </a:lnTo>
                <a:lnTo>
                  <a:pt x="1504" y="2037"/>
                </a:lnTo>
                <a:lnTo>
                  <a:pt x="0" y="20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形 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246224" y="-2015253"/>
            <a:ext cx="4197512" cy="421188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0" h="6633">
                <a:moveTo>
                  <a:pt x="0" y="0"/>
                </a:moveTo>
                <a:lnTo>
                  <a:pt x="1097" y="0"/>
                </a:lnTo>
                <a:lnTo>
                  <a:pt x="1097" y="183"/>
                </a:lnTo>
                <a:lnTo>
                  <a:pt x="0" y="183"/>
                </a:lnTo>
                <a:lnTo>
                  <a:pt x="0" y="0"/>
                </a:lnTo>
                <a:close/>
                <a:moveTo>
                  <a:pt x="6610" y="3131"/>
                </a:moveTo>
                <a:lnTo>
                  <a:pt x="6610" y="6633"/>
                </a:lnTo>
                <a:lnTo>
                  <a:pt x="3521" y="6633"/>
                </a:lnTo>
                <a:lnTo>
                  <a:pt x="3521" y="3131"/>
                </a:lnTo>
                <a:lnTo>
                  <a:pt x="6610" y="3131"/>
                </a:lnTo>
                <a:close/>
              </a:path>
            </a:pathLst>
          </a:cu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02684" y="-754602"/>
            <a:ext cx="1943918" cy="3099268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145654" y="5212989"/>
            <a:ext cx="1996372" cy="2482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9.svg"/><Relationship Id="rId7" Type="http://schemas.openxmlformats.org/officeDocument/2006/relationships/image" Target="../media/image15.png"/><Relationship Id="rId6" Type="http://schemas.openxmlformats.org/officeDocument/2006/relationships/image" Target="../media/image8.svg"/><Relationship Id="rId5" Type="http://schemas.openxmlformats.org/officeDocument/2006/relationships/image" Target="../media/image14.png"/><Relationship Id="rId4" Type="http://schemas.openxmlformats.org/officeDocument/2006/relationships/image" Target="../media/image7.svg"/><Relationship Id="rId3" Type="http://schemas.openxmlformats.org/officeDocument/2006/relationships/image" Target="../media/image13.png"/><Relationship Id="rId2" Type="http://schemas.openxmlformats.org/officeDocument/2006/relationships/image" Target="../media/image6.sv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10.svg"/><Relationship Id="rId7" Type="http://schemas.openxmlformats.org/officeDocument/2006/relationships/image" Target="../media/image16.png"/><Relationship Id="rId6" Type="http://schemas.openxmlformats.org/officeDocument/2006/relationships/image" Target="../media/image8.svg"/><Relationship Id="rId5" Type="http://schemas.openxmlformats.org/officeDocument/2006/relationships/image" Target="../media/image14.png"/><Relationship Id="rId4" Type="http://schemas.openxmlformats.org/officeDocument/2006/relationships/image" Target="../media/image7.svg"/><Relationship Id="rId3" Type="http://schemas.openxmlformats.org/officeDocument/2006/relationships/image" Target="../media/image13.png"/><Relationship Id="rId2" Type="http://schemas.openxmlformats.org/officeDocument/2006/relationships/image" Target="../media/image6.sv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8.svg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13.png"/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/>
          <p:cNvSpPr/>
          <p:nvPr/>
        </p:nvSpPr>
        <p:spPr>
          <a:xfrm>
            <a:off x="5094915" y="4619601"/>
            <a:ext cx="1989470" cy="3156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+mn-ea"/>
            </a:endParaRPr>
          </a:p>
        </p:txBody>
      </p:sp>
      <p:sp>
        <p:nvSpPr>
          <p:cNvPr id="22" name="PA_矩形 7"/>
          <p:cNvSpPr/>
          <p:nvPr>
            <p:custDataLst>
              <p:tags r:id="rId1"/>
            </p:custDataLst>
          </p:nvPr>
        </p:nvSpPr>
        <p:spPr>
          <a:xfrm>
            <a:off x="4239625" y="2198424"/>
            <a:ext cx="3700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en-US" altLang="zh-CN" sz="6600" kern="0" dirty="0">
                <a:solidFill>
                  <a:schemeClr val="accent1"/>
                </a:solidFill>
                <a:latin typeface="+mj-ea"/>
                <a:ea typeface="+mj-ea"/>
              </a:rPr>
              <a:t>MORANDI</a:t>
            </a:r>
            <a:endParaRPr lang="zh-CN" altLang="en-US" sz="6600" kern="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36257" y="3733409"/>
            <a:ext cx="5306786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Lorem ipsum dolor sit amet consectetur adipisicing elit sed do eiusmod tempor incididunt ut labore et dolore magna aliqua</a:t>
            </a:r>
            <a:endParaRPr lang="en-US" altLang="zh-CN" sz="1200" kern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PA_矩形 8"/>
          <p:cNvSpPr/>
          <p:nvPr>
            <p:custDataLst>
              <p:tags r:id="rId2"/>
            </p:custDataLst>
          </p:nvPr>
        </p:nvSpPr>
        <p:spPr>
          <a:xfrm>
            <a:off x="4592744" y="1890647"/>
            <a:ext cx="2993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zh-CN" altLang="en-US" sz="1400" kern="0">
                <a:solidFill>
                  <a:schemeClr val="accent4"/>
                </a:solidFill>
                <a:latin typeface="+mn-ea"/>
              </a:rPr>
              <a:t>清新简约工作汇报</a:t>
            </a:r>
            <a:endParaRPr lang="en-US" altLang="zh-CN" sz="1400" kern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25" name="PA_矩形 8"/>
          <p:cNvSpPr/>
          <p:nvPr>
            <p:custDataLst>
              <p:tags r:id="rId3"/>
            </p:custDataLst>
          </p:nvPr>
        </p:nvSpPr>
        <p:spPr>
          <a:xfrm>
            <a:off x="4819622" y="3291553"/>
            <a:ext cx="2540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kern="0">
                <a:solidFill>
                  <a:schemeClr val="accent2"/>
                </a:solidFill>
                <a:latin typeface="+mj-lt"/>
                <a:ea typeface="微软雅黑" panose="020B0503020204020204" charset="-122"/>
              </a:rPr>
              <a:t>MORANDI PALETTE</a:t>
            </a:r>
            <a:endParaRPr lang="en-US" altLang="zh-CN" kern="0">
              <a:solidFill>
                <a:schemeClr val="accent2"/>
              </a:solidFill>
              <a:latin typeface="+mj-lt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86601" y="1921903"/>
            <a:ext cx="5054407" cy="1300742"/>
            <a:chOff x="1364081" y="2348530"/>
            <a:chExt cx="5054407" cy="1300742"/>
          </a:xfrm>
        </p:grpSpPr>
        <p:grpSp>
          <p:nvGrpSpPr>
            <p:cNvPr id="3" name="组合 2"/>
            <p:cNvGrpSpPr/>
            <p:nvPr/>
          </p:nvGrpSpPr>
          <p:grpSpPr>
            <a:xfrm>
              <a:off x="3081642" y="2348531"/>
              <a:ext cx="3336846" cy="858298"/>
              <a:chOff x="3020394" y="2355051"/>
              <a:chExt cx="3086960" cy="794022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>
                <a:off x="3020394" y="2787391"/>
                <a:ext cx="1869558" cy="0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3020394" y="2892946"/>
                <a:ext cx="3086960" cy="256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endParaRPr lang="zh-CN" altLang="en-US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020394" y="2355051"/>
                <a:ext cx="2115139" cy="284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000">
                    <a:solidFill>
                      <a:schemeClr val="accent1"/>
                    </a:solidFill>
                    <a:latin typeface="+mj-ea"/>
                    <a:ea typeface="+mj-ea"/>
                  </a:rPr>
                  <a:t>市场数据分析</a:t>
                </a:r>
                <a:endParaRPr lang="zh-CN" altLang="en-US" sz="200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364081" y="2348530"/>
              <a:ext cx="1300742" cy="1300742"/>
              <a:chOff x="1364081" y="2348530"/>
              <a:chExt cx="1300742" cy="13007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364081" y="2348530"/>
                <a:ext cx="1300742" cy="1300742"/>
                <a:chOff x="1425041" y="2435616"/>
                <a:chExt cx="1122630" cy="1122630"/>
              </a:xfrm>
            </p:grpSpPr>
            <p:sp>
              <p:nvSpPr>
                <p:cNvPr id="7" name="圆: 空心 6"/>
                <p:cNvSpPr/>
                <p:nvPr/>
              </p:nvSpPr>
              <p:spPr>
                <a:xfrm>
                  <a:off x="1425041" y="2435616"/>
                  <a:ext cx="1122630" cy="1122630"/>
                </a:xfrm>
                <a:prstGeom prst="donut">
                  <a:avLst>
                    <a:gd name="adj" fmla="val 8863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空心弧 7"/>
                <p:cNvSpPr/>
                <p:nvPr/>
              </p:nvSpPr>
              <p:spPr>
                <a:xfrm>
                  <a:off x="1425041" y="2435616"/>
                  <a:ext cx="1122630" cy="1122630"/>
                </a:xfrm>
                <a:prstGeom prst="blockArc">
                  <a:avLst>
                    <a:gd name="adj1" fmla="val 16214937"/>
                    <a:gd name="adj2" fmla="val 10953918"/>
                    <a:gd name="adj3" fmla="val 8929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" name="文本框 5"/>
              <p:cNvSpPr txBox="1"/>
              <p:nvPr/>
            </p:nvSpPr>
            <p:spPr>
              <a:xfrm>
                <a:off x="1642048" y="2814235"/>
                <a:ext cx="7448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>
                    <a:latin typeface="+mj-ea"/>
                    <a:ea typeface="+mj-ea"/>
                  </a:rPr>
                  <a:t>75%</a:t>
                </a:r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317586" y="1921903"/>
            <a:ext cx="4987813" cy="1300742"/>
            <a:chOff x="1364081" y="2348530"/>
            <a:chExt cx="4987813" cy="1300742"/>
          </a:xfrm>
        </p:grpSpPr>
        <p:grpSp>
          <p:nvGrpSpPr>
            <p:cNvPr id="13" name="组合 12"/>
            <p:cNvGrpSpPr/>
            <p:nvPr/>
          </p:nvGrpSpPr>
          <p:grpSpPr>
            <a:xfrm>
              <a:off x="3081642" y="2348531"/>
              <a:ext cx="3270252" cy="858298"/>
              <a:chOff x="3020394" y="2355051"/>
              <a:chExt cx="3025353" cy="794022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>
                <a:off x="3020394" y="2787391"/>
                <a:ext cx="1869558" cy="0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3020394" y="2892946"/>
                <a:ext cx="3025353" cy="256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endParaRPr lang="zh-CN" altLang="en-US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020394" y="2355051"/>
                <a:ext cx="2115139" cy="284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000">
                    <a:solidFill>
                      <a:schemeClr val="accent1"/>
                    </a:solidFill>
                    <a:latin typeface="+mj-ea"/>
                    <a:ea typeface="+mj-ea"/>
                  </a:rPr>
                  <a:t>市场数据分析</a:t>
                </a:r>
                <a:endParaRPr lang="zh-CN" altLang="en-US" sz="200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364081" y="2348530"/>
              <a:ext cx="1300742" cy="1300742"/>
              <a:chOff x="1364081" y="2348530"/>
              <a:chExt cx="1300742" cy="1300742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64081" y="2348530"/>
                <a:ext cx="1300742" cy="1300742"/>
                <a:chOff x="1425041" y="2435616"/>
                <a:chExt cx="1122630" cy="1122630"/>
              </a:xfrm>
            </p:grpSpPr>
            <p:sp>
              <p:nvSpPr>
                <p:cNvPr id="17" name="圆: 空心 16"/>
                <p:cNvSpPr/>
                <p:nvPr/>
              </p:nvSpPr>
              <p:spPr>
                <a:xfrm>
                  <a:off x="1425041" y="2435616"/>
                  <a:ext cx="1122630" cy="1122630"/>
                </a:xfrm>
                <a:prstGeom prst="donut">
                  <a:avLst>
                    <a:gd name="adj" fmla="val 8863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空心弧 17"/>
                <p:cNvSpPr/>
                <p:nvPr/>
              </p:nvSpPr>
              <p:spPr>
                <a:xfrm>
                  <a:off x="1425041" y="2435616"/>
                  <a:ext cx="1122630" cy="1122630"/>
                </a:xfrm>
                <a:prstGeom prst="blockArc">
                  <a:avLst>
                    <a:gd name="adj1" fmla="val 16214937"/>
                    <a:gd name="adj2" fmla="val 10953918"/>
                    <a:gd name="adj3" fmla="val 89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文本框 15"/>
              <p:cNvSpPr txBox="1"/>
              <p:nvPr/>
            </p:nvSpPr>
            <p:spPr>
              <a:xfrm>
                <a:off x="1642048" y="2814235"/>
                <a:ext cx="7448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>
                    <a:latin typeface="+mj-ea"/>
                    <a:ea typeface="+mj-ea"/>
                  </a:rPr>
                  <a:t>75%</a:t>
                </a:r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86601" y="3877679"/>
            <a:ext cx="5054407" cy="1300743"/>
            <a:chOff x="1364081" y="2348529"/>
            <a:chExt cx="5054407" cy="1300743"/>
          </a:xfrm>
        </p:grpSpPr>
        <p:grpSp>
          <p:nvGrpSpPr>
            <p:cNvPr id="23" name="组合 22"/>
            <p:cNvGrpSpPr/>
            <p:nvPr/>
          </p:nvGrpSpPr>
          <p:grpSpPr>
            <a:xfrm>
              <a:off x="3081642" y="2348529"/>
              <a:ext cx="3336846" cy="858297"/>
              <a:chOff x="3020394" y="2355051"/>
              <a:chExt cx="3086960" cy="794022"/>
            </a:xfrm>
          </p:grpSpPr>
          <p:cxnSp>
            <p:nvCxnSpPr>
              <p:cNvPr id="29" name="直接箭头连接符 28"/>
              <p:cNvCxnSpPr/>
              <p:nvPr/>
            </p:nvCxnSpPr>
            <p:spPr>
              <a:xfrm>
                <a:off x="3020394" y="2787391"/>
                <a:ext cx="1869558" cy="0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3020394" y="2892946"/>
                <a:ext cx="3086960" cy="256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endParaRPr lang="zh-CN" altLang="en-US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020394" y="2355051"/>
                <a:ext cx="2115139" cy="284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000">
                    <a:solidFill>
                      <a:schemeClr val="accent2"/>
                    </a:solidFill>
                    <a:latin typeface="+mj-ea"/>
                    <a:ea typeface="+mj-ea"/>
                  </a:rPr>
                  <a:t>市场数据分析</a:t>
                </a:r>
                <a:endParaRPr lang="zh-CN" altLang="en-US" sz="200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364081" y="2348530"/>
              <a:ext cx="1300742" cy="1300742"/>
              <a:chOff x="1364081" y="2348530"/>
              <a:chExt cx="1300742" cy="130074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64081" y="2348530"/>
                <a:ext cx="1300742" cy="1300742"/>
                <a:chOff x="1425041" y="2435616"/>
                <a:chExt cx="1122630" cy="1122630"/>
              </a:xfrm>
            </p:grpSpPr>
            <p:sp>
              <p:nvSpPr>
                <p:cNvPr id="27" name="圆: 空心 26"/>
                <p:cNvSpPr/>
                <p:nvPr/>
              </p:nvSpPr>
              <p:spPr>
                <a:xfrm>
                  <a:off x="1425041" y="2435616"/>
                  <a:ext cx="1122630" cy="1122630"/>
                </a:xfrm>
                <a:prstGeom prst="donut">
                  <a:avLst>
                    <a:gd name="adj" fmla="val 8863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空心弧 27"/>
                <p:cNvSpPr/>
                <p:nvPr/>
              </p:nvSpPr>
              <p:spPr>
                <a:xfrm>
                  <a:off x="1425041" y="2435616"/>
                  <a:ext cx="1122630" cy="1122630"/>
                </a:xfrm>
                <a:prstGeom prst="blockArc">
                  <a:avLst>
                    <a:gd name="adj1" fmla="val 16214937"/>
                    <a:gd name="adj2" fmla="val 8248203"/>
                    <a:gd name="adj3" fmla="val 900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1642048" y="2814235"/>
                <a:ext cx="7448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>
                    <a:latin typeface="+mj-ea"/>
                    <a:ea typeface="+mj-ea"/>
                  </a:rPr>
                  <a:t>65%</a:t>
                </a:r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317586" y="3877680"/>
            <a:ext cx="4987813" cy="1300742"/>
            <a:chOff x="1364081" y="2348530"/>
            <a:chExt cx="4987813" cy="1300742"/>
          </a:xfrm>
        </p:grpSpPr>
        <p:grpSp>
          <p:nvGrpSpPr>
            <p:cNvPr id="33" name="组合 32"/>
            <p:cNvGrpSpPr/>
            <p:nvPr/>
          </p:nvGrpSpPr>
          <p:grpSpPr>
            <a:xfrm>
              <a:off x="3081642" y="2348531"/>
              <a:ext cx="3270252" cy="858298"/>
              <a:chOff x="3020394" y="2355051"/>
              <a:chExt cx="3025353" cy="794022"/>
            </a:xfrm>
          </p:grpSpPr>
          <p:cxnSp>
            <p:nvCxnSpPr>
              <p:cNvPr id="39" name="直接箭头连接符 38"/>
              <p:cNvCxnSpPr/>
              <p:nvPr/>
            </p:nvCxnSpPr>
            <p:spPr>
              <a:xfrm>
                <a:off x="3020394" y="2787391"/>
                <a:ext cx="1869558" cy="0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3020394" y="2892946"/>
                <a:ext cx="3025353" cy="256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endParaRPr lang="zh-CN" altLang="en-US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3020394" y="2355051"/>
                <a:ext cx="2115139" cy="284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000">
                    <a:solidFill>
                      <a:schemeClr val="accent2"/>
                    </a:solidFill>
                    <a:latin typeface="+mj-ea"/>
                    <a:ea typeface="+mj-ea"/>
                  </a:rPr>
                  <a:t>市场数据分析</a:t>
                </a:r>
                <a:endParaRPr lang="zh-CN" altLang="en-US" sz="200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364081" y="2348530"/>
              <a:ext cx="1300742" cy="1300742"/>
              <a:chOff x="1364081" y="2348530"/>
              <a:chExt cx="1300742" cy="1300742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364081" y="2348530"/>
                <a:ext cx="1300742" cy="1300742"/>
                <a:chOff x="1425041" y="2435616"/>
                <a:chExt cx="1122630" cy="1122630"/>
              </a:xfrm>
            </p:grpSpPr>
            <p:sp>
              <p:nvSpPr>
                <p:cNvPr id="37" name="圆: 空心 36"/>
                <p:cNvSpPr/>
                <p:nvPr/>
              </p:nvSpPr>
              <p:spPr>
                <a:xfrm>
                  <a:off x="1425041" y="2435616"/>
                  <a:ext cx="1122630" cy="1122630"/>
                </a:xfrm>
                <a:prstGeom prst="donut">
                  <a:avLst>
                    <a:gd name="adj" fmla="val 8863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空心弧 37"/>
                <p:cNvSpPr/>
                <p:nvPr/>
              </p:nvSpPr>
              <p:spPr>
                <a:xfrm>
                  <a:off x="1425041" y="2435616"/>
                  <a:ext cx="1122630" cy="1122630"/>
                </a:xfrm>
                <a:prstGeom prst="blockArc">
                  <a:avLst>
                    <a:gd name="adj1" fmla="val 16214937"/>
                    <a:gd name="adj2" fmla="val 8248203"/>
                    <a:gd name="adj3" fmla="val 900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文本框 35"/>
              <p:cNvSpPr txBox="1"/>
              <p:nvPr/>
            </p:nvSpPr>
            <p:spPr>
              <a:xfrm>
                <a:off x="1642048" y="2814235"/>
                <a:ext cx="7448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>
                    <a:latin typeface="+mj-ea"/>
                    <a:ea typeface="+mj-ea"/>
                  </a:rPr>
                  <a:t>65%</a:t>
                </a:r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43" name="文本框 42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市场数据分析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MARKET DATA ANALYSIS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000" y="1701123"/>
            <a:ext cx="5539530" cy="3963077"/>
          </a:xfrm>
          <a:prstGeom prst="rect">
            <a:avLst/>
          </a:prstGeom>
          <a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25" r="-3925"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4" name="文本框 3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市场数据分析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MARKET DATA ANALYSIS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: 圆角 6"/>
          <p:cNvSpPr/>
          <p:nvPr/>
        </p:nvSpPr>
        <p:spPr>
          <a:xfrm>
            <a:off x="6096000" y="1694329"/>
            <a:ext cx="1810870" cy="15752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8086164" y="1694329"/>
            <a:ext cx="1810870" cy="157523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10076328" y="1694329"/>
            <a:ext cx="1810870" cy="157523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07522" y="3492371"/>
            <a:ext cx="15878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市场数据分析</a:t>
            </a:r>
            <a:endParaRPr lang="zh-CN" alt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97686" y="3492371"/>
            <a:ext cx="15878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  <a:latin typeface="+mj-ea"/>
                <a:ea typeface="+mj-ea"/>
              </a:rPr>
              <a:t>市场数据分析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87850" y="3492371"/>
            <a:ext cx="15878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市场数据分析</a:t>
            </a:r>
            <a:endParaRPr lang="zh-CN" altLang="en-US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08910" y="3901796"/>
            <a:ext cx="5778288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685800">
              <a:lnSpc>
                <a:spcPct val="200000"/>
              </a:lnSpc>
              <a:buClr>
                <a:srgbClr val="E7E6E6">
                  <a:lumMod val="10000"/>
                </a:srgbClr>
              </a:buClr>
              <a:defRPr/>
            </a:pP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7522" y="2287717"/>
            <a:ext cx="1587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DIN" pitchFamily="50" charset="0"/>
                <a:ea typeface="+mj-ea"/>
              </a:rPr>
              <a:t>100,000</a:t>
            </a:r>
            <a:endParaRPr lang="zh-CN" altLang="en-US" sz="2800">
              <a:solidFill>
                <a:schemeClr val="bg1"/>
              </a:solidFill>
              <a:latin typeface="DIN" pitchFamily="50" charset="0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04141" y="2287717"/>
            <a:ext cx="1587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DIN" pitchFamily="50" charset="0"/>
                <a:ea typeface="+mj-ea"/>
              </a:rPr>
              <a:t>850,000</a:t>
            </a:r>
            <a:endParaRPr lang="zh-CN" altLang="en-US" sz="2800">
              <a:solidFill>
                <a:schemeClr val="bg1"/>
              </a:solidFill>
              <a:latin typeface="DIN" pitchFamily="50" charset="0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87850" y="2287717"/>
            <a:ext cx="1587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DIN" pitchFamily="50" charset="0"/>
                <a:ea typeface="+mj-ea"/>
              </a:rPr>
              <a:t>95%</a:t>
            </a:r>
            <a:endParaRPr lang="zh-CN" altLang="en-US" sz="2800">
              <a:solidFill>
                <a:schemeClr val="bg1"/>
              </a:solidFill>
              <a:latin typeface="DIN" pitchFamily="50" charset="0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0592" y="1756419"/>
            <a:ext cx="15878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市场数据分析</a:t>
            </a:r>
            <a:endParaRPr lang="zh-CN" altLang="en-US" sz="20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17060" y="3554807"/>
            <a:ext cx="3701623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69345" y="4248246"/>
            <a:ext cx="2249338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0592" y="4941684"/>
            <a:ext cx="4598092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096000" y="1685365"/>
            <a:ext cx="0" cy="4374776"/>
          </a:xfrm>
          <a:prstGeom prst="line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473317" y="3554807"/>
            <a:ext cx="3701623" cy="430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73317" y="4248246"/>
            <a:ext cx="2249338" cy="430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473317" y="4941684"/>
            <a:ext cx="4598092" cy="430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483582" y="1756419"/>
            <a:ext cx="15878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市场数据分析</a:t>
            </a:r>
            <a:endParaRPr lang="zh-CN" altLang="en-US" sz="20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519991" y="1910307"/>
            <a:ext cx="1139317" cy="11393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87931" y="2233744"/>
            <a:ext cx="8034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+mn-ea"/>
              </a:rPr>
              <a:t>VS</a:t>
            </a:r>
            <a:endParaRPr lang="zh-CN" altLang="en-US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37589" y="3647140"/>
            <a:ext cx="1587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对比数</a:t>
            </a:r>
            <a:r>
              <a:rPr lang="en-US" altLang="zh-CN" sz="1600">
                <a:solidFill>
                  <a:schemeClr val="bg1"/>
                </a:solidFill>
                <a:latin typeface="+mj-ea"/>
                <a:ea typeface="+mj-ea"/>
              </a:rPr>
              <a:t>85%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7589" y="4340578"/>
            <a:ext cx="1587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对比数</a:t>
            </a:r>
            <a:r>
              <a:rPr lang="en-US" altLang="zh-CN" sz="1600">
                <a:solidFill>
                  <a:schemeClr val="bg1"/>
                </a:solidFill>
                <a:latin typeface="+mj-ea"/>
                <a:ea typeface="+mj-ea"/>
              </a:rPr>
              <a:t>85%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37589" y="5034016"/>
            <a:ext cx="1587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对比数</a:t>
            </a:r>
            <a:r>
              <a:rPr lang="en-US" altLang="zh-CN" sz="1600">
                <a:solidFill>
                  <a:schemeClr val="bg1"/>
                </a:solidFill>
                <a:latin typeface="+mj-ea"/>
                <a:ea typeface="+mj-ea"/>
              </a:rPr>
              <a:t>85%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59308" y="3647140"/>
            <a:ext cx="1587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对比数</a:t>
            </a:r>
            <a:r>
              <a:rPr lang="en-US" altLang="zh-CN" sz="1600">
                <a:solidFill>
                  <a:schemeClr val="bg1"/>
                </a:solidFill>
                <a:latin typeface="+mj-ea"/>
                <a:ea typeface="+mj-ea"/>
              </a:rPr>
              <a:t>85%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59308" y="4340578"/>
            <a:ext cx="1587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对比数</a:t>
            </a:r>
            <a:r>
              <a:rPr lang="en-US" altLang="zh-CN" sz="1600">
                <a:solidFill>
                  <a:schemeClr val="bg1"/>
                </a:solidFill>
                <a:latin typeface="+mj-ea"/>
                <a:ea typeface="+mj-ea"/>
              </a:rPr>
              <a:t>85%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59308" y="5034016"/>
            <a:ext cx="1587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对比数</a:t>
            </a:r>
            <a:r>
              <a:rPr lang="en-US" altLang="zh-CN" sz="1600">
                <a:solidFill>
                  <a:schemeClr val="bg1"/>
                </a:solidFill>
                <a:latin typeface="+mj-ea"/>
                <a:ea typeface="+mj-ea"/>
              </a:rPr>
              <a:t>85%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22" name="文本框 21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市场数据分析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MARKET DATA ANALYSIS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: 圆角 76"/>
          <p:cNvSpPr/>
          <p:nvPr/>
        </p:nvSpPr>
        <p:spPr>
          <a:xfrm>
            <a:off x="5072233" y="4619601"/>
            <a:ext cx="1989470" cy="315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n-ea"/>
              </a:rPr>
              <a:t>PART.03</a:t>
            </a:r>
            <a:endParaRPr lang="zh-CN" altLang="en-US" sz="1200">
              <a:latin typeface="+mn-ea"/>
            </a:endParaRPr>
          </a:p>
        </p:txBody>
      </p:sp>
      <p:sp>
        <p:nvSpPr>
          <p:cNvPr id="78" name="PA_矩形 7"/>
          <p:cNvSpPr/>
          <p:nvPr>
            <p:custDataLst>
              <p:tags r:id="rId1"/>
            </p:custDataLst>
          </p:nvPr>
        </p:nvSpPr>
        <p:spPr>
          <a:xfrm>
            <a:off x="3442608" y="2198424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6600" kern="0">
                <a:solidFill>
                  <a:schemeClr val="accent1"/>
                </a:solidFill>
                <a:latin typeface="+mj-ea"/>
                <a:ea typeface="+mj-ea"/>
              </a:rPr>
              <a:t>工作经验总结</a:t>
            </a:r>
            <a:endParaRPr lang="zh-CN" altLang="en-US" sz="6600" ker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442607" y="3733409"/>
            <a:ext cx="5306786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Lorem ipsum dolor sit amet consectetur adipisicing elit sed do eiusmod tempor incididunt ut labore et dolore magna aliqua</a:t>
            </a:r>
            <a:endParaRPr lang="en-US" altLang="zh-CN" sz="1200" kern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" name="PA_矩形 8"/>
          <p:cNvSpPr/>
          <p:nvPr>
            <p:custDataLst>
              <p:tags r:id="rId2"/>
            </p:custDataLst>
          </p:nvPr>
        </p:nvSpPr>
        <p:spPr>
          <a:xfrm>
            <a:off x="4073073" y="3329767"/>
            <a:ext cx="4045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kern="0">
                <a:solidFill>
                  <a:schemeClr val="accent2"/>
                </a:solidFill>
                <a:latin typeface="+mj-lt"/>
                <a:ea typeface="微软雅黑" panose="020B0503020204020204" charset="-122"/>
              </a:rPr>
              <a:t>WORK EXPERIENCE SUMMARY</a:t>
            </a:r>
            <a:endParaRPr lang="en-US" altLang="zh-CN" kern="0">
              <a:solidFill>
                <a:schemeClr val="accent2"/>
              </a:solidFill>
              <a:latin typeface="+mj-lt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22" name="文本框 21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工作经验总结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WORK EXPERIENCE SUMMARY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768295" y="4012564"/>
            <a:ext cx="2286357" cy="1640743"/>
            <a:chOff x="1553440" y="4012564"/>
            <a:chExt cx="2286357" cy="1640743"/>
          </a:xfrm>
        </p:grpSpPr>
        <p:grpSp>
          <p:nvGrpSpPr>
            <p:cNvPr id="60" name="组合 59"/>
            <p:cNvGrpSpPr/>
            <p:nvPr/>
          </p:nvGrpSpPr>
          <p:grpSpPr>
            <a:xfrm>
              <a:off x="1553440" y="4012564"/>
              <a:ext cx="2286357" cy="1640743"/>
              <a:chOff x="891565" y="1804372"/>
              <a:chExt cx="2286357" cy="1640743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630850" y="1804372"/>
                <a:ext cx="807786" cy="80778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891565" y="3168255"/>
                <a:ext cx="2286356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zh-CN" altLang="en-US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91565" y="2766334"/>
                <a:ext cx="2286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3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70" name="Group 112"/>
            <p:cNvGrpSpPr/>
            <p:nvPr/>
          </p:nvGrpSpPr>
          <p:grpSpPr>
            <a:xfrm>
              <a:off x="2516727" y="4247925"/>
              <a:ext cx="359779" cy="337063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7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  <p:sp>
            <p:nvSpPr>
              <p:cNvPr id="7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3809643" y="1767746"/>
            <a:ext cx="2286357" cy="1640743"/>
            <a:chOff x="4955636" y="1767746"/>
            <a:chExt cx="2286357" cy="1640743"/>
          </a:xfrm>
        </p:grpSpPr>
        <p:grpSp>
          <p:nvGrpSpPr>
            <p:cNvPr id="56" name="组合 55"/>
            <p:cNvGrpSpPr/>
            <p:nvPr/>
          </p:nvGrpSpPr>
          <p:grpSpPr>
            <a:xfrm>
              <a:off x="4955636" y="1767746"/>
              <a:ext cx="2286357" cy="1640743"/>
              <a:chOff x="891565" y="1804372"/>
              <a:chExt cx="2286357" cy="1640743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630850" y="1804372"/>
                <a:ext cx="807786" cy="8077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891565" y="3168255"/>
                <a:ext cx="2286356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zh-CN" altLang="en-US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891565" y="2766334"/>
                <a:ext cx="2286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2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3" name="AutoShape 112"/>
            <p:cNvSpPr/>
            <p:nvPr/>
          </p:nvSpPr>
          <p:spPr bwMode="auto">
            <a:xfrm>
              <a:off x="5899612" y="1989192"/>
              <a:ext cx="360363" cy="35877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68294" y="1767746"/>
            <a:ext cx="2286358" cy="1640743"/>
            <a:chOff x="1553439" y="1767746"/>
            <a:chExt cx="2286358" cy="1640743"/>
          </a:xfrm>
        </p:grpSpPr>
        <p:grpSp>
          <p:nvGrpSpPr>
            <p:cNvPr id="31" name="组合 30"/>
            <p:cNvGrpSpPr/>
            <p:nvPr/>
          </p:nvGrpSpPr>
          <p:grpSpPr>
            <a:xfrm>
              <a:off x="1553439" y="1767746"/>
              <a:ext cx="2286358" cy="1640743"/>
              <a:chOff x="891564" y="1804372"/>
              <a:chExt cx="2286358" cy="164074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30850" y="1804372"/>
                <a:ext cx="807786" cy="8077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91564" y="3168255"/>
                <a:ext cx="2286358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zh-CN" altLang="en-US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91565" y="2766334"/>
                <a:ext cx="2286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1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2573212" y="2010317"/>
              <a:ext cx="246811" cy="359779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75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  <p:sp>
            <p:nvSpPr>
              <p:cNvPr id="76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3804015" y="4012564"/>
            <a:ext cx="2286357" cy="1640743"/>
            <a:chOff x="4950008" y="4012564"/>
            <a:chExt cx="2286357" cy="1640743"/>
          </a:xfrm>
        </p:grpSpPr>
        <p:grpSp>
          <p:nvGrpSpPr>
            <p:cNvPr id="64" name="组合 63"/>
            <p:cNvGrpSpPr/>
            <p:nvPr/>
          </p:nvGrpSpPr>
          <p:grpSpPr>
            <a:xfrm>
              <a:off x="4950008" y="4012564"/>
              <a:ext cx="2286357" cy="1640743"/>
              <a:chOff x="891565" y="1804372"/>
              <a:chExt cx="2286357" cy="1640743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1630850" y="1804372"/>
                <a:ext cx="807786" cy="80778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891565" y="3168255"/>
                <a:ext cx="2286356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zh-CN" altLang="en-US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891565" y="2766334"/>
                <a:ext cx="2286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4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accent4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77" name="Group 124"/>
            <p:cNvGrpSpPr/>
            <p:nvPr/>
          </p:nvGrpSpPr>
          <p:grpSpPr>
            <a:xfrm>
              <a:off x="5916110" y="4259819"/>
              <a:ext cx="359779" cy="302680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7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  <p:sp>
            <p:nvSpPr>
              <p:cNvPr id="7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  <p:sp>
            <p:nvSpPr>
              <p:cNvPr id="8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7158266" y="1420555"/>
            <a:ext cx="3650770" cy="7265164"/>
            <a:chOff x="7158266" y="1420555"/>
            <a:chExt cx="3650770" cy="7265164"/>
          </a:xfrm>
        </p:grpSpPr>
        <p:sp>
          <p:nvSpPr>
            <p:cNvPr id="99" name="图片"/>
            <p:cNvSpPr/>
            <p:nvPr/>
          </p:nvSpPr>
          <p:spPr>
            <a:xfrm>
              <a:off x="7485529" y="1846729"/>
              <a:ext cx="2974889" cy="5360895"/>
            </a:xfrm>
            <a:prstGeom prst="roundRect">
              <a:avLst>
                <a:gd name="adj" fmla="val 12448"/>
              </a:avLst>
            </a:prstGeom>
            <a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78" r="-2207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7" name="iphon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266" y="1420555"/>
              <a:ext cx="3650770" cy="7265164"/>
            </a:xfrm>
            <a:prstGeom prst="rect">
              <a:avLst/>
            </a:prstGeom>
            <a:effectLst>
              <a:outerShdw blurRad="444500" dist="127000" dir="5400000" algn="t" rotWithShape="0">
                <a:prstClr val="black">
                  <a:alpha val="3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8815" y="2077001"/>
            <a:ext cx="2359852" cy="2788310"/>
            <a:chOff x="898815" y="2077001"/>
            <a:chExt cx="2359852" cy="2788310"/>
          </a:xfrm>
        </p:grpSpPr>
        <p:grpSp>
          <p:nvGrpSpPr>
            <p:cNvPr id="3" name="组合 2"/>
            <p:cNvGrpSpPr/>
            <p:nvPr/>
          </p:nvGrpSpPr>
          <p:grpSpPr>
            <a:xfrm>
              <a:off x="898815" y="2077001"/>
              <a:ext cx="2359852" cy="2788310"/>
              <a:chOff x="535219" y="2891813"/>
              <a:chExt cx="2359852" cy="2788310"/>
            </a:xfrm>
          </p:grpSpPr>
          <p:sp>
            <p:nvSpPr>
              <p:cNvPr id="5" name="泪滴形 4"/>
              <p:cNvSpPr/>
              <p:nvPr/>
            </p:nvSpPr>
            <p:spPr>
              <a:xfrm rot="8100000">
                <a:off x="950026" y="2891813"/>
                <a:ext cx="1530236" cy="1530236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35219" y="5403263"/>
                <a:ext cx="2359852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Medium" panose="02020500000000000000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773172" y="4967408"/>
                <a:ext cx="18839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1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4" name="图形 3"/>
            <p:cNvPicPr/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719954" y="2483333"/>
              <a:ext cx="717573" cy="717573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255161" y="2077002"/>
            <a:ext cx="2359852" cy="2788309"/>
            <a:chOff x="6255161" y="2077002"/>
            <a:chExt cx="2359852" cy="2788309"/>
          </a:xfrm>
        </p:grpSpPr>
        <p:grpSp>
          <p:nvGrpSpPr>
            <p:cNvPr id="9" name="组合 8"/>
            <p:cNvGrpSpPr/>
            <p:nvPr/>
          </p:nvGrpSpPr>
          <p:grpSpPr>
            <a:xfrm>
              <a:off x="6255161" y="2077002"/>
              <a:ext cx="2359852" cy="2788309"/>
              <a:chOff x="535219" y="2891814"/>
              <a:chExt cx="2359852" cy="2788309"/>
            </a:xfrm>
          </p:grpSpPr>
          <p:sp>
            <p:nvSpPr>
              <p:cNvPr id="11" name="泪滴形 10"/>
              <p:cNvSpPr/>
              <p:nvPr/>
            </p:nvSpPr>
            <p:spPr>
              <a:xfrm rot="8100000">
                <a:off x="950025" y="2891814"/>
                <a:ext cx="1530236" cy="1530236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35219" y="5403263"/>
                <a:ext cx="2359852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Medium" panose="02020500000000000000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73172" y="4967406"/>
                <a:ext cx="18839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3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0" name="图形 9"/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76300" y="2483333"/>
              <a:ext cx="717573" cy="71757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904095" y="2077000"/>
            <a:ext cx="2418330" cy="2788311"/>
            <a:chOff x="8904095" y="2077000"/>
            <a:chExt cx="2418330" cy="2788311"/>
          </a:xfrm>
        </p:grpSpPr>
        <p:grpSp>
          <p:nvGrpSpPr>
            <p:cNvPr id="15" name="组合 14"/>
            <p:cNvGrpSpPr/>
            <p:nvPr/>
          </p:nvGrpSpPr>
          <p:grpSpPr>
            <a:xfrm>
              <a:off x="8904095" y="2077000"/>
              <a:ext cx="2418330" cy="2788311"/>
              <a:chOff x="505980" y="2891812"/>
              <a:chExt cx="2418330" cy="2788311"/>
            </a:xfrm>
          </p:grpSpPr>
          <p:sp>
            <p:nvSpPr>
              <p:cNvPr id="17" name="泪滴形 16"/>
              <p:cNvSpPr/>
              <p:nvPr/>
            </p:nvSpPr>
            <p:spPr>
              <a:xfrm rot="8100000">
                <a:off x="950026" y="2891812"/>
                <a:ext cx="1530236" cy="1530236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05980" y="5403263"/>
                <a:ext cx="2418330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Medium" panose="02020500000000000000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73172" y="4967405"/>
                <a:ext cx="18839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4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accent4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6" name="图形 15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54473" y="2483333"/>
              <a:ext cx="717573" cy="717573"/>
            </a:xfrm>
            <a:prstGeom prst="rect">
              <a:avLst/>
            </a:prstGeom>
          </p:spPr>
        </p:pic>
      </p:grpSp>
      <p:sp>
        <p:nvSpPr>
          <p:cNvPr id="20" name="箭头: V 形 19"/>
          <p:cNvSpPr/>
          <p:nvPr/>
        </p:nvSpPr>
        <p:spPr>
          <a:xfrm>
            <a:off x="3213113" y="2698952"/>
            <a:ext cx="501954" cy="50195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箭头: V 形 20"/>
          <p:cNvSpPr/>
          <p:nvPr/>
        </p:nvSpPr>
        <p:spPr>
          <a:xfrm>
            <a:off x="5914063" y="2698952"/>
            <a:ext cx="501954" cy="50195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箭头: V 形 21"/>
          <p:cNvSpPr/>
          <p:nvPr/>
        </p:nvSpPr>
        <p:spPr>
          <a:xfrm>
            <a:off x="8615013" y="2698952"/>
            <a:ext cx="501954" cy="50195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547749" y="2077001"/>
            <a:ext cx="2418330" cy="2788310"/>
            <a:chOff x="3547749" y="2077001"/>
            <a:chExt cx="2418330" cy="2788310"/>
          </a:xfrm>
        </p:grpSpPr>
        <p:grpSp>
          <p:nvGrpSpPr>
            <p:cNvPr id="24" name="组合 23"/>
            <p:cNvGrpSpPr/>
            <p:nvPr/>
          </p:nvGrpSpPr>
          <p:grpSpPr>
            <a:xfrm>
              <a:off x="3547749" y="2077001"/>
              <a:ext cx="2418330" cy="2788310"/>
              <a:chOff x="505980" y="2891813"/>
              <a:chExt cx="2418330" cy="2788310"/>
            </a:xfrm>
          </p:grpSpPr>
          <p:sp>
            <p:nvSpPr>
              <p:cNvPr id="26" name="泪滴形 25"/>
              <p:cNvSpPr/>
              <p:nvPr/>
            </p:nvSpPr>
            <p:spPr>
              <a:xfrm rot="8100000">
                <a:off x="950026" y="2891813"/>
                <a:ext cx="1530236" cy="1530236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05980" y="5403263"/>
                <a:ext cx="2418330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Medium" panose="02020500000000000000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73172" y="4967407"/>
                <a:ext cx="18839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2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25" name="图形 24"/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98127" y="2483333"/>
              <a:ext cx="717573" cy="717573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30" name="文本框 29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工作经验总结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WORK EXPERIENCE SUMMARY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7100" y="1679370"/>
            <a:ext cx="2522270" cy="4223820"/>
            <a:chOff x="927100" y="1910279"/>
            <a:chExt cx="2522270" cy="4223820"/>
          </a:xfrm>
        </p:grpSpPr>
        <p:grpSp>
          <p:nvGrpSpPr>
            <p:cNvPr id="3" name="组合 2"/>
            <p:cNvGrpSpPr/>
            <p:nvPr/>
          </p:nvGrpSpPr>
          <p:grpSpPr>
            <a:xfrm>
              <a:off x="927100" y="1910279"/>
              <a:ext cx="2522270" cy="4223820"/>
              <a:chOff x="927100" y="1910279"/>
              <a:chExt cx="2522270" cy="4223820"/>
            </a:xfrm>
          </p:grpSpPr>
          <p:sp>
            <p:nvSpPr>
              <p:cNvPr id="5" name="任意多边形: 形状 4"/>
              <p:cNvSpPr/>
              <p:nvPr/>
            </p:nvSpPr>
            <p:spPr>
              <a:xfrm>
                <a:off x="927100" y="2516862"/>
                <a:ext cx="2522270" cy="3617237"/>
              </a:xfrm>
              <a:custGeom>
                <a:avLst/>
                <a:gdLst>
                  <a:gd name="connsiteX0" fmla="*/ 0 w 2522270"/>
                  <a:gd name="connsiteY0" fmla="*/ 0 h 3617237"/>
                  <a:gd name="connsiteX1" fmla="*/ 620050 w 2522270"/>
                  <a:gd name="connsiteY1" fmla="*/ 0 h 3617237"/>
                  <a:gd name="connsiteX2" fmla="*/ 618339 w 2522270"/>
                  <a:gd name="connsiteY2" fmla="*/ 16974 h 3617237"/>
                  <a:gd name="connsiteX3" fmla="*/ 1261135 w 2522270"/>
                  <a:gd name="connsiteY3" fmla="*/ 659770 h 3617237"/>
                  <a:gd name="connsiteX4" fmla="*/ 1903931 w 2522270"/>
                  <a:gd name="connsiteY4" fmla="*/ 16974 h 3617237"/>
                  <a:gd name="connsiteX5" fmla="*/ 1902220 w 2522270"/>
                  <a:gd name="connsiteY5" fmla="*/ 0 h 3617237"/>
                  <a:gd name="connsiteX6" fmla="*/ 2522270 w 2522270"/>
                  <a:gd name="connsiteY6" fmla="*/ 0 h 3617237"/>
                  <a:gd name="connsiteX7" fmla="*/ 2522270 w 2522270"/>
                  <a:gd name="connsiteY7" fmla="*/ 3617237 h 3617237"/>
                  <a:gd name="connsiteX8" fmla="*/ 0 w 2522270"/>
                  <a:gd name="connsiteY8" fmla="*/ 3617237 h 3617237"/>
                  <a:gd name="connsiteX9" fmla="*/ 0 w 2522270"/>
                  <a:gd name="connsiteY9" fmla="*/ 0 h 361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70" h="3617237">
                    <a:moveTo>
                      <a:pt x="0" y="0"/>
                    </a:moveTo>
                    <a:lnTo>
                      <a:pt x="620050" y="0"/>
                    </a:lnTo>
                    <a:lnTo>
                      <a:pt x="618339" y="16974"/>
                    </a:lnTo>
                    <a:cubicBezTo>
                      <a:pt x="618339" y="371980"/>
                      <a:pt x="906129" y="659770"/>
                      <a:pt x="1261135" y="659770"/>
                    </a:cubicBezTo>
                    <a:cubicBezTo>
                      <a:pt x="1616141" y="659770"/>
                      <a:pt x="1903931" y="371980"/>
                      <a:pt x="1903931" y="16974"/>
                    </a:cubicBezTo>
                    <a:lnTo>
                      <a:pt x="1902220" y="0"/>
                    </a:lnTo>
                    <a:lnTo>
                      <a:pt x="2522270" y="0"/>
                    </a:lnTo>
                    <a:lnTo>
                      <a:pt x="2522270" y="3617237"/>
                    </a:lnTo>
                    <a:lnTo>
                      <a:pt x="0" y="361723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572599" y="1910279"/>
                <a:ext cx="1231271" cy="12312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104924" y="4087059"/>
                <a:ext cx="2166620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049028" y="3649034"/>
                <a:ext cx="22784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4" name="图形 3"/>
            <p:cNvPicPr/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829449" y="2145558"/>
              <a:ext cx="717573" cy="71757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128986" y="1679370"/>
            <a:ext cx="2522270" cy="4223820"/>
            <a:chOff x="6128986" y="1910279"/>
            <a:chExt cx="2522270" cy="4223820"/>
          </a:xfrm>
        </p:grpSpPr>
        <p:grpSp>
          <p:nvGrpSpPr>
            <p:cNvPr id="10" name="组合 9"/>
            <p:cNvGrpSpPr/>
            <p:nvPr/>
          </p:nvGrpSpPr>
          <p:grpSpPr>
            <a:xfrm>
              <a:off x="6128986" y="1910279"/>
              <a:ext cx="2522270" cy="4223820"/>
              <a:chOff x="927100" y="1910279"/>
              <a:chExt cx="2522270" cy="4223820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927100" y="2516862"/>
                <a:ext cx="2522270" cy="3617237"/>
              </a:xfrm>
              <a:custGeom>
                <a:avLst/>
                <a:gdLst>
                  <a:gd name="connsiteX0" fmla="*/ 0 w 2522270"/>
                  <a:gd name="connsiteY0" fmla="*/ 0 h 3617237"/>
                  <a:gd name="connsiteX1" fmla="*/ 620050 w 2522270"/>
                  <a:gd name="connsiteY1" fmla="*/ 0 h 3617237"/>
                  <a:gd name="connsiteX2" fmla="*/ 618339 w 2522270"/>
                  <a:gd name="connsiteY2" fmla="*/ 16974 h 3617237"/>
                  <a:gd name="connsiteX3" fmla="*/ 1261135 w 2522270"/>
                  <a:gd name="connsiteY3" fmla="*/ 659770 h 3617237"/>
                  <a:gd name="connsiteX4" fmla="*/ 1903931 w 2522270"/>
                  <a:gd name="connsiteY4" fmla="*/ 16974 h 3617237"/>
                  <a:gd name="connsiteX5" fmla="*/ 1902220 w 2522270"/>
                  <a:gd name="connsiteY5" fmla="*/ 0 h 3617237"/>
                  <a:gd name="connsiteX6" fmla="*/ 2522270 w 2522270"/>
                  <a:gd name="connsiteY6" fmla="*/ 0 h 3617237"/>
                  <a:gd name="connsiteX7" fmla="*/ 2522270 w 2522270"/>
                  <a:gd name="connsiteY7" fmla="*/ 3617237 h 3617237"/>
                  <a:gd name="connsiteX8" fmla="*/ 0 w 2522270"/>
                  <a:gd name="connsiteY8" fmla="*/ 3617237 h 3617237"/>
                  <a:gd name="connsiteX9" fmla="*/ 0 w 2522270"/>
                  <a:gd name="connsiteY9" fmla="*/ 0 h 361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70" h="3617237">
                    <a:moveTo>
                      <a:pt x="0" y="0"/>
                    </a:moveTo>
                    <a:lnTo>
                      <a:pt x="620050" y="0"/>
                    </a:lnTo>
                    <a:lnTo>
                      <a:pt x="618339" y="16974"/>
                    </a:lnTo>
                    <a:cubicBezTo>
                      <a:pt x="618339" y="371980"/>
                      <a:pt x="906129" y="659770"/>
                      <a:pt x="1261135" y="659770"/>
                    </a:cubicBezTo>
                    <a:cubicBezTo>
                      <a:pt x="1616141" y="659770"/>
                      <a:pt x="1903931" y="371980"/>
                      <a:pt x="1903931" y="16974"/>
                    </a:cubicBezTo>
                    <a:lnTo>
                      <a:pt x="1902220" y="0"/>
                    </a:lnTo>
                    <a:lnTo>
                      <a:pt x="2522270" y="0"/>
                    </a:lnTo>
                    <a:lnTo>
                      <a:pt x="2522270" y="3617237"/>
                    </a:lnTo>
                    <a:lnTo>
                      <a:pt x="0" y="3617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572599" y="1910279"/>
                <a:ext cx="1231271" cy="123127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88098" y="4087059"/>
                <a:ext cx="220027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white"/>
                  </a:solidFill>
                  <a:latin typeface="思源宋体 CN Medium" panose="02020500000000000000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014357" y="3649034"/>
                <a:ext cx="23477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1" name="图形 10"/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31335" y="2145558"/>
              <a:ext cx="717573" cy="71757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729930" y="1679370"/>
            <a:ext cx="2522270" cy="4223820"/>
            <a:chOff x="8729930" y="1910279"/>
            <a:chExt cx="2522270" cy="4223820"/>
          </a:xfrm>
        </p:grpSpPr>
        <p:grpSp>
          <p:nvGrpSpPr>
            <p:cNvPr id="17" name="组合 16"/>
            <p:cNvGrpSpPr/>
            <p:nvPr/>
          </p:nvGrpSpPr>
          <p:grpSpPr>
            <a:xfrm>
              <a:off x="8729930" y="1910279"/>
              <a:ext cx="2522270" cy="4223820"/>
              <a:chOff x="927100" y="1910279"/>
              <a:chExt cx="2522270" cy="4223820"/>
            </a:xfrm>
          </p:grpSpPr>
          <p:sp>
            <p:nvSpPr>
              <p:cNvPr id="19" name="任意多边形: 形状 18"/>
              <p:cNvSpPr/>
              <p:nvPr/>
            </p:nvSpPr>
            <p:spPr>
              <a:xfrm>
                <a:off x="927100" y="2516862"/>
                <a:ext cx="2522270" cy="3617237"/>
              </a:xfrm>
              <a:custGeom>
                <a:avLst/>
                <a:gdLst>
                  <a:gd name="connsiteX0" fmla="*/ 0 w 2522270"/>
                  <a:gd name="connsiteY0" fmla="*/ 0 h 3617237"/>
                  <a:gd name="connsiteX1" fmla="*/ 620050 w 2522270"/>
                  <a:gd name="connsiteY1" fmla="*/ 0 h 3617237"/>
                  <a:gd name="connsiteX2" fmla="*/ 618339 w 2522270"/>
                  <a:gd name="connsiteY2" fmla="*/ 16974 h 3617237"/>
                  <a:gd name="connsiteX3" fmla="*/ 1261135 w 2522270"/>
                  <a:gd name="connsiteY3" fmla="*/ 659770 h 3617237"/>
                  <a:gd name="connsiteX4" fmla="*/ 1903931 w 2522270"/>
                  <a:gd name="connsiteY4" fmla="*/ 16974 h 3617237"/>
                  <a:gd name="connsiteX5" fmla="*/ 1902220 w 2522270"/>
                  <a:gd name="connsiteY5" fmla="*/ 0 h 3617237"/>
                  <a:gd name="connsiteX6" fmla="*/ 2522270 w 2522270"/>
                  <a:gd name="connsiteY6" fmla="*/ 0 h 3617237"/>
                  <a:gd name="connsiteX7" fmla="*/ 2522270 w 2522270"/>
                  <a:gd name="connsiteY7" fmla="*/ 3617237 h 3617237"/>
                  <a:gd name="connsiteX8" fmla="*/ 0 w 2522270"/>
                  <a:gd name="connsiteY8" fmla="*/ 3617237 h 3617237"/>
                  <a:gd name="connsiteX9" fmla="*/ 0 w 2522270"/>
                  <a:gd name="connsiteY9" fmla="*/ 0 h 361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70" h="3617237">
                    <a:moveTo>
                      <a:pt x="0" y="0"/>
                    </a:moveTo>
                    <a:lnTo>
                      <a:pt x="620050" y="0"/>
                    </a:lnTo>
                    <a:lnTo>
                      <a:pt x="618339" y="16974"/>
                    </a:lnTo>
                    <a:cubicBezTo>
                      <a:pt x="618339" y="371980"/>
                      <a:pt x="906129" y="659770"/>
                      <a:pt x="1261135" y="659770"/>
                    </a:cubicBezTo>
                    <a:cubicBezTo>
                      <a:pt x="1616141" y="659770"/>
                      <a:pt x="1903931" y="371980"/>
                      <a:pt x="1903931" y="16974"/>
                    </a:cubicBezTo>
                    <a:lnTo>
                      <a:pt x="1902220" y="0"/>
                    </a:lnTo>
                    <a:lnTo>
                      <a:pt x="2522270" y="0"/>
                    </a:lnTo>
                    <a:lnTo>
                      <a:pt x="2522270" y="3617237"/>
                    </a:lnTo>
                    <a:lnTo>
                      <a:pt x="0" y="3617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572599" y="1910279"/>
                <a:ext cx="1231271" cy="123127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85558" y="4087059"/>
                <a:ext cx="220535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white"/>
                  </a:solidFill>
                  <a:latin typeface="思源宋体 CN Medium" panose="02020500000000000000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008662" y="3649034"/>
                <a:ext cx="2359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8" name="图形 17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32279" y="2145558"/>
              <a:ext cx="717573" cy="71757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3528043" y="1679370"/>
            <a:ext cx="2522270" cy="4223820"/>
            <a:chOff x="3528043" y="1679370"/>
            <a:chExt cx="2522270" cy="4223820"/>
          </a:xfrm>
        </p:grpSpPr>
        <p:grpSp>
          <p:nvGrpSpPr>
            <p:cNvPr id="24" name="组合 23"/>
            <p:cNvGrpSpPr/>
            <p:nvPr/>
          </p:nvGrpSpPr>
          <p:grpSpPr>
            <a:xfrm>
              <a:off x="3528043" y="1679370"/>
              <a:ext cx="2522270" cy="4223820"/>
              <a:chOff x="927100" y="1910279"/>
              <a:chExt cx="2522270" cy="4223820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927100" y="2516862"/>
                <a:ext cx="2522270" cy="3617237"/>
              </a:xfrm>
              <a:custGeom>
                <a:avLst/>
                <a:gdLst>
                  <a:gd name="connsiteX0" fmla="*/ 0 w 2522270"/>
                  <a:gd name="connsiteY0" fmla="*/ 0 h 3617237"/>
                  <a:gd name="connsiteX1" fmla="*/ 620050 w 2522270"/>
                  <a:gd name="connsiteY1" fmla="*/ 0 h 3617237"/>
                  <a:gd name="connsiteX2" fmla="*/ 618339 w 2522270"/>
                  <a:gd name="connsiteY2" fmla="*/ 16974 h 3617237"/>
                  <a:gd name="connsiteX3" fmla="*/ 1261135 w 2522270"/>
                  <a:gd name="connsiteY3" fmla="*/ 659770 h 3617237"/>
                  <a:gd name="connsiteX4" fmla="*/ 1903931 w 2522270"/>
                  <a:gd name="connsiteY4" fmla="*/ 16974 h 3617237"/>
                  <a:gd name="connsiteX5" fmla="*/ 1902220 w 2522270"/>
                  <a:gd name="connsiteY5" fmla="*/ 0 h 3617237"/>
                  <a:gd name="connsiteX6" fmla="*/ 2522270 w 2522270"/>
                  <a:gd name="connsiteY6" fmla="*/ 0 h 3617237"/>
                  <a:gd name="connsiteX7" fmla="*/ 2522270 w 2522270"/>
                  <a:gd name="connsiteY7" fmla="*/ 3617237 h 3617237"/>
                  <a:gd name="connsiteX8" fmla="*/ 0 w 2522270"/>
                  <a:gd name="connsiteY8" fmla="*/ 3617237 h 3617237"/>
                  <a:gd name="connsiteX9" fmla="*/ 0 w 2522270"/>
                  <a:gd name="connsiteY9" fmla="*/ 0 h 361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70" h="3617237">
                    <a:moveTo>
                      <a:pt x="0" y="0"/>
                    </a:moveTo>
                    <a:lnTo>
                      <a:pt x="620050" y="0"/>
                    </a:lnTo>
                    <a:lnTo>
                      <a:pt x="618339" y="16974"/>
                    </a:lnTo>
                    <a:cubicBezTo>
                      <a:pt x="618339" y="371980"/>
                      <a:pt x="906129" y="659770"/>
                      <a:pt x="1261135" y="659770"/>
                    </a:cubicBezTo>
                    <a:cubicBezTo>
                      <a:pt x="1616141" y="659770"/>
                      <a:pt x="1903931" y="371980"/>
                      <a:pt x="1903931" y="16974"/>
                    </a:cubicBezTo>
                    <a:lnTo>
                      <a:pt x="1902220" y="0"/>
                    </a:lnTo>
                    <a:lnTo>
                      <a:pt x="2522270" y="0"/>
                    </a:lnTo>
                    <a:lnTo>
                      <a:pt x="2522270" y="3617237"/>
                    </a:lnTo>
                    <a:lnTo>
                      <a:pt x="0" y="3617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572599" y="1910279"/>
                <a:ext cx="1231271" cy="123127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093812" y="4087059"/>
                <a:ext cx="218884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white"/>
                  </a:solidFill>
                  <a:latin typeface="思源宋体 CN Medium" panose="02020500000000000000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093030" y="3649034"/>
                <a:ext cx="21904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25" name="图形 24"/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7343" y="1873171"/>
              <a:ext cx="843670" cy="84367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31" name="文本框 30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工作经验总结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WORK EXPERIENCE SUMMARY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18" name="文本框 17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工作经验总结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WORK EXPERIENCE SUMMARY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660400" y="1848321"/>
            <a:ext cx="2434159" cy="2914569"/>
            <a:chOff x="4200487" y="1848321"/>
            <a:chExt cx="2434159" cy="2914569"/>
          </a:xfrm>
        </p:grpSpPr>
        <p:grpSp>
          <p:nvGrpSpPr>
            <p:cNvPr id="22" name="组合 21"/>
            <p:cNvGrpSpPr/>
            <p:nvPr/>
          </p:nvGrpSpPr>
          <p:grpSpPr>
            <a:xfrm>
              <a:off x="4200489" y="1848321"/>
              <a:ext cx="2434157" cy="2914569"/>
              <a:chOff x="927099" y="1991757"/>
              <a:chExt cx="2434157" cy="291456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927099" y="1991757"/>
                <a:ext cx="2434157" cy="2383325"/>
              </a:xfrm>
              <a:prstGeom prst="rect">
                <a:avLst/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978333" y="4629466"/>
                <a:ext cx="2331689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Medium" panose="02020500000000000000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200487" y="3594845"/>
              <a:ext cx="2434157" cy="6367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78963" y="3757786"/>
              <a:ext cx="18772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工作经验总结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68514" y="1848321"/>
            <a:ext cx="2434159" cy="2914569"/>
            <a:chOff x="4200487" y="1848321"/>
            <a:chExt cx="2434159" cy="2914569"/>
          </a:xfrm>
        </p:grpSpPr>
        <p:grpSp>
          <p:nvGrpSpPr>
            <p:cNvPr id="28" name="组合 27"/>
            <p:cNvGrpSpPr/>
            <p:nvPr/>
          </p:nvGrpSpPr>
          <p:grpSpPr>
            <a:xfrm>
              <a:off x="4200489" y="1848321"/>
              <a:ext cx="2434157" cy="2914569"/>
              <a:chOff x="927099" y="1991757"/>
              <a:chExt cx="2434157" cy="291456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927099" y="1991757"/>
                <a:ext cx="2434157" cy="2383325"/>
              </a:xfrm>
              <a:prstGeom prst="rect">
                <a:avLst/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948241" y="4629466"/>
                <a:ext cx="2391872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Medium" panose="02020500000000000000" charset="-122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4200487" y="3594845"/>
              <a:ext cx="2434157" cy="6367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478963" y="3757786"/>
              <a:ext cx="18772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工作经验总结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76628" y="1848321"/>
            <a:ext cx="2434159" cy="2914569"/>
            <a:chOff x="4200487" y="1848321"/>
            <a:chExt cx="2434159" cy="2914569"/>
          </a:xfrm>
        </p:grpSpPr>
        <p:grpSp>
          <p:nvGrpSpPr>
            <p:cNvPr id="34" name="组合 33"/>
            <p:cNvGrpSpPr/>
            <p:nvPr/>
          </p:nvGrpSpPr>
          <p:grpSpPr>
            <a:xfrm>
              <a:off x="4200489" y="1848321"/>
              <a:ext cx="2434157" cy="2914569"/>
              <a:chOff x="927099" y="1991757"/>
              <a:chExt cx="2434157" cy="291456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927099" y="1991757"/>
                <a:ext cx="2434157" cy="2383325"/>
              </a:xfrm>
              <a:prstGeom prst="rect">
                <a:avLst/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991826" y="4629466"/>
                <a:ext cx="2304702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Medium" panose="02020500000000000000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200487" y="3594845"/>
              <a:ext cx="2434157" cy="6367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78963" y="3757786"/>
              <a:ext cx="18772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工作经验总结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084741" y="1848321"/>
            <a:ext cx="2434159" cy="2914569"/>
            <a:chOff x="4200487" y="1848321"/>
            <a:chExt cx="2434159" cy="2914569"/>
          </a:xfrm>
        </p:grpSpPr>
        <p:grpSp>
          <p:nvGrpSpPr>
            <p:cNvPr id="40" name="组合 39"/>
            <p:cNvGrpSpPr/>
            <p:nvPr/>
          </p:nvGrpSpPr>
          <p:grpSpPr>
            <a:xfrm>
              <a:off x="4200489" y="1848321"/>
              <a:ext cx="2434157" cy="2914569"/>
              <a:chOff x="927099" y="1991757"/>
              <a:chExt cx="2434157" cy="291456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927099" y="1991757"/>
                <a:ext cx="2434157" cy="2383325"/>
              </a:xfrm>
              <a:prstGeom prst="rect">
                <a:avLst/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965634" y="4629466"/>
                <a:ext cx="2357086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Medium" panose="02020500000000000000" charset="-122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4200487" y="3594845"/>
              <a:ext cx="2434157" cy="6367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478963" y="3757786"/>
              <a:ext cx="18772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工作经验总结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: 圆角 76"/>
          <p:cNvSpPr/>
          <p:nvPr/>
        </p:nvSpPr>
        <p:spPr>
          <a:xfrm>
            <a:off x="5072233" y="4619601"/>
            <a:ext cx="1989470" cy="315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n-ea"/>
              </a:rPr>
              <a:t>PART.04</a:t>
            </a:r>
            <a:endParaRPr lang="zh-CN" altLang="en-US" sz="1200">
              <a:latin typeface="+mn-ea"/>
            </a:endParaRPr>
          </a:p>
        </p:txBody>
      </p:sp>
      <p:sp>
        <p:nvSpPr>
          <p:cNvPr id="78" name="PA_矩形 7"/>
          <p:cNvSpPr/>
          <p:nvPr>
            <p:custDataLst>
              <p:tags r:id="rId1"/>
            </p:custDataLst>
          </p:nvPr>
        </p:nvSpPr>
        <p:spPr>
          <a:xfrm>
            <a:off x="3442608" y="2198424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6600" kern="0">
                <a:solidFill>
                  <a:schemeClr val="accent1"/>
                </a:solidFill>
                <a:latin typeface="+mj-ea"/>
                <a:ea typeface="+mj-ea"/>
              </a:rPr>
              <a:t>未来工作计划</a:t>
            </a:r>
            <a:endParaRPr lang="zh-CN" altLang="en-US" sz="6600" ker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442607" y="3733409"/>
            <a:ext cx="5306786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Lorem ipsum dolor sit amet consectetur adipisicing elit sed do eiusmod tempor incididunt ut labore et dolore magna aliqua</a:t>
            </a:r>
            <a:endParaRPr lang="en-US" altLang="zh-CN" sz="1200" kern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" name="PA_矩形 8"/>
          <p:cNvSpPr/>
          <p:nvPr>
            <p:custDataLst>
              <p:tags r:id="rId2"/>
            </p:custDataLst>
          </p:nvPr>
        </p:nvSpPr>
        <p:spPr>
          <a:xfrm>
            <a:off x="4073073" y="3329767"/>
            <a:ext cx="4045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kern="0">
                <a:solidFill>
                  <a:schemeClr val="accent2"/>
                </a:solidFill>
                <a:latin typeface="+mj-lt"/>
                <a:ea typeface="微软雅黑" panose="020B0503020204020204" charset="-122"/>
              </a:rPr>
              <a:t>FUTURE WORK PLAN</a:t>
            </a:r>
            <a:endParaRPr lang="en-US" altLang="zh-CN" kern="0">
              <a:solidFill>
                <a:schemeClr val="accent2"/>
              </a:solidFill>
              <a:latin typeface="+mj-lt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3100" y="1754809"/>
            <a:ext cx="3307706" cy="4017819"/>
            <a:chOff x="673100" y="1754809"/>
            <a:chExt cx="3307706" cy="4017819"/>
          </a:xfrm>
        </p:grpSpPr>
        <p:grpSp>
          <p:nvGrpSpPr>
            <p:cNvPr id="3" name="组合 2"/>
            <p:cNvGrpSpPr/>
            <p:nvPr/>
          </p:nvGrpSpPr>
          <p:grpSpPr>
            <a:xfrm>
              <a:off x="673100" y="1754809"/>
              <a:ext cx="3307706" cy="4017819"/>
              <a:chOff x="4719782" y="1560945"/>
              <a:chExt cx="3307706" cy="401781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719782" y="1560945"/>
                <a:ext cx="3307706" cy="40178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719782" y="1560946"/>
                <a:ext cx="3307706" cy="1771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719782" y="1560946"/>
                <a:ext cx="3307706" cy="3791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886127" y="2363378"/>
              <a:ext cx="88165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latin typeface="DIN" pitchFamily="50" charset="0"/>
                  <a:ea typeface="+mj-ea"/>
                  <a:cs typeface="阿里巴巴普惠体 H" panose="00020600040101010101" pitchFamily="18" charset="-122"/>
                </a:rPr>
                <a:t>90%</a:t>
              </a:r>
              <a:endParaRPr lang="zh-CN" altLang="en-US" sz="3600">
                <a:solidFill>
                  <a:schemeClr val="bg1"/>
                </a:solidFill>
                <a:latin typeface="DIN" pitchFamily="50" charset="0"/>
                <a:ea typeface="+mj-ea"/>
                <a:cs typeface="阿里巴巴普惠体 H" panose="00020600040101010101" pitchFamily="18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17259" y="4111542"/>
              <a:ext cx="2419389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lang="en-US" altLang="zh-CN" sz="120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98425" y="3050216"/>
              <a:ext cx="20570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未来工作计划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08286" y="1592209"/>
            <a:ext cx="3575428" cy="4343018"/>
            <a:chOff x="4308286" y="1592209"/>
            <a:chExt cx="3575428" cy="4343018"/>
          </a:xfrm>
        </p:grpSpPr>
        <p:grpSp>
          <p:nvGrpSpPr>
            <p:cNvPr id="11" name="组合 10"/>
            <p:cNvGrpSpPr/>
            <p:nvPr/>
          </p:nvGrpSpPr>
          <p:grpSpPr>
            <a:xfrm>
              <a:off x="4308286" y="1592209"/>
              <a:ext cx="3575428" cy="4343018"/>
              <a:chOff x="4719782" y="1560945"/>
              <a:chExt cx="3307706" cy="401781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719782" y="1560945"/>
                <a:ext cx="3307706" cy="40178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719782" y="1560946"/>
                <a:ext cx="3307706" cy="177113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719782" y="1560946"/>
                <a:ext cx="3307706" cy="3791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856879" y="2292740"/>
              <a:ext cx="247824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DIN" pitchFamily="50" charset="0"/>
                  <a:ea typeface="+mj-ea"/>
                  <a:cs typeface="阿里巴巴普惠体 H" panose="00020600040101010101" pitchFamily="18" charset="-122"/>
                </a:rPr>
                <a:t>100.000.000</a:t>
              </a:r>
              <a:endParaRPr lang="zh-CN" altLang="en-US" sz="3600">
                <a:solidFill>
                  <a:schemeClr val="bg1"/>
                </a:solidFill>
                <a:latin typeface="DIN" pitchFamily="50" charset="0"/>
                <a:ea typeface="+mj-ea"/>
                <a:cs typeface="阿里巴巴普惠体 H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39553" y="3924930"/>
              <a:ext cx="2312892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lang="en-US" altLang="zh-CN" sz="1200">
                <a:solidFill>
                  <a:prstClr val="black">
                    <a:lumMod val="65000"/>
                    <a:lumOff val="35000"/>
                  </a:prstClr>
                </a:solidFill>
                <a:latin typeface="思源宋体 CN Medium" panose="02020500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67472" y="3050216"/>
              <a:ext cx="20570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未来工作计划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11194" y="1754809"/>
            <a:ext cx="3307706" cy="4017819"/>
            <a:chOff x="8211194" y="1754809"/>
            <a:chExt cx="3307706" cy="4017819"/>
          </a:xfrm>
        </p:grpSpPr>
        <p:grpSp>
          <p:nvGrpSpPr>
            <p:cNvPr id="19" name="组合 18"/>
            <p:cNvGrpSpPr/>
            <p:nvPr/>
          </p:nvGrpSpPr>
          <p:grpSpPr>
            <a:xfrm>
              <a:off x="8211194" y="1754809"/>
              <a:ext cx="3307706" cy="4017819"/>
              <a:chOff x="4719782" y="1560945"/>
              <a:chExt cx="3307706" cy="401781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719782" y="1560945"/>
                <a:ext cx="3307706" cy="40178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719782" y="1560946"/>
                <a:ext cx="3307706" cy="1771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719782" y="1560946"/>
                <a:ext cx="3307706" cy="3791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424224" y="2363378"/>
              <a:ext cx="88165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latin typeface="DIN" pitchFamily="50" charset="0"/>
                  <a:ea typeface="+mj-ea"/>
                  <a:cs typeface="阿里巴巴普惠体 H" panose="00020600040101010101" pitchFamily="18" charset="-122"/>
                </a:rPr>
                <a:t>98%</a:t>
              </a:r>
              <a:endParaRPr lang="zh-CN" altLang="en-US" sz="3600">
                <a:solidFill>
                  <a:schemeClr val="bg1"/>
                </a:solidFill>
                <a:latin typeface="DIN" pitchFamily="50" charset="0"/>
                <a:ea typeface="+mj-ea"/>
                <a:cs typeface="阿里巴巴普惠体 H" panose="00020600040101010101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95766" y="4111541"/>
              <a:ext cx="2338566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lang="en-US" altLang="zh-CN" sz="1200">
                <a:solidFill>
                  <a:prstClr val="black">
                    <a:lumMod val="65000"/>
                    <a:lumOff val="35000"/>
                  </a:prstClr>
                </a:solidFill>
                <a:latin typeface="思源宋体 CN Medium" panose="02020500000000000000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836519" y="3050216"/>
              <a:ext cx="20570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未来工作计划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27" name="文本框 26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未来工作计划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FUTURE WORK PLAN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88114" y="943901"/>
            <a:ext cx="1415772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accent1"/>
                </a:solidFill>
                <a:latin typeface="+mj-ea"/>
                <a:ea typeface="+mj-ea"/>
              </a:rPr>
              <a:t>目录</a:t>
            </a:r>
            <a:endParaRPr lang="zh-CN" altLang="en-US" sz="48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2795" y="1778929"/>
            <a:ext cx="2106410" cy="40011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spc="600">
                <a:solidFill>
                  <a:schemeClr val="accent2"/>
                </a:solidFill>
                <a:ea typeface="+mj-ea"/>
              </a:rPr>
              <a:t>CONTENTS</a:t>
            </a:r>
            <a:endParaRPr lang="en-US" altLang="zh-CN" sz="2000" spc="600">
              <a:solidFill>
                <a:schemeClr val="accent2"/>
              </a:solidFill>
              <a:ea typeface="+mj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926091" y="2787195"/>
            <a:ext cx="8339818" cy="1961854"/>
            <a:chOff x="1732236" y="2787195"/>
            <a:chExt cx="8339818" cy="1961854"/>
          </a:xfrm>
        </p:grpSpPr>
        <p:grpSp>
          <p:nvGrpSpPr>
            <p:cNvPr id="4" name="组合 3"/>
            <p:cNvGrpSpPr/>
            <p:nvPr/>
          </p:nvGrpSpPr>
          <p:grpSpPr>
            <a:xfrm>
              <a:off x="1732236" y="2787195"/>
              <a:ext cx="3541719" cy="617370"/>
              <a:chOff x="1006764" y="3137462"/>
              <a:chExt cx="3541719" cy="61737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1006764" y="3140364"/>
                <a:ext cx="570396" cy="5703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DIN" pitchFamily="50" charset="0"/>
                  </a:rPr>
                  <a:t>01</a:t>
                </a:r>
                <a:endParaRPr lang="zh-CN" altLang="en-US" sz="2400">
                  <a:solidFill>
                    <a:schemeClr val="bg1"/>
                  </a:solidFill>
                  <a:latin typeface="DIN" pitchFamily="50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031907" y="3137462"/>
                <a:ext cx="19077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1"/>
                    </a:solidFill>
                    <a:latin typeface="+mj-ea"/>
                    <a:ea typeface="+mj-ea"/>
                  </a:rPr>
                  <a:t>工作内容回顾</a:t>
                </a:r>
                <a:endParaRPr lang="zh-CN" altLang="en-US" sz="240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031906" y="3539388"/>
                <a:ext cx="251657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>
                    <a:solidFill>
                      <a:schemeClr val="bg1">
                        <a:lumMod val="65000"/>
                      </a:schemeClr>
                    </a:solidFill>
                  </a:rPr>
                  <a:t>REVIEW OF WORK CONTENT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886195" y="2787195"/>
              <a:ext cx="3185859" cy="617370"/>
              <a:chOff x="1006764" y="3137462"/>
              <a:chExt cx="3185859" cy="61737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006764" y="3140364"/>
                <a:ext cx="570396" cy="5703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DIN" pitchFamily="50" charset="0"/>
                  </a:rPr>
                  <a:t>02</a:t>
                </a:r>
                <a:endParaRPr lang="zh-CN" altLang="en-US" sz="2400">
                  <a:solidFill>
                    <a:schemeClr val="bg1"/>
                  </a:solidFill>
                  <a:latin typeface="DIN" pitchFamily="50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031907" y="3137462"/>
                <a:ext cx="19077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1"/>
                    </a:solidFill>
                    <a:latin typeface="+mj-ea"/>
                    <a:ea typeface="+mj-ea"/>
                  </a:rPr>
                  <a:t>市场数据分析</a:t>
                </a:r>
                <a:endParaRPr lang="zh-CN" altLang="en-US" sz="240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31906" y="3539388"/>
                <a:ext cx="21607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>
                    <a:solidFill>
                      <a:schemeClr val="bg1">
                        <a:lumMod val="65000"/>
                      </a:schemeClr>
                    </a:solidFill>
                  </a:rPr>
                  <a:t>MARKET DATA ANALYSIS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732236" y="4131679"/>
              <a:ext cx="3544271" cy="617370"/>
              <a:chOff x="1006764" y="3137462"/>
              <a:chExt cx="3544271" cy="61737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006764" y="3140364"/>
                <a:ext cx="570396" cy="5703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DIN" pitchFamily="50" charset="0"/>
                  </a:rPr>
                  <a:t>03</a:t>
                </a:r>
                <a:endParaRPr lang="zh-CN" altLang="en-US" sz="2400">
                  <a:solidFill>
                    <a:schemeClr val="bg1"/>
                  </a:solidFill>
                  <a:latin typeface="DIN" pitchFamily="50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031907" y="3137462"/>
                <a:ext cx="18865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1"/>
                    </a:solidFill>
                    <a:latin typeface="+mj-ea"/>
                    <a:ea typeface="+mj-ea"/>
                  </a:rPr>
                  <a:t>工作经验总结</a:t>
                </a:r>
                <a:endParaRPr lang="zh-CN" altLang="en-US" sz="240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031907" y="3539388"/>
                <a:ext cx="251912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>
                    <a:solidFill>
                      <a:schemeClr val="bg1">
                        <a:lumMod val="65000"/>
                      </a:schemeClr>
                    </a:solidFill>
                  </a:rPr>
                  <a:t>WORK EXPERIENCE SUMMARY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886195" y="4131679"/>
              <a:ext cx="3185859" cy="617370"/>
              <a:chOff x="1006764" y="3137462"/>
              <a:chExt cx="3185859" cy="61737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06764" y="3140364"/>
                <a:ext cx="570396" cy="5703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DIN" pitchFamily="50" charset="0"/>
                  </a:rPr>
                  <a:t>04</a:t>
                </a:r>
                <a:endParaRPr lang="zh-CN" altLang="en-US" sz="2400">
                  <a:solidFill>
                    <a:schemeClr val="bg1"/>
                  </a:solidFill>
                  <a:latin typeface="DIN" pitchFamily="50" charset="0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031907" y="3137462"/>
                <a:ext cx="191711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1"/>
                    </a:solidFill>
                    <a:latin typeface="+mj-ea"/>
                    <a:ea typeface="+mj-ea"/>
                  </a:rPr>
                  <a:t>未来工作计划</a:t>
                </a:r>
                <a:endParaRPr lang="zh-CN" altLang="en-US" sz="240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031907" y="3539388"/>
                <a:ext cx="21607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>
                    <a:solidFill>
                      <a:schemeClr val="bg1">
                        <a:lumMod val="65000"/>
                      </a:schemeClr>
                    </a:solidFill>
                  </a:rPr>
                  <a:t>FUTURE WORK PLAN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502876"/>
            <a:ext cx="10858500" cy="251188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8" t="-39640" r="-58" b="-1262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28310" y="3443453"/>
            <a:ext cx="2503170" cy="1816100"/>
            <a:chOff x="1028310" y="3723740"/>
            <a:chExt cx="2503170" cy="1816100"/>
          </a:xfrm>
        </p:grpSpPr>
        <p:sp>
          <p:nvSpPr>
            <p:cNvPr id="4" name="椭圆 3"/>
            <p:cNvSpPr/>
            <p:nvPr/>
          </p:nvSpPr>
          <p:spPr>
            <a:xfrm>
              <a:off x="1775262" y="3723740"/>
              <a:ext cx="1008455" cy="100845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形 4"/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6280" y="4014759"/>
              <a:ext cx="426418" cy="42641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028310" y="5262980"/>
              <a:ext cx="2503170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37517" y="4898565"/>
              <a:ext cx="18839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accent1"/>
                  </a:solidFill>
                  <a:latin typeface="+mj-ea"/>
                  <a:ea typeface="+mj-ea"/>
                </a:rPr>
                <a:t>未来工作计划</a:t>
              </a:r>
              <a:endParaRPr lang="zh-CN" altLang="en-US" sz="160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30215" y="3443453"/>
            <a:ext cx="2519680" cy="1816100"/>
            <a:chOff x="4830215" y="3723740"/>
            <a:chExt cx="2519680" cy="1816100"/>
          </a:xfrm>
        </p:grpSpPr>
        <p:grpSp>
          <p:nvGrpSpPr>
            <p:cNvPr id="9" name="组合 8"/>
            <p:cNvGrpSpPr/>
            <p:nvPr/>
          </p:nvGrpSpPr>
          <p:grpSpPr>
            <a:xfrm>
              <a:off x="4830215" y="3723740"/>
              <a:ext cx="2519680" cy="1816100"/>
              <a:chOff x="1020055" y="3723740"/>
              <a:chExt cx="2519680" cy="18161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775262" y="3723740"/>
                <a:ext cx="1008455" cy="1008455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020055" y="5262980"/>
                <a:ext cx="2519680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337517" y="4898565"/>
                <a:ext cx="188394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accent2"/>
                    </a:solidFill>
                    <a:latin typeface="+mj-ea"/>
                    <a:ea typeface="+mj-ea"/>
                  </a:rPr>
                  <a:t>未来工作计划</a:t>
                </a:r>
                <a:endParaRPr lang="zh-CN" altLang="en-US" sz="160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0" name="图形 9"/>
            <p:cNvPicPr/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52811" y="3984779"/>
              <a:ext cx="486377" cy="48637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606721" y="3443453"/>
            <a:ext cx="2612390" cy="1816100"/>
            <a:chOff x="8606721" y="3723740"/>
            <a:chExt cx="2612390" cy="1816100"/>
          </a:xfrm>
        </p:grpSpPr>
        <p:grpSp>
          <p:nvGrpSpPr>
            <p:cNvPr id="15" name="组合 14"/>
            <p:cNvGrpSpPr/>
            <p:nvPr/>
          </p:nvGrpSpPr>
          <p:grpSpPr>
            <a:xfrm>
              <a:off x="8606721" y="3723740"/>
              <a:ext cx="2612390" cy="1816100"/>
              <a:chOff x="973700" y="3723740"/>
              <a:chExt cx="2612390" cy="18161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775262" y="3723740"/>
                <a:ext cx="1008455" cy="1008455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973700" y="5262980"/>
                <a:ext cx="2612390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337517" y="4898565"/>
                <a:ext cx="188394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accent3"/>
                    </a:solidFill>
                    <a:latin typeface="+mj-ea"/>
                    <a:ea typeface="+mj-ea"/>
                  </a:rPr>
                  <a:t>未来工作计划</a:t>
                </a:r>
                <a:endParaRPr lang="zh-CN" altLang="en-US" sz="160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6" name="图形 15"/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30817" y="3946274"/>
              <a:ext cx="563386" cy="56338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21" name="文本框 20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未来工作计划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FUTURE WORK PLAN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7100" y="1915738"/>
            <a:ext cx="5021027" cy="1711105"/>
            <a:chOff x="927100" y="1915738"/>
            <a:chExt cx="5021027" cy="1711105"/>
          </a:xfrm>
        </p:grpSpPr>
        <p:grpSp>
          <p:nvGrpSpPr>
            <p:cNvPr id="3" name="组合 2"/>
            <p:cNvGrpSpPr/>
            <p:nvPr/>
          </p:nvGrpSpPr>
          <p:grpSpPr>
            <a:xfrm>
              <a:off x="927100" y="1915738"/>
              <a:ext cx="5021027" cy="1711105"/>
              <a:chOff x="927100" y="2218099"/>
              <a:chExt cx="4686049" cy="121090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927100" y="2218099"/>
                <a:ext cx="4532140" cy="12109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459240" y="2218099"/>
                <a:ext cx="153909" cy="12109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325452" y="2651880"/>
              <a:ext cx="3201281" cy="253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25452" y="2199993"/>
              <a:ext cx="184672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未来工作计划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25085" y="2156327"/>
              <a:ext cx="80211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+mj-ea"/>
                  <a:ea typeface="+mj-ea"/>
                </a:rPr>
                <a:t>壹</a:t>
              </a:r>
              <a:endParaRPr lang="zh-CN" altLang="en-US" sz="5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31173" y="1915738"/>
            <a:ext cx="5021027" cy="1711105"/>
            <a:chOff x="927100" y="1915738"/>
            <a:chExt cx="5021027" cy="1711105"/>
          </a:xfrm>
        </p:grpSpPr>
        <p:grpSp>
          <p:nvGrpSpPr>
            <p:cNvPr id="10" name="组合 9"/>
            <p:cNvGrpSpPr/>
            <p:nvPr/>
          </p:nvGrpSpPr>
          <p:grpSpPr>
            <a:xfrm>
              <a:off x="927100" y="1915738"/>
              <a:ext cx="5021027" cy="1711105"/>
              <a:chOff x="927100" y="2218099"/>
              <a:chExt cx="4686049" cy="121090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7100" y="2218099"/>
                <a:ext cx="4532140" cy="12109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459240" y="2218099"/>
                <a:ext cx="153909" cy="12109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25452" y="2651880"/>
              <a:ext cx="3201281" cy="253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1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25452" y="2199993"/>
              <a:ext cx="204034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未来工作计划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25085" y="2156327"/>
              <a:ext cx="80211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+mj-ea"/>
                  <a:ea typeface="+mj-ea"/>
                </a:rPr>
                <a:t>贰</a:t>
              </a:r>
              <a:endParaRPr lang="zh-CN" altLang="en-US" sz="5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7100" y="3899579"/>
            <a:ext cx="5021027" cy="1711105"/>
            <a:chOff x="927100" y="1915738"/>
            <a:chExt cx="5021027" cy="1711105"/>
          </a:xfrm>
        </p:grpSpPr>
        <p:grpSp>
          <p:nvGrpSpPr>
            <p:cNvPr id="17" name="组合 16"/>
            <p:cNvGrpSpPr/>
            <p:nvPr/>
          </p:nvGrpSpPr>
          <p:grpSpPr>
            <a:xfrm>
              <a:off x="927100" y="1915738"/>
              <a:ext cx="5021027" cy="1711105"/>
              <a:chOff x="927100" y="2218099"/>
              <a:chExt cx="4686049" cy="1210901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927100" y="2218099"/>
                <a:ext cx="4532140" cy="12109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459240" y="2218099"/>
                <a:ext cx="153909" cy="12109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25452" y="2651880"/>
              <a:ext cx="3201281" cy="253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1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25452" y="2199993"/>
              <a:ext cx="21402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未来工作计划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25085" y="2156327"/>
              <a:ext cx="80211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+mj-ea"/>
                  <a:ea typeface="+mj-ea"/>
                </a:rPr>
                <a:t>叁</a:t>
              </a:r>
              <a:endParaRPr lang="zh-CN" altLang="en-US" sz="5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31173" y="3899579"/>
            <a:ext cx="5021027" cy="1711105"/>
            <a:chOff x="927100" y="1915738"/>
            <a:chExt cx="5021027" cy="1711105"/>
          </a:xfrm>
        </p:grpSpPr>
        <p:grpSp>
          <p:nvGrpSpPr>
            <p:cNvPr id="24" name="组合 23"/>
            <p:cNvGrpSpPr/>
            <p:nvPr/>
          </p:nvGrpSpPr>
          <p:grpSpPr>
            <a:xfrm>
              <a:off x="927100" y="1915738"/>
              <a:ext cx="5021027" cy="1711105"/>
              <a:chOff x="927100" y="2218099"/>
              <a:chExt cx="4686049" cy="121090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27100" y="2218099"/>
                <a:ext cx="4532140" cy="12109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459240" y="2218099"/>
                <a:ext cx="153909" cy="121090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325452" y="2651880"/>
              <a:ext cx="3201281" cy="253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1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25452" y="2199993"/>
              <a:ext cx="220967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未来工作计划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925085" y="2156327"/>
              <a:ext cx="80211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+mj-ea"/>
                  <a:ea typeface="+mj-ea"/>
                </a:rPr>
                <a:t>肆</a:t>
              </a:r>
              <a:endParaRPr lang="zh-CN" altLang="en-US" sz="5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31" name="文本框 30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未来工作计划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FUTURE WORK PLAN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56437" y="1828805"/>
            <a:ext cx="5495764" cy="3830323"/>
          </a:xfrm>
          <a:prstGeom prst="rect">
            <a:avLst/>
          </a:prstGeom>
          <a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20750" y="1764798"/>
            <a:ext cx="4479925" cy="905347"/>
            <a:chOff x="939800" y="1955548"/>
            <a:chExt cx="4479925" cy="905347"/>
          </a:xfrm>
        </p:grpSpPr>
        <p:sp>
          <p:nvSpPr>
            <p:cNvPr id="4" name="文本框 3"/>
            <p:cNvSpPr txBox="1"/>
            <p:nvPr/>
          </p:nvSpPr>
          <p:spPr>
            <a:xfrm>
              <a:off x="2082800" y="2284478"/>
              <a:ext cx="333692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55768" y="1955548"/>
              <a:ext cx="219821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>
                  <a:solidFill>
                    <a:schemeClr val="accent1"/>
                  </a:solidFill>
                  <a:latin typeface="+mj-ea"/>
                  <a:ea typeface="+mj-ea"/>
                </a:rPr>
                <a:t>未来工作计划</a:t>
              </a:r>
              <a:endParaRPr lang="zh-CN" altLang="en-US" sz="200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39800" y="1955548"/>
              <a:ext cx="905347" cy="9053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DIN" pitchFamily="50" charset="0"/>
                </a:rPr>
                <a:t>01</a:t>
              </a:r>
              <a:endParaRPr lang="zh-CN" altLang="en-US" sz="3200">
                <a:latin typeface="DIN" pitchFamily="50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0750" y="3116149"/>
            <a:ext cx="4479925" cy="905347"/>
            <a:chOff x="939800" y="1955548"/>
            <a:chExt cx="4479925" cy="905347"/>
          </a:xfrm>
        </p:grpSpPr>
        <p:sp>
          <p:nvSpPr>
            <p:cNvPr id="8" name="文本框 7"/>
            <p:cNvSpPr txBox="1"/>
            <p:nvPr/>
          </p:nvSpPr>
          <p:spPr>
            <a:xfrm>
              <a:off x="2082800" y="2284478"/>
              <a:ext cx="333692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55768" y="1955548"/>
              <a:ext cx="219821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>
                  <a:solidFill>
                    <a:schemeClr val="accent2"/>
                  </a:solidFill>
                  <a:latin typeface="+mj-ea"/>
                  <a:ea typeface="+mj-ea"/>
                </a:rPr>
                <a:t>未来工作计划</a:t>
              </a:r>
              <a:endParaRPr lang="zh-CN" altLang="en-US" sz="20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39800" y="1955548"/>
              <a:ext cx="905347" cy="9053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DIN" pitchFamily="50" charset="0"/>
                </a:rPr>
                <a:t>02</a:t>
              </a:r>
              <a:endParaRPr lang="zh-CN" altLang="en-US">
                <a:latin typeface="DIN" pitchFamily="50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0750" y="4467499"/>
            <a:ext cx="4507865" cy="905347"/>
            <a:chOff x="939800" y="1955548"/>
            <a:chExt cx="4507865" cy="905347"/>
          </a:xfrm>
        </p:grpSpPr>
        <p:sp>
          <p:nvSpPr>
            <p:cNvPr id="12" name="文本框 11"/>
            <p:cNvSpPr txBox="1"/>
            <p:nvPr/>
          </p:nvSpPr>
          <p:spPr>
            <a:xfrm>
              <a:off x="2082800" y="2284478"/>
              <a:ext cx="336486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55768" y="1955548"/>
              <a:ext cx="219821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>
                  <a:solidFill>
                    <a:schemeClr val="accent3"/>
                  </a:solidFill>
                  <a:latin typeface="+mj-ea"/>
                  <a:ea typeface="+mj-ea"/>
                </a:rPr>
                <a:t>未来工作计划</a:t>
              </a:r>
              <a:endParaRPr lang="zh-CN" altLang="en-US" sz="200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39800" y="1955548"/>
              <a:ext cx="905347" cy="9053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DIN" pitchFamily="50" charset="0"/>
                </a:rPr>
                <a:t>03</a:t>
              </a:r>
              <a:endParaRPr lang="zh-CN" altLang="en-US">
                <a:latin typeface="DIN" pitchFamily="50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756437" y="4543408"/>
            <a:ext cx="5495764" cy="112353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531352" y="5014534"/>
            <a:ext cx="2495140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28282" y="4685395"/>
            <a:ext cx="21982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未来工作计划</a:t>
            </a: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19" name="文本框 18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未来工作计划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FUTURE WORK PLAN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/>
          <p:cNvSpPr/>
          <p:nvPr/>
        </p:nvSpPr>
        <p:spPr>
          <a:xfrm>
            <a:off x="5094915" y="4619601"/>
            <a:ext cx="1989470" cy="3156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+mn-ea"/>
            </a:endParaRPr>
          </a:p>
        </p:txBody>
      </p:sp>
      <p:sp>
        <p:nvSpPr>
          <p:cNvPr id="22" name="PA_矩形 7"/>
          <p:cNvSpPr/>
          <p:nvPr>
            <p:custDataLst>
              <p:tags r:id="rId1"/>
            </p:custDataLst>
          </p:nvPr>
        </p:nvSpPr>
        <p:spPr>
          <a:xfrm>
            <a:off x="4594691" y="2198424"/>
            <a:ext cx="29899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en-US" altLang="zh-CN" sz="6600" kern="0" dirty="0">
                <a:solidFill>
                  <a:schemeClr val="accent1"/>
                </a:solidFill>
                <a:latin typeface="+mj-ea"/>
                <a:ea typeface="+mj-ea"/>
              </a:rPr>
              <a:t>THANKS</a:t>
            </a:r>
            <a:endParaRPr lang="zh-CN" altLang="en-US" sz="6600" kern="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36257" y="3733409"/>
            <a:ext cx="5306786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Lorem ipsum dolor sit amet consectetur adipisicing elit sed do eiusmod tempor incididunt ut labore et dolore magna aliqua</a:t>
            </a:r>
            <a:endParaRPr lang="en-US" altLang="zh-CN" sz="1200" kern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PA_矩形 8"/>
          <p:cNvSpPr/>
          <p:nvPr>
            <p:custDataLst>
              <p:tags r:id="rId2"/>
            </p:custDataLst>
          </p:nvPr>
        </p:nvSpPr>
        <p:spPr>
          <a:xfrm>
            <a:off x="4592744" y="1890647"/>
            <a:ext cx="2993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zh-CN" altLang="en-US" sz="1400" kern="0">
                <a:solidFill>
                  <a:schemeClr val="accent4"/>
                </a:solidFill>
                <a:latin typeface="+mn-ea"/>
              </a:rPr>
              <a:t>清新简约工作汇报</a:t>
            </a:r>
            <a:endParaRPr lang="en-US" altLang="zh-CN" sz="1400" kern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25" name="PA_矩形 8"/>
          <p:cNvSpPr/>
          <p:nvPr>
            <p:custDataLst>
              <p:tags r:id="rId3"/>
            </p:custDataLst>
          </p:nvPr>
        </p:nvSpPr>
        <p:spPr>
          <a:xfrm>
            <a:off x="4819622" y="3291553"/>
            <a:ext cx="2540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kern="0">
                <a:solidFill>
                  <a:schemeClr val="accent2"/>
                </a:solidFill>
                <a:latin typeface="+mj-lt"/>
                <a:ea typeface="微软雅黑" panose="020B0503020204020204" charset="-122"/>
              </a:rPr>
              <a:t>MORANDI PALETTE</a:t>
            </a:r>
            <a:endParaRPr lang="en-US" altLang="zh-CN" kern="0">
              <a:solidFill>
                <a:schemeClr val="accent2"/>
              </a:solidFill>
              <a:latin typeface="+mj-lt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 bwMode="auto">
          <a:xfrm>
            <a:off x="11040534" y="4785784"/>
            <a:ext cx="463551" cy="465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107678" y="4821767"/>
            <a:ext cx="478367" cy="389467"/>
            <a:chOff x="7550150" y="3613150"/>
            <a:chExt cx="358775" cy="292100"/>
          </a:xfrm>
          <a:solidFill>
            <a:schemeClr val="tx1"/>
          </a:solidFill>
        </p:grpSpPr>
        <p:sp>
          <p:nvSpPr>
            <p:cNvPr id="4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08781" y="4771490"/>
            <a:ext cx="478887" cy="479705"/>
            <a:chOff x="9145588" y="4435475"/>
            <a:chExt cx="464344" cy="465138"/>
          </a:xfrm>
          <a:solidFill>
            <a:schemeClr val="tx1"/>
          </a:solidFill>
        </p:grpSpPr>
        <p:sp>
          <p:nvSpPr>
            <p:cNvPr id="7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0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50191" y="4786225"/>
            <a:ext cx="478887" cy="464969"/>
            <a:chOff x="8216107" y="4449763"/>
            <a:chExt cx="464344" cy="450850"/>
          </a:xfrm>
          <a:solidFill>
            <a:schemeClr val="tx1"/>
          </a:solidFill>
        </p:grpSpPr>
        <p:sp>
          <p:nvSpPr>
            <p:cNvPr id="17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8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92434" y="4770967"/>
            <a:ext cx="478367" cy="480484"/>
            <a:chOff x="5394325" y="3578225"/>
            <a:chExt cx="358775" cy="360363"/>
          </a:xfrm>
          <a:solidFill>
            <a:schemeClr val="tx1"/>
          </a:solidFill>
        </p:grpSpPr>
        <p:sp>
          <p:nvSpPr>
            <p:cNvPr id="20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1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2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3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4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5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6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7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8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29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30" name="AutoShape 28"/>
          <p:cNvSpPr/>
          <p:nvPr/>
        </p:nvSpPr>
        <p:spPr bwMode="auto">
          <a:xfrm>
            <a:off x="6233584" y="4770967"/>
            <a:ext cx="480483" cy="480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31" name="AutoShape 29"/>
          <p:cNvSpPr/>
          <p:nvPr/>
        </p:nvSpPr>
        <p:spPr bwMode="auto">
          <a:xfrm>
            <a:off x="11023601" y="3829051"/>
            <a:ext cx="480484" cy="433916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140951" y="3812117"/>
            <a:ext cx="330200" cy="480483"/>
            <a:chOff x="7605713" y="2859088"/>
            <a:chExt cx="247650" cy="360362"/>
          </a:xfrm>
          <a:solidFill>
            <a:schemeClr val="tx1"/>
          </a:solidFill>
        </p:grpSpPr>
        <p:sp>
          <p:nvSpPr>
            <p:cNvPr id="33" name="AutoShape 30"/>
            <p:cNvSpPr/>
            <p:nvPr/>
          </p:nvSpPr>
          <p:spPr bwMode="auto">
            <a:xfrm>
              <a:off x="7605713" y="2859088"/>
              <a:ext cx="247650" cy="360362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34" name="AutoShape 31"/>
            <p:cNvSpPr/>
            <p:nvPr/>
          </p:nvSpPr>
          <p:spPr bwMode="auto">
            <a:xfrm>
              <a:off x="7651750" y="3016250"/>
              <a:ext cx="158750" cy="13017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35" name="AutoShape 32"/>
          <p:cNvSpPr/>
          <p:nvPr/>
        </p:nvSpPr>
        <p:spPr bwMode="auto">
          <a:xfrm>
            <a:off x="9108017" y="3843867"/>
            <a:ext cx="480483" cy="419100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36" name="AutoShape 33"/>
          <p:cNvSpPr/>
          <p:nvPr/>
        </p:nvSpPr>
        <p:spPr bwMode="auto">
          <a:xfrm>
            <a:off x="8149167" y="3992034"/>
            <a:ext cx="480484" cy="300567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37" name="AutoShape 34"/>
          <p:cNvSpPr/>
          <p:nvPr/>
        </p:nvSpPr>
        <p:spPr bwMode="auto">
          <a:xfrm>
            <a:off x="8269817" y="3873500"/>
            <a:ext cx="33867" cy="112184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38" name="AutoShape 35"/>
          <p:cNvSpPr/>
          <p:nvPr/>
        </p:nvSpPr>
        <p:spPr bwMode="auto">
          <a:xfrm>
            <a:off x="8449733" y="3873500"/>
            <a:ext cx="33867" cy="112184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39" name="AutoShape 36"/>
          <p:cNvSpPr/>
          <p:nvPr/>
        </p:nvSpPr>
        <p:spPr bwMode="auto">
          <a:xfrm>
            <a:off x="8373533" y="3812118"/>
            <a:ext cx="35984" cy="114300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192434" y="3812117"/>
            <a:ext cx="478367" cy="480483"/>
            <a:chOff x="5394325" y="2859088"/>
            <a:chExt cx="358775" cy="360362"/>
          </a:xfrm>
          <a:solidFill>
            <a:schemeClr val="tx1"/>
          </a:solidFill>
        </p:grpSpPr>
        <p:sp>
          <p:nvSpPr>
            <p:cNvPr id="41" name="AutoShape 37"/>
            <p:cNvSpPr/>
            <p:nvPr/>
          </p:nvSpPr>
          <p:spPr bwMode="auto">
            <a:xfrm>
              <a:off x="5394325" y="2894013"/>
              <a:ext cx="327025" cy="32543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42" name="AutoShape 38"/>
            <p:cNvSpPr/>
            <p:nvPr/>
          </p:nvSpPr>
          <p:spPr bwMode="auto">
            <a:xfrm>
              <a:off x="5551488" y="3040063"/>
              <a:ext cx="55562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43" name="AutoShape 39"/>
            <p:cNvSpPr/>
            <p:nvPr/>
          </p:nvSpPr>
          <p:spPr bwMode="auto">
            <a:xfrm>
              <a:off x="5697538" y="2859088"/>
              <a:ext cx="55562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44" name="AutoShape 40"/>
            <p:cNvSpPr/>
            <p:nvPr/>
          </p:nvSpPr>
          <p:spPr bwMode="auto">
            <a:xfrm>
              <a:off x="5483225" y="3028950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45" name="AutoShape 41"/>
            <p:cNvSpPr/>
            <p:nvPr/>
          </p:nvSpPr>
          <p:spPr bwMode="auto">
            <a:xfrm>
              <a:off x="5529263" y="3106738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46" name="AutoShape 42"/>
            <p:cNvSpPr/>
            <p:nvPr/>
          </p:nvSpPr>
          <p:spPr bwMode="auto">
            <a:xfrm>
              <a:off x="5708650" y="293846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33584" y="3843867"/>
            <a:ext cx="480483" cy="419100"/>
            <a:chOff x="4675188" y="2882900"/>
            <a:chExt cx="360362" cy="314325"/>
          </a:xfrm>
          <a:solidFill>
            <a:schemeClr val="tx1"/>
          </a:solidFill>
        </p:grpSpPr>
        <p:sp>
          <p:nvSpPr>
            <p:cNvPr id="48" name="AutoShape 43"/>
            <p:cNvSpPr/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49" name="AutoShape 44"/>
            <p:cNvSpPr/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50" name="AutoShape 45"/>
            <p:cNvSpPr/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51" name="AutoShape 46"/>
          <p:cNvSpPr/>
          <p:nvPr/>
        </p:nvSpPr>
        <p:spPr bwMode="auto">
          <a:xfrm>
            <a:off x="11023601" y="2855385"/>
            <a:ext cx="480484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52" name="AutoShape 47"/>
          <p:cNvSpPr/>
          <p:nvPr/>
        </p:nvSpPr>
        <p:spPr bwMode="auto">
          <a:xfrm>
            <a:off x="10066867" y="2855385"/>
            <a:ext cx="478367" cy="478367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9122833" y="2889726"/>
            <a:ext cx="419128" cy="478887"/>
            <a:chOff x="6853689" y="2141343"/>
            <a:chExt cx="314346" cy="359165"/>
          </a:xfrm>
          <a:solidFill>
            <a:schemeClr val="tx1"/>
          </a:solidFill>
        </p:grpSpPr>
        <p:sp>
          <p:nvSpPr>
            <p:cNvPr id="54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55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56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57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149167" y="2855385"/>
            <a:ext cx="480484" cy="478367"/>
            <a:chOff x="6111875" y="2141538"/>
            <a:chExt cx="360363" cy="358775"/>
          </a:xfrm>
          <a:solidFill>
            <a:schemeClr val="tx1"/>
          </a:solidFill>
        </p:grpSpPr>
        <p:sp>
          <p:nvSpPr>
            <p:cNvPr id="59" name="AutoShape 52"/>
            <p:cNvSpPr/>
            <p:nvPr/>
          </p:nvSpPr>
          <p:spPr bwMode="auto">
            <a:xfrm>
              <a:off x="6111875" y="214153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60" name="AutoShape 53"/>
            <p:cNvSpPr/>
            <p:nvPr/>
          </p:nvSpPr>
          <p:spPr bwMode="auto">
            <a:xfrm>
              <a:off x="6248400" y="2265363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61" name="AutoShape 54"/>
            <p:cNvSpPr/>
            <p:nvPr/>
          </p:nvSpPr>
          <p:spPr bwMode="auto">
            <a:xfrm>
              <a:off x="6235700" y="238760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62" name="AutoShape 55"/>
            <p:cNvSpPr/>
            <p:nvPr/>
          </p:nvSpPr>
          <p:spPr bwMode="auto">
            <a:xfrm>
              <a:off x="6292850" y="2197100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192417" y="2855125"/>
            <a:ext cx="478887" cy="478887"/>
            <a:chOff x="5394312" y="2141343"/>
            <a:chExt cx="359165" cy="359165"/>
          </a:xfrm>
          <a:solidFill>
            <a:schemeClr val="tx1"/>
          </a:solidFill>
        </p:grpSpPr>
        <p:sp>
          <p:nvSpPr>
            <p:cNvPr id="64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65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66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67" name="AutoShape 59"/>
          <p:cNvSpPr/>
          <p:nvPr/>
        </p:nvSpPr>
        <p:spPr bwMode="auto">
          <a:xfrm>
            <a:off x="6233584" y="2855385"/>
            <a:ext cx="480483" cy="47836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14617" y="1896534"/>
            <a:ext cx="328083" cy="478367"/>
            <a:chOff x="8335963" y="1422400"/>
            <a:chExt cx="246062" cy="358775"/>
          </a:xfrm>
          <a:solidFill>
            <a:schemeClr val="tx1"/>
          </a:solidFill>
        </p:grpSpPr>
        <p:sp>
          <p:nvSpPr>
            <p:cNvPr id="69" name="AutoShape 60"/>
            <p:cNvSpPr/>
            <p:nvPr/>
          </p:nvSpPr>
          <p:spPr bwMode="auto">
            <a:xfrm>
              <a:off x="8437563" y="1522413"/>
              <a:ext cx="22225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70" name="AutoShape 61"/>
            <p:cNvSpPr/>
            <p:nvPr/>
          </p:nvSpPr>
          <p:spPr bwMode="auto">
            <a:xfrm>
              <a:off x="8437563" y="1658938"/>
              <a:ext cx="22225" cy="206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71" name="AutoShape 62"/>
            <p:cNvSpPr/>
            <p:nvPr/>
          </p:nvSpPr>
          <p:spPr bwMode="auto">
            <a:xfrm>
              <a:off x="8369300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72" name="AutoShape 63"/>
            <p:cNvSpPr/>
            <p:nvPr/>
          </p:nvSpPr>
          <p:spPr bwMode="auto">
            <a:xfrm>
              <a:off x="8504238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73" name="AutoShape 64"/>
            <p:cNvSpPr/>
            <p:nvPr/>
          </p:nvSpPr>
          <p:spPr bwMode="auto">
            <a:xfrm>
              <a:off x="8391525" y="1635125"/>
              <a:ext cx="22225" cy="23813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74" name="AutoShape 65"/>
            <p:cNvSpPr/>
            <p:nvPr/>
          </p:nvSpPr>
          <p:spPr bwMode="auto">
            <a:xfrm>
              <a:off x="8391525" y="1546225"/>
              <a:ext cx="22225" cy="22225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75" name="AutoShape 66"/>
            <p:cNvSpPr/>
            <p:nvPr/>
          </p:nvSpPr>
          <p:spPr bwMode="auto">
            <a:xfrm>
              <a:off x="8482013" y="1635125"/>
              <a:ext cx="22225" cy="23813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76" name="AutoShape 67"/>
            <p:cNvSpPr/>
            <p:nvPr/>
          </p:nvSpPr>
          <p:spPr bwMode="auto">
            <a:xfrm>
              <a:off x="8335963" y="1422400"/>
              <a:ext cx="2460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77" name="AutoShape 68"/>
            <p:cNvSpPr/>
            <p:nvPr/>
          </p:nvSpPr>
          <p:spPr bwMode="auto">
            <a:xfrm>
              <a:off x="8437563" y="1546225"/>
              <a:ext cx="66675" cy="68263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78" name="Group 69"/>
          <p:cNvGrpSpPr/>
          <p:nvPr/>
        </p:nvGrpSpPr>
        <p:grpSpPr>
          <a:xfrm>
            <a:off x="10066555" y="1896533"/>
            <a:ext cx="478887" cy="449417"/>
            <a:chOff x="10074275" y="1647825"/>
            <a:chExt cx="464344" cy="435769"/>
          </a:xfrm>
          <a:solidFill>
            <a:schemeClr val="tx1"/>
          </a:solidFill>
        </p:grpSpPr>
        <p:sp>
          <p:nvSpPr>
            <p:cNvPr id="79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0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1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2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3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4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5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6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87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122834" y="1896534"/>
            <a:ext cx="448733" cy="478367"/>
            <a:chOff x="6842125" y="1422400"/>
            <a:chExt cx="336550" cy="358775"/>
          </a:xfrm>
          <a:solidFill>
            <a:schemeClr val="tx1"/>
          </a:solidFill>
        </p:grpSpPr>
        <p:sp>
          <p:nvSpPr>
            <p:cNvPr id="89" name="AutoShape 78"/>
            <p:cNvSpPr/>
            <p:nvPr/>
          </p:nvSpPr>
          <p:spPr bwMode="auto">
            <a:xfrm>
              <a:off x="6842125" y="1422400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90" name="AutoShape 79"/>
            <p:cNvSpPr/>
            <p:nvPr/>
          </p:nvSpPr>
          <p:spPr bwMode="auto">
            <a:xfrm>
              <a:off x="6888163" y="1466850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91" name="AutoShape 80"/>
            <p:cNvSpPr/>
            <p:nvPr/>
          </p:nvSpPr>
          <p:spPr bwMode="auto">
            <a:xfrm>
              <a:off x="7021513" y="1501775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92" name="Group 82"/>
          <p:cNvGrpSpPr/>
          <p:nvPr/>
        </p:nvGrpSpPr>
        <p:grpSpPr>
          <a:xfrm>
            <a:off x="8150191" y="1896533"/>
            <a:ext cx="478887" cy="478887"/>
            <a:chOff x="8216107" y="1647825"/>
            <a:chExt cx="464344" cy="464344"/>
          </a:xfrm>
          <a:solidFill>
            <a:schemeClr val="tx1"/>
          </a:solidFill>
        </p:grpSpPr>
        <p:sp>
          <p:nvSpPr>
            <p:cNvPr id="93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94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95" name="AutoShape 83"/>
          <p:cNvSpPr/>
          <p:nvPr/>
        </p:nvSpPr>
        <p:spPr bwMode="auto">
          <a:xfrm>
            <a:off x="7192434" y="1970618"/>
            <a:ext cx="478367" cy="3153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96" name="AutoShape 84"/>
          <p:cNvSpPr/>
          <p:nvPr/>
        </p:nvSpPr>
        <p:spPr bwMode="auto">
          <a:xfrm>
            <a:off x="6233584" y="1896534"/>
            <a:ext cx="480483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97" name="AutoShape 85"/>
          <p:cNvSpPr/>
          <p:nvPr/>
        </p:nvSpPr>
        <p:spPr bwMode="auto">
          <a:xfrm>
            <a:off x="6519334" y="2076451"/>
            <a:ext cx="133351" cy="148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98" name="AutoShape 86"/>
          <p:cNvSpPr/>
          <p:nvPr/>
        </p:nvSpPr>
        <p:spPr bwMode="auto">
          <a:xfrm>
            <a:off x="6519334" y="2029884"/>
            <a:ext cx="133351" cy="169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99" name="AutoShape 87"/>
          <p:cNvSpPr/>
          <p:nvPr/>
        </p:nvSpPr>
        <p:spPr bwMode="auto">
          <a:xfrm>
            <a:off x="6519334" y="1985434"/>
            <a:ext cx="133351" cy="169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0" name="AutoShape 88"/>
          <p:cNvSpPr/>
          <p:nvPr/>
        </p:nvSpPr>
        <p:spPr bwMode="auto">
          <a:xfrm>
            <a:off x="6354234" y="2300817"/>
            <a:ext cx="133351" cy="148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1" name="AutoShape 89"/>
          <p:cNvSpPr/>
          <p:nvPr/>
        </p:nvSpPr>
        <p:spPr bwMode="auto">
          <a:xfrm>
            <a:off x="6354234" y="2256368"/>
            <a:ext cx="133351" cy="14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2" name="AutoShape 90"/>
          <p:cNvSpPr/>
          <p:nvPr/>
        </p:nvSpPr>
        <p:spPr bwMode="auto">
          <a:xfrm>
            <a:off x="6354234" y="2211918"/>
            <a:ext cx="133351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3" name="AutoShape 91"/>
          <p:cNvSpPr/>
          <p:nvPr/>
        </p:nvSpPr>
        <p:spPr bwMode="auto">
          <a:xfrm>
            <a:off x="6519334" y="2300817"/>
            <a:ext cx="133351" cy="148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4" name="AutoShape 92"/>
          <p:cNvSpPr/>
          <p:nvPr/>
        </p:nvSpPr>
        <p:spPr bwMode="auto">
          <a:xfrm>
            <a:off x="6519334" y="2256368"/>
            <a:ext cx="133351" cy="14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5" name="AutoShape 93"/>
          <p:cNvSpPr/>
          <p:nvPr/>
        </p:nvSpPr>
        <p:spPr bwMode="auto">
          <a:xfrm>
            <a:off x="6519334" y="2211918"/>
            <a:ext cx="133351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6" name="AutoShape 94"/>
          <p:cNvSpPr/>
          <p:nvPr/>
        </p:nvSpPr>
        <p:spPr bwMode="auto">
          <a:xfrm>
            <a:off x="6354233" y="2120901"/>
            <a:ext cx="298451" cy="14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7" name="AutoShape 95"/>
          <p:cNvSpPr/>
          <p:nvPr/>
        </p:nvSpPr>
        <p:spPr bwMode="auto">
          <a:xfrm>
            <a:off x="6354233" y="2165351"/>
            <a:ext cx="298451" cy="148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08" name="AutoShape 96"/>
          <p:cNvSpPr/>
          <p:nvPr/>
        </p:nvSpPr>
        <p:spPr bwMode="auto">
          <a:xfrm>
            <a:off x="6354234" y="1955800"/>
            <a:ext cx="133351" cy="1354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5287433" y="4777318"/>
            <a:ext cx="284955" cy="478367"/>
            <a:chOff x="3965575" y="3582988"/>
            <a:chExt cx="247650" cy="358775"/>
          </a:xfrm>
          <a:solidFill>
            <a:schemeClr val="tx1"/>
          </a:solidFill>
        </p:grpSpPr>
        <p:sp>
          <p:nvSpPr>
            <p:cNvPr id="110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11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12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113" name="AutoShape 100"/>
          <p:cNvSpPr/>
          <p:nvPr/>
        </p:nvSpPr>
        <p:spPr bwMode="auto">
          <a:xfrm>
            <a:off x="4286251" y="4777318"/>
            <a:ext cx="419100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14" name="AutoShape 101"/>
          <p:cNvSpPr/>
          <p:nvPr/>
        </p:nvSpPr>
        <p:spPr bwMode="auto">
          <a:xfrm>
            <a:off x="3297767" y="4806951"/>
            <a:ext cx="478367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15" name="AutoShape 102"/>
          <p:cNvSpPr/>
          <p:nvPr/>
        </p:nvSpPr>
        <p:spPr bwMode="auto">
          <a:xfrm>
            <a:off x="3357033" y="4866217"/>
            <a:ext cx="366184" cy="268816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338918" y="4806951"/>
            <a:ext cx="478367" cy="419100"/>
            <a:chOff x="1754188" y="3605213"/>
            <a:chExt cx="358775" cy="314325"/>
          </a:xfrm>
          <a:solidFill>
            <a:schemeClr val="tx1"/>
          </a:solidFill>
        </p:grpSpPr>
        <p:sp>
          <p:nvSpPr>
            <p:cNvPr id="117" name="AutoShape 103"/>
            <p:cNvSpPr/>
            <p:nvPr/>
          </p:nvSpPr>
          <p:spPr bwMode="auto">
            <a:xfrm>
              <a:off x="1811338" y="3660775"/>
              <a:ext cx="128587" cy="8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18" name="AutoShape 104"/>
            <p:cNvSpPr/>
            <p:nvPr/>
          </p:nvSpPr>
          <p:spPr bwMode="auto">
            <a:xfrm>
              <a:off x="1754188" y="3605213"/>
              <a:ext cx="358775" cy="314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380067" y="4866218"/>
            <a:ext cx="478367" cy="300567"/>
            <a:chOff x="1035050" y="3649663"/>
            <a:chExt cx="358775" cy="225425"/>
          </a:xfrm>
          <a:solidFill>
            <a:schemeClr val="tx1"/>
          </a:solidFill>
        </p:grpSpPr>
        <p:sp>
          <p:nvSpPr>
            <p:cNvPr id="120" name="AutoShape 105"/>
            <p:cNvSpPr/>
            <p:nvPr/>
          </p:nvSpPr>
          <p:spPr bwMode="auto">
            <a:xfrm>
              <a:off x="1035050" y="3649663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21" name="AutoShape 106"/>
            <p:cNvSpPr/>
            <p:nvPr/>
          </p:nvSpPr>
          <p:spPr bwMode="auto">
            <a:xfrm>
              <a:off x="1169988" y="3717925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22" name="AutoShape 107"/>
            <p:cNvSpPr/>
            <p:nvPr/>
          </p:nvSpPr>
          <p:spPr bwMode="auto">
            <a:xfrm>
              <a:off x="1136650" y="3683000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2601" y="4777318"/>
            <a:ext cx="359833" cy="478367"/>
            <a:chOff x="361950" y="3582988"/>
            <a:chExt cx="269875" cy="358775"/>
          </a:xfrm>
          <a:solidFill>
            <a:schemeClr val="tx1"/>
          </a:solidFill>
        </p:grpSpPr>
        <p:sp>
          <p:nvSpPr>
            <p:cNvPr id="124" name="AutoShape 108"/>
            <p:cNvSpPr/>
            <p:nvPr/>
          </p:nvSpPr>
          <p:spPr bwMode="auto">
            <a:xfrm>
              <a:off x="428625" y="3649663"/>
              <a:ext cx="134938" cy="13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25" name="AutoShape 109"/>
            <p:cNvSpPr/>
            <p:nvPr/>
          </p:nvSpPr>
          <p:spPr bwMode="auto">
            <a:xfrm>
              <a:off x="361950" y="3582988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26" name="Group 112"/>
          <p:cNvGrpSpPr/>
          <p:nvPr/>
        </p:nvGrpSpPr>
        <p:grpSpPr>
          <a:xfrm>
            <a:off x="5213021" y="3848098"/>
            <a:ext cx="479705" cy="449417"/>
            <a:chOff x="5368132" y="3540125"/>
            <a:chExt cx="465138" cy="435769"/>
          </a:xfrm>
          <a:solidFill>
            <a:schemeClr val="tx1"/>
          </a:solidFill>
        </p:grpSpPr>
        <p:sp>
          <p:nvSpPr>
            <p:cNvPr id="12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2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129" name="AutoShape 112"/>
          <p:cNvSpPr/>
          <p:nvPr/>
        </p:nvSpPr>
        <p:spPr bwMode="auto">
          <a:xfrm>
            <a:off x="4254501" y="3818467"/>
            <a:ext cx="480484" cy="47836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3371966" y="3817810"/>
            <a:ext cx="329081" cy="479705"/>
            <a:chOff x="2528974" y="2863357"/>
            <a:chExt cx="246811" cy="359779"/>
          </a:xfrm>
          <a:solidFill>
            <a:schemeClr val="tx1"/>
          </a:solidFill>
        </p:grpSpPr>
        <p:sp>
          <p:nvSpPr>
            <p:cNvPr id="13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3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133" name="AutoShape 115"/>
          <p:cNvSpPr/>
          <p:nvPr/>
        </p:nvSpPr>
        <p:spPr bwMode="auto">
          <a:xfrm>
            <a:off x="2398185" y="3818467"/>
            <a:ext cx="359833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34" name="AutoShape 116"/>
          <p:cNvSpPr/>
          <p:nvPr/>
        </p:nvSpPr>
        <p:spPr bwMode="auto">
          <a:xfrm>
            <a:off x="2548467" y="4102101"/>
            <a:ext cx="59267" cy="91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35" name="AutoShape 117"/>
          <p:cNvSpPr/>
          <p:nvPr/>
        </p:nvSpPr>
        <p:spPr bwMode="auto">
          <a:xfrm>
            <a:off x="1380067" y="3907368"/>
            <a:ext cx="480484" cy="359833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rPr>
              <a:t>	</a:t>
            </a: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136" name="Group 121"/>
          <p:cNvGrpSpPr/>
          <p:nvPr/>
        </p:nvGrpSpPr>
        <p:grpSpPr>
          <a:xfrm>
            <a:off x="423334" y="3878387"/>
            <a:ext cx="478887" cy="359368"/>
            <a:chOff x="723900" y="3569494"/>
            <a:chExt cx="464344" cy="348456"/>
          </a:xfrm>
          <a:solidFill>
            <a:schemeClr val="tx1"/>
          </a:solidFill>
        </p:grpSpPr>
        <p:sp>
          <p:nvSpPr>
            <p:cNvPr id="137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38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39" name="Group 124"/>
          <p:cNvGrpSpPr/>
          <p:nvPr/>
        </p:nvGrpSpPr>
        <p:grpSpPr>
          <a:xfrm>
            <a:off x="5213021" y="2905060"/>
            <a:ext cx="479705" cy="403573"/>
            <a:chOff x="5368132" y="2625725"/>
            <a:chExt cx="465138" cy="391319"/>
          </a:xfrm>
          <a:solidFill>
            <a:schemeClr val="tx1"/>
          </a:solidFill>
        </p:grpSpPr>
        <p:sp>
          <p:nvSpPr>
            <p:cNvPr id="14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4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4255246" y="2860038"/>
            <a:ext cx="478887" cy="478887"/>
            <a:chOff x="3191434" y="2145028"/>
            <a:chExt cx="359165" cy="359165"/>
          </a:xfrm>
          <a:solidFill>
            <a:schemeClr val="tx1"/>
          </a:solidFill>
        </p:grpSpPr>
        <p:sp>
          <p:nvSpPr>
            <p:cNvPr id="144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45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46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 flipH="1">
            <a:off x="3297473" y="2860038"/>
            <a:ext cx="478887" cy="478887"/>
            <a:chOff x="2473104" y="2145028"/>
            <a:chExt cx="359165" cy="359165"/>
          </a:xfrm>
          <a:solidFill>
            <a:schemeClr val="tx1"/>
          </a:solidFill>
        </p:grpSpPr>
        <p:sp>
          <p:nvSpPr>
            <p:cNvPr id="14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4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150" name="AutoShape 128"/>
          <p:cNvSpPr/>
          <p:nvPr/>
        </p:nvSpPr>
        <p:spPr bwMode="auto">
          <a:xfrm>
            <a:off x="2338917" y="2859618"/>
            <a:ext cx="480483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51" name="AutoShape 129"/>
          <p:cNvSpPr/>
          <p:nvPr/>
        </p:nvSpPr>
        <p:spPr bwMode="auto">
          <a:xfrm>
            <a:off x="2639484" y="2918885"/>
            <a:ext cx="118533" cy="120649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52" name="AutoShape 130"/>
          <p:cNvSpPr/>
          <p:nvPr/>
        </p:nvSpPr>
        <p:spPr bwMode="auto">
          <a:xfrm>
            <a:off x="1380067" y="2859618"/>
            <a:ext cx="480484" cy="478367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53" name="AutoShape 131"/>
          <p:cNvSpPr/>
          <p:nvPr/>
        </p:nvSpPr>
        <p:spPr bwMode="auto">
          <a:xfrm>
            <a:off x="452967" y="2859618"/>
            <a:ext cx="419100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54" name="AutoShape 132"/>
          <p:cNvSpPr/>
          <p:nvPr/>
        </p:nvSpPr>
        <p:spPr bwMode="auto">
          <a:xfrm>
            <a:off x="541867" y="3054351"/>
            <a:ext cx="61384" cy="224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55" name="AutoShape 133"/>
          <p:cNvSpPr/>
          <p:nvPr/>
        </p:nvSpPr>
        <p:spPr bwMode="auto">
          <a:xfrm>
            <a:off x="632884" y="3054351"/>
            <a:ext cx="59267" cy="224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56" name="AutoShape 134"/>
          <p:cNvSpPr/>
          <p:nvPr/>
        </p:nvSpPr>
        <p:spPr bwMode="auto">
          <a:xfrm>
            <a:off x="721784" y="3054351"/>
            <a:ext cx="59267" cy="224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sp>
        <p:nvSpPr>
          <p:cNvPr id="157" name="AutoShape 135"/>
          <p:cNvSpPr/>
          <p:nvPr/>
        </p:nvSpPr>
        <p:spPr bwMode="auto">
          <a:xfrm>
            <a:off x="5213351" y="1976967"/>
            <a:ext cx="478367" cy="3280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158" name="组合 157"/>
          <p:cNvGrpSpPr/>
          <p:nvPr/>
        </p:nvGrpSpPr>
        <p:grpSpPr>
          <a:xfrm>
            <a:off x="4254501" y="1900767"/>
            <a:ext cx="480484" cy="480484"/>
            <a:chOff x="3190875" y="1425575"/>
            <a:chExt cx="360363" cy="360363"/>
          </a:xfrm>
          <a:solidFill>
            <a:schemeClr val="tx1"/>
          </a:solidFill>
        </p:grpSpPr>
        <p:sp>
          <p:nvSpPr>
            <p:cNvPr id="159" name="AutoShape 136"/>
            <p:cNvSpPr/>
            <p:nvPr/>
          </p:nvSpPr>
          <p:spPr bwMode="auto">
            <a:xfrm>
              <a:off x="3382963" y="1471613"/>
              <a:ext cx="117475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60" name="AutoShape 137"/>
            <p:cNvSpPr/>
            <p:nvPr/>
          </p:nvSpPr>
          <p:spPr bwMode="auto">
            <a:xfrm>
              <a:off x="3190875" y="1425575"/>
              <a:ext cx="360363" cy="36036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61" name="AutoShape 138"/>
            <p:cNvSpPr/>
            <p:nvPr/>
          </p:nvSpPr>
          <p:spPr bwMode="auto">
            <a:xfrm>
              <a:off x="3382963" y="1425575"/>
              <a:ext cx="168275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162" name="AutoShape 139"/>
          <p:cNvSpPr/>
          <p:nvPr/>
        </p:nvSpPr>
        <p:spPr bwMode="auto">
          <a:xfrm>
            <a:off x="3297767" y="1900767"/>
            <a:ext cx="478367" cy="465667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2338918" y="1962151"/>
            <a:ext cx="478367" cy="372533"/>
            <a:chOff x="1754188" y="1471613"/>
            <a:chExt cx="358775" cy="279400"/>
          </a:xfrm>
          <a:solidFill>
            <a:schemeClr val="tx1"/>
          </a:solidFill>
        </p:grpSpPr>
        <p:sp>
          <p:nvSpPr>
            <p:cNvPr id="164" name="AutoShape 140"/>
            <p:cNvSpPr/>
            <p:nvPr/>
          </p:nvSpPr>
          <p:spPr bwMode="auto">
            <a:xfrm>
              <a:off x="1798638" y="1516063"/>
              <a:ext cx="225425" cy="182562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65" name="AutoShape 141"/>
            <p:cNvSpPr/>
            <p:nvPr/>
          </p:nvSpPr>
          <p:spPr bwMode="auto">
            <a:xfrm>
              <a:off x="1754188" y="1471613"/>
              <a:ext cx="358775" cy="279400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66" name="AutoShape 142"/>
            <p:cNvSpPr/>
            <p:nvPr/>
          </p:nvSpPr>
          <p:spPr bwMode="auto">
            <a:xfrm>
              <a:off x="2035175" y="1527175"/>
              <a:ext cx="33338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67" name="AutoShape 143"/>
            <p:cNvSpPr/>
            <p:nvPr/>
          </p:nvSpPr>
          <p:spPr bwMode="auto">
            <a:xfrm>
              <a:off x="2024063" y="16732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68" name="AutoShape 144"/>
            <p:cNvSpPr/>
            <p:nvPr/>
          </p:nvSpPr>
          <p:spPr bwMode="auto">
            <a:xfrm>
              <a:off x="2035175" y="1639888"/>
              <a:ext cx="44450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69" name="AutoShape 145"/>
            <p:cNvSpPr/>
            <p:nvPr/>
          </p:nvSpPr>
          <p:spPr bwMode="auto">
            <a:xfrm>
              <a:off x="2035175" y="1606550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70" name="AutoShape 146"/>
            <p:cNvSpPr/>
            <p:nvPr/>
          </p:nvSpPr>
          <p:spPr bwMode="auto">
            <a:xfrm>
              <a:off x="1844675" y="1560513"/>
              <a:ext cx="66675" cy="47625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1380067" y="1930401"/>
            <a:ext cx="480484" cy="421217"/>
            <a:chOff x="1035050" y="1447800"/>
            <a:chExt cx="360363" cy="315913"/>
          </a:xfrm>
          <a:solidFill>
            <a:schemeClr val="tx1"/>
          </a:solidFill>
        </p:grpSpPr>
        <p:sp>
          <p:nvSpPr>
            <p:cNvPr id="172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173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174" name="AutoShape 149"/>
          <p:cNvSpPr/>
          <p:nvPr/>
        </p:nvSpPr>
        <p:spPr bwMode="auto">
          <a:xfrm>
            <a:off x="423334" y="1962151"/>
            <a:ext cx="478367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N" pitchFamily="50" charset="0"/>
              <a:sym typeface="DIN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: 圆角 76"/>
          <p:cNvSpPr/>
          <p:nvPr/>
        </p:nvSpPr>
        <p:spPr>
          <a:xfrm>
            <a:off x="5072233" y="4619601"/>
            <a:ext cx="1989470" cy="315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n-ea"/>
              </a:rPr>
              <a:t>PART.01</a:t>
            </a:r>
            <a:endParaRPr lang="zh-CN" altLang="en-US" sz="1200">
              <a:latin typeface="+mn-ea"/>
            </a:endParaRPr>
          </a:p>
        </p:txBody>
      </p:sp>
      <p:sp>
        <p:nvSpPr>
          <p:cNvPr id="78" name="PA_矩形 7"/>
          <p:cNvSpPr/>
          <p:nvPr>
            <p:custDataLst>
              <p:tags r:id="rId1"/>
            </p:custDataLst>
          </p:nvPr>
        </p:nvSpPr>
        <p:spPr>
          <a:xfrm>
            <a:off x="3442608" y="2198424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6600" kern="0">
                <a:solidFill>
                  <a:schemeClr val="accent1"/>
                </a:solidFill>
                <a:latin typeface="+mj-ea"/>
                <a:ea typeface="+mj-ea"/>
              </a:rPr>
              <a:t>工作内容回顾</a:t>
            </a:r>
            <a:endParaRPr lang="zh-CN" altLang="en-US" sz="6600" ker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442607" y="3733409"/>
            <a:ext cx="5306786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Lorem ipsum dolor sit amet consectetur adipisicing elit sed do eiusmod tempor incididunt ut labore et dolore magna aliqua</a:t>
            </a:r>
            <a:endParaRPr lang="en-US" altLang="zh-CN" sz="1200" kern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" name="PA_矩形 8"/>
          <p:cNvSpPr/>
          <p:nvPr>
            <p:custDataLst>
              <p:tags r:id="rId2"/>
            </p:custDataLst>
          </p:nvPr>
        </p:nvSpPr>
        <p:spPr>
          <a:xfrm>
            <a:off x="4073073" y="3329767"/>
            <a:ext cx="4045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kern="0">
                <a:solidFill>
                  <a:schemeClr val="accent2"/>
                </a:solidFill>
                <a:latin typeface="+mj-lt"/>
                <a:ea typeface="微软雅黑" panose="020B0503020204020204" charset="-122"/>
              </a:rPr>
              <a:t>REVIEW OF WORK CONTENT</a:t>
            </a:r>
            <a:endParaRPr lang="en-US" altLang="zh-CN" kern="0">
              <a:solidFill>
                <a:schemeClr val="accent2"/>
              </a:solidFill>
              <a:latin typeface="+mj-lt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073987" y="180966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28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工作内容回顾</a:t>
            </a:r>
            <a:endParaRPr lang="zh-CN" altLang="en-US" sz="280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73762" y="4166681"/>
            <a:ext cx="5943894" cy="1935754"/>
            <a:chOff x="5173762" y="4103310"/>
            <a:chExt cx="5943894" cy="1935754"/>
          </a:xfrm>
        </p:grpSpPr>
        <p:grpSp>
          <p:nvGrpSpPr>
            <p:cNvPr id="36" name="组合 35"/>
            <p:cNvGrpSpPr/>
            <p:nvPr/>
          </p:nvGrpSpPr>
          <p:grpSpPr>
            <a:xfrm>
              <a:off x="5173762" y="4103310"/>
              <a:ext cx="722026" cy="722026"/>
              <a:chOff x="233253" y="1242201"/>
              <a:chExt cx="591128" cy="591128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33253" y="1242201"/>
                <a:ext cx="591128" cy="59112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419997" y="1379137"/>
                <a:ext cx="217640" cy="317256"/>
                <a:chOff x="2528974" y="2863357"/>
                <a:chExt cx="246811" cy="359779"/>
              </a:xfrm>
              <a:solidFill>
                <a:schemeClr val="bg1"/>
              </a:solidFill>
            </p:grpSpPr>
            <p:sp>
              <p:nvSpPr>
                <p:cNvPr id="39" name="AutoShape 113"/>
                <p:cNvSpPr/>
                <p:nvPr/>
              </p:nvSpPr>
              <p:spPr bwMode="auto">
                <a:xfrm>
                  <a:off x="2528974" y="2863357"/>
                  <a:ext cx="246811" cy="35977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DIN" pitchFamily="50" charset="0"/>
                    <a:sym typeface="DIN" pitchFamily="50" charset="0"/>
                  </a:endParaRPr>
                </a:p>
              </p:txBody>
            </p:sp>
            <p:sp>
              <p:nvSpPr>
                <p:cNvPr id="40" name="AutoShape 114"/>
                <p:cNvSpPr/>
                <p:nvPr/>
              </p:nvSpPr>
              <p:spPr bwMode="auto">
                <a:xfrm>
                  <a:off x="2584843" y="2919841"/>
                  <a:ext cx="73061" cy="7306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DIN" pitchFamily="50" charset="0"/>
                    <a:sym typeface="DIN" pitchFamily="50" charset="0"/>
                  </a:endParaRPr>
                </a:p>
              </p:txBody>
            </p:sp>
          </p:grpSp>
        </p:grpSp>
        <p:grpSp>
          <p:nvGrpSpPr>
            <p:cNvPr id="41" name="组合 40"/>
            <p:cNvGrpSpPr/>
            <p:nvPr/>
          </p:nvGrpSpPr>
          <p:grpSpPr>
            <a:xfrm>
              <a:off x="5173762" y="5317038"/>
              <a:ext cx="722026" cy="722026"/>
              <a:chOff x="233253" y="2331255"/>
              <a:chExt cx="591128" cy="591128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33253" y="2331255"/>
                <a:ext cx="591128" cy="5911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Group 112"/>
              <p:cNvGrpSpPr/>
              <p:nvPr/>
            </p:nvGrpSpPr>
            <p:grpSpPr>
              <a:xfrm>
                <a:off x="370189" y="2478206"/>
                <a:ext cx="317256" cy="297225"/>
                <a:chOff x="5368132" y="3540125"/>
                <a:chExt cx="465138" cy="435769"/>
              </a:xfrm>
              <a:solidFill>
                <a:schemeClr val="bg1"/>
              </a:solidFill>
            </p:grpSpPr>
            <p:sp>
              <p:nvSpPr>
                <p:cNvPr id="44" name="AutoShape 110"/>
                <p:cNvSpPr/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DIN" pitchFamily="50" charset="0"/>
                    <a:sym typeface="DIN" pitchFamily="50" charset="0"/>
                  </a:endParaRPr>
                </a:p>
              </p:txBody>
            </p:sp>
            <p:sp>
              <p:nvSpPr>
                <p:cNvPr id="45" name="AutoShape 111"/>
                <p:cNvSpPr/>
                <p:nvPr/>
              </p:nvSpPr>
              <p:spPr bwMode="auto">
                <a:xfrm>
                  <a:off x="5368132" y="3540125"/>
                  <a:ext cx="465138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DIN" pitchFamily="50" charset="0"/>
                    <a:sym typeface="DIN" pitchFamily="50" charset="0"/>
                  </a:endParaRPr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6034287" y="4103310"/>
              <a:ext cx="5019107" cy="694343"/>
              <a:chOff x="6034287" y="4103310"/>
              <a:chExt cx="5019107" cy="694343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6034287" y="4429353"/>
                <a:ext cx="5019107" cy="36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034287" y="4103310"/>
                <a:ext cx="1569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685800">
                  <a:defRPr/>
                </a:pPr>
                <a:r>
                  <a:rPr lang="zh-CN" altLang="en-US">
                    <a:solidFill>
                      <a:schemeClr val="accent1"/>
                    </a:solidFill>
                    <a:latin typeface="+mj-ea"/>
                    <a:ea typeface="+mj-ea"/>
                    <a:sym typeface="+mn-lt"/>
                  </a:rPr>
                  <a:t>工作内容回顾</a:t>
                </a:r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6034287" y="5317038"/>
              <a:ext cx="5083369" cy="694343"/>
              <a:chOff x="6034287" y="5317038"/>
              <a:chExt cx="5083369" cy="694343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034287" y="5643081"/>
                <a:ext cx="5083369" cy="36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6034287" y="5317038"/>
                <a:ext cx="1569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685800">
                  <a:defRPr/>
                </a:pPr>
                <a:r>
                  <a:rPr lang="zh-CN" altLang="en-US">
                    <a:solidFill>
                      <a:schemeClr val="accent1"/>
                    </a:solidFill>
                    <a:latin typeface="+mj-ea"/>
                    <a:ea typeface="+mj-ea"/>
                    <a:sym typeface="+mn-lt"/>
                  </a:rPr>
                  <a:t>工作内容回顾</a:t>
                </a:r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249486" y="1482487"/>
            <a:ext cx="3339928" cy="4930099"/>
            <a:chOff x="1249486" y="1482487"/>
            <a:chExt cx="3339928" cy="4930099"/>
          </a:xfrm>
        </p:grpSpPr>
        <p:grpSp>
          <p:nvGrpSpPr>
            <p:cNvPr id="22" name="Group 56"/>
            <p:cNvGrpSpPr/>
            <p:nvPr/>
          </p:nvGrpSpPr>
          <p:grpSpPr>
            <a:xfrm>
              <a:off x="1249486" y="1482487"/>
              <a:ext cx="3339928" cy="4930099"/>
              <a:chOff x="1063625" y="116201"/>
              <a:chExt cx="2790825" cy="4119563"/>
            </a:xfrm>
          </p:grpSpPr>
          <p:sp>
            <p:nvSpPr>
              <p:cNvPr id="23" name="Freeform 135"/>
              <p:cNvSpPr/>
              <p:nvPr/>
            </p:nvSpPr>
            <p:spPr bwMode="auto">
              <a:xfrm>
                <a:off x="1063625" y="116201"/>
                <a:ext cx="2790825" cy="4119563"/>
              </a:xfrm>
              <a:custGeom>
                <a:avLst/>
                <a:gdLst>
                  <a:gd name="T0" fmla="*/ 175 w 175"/>
                  <a:gd name="T1" fmla="*/ 13 h 260"/>
                  <a:gd name="T2" fmla="*/ 163 w 175"/>
                  <a:gd name="T3" fmla="*/ 0 h 260"/>
                  <a:gd name="T4" fmla="*/ 13 w 175"/>
                  <a:gd name="T5" fmla="*/ 0 h 260"/>
                  <a:gd name="T6" fmla="*/ 0 w 175"/>
                  <a:gd name="T7" fmla="*/ 13 h 260"/>
                  <a:gd name="T8" fmla="*/ 0 w 175"/>
                  <a:gd name="T9" fmla="*/ 248 h 260"/>
                  <a:gd name="T10" fmla="*/ 13 w 175"/>
                  <a:gd name="T11" fmla="*/ 260 h 260"/>
                  <a:gd name="T12" fmla="*/ 163 w 175"/>
                  <a:gd name="T13" fmla="*/ 260 h 260"/>
                  <a:gd name="T14" fmla="*/ 175 w 175"/>
                  <a:gd name="T15" fmla="*/ 248 h 260"/>
                  <a:gd name="T16" fmla="*/ 175 w 175"/>
                  <a:gd name="T17" fmla="*/ 1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60">
                    <a:moveTo>
                      <a:pt x="175" y="13"/>
                    </a:moveTo>
                    <a:cubicBezTo>
                      <a:pt x="175" y="6"/>
                      <a:pt x="170" y="0"/>
                      <a:pt x="1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5"/>
                      <a:pt x="6" y="260"/>
                      <a:pt x="13" y="260"/>
                    </a:cubicBezTo>
                    <a:cubicBezTo>
                      <a:pt x="163" y="260"/>
                      <a:pt x="163" y="260"/>
                      <a:pt x="163" y="260"/>
                    </a:cubicBezTo>
                    <a:cubicBezTo>
                      <a:pt x="170" y="260"/>
                      <a:pt x="175" y="255"/>
                      <a:pt x="175" y="248"/>
                    </a:cubicBezTo>
                    <a:lnTo>
                      <a:pt x="17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24" name="Freeform 136"/>
              <p:cNvSpPr/>
              <p:nvPr/>
            </p:nvSpPr>
            <p:spPr bwMode="auto">
              <a:xfrm>
                <a:off x="1063625" y="116201"/>
                <a:ext cx="2790825" cy="4119563"/>
              </a:xfrm>
              <a:custGeom>
                <a:avLst/>
                <a:gdLst>
                  <a:gd name="T0" fmla="*/ 175 w 175"/>
                  <a:gd name="T1" fmla="*/ 13 h 260"/>
                  <a:gd name="T2" fmla="*/ 163 w 175"/>
                  <a:gd name="T3" fmla="*/ 0 h 260"/>
                  <a:gd name="T4" fmla="*/ 13 w 175"/>
                  <a:gd name="T5" fmla="*/ 0 h 260"/>
                  <a:gd name="T6" fmla="*/ 0 w 175"/>
                  <a:gd name="T7" fmla="*/ 13 h 260"/>
                  <a:gd name="T8" fmla="*/ 0 w 175"/>
                  <a:gd name="T9" fmla="*/ 248 h 260"/>
                  <a:gd name="T10" fmla="*/ 13 w 175"/>
                  <a:gd name="T11" fmla="*/ 260 h 260"/>
                  <a:gd name="T12" fmla="*/ 163 w 175"/>
                  <a:gd name="T13" fmla="*/ 260 h 260"/>
                  <a:gd name="T14" fmla="*/ 175 w 175"/>
                  <a:gd name="T15" fmla="*/ 248 h 260"/>
                  <a:gd name="T16" fmla="*/ 175 w 175"/>
                  <a:gd name="T17" fmla="*/ 1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60">
                    <a:moveTo>
                      <a:pt x="175" y="13"/>
                    </a:moveTo>
                    <a:cubicBezTo>
                      <a:pt x="175" y="6"/>
                      <a:pt x="170" y="0"/>
                      <a:pt x="1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5"/>
                      <a:pt x="6" y="260"/>
                      <a:pt x="13" y="260"/>
                    </a:cubicBezTo>
                    <a:cubicBezTo>
                      <a:pt x="163" y="260"/>
                      <a:pt x="163" y="260"/>
                      <a:pt x="163" y="260"/>
                    </a:cubicBezTo>
                    <a:cubicBezTo>
                      <a:pt x="170" y="260"/>
                      <a:pt x="175" y="255"/>
                      <a:pt x="175" y="248"/>
                    </a:cubicBezTo>
                    <a:lnTo>
                      <a:pt x="175" y="13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F9E5D7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25" name="Rectangle 137"/>
              <p:cNvSpPr>
                <a:spLocks noChangeArrowheads="1"/>
              </p:cNvSpPr>
              <p:nvPr/>
            </p:nvSpPr>
            <p:spPr bwMode="auto">
              <a:xfrm>
                <a:off x="1208088" y="527364"/>
                <a:ext cx="2519363" cy="33115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fr-FR"/>
              </a:p>
            </p:txBody>
          </p:sp>
          <p:sp>
            <p:nvSpPr>
              <p:cNvPr id="26" name="Oval 138"/>
              <p:cNvSpPr>
                <a:spLocks noChangeArrowheads="1"/>
              </p:cNvSpPr>
              <p:nvPr/>
            </p:nvSpPr>
            <p:spPr bwMode="auto">
              <a:xfrm>
                <a:off x="2435225" y="306701"/>
                <a:ext cx="47625" cy="46038"/>
              </a:xfrm>
              <a:prstGeom prst="ellipse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27" name="Oval 139"/>
              <p:cNvSpPr>
                <a:spLocks noChangeArrowheads="1"/>
              </p:cNvSpPr>
              <p:nvPr userDrawn="1"/>
            </p:nvSpPr>
            <p:spPr bwMode="auto">
              <a:xfrm>
                <a:off x="2355850" y="3934139"/>
                <a:ext cx="206375" cy="20637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9E5D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421571" y="1974612"/>
              <a:ext cx="3014980" cy="3963035"/>
            </a:xfrm>
            <a:prstGeom prst="rect">
              <a:avLst/>
            </a:prstGeom>
            <a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678" r="-68314"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34" name="文本框 33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工作内容回顾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REVIEW OF WORK CONTENT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438794" y="2077062"/>
            <a:ext cx="1992585" cy="2526409"/>
            <a:chOff x="718852" y="3100100"/>
            <a:chExt cx="1992585" cy="2526409"/>
          </a:xfrm>
        </p:grpSpPr>
        <p:sp>
          <p:nvSpPr>
            <p:cNvPr id="17" name="椭圆 16"/>
            <p:cNvSpPr/>
            <p:nvPr/>
          </p:nvSpPr>
          <p:spPr>
            <a:xfrm>
              <a:off x="950026" y="3100100"/>
              <a:ext cx="1530236" cy="15302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8852" y="5349649"/>
              <a:ext cx="199258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lang="en-US" altLang="zh-CN" sz="1200">
                <a:solidFill>
                  <a:prstClr val="black">
                    <a:lumMod val="65000"/>
                    <a:lumOff val="35000"/>
                  </a:prstClr>
                </a:solidFill>
                <a:latin typeface="思源宋体 CN Medium" panose="020205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73172" y="4912147"/>
              <a:ext cx="18839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accent3"/>
                  </a:solidFill>
                  <a:latin typeface="+mj-ea"/>
                  <a:ea typeface="+mj-ea"/>
                </a:rPr>
                <a:t>工作内容回顾</a:t>
              </a:r>
              <a:endParaRPr lang="zh-CN" altLang="en-US" sz="200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9" name="Group 112"/>
          <p:cNvGrpSpPr/>
          <p:nvPr/>
        </p:nvGrpSpPr>
        <p:grpSpPr>
          <a:xfrm>
            <a:off x="7106774" y="2513280"/>
            <a:ext cx="656624" cy="615164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30" name="AutoShape 110"/>
            <p:cNvSpPr/>
            <p:nvPr/>
          </p:nvSpPr>
          <p:spPr bwMode="auto">
            <a:xfrm>
              <a:off x="5426870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31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60621" y="2077062"/>
            <a:ext cx="1992585" cy="2526409"/>
            <a:chOff x="718852" y="3100100"/>
            <a:chExt cx="1992585" cy="2526409"/>
          </a:xfrm>
        </p:grpSpPr>
        <p:sp>
          <p:nvSpPr>
            <p:cNvPr id="11" name="椭圆 10"/>
            <p:cNvSpPr/>
            <p:nvPr/>
          </p:nvSpPr>
          <p:spPr>
            <a:xfrm>
              <a:off x="950026" y="3100100"/>
              <a:ext cx="1530236" cy="15302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18852" y="5349649"/>
              <a:ext cx="199258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lang="en-US" altLang="zh-CN" sz="1200">
                <a:solidFill>
                  <a:prstClr val="black">
                    <a:lumMod val="65000"/>
                    <a:lumOff val="35000"/>
                  </a:prstClr>
                </a:solidFill>
                <a:latin typeface="思源宋体 CN Medium" panose="0202050000000000000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3172" y="4912147"/>
              <a:ext cx="18839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accent2"/>
                  </a:solidFill>
                  <a:latin typeface="+mj-ea"/>
                  <a:ea typeface="+mj-ea"/>
                </a:rPr>
                <a:t>工作内容回顾</a:t>
              </a:r>
              <a:endParaRPr lang="zh-CN" altLang="en-US" sz="20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AutoShape 112"/>
          <p:cNvSpPr/>
          <p:nvPr/>
        </p:nvSpPr>
        <p:spPr bwMode="auto">
          <a:xfrm>
            <a:off x="4428068" y="2514784"/>
            <a:ext cx="657690" cy="65479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IN" pitchFamily="50" charset="0"/>
              <a:sym typeface="DIN" pitchFamily="50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82448" y="2077062"/>
            <a:ext cx="1992585" cy="2526409"/>
            <a:chOff x="718852" y="3100100"/>
            <a:chExt cx="1992585" cy="2526409"/>
          </a:xfrm>
        </p:grpSpPr>
        <p:sp>
          <p:nvSpPr>
            <p:cNvPr id="5" name="椭圆 4"/>
            <p:cNvSpPr/>
            <p:nvPr/>
          </p:nvSpPr>
          <p:spPr>
            <a:xfrm>
              <a:off x="950026" y="3100100"/>
              <a:ext cx="1530236" cy="15302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18852" y="5349649"/>
              <a:ext cx="199258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73172" y="4912147"/>
              <a:ext cx="18839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accent1"/>
                  </a:solidFill>
                  <a:latin typeface="+mj-ea"/>
                  <a:ea typeface="+mj-ea"/>
                </a:rPr>
                <a:t>工作内容回顾</a:t>
              </a:r>
              <a:endParaRPr lang="zh-CN" altLang="en-US" sz="200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853515" y="2513868"/>
            <a:ext cx="450450" cy="65662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34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35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16967" y="2077062"/>
            <a:ext cx="1992585" cy="2526409"/>
            <a:chOff x="718852" y="3100100"/>
            <a:chExt cx="1992585" cy="2526409"/>
          </a:xfrm>
        </p:grpSpPr>
        <p:sp>
          <p:nvSpPr>
            <p:cNvPr id="23" name="椭圆 22"/>
            <p:cNvSpPr/>
            <p:nvPr/>
          </p:nvSpPr>
          <p:spPr>
            <a:xfrm>
              <a:off x="950026" y="3100100"/>
              <a:ext cx="1530236" cy="15302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18852" y="5349649"/>
              <a:ext cx="199258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lang="en-US" altLang="zh-CN" sz="1200">
                <a:solidFill>
                  <a:prstClr val="black">
                    <a:lumMod val="65000"/>
                    <a:lumOff val="35000"/>
                  </a:prstClr>
                </a:solidFill>
                <a:latin typeface="思源宋体 CN Medium" panose="020205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73172" y="4912147"/>
              <a:ext cx="18839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accent4"/>
                  </a:solidFill>
                  <a:latin typeface="+mj-ea"/>
                  <a:ea typeface="+mj-ea"/>
                </a:rPr>
                <a:t>工作内容回顾</a:t>
              </a:r>
              <a:endParaRPr lang="zh-CN" altLang="en-US" sz="200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Group 124"/>
          <p:cNvGrpSpPr/>
          <p:nvPr/>
        </p:nvGrpSpPr>
        <p:grpSpPr>
          <a:xfrm>
            <a:off x="9784947" y="2513280"/>
            <a:ext cx="656624" cy="552414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7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38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39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53" name="文本框 52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工作内容回顾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REVIEW OF WORK CONTENT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24" name="文本框 23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工作内容回顾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REVIEW OF WORK CONTENT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62"/>
          <p:cNvSpPr/>
          <p:nvPr/>
        </p:nvSpPr>
        <p:spPr>
          <a:xfrm>
            <a:off x="6418907" y="1841785"/>
            <a:ext cx="5539530" cy="3963077"/>
          </a:xfrm>
          <a:prstGeom prst="rect">
            <a:avLst/>
          </a:prstGeom>
          <a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25" r="-3925"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233563" y="4444116"/>
            <a:ext cx="5862437" cy="898020"/>
            <a:chOff x="233563" y="4444116"/>
            <a:chExt cx="5862437" cy="898020"/>
          </a:xfrm>
        </p:grpSpPr>
        <p:grpSp>
          <p:nvGrpSpPr>
            <p:cNvPr id="53" name="组合 52"/>
            <p:cNvGrpSpPr/>
            <p:nvPr/>
          </p:nvGrpSpPr>
          <p:grpSpPr>
            <a:xfrm>
              <a:off x="233563" y="4444116"/>
              <a:ext cx="5862437" cy="898020"/>
              <a:chOff x="233563" y="1696931"/>
              <a:chExt cx="5862437" cy="89802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233563" y="1741277"/>
                <a:ext cx="853674" cy="8536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1290581" y="1696931"/>
                <a:ext cx="4805419" cy="786418"/>
                <a:chOff x="1290581" y="1696931"/>
                <a:chExt cx="4805419" cy="786418"/>
              </a:xfrm>
            </p:grpSpPr>
            <p:sp>
              <p:nvSpPr>
                <p:cNvPr id="56" name="矩形 55"/>
                <p:cNvSpPr/>
                <p:nvPr/>
              </p:nvSpPr>
              <p:spPr>
                <a:xfrm>
                  <a:off x="1290582" y="2022974"/>
                  <a:ext cx="4805418" cy="4603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endPara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1290581" y="1696931"/>
                  <a:ext cx="172354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685800">
                    <a:defRPr/>
                  </a:pPr>
                  <a:r>
                    <a:rPr lang="zh-CN" altLang="en-US" sz="2000">
                      <a:solidFill>
                        <a:schemeClr val="accent3"/>
                      </a:solidFill>
                      <a:latin typeface="+mj-ea"/>
                      <a:ea typeface="+mj-ea"/>
                      <a:sym typeface="+mn-lt"/>
                    </a:rPr>
                    <a:t>工作内容回顾</a:t>
                  </a:r>
                  <a:endParaRPr lang="zh-CN" altLang="en-US" sz="2000">
                    <a:solidFill>
                      <a:schemeClr val="accent3"/>
                    </a:solidFill>
                    <a:latin typeface="+mj-ea"/>
                    <a:ea typeface="+mj-ea"/>
                    <a:sym typeface="+mn-lt"/>
                  </a:endParaRPr>
                </a:p>
              </p:txBody>
            </p:sp>
          </p:grpSp>
        </p:grpSp>
        <p:sp>
          <p:nvSpPr>
            <p:cNvPr id="64" name="AutoShape 112"/>
            <p:cNvSpPr/>
            <p:nvPr/>
          </p:nvSpPr>
          <p:spPr bwMode="auto">
            <a:xfrm>
              <a:off x="480217" y="4735911"/>
              <a:ext cx="360363" cy="35877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33563" y="3115778"/>
            <a:ext cx="5862437" cy="898020"/>
            <a:chOff x="233563" y="3161056"/>
            <a:chExt cx="5862437" cy="898020"/>
          </a:xfrm>
        </p:grpSpPr>
        <p:grpSp>
          <p:nvGrpSpPr>
            <p:cNvPr id="44" name="组合 43"/>
            <p:cNvGrpSpPr/>
            <p:nvPr/>
          </p:nvGrpSpPr>
          <p:grpSpPr>
            <a:xfrm>
              <a:off x="233563" y="3161056"/>
              <a:ext cx="5862437" cy="898020"/>
              <a:chOff x="233563" y="1696931"/>
              <a:chExt cx="5862437" cy="89802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33563" y="1741277"/>
                <a:ext cx="853674" cy="8536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1290581" y="1696931"/>
                <a:ext cx="4805419" cy="786418"/>
                <a:chOff x="1290581" y="1696931"/>
                <a:chExt cx="4805419" cy="786418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1290582" y="2022974"/>
                  <a:ext cx="4805418" cy="4603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endPara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1290581" y="1696931"/>
                  <a:ext cx="172354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685800">
                    <a:defRPr/>
                  </a:pPr>
                  <a:r>
                    <a:rPr lang="zh-CN" altLang="en-US" sz="2000">
                      <a:solidFill>
                        <a:schemeClr val="accent2"/>
                      </a:solidFill>
                      <a:latin typeface="+mj-ea"/>
                      <a:ea typeface="+mj-ea"/>
                      <a:sym typeface="+mn-lt"/>
                    </a:rPr>
                    <a:t>工作内容回顾</a:t>
                  </a:r>
                  <a:endParaRPr lang="zh-CN" altLang="en-US" sz="2000">
                    <a:solidFill>
                      <a:schemeClr val="accent2"/>
                    </a:solidFill>
                    <a:latin typeface="+mj-ea"/>
                    <a:ea typeface="+mj-ea"/>
                    <a:sym typeface="+mn-lt"/>
                  </a:endParaRPr>
                </a:p>
              </p:txBody>
            </p:sp>
          </p:grpSp>
        </p:grpSp>
        <p:grpSp>
          <p:nvGrpSpPr>
            <p:cNvPr id="65" name="组合 64"/>
            <p:cNvGrpSpPr/>
            <p:nvPr/>
          </p:nvGrpSpPr>
          <p:grpSpPr>
            <a:xfrm>
              <a:off x="536992" y="3452349"/>
              <a:ext cx="246811" cy="359779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66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  <p:sp>
            <p:nvSpPr>
              <p:cNvPr id="67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233563" y="1787441"/>
            <a:ext cx="5862437" cy="898020"/>
            <a:chOff x="233563" y="1877997"/>
            <a:chExt cx="5862437" cy="898020"/>
          </a:xfrm>
        </p:grpSpPr>
        <p:grpSp>
          <p:nvGrpSpPr>
            <p:cNvPr id="43" name="组合 42"/>
            <p:cNvGrpSpPr/>
            <p:nvPr/>
          </p:nvGrpSpPr>
          <p:grpSpPr>
            <a:xfrm>
              <a:off x="233563" y="1877997"/>
              <a:ext cx="5862437" cy="898020"/>
              <a:chOff x="233563" y="1696931"/>
              <a:chExt cx="5862437" cy="89802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33563" y="1741277"/>
                <a:ext cx="853674" cy="8536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290581" y="1696931"/>
                <a:ext cx="4805419" cy="786418"/>
                <a:chOff x="1290581" y="1696931"/>
                <a:chExt cx="4805419" cy="786418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1290582" y="2022974"/>
                  <a:ext cx="4805418" cy="4603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endPara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290581" y="1696931"/>
                  <a:ext cx="172354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685800">
                    <a:defRPr/>
                  </a:pPr>
                  <a:r>
                    <a:rPr lang="zh-CN" altLang="en-US" sz="2000">
                      <a:solidFill>
                        <a:schemeClr val="accent1"/>
                      </a:solidFill>
                      <a:latin typeface="+mj-ea"/>
                      <a:ea typeface="+mj-ea"/>
                      <a:sym typeface="+mn-lt"/>
                    </a:rPr>
                    <a:t>工作内容回顾</a:t>
                  </a:r>
                  <a:endParaRPr lang="zh-CN" altLang="en-US" sz="2000">
                    <a:solidFill>
                      <a:schemeClr val="accent1"/>
                    </a:solidFill>
                    <a:latin typeface="+mj-ea"/>
                    <a:ea typeface="+mj-ea"/>
                    <a:sym typeface="+mn-lt"/>
                  </a:endParaRPr>
                </a:p>
              </p:txBody>
            </p:sp>
          </p:grpSp>
        </p:grpSp>
        <p:grpSp>
          <p:nvGrpSpPr>
            <p:cNvPr id="68" name="组合 67"/>
            <p:cNvGrpSpPr/>
            <p:nvPr/>
          </p:nvGrpSpPr>
          <p:grpSpPr>
            <a:xfrm flipH="1">
              <a:off x="504056" y="2169597"/>
              <a:ext cx="359165" cy="359165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69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  <p:sp>
            <p:nvSpPr>
              <p:cNvPr id="70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DIN" pitchFamily="50" charset="0"/>
                  <a:sym typeface="DIN" pitchFamily="50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3" name="文本框 2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工作内容回顾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REVIEW OF WORK CONTENT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 rot="18900000">
            <a:off x="4798859" y="2563052"/>
            <a:ext cx="2594282" cy="2594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18321" y="2172833"/>
            <a:ext cx="5029393" cy="1593410"/>
            <a:chOff x="1018321" y="2172833"/>
            <a:chExt cx="5029393" cy="1593410"/>
          </a:xfrm>
        </p:grpSpPr>
        <p:sp>
          <p:nvSpPr>
            <p:cNvPr id="22" name="矩形: 圆角 21"/>
            <p:cNvSpPr/>
            <p:nvPr/>
          </p:nvSpPr>
          <p:spPr>
            <a:xfrm>
              <a:off x="4454304" y="2172833"/>
              <a:ext cx="1593410" cy="1593410"/>
            </a:xfrm>
            <a:prstGeom prst="roundRect">
              <a:avLst>
                <a:gd name="adj" fmla="val 81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18321" y="2624720"/>
              <a:ext cx="282557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endParaRPr lang="zh-CN" altLang="en-US" sz="12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18321" y="2172833"/>
              <a:ext cx="282557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accent1"/>
                  </a:solidFill>
                  <a:latin typeface="+mj-ea"/>
                  <a:ea typeface="+mj-ea"/>
                </a:rPr>
                <a:t>工作内容回顾</a:t>
              </a:r>
              <a:endParaRPr lang="zh-CN" altLang="en-US" sz="200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18320" y="3856778"/>
            <a:ext cx="5029394" cy="1593410"/>
            <a:chOff x="1018320" y="3856778"/>
            <a:chExt cx="5029394" cy="1593410"/>
          </a:xfrm>
        </p:grpSpPr>
        <p:sp>
          <p:nvSpPr>
            <p:cNvPr id="26" name="矩形: 圆角 25"/>
            <p:cNvSpPr/>
            <p:nvPr/>
          </p:nvSpPr>
          <p:spPr>
            <a:xfrm>
              <a:off x="4454304" y="3856778"/>
              <a:ext cx="1593410" cy="1593410"/>
            </a:xfrm>
            <a:prstGeom prst="roundRect">
              <a:avLst>
                <a:gd name="adj" fmla="val 81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8320" y="4308665"/>
              <a:ext cx="282557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endParaRPr lang="zh-CN" altLang="en-US" sz="12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18320" y="3856778"/>
              <a:ext cx="282557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accent3"/>
                  </a:solidFill>
                  <a:latin typeface="+mj-ea"/>
                  <a:ea typeface="+mj-ea"/>
                </a:rPr>
                <a:t>工作内容回顾</a:t>
              </a:r>
              <a:endParaRPr lang="zh-CN" altLang="en-US" sz="200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44287" y="3856778"/>
            <a:ext cx="5029392" cy="1593410"/>
            <a:chOff x="6144287" y="3856778"/>
            <a:chExt cx="5029392" cy="1593410"/>
          </a:xfrm>
        </p:grpSpPr>
        <p:sp>
          <p:nvSpPr>
            <p:cNvPr id="31" name="矩形: 圆角 30"/>
            <p:cNvSpPr/>
            <p:nvPr/>
          </p:nvSpPr>
          <p:spPr>
            <a:xfrm>
              <a:off x="6144287" y="3856778"/>
              <a:ext cx="1593410" cy="1593410"/>
            </a:xfrm>
            <a:prstGeom prst="roundRect">
              <a:avLst>
                <a:gd name="adj" fmla="val 81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48103" y="4308665"/>
              <a:ext cx="282557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endParaRPr lang="zh-CN" altLang="en-US" sz="12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348103" y="3856778"/>
              <a:ext cx="282557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>
                  <a:solidFill>
                    <a:schemeClr val="accent4"/>
                  </a:solidFill>
                  <a:latin typeface="+mj-ea"/>
                  <a:ea typeface="+mj-ea"/>
                </a:rPr>
                <a:t>工作内容回顾</a:t>
              </a:r>
              <a:endParaRPr lang="zh-CN" altLang="en-US" sz="200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44287" y="2172833"/>
            <a:ext cx="5029393" cy="1593410"/>
            <a:chOff x="6144287" y="2172833"/>
            <a:chExt cx="5029393" cy="1593410"/>
          </a:xfrm>
        </p:grpSpPr>
        <p:sp>
          <p:nvSpPr>
            <p:cNvPr id="15" name="矩形: 圆角 14"/>
            <p:cNvSpPr/>
            <p:nvPr/>
          </p:nvSpPr>
          <p:spPr>
            <a:xfrm>
              <a:off x="6144287" y="2172833"/>
              <a:ext cx="1593410" cy="1593410"/>
            </a:xfrm>
            <a:prstGeom prst="roundRect">
              <a:avLst>
                <a:gd name="adj" fmla="val 814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348104" y="2624720"/>
              <a:ext cx="282557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endParaRPr lang="zh-CN" altLang="en-US" sz="12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348104" y="2172833"/>
              <a:ext cx="282557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>
                  <a:solidFill>
                    <a:schemeClr val="accent2"/>
                  </a:solidFill>
                  <a:latin typeface="+mj-ea"/>
                  <a:ea typeface="+mj-ea"/>
                </a:rPr>
                <a:t>工作内容回顾</a:t>
              </a:r>
              <a:endParaRPr lang="zh-CN" altLang="en-US" sz="20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4" name="Group 112"/>
          <p:cNvGrpSpPr/>
          <p:nvPr/>
        </p:nvGrpSpPr>
        <p:grpSpPr>
          <a:xfrm>
            <a:off x="4929223" y="4345901"/>
            <a:ext cx="656624" cy="615164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55" name="AutoShape 110"/>
            <p:cNvSpPr/>
            <p:nvPr/>
          </p:nvSpPr>
          <p:spPr bwMode="auto">
            <a:xfrm>
              <a:off x="5426870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5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</p:grpSp>
      <p:sp>
        <p:nvSpPr>
          <p:cNvPr id="57" name="AutoShape 112"/>
          <p:cNvSpPr/>
          <p:nvPr/>
        </p:nvSpPr>
        <p:spPr bwMode="auto">
          <a:xfrm>
            <a:off x="6622232" y="2642142"/>
            <a:ext cx="657690" cy="65479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IN" pitchFamily="50" charset="0"/>
              <a:sym typeface="DIN" pitchFamily="50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032310" y="2624720"/>
            <a:ext cx="450450" cy="65662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59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60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</p:grpSp>
      <p:grpSp>
        <p:nvGrpSpPr>
          <p:cNvPr id="61" name="Group 124"/>
          <p:cNvGrpSpPr/>
          <p:nvPr/>
        </p:nvGrpSpPr>
        <p:grpSpPr>
          <a:xfrm>
            <a:off x="6612680" y="4378252"/>
            <a:ext cx="656624" cy="552414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6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6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  <p:sp>
          <p:nvSpPr>
            <p:cNvPr id="6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IN" pitchFamily="50" charset="0"/>
                <a:sym typeface="DIN" pitchFamily="50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: 圆角 76"/>
          <p:cNvSpPr/>
          <p:nvPr/>
        </p:nvSpPr>
        <p:spPr>
          <a:xfrm>
            <a:off x="5072233" y="4619601"/>
            <a:ext cx="1989470" cy="315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n-ea"/>
              </a:rPr>
              <a:t>PART.02</a:t>
            </a:r>
            <a:endParaRPr lang="zh-CN" altLang="en-US" sz="1200">
              <a:latin typeface="+mn-ea"/>
            </a:endParaRPr>
          </a:p>
        </p:txBody>
      </p:sp>
      <p:sp>
        <p:nvSpPr>
          <p:cNvPr id="78" name="PA_矩形 7"/>
          <p:cNvSpPr/>
          <p:nvPr>
            <p:custDataLst>
              <p:tags r:id="rId1"/>
            </p:custDataLst>
          </p:nvPr>
        </p:nvSpPr>
        <p:spPr>
          <a:xfrm>
            <a:off x="3442608" y="2198424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6600" kern="0">
                <a:solidFill>
                  <a:schemeClr val="accent1"/>
                </a:solidFill>
                <a:latin typeface="+mj-ea"/>
                <a:ea typeface="+mj-ea"/>
              </a:rPr>
              <a:t>市场数据分析</a:t>
            </a:r>
            <a:endParaRPr lang="zh-CN" altLang="en-US" sz="6600" ker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442607" y="3733409"/>
            <a:ext cx="5306786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Lorem ipsum dolor sit amet consectetur adipisicing elit sed do eiusmod tempor incididunt ut labore et dolore magna aliqua</a:t>
            </a:r>
            <a:endParaRPr lang="en-US" altLang="zh-CN" sz="1200" kern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" name="PA_矩形 8"/>
          <p:cNvSpPr/>
          <p:nvPr>
            <p:custDataLst>
              <p:tags r:id="rId2"/>
            </p:custDataLst>
          </p:nvPr>
        </p:nvSpPr>
        <p:spPr>
          <a:xfrm>
            <a:off x="4073073" y="3329767"/>
            <a:ext cx="4045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kern="0">
                <a:solidFill>
                  <a:schemeClr val="accent2"/>
                </a:solidFill>
                <a:latin typeface="+mj-lt"/>
                <a:ea typeface="微软雅黑" panose="020B0503020204020204" charset="-122"/>
              </a:rPr>
              <a:t>MARKET DATA ANALYSIS</a:t>
            </a:r>
            <a:endParaRPr lang="en-US" altLang="zh-CN" kern="0">
              <a:solidFill>
                <a:schemeClr val="accent2"/>
              </a:solidFill>
              <a:latin typeface="+mj-lt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356864" y="1772031"/>
            <a:ext cx="5071632" cy="730081"/>
            <a:chOff x="6806179" y="2203686"/>
            <a:chExt cx="5071632" cy="730081"/>
          </a:xfrm>
        </p:grpSpPr>
        <p:sp>
          <p:nvSpPr>
            <p:cNvPr id="21" name="文本框 20"/>
            <p:cNvSpPr txBox="1"/>
            <p:nvPr/>
          </p:nvSpPr>
          <p:spPr>
            <a:xfrm>
              <a:off x="6806179" y="2611187"/>
              <a:ext cx="5071632" cy="3225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806179" y="2203686"/>
              <a:ext cx="316594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400">
                  <a:solidFill>
                    <a:schemeClr val="accent1"/>
                  </a:solidFill>
                  <a:latin typeface="+mj-ea"/>
                  <a:ea typeface="+mj-ea"/>
                </a:rPr>
                <a:t>市场数据分析</a:t>
              </a:r>
              <a:endParaRPr lang="zh-CN" altLang="en-US" sz="240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56864" y="2934168"/>
            <a:ext cx="4885195" cy="1231106"/>
            <a:chOff x="6304593" y="2799997"/>
            <a:chExt cx="4885195" cy="1231106"/>
          </a:xfrm>
        </p:grpSpPr>
        <p:grpSp>
          <p:nvGrpSpPr>
            <p:cNvPr id="17" name="组合 16"/>
            <p:cNvGrpSpPr/>
            <p:nvPr/>
          </p:nvGrpSpPr>
          <p:grpSpPr>
            <a:xfrm>
              <a:off x="7235755" y="3055362"/>
              <a:ext cx="3954033" cy="439770"/>
              <a:chOff x="6778471" y="2260836"/>
              <a:chExt cx="3954033" cy="43977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6778472" y="2511463"/>
                <a:ext cx="3954032" cy="189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778471" y="2260836"/>
                <a:ext cx="31659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>
                    <a:solidFill>
                      <a:schemeClr val="accent1"/>
                    </a:solidFill>
                    <a:latin typeface="+mj-ea"/>
                    <a:ea typeface="+mj-ea"/>
                  </a:rPr>
                  <a:t>市场数据分析</a:t>
                </a:r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6304593" y="2799997"/>
              <a:ext cx="620283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8000">
                  <a:solidFill>
                    <a:schemeClr val="accent1"/>
                  </a:solidFill>
                  <a:latin typeface="DIN" pitchFamily="50" charset="0"/>
                  <a:ea typeface="+mj-ea"/>
                </a:rPr>
                <a:t>1.</a:t>
              </a:r>
              <a:endParaRPr lang="zh-CN" altLang="en-US" sz="8000">
                <a:solidFill>
                  <a:schemeClr val="accent1"/>
                </a:solidFill>
                <a:latin typeface="DIN" pitchFamily="50" charset="0"/>
                <a:ea typeface="+mj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96000" y="4176383"/>
            <a:ext cx="5422900" cy="1123371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5187" y="1718559"/>
            <a:ext cx="5356778" cy="4517140"/>
            <a:chOff x="673101" y="1864015"/>
            <a:chExt cx="4866722" cy="410389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1" y="1864015"/>
              <a:ext cx="4866722" cy="4103897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808714" y="2096436"/>
              <a:ext cx="4595497" cy="2577164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438" b="-943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70614" y="339272"/>
            <a:ext cx="3650771" cy="854528"/>
            <a:chOff x="4264265" y="339272"/>
            <a:chExt cx="3650771" cy="854528"/>
          </a:xfrm>
        </p:grpSpPr>
        <p:sp>
          <p:nvSpPr>
            <p:cNvPr id="27" name="文本框 26"/>
            <p:cNvSpPr txBox="1"/>
            <p:nvPr/>
          </p:nvSpPr>
          <p:spPr>
            <a:xfrm>
              <a:off x="4766211" y="339272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zh-CN" altLang="en-US" sz="3200" kern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市场数据分析</a:t>
              </a:r>
              <a:endParaRPr kumimoji="1" lang="zh-CN" altLang="en-US" sz="3200" kern="0">
                <a:solidFill>
                  <a:schemeClr val="accent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264265" y="835780"/>
              <a:ext cx="3650771" cy="247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MARKET DATA ANALYSIS</a:t>
              </a:r>
              <a:endParaRPr lang="en-US" altLang="zh-CN" sz="120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5875181" y="1193800"/>
              <a:ext cx="441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356864" y="4068663"/>
            <a:ext cx="4885195" cy="1231106"/>
            <a:chOff x="6304593" y="2799997"/>
            <a:chExt cx="4885195" cy="1231106"/>
          </a:xfrm>
        </p:grpSpPr>
        <p:grpSp>
          <p:nvGrpSpPr>
            <p:cNvPr id="31" name="组合 30"/>
            <p:cNvGrpSpPr/>
            <p:nvPr/>
          </p:nvGrpSpPr>
          <p:grpSpPr>
            <a:xfrm>
              <a:off x="7235755" y="3055362"/>
              <a:ext cx="3954033" cy="439770"/>
              <a:chOff x="6778471" y="2260836"/>
              <a:chExt cx="3954033" cy="439770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6778472" y="2511463"/>
                <a:ext cx="3954032" cy="189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778471" y="2260836"/>
                <a:ext cx="31659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>
                    <a:solidFill>
                      <a:schemeClr val="accent2"/>
                    </a:solidFill>
                    <a:latin typeface="+mj-ea"/>
                    <a:ea typeface="+mj-ea"/>
                  </a:rPr>
                  <a:t>市场数据分析</a:t>
                </a:r>
                <a:endParaRPr lang="zh-CN" altLang="en-US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304593" y="2799997"/>
              <a:ext cx="620283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8000">
                  <a:solidFill>
                    <a:schemeClr val="accent2"/>
                  </a:solidFill>
                  <a:latin typeface="DIN" pitchFamily="50" charset="0"/>
                  <a:ea typeface="+mj-ea"/>
                </a:rPr>
                <a:t>2.</a:t>
              </a:r>
              <a:endParaRPr lang="zh-CN" altLang="en-US" sz="8000">
                <a:solidFill>
                  <a:schemeClr val="accent2"/>
                </a:solidFill>
                <a:latin typeface="DIN" pitchFamily="50" charset="0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56864" y="5203157"/>
            <a:ext cx="4885195" cy="1231106"/>
            <a:chOff x="6304593" y="2799997"/>
            <a:chExt cx="4885195" cy="1231106"/>
          </a:xfrm>
        </p:grpSpPr>
        <p:grpSp>
          <p:nvGrpSpPr>
            <p:cNvPr id="36" name="组合 35"/>
            <p:cNvGrpSpPr/>
            <p:nvPr/>
          </p:nvGrpSpPr>
          <p:grpSpPr>
            <a:xfrm>
              <a:off x="7235755" y="3055362"/>
              <a:ext cx="3954033" cy="527487"/>
              <a:chOff x="6778471" y="2260836"/>
              <a:chExt cx="3954033" cy="527487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6778472" y="2511463"/>
                <a:ext cx="3954032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778471" y="2260836"/>
                <a:ext cx="31659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>
                    <a:solidFill>
                      <a:schemeClr val="accent3"/>
                    </a:solidFill>
                    <a:latin typeface="+mj-ea"/>
                    <a:ea typeface="+mj-ea"/>
                  </a:rPr>
                  <a:t>市场数据分析</a:t>
                </a:r>
                <a:endParaRPr lang="zh-CN" altLang="en-US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6304593" y="2799997"/>
              <a:ext cx="620283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8000">
                  <a:solidFill>
                    <a:schemeClr val="accent3"/>
                  </a:solidFill>
                  <a:latin typeface="DIN" pitchFamily="50" charset="0"/>
                  <a:ea typeface="+mj-ea"/>
                </a:rPr>
                <a:t>3.</a:t>
              </a:r>
              <a:endParaRPr lang="zh-CN" altLang="en-US" sz="8000">
                <a:solidFill>
                  <a:schemeClr val="accent3"/>
                </a:solidFill>
                <a:latin typeface="DIN" pitchFamily="50" charset="0"/>
                <a:ea typeface="+mj-ea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PA" val="v4.1.3"/>
</p:tagLst>
</file>

<file path=ppt/tags/tag12.xml><?xml version="1.0" encoding="utf-8"?>
<p:tagLst xmlns:p="http://schemas.openxmlformats.org/presentationml/2006/main">
  <p:tag name="PA" val="v4.1.3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母版">
  <a:themeElements>
    <a:clrScheme name="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3492C"/>
      </a:accent1>
      <a:accent2>
        <a:srgbClr val="E8943E"/>
      </a:accent2>
      <a:accent3>
        <a:srgbClr val="CC6B4B"/>
      </a:accent3>
      <a:accent4>
        <a:srgbClr val="DEA987"/>
      </a:accent4>
      <a:accent5>
        <a:srgbClr val="F0E4CE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思源黑体 CN Bold"/>
        <a:ea typeface="思源宋体 CN SemiBold"/>
        <a:cs typeface=""/>
      </a:majorFont>
      <a:minorFont>
        <a:latin typeface="思源黑体 CN Norm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WPS 演示</Application>
  <PresentationFormat>宽屏</PresentationFormat>
  <Paragraphs>310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DIN</vt:lpstr>
      <vt:lpstr>Segoe Print</vt:lpstr>
      <vt:lpstr>Calibri</vt:lpstr>
      <vt:lpstr>思源宋体 CN Medium</vt:lpstr>
      <vt:lpstr>思源黑体 CN Medium</vt:lpstr>
      <vt:lpstr>黑体</vt:lpstr>
      <vt:lpstr>思源宋体 CN SemiBold</vt:lpstr>
      <vt:lpstr>思源黑体 CN Normal</vt:lpstr>
      <vt:lpstr>思源黑体 CN Bold</vt:lpstr>
      <vt:lpstr>Arial Unicode MS</vt:lpstr>
      <vt:lpstr>阿里巴巴普惠体 H</vt:lpstr>
      <vt:lpstr>母版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LHARBOR</dc:creator>
  <cp:lastModifiedBy>Administrator</cp:lastModifiedBy>
  <cp:revision>60</cp:revision>
  <dcterms:created xsi:type="dcterms:W3CDTF">2020-07-02T06:35:00Z</dcterms:created>
  <dcterms:modified xsi:type="dcterms:W3CDTF">2021-09-10T06:21:48Z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CCF4473CDB2B4395B1C56F705BF17252</vt:lpwstr>
  </property>
</Properties>
</file>