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colors8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316" r:id="rId5"/>
    <p:sldId id="295" r:id="rId6"/>
    <p:sldId id="296" r:id="rId7"/>
    <p:sldId id="302" r:id="rId8"/>
    <p:sldId id="301" r:id="rId9"/>
    <p:sldId id="310" r:id="rId10"/>
    <p:sldId id="304" r:id="rId11"/>
    <p:sldId id="294" r:id="rId12"/>
    <p:sldId id="298" r:id="rId13"/>
    <p:sldId id="293" r:id="rId14"/>
    <p:sldId id="290" r:id="rId15"/>
    <p:sldId id="270" r:id="rId16"/>
    <p:sldId id="309" r:id="rId17"/>
    <p:sldId id="292" r:id="rId18"/>
    <p:sldId id="299" r:id="rId19"/>
    <p:sldId id="300" r:id="rId20"/>
    <p:sldId id="311" r:id="rId21"/>
    <p:sldId id="269" r:id="rId22"/>
    <p:sldId id="284" r:id="rId23"/>
    <p:sldId id="287" r:id="rId24"/>
    <p:sldId id="291" r:id="rId25"/>
    <p:sldId id="308" r:id="rId26"/>
    <p:sldId id="307" r:id="rId27"/>
    <p:sldId id="286" r:id="rId28"/>
    <p:sldId id="272" r:id="rId29"/>
    <p:sldId id="306" r:id="rId30"/>
    <p:sldId id="312" r:id="rId31"/>
    <p:sldId id="288" r:id="rId32"/>
    <p:sldId id="279" r:id="rId33"/>
    <p:sldId id="266" r:id="rId34"/>
    <p:sldId id="289" r:id="rId35"/>
    <p:sldId id="278" r:id="rId36"/>
    <p:sldId id="280" r:id="rId37"/>
    <p:sldId id="260" r:id="rId38"/>
    <p:sldId id="271" r:id="rId39"/>
    <p:sldId id="281" r:id="rId40"/>
    <p:sldId id="267" r:id="rId41"/>
    <p:sldId id="313" r:id="rId42"/>
    <p:sldId id="274" r:id="rId43"/>
    <p:sldId id="305" r:id="rId44"/>
    <p:sldId id="282" r:id="rId45"/>
    <p:sldId id="276" r:id="rId46"/>
    <p:sldId id="268" r:id="rId47"/>
    <p:sldId id="275" r:id="rId48"/>
    <p:sldId id="277" r:id="rId49"/>
    <p:sldId id="314" r:id="rId5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BCBC"/>
    <a:srgbClr val="312D2B"/>
    <a:srgbClr val="000000"/>
    <a:srgbClr val="DC0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54" autoAdjust="0"/>
    <p:restoredTop sz="96301" autoAdjust="0"/>
  </p:normalViewPr>
  <p:slideViewPr>
    <p:cSldViewPr snapToGrid="0">
      <p:cViewPr varScale="1">
        <p:scale>
          <a:sx n="122" d="100"/>
          <a:sy n="122" d="100"/>
        </p:scale>
        <p:origin x="372" y="102"/>
      </p:cViewPr>
      <p:guideLst>
        <p:guide orient="horz" pos="2251"/>
        <p:guide pos="370"/>
        <p:guide pos="7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package" Target="../embeddings/Workbook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Workbook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Workbook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package" Target="../embeddings/Workboo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036137303123"/>
          <c:y val="0.185806618171878"/>
          <c:w val="0.874832364582809"/>
          <c:h val="0.696404197482118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8"/>
            <c:spPr>
              <a:solidFill>
                <a:srgbClr val="F2F2F2"/>
              </a:solidFill>
              <a:ln w="6350" cap="flat" cmpd="sng" algn="ctr">
                <a:solidFill>
                  <a:schemeClr val="accent1"/>
                </a:solidFill>
                <a:prstDash val="solid"/>
                <a:bevel/>
              </a:ln>
              <a:effectLst/>
            </c:spPr>
          </c:marker>
          <c:dLbls>
            <c:delete val="1"/>
          </c:dLbls>
          <c:cat>
            <c:strRef>
              <c:f>Sheet1!$A$2:$A$13</c:f>
              <c:strCache>
                <c:ptCount val="12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1</c:v>
                </c:pt>
                <c:pt idx="2">
                  <c:v>3.5</c:v>
                </c:pt>
                <c:pt idx="3">
                  <c:v>2.4</c:v>
                </c:pt>
                <c:pt idx="4">
                  <c:v>1</c:v>
                </c:pt>
                <c:pt idx="5">
                  <c:v>1.5</c:v>
                </c:pt>
                <c:pt idx="6">
                  <c:v>1</c:v>
                </c:pt>
                <c:pt idx="7">
                  <c:v>2</c:v>
                </c:pt>
                <c:pt idx="8">
                  <c:v>4.6</c:v>
                </c:pt>
                <c:pt idx="9">
                  <c:v>4.9</c:v>
                </c:pt>
                <c:pt idx="10">
                  <c:v>2.6</c:v>
                </c:pt>
                <c:pt idx="11">
                  <c:v>3.1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ln w="28575" cap="rnd" cmpd="sng" algn="ctr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circle"/>
            <c:size val="8"/>
            <c:spPr>
              <a:solidFill>
                <a:schemeClr val="accent5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</a:ln>
              <a:effectLst/>
            </c:spPr>
          </c:marker>
          <c:dLbls>
            <c:delete val="1"/>
          </c:dLbls>
          <c:cat>
            <c:strRef>
              <c:f>Sheet1!$A$2:$A$13</c:f>
              <c:strCache>
                <c:ptCount val="12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5.3</c:v>
                </c:pt>
                <c:pt idx="1">
                  <c:v>2</c:v>
                </c:pt>
                <c:pt idx="2">
                  <c:v>2.1</c:v>
                </c:pt>
                <c:pt idx="3">
                  <c:v>3.2</c:v>
                </c:pt>
                <c:pt idx="4">
                  <c:v>4.1</c:v>
                </c:pt>
                <c:pt idx="5">
                  <c:v>6.5</c:v>
                </c:pt>
                <c:pt idx="6">
                  <c:v>1.4</c:v>
                </c:pt>
                <c:pt idx="7">
                  <c:v>6</c:v>
                </c:pt>
                <c:pt idx="8">
                  <c:v>2</c:v>
                </c:pt>
                <c:pt idx="9">
                  <c:v>0</c:v>
                </c:pt>
                <c:pt idx="10">
                  <c:v>2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ln w="28575" cap="rnd" cmpd="sng" algn="ctr">
              <a:solidFill>
                <a:schemeClr val="bg1"/>
              </a:solidFill>
              <a:prstDash val="solid"/>
              <a:round/>
            </a:ln>
            <a:effectLst/>
          </c:spPr>
          <c:marker>
            <c:symbol val="circle"/>
            <c:size val="8"/>
            <c:spPr>
              <a:solidFill>
                <a:schemeClr val="accent5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</a:ln>
              <a:effectLst/>
            </c:spPr>
          </c:marker>
          <c:dLbls>
            <c:delete val="1"/>
          </c:dLbls>
          <c:cat>
            <c:strRef>
              <c:f>Sheet1!$A$2:$A$13</c:f>
              <c:strCache>
                <c:ptCount val="12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4.3</c:v>
                </c:pt>
                <c:pt idx="1">
                  <c:v>1</c:v>
                </c:pt>
                <c:pt idx="2">
                  <c:v>3.5</c:v>
                </c:pt>
                <c:pt idx="3">
                  <c:v>2.4</c:v>
                </c:pt>
                <c:pt idx="4">
                  <c:v>4</c:v>
                </c:pt>
                <c:pt idx="5">
                  <c:v>1.5</c:v>
                </c:pt>
                <c:pt idx="6">
                  <c:v>1</c:v>
                </c:pt>
                <c:pt idx="7">
                  <c:v>2</c:v>
                </c:pt>
                <c:pt idx="8">
                  <c:v>4.6</c:v>
                </c:pt>
                <c:pt idx="9">
                  <c:v>4.9</c:v>
                </c:pt>
                <c:pt idx="10">
                  <c:v>2.6</c:v>
                </c:pt>
                <c:pt idx="11">
                  <c:v>3.1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列4</c:v>
                </c:pt>
              </c:strCache>
            </c:strRef>
          </c:tx>
          <c:spPr>
            <a:ln w="28575" cap="rnd" cmpd="sng" algn="ctr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circle"/>
            <c:size val="8"/>
            <c:spPr>
              <a:solidFill>
                <a:schemeClr val="accent5"/>
              </a:solidFill>
              <a:ln w="6350" cap="flat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</c:marker>
          <c:dLbls>
            <c:delete val="1"/>
          </c:dLbls>
          <c:cat>
            <c:strRef>
              <c:f>Sheet1!$A$2:$A$13</c:f>
              <c:strCache>
                <c:ptCount val="12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5.3</c:v>
                </c:pt>
                <c:pt idx="1">
                  <c:v>2</c:v>
                </c:pt>
                <c:pt idx="2">
                  <c:v>5</c:v>
                </c:pt>
                <c:pt idx="3">
                  <c:v>3.2</c:v>
                </c:pt>
                <c:pt idx="4">
                  <c:v>4.1</c:v>
                </c:pt>
                <c:pt idx="5">
                  <c:v>6.5</c:v>
                </c:pt>
                <c:pt idx="6">
                  <c:v>1.4</c:v>
                </c:pt>
                <c:pt idx="7">
                  <c:v>6</c:v>
                </c:pt>
                <c:pt idx="8">
                  <c:v>2</c:v>
                </c:pt>
                <c:pt idx="9">
                  <c:v>0</c:v>
                </c:pt>
                <c:pt idx="10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1"/>
        <c:axId val="174931328"/>
        <c:axId val="174945792"/>
      </c:lineChart>
      <c:catAx>
        <c:axId val="174931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accent6">
                <a:lumMod val="50000"/>
                <a:lumOff val="50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accent6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pPr>
          </a:p>
        </c:txPr>
        <c:crossAx val="174945792"/>
        <c:crosses val="autoZero"/>
        <c:auto val="1"/>
        <c:lblAlgn val="ctr"/>
        <c:lblOffset val="100"/>
        <c:noMultiLvlLbl val="0"/>
      </c:catAx>
      <c:valAx>
        <c:axId val="174945792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accent6">
                  <a:lumMod val="25000"/>
                  <a:lumOff val="75000"/>
                </a:schemeClr>
              </a:solidFill>
              <a:prstDash val="solid"/>
              <a:round/>
            </a:ln>
            <a:effectLst/>
          </c:spPr>
        </c:majorGridlines>
        <c:numFmt formatCode="[$$-1009]#,##0.00" sourceLinked="0"/>
        <c:majorTickMark val="out"/>
        <c:minorTickMark val="in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7493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/>
      </a:pPr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zh-CN" sz="2000" b="0" i="0" u="none" strike="noStrike" kern="1200" spc="0" baseline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pPr>
            <a:r>
              <a:rPr lang="zh-CN" altLang="en-US" sz="2000" dirty="0" smtClean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产品设计</a:t>
            </a:r>
            <a:endParaRPr lang="en-US" sz="2000" dirty="0">
              <a:solidFill>
                <a:schemeClr val="accent2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c:rich>
      </c:tx>
      <c:layout>
        <c:manualLayout>
          <c:xMode val="edge"/>
          <c:yMode val="edge"/>
          <c:x val="0.194186396354399"/>
          <c:y val="0.13873812519417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18710492493546"/>
          <c:y val="0.26452886856088"/>
          <c:w val="0.692368216414818"/>
          <c:h val="0.4829807994108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标题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0.47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标题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0.36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标题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0.25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列4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标题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9"/>
        <c:axId val="643842432"/>
        <c:axId val="643843968"/>
      </c:barChart>
      <c:catAx>
        <c:axId val="643842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43843968"/>
        <c:crossesAt val="0"/>
        <c:auto val="1"/>
        <c:lblAlgn val="ctr"/>
        <c:lblOffset val="100"/>
        <c:noMultiLvlLbl val="0"/>
      </c:catAx>
      <c:valAx>
        <c:axId val="643843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2">
                  <a:alpha val="14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in"/>
        <c:tickLblPos val="nextTo"/>
        <c:spPr>
          <a:noFill/>
          <a:ln>
            <a:solidFill>
              <a:schemeClr val="accent2">
                <a:alpha val="82000"/>
              </a:schemeClr>
            </a:solidFill>
          </a:ln>
          <a:effectLst/>
        </c:spPr>
        <c:txPr>
          <a:bodyPr rot="0" spcFirstLastPara="1" vertOverflow="ellipsis" horzOverflow="overflow" vert="horz" wrap="square" anchor="b" anchorCtr="1"/>
          <a:lstStyle/>
          <a:p>
            <a:pPr>
              <a:defRPr lang="zh-CN" sz="1000" b="0" i="0" u="none" strike="noStrike" kern="1200" baseline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pPr>
          </a:p>
        </c:txPr>
        <c:crossAx val="6438424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227968992774997"/>
          <c:y val="0.816304807154805"/>
          <c:w val="0.649406400347906"/>
          <c:h val="0.07490819623384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horzOverflow="overflow" vert="horz" wrap="square" anchor="ctr" anchorCtr="1"/>
        <a:lstStyle/>
        <a:p>
          <a:pPr>
            <a:defRPr lang="zh-CN" sz="1100" b="0" i="0" u="none" strike="noStrike" kern="1200" baseline="0">
              <a:solidFill>
                <a:schemeClr val="accent2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036137303123"/>
          <c:y val="0.185806618171878"/>
          <c:w val="0.888429489272725"/>
          <c:h val="0.696404197482118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8"/>
            <c:spPr>
              <a:solidFill>
                <a:srgbClr val="F2F2F2"/>
              </a:solidFill>
              <a:ln w="6350" cap="flat" cmpd="sng" algn="ctr">
                <a:solidFill>
                  <a:schemeClr val="accent1"/>
                </a:solidFill>
                <a:prstDash val="solid"/>
                <a:bevel/>
              </a:ln>
              <a:effectLst/>
            </c:spPr>
          </c:marker>
          <c:dLbls>
            <c:delete val="1"/>
          </c:dLbls>
          <c:cat>
            <c:strRef>
              <c:f>Sheet1!$A$2:$A$13</c:f>
              <c:strCache>
                <c:ptCount val="12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1</c:v>
                </c:pt>
                <c:pt idx="2">
                  <c:v>3.5</c:v>
                </c:pt>
                <c:pt idx="3">
                  <c:v>2.4</c:v>
                </c:pt>
                <c:pt idx="4">
                  <c:v>1</c:v>
                </c:pt>
                <c:pt idx="5">
                  <c:v>1.5</c:v>
                </c:pt>
                <c:pt idx="6">
                  <c:v>1</c:v>
                </c:pt>
                <c:pt idx="7">
                  <c:v>2</c:v>
                </c:pt>
                <c:pt idx="8">
                  <c:v>5</c:v>
                </c:pt>
                <c:pt idx="9">
                  <c:v>4.9</c:v>
                </c:pt>
                <c:pt idx="10">
                  <c:v>2.6</c:v>
                </c:pt>
                <c:pt idx="11">
                  <c:v>3.1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ln w="28575" cap="rnd" cmpd="sng" algn="ctr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circle"/>
            <c:size val="8"/>
            <c:spPr>
              <a:solidFill>
                <a:schemeClr val="accent5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</a:ln>
              <a:effectLst/>
            </c:spPr>
          </c:marker>
          <c:dLbls>
            <c:delete val="1"/>
          </c:dLbls>
          <c:cat>
            <c:strRef>
              <c:f>Sheet1!$A$2:$A$13</c:f>
              <c:strCache>
                <c:ptCount val="12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5.3</c:v>
                </c:pt>
                <c:pt idx="1">
                  <c:v>2</c:v>
                </c:pt>
                <c:pt idx="2">
                  <c:v>2.1</c:v>
                </c:pt>
                <c:pt idx="3">
                  <c:v>9</c:v>
                </c:pt>
                <c:pt idx="4">
                  <c:v>4.1</c:v>
                </c:pt>
                <c:pt idx="5">
                  <c:v>6.5</c:v>
                </c:pt>
                <c:pt idx="6">
                  <c:v>1.4</c:v>
                </c:pt>
                <c:pt idx="7">
                  <c:v>6</c:v>
                </c:pt>
                <c:pt idx="8">
                  <c:v>2</c:v>
                </c:pt>
                <c:pt idx="9">
                  <c:v>0</c:v>
                </c:pt>
                <c:pt idx="10">
                  <c:v>2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ln w="28575" cap="rnd" cmpd="sng" algn="ctr">
              <a:solidFill>
                <a:schemeClr val="bg1"/>
              </a:solidFill>
              <a:prstDash val="solid"/>
              <a:round/>
            </a:ln>
            <a:effectLst/>
          </c:spPr>
          <c:marker>
            <c:symbol val="circle"/>
            <c:size val="8"/>
            <c:spPr>
              <a:solidFill>
                <a:schemeClr val="accent5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</a:ln>
              <a:effectLst/>
            </c:spPr>
          </c:marker>
          <c:dLbls>
            <c:delete val="1"/>
          </c:dLbls>
          <c:cat>
            <c:strRef>
              <c:f>Sheet1!$A$2:$A$13</c:f>
              <c:strCache>
                <c:ptCount val="12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4.3</c:v>
                </c:pt>
                <c:pt idx="1">
                  <c:v>1</c:v>
                </c:pt>
                <c:pt idx="2">
                  <c:v>3.5</c:v>
                </c:pt>
                <c:pt idx="3">
                  <c:v>2.4</c:v>
                </c:pt>
                <c:pt idx="4">
                  <c:v>4</c:v>
                </c:pt>
                <c:pt idx="5">
                  <c:v>1.5</c:v>
                </c:pt>
                <c:pt idx="6">
                  <c:v>1</c:v>
                </c:pt>
                <c:pt idx="7">
                  <c:v>2</c:v>
                </c:pt>
                <c:pt idx="8">
                  <c:v>4.6</c:v>
                </c:pt>
                <c:pt idx="9">
                  <c:v>1</c:v>
                </c:pt>
                <c:pt idx="10">
                  <c:v>13</c:v>
                </c:pt>
                <c:pt idx="11">
                  <c:v>3.1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列4</c:v>
                </c:pt>
              </c:strCache>
            </c:strRef>
          </c:tx>
          <c:spPr>
            <a:ln w="28575" cap="rnd" cmpd="sng" algn="ctr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circle"/>
            <c:size val="8"/>
            <c:spPr>
              <a:solidFill>
                <a:schemeClr val="accent5"/>
              </a:solidFill>
              <a:ln w="6350" cap="flat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</c:marker>
          <c:dLbls>
            <c:delete val="1"/>
          </c:dLbls>
          <c:cat>
            <c:strRef>
              <c:f>Sheet1!$A$2:$A$13</c:f>
              <c:strCache>
                <c:ptCount val="12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5.3</c:v>
                </c:pt>
                <c:pt idx="1">
                  <c:v>2</c:v>
                </c:pt>
                <c:pt idx="2">
                  <c:v>5</c:v>
                </c:pt>
                <c:pt idx="3">
                  <c:v>3.2</c:v>
                </c:pt>
                <c:pt idx="4">
                  <c:v>12</c:v>
                </c:pt>
                <c:pt idx="5">
                  <c:v>6.5</c:v>
                </c:pt>
                <c:pt idx="6">
                  <c:v>1.4</c:v>
                </c:pt>
                <c:pt idx="7">
                  <c:v>6</c:v>
                </c:pt>
                <c:pt idx="8">
                  <c:v>2</c:v>
                </c:pt>
                <c:pt idx="9">
                  <c:v>0</c:v>
                </c:pt>
                <c:pt idx="10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1"/>
        <c:axId val="174955136"/>
        <c:axId val="350855936"/>
      </c:lineChart>
      <c:catAx>
        <c:axId val="174955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accent6">
                <a:lumMod val="50000"/>
                <a:lumOff val="50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accent6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pPr>
          </a:p>
        </c:txPr>
        <c:crossAx val="350855936"/>
        <c:crosses val="autoZero"/>
        <c:auto val="1"/>
        <c:lblAlgn val="ctr"/>
        <c:lblOffset val="100"/>
        <c:noMultiLvlLbl val="0"/>
      </c:catAx>
      <c:valAx>
        <c:axId val="350855936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accent6">
                  <a:lumMod val="25000"/>
                  <a:lumOff val="75000"/>
                </a:schemeClr>
              </a:solidFill>
              <a:prstDash val="solid"/>
              <a:round/>
            </a:ln>
            <a:effectLst/>
          </c:spPr>
        </c:majorGridlines>
        <c:numFmt formatCode="[$$-1009]#,##0.00" sourceLinked="0"/>
        <c:majorTickMark val="in"/>
        <c:minorTickMark val="in"/>
        <c:tickLblPos val="low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7495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zh-CN" sz="1860" b="0" i="0" u="none" strike="noStrike" kern="1200" spc="0" baseline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pPr>
            <a:r>
              <a:rPr lang="zh-CN" altLang="en-US" dirty="0" smtClean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报表名称</a:t>
            </a:r>
            <a:endParaRPr lang="en-US" dirty="0">
              <a:solidFill>
                <a:schemeClr val="accent2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2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标题</c:v>
                </c:pt>
                <c:pt idx="1">
                  <c:v>标题</c:v>
                </c:pt>
                <c:pt idx="2">
                  <c:v>标题</c:v>
                </c:pt>
                <c:pt idx="3">
                  <c:v>标题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3.2</c:v>
                </c:pt>
                <c:pt idx="3">
                  <c:v>4.1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ln w="28575" cap="flat">
              <a:solidFill>
                <a:schemeClr val="bg1"/>
              </a:solidFill>
              <a:round/>
              <a:tailEnd type="none"/>
            </a:ln>
            <a:effectLst/>
          </c:spPr>
          <c:marker>
            <c:symbol val="circle"/>
            <c:size val="12"/>
            <c:spPr>
              <a:solidFill>
                <a:schemeClr val="bg2"/>
              </a:solidFill>
              <a:ln w="9525">
                <a:solidFill>
                  <a:schemeClr val="bg1"/>
                </a:solidFill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标题</c:v>
                </c:pt>
                <c:pt idx="1">
                  <c:v>标题</c:v>
                </c:pt>
                <c:pt idx="2">
                  <c:v>标题</c:v>
                </c:pt>
                <c:pt idx="3">
                  <c:v>标题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1.5</c:v>
                </c:pt>
                <c:pt idx="1">
                  <c:v>4.6</c:v>
                </c:pt>
                <c:pt idx="2">
                  <c:v>1.8</c:v>
                </c:pt>
                <c:pt idx="3">
                  <c:v>2.4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2"/>
              </a:solidFill>
              <a:ln w="9525">
                <a:solidFill>
                  <a:schemeClr val="tx2"/>
                </a:solidFill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标题</c:v>
                </c:pt>
                <c:pt idx="1">
                  <c:v>标题</c:v>
                </c:pt>
                <c:pt idx="2">
                  <c:v>标题</c:v>
                </c:pt>
                <c:pt idx="3">
                  <c:v>标题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3.9</c:v>
                </c:pt>
                <c:pt idx="3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列4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2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标题</c:v>
                </c:pt>
                <c:pt idx="1">
                  <c:v>标题</c:v>
                </c:pt>
                <c:pt idx="2">
                  <c:v>标题</c:v>
                </c:pt>
                <c:pt idx="3">
                  <c:v>标题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1.2</c:v>
                </c:pt>
                <c:pt idx="1">
                  <c:v>3.3</c:v>
                </c:pt>
                <c:pt idx="2">
                  <c:v>2.3</c:v>
                </c:pt>
                <c:pt idx="3">
                  <c:v>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7398400"/>
        <c:axId val="637888000"/>
      </c:lineChart>
      <c:catAx>
        <c:axId val="63739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BCBCBC">
                <a:alpha val="23137"/>
              </a:srgbClr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pPr>
          </a:p>
        </c:txPr>
        <c:crossAx val="637888000"/>
        <c:crosses val="autoZero"/>
        <c:auto val="1"/>
        <c:lblAlgn val="ctr"/>
        <c:lblOffset val="100"/>
        <c:noMultiLvlLbl val="0"/>
      </c:catAx>
      <c:valAx>
        <c:axId val="63788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BCBCBC">
                  <a:alpha val="23137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pPr>
          </a:p>
        </c:txPr>
        <c:crossAx val="63739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horzOverflow="overflow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pPr>
          </a:p>
        </c:txPr>
      </c:legendEntry>
      <c:legendEntry>
        <c:idx val="1"/>
        <c:txPr>
          <a:bodyPr rot="0" spcFirstLastPara="1" vertOverflow="ellipsis" horzOverflow="overflow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pPr>
          </a:p>
        </c:txPr>
      </c:legendEntry>
      <c:legendEntry>
        <c:idx val="2"/>
        <c:txPr>
          <a:bodyPr rot="0" spcFirstLastPara="1" vertOverflow="ellipsis" horzOverflow="overflow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pPr>
          </a:p>
        </c:txPr>
      </c:legendEntry>
      <c:legendEntry>
        <c:idx val="3"/>
        <c:txPr>
          <a:bodyPr rot="0" spcFirstLastPara="1" vertOverflow="ellipsis" horzOverflow="overflow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pPr>
          </a:p>
        </c:txPr>
      </c:legendEntry>
      <c:layout>
        <c:manualLayout>
          <c:xMode val="edge"/>
          <c:yMode val="edge"/>
          <c:x val="0.235644272796764"/>
          <c:y val="0.931505228093531"/>
          <c:w val="0.543190243014258"/>
          <c:h val="0.0653036158813031"/>
        </c:manualLayout>
      </c:layout>
      <c:overlay val="0"/>
      <c:spPr>
        <a:noFill/>
        <a:ln cap="rnd" cmpd="sng">
          <a:solidFill>
            <a:schemeClr val="accent2"/>
          </a:solidFill>
          <a:prstDash val="sysDot"/>
          <a:round/>
        </a:ln>
        <a:effectLst/>
      </c:spPr>
      <c:txPr>
        <a:bodyPr rot="0" spcFirstLastPara="1" vertOverflow="ellipsis" horzOverflow="overflow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zh-CN" sz="2000" b="0" i="0" u="none" strike="noStrike" kern="1200" spc="0" baseline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pPr>
            <a:r>
              <a:rPr lang="zh-CN" altLang="en-US" sz="2000" dirty="0" smtClean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网站设计</a:t>
            </a:r>
            <a:endParaRPr lang="en-US" sz="2000" dirty="0">
              <a:solidFill>
                <a:schemeClr val="accent2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c:rich>
      </c:tx>
      <c:layout>
        <c:manualLayout>
          <c:xMode val="edge"/>
          <c:yMode val="edge"/>
          <c:x val="0.042131883826799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18710492493546"/>
          <c:y val="0.139326123330893"/>
          <c:w val="0.692368216414818"/>
          <c:h val="0.60818358142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标题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标题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0.76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标题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列4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标题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9"/>
        <c:overlap val="-41"/>
        <c:axId val="640624128"/>
        <c:axId val="640625664"/>
      </c:barChart>
      <c:catAx>
        <c:axId val="64062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40625664"/>
        <c:crosses val="autoZero"/>
        <c:auto val="1"/>
        <c:lblAlgn val="ctr"/>
        <c:lblOffset val="100"/>
        <c:noMultiLvlLbl val="0"/>
      </c:catAx>
      <c:valAx>
        <c:axId val="6406256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accent2">
                  <a:alpha val="14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accent2">
                <a:alpha val="82000"/>
              </a:schemeClr>
            </a:solidFill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pPr>
          </a:p>
        </c:txPr>
        <c:crossAx val="6406241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0539548270259226"/>
          <c:y val="0.740208264390583"/>
          <c:w val="0.897972078666678"/>
          <c:h val="0.1447406073996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horzOverflow="overflow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accent2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zh-CN" sz="2000" b="0" i="0" u="none" strike="noStrike" kern="1200" spc="0" baseline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pPr>
            <a:r>
              <a:rPr lang="zh-CN" altLang="en-US" sz="2000" dirty="0" smtClean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开发流程</a:t>
            </a:r>
            <a:endParaRPr lang="en-US" sz="2000" dirty="0">
              <a:solidFill>
                <a:schemeClr val="accent2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c:rich>
      </c:tx>
      <c:layout>
        <c:manualLayout>
          <c:xMode val="edge"/>
          <c:yMode val="edge"/>
          <c:x val="0.037226899551715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18710492493546"/>
          <c:y val="0.139326123330893"/>
          <c:w val="0.692368216414818"/>
          <c:h val="0.60818358142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标题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标题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标题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列4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标题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9"/>
        <c:overlap val="-41"/>
        <c:axId val="640689664"/>
        <c:axId val="640691200"/>
      </c:barChart>
      <c:catAx>
        <c:axId val="640689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40691200"/>
        <c:crosses val="autoZero"/>
        <c:auto val="1"/>
        <c:lblAlgn val="ctr"/>
        <c:lblOffset val="100"/>
        <c:noMultiLvlLbl val="0"/>
      </c:catAx>
      <c:valAx>
        <c:axId val="6406912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accent2">
                  <a:alpha val="14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accent2">
                <a:alpha val="82000"/>
              </a:schemeClr>
            </a:solidFill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pPr>
          </a:p>
        </c:txPr>
        <c:crossAx val="6406896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0539548270259226"/>
          <c:y val="0.740208264390583"/>
          <c:w val="0.897972078666678"/>
          <c:h val="0.1447406073996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horzOverflow="overflow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accent2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zh-CN" sz="2000" b="0" i="0" u="none" strike="noStrike" kern="1200" spc="0" baseline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pPr>
            <a:r>
              <a:rPr lang="en-US" sz="2000" dirty="0" smtClean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SEO</a:t>
            </a:r>
            <a:r>
              <a:rPr lang="en-US" sz="2000" baseline="0" dirty="0" smtClean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</a:t>
            </a:r>
            <a:r>
              <a:rPr lang="zh-CN" altLang="en-US" sz="2000" baseline="0" dirty="0" smtClean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定制</a:t>
            </a:r>
            <a:endParaRPr lang="en-US" sz="2000" dirty="0">
              <a:solidFill>
                <a:schemeClr val="accent2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c:rich>
      </c:tx>
      <c:layout>
        <c:manualLayout>
          <c:xMode val="edge"/>
          <c:yMode val="edge"/>
          <c:x val="0.042131883826799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18710492493546"/>
          <c:y val="0.139326123330893"/>
          <c:w val="0.692368216414818"/>
          <c:h val="0.60818358142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0.85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0.95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列4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9"/>
        <c:overlap val="-41"/>
        <c:axId val="641013248"/>
        <c:axId val="641014784"/>
      </c:barChart>
      <c:catAx>
        <c:axId val="6410132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41014784"/>
        <c:crosses val="autoZero"/>
        <c:auto val="1"/>
        <c:lblAlgn val="ctr"/>
        <c:lblOffset val="100"/>
        <c:noMultiLvlLbl val="0"/>
      </c:catAx>
      <c:valAx>
        <c:axId val="6410147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accent2">
                  <a:alpha val="14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accent2">
                <a:alpha val="82000"/>
              </a:schemeClr>
            </a:solidFill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pPr>
          </a:p>
        </c:txPr>
        <c:crossAx val="64101324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0539548270259226"/>
          <c:y val="0.740208264390583"/>
          <c:w val="0.897972078666678"/>
          <c:h val="0.1447406073996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horzOverflow="overflow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accent2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zh-CN" sz="2000" b="0" i="0" u="none" strike="noStrike" kern="1200" spc="0" baseline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pPr>
            <a:r>
              <a:rPr lang="zh-CN" altLang="en-US" sz="2000" dirty="0" smtClean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主要管理</a:t>
            </a:r>
            <a:endParaRPr lang="en-US" sz="2000" dirty="0">
              <a:solidFill>
                <a:schemeClr val="accent2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c:rich>
      </c:tx>
      <c:layout>
        <c:manualLayout>
          <c:xMode val="edge"/>
          <c:yMode val="edge"/>
          <c:x val="0.042131883826799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18710492493546"/>
          <c:y val="0.139326123330893"/>
          <c:w val="0.692368216414818"/>
          <c:h val="0.60818358142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标题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标题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标题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0.45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列4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标题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9"/>
        <c:overlap val="-41"/>
        <c:axId val="641058304"/>
        <c:axId val="641059840"/>
      </c:barChart>
      <c:catAx>
        <c:axId val="641058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41059840"/>
        <c:crosses val="autoZero"/>
        <c:auto val="1"/>
        <c:lblAlgn val="ctr"/>
        <c:lblOffset val="100"/>
        <c:noMultiLvlLbl val="0"/>
      </c:catAx>
      <c:valAx>
        <c:axId val="6410598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accent2">
                  <a:alpha val="14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accent2">
                <a:alpha val="82000"/>
              </a:schemeClr>
            </a:solidFill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pPr>
          </a:p>
        </c:txPr>
        <c:crossAx val="6410583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0539548270259226"/>
          <c:y val="0.740208264390583"/>
          <c:w val="0.897972078666678"/>
          <c:h val="0.1447406073996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horzOverflow="overflow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accent2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zh-CN" sz="2000" b="0" i="0" u="none" strike="noStrike" kern="1200" spc="0" baseline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pPr>
            <a:r>
              <a:rPr lang="zh-CN" altLang="en-US" sz="2000" dirty="0" smtClean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开发流程</a:t>
            </a:r>
            <a:endParaRPr lang="en-US" sz="2000" dirty="0">
              <a:solidFill>
                <a:schemeClr val="accent2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c:rich>
      </c:tx>
      <c:layout>
        <c:manualLayout>
          <c:xMode val="edge"/>
          <c:yMode val="edge"/>
          <c:x val="0.194186396354399"/>
          <c:y val="0.13873812519417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18710492493546"/>
          <c:y val="0.26452886856088"/>
          <c:w val="0.692368216414818"/>
          <c:h val="0.4829807994108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标题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标题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0.76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标题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列4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标题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9"/>
        <c:axId val="642371968"/>
        <c:axId val="642373504"/>
      </c:barChart>
      <c:catAx>
        <c:axId val="642371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42373504"/>
        <c:crossesAt val="0"/>
        <c:auto val="1"/>
        <c:lblAlgn val="ctr"/>
        <c:lblOffset val="100"/>
        <c:noMultiLvlLbl val="0"/>
      </c:catAx>
      <c:valAx>
        <c:axId val="642373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2">
                  <a:alpha val="14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in"/>
        <c:tickLblPos val="nextTo"/>
        <c:spPr>
          <a:noFill/>
          <a:ln>
            <a:solidFill>
              <a:schemeClr val="accent2">
                <a:alpha val="82000"/>
              </a:schemeClr>
            </a:solidFill>
          </a:ln>
          <a:effectLst/>
        </c:spPr>
        <c:txPr>
          <a:bodyPr rot="0" spcFirstLastPara="1" vertOverflow="ellipsis" horzOverflow="overflow" vert="horz" wrap="square" anchor="b" anchorCtr="1"/>
          <a:lstStyle/>
          <a:p>
            <a:pPr>
              <a:defRPr lang="zh-CN" sz="1000" b="0" i="0" u="none" strike="noStrike" kern="1200" baseline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pPr>
          </a:p>
        </c:txPr>
        <c:crossAx val="6423719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227968992774997"/>
          <c:y val="0.816304807154805"/>
          <c:w val="0.649406400347906"/>
          <c:h val="0.07490819623384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horzOverflow="overflow" vert="horz" wrap="square" anchor="ctr" anchorCtr="1"/>
        <a:lstStyle/>
        <a:p>
          <a:pPr>
            <a:defRPr lang="zh-CN" sz="1100" b="0" i="0" u="none" strike="noStrike" kern="1200" baseline="0">
              <a:solidFill>
                <a:schemeClr val="accent2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zh-CN" sz="2000" b="0" i="0" u="none" strike="noStrike" kern="1200" spc="0" baseline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pPr>
            <a:r>
              <a:rPr lang="zh-CN" altLang="en-US" sz="2000" dirty="0" smtClean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市场管理</a:t>
            </a:r>
            <a:endParaRPr lang="en-US" sz="2000" dirty="0">
              <a:solidFill>
                <a:schemeClr val="accent2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c:rich>
      </c:tx>
      <c:layout>
        <c:manualLayout>
          <c:xMode val="edge"/>
          <c:yMode val="edge"/>
          <c:x val="0.194186396354399"/>
          <c:y val="0.13873812519417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18710492493546"/>
          <c:y val="0.26452886856088"/>
          <c:w val="0.692368216414818"/>
          <c:h val="0.4829807994108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标题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标题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0.89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标题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0.92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列4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标题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9"/>
        <c:axId val="643740032"/>
        <c:axId val="643741568"/>
      </c:barChart>
      <c:catAx>
        <c:axId val="643740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43741568"/>
        <c:crossesAt val="0"/>
        <c:auto val="1"/>
        <c:lblAlgn val="ctr"/>
        <c:lblOffset val="100"/>
        <c:noMultiLvlLbl val="0"/>
      </c:catAx>
      <c:valAx>
        <c:axId val="643741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2">
                  <a:alpha val="14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in"/>
        <c:tickLblPos val="nextTo"/>
        <c:spPr>
          <a:noFill/>
          <a:ln>
            <a:solidFill>
              <a:schemeClr val="accent2">
                <a:alpha val="82000"/>
              </a:schemeClr>
            </a:solidFill>
          </a:ln>
          <a:effectLst/>
        </c:spPr>
        <c:txPr>
          <a:bodyPr rot="0" spcFirstLastPara="1" vertOverflow="ellipsis" horzOverflow="overflow" vert="horz" wrap="square" anchor="b" anchorCtr="1"/>
          <a:lstStyle/>
          <a:p>
            <a:pPr>
              <a:defRPr lang="zh-CN" sz="1000" b="0" i="0" u="none" strike="noStrike" kern="1200" baseline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pPr>
          </a:p>
        </c:txPr>
        <c:crossAx val="6437400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227968992774997"/>
          <c:y val="0.816304807154805"/>
          <c:w val="0.649406400347906"/>
          <c:h val="0.07490819623384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horzOverflow="overflow" vert="horz" wrap="square" anchor="ctr" anchorCtr="1"/>
        <a:lstStyle/>
        <a:p>
          <a:pPr>
            <a:defRPr lang="zh-CN" sz="1100" b="0" i="0" u="none" strike="noStrike" kern="1200" baseline="0">
              <a:solidFill>
                <a:schemeClr val="accent2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EA8A0-15D8-4FC2-A0D5-7C3A36012A56}" type="datetimeFigureOut">
              <a:rPr lang="bg-BG" smtClean="0"/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CA5A7-B492-48DE-AC04-28E27A2EEFEF}" type="slidenum">
              <a:rPr lang="bg-BG" smtClean="0"/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</a:fld>
            <a:endParaRPr lang="bg-BG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</a:fld>
            <a:endParaRPr lang="bg-BG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</a:fld>
            <a:endParaRPr lang="bg-BG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</a:fld>
            <a:endParaRPr lang="bg-BG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</a:fld>
            <a:endParaRPr lang="bg-BG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</a:fld>
            <a:endParaRPr lang="bg-BG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</a:fld>
            <a:endParaRPr lang="bg-BG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</a:fld>
            <a:endParaRPr lang="bg-BG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</a:fld>
            <a:endParaRPr lang="bg-BG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</a:fld>
            <a:endParaRPr lang="bg-BG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</a:fld>
            <a:endParaRPr lang="bg-BG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</a:fld>
            <a:endParaRPr lang="bg-BG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</a:fld>
            <a:endParaRPr lang="bg-B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</a:fld>
            <a:endParaRPr lang="bg-B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</a:fld>
            <a:endParaRPr lang="bg-B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</a:fld>
            <a:endParaRPr lang="bg-B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</a:fld>
            <a:endParaRPr lang="bg-B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</a:fld>
            <a:endParaRPr lang="bg-B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</a:fld>
            <a:endParaRPr lang="bg-BG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0813"/>
            <a:ext cx="9144000" cy="900747"/>
          </a:xfrm>
          <a:prstGeom prst="rect">
            <a:avLst/>
          </a:prstGeom>
        </p:spPr>
        <p:txBody>
          <a:bodyPr anchor="b"/>
          <a:lstStyle>
            <a:lvl1pPr algn="ctr">
              <a:defRPr sz="4800">
                <a:latin typeface="+mn-ea"/>
                <a:ea typeface="+mn-ea"/>
                <a:cs typeface="Open Sans Condensed Light" panose="020B0306030504020204" pitchFamily="34" charset="0"/>
              </a:defRPr>
            </a:lvl1pPr>
          </a:lstStyle>
          <a:p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914400"/>
            <a:ext cx="9144000" cy="4457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2"/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bg-BG" dirty="0"/>
          </a:p>
        </p:txBody>
      </p:sp>
      <p:sp>
        <p:nvSpPr>
          <p:cNvPr id="15" name="Half Frame 14">
            <a:hlinkClick r:id="" action="ppaction://hlinkshowjump?jump=previousslide"/>
          </p:cNvPr>
          <p:cNvSpPr/>
          <p:nvPr userDrawn="1"/>
        </p:nvSpPr>
        <p:spPr>
          <a:xfrm rot="13500000" flipH="1">
            <a:off x="11688528" y="6479390"/>
            <a:ext cx="137695" cy="137695"/>
          </a:xfrm>
          <a:prstGeom prst="halfFrame">
            <a:avLst>
              <a:gd name="adj1" fmla="val 21252"/>
              <a:gd name="adj2" fmla="val 232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bg-BG">
              <a:solidFill>
                <a:schemeClr val="tx1"/>
              </a:solidFill>
              <a:latin typeface="+mn-ea"/>
              <a:ea typeface="+mn-ea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1561323" y="6352629"/>
            <a:ext cx="0" cy="36113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alf Frame 16">
            <a:hlinkClick r:id="" action="ppaction://hlinkshowjump?jump=nextslide"/>
          </p:cNvPr>
          <p:cNvSpPr/>
          <p:nvPr userDrawn="1"/>
        </p:nvSpPr>
        <p:spPr>
          <a:xfrm rot="8100000">
            <a:off x="11762815" y="6479390"/>
            <a:ext cx="137695" cy="137695"/>
          </a:xfrm>
          <a:prstGeom prst="halfFrame">
            <a:avLst>
              <a:gd name="adj1" fmla="val 21252"/>
              <a:gd name="adj2" fmla="val 232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bg-BG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Default - Tit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>
            <a:hlinkClick r:id="" action="ppaction://hlinkshowjump?jump=nextslide"/>
          </p:cNvPr>
          <p:cNvSpPr/>
          <p:nvPr/>
        </p:nvSpPr>
        <p:spPr>
          <a:xfrm>
            <a:off x="11540954" y="423517"/>
            <a:ext cx="240028" cy="2400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506" y="4324"/>
                </a:moveTo>
                <a:lnTo>
                  <a:pt x="8506" y="6419"/>
                </a:lnTo>
                <a:lnTo>
                  <a:pt x="13839" y="10800"/>
                </a:lnTo>
                <a:lnTo>
                  <a:pt x="8506" y="15181"/>
                </a:lnTo>
                <a:lnTo>
                  <a:pt x="8506" y="17276"/>
                </a:lnTo>
                <a:lnTo>
                  <a:pt x="16315" y="10800"/>
                </a:lnTo>
                <a:close/>
                <a:moveTo>
                  <a:pt x="10800" y="0"/>
                </a:move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>
              <a:latin typeface="+mn-ea"/>
              <a:ea typeface="+mn-ea"/>
            </a:endParaRPr>
          </a:p>
        </p:txBody>
      </p:sp>
      <p:sp>
        <p:nvSpPr>
          <p:cNvPr id="351" name="Shape 351">
            <a:hlinkClick r:id="" action="ppaction://hlinkshowjump?jump=previousslide"/>
          </p:cNvPr>
          <p:cNvSpPr/>
          <p:nvPr/>
        </p:nvSpPr>
        <p:spPr>
          <a:xfrm flipH="1">
            <a:off x="11265259" y="423517"/>
            <a:ext cx="240028" cy="2400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506" y="4324"/>
                </a:moveTo>
                <a:lnTo>
                  <a:pt x="16315" y="10800"/>
                </a:lnTo>
                <a:lnTo>
                  <a:pt x="8506" y="17276"/>
                </a:lnTo>
                <a:lnTo>
                  <a:pt x="8506" y="15181"/>
                </a:lnTo>
                <a:lnTo>
                  <a:pt x="13839" y="10800"/>
                </a:lnTo>
                <a:lnTo>
                  <a:pt x="8506" y="6419"/>
                </a:lnTo>
                <a:close/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>
              <a:latin typeface="+mn-ea"/>
              <a:ea typeface="+mn-ea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chart" Target="../charts/chart7.xml"/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chart" Target="../charts/char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jpe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438400"/>
            <a:ext cx="12192000" cy="441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2575559" y="3917953"/>
            <a:ext cx="7040880" cy="19850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多色彩欧美扁平风格</a:t>
            </a:r>
            <a:endParaRPr lang="en-US" altLang="zh-CN" sz="6000" b="1" dirty="0" smtClean="0">
              <a:solidFill>
                <a:schemeClr val="bg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  <a:p>
            <a:pPr algn="ctr"/>
            <a:r>
              <a:rPr lang="zh-CN" altLang="en-US" sz="6000" b="1" dirty="0" smtClean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商业计划</a:t>
            </a:r>
            <a:r>
              <a:rPr lang="en-US" altLang="zh-CN" sz="6000" b="1" dirty="0" smtClean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PPT</a:t>
            </a:r>
            <a:r>
              <a:rPr lang="zh-CN" altLang="en-US" sz="6000" b="1" dirty="0" smtClean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模板</a:t>
            </a:r>
            <a:endParaRPr lang="bg-BG" sz="6000" b="1" dirty="0">
              <a:solidFill>
                <a:schemeClr val="bg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61877" y="1207477"/>
            <a:ext cx="2461846" cy="246184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bg-BG">
              <a:latin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050"/>
            <a:ext cx="9144000" cy="900747"/>
          </a:xfrm>
        </p:spPr>
        <p:txBody>
          <a:bodyPr/>
          <a:lstStyle/>
          <a:p>
            <a:r>
              <a:rPr lang="zh-CN" altLang="en-US" sz="4800" dirty="0" smtClean="0">
                <a:latin typeface="方正姚体" pitchFamily="2" charset="-122"/>
                <a:ea typeface="方正姚体" pitchFamily="2" charset="-122"/>
              </a:rPr>
              <a:t>合作伙伴</a:t>
            </a:r>
            <a:endParaRPr lang="bg-BG" sz="4800" dirty="0">
              <a:ea typeface="方正姚体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1600" dirty="0" smtClean="0">
                <a:latin typeface="+mn-ea"/>
              </a:rPr>
              <a:t>多色彩欧美扁平风格商务通用</a:t>
            </a:r>
            <a:r>
              <a:rPr lang="en-US" altLang="zh-CN" sz="1600" dirty="0" smtClean="0">
                <a:latin typeface="+mn-ea"/>
              </a:rPr>
              <a:t>PPT</a:t>
            </a:r>
            <a:r>
              <a:rPr lang="zh-CN" altLang="en-US" sz="1600" dirty="0" smtClean="0">
                <a:latin typeface="+mn-ea"/>
              </a:rPr>
              <a:t>模板</a:t>
            </a:r>
            <a:endParaRPr lang="en-US" sz="1600" dirty="0">
              <a:latin typeface="+mn-ea"/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11047808" y="6383053"/>
            <a:ext cx="495300" cy="330076"/>
          </a:xfrm>
        </p:spPr>
        <p:txBody>
          <a:bodyPr/>
          <a:lstStyle/>
          <a:p>
            <a:fld id="{CCB13F18-A32D-40F8-92A2-4CABB04772E8}" type="slidenum">
              <a:rPr lang="bg-BG" smtClean="0">
                <a:latin typeface="+mn-ea"/>
              </a:rPr>
            </a:fld>
            <a:endParaRPr lang="bg-BG" dirty="0">
              <a:latin typeface="+mn-e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13566" y="1791083"/>
            <a:ext cx="834189" cy="8341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>
                <a:solidFill>
                  <a:schemeClr val="bg2"/>
                </a:solidFill>
                <a:latin typeface="+mn-ea"/>
                <a:cs typeface="Open Sans Condensed Light" panose="020B0306030504020204" pitchFamily="34" charset="0"/>
              </a:rPr>
              <a:t>А</a:t>
            </a:r>
            <a:endParaRPr lang="en-US" sz="2800" dirty="0">
              <a:solidFill>
                <a:schemeClr val="bg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971819" y="1885011"/>
            <a:ext cx="2919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</a:t>
            </a:r>
            <a:r>
              <a:rPr lang="zh-CN" altLang="en-US" sz="12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以内。</a:t>
            </a:r>
            <a:endParaRPr lang="bg-BG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113566" y="2757083"/>
            <a:ext cx="834189" cy="8341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2"/>
                </a:solidFill>
                <a:latin typeface="+mn-ea"/>
                <a:cs typeface="Open Sans Condensed Light" panose="020B0306030504020204" pitchFamily="34" charset="0"/>
              </a:rPr>
              <a:t>B</a:t>
            </a:r>
            <a:endParaRPr lang="en-US" sz="2800" dirty="0">
              <a:solidFill>
                <a:schemeClr val="bg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971819" y="2851011"/>
            <a:ext cx="2919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字以内。</a:t>
            </a:r>
            <a:endParaRPr lang="bg-BG" altLang="zh-CN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2133769" y="3723083"/>
            <a:ext cx="834189" cy="8341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2"/>
                </a:solidFill>
                <a:latin typeface="+mn-ea"/>
                <a:cs typeface="Open Sans Condensed Light" panose="020B0306030504020204" pitchFamily="34" charset="0"/>
              </a:rPr>
              <a:t>C</a:t>
            </a:r>
            <a:endParaRPr lang="en-US" sz="2800" dirty="0">
              <a:solidFill>
                <a:schemeClr val="bg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992022" y="3817011"/>
            <a:ext cx="2919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字以内。</a:t>
            </a:r>
            <a:endParaRPr lang="bg-BG" altLang="zh-CN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33769" y="4689083"/>
            <a:ext cx="834189" cy="83418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2"/>
                </a:solidFill>
                <a:latin typeface="+mn-ea"/>
                <a:cs typeface="Open Sans Condensed Light" panose="020B0306030504020204" pitchFamily="34" charset="0"/>
              </a:rPr>
              <a:t>D</a:t>
            </a:r>
            <a:endParaRPr lang="en-US" sz="2800" dirty="0">
              <a:solidFill>
                <a:schemeClr val="bg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992022" y="4783011"/>
            <a:ext cx="2919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字以内。</a:t>
            </a:r>
            <a:endParaRPr lang="bg-BG" altLang="zh-CN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392797" y="1791083"/>
            <a:ext cx="834189" cy="83418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ea"/>
                <a:cs typeface="Open Sans Condensed Light" panose="020B0306030504020204" pitchFamily="34" charset="0"/>
              </a:rPr>
              <a:t>E</a:t>
            </a:r>
            <a:endParaRPr lang="en-US" sz="2800" dirty="0">
              <a:solidFill>
                <a:schemeClr val="tx1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251050" y="1885011"/>
            <a:ext cx="2919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字以内。</a:t>
            </a:r>
            <a:endParaRPr lang="bg-BG" altLang="zh-CN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392797" y="2757083"/>
            <a:ext cx="834189" cy="834189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n-ea"/>
                <a:cs typeface="Open Sans Condensed Light" panose="020B0306030504020204" pitchFamily="34" charset="0"/>
              </a:rPr>
              <a:t>F</a:t>
            </a:r>
            <a:endParaRPr lang="en-US" sz="2800" dirty="0">
              <a:solidFill>
                <a:schemeClr val="bg1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251050" y="2851011"/>
            <a:ext cx="2919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字以内。</a:t>
            </a:r>
            <a:endParaRPr lang="bg-BG" altLang="zh-CN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413000" y="3723083"/>
            <a:ext cx="834189" cy="834189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4"/>
                </a:solidFill>
                <a:latin typeface="+mn-ea"/>
                <a:cs typeface="Open Sans Condensed Light" panose="020B0306030504020204" pitchFamily="34" charset="0"/>
              </a:rPr>
              <a:t>G</a:t>
            </a:r>
            <a:endParaRPr lang="en-US" sz="2800" dirty="0">
              <a:solidFill>
                <a:schemeClr val="accent4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271253" y="3817011"/>
            <a:ext cx="2919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字以内。</a:t>
            </a:r>
            <a:endParaRPr lang="bg-BG" altLang="zh-CN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6413000" y="4689083"/>
            <a:ext cx="834189" cy="834189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+mn-ea"/>
                <a:cs typeface="Open Sans Condensed Light" panose="020B0306030504020204" pitchFamily="34" charset="0"/>
              </a:rPr>
              <a:t>H</a:t>
            </a:r>
            <a:endParaRPr lang="en-US" sz="2800" dirty="0">
              <a:solidFill>
                <a:schemeClr val="tx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271253" y="4783011"/>
            <a:ext cx="2919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字以内。</a:t>
            </a:r>
            <a:endParaRPr lang="bg-BG" altLang="zh-CN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 rot="5400000">
            <a:off x="1802558" y="2048910"/>
            <a:ext cx="597952" cy="31853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65" name="Isosceles Triangle 64"/>
          <p:cNvSpPr/>
          <p:nvPr/>
        </p:nvSpPr>
        <p:spPr>
          <a:xfrm rot="5400000">
            <a:off x="1800704" y="3980208"/>
            <a:ext cx="597952" cy="31853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67" name="Isosceles Triangle 66"/>
          <p:cNvSpPr/>
          <p:nvPr/>
        </p:nvSpPr>
        <p:spPr>
          <a:xfrm rot="5400000">
            <a:off x="1797697" y="3014208"/>
            <a:ext cx="597952" cy="31853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68" name="Isosceles Triangle 67"/>
          <p:cNvSpPr/>
          <p:nvPr/>
        </p:nvSpPr>
        <p:spPr>
          <a:xfrm rot="5400000">
            <a:off x="1797697" y="4937585"/>
            <a:ext cx="597952" cy="31853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42241" y="1791083"/>
            <a:ext cx="117910" cy="37321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>
          <a:xfrm>
            <a:off x="1365954" y="2190043"/>
            <a:ext cx="2325511" cy="10611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65953" y="3251198"/>
            <a:ext cx="2325511" cy="1732281"/>
          </a:xfrm>
          <a:prstGeom prst="rect">
            <a:avLst/>
          </a:prstGeom>
          <a:solidFill>
            <a:schemeClr val="accent5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25334" y="2190043"/>
            <a:ext cx="2325511" cy="106115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25333" y="3251198"/>
            <a:ext cx="2325511" cy="1732281"/>
          </a:xfrm>
          <a:prstGeom prst="rect">
            <a:avLst/>
          </a:prstGeom>
          <a:solidFill>
            <a:schemeClr val="accent5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84710" y="2190043"/>
            <a:ext cx="2325511" cy="1061156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84709" y="3251198"/>
            <a:ext cx="2325511" cy="1732281"/>
          </a:xfrm>
          <a:prstGeom prst="rect">
            <a:avLst/>
          </a:prstGeom>
          <a:solidFill>
            <a:schemeClr val="accent5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44089" y="2190043"/>
            <a:ext cx="2325511" cy="10611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44088" y="3251198"/>
            <a:ext cx="2325511" cy="1732281"/>
          </a:xfrm>
          <a:prstGeom prst="rect">
            <a:avLst/>
          </a:prstGeom>
          <a:solidFill>
            <a:schemeClr val="accent5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73741" y="3993016"/>
            <a:ext cx="2120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</a:t>
            </a:r>
            <a:endParaRPr lang="bg-BG" sz="1200" dirty="0">
              <a:solidFill>
                <a:schemeClr val="accent6">
                  <a:lumMod val="75000"/>
                  <a:lumOff val="25000"/>
                </a:schemeClr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31396" y="3993016"/>
            <a:ext cx="2120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</a:t>
            </a:r>
            <a:endParaRPr lang="bg-BG" sz="1200" dirty="0">
              <a:solidFill>
                <a:schemeClr val="accent6">
                  <a:lumMod val="75000"/>
                  <a:lumOff val="25000"/>
                </a:schemeClr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89048" y="3993016"/>
            <a:ext cx="2120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</a:t>
            </a:r>
            <a:endParaRPr lang="bg-BG" sz="1200" dirty="0">
              <a:solidFill>
                <a:schemeClr val="accent6">
                  <a:lumMod val="75000"/>
                  <a:lumOff val="25000"/>
                </a:schemeClr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46702" y="3993016"/>
            <a:ext cx="2120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</a:t>
            </a:r>
            <a:endParaRPr lang="bg-BG" sz="1200" dirty="0">
              <a:solidFill>
                <a:schemeClr val="accent6">
                  <a:lumMod val="75000"/>
                  <a:lumOff val="25000"/>
                </a:schemeClr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74709" y="335480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图片素材</a:t>
            </a:r>
            <a:endParaRPr lang="en-US" dirty="0">
              <a:solidFill>
                <a:schemeClr val="accent6">
                  <a:lumMod val="75000"/>
                  <a:lumOff val="25000"/>
                </a:schemeClr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99083" y="335480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销售报表</a:t>
            </a:r>
            <a:endParaRPr lang="en-US" dirty="0">
              <a:solidFill>
                <a:schemeClr val="accent6">
                  <a:lumMod val="75000"/>
                  <a:lumOff val="25000"/>
                </a:schemeClr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686486" y="335480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游戏娱乐</a:t>
            </a:r>
            <a:endParaRPr lang="en-US" dirty="0">
              <a:solidFill>
                <a:schemeClr val="accent6">
                  <a:lumMod val="75000"/>
                  <a:lumOff val="25000"/>
                </a:schemeClr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057157" y="335480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地图标记</a:t>
            </a:r>
            <a:endParaRPr lang="en-US" dirty="0">
              <a:solidFill>
                <a:schemeClr val="accent6">
                  <a:lumMod val="75000"/>
                  <a:lumOff val="25000"/>
                </a:schemeClr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2241597" y="2502337"/>
            <a:ext cx="550863" cy="436563"/>
            <a:chOff x="5219701" y="3749676"/>
            <a:chExt cx="550863" cy="436563"/>
          </a:xfrm>
        </p:grpSpPr>
        <p:sp>
          <p:nvSpPr>
            <p:cNvPr id="61" name="Freeform 169"/>
            <p:cNvSpPr/>
            <p:nvPr/>
          </p:nvSpPr>
          <p:spPr bwMode="auto">
            <a:xfrm>
              <a:off x="5219701" y="3749676"/>
              <a:ext cx="550863" cy="436563"/>
            </a:xfrm>
            <a:custGeom>
              <a:avLst/>
              <a:gdLst>
                <a:gd name="T0" fmla="*/ 166 w 192"/>
                <a:gd name="T1" fmla="*/ 21 h 152"/>
                <a:gd name="T2" fmla="*/ 156 w 192"/>
                <a:gd name="T3" fmla="*/ 21 h 152"/>
                <a:gd name="T4" fmla="*/ 156 w 192"/>
                <a:gd name="T5" fmla="*/ 0 h 152"/>
                <a:gd name="T6" fmla="*/ 118 w 192"/>
                <a:gd name="T7" fmla="*/ 0 h 152"/>
                <a:gd name="T8" fmla="*/ 118 w 192"/>
                <a:gd name="T9" fmla="*/ 21 h 152"/>
                <a:gd name="T10" fmla="*/ 25 w 192"/>
                <a:gd name="T11" fmla="*/ 21 h 152"/>
                <a:gd name="T12" fmla="*/ 0 w 192"/>
                <a:gd name="T13" fmla="*/ 47 h 152"/>
                <a:gd name="T14" fmla="*/ 0 w 192"/>
                <a:gd name="T15" fmla="*/ 126 h 152"/>
                <a:gd name="T16" fmla="*/ 25 w 192"/>
                <a:gd name="T17" fmla="*/ 152 h 152"/>
                <a:gd name="T18" fmla="*/ 166 w 192"/>
                <a:gd name="T19" fmla="*/ 152 h 152"/>
                <a:gd name="T20" fmla="*/ 192 w 192"/>
                <a:gd name="T21" fmla="*/ 126 h 152"/>
                <a:gd name="T22" fmla="*/ 192 w 192"/>
                <a:gd name="T23" fmla="*/ 47 h 152"/>
                <a:gd name="T24" fmla="*/ 166 w 192"/>
                <a:gd name="T25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152">
                  <a:moveTo>
                    <a:pt x="166" y="21"/>
                  </a:moveTo>
                  <a:cubicBezTo>
                    <a:pt x="156" y="21"/>
                    <a:pt x="156" y="21"/>
                    <a:pt x="156" y="21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11" y="21"/>
                    <a:pt x="0" y="33"/>
                    <a:pt x="0" y="47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40"/>
                    <a:pt x="11" y="152"/>
                    <a:pt x="25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80" y="152"/>
                    <a:pt x="192" y="140"/>
                    <a:pt x="192" y="126"/>
                  </a:cubicBezTo>
                  <a:cubicBezTo>
                    <a:pt x="192" y="47"/>
                    <a:pt x="192" y="47"/>
                    <a:pt x="192" y="47"/>
                  </a:cubicBezTo>
                  <a:cubicBezTo>
                    <a:pt x="192" y="33"/>
                    <a:pt x="180" y="21"/>
                    <a:pt x="166" y="21"/>
                  </a:cubicBezTo>
                  <a:close/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62" name="Oval 170"/>
            <p:cNvSpPr>
              <a:spLocks noChangeArrowheads="1"/>
            </p:cNvSpPr>
            <p:nvPr/>
          </p:nvSpPr>
          <p:spPr bwMode="auto">
            <a:xfrm>
              <a:off x="5411788" y="3863976"/>
              <a:ext cx="261938" cy="258763"/>
            </a:xfrm>
            <a:prstGeom prst="ellipse">
              <a:avLst/>
            </a:prstGeom>
            <a:noFill/>
            <a:ln w="22225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63" name="Line 171"/>
            <p:cNvSpPr>
              <a:spLocks noChangeShapeType="1"/>
            </p:cNvSpPr>
            <p:nvPr/>
          </p:nvSpPr>
          <p:spPr bwMode="auto">
            <a:xfrm>
              <a:off x="5314951" y="3887788"/>
              <a:ext cx="0" cy="215900"/>
            </a:xfrm>
            <a:prstGeom prst="line">
              <a:avLst/>
            </a:prstGeom>
            <a:noFill/>
            <a:ln w="22225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9338188" y="2469793"/>
            <a:ext cx="539751" cy="552450"/>
            <a:chOff x="1633538" y="442913"/>
            <a:chExt cx="539751" cy="552450"/>
          </a:xfrm>
        </p:grpSpPr>
        <p:sp>
          <p:nvSpPr>
            <p:cNvPr id="69" name="Oval 8"/>
            <p:cNvSpPr>
              <a:spLocks noChangeArrowheads="1"/>
            </p:cNvSpPr>
            <p:nvPr/>
          </p:nvSpPr>
          <p:spPr bwMode="auto">
            <a:xfrm>
              <a:off x="1804988" y="442913"/>
              <a:ext cx="368300" cy="103188"/>
            </a:xfrm>
            <a:prstGeom prst="ellipse">
              <a:avLst/>
            </a:prstGeom>
            <a:noFill/>
            <a:ln w="22225" cap="rnd">
              <a:solidFill>
                <a:schemeClr val="bg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70" name="Freeform 9"/>
            <p:cNvSpPr/>
            <p:nvPr/>
          </p:nvSpPr>
          <p:spPr bwMode="auto">
            <a:xfrm>
              <a:off x="1819276" y="587376"/>
              <a:ext cx="354013" cy="50800"/>
            </a:xfrm>
            <a:custGeom>
              <a:avLst/>
              <a:gdLst>
                <a:gd name="T0" fmla="*/ 123 w 123"/>
                <a:gd name="T1" fmla="*/ 0 h 18"/>
                <a:gd name="T2" fmla="*/ 59 w 123"/>
                <a:gd name="T3" fmla="*/ 18 h 18"/>
                <a:gd name="T4" fmla="*/ 40 w 123"/>
                <a:gd name="T5" fmla="*/ 17 h 18"/>
                <a:gd name="T6" fmla="*/ 0 w 123"/>
                <a:gd name="T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18">
                  <a:moveTo>
                    <a:pt x="123" y="0"/>
                  </a:moveTo>
                  <a:cubicBezTo>
                    <a:pt x="123" y="10"/>
                    <a:pt x="95" y="18"/>
                    <a:pt x="59" y="18"/>
                  </a:cubicBezTo>
                  <a:cubicBezTo>
                    <a:pt x="52" y="18"/>
                    <a:pt x="46" y="17"/>
                    <a:pt x="40" y="17"/>
                  </a:cubicBezTo>
                  <a:cubicBezTo>
                    <a:pt x="39" y="17"/>
                    <a:pt x="0" y="12"/>
                    <a:pt x="0" y="12"/>
                  </a:cubicBez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71" name="Freeform 10"/>
            <p:cNvSpPr/>
            <p:nvPr/>
          </p:nvSpPr>
          <p:spPr bwMode="auto">
            <a:xfrm>
              <a:off x="1998663" y="687388"/>
              <a:ext cx="174625" cy="52388"/>
            </a:xfrm>
            <a:custGeom>
              <a:avLst/>
              <a:gdLst>
                <a:gd name="T0" fmla="*/ 61 w 61"/>
                <a:gd name="T1" fmla="*/ 0 h 18"/>
                <a:gd name="T2" fmla="*/ 0 w 61"/>
                <a:gd name="T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1" h="18">
                  <a:moveTo>
                    <a:pt x="61" y="0"/>
                  </a:moveTo>
                  <a:cubicBezTo>
                    <a:pt x="61" y="9"/>
                    <a:pt x="34" y="17"/>
                    <a:pt x="0" y="18"/>
                  </a:cubicBez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72" name="Freeform 11"/>
            <p:cNvSpPr/>
            <p:nvPr/>
          </p:nvSpPr>
          <p:spPr bwMode="auto">
            <a:xfrm>
              <a:off x="2000251" y="785813"/>
              <a:ext cx="173038" cy="50800"/>
            </a:xfrm>
            <a:custGeom>
              <a:avLst/>
              <a:gdLst>
                <a:gd name="T0" fmla="*/ 60 w 60"/>
                <a:gd name="T1" fmla="*/ 0 h 18"/>
                <a:gd name="T2" fmla="*/ 0 w 60"/>
                <a:gd name="T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0" h="18">
                  <a:moveTo>
                    <a:pt x="60" y="0"/>
                  </a:moveTo>
                  <a:cubicBezTo>
                    <a:pt x="60" y="10"/>
                    <a:pt x="34" y="18"/>
                    <a:pt x="0" y="18"/>
                  </a:cubicBez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73" name="Line 12"/>
            <p:cNvSpPr>
              <a:spLocks noChangeShapeType="1"/>
            </p:cNvSpPr>
            <p:nvPr/>
          </p:nvSpPr>
          <p:spPr bwMode="auto">
            <a:xfrm>
              <a:off x="1804988" y="512763"/>
              <a:ext cx="0" cy="114300"/>
            </a:xfrm>
            <a:prstGeom prst="line">
              <a:avLst/>
            </a:prstGeom>
            <a:noFill/>
            <a:ln w="22225" cap="rnd">
              <a:solidFill>
                <a:schemeClr val="bg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74" name="Line 13"/>
            <p:cNvSpPr>
              <a:spLocks noChangeShapeType="1"/>
            </p:cNvSpPr>
            <p:nvPr/>
          </p:nvSpPr>
          <p:spPr bwMode="auto">
            <a:xfrm>
              <a:off x="2173288" y="512763"/>
              <a:ext cx="0" cy="273050"/>
            </a:xfrm>
            <a:prstGeom prst="line">
              <a:avLst/>
            </a:prstGeom>
            <a:noFill/>
            <a:ln w="22225" cap="rnd">
              <a:solidFill>
                <a:schemeClr val="bg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75" name="Oval 14"/>
            <p:cNvSpPr>
              <a:spLocks noChangeArrowheads="1"/>
            </p:cNvSpPr>
            <p:nvPr/>
          </p:nvSpPr>
          <p:spPr bwMode="auto">
            <a:xfrm>
              <a:off x="1633538" y="630238"/>
              <a:ext cx="365125" cy="365125"/>
            </a:xfrm>
            <a:prstGeom prst="ellipse">
              <a:avLst/>
            </a:prstGeom>
            <a:noFill/>
            <a:ln w="22225" cap="rnd">
              <a:solidFill>
                <a:schemeClr val="bg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76" name="Freeform 15"/>
            <p:cNvSpPr/>
            <p:nvPr/>
          </p:nvSpPr>
          <p:spPr bwMode="auto">
            <a:xfrm>
              <a:off x="1758951" y="693738"/>
              <a:ext cx="109538" cy="234950"/>
            </a:xfrm>
            <a:custGeom>
              <a:avLst/>
              <a:gdLst>
                <a:gd name="T0" fmla="*/ 16 w 38"/>
                <a:gd name="T1" fmla="*/ 82 h 82"/>
                <a:gd name="T2" fmla="*/ 16 w 38"/>
                <a:gd name="T3" fmla="*/ 72 h 82"/>
                <a:gd name="T4" fmla="*/ 0 w 38"/>
                <a:gd name="T5" fmla="*/ 68 h 82"/>
                <a:gd name="T6" fmla="*/ 3 w 38"/>
                <a:gd name="T7" fmla="*/ 61 h 82"/>
                <a:gd name="T8" fmla="*/ 17 w 38"/>
                <a:gd name="T9" fmla="*/ 66 h 82"/>
                <a:gd name="T10" fmla="*/ 29 w 38"/>
                <a:gd name="T11" fmla="*/ 56 h 82"/>
                <a:gd name="T12" fmla="*/ 18 w 38"/>
                <a:gd name="T13" fmla="*/ 44 h 82"/>
                <a:gd name="T14" fmla="*/ 1 w 38"/>
                <a:gd name="T15" fmla="*/ 27 h 82"/>
                <a:gd name="T16" fmla="*/ 16 w 38"/>
                <a:gd name="T17" fmla="*/ 10 h 82"/>
                <a:gd name="T18" fmla="*/ 16 w 38"/>
                <a:gd name="T19" fmla="*/ 0 h 82"/>
                <a:gd name="T20" fmla="*/ 23 w 38"/>
                <a:gd name="T21" fmla="*/ 0 h 82"/>
                <a:gd name="T22" fmla="*/ 23 w 38"/>
                <a:gd name="T23" fmla="*/ 10 h 82"/>
                <a:gd name="T24" fmla="*/ 36 w 38"/>
                <a:gd name="T25" fmla="*/ 14 h 82"/>
                <a:gd name="T26" fmla="*/ 33 w 38"/>
                <a:gd name="T27" fmla="*/ 20 h 82"/>
                <a:gd name="T28" fmla="*/ 21 w 38"/>
                <a:gd name="T29" fmla="*/ 17 h 82"/>
                <a:gd name="T30" fmla="*/ 10 w 38"/>
                <a:gd name="T31" fmla="*/ 25 h 82"/>
                <a:gd name="T32" fmla="*/ 22 w 38"/>
                <a:gd name="T33" fmla="*/ 37 h 82"/>
                <a:gd name="T34" fmla="*/ 38 w 38"/>
                <a:gd name="T35" fmla="*/ 55 h 82"/>
                <a:gd name="T36" fmla="*/ 22 w 38"/>
                <a:gd name="T37" fmla="*/ 72 h 82"/>
                <a:gd name="T38" fmla="*/ 22 w 38"/>
                <a:gd name="T39" fmla="*/ 82 h 82"/>
                <a:gd name="T40" fmla="*/ 16 w 38"/>
                <a:gd name="T4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82">
                  <a:moveTo>
                    <a:pt x="16" y="82"/>
                  </a:moveTo>
                  <a:cubicBezTo>
                    <a:pt x="16" y="72"/>
                    <a:pt x="16" y="72"/>
                    <a:pt x="16" y="72"/>
                  </a:cubicBezTo>
                  <a:cubicBezTo>
                    <a:pt x="10" y="72"/>
                    <a:pt x="4" y="70"/>
                    <a:pt x="0" y="68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6" y="64"/>
                    <a:pt x="12" y="66"/>
                    <a:pt x="17" y="66"/>
                  </a:cubicBezTo>
                  <a:cubicBezTo>
                    <a:pt x="24" y="66"/>
                    <a:pt x="29" y="61"/>
                    <a:pt x="29" y="56"/>
                  </a:cubicBezTo>
                  <a:cubicBezTo>
                    <a:pt x="29" y="50"/>
                    <a:pt x="25" y="47"/>
                    <a:pt x="18" y="44"/>
                  </a:cubicBezTo>
                  <a:cubicBezTo>
                    <a:pt x="8" y="40"/>
                    <a:pt x="1" y="35"/>
                    <a:pt x="1" y="27"/>
                  </a:cubicBezTo>
                  <a:cubicBezTo>
                    <a:pt x="1" y="18"/>
                    <a:pt x="7" y="12"/>
                    <a:pt x="16" y="1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9" y="10"/>
                    <a:pt x="33" y="12"/>
                    <a:pt x="36" y="14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1" y="19"/>
                    <a:pt x="27" y="17"/>
                    <a:pt x="21" y="17"/>
                  </a:cubicBezTo>
                  <a:cubicBezTo>
                    <a:pt x="13" y="17"/>
                    <a:pt x="10" y="21"/>
                    <a:pt x="10" y="25"/>
                  </a:cubicBezTo>
                  <a:cubicBezTo>
                    <a:pt x="10" y="31"/>
                    <a:pt x="14" y="33"/>
                    <a:pt x="22" y="37"/>
                  </a:cubicBezTo>
                  <a:cubicBezTo>
                    <a:pt x="33" y="41"/>
                    <a:pt x="38" y="46"/>
                    <a:pt x="38" y="55"/>
                  </a:cubicBezTo>
                  <a:cubicBezTo>
                    <a:pt x="38" y="63"/>
                    <a:pt x="32" y="70"/>
                    <a:pt x="22" y="72"/>
                  </a:cubicBezTo>
                  <a:cubicBezTo>
                    <a:pt x="22" y="82"/>
                    <a:pt x="22" y="82"/>
                    <a:pt x="22" y="82"/>
                  </a:cubicBezTo>
                  <a:lnTo>
                    <a:pt x="16" y="82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968227" y="2439584"/>
            <a:ext cx="544513" cy="552450"/>
            <a:chOff x="6421438" y="1530351"/>
            <a:chExt cx="544513" cy="552450"/>
          </a:xfrm>
        </p:grpSpPr>
        <p:sp>
          <p:nvSpPr>
            <p:cNvPr id="78" name="Rectangle 72"/>
            <p:cNvSpPr>
              <a:spLocks noChangeArrowheads="1"/>
            </p:cNvSpPr>
            <p:nvPr/>
          </p:nvSpPr>
          <p:spPr bwMode="auto">
            <a:xfrm>
              <a:off x="6421438" y="1679576"/>
              <a:ext cx="136525" cy="403225"/>
            </a:xfrm>
            <a:prstGeom prst="rect">
              <a:avLst/>
            </a:prstGeom>
            <a:noFill/>
            <a:ln w="22225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79" name="Rectangle 73"/>
            <p:cNvSpPr>
              <a:spLocks noChangeArrowheads="1"/>
            </p:cNvSpPr>
            <p:nvPr/>
          </p:nvSpPr>
          <p:spPr bwMode="auto">
            <a:xfrm>
              <a:off x="6557963" y="1854201"/>
              <a:ext cx="134938" cy="228600"/>
            </a:xfrm>
            <a:prstGeom prst="rect">
              <a:avLst/>
            </a:prstGeom>
            <a:noFill/>
            <a:ln w="22225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0" name="Rectangle 74"/>
            <p:cNvSpPr>
              <a:spLocks noChangeArrowheads="1"/>
            </p:cNvSpPr>
            <p:nvPr/>
          </p:nvSpPr>
          <p:spPr bwMode="auto">
            <a:xfrm>
              <a:off x="6692901" y="1782763"/>
              <a:ext cx="136525" cy="300038"/>
            </a:xfrm>
            <a:prstGeom prst="rect">
              <a:avLst/>
            </a:prstGeom>
            <a:noFill/>
            <a:ln w="22225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1" name="Rectangle 75"/>
            <p:cNvSpPr>
              <a:spLocks noChangeArrowheads="1"/>
            </p:cNvSpPr>
            <p:nvPr/>
          </p:nvSpPr>
          <p:spPr bwMode="auto">
            <a:xfrm>
              <a:off x="6829426" y="1931988"/>
              <a:ext cx="136525" cy="150813"/>
            </a:xfrm>
            <a:prstGeom prst="rect">
              <a:avLst/>
            </a:prstGeom>
            <a:noFill/>
            <a:ln w="22225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2" name="Freeform 76"/>
            <p:cNvSpPr/>
            <p:nvPr/>
          </p:nvSpPr>
          <p:spPr bwMode="auto">
            <a:xfrm>
              <a:off x="6465888" y="1544638"/>
              <a:ext cx="466725" cy="169863"/>
            </a:xfrm>
            <a:custGeom>
              <a:avLst/>
              <a:gdLst>
                <a:gd name="T0" fmla="*/ 294 w 294"/>
                <a:gd name="T1" fmla="*/ 107 h 107"/>
                <a:gd name="T2" fmla="*/ 180 w 294"/>
                <a:gd name="T3" fmla="*/ 40 h 107"/>
                <a:gd name="T4" fmla="*/ 118 w 294"/>
                <a:gd name="T5" fmla="*/ 85 h 107"/>
                <a:gd name="T6" fmla="*/ 0 w 294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4" h="107">
                  <a:moveTo>
                    <a:pt x="294" y="107"/>
                  </a:moveTo>
                  <a:lnTo>
                    <a:pt x="180" y="40"/>
                  </a:lnTo>
                  <a:lnTo>
                    <a:pt x="118" y="85"/>
                  </a:lnTo>
                  <a:lnTo>
                    <a:pt x="0" y="0"/>
                  </a:ln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3" name="Freeform 77"/>
            <p:cNvSpPr/>
            <p:nvPr/>
          </p:nvSpPr>
          <p:spPr bwMode="auto">
            <a:xfrm>
              <a:off x="6454776" y="1530351"/>
              <a:ext cx="77788" cy="77788"/>
            </a:xfrm>
            <a:custGeom>
              <a:avLst/>
              <a:gdLst>
                <a:gd name="T0" fmla="*/ 9 w 49"/>
                <a:gd name="T1" fmla="*/ 49 h 49"/>
                <a:gd name="T2" fmla="*/ 0 w 49"/>
                <a:gd name="T3" fmla="*/ 3 h 49"/>
                <a:gd name="T4" fmla="*/ 49 w 49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49">
                  <a:moveTo>
                    <a:pt x="9" y="49"/>
                  </a:moveTo>
                  <a:lnTo>
                    <a:pt x="0" y="3"/>
                  </a:lnTo>
                  <a:lnTo>
                    <a:pt x="49" y="0"/>
                  </a:ln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4619432" y="2445336"/>
            <a:ext cx="550863" cy="555625"/>
            <a:chOff x="1633538" y="3686176"/>
            <a:chExt cx="550863" cy="555625"/>
          </a:xfrm>
        </p:grpSpPr>
        <p:sp>
          <p:nvSpPr>
            <p:cNvPr id="85" name="Freeform 151"/>
            <p:cNvSpPr/>
            <p:nvPr/>
          </p:nvSpPr>
          <p:spPr bwMode="auto">
            <a:xfrm>
              <a:off x="1633538" y="4029076"/>
              <a:ext cx="180975" cy="88900"/>
            </a:xfrm>
            <a:custGeom>
              <a:avLst/>
              <a:gdLst>
                <a:gd name="T0" fmla="*/ 32 w 63"/>
                <a:gd name="T1" fmla="*/ 31 h 31"/>
                <a:gd name="T2" fmla="*/ 63 w 63"/>
                <a:gd name="T3" fmla="*/ 0 h 31"/>
                <a:gd name="T4" fmla="*/ 0 w 63"/>
                <a:gd name="T5" fmla="*/ 0 h 31"/>
                <a:gd name="T6" fmla="*/ 32 w 63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31">
                  <a:moveTo>
                    <a:pt x="32" y="31"/>
                  </a:moveTo>
                  <a:cubicBezTo>
                    <a:pt x="49" y="31"/>
                    <a:pt x="63" y="17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14" y="31"/>
                    <a:pt x="32" y="31"/>
                  </a:cubicBezTo>
                  <a:close/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6" name="Freeform 152"/>
            <p:cNvSpPr/>
            <p:nvPr/>
          </p:nvSpPr>
          <p:spPr bwMode="auto">
            <a:xfrm>
              <a:off x="1633538" y="3786188"/>
              <a:ext cx="180975" cy="242888"/>
            </a:xfrm>
            <a:custGeom>
              <a:avLst/>
              <a:gdLst>
                <a:gd name="T0" fmla="*/ 0 w 114"/>
                <a:gd name="T1" fmla="*/ 153 h 153"/>
                <a:gd name="T2" fmla="*/ 58 w 114"/>
                <a:gd name="T3" fmla="*/ 0 h 153"/>
                <a:gd name="T4" fmla="*/ 114 w 114"/>
                <a:gd name="T5" fmla="*/ 15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153">
                  <a:moveTo>
                    <a:pt x="0" y="153"/>
                  </a:moveTo>
                  <a:lnTo>
                    <a:pt x="58" y="0"/>
                  </a:lnTo>
                  <a:lnTo>
                    <a:pt x="114" y="151"/>
                  </a:ln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7" name="Freeform 153"/>
            <p:cNvSpPr/>
            <p:nvPr/>
          </p:nvSpPr>
          <p:spPr bwMode="auto">
            <a:xfrm>
              <a:off x="2003426" y="4029076"/>
              <a:ext cx="180975" cy="88900"/>
            </a:xfrm>
            <a:custGeom>
              <a:avLst/>
              <a:gdLst>
                <a:gd name="T0" fmla="*/ 31 w 63"/>
                <a:gd name="T1" fmla="*/ 31 h 31"/>
                <a:gd name="T2" fmla="*/ 63 w 63"/>
                <a:gd name="T3" fmla="*/ 0 h 31"/>
                <a:gd name="T4" fmla="*/ 0 w 63"/>
                <a:gd name="T5" fmla="*/ 0 h 31"/>
                <a:gd name="T6" fmla="*/ 31 w 63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31">
                  <a:moveTo>
                    <a:pt x="31" y="31"/>
                  </a:moveTo>
                  <a:cubicBezTo>
                    <a:pt x="49" y="31"/>
                    <a:pt x="63" y="17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14" y="31"/>
                    <a:pt x="31" y="31"/>
                  </a:cubicBezTo>
                  <a:close/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8" name="Freeform 154"/>
            <p:cNvSpPr/>
            <p:nvPr/>
          </p:nvSpPr>
          <p:spPr bwMode="auto">
            <a:xfrm>
              <a:off x="2003426" y="3786188"/>
              <a:ext cx="180975" cy="242888"/>
            </a:xfrm>
            <a:custGeom>
              <a:avLst/>
              <a:gdLst>
                <a:gd name="T0" fmla="*/ 0 w 114"/>
                <a:gd name="T1" fmla="*/ 153 h 153"/>
                <a:gd name="T2" fmla="*/ 56 w 114"/>
                <a:gd name="T3" fmla="*/ 0 h 153"/>
                <a:gd name="T4" fmla="*/ 114 w 114"/>
                <a:gd name="T5" fmla="*/ 15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153">
                  <a:moveTo>
                    <a:pt x="0" y="153"/>
                  </a:moveTo>
                  <a:lnTo>
                    <a:pt x="56" y="0"/>
                  </a:lnTo>
                  <a:lnTo>
                    <a:pt x="114" y="151"/>
                  </a:ln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9" name="Line 155"/>
            <p:cNvSpPr>
              <a:spLocks noChangeShapeType="1"/>
            </p:cNvSpPr>
            <p:nvPr/>
          </p:nvSpPr>
          <p:spPr bwMode="auto">
            <a:xfrm>
              <a:off x="1908176" y="3686176"/>
              <a:ext cx="0" cy="555625"/>
            </a:xfrm>
            <a:prstGeom prst="line">
              <a:avLst/>
            </a:prstGeom>
            <a:noFill/>
            <a:ln w="22225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90" name="Line 156"/>
            <p:cNvSpPr>
              <a:spLocks noChangeShapeType="1"/>
            </p:cNvSpPr>
            <p:nvPr/>
          </p:nvSpPr>
          <p:spPr bwMode="auto">
            <a:xfrm>
              <a:off x="1839913" y="4241801"/>
              <a:ext cx="141288" cy="0"/>
            </a:xfrm>
            <a:prstGeom prst="line">
              <a:avLst/>
            </a:prstGeom>
            <a:noFill/>
            <a:ln w="22225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91" name="Line 157"/>
            <p:cNvSpPr>
              <a:spLocks noChangeShapeType="1"/>
            </p:cNvSpPr>
            <p:nvPr/>
          </p:nvSpPr>
          <p:spPr bwMode="auto">
            <a:xfrm flipV="1">
              <a:off x="1655763" y="3729038"/>
              <a:ext cx="252413" cy="63500"/>
            </a:xfrm>
            <a:prstGeom prst="line">
              <a:avLst/>
            </a:prstGeom>
            <a:noFill/>
            <a:ln w="22225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92" name="Line 158"/>
            <p:cNvSpPr>
              <a:spLocks noChangeShapeType="1"/>
            </p:cNvSpPr>
            <p:nvPr/>
          </p:nvSpPr>
          <p:spPr bwMode="auto">
            <a:xfrm flipH="1" flipV="1">
              <a:off x="1908176" y="3729038"/>
              <a:ext cx="254000" cy="63500"/>
            </a:xfrm>
            <a:prstGeom prst="line">
              <a:avLst/>
            </a:prstGeom>
            <a:noFill/>
            <a:ln w="22225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1892844" y="3744034"/>
            <a:ext cx="1248367" cy="203959"/>
            <a:chOff x="-2834571" y="4729411"/>
            <a:chExt cx="1910936" cy="312210"/>
          </a:xfrm>
        </p:grpSpPr>
        <p:sp>
          <p:nvSpPr>
            <p:cNvPr id="117" name="Freeform 46"/>
            <p:cNvSpPr/>
            <p:nvPr/>
          </p:nvSpPr>
          <p:spPr bwMode="auto">
            <a:xfrm>
              <a:off x="-2035777" y="4734681"/>
              <a:ext cx="313347" cy="301670"/>
            </a:xfrm>
            <a:custGeom>
              <a:avLst/>
              <a:gdLst>
                <a:gd name="T0" fmla="*/ 30 w 68"/>
                <a:gd name="T1" fmla="*/ 4 h 65"/>
                <a:gd name="T2" fmla="*/ 38 w 68"/>
                <a:gd name="T3" fmla="*/ 4 h 65"/>
                <a:gd name="T4" fmla="*/ 42 w 68"/>
                <a:gd name="T5" fmla="*/ 12 h 65"/>
                <a:gd name="T6" fmla="*/ 54 w 68"/>
                <a:gd name="T7" fmla="*/ 21 h 65"/>
                <a:gd name="T8" fmla="*/ 63 w 68"/>
                <a:gd name="T9" fmla="*/ 22 h 65"/>
                <a:gd name="T10" fmla="*/ 65 w 68"/>
                <a:gd name="T11" fmla="*/ 29 h 65"/>
                <a:gd name="T12" fmla="*/ 59 w 68"/>
                <a:gd name="T13" fmla="*/ 35 h 65"/>
                <a:gd name="T14" fmla="*/ 54 w 68"/>
                <a:gd name="T15" fmla="*/ 49 h 65"/>
                <a:gd name="T16" fmla="*/ 56 w 68"/>
                <a:gd name="T17" fmla="*/ 58 h 65"/>
                <a:gd name="T18" fmla="*/ 50 w 68"/>
                <a:gd name="T19" fmla="*/ 63 h 65"/>
                <a:gd name="T20" fmla="*/ 42 w 68"/>
                <a:gd name="T21" fmla="*/ 58 h 65"/>
                <a:gd name="T22" fmla="*/ 27 w 68"/>
                <a:gd name="T23" fmla="*/ 58 h 65"/>
                <a:gd name="T24" fmla="*/ 19 w 68"/>
                <a:gd name="T25" fmla="*/ 63 h 65"/>
                <a:gd name="T26" fmla="*/ 13 w 68"/>
                <a:gd name="T27" fmla="*/ 58 h 65"/>
                <a:gd name="T28" fmla="*/ 14 w 68"/>
                <a:gd name="T29" fmla="*/ 49 h 65"/>
                <a:gd name="T30" fmla="*/ 10 w 68"/>
                <a:gd name="T31" fmla="*/ 35 h 65"/>
                <a:gd name="T32" fmla="*/ 3 w 68"/>
                <a:gd name="T33" fmla="*/ 29 h 65"/>
                <a:gd name="T34" fmla="*/ 5 w 68"/>
                <a:gd name="T35" fmla="*/ 22 h 65"/>
                <a:gd name="T36" fmla="*/ 14 w 68"/>
                <a:gd name="T37" fmla="*/ 21 h 65"/>
                <a:gd name="T38" fmla="*/ 26 w 68"/>
                <a:gd name="T39" fmla="*/ 12 h 65"/>
                <a:gd name="T40" fmla="*/ 30 w 68"/>
                <a:gd name="T41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65">
                  <a:moveTo>
                    <a:pt x="30" y="4"/>
                  </a:moveTo>
                  <a:cubicBezTo>
                    <a:pt x="32" y="0"/>
                    <a:pt x="36" y="0"/>
                    <a:pt x="38" y="4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6"/>
                    <a:pt x="49" y="20"/>
                    <a:pt x="54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3"/>
                    <a:pt x="68" y="26"/>
                    <a:pt x="65" y="29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5" y="39"/>
                    <a:pt x="53" y="45"/>
                    <a:pt x="54" y="49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63"/>
                    <a:pt x="54" y="65"/>
                    <a:pt x="50" y="63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37" y="56"/>
                    <a:pt x="31" y="56"/>
                    <a:pt x="27" y="58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5" y="65"/>
                    <a:pt x="12" y="63"/>
                    <a:pt x="13" y="5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5"/>
                    <a:pt x="13" y="39"/>
                    <a:pt x="1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6"/>
                    <a:pt x="1" y="23"/>
                    <a:pt x="5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9" y="20"/>
                    <a:pt x="24" y="16"/>
                    <a:pt x="26" y="12"/>
                  </a:cubicBezTo>
                  <a:lnTo>
                    <a:pt x="30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18" name="Freeform 46"/>
            <p:cNvSpPr/>
            <p:nvPr/>
          </p:nvSpPr>
          <p:spPr bwMode="auto">
            <a:xfrm>
              <a:off x="-1236982" y="4739951"/>
              <a:ext cx="313347" cy="301670"/>
            </a:xfrm>
            <a:custGeom>
              <a:avLst/>
              <a:gdLst>
                <a:gd name="T0" fmla="*/ 30 w 68"/>
                <a:gd name="T1" fmla="*/ 4 h 65"/>
                <a:gd name="T2" fmla="*/ 38 w 68"/>
                <a:gd name="T3" fmla="*/ 4 h 65"/>
                <a:gd name="T4" fmla="*/ 42 w 68"/>
                <a:gd name="T5" fmla="*/ 12 h 65"/>
                <a:gd name="T6" fmla="*/ 54 w 68"/>
                <a:gd name="T7" fmla="*/ 21 h 65"/>
                <a:gd name="T8" fmla="*/ 63 w 68"/>
                <a:gd name="T9" fmla="*/ 22 h 65"/>
                <a:gd name="T10" fmla="*/ 65 w 68"/>
                <a:gd name="T11" fmla="*/ 29 h 65"/>
                <a:gd name="T12" fmla="*/ 59 w 68"/>
                <a:gd name="T13" fmla="*/ 35 h 65"/>
                <a:gd name="T14" fmla="*/ 54 w 68"/>
                <a:gd name="T15" fmla="*/ 49 h 65"/>
                <a:gd name="T16" fmla="*/ 56 w 68"/>
                <a:gd name="T17" fmla="*/ 58 h 65"/>
                <a:gd name="T18" fmla="*/ 50 w 68"/>
                <a:gd name="T19" fmla="*/ 63 h 65"/>
                <a:gd name="T20" fmla="*/ 42 w 68"/>
                <a:gd name="T21" fmla="*/ 58 h 65"/>
                <a:gd name="T22" fmla="*/ 27 w 68"/>
                <a:gd name="T23" fmla="*/ 58 h 65"/>
                <a:gd name="T24" fmla="*/ 19 w 68"/>
                <a:gd name="T25" fmla="*/ 63 h 65"/>
                <a:gd name="T26" fmla="*/ 13 w 68"/>
                <a:gd name="T27" fmla="*/ 58 h 65"/>
                <a:gd name="T28" fmla="*/ 14 w 68"/>
                <a:gd name="T29" fmla="*/ 49 h 65"/>
                <a:gd name="T30" fmla="*/ 10 w 68"/>
                <a:gd name="T31" fmla="*/ 35 h 65"/>
                <a:gd name="T32" fmla="*/ 3 w 68"/>
                <a:gd name="T33" fmla="*/ 29 h 65"/>
                <a:gd name="T34" fmla="*/ 5 w 68"/>
                <a:gd name="T35" fmla="*/ 22 h 65"/>
                <a:gd name="T36" fmla="*/ 14 w 68"/>
                <a:gd name="T37" fmla="*/ 21 h 65"/>
                <a:gd name="T38" fmla="*/ 26 w 68"/>
                <a:gd name="T39" fmla="*/ 12 h 65"/>
                <a:gd name="T40" fmla="*/ 30 w 68"/>
                <a:gd name="T41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65">
                  <a:moveTo>
                    <a:pt x="30" y="4"/>
                  </a:moveTo>
                  <a:cubicBezTo>
                    <a:pt x="32" y="0"/>
                    <a:pt x="36" y="0"/>
                    <a:pt x="38" y="4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6"/>
                    <a:pt x="49" y="20"/>
                    <a:pt x="54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3"/>
                    <a:pt x="68" y="26"/>
                    <a:pt x="65" y="29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5" y="39"/>
                    <a:pt x="53" y="45"/>
                    <a:pt x="54" y="49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63"/>
                    <a:pt x="54" y="65"/>
                    <a:pt x="50" y="63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37" y="56"/>
                    <a:pt x="31" y="56"/>
                    <a:pt x="27" y="58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5" y="65"/>
                    <a:pt x="12" y="63"/>
                    <a:pt x="13" y="5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5"/>
                    <a:pt x="13" y="39"/>
                    <a:pt x="1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6"/>
                    <a:pt x="1" y="23"/>
                    <a:pt x="5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9" y="20"/>
                    <a:pt x="24" y="16"/>
                    <a:pt x="26" y="12"/>
                  </a:cubicBezTo>
                  <a:lnTo>
                    <a:pt x="3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19" name="Freeform 46"/>
            <p:cNvSpPr/>
            <p:nvPr/>
          </p:nvSpPr>
          <p:spPr bwMode="auto">
            <a:xfrm>
              <a:off x="-2435174" y="4734681"/>
              <a:ext cx="313347" cy="301670"/>
            </a:xfrm>
            <a:custGeom>
              <a:avLst/>
              <a:gdLst>
                <a:gd name="T0" fmla="*/ 30 w 68"/>
                <a:gd name="T1" fmla="*/ 4 h 65"/>
                <a:gd name="T2" fmla="*/ 38 w 68"/>
                <a:gd name="T3" fmla="*/ 4 h 65"/>
                <a:gd name="T4" fmla="*/ 42 w 68"/>
                <a:gd name="T5" fmla="*/ 12 h 65"/>
                <a:gd name="T6" fmla="*/ 54 w 68"/>
                <a:gd name="T7" fmla="*/ 21 h 65"/>
                <a:gd name="T8" fmla="*/ 63 w 68"/>
                <a:gd name="T9" fmla="*/ 22 h 65"/>
                <a:gd name="T10" fmla="*/ 65 w 68"/>
                <a:gd name="T11" fmla="*/ 29 h 65"/>
                <a:gd name="T12" fmla="*/ 59 w 68"/>
                <a:gd name="T13" fmla="*/ 35 h 65"/>
                <a:gd name="T14" fmla="*/ 54 w 68"/>
                <a:gd name="T15" fmla="*/ 49 h 65"/>
                <a:gd name="T16" fmla="*/ 56 w 68"/>
                <a:gd name="T17" fmla="*/ 58 h 65"/>
                <a:gd name="T18" fmla="*/ 50 w 68"/>
                <a:gd name="T19" fmla="*/ 63 h 65"/>
                <a:gd name="T20" fmla="*/ 42 w 68"/>
                <a:gd name="T21" fmla="*/ 58 h 65"/>
                <a:gd name="T22" fmla="*/ 27 w 68"/>
                <a:gd name="T23" fmla="*/ 58 h 65"/>
                <a:gd name="T24" fmla="*/ 19 w 68"/>
                <a:gd name="T25" fmla="*/ 63 h 65"/>
                <a:gd name="T26" fmla="*/ 13 w 68"/>
                <a:gd name="T27" fmla="*/ 58 h 65"/>
                <a:gd name="T28" fmla="*/ 14 w 68"/>
                <a:gd name="T29" fmla="*/ 49 h 65"/>
                <a:gd name="T30" fmla="*/ 10 w 68"/>
                <a:gd name="T31" fmla="*/ 35 h 65"/>
                <a:gd name="T32" fmla="*/ 3 w 68"/>
                <a:gd name="T33" fmla="*/ 29 h 65"/>
                <a:gd name="T34" fmla="*/ 5 w 68"/>
                <a:gd name="T35" fmla="*/ 22 h 65"/>
                <a:gd name="T36" fmla="*/ 14 w 68"/>
                <a:gd name="T37" fmla="*/ 21 h 65"/>
                <a:gd name="T38" fmla="*/ 26 w 68"/>
                <a:gd name="T39" fmla="*/ 12 h 65"/>
                <a:gd name="T40" fmla="*/ 30 w 68"/>
                <a:gd name="T41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65">
                  <a:moveTo>
                    <a:pt x="30" y="4"/>
                  </a:moveTo>
                  <a:cubicBezTo>
                    <a:pt x="32" y="0"/>
                    <a:pt x="36" y="0"/>
                    <a:pt x="38" y="4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6"/>
                    <a:pt x="49" y="20"/>
                    <a:pt x="54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3"/>
                    <a:pt x="68" y="26"/>
                    <a:pt x="65" y="29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5" y="39"/>
                    <a:pt x="53" y="45"/>
                    <a:pt x="54" y="49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63"/>
                    <a:pt x="54" y="65"/>
                    <a:pt x="50" y="63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37" y="56"/>
                    <a:pt x="31" y="56"/>
                    <a:pt x="27" y="58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5" y="65"/>
                    <a:pt x="12" y="63"/>
                    <a:pt x="13" y="5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5"/>
                    <a:pt x="13" y="39"/>
                    <a:pt x="1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6"/>
                    <a:pt x="1" y="23"/>
                    <a:pt x="5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9" y="20"/>
                    <a:pt x="24" y="16"/>
                    <a:pt x="26" y="12"/>
                  </a:cubicBezTo>
                  <a:lnTo>
                    <a:pt x="30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20" name="Freeform 46"/>
            <p:cNvSpPr/>
            <p:nvPr/>
          </p:nvSpPr>
          <p:spPr bwMode="auto">
            <a:xfrm>
              <a:off x="-1636380" y="4734681"/>
              <a:ext cx="313347" cy="301670"/>
            </a:xfrm>
            <a:custGeom>
              <a:avLst/>
              <a:gdLst>
                <a:gd name="T0" fmla="*/ 30 w 68"/>
                <a:gd name="T1" fmla="*/ 4 h 65"/>
                <a:gd name="T2" fmla="*/ 38 w 68"/>
                <a:gd name="T3" fmla="*/ 4 h 65"/>
                <a:gd name="T4" fmla="*/ 42 w 68"/>
                <a:gd name="T5" fmla="*/ 12 h 65"/>
                <a:gd name="T6" fmla="*/ 54 w 68"/>
                <a:gd name="T7" fmla="*/ 21 h 65"/>
                <a:gd name="T8" fmla="*/ 63 w 68"/>
                <a:gd name="T9" fmla="*/ 22 h 65"/>
                <a:gd name="T10" fmla="*/ 65 w 68"/>
                <a:gd name="T11" fmla="*/ 29 h 65"/>
                <a:gd name="T12" fmla="*/ 59 w 68"/>
                <a:gd name="T13" fmla="*/ 35 h 65"/>
                <a:gd name="T14" fmla="*/ 54 w 68"/>
                <a:gd name="T15" fmla="*/ 49 h 65"/>
                <a:gd name="T16" fmla="*/ 56 w 68"/>
                <a:gd name="T17" fmla="*/ 58 h 65"/>
                <a:gd name="T18" fmla="*/ 50 w 68"/>
                <a:gd name="T19" fmla="*/ 63 h 65"/>
                <a:gd name="T20" fmla="*/ 42 w 68"/>
                <a:gd name="T21" fmla="*/ 58 h 65"/>
                <a:gd name="T22" fmla="*/ 27 w 68"/>
                <a:gd name="T23" fmla="*/ 58 h 65"/>
                <a:gd name="T24" fmla="*/ 19 w 68"/>
                <a:gd name="T25" fmla="*/ 63 h 65"/>
                <a:gd name="T26" fmla="*/ 13 w 68"/>
                <a:gd name="T27" fmla="*/ 58 h 65"/>
                <a:gd name="T28" fmla="*/ 14 w 68"/>
                <a:gd name="T29" fmla="*/ 49 h 65"/>
                <a:gd name="T30" fmla="*/ 10 w 68"/>
                <a:gd name="T31" fmla="*/ 35 h 65"/>
                <a:gd name="T32" fmla="*/ 3 w 68"/>
                <a:gd name="T33" fmla="*/ 29 h 65"/>
                <a:gd name="T34" fmla="*/ 5 w 68"/>
                <a:gd name="T35" fmla="*/ 22 h 65"/>
                <a:gd name="T36" fmla="*/ 14 w 68"/>
                <a:gd name="T37" fmla="*/ 21 h 65"/>
                <a:gd name="T38" fmla="*/ 26 w 68"/>
                <a:gd name="T39" fmla="*/ 12 h 65"/>
                <a:gd name="T40" fmla="*/ 30 w 68"/>
                <a:gd name="T41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65">
                  <a:moveTo>
                    <a:pt x="30" y="4"/>
                  </a:moveTo>
                  <a:cubicBezTo>
                    <a:pt x="32" y="0"/>
                    <a:pt x="36" y="0"/>
                    <a:pt x="38" y="4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6"/>
                    <a:pt x="49" y="20"/>
                    <a:pt x="54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3"/>
                    <a:pt x="68" y="26"/>
                    <a:pt x="65" y="29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5" y="39"/>
                    <a:pt x="53" y="45"/>
                    <a:pt x="54" y="49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63"/>
                    <a:pt x="54" y="65"/>
                    <a:pt x="50" y="63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37" y="56"/>
                    <a:pt x="31" y="56"/>
                    <a:pt x="27" y="58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5" y="65"/>
                    <a:pt x="12" y="63"/>
                    <a:pt x="13" y="5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5"/>
                    <a:pt x="13" y="39"/>
                    <a:pt x="1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6"/>
                    <a:pt x="1" y="23"/>
                    <a:pt x="5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9" y="20"/>
                    <a:pt x="24" y="16"/>
                    <a:pt x="26" y="12"/>
                  </a:cubicBezTo>
                  <a:lnTo>
                    <a:pt x="3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21" name="Freeform 46"/>
            <p:cNvSpPr/>
            <p:nvPr/>
          </p:nvSpPr>
          <p:spPr bwMode="auto">
            <a:xfrm>
              <a:off x="-2834571" y="4729411"/>
              <a:ext cx="313347" cy="301670"/>
            </a:xfrm>
            <a:custGeom>
              <a:avLst/>
              <a:gdLst>
                <a:gd name="T0" fmla="*/ 30 w 68"/>
                <a:gd name="T1" fmla="*/ 4 h 65"/>
                <a:gd name="T2" fmla="*/ 38 w 68"/>
                <a:gd name="T3" fmla="*/ 4 h 65"/>
                <a:gd name="T4" fmla="*/ 42 w 68"/>
                <a:gd name="T5" fmla="*/ 12 h 65"/>
                <a:gd name="T6" fmla="*/ 54 w 68"/>
                <a:gd name="T7" fmla="*/ 21 h 65"/>
                <a:gd name="T8" fmla="*/ 63 w 68"/>
                <a:gd name="T9" fmla="*/ 22 h 65"/>
                <a:gd name="T10" fmla="*/ 65 w 68"/>
                <a:gd name="T11" fmla="*/ 29 h 65"/>
                <a:gd name="T12" fmla="*/ 59 w 68"/>
                <a:gd name="T13" fmla="*/ 35 h 65"/>
                <a:gd name="T14" fmla="*/ 54 w 68"/>
                <a:gd name="T15" fmla="*/ 49 h 65"/>
                <a:gd name="T16" fmla="*/ 56 w 68"/>
                <a:gd name="T17" fmla="*/ 58 h 65"/>
                <a:gd name="T18" fmla="*/ 50 w 68"/>
                <a:gd name="T19" fmla="*/ 63 h 65"/>
                <a:gd name="T20" fmla="*/ 42 w 68"/>
                <a:gd name="T21" fmla="*/ 58 h 65"/>
                <a:gd name="T22" fmla="*/ 27 w 68"/>
                <a:gd name="T23" fmla="*/ 58 h 65"/>
                <a:gd name="T24" fmla="*/ 19 w 68"/>
                <a:gd name="T25" fmla="*/ 63 h 65"/>
                <a:gd name="T26" fmla="*/ 13 w 68"/>
                <a:gd name="T27" fmla="*/ 58 h 65"/>
                <a:gd name="T28" fmla="*/ 14 w 68"/>
                <a:gd name="T29" fmla="*/ 49 h 65"/>
                <a:gd name="T30" fmla="*/ 10 w 68"/>
                <a:gd name="T31" fmla="*/ 35 h 65"/>
                <a:gd name="T32" fmla="*/ 3 w 68"/>
                <a:gd name="T33" fmla="*/ 29 h 65"/>
                <a:gd name="T34" fmla="*/ 5 w 68"/>
                <a:gd name="T35" fmla="*/ 22 h 65"/>
                <a:gd name="T36" fmla="*/ 14 w 68"/>
                <a:gd name="T37" fmla="*/ 21 h 65"/>
                <a:gd name="T38" fmla="*/ 26 w 68"/>
                <a:gd name="T39" fmla="*/ 12 h 65"/>
                <a:gd name="T40" fmla="*/ 30 w 68"/>
                <a:gd name="T41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65">
                  <a:moveTo>
                    <a:pt x="30" y="4"/>
                  </a:moveTo>
                  <a:cubicBezTo>
                    <a:pt x="32" y="0"/>
                    <a:pt x="36" y="0"/>
                    <a:pt x="38" y="4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6"/>
                    <a:pt x="49" y="20"/>
                    <a:pt x="54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3"/>
                    <a:pt x="68" y="26"/>
                    <a:pt x="65" y="29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5" y="39"/>
                    <a:pt x="53" y="45"/>
                    <a:pt x="54" y="49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63"/>
                    <a:pt x="54" y="65"/>
                    <a:pt x="50" y="63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37" y="56"/>
                    <a:pt x="31" y="56"/>
                    <a:pt x="27" y="58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5" y="65"/>
                    <a:pt x="12" y="63"/>
                    <a:pt x="13" y="5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5"/>
                    <a:pt x="13" y="39"/>
                    <a:pt x="1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6"/>
                    <a:pt x="1" y="23"/>
                    <a:pt x="5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9" y="20"/>
                    <a:pt x="24" y="16"/>
                    <a:pt x="26" y="12"/>
                  </a:cubicBezTo>
                  <a:lnTo>
                    <a:pt x="30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4272267" y="3756594"/>
            <a:ext cx="1248367" cy="203959"/>
            <a:chOff x="-2834571" y="4729411"/>
            <a:chExt cx="1910936" cy="312210"/>
          </a:xfrm>
        </p:grpSpPr>
        <p:sp>
          <p:nvSpPr>
            <p:cNvPr id="123" name="Freeform 46"/>
            <p:cNvSpPr/>
            <p:nvPr/>
          </p:nvSpPr>
          <p:spPr bwMode="auto">
            <a:xfrm>
              <a:off x="-2035777" y="4734681"/>
              <a:ext cx="313347" cy="301670"/>
            </a:xfrm>
            <a:custGeom>
              <a:avLst/>
              <a:gdLst>
                <a:gd name="T0" fmla="*/ 30 w 68"/>
                <a:gd name="T1" fmla="*/ 4 h 65"/>
                <a:gd name="T2" fmla="*/ 38 w 68"/>
                <a:gd name="T3" fmla="*/ 4 h 65"/>
                <a:gd name="T4" fmla="*/ 42 w 68"/>
                <a:gd name="T5" fmla="*/ 12 h 65"/>
                <a:gd name="T6" fmla="*/ 54 w 68"/>
                <a:gd name="T7" fmla="*/ 21 h 65"/>
                <a:gd name="T8" fmla="*/ 63 w 68"/>
                <a:gd name="T9" fmla="*/ 22 h 65"/>
                <a:gd name="T10" fmla="*/ 65 w 68"/>
                <a:gd name="T11" fmla="*/ 29 h 65"/>
                <a:gd name="T12" fmla="*/ 59 w 68"/>
                <a:gd name="T13" fmla="*/ 35 h 65"/>
                <a:gd name="T14" fmla="*/ 54 w 68"/>
                <a:gd name="T15" fmla="*/ 49 h 65"/>
                <a:gd name="T16" fmla="*/ 56 w 68"/>
                <a:gd name="T17" fmla="*/ 58 h 65"/>
                <a:gd name="T18" fmla="*/ 50 w 68"/>
                <a:gd name="T19" fmla="*/ 63 h 65"/>
                <a:gd name="T20" fmla="*/ 42 w 68"/>
                <a:gd name="T21" fmla="*/ 58 h 65"/>
                <a:gd name="T22" fmla="*/ 27 w 68"/>
                <a:gd name="T23" fmla="*/ 58 h 65"/>
                <a:gd name="T24" fmla="*/ 19 w 68"/>
                <a:gd name="T25" fmla="*/ 63 h 65"/>
                <a:gd name="T26" fmla="*/ 13 w 68"/>
                <a:gd name="T27" fmla="*/ 58 h 65"/>
                <a:gd name="T28" fmla="*/ 14 w 68"/>
                <a:gd name="T29" fmla="*/ 49 h 65"/>
                <a:gd name="T30" fmla="*/ 10 w 68"/>
                <a:gd name="T31" fmla="*/ 35 h 65"/>
                <a:gd name="T32" fmla="*/ 3 w 68"/>
                <a:gd name="T33" fmla="*/ 29 h 65"/>
                <a:gd name="T34" fmla="*/ 5 w 68"/>
                <a:gd name="T35" fmla="*/ 22 h 65"/>
                <a:gd name="T36" fmla="*/ 14 w 68"/>
                <a:gd name="T37" fmla="*/ 21 h 65"/>
                <a:gd name="T38" fmla="*/ 26 w 68"/>
                <a:gd name="T39" fmla="*/ 12 h 65"/>
                <a:gd name="T40" fmla="*/ 30 w 68"/>
                <a:gd name="T41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65">
                  <a:moveTo>
                    <a:pt x="30" y="4"/>
                  </a:moveTo>
                  <a:cubicBezTo>
                    <a:pt x="32" y="0"/>
                    <a:pt x="36" y="0"/>
                    <a:pt x="38" y="4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6"/>
                    <a:pt x="49" y="20"/>
                    <a:pt x="54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3"/>
                    <a:pt x="68" y="26"/>
                    <a:pt x="65" y="29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5" y="39"/>
                    <a:pt x="53" y="45"/>
                    <a:pt x="54" y="49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63"/>
                    <a:pt x="54" y="65"/>
                    <a:pt x="50" y="63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37" y="56"/>
                    <a:pt x="31" y="56"/>
                    <a:pt x="27" y="58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5" y="65"/>
                    <a:pt x="12" y="63"/>
                    <a:pt x="13" y="5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5"/>
                    <a:pt x="13" y="39"/>
                    <a:pt x="1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6"/>
                    <a:pt x="1" y="23"/>
                    <a:pt x="5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9" y="20"/>
                    <a:pt x="24" y="16"/>
                    <a:pt x="26" y="12"/>
                  </a:cubicBezTo>
                  <a:lnTo>
                    <a:pt x="30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24" name="Freeform 46"/>
            <p:cNvSpPr/>
            <p:nvPr/>
          </p:nvSpPr>
          <p:spPr bwMode="auto">
            <a:xfrm>
              <a:off x="-1236982" y="4739951"/>
              <a:ext cx="313347" cy="301670"/>
            </a:xfrm>
            <a:custGeom>
              <a:avLst/>
              <a:gdLst>
                <a:gd name="T0" fmla="*/ 30 w 68"/>
                <a:gd name="T1" fmla="*/ 4 h 65"/>
                <a:gd name="T2" fmla="*/ 38 w 68"/>
                <a:gd name="T3" fmla="*/ 4 h 65"/>
                <a:gd name="T4" fmla="*/ 42 w 68"/>
                <a:gd name="T5" fmla="*/ 12 h 65"/>
                <a:gd name="T6" fmla="*/ 54 w 68"/>
                <a:gd name="T7" fmla="*/ 21 h 65"/>
                <a:gd name="T8" fmla="*/ 63 w 68"/>
                <a:gd name="T9" fmla="*/ 22 h 65"/>
                <a:gd name="T10" fmla="*/ 65 w 68"/>
                <a:gd name="T11" fmla="*/ 29 h 65"/>
                <a:gd name="T12" fmla="*/ 59 w 68"/>
                <a:gd name="T13" fmla="*/ 35 h 65"/>
                <a:gd name="T14" fmla="*/ 54 w 68"/>
                <a:gd name="T15" fmla="*/ 49 h 65"/>
                <a:gd name="T16" fmla="*/ 56 w 68"/>
                <a:gd name="T17" fmla="*/ 58 h 65"/>
                <a:gd name="T18" fmla="*/ 50 w 68"/>
                <a:gd name="T19" fmla="*/ 63 h 65"/>
                <a:gd name="T20" fmla="*/ 42 w 68"/>
                <a:gd name="T21" fmla="*/ 58 h 65"/>
                <a:gd name="T22" fmla="*/ 27 w 68"/>
                <a:gd name="T23" fmla="*/ 58 h 65"/>
                <a:gd name="T24" fmla="*/ 19 w 68"/>
                <a:gd name="T25" fmla="*/ 63 h 65"/>
                <a:gd name="T26" fmla="*/ 13 w 68"/>
                <a:gd name="T27" fmla="*/ 58 h 65"/>
                <a:gd name="T28" fmla="*/ 14 w 68"/>
                <a:gd name="T29" fmla="*/ 49 h 65"/>
                <a:gd name="T30" fmla="*/ 10 w 68"/>
                <a:gd name="T31" fmla="*/ 35 h 65"/>
                <a:gd name="T32" fmla="*/ 3 w 68"/>
                <a:gd name="T33" fmla="*/ 29 h 65"/>
                <a:gd name="T34" fmla="*/ 5 w 68"/>
                <a:gd name="T35" fmla="*/ 22 h 65"/>
                <a:gd name="T36" fmla="*/ 14 w 68"/>
                <a:gd name="T37" fmla="*/ 21 h 65"/>
                <a:gd name="T38" fmla="*/ 26 w 68"/>
                <a:gd name="T39" fmla="*/ 12 h 65"/>
                <a:gd name="T40" fmla="*/ 30 w 68"/>
                <a:gd name="T41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65">
                  <a:moveTo>
                    <a:pt x="30" y="4"/>
                  </a:moveTo>
                  <a:cubicBezTo>
                    <a:pt x="32" y="0"/>
                    <a:pt x="36" y="0"/>
                    <a:pt x="38" y="4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6"/>
                    <a:pt x="49" y="20"/>
                    <a:pt x="54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3"/>
                    <a:pt x="68" y="26"/>
                    <a:pt x="65" y="29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5" y="39"/>
                    <a:pt x="53" y="45"/>
                    <a:pt x="54" y="49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63"/>
                    <a:pt x="54" y="65"/>
                    <a:pt x="50" y="63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37" y="56"/>
                    <a:pt x="31" y="56"/>
                    <a:pt x="27" y="58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5" y="65"/>
                    <a:pt x="12" y="63"/>
                    <a:pt x="13" y="5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5"/>
                    <a:pt x="13" y="39"/>
                    <a:pt x="1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6"/>
                    <a:pt x="1" y="23"/>
                    <a:pt x="5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9" y="20"/>
                    <a:pt x="24" y="16"/>
                    <a:pt x="26" y="12"/>
                  </a:cubicBezTo>
                  <a:lnTo>
                    <a:pt x="3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25" name="Freeform 46"/>
            <p:cNvSpPr/>
            <p:nvPr/>
          </p:nvSpPr>
          <p:spPr bwMode="auto">
            <a:xfrm>
              <a:off x="-2435174" y="4734681"/>
              <a:ext cx="313347" cy="301670"/>
            </a:xfrm>
            <a:custGeom>
              <a:avLst/>
              <a:gdLst>
                <a:gd name="T0" fmla="*/ 30 w 68"/>
                <a:gd name="T1" fmla="*/ 4 h 65"/>
                <a:gd name="T2" fmla="*/ 38 w 68"/>
                <a:gd name="T3" fmla="*/ 4 h 65"/>
                <a:gd name="T4" fmla="*/ 42 w 68"/>
                <a:gd name="T5" fmla="*/ 12 h 65"/>
                <a:gd name="T6" fmla="*/ 54 w 68"/>
                <a:gd name="T7" fmla="*/ 21 h 65"/>
                <a:gd name="T8" fmla="*/ 63 w 68"/>
                <a:gd name="T9" fmla="*/ 22 h 65"/>
                <a:gd name="T10" fmla="*/ 65 w 68"/>
                <a:gd name="T11" fmla="*/ 29 h 65"/>
                <a:gd name="T12" fmla="*/ 59 w 68"/>
                <a:gd name="T13" fmla="*/ 35 h 65"/>
                <a:gd name="T14" fmla="*/ 54 w 68"/>
                <a:gd name="T15" fmla="*/ 49 h 65"/>
                <a:gd name="T16" fmla="*/ 56 w 68"/>
                <a:gd name="T17" fmla="*/ 58 h 65"/>
                <a:gd name="T18" fmla="*/ 50 w 68"/>
                <a:gd name="T19" fmla="*/ 63 h 65"/>
                <a:gd name="T20" fmla="*/ 42 w 68"/>
                <a:gd name="T21" fmla="*/ 58 h 65"/>
                <a:gd name="T22" fmla="*/ 27 w 68"/>
                <a:gd name="T23" fmla="*/ 58 h 65"/>
                <a:gd name="T24" fmla="*/ 19 w 68"/>
                <a:gd name="T25" fmla="*/ 63 h 65"/>
                <a:gd name="T26" fmla="*/ 13 w 68"/>
                <a:gd name="T27" fmla="*/ 58 h 65"/>
                <a:gd name="T28" fmla="*/ 14 w 68"/>
                <a:gd name="T29" fmla="*/ 49 h 65"/>
                <a:gd name="T30" fmla="*/ 10 w 68"/>
                <a:gd name="T31" fmla="*/ 35 h 65"/>
                <a:gd name="T32" fmla="*/ 3 w 68"/>
                <a:gd name="T33" fmla="*/ 29 h 65"/>
                <a:gd name="T34" fmla="*/ 5 w 68"/>
                <a:gd name="T35" fmla="*/ 22 h 65"/>
                <a:gd name="T36" fmla="*/ 14 w 68"/>
                <a:gd name="T37" fmla="*/ 21 h 65"/>
                <a:gd name="T38" fmla="*/ 26 w 68"/>
                <a:gd name="T39" fmla="*/ 12 h 65"/>
                <a:gd name="T40" fmla="*/ 30 w 68"/>
                <a:gd name="T41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65">
                  <a:moveTo>
                    <a:pt x="30" y="4"/>
                  </a:moveTo>
                  <a:cubicBezTo>
                    <a:pt x="32" y="0"/>
                    <a:pt x="36" y="0"/>
                    <a:pt x="38" y="4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6"/>
                    <a:pt x="49" y="20"/>
                    <a:pt x="54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3"/>
                    <a:pt x="68" y="26"/>
                    <a:pt x="65" y="29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5" y="39"/>
                    <a:pt x="53" y="45"/>
                    <a:pt x="54" y="49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63"/>
                    <a:pt x="54" y="65"/>
                    <a:pt x="50" y="63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37" y="56"/>
                    <a:pt x="31" y="56"/>
                    <a:pt x="27" y="58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5" y="65"/>
                    <a:pt x="12" y="63"/>
                    <a:pt x="13" y="5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5"/>
                    <a:pt x="13" y="39"/>
                    <a:pt x="1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6"/>
                    <a:pt x="1" y="23"/>
                    <a:pt x="5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9" y="20"/>
                    <a:pt x="24" y="16"/>
                    <a:pt x="26" y="12"/>
                  </a:cubicBezTo>
                  <a:lnTo>
                    <a:pt x="30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26" name="Freeform 46"/>
            <p:cNvSpPr/>
            <p:nvPr/>
          </p:nvSpPr>
          <p:spPr bwMode="auto">
            <a:xfrm>
              <a:off x="-1636380" y="4734681"/>
              <a:ext cx="313347" cy="301670"/>
            </a:xfrm>
            <a:custGeom>
              <a:avLst/>
              <a:gdLst>
                <a:gd name="T0" fmla="*/ 30 w 68"/>
                <a:gd name="T1" fmla="*/ 4 h 65"/>
                <a:gd name="T2" fmla="*/ 38 w 68"/>
                <a:gd name="T3" fmla="*/ 4 h 65"/>
                <a:gd name="T4" fmla="*/ 42 w 68"/>
                <a:gd name="T5" fmla="*/ 12 h 65"/>
                <a:gd name="T6" fmla="*/ 54 w 68"/>
                <a:gd name="T7" fmla="*/ 21 h 65"/>
                <a:gd name="T8" fmla="*/ 63 w 68"/>
                <a:gd name="T9" fmla="*/ 22 h 65"/>
                <a:gd name="T10" fmla="*/ 65 w 68"/>
                <a:gd name="T11" fmla="*/ 29 h 65"/>
                <a:gd name="T12" fmla="*/ 59 w 68"/>
                <a:gd name="T13" fmla="*/ 35 h 65"/>
                <a:gd name="T14" fmla="*/ 54 w 68"/>
                <a:gd name="T15" fmla="*/ 49 h 65"/>
                <a:gd name="T16" fmla="*/ 56 w 68"/>
                <a:gd name="T17" fmla="*/ 58 h 65"/>
                <a:gd name="T18" fmla="*/ 50 w 68"/>
                <a:gd name="T19" fmla="*/ 63 h 65"/>
                <a:gd name="T20" fmla="*/ 42 w 68"/>
                <a:gd name="T21" fmla="*/ 58 h 65"/>
                <a:gd name="T22" fmla="*/ 27 w 68"/>
                <a:gd name="T23" fmla="*/ 58 h 65"/>
                <a:gd name="T24" fmla="*/ 19 w 68"/>
                <a:gd name="T25" fmla="*/ 63 h 65"/>
                <a:gd name="T26" fmla="*/ 13 w 68"/>
                <a:gd name="T27" fmla="*/ 58 h 65"/>
                <a:gd name="T28" fmla="*/ 14 w 68"/>
                <a:gd name="T29" fmla="*/ 49 h 65"/>
                <a:gd name="T30" fmla="*/ 10 w 68"/>
                <a:gd name="T31" fmla="*/ 35 h 65"/>
                <a:gd name="T32" fmla="*/ 3 w 68"/>
                <a:gd name="T33" fmla="*/ 29 h 65"/>
                <a:gd name="T34" fmla="*/ 5 w 68"/>
                <a:gd name="T35" fmla="*/ 22 h 65"/>
                <a:gd name="T36" fmla="*/ 14 w 68"/>
                <a:gd name="T37" fmla="*/ 21 h 65"/>
                <a:gd name="T38" fmla="*/ 26 w 68"/>
                <a:gd name="T39" fmla="*/ 12 h 65"/>
                <a:gd name="T40" fmla="*/ 30 w 68"/>
                <a:gd name="T41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65">
                  <a:moveTo>
                    <a:pt x="30" y="4"/>
                  </a:moveTo>
                  <a:cubicBezTo>
                    <a:pt x="32" y="0"/>
                    <a:pt x="36" y="0"/>
                    <a:pt x="38" y="4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6"/>
                    <a:pt x="49" y="20"/>
                    <a:pt x="54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3"/>
                    <a:pt x="68" y="26"/>
                    <a:pt x="65" y="29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5" y="39"/>
                    <a:pt x="53" y="45"/>
                    <a:pt x="54" y="49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63"/>
                    <a:pt x="54" y="65"/>
                    <a:pt x="50" y="63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37" y="56"/>
                    <a:pt x="31" y="56"/>
                    <a:pt x="27" y="58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5" y="65"/>
                    <a:pt x="12" y="63"/>
                    <a:pt x="13" y="5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5"/>
                    <a:pt x="13" y="39"/>
                    <a:pt x="1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6"/>
                    <a:pt x="1" y="23"/>
                    <a:pt x="5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9" y="20"/>
                    <a:pt x="24" y="16"/>
                    <a:pt x="26" y="12"/>
                  </a:cubicBezTo>
                  <a:lnTo>
                    <a:pt x="30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27" name="Freeform 46"/>
            <p:cNvSpPr/>
            <p:nvPr/>
          </p:nvSpPr>
          <p:spPr bwMode="auto">
            <a:xfrm>
              <a:off x="-2834571" y="4729411"/>
              <a:ext cx="313347" cy="301670"/>
            </a:xfrm>
            <a:custGeom>
              <a:avLst/>
              <a:gdLst>
                <a:gd name="T0" fmla="*/ 30 w 68"/>
                <a:gd name="T1" fmla="*/ 4 h 65"/>
                <a:gd name="T2" fmla="*/ 38 w 68"/>
                <a:gd name="T3" fmla="*/ 4 h 65"/>
                <a:gd name="T4" fmla="*/ 42 w 68"/>
                <a:gd name="T5" fmla="*/ 12 h 65"/>
                <a:gd name="T6" fmla="*/ 54 w 68"/>
                <a:gd name="T7" fmla="*/ 21 h 65"/>
                <a:gd name="T8" fmla="*/ 63 w 68"/>
                <a:gd name="T9" fmla="*/ 22 h 65"/>
                <a:gd name="T10" fmla="*/ 65 w 68"/>
                <a:gd name="T11" fmla="*/ 29 h 65"/>
                <a:gd name="T12" fmla="*/ 59 w 68"/>
                <a:gd name="T13" fmla="*/ 35 h 65"/>
                <a:gd name="T14" fmla="*/ 54 w 68"/>
                <a:gd name="T15" fmla="*/ 49 h 65"/>
                <a:gd name="T16" fmla="*/ 56 w 68"/>
                <a:gd name="T17" fmla="*/ 58 h 65"/>
                <a:gd name="T18" fmla="*/ 50 w 68"/>
                <a:gd name="T19" fmla="*/ 63 h 65"/>
                <a:gd name="T20" fmla="*/ 42 w 68"/>
                <a:gd name="T21" fmla="*/ 58 h 65"/>
                <a:gd name="T22" fmla="*/ 27 w 68"/>
                <a:gd name="T23" fmla="*/ 58 h 65"/>
                <a:gd name="T24" fmla="*/ 19 w 68"/>
                <a:gd name="T25" fmla="*/ 63 h 65"/>
                <a:gd name="T26" fmla="*/ 13 w 68"/>
                <a:gd name="T27" fmla="*/ 58 h 65"/>
                <a:gd name="T28" fmla="*/ 14 w 68"/>
                <a:gd name="T29" fmla="*/ 49 h 65"/>
                <a:gd name="T30" fmla="*/ 10 w 68"/>
                <a:gd name="T31" fmla="*/ 35 h 65"/>
                <a:gd name="T32" fmla="*/ 3 w 68"/>
                <a:gd name="T33" fmla="*/ 29 h 65"/>
                <a:gd name="T34" fmla="*/ 5 w 68"/>
                <a:gd name="T35" fmla="*/ 22 h 65"/>
                <a:gd name="T36" fmla="*/ 14 w 68"/>
                <a:gd name="T37" fmla="*/ 21 h 65"/>
                <a:gd name="T38" fmla="*/ 26 w 68"/>
                <a:gd name="T39" fmla="*/ 12 h 65"/>
                <a:gd name="T40" fmla="*/ 30 w 68"/>
                <a:gd name="T41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65">
                  <a:moveTo>
                    <a:pt x="30" y="4"/>
                  </a:moveTo>
                  <a:cubicBezTo>
                    <a:pt x="32" y="0"/>
                    <a:pt x="36" y="0"/>
                    <a:pt x="38" y="4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6"/>
                    <a:pt x="49" y="20"/>
                    <a:pt x="54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3"/>
                    <a:pt x="68" y="26"/>
                    <a:pt x="65" y="29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5" y="39"/>
                    <a:pt x="53" y="45"/>
                    <a:pt x="54" y="49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63"/>
                    <a:pt x="54" y="65"/>
                    <a:pt x="50" y="63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37" y="56"/>
                    <a:pt x="31" y="56"/>
                    <a:pt x="27" y="58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5" y="65"/>
                    <a:pt x="12" y="63"/>
                    <a:pt x="13" y="5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5"/>
                    <a:pt x="13" y="39"/>
                    <a:pt x="1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6"/>
                    <a:pt x="1" y="23"/>
                    <a:pt x="5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9" y="20"/>
                    <a:pt x="24" y="16"/>
                    <a:pt x="26" y="12"/>
                  </a:cubicBezTo>
                  <a:lnTo>
                    <a:pt x="30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6658871" y="3750920"/>
            <a:ext cx="1248367" cy="203959"/>
            <a:chOff x="-2834571" y="4729411"/>
            <a:chExt cx="1910936" cy="312210"/>
          </a:xfrm>
        </p:grpSpPr>
        <p:sp>
          <p:nvSpPr>
            <p:cNvPr id="129" name="Freeform 46"/>
            <p:cNvSpPr/>
            <p:nvPr/>
          </p:nvSpPr>
          <p:spPr bwMode="auto">
            <a:xfrm>
              <a:off x="-2035777" y="4734681"/>
              <a:ext cx="313347" cy="301670"/>
            </a:xfrm>
            <a:custGeom>
              <a:avLst/>
              <a:gdLst>
                <a:gd name="T0" fmla="*/ 30 w 68"/>
                <a:gd name="T1" fmla="*/ 4 h 65"/>
                <a:gd name="T2" fmla="*/ 38 w 68"/>
                <a:gd name="T3" fmla="*/ 4 h 65"/>
                <a:gd name="T4" fmla="*/ 42 w 68"/>
                <a:gd name="T5" fmla="*/ 12 h 65"/>
                <a:gd name="T6" fmla="*/ 54 w 68"/>
                <a:gd name="T7" fmla="*/ 21 h 65"/>
                <a:gd name="T8" fmla="*/ 63 w 68"/>
                <a:gd name="T9" fmla="*/ 22 h 65"/>
                <a:gd name="T10" fmla="*/ 65 w 68"/>
                <a:gd name="T11" fmla="*/ 29 h 65"/>
                <a:gd name="T12" fmla="*/ 59 w 68"/>
                <a:gd name="T13" fmla="*/ 35 h 65"/>
                <a:gd name="T14" fmla="*/ 54 w 68"/>
                <a:gd name="T15" fmla="*/ 49 h 65"/>
                <a:gd name="T16" fmla="*/ 56 w 68"/>
                <a:gd name="T17" fmla="*/ 58 h 65"/>
                <a:gd name="T18" fmla="*/ 50 w 68"/>
                <a:gd name="T19" fmla="*/ 63 h 65"/>
                <a:gd name="T20" fmla="*/ 42 w 68"/>
                <a:gd name="T21" fmla="*/ 58 h 65"/>
                <a:gd name="T22" fmla="*/ 27 w 68"/>
                <a:gd name="T23" fmla="*/ 58 h 65"/>
                <a:gd name="T24" fmla="*/ 19 w 68"/>
                <a:gd name="T25" fmla="*/ 63 h 65"/>
                <a:gd name="T26" fmla="*/ 13 w 68"/>
                <a:gd name="T27" fmla="*/ 58 h 65"/>
                <a:gd name="T28" fmla="*/ 14 w 68"/>
                <a:gd name="T29" fmla="*/ 49 h 65"/>
                <a:gd name="T30" fmla="*/ 10 w 68"/>
                <a:gd name="T31" fmla="*/ 35 h 65"/>
                <a:gd name="T32" fmla="*/ 3 w 68"/>
                <a:gd name="T33" fmla="*/ 29 h 65"/>
                <a:gd name="T34" fmla="*/ 5 w 68"/>
                <a:gd name="T35" fmla="*/ 22 h 65"/>
                <a:gd name="T36" fmla="*/ 14 w 68"/>
                <a:gd name="T37" fmla="*/ 21 h 65"/>
                <a:gd name="T38" fmla="*/ 26 w 68"/>
                <a:gd name="T39" fmla="*/ 12 h 65"/>
                <a:gd name="T40" fmla="*/ 30 w 68"/>
                <a:gd name="T41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65">
                  <a:moveTo>
                    <a:pt x="30" y="4"/>
                  </a:moveTo>
                  <a:cubicBezTo>
                    <a:pt x="32" y="0"/>
                    <a:pt x="36" y="0"/>
                    <a:pt x="38" y="4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6"/>
                    <a:pt x="49" y="20"/>
                    <a:pt x="54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3"/>
                    <a:pt x="68" y="26"/>
                    <a:pt x="65" y="29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5" y="39"/>
                    <a:pt x="53" y="45"/>
                    <a:pt x="54" y="49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63"/>
                    <a:pt x="54" y="65"/>
                    <a:pt x="50" y="63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37" y="56"/>
                    <a:pt x="31" y="56"/>
                    <a:pt x="27" y="58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5" y="65"/>
                    <a:pt x="12" y="63"/>
                    <a:pt x="13" y="5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5"/>
                    <a:pt x="13" y="39"/>
                    <a:pt x="1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6"/>
                    <a:pt x="1" y="23"/>
                    <a:pt x="5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9" y="20"/>
                    <a:pt x="24" y="16"/>
                    <a:pt x="26" y="12"/>
                  </a:cubicBezTo>
                  <a:lnTo>
                    <a:pt x="3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30" name="Freeform 46"/>
            <p:cNvSpPr/>
            <p:nvPr/>
          </p:nvSpPr>
          <p:spPr bwMode="auto">
            <a:xfrm>
              <a:off x="-1236982" y="4739951"/>
              <a:ext cx="313347" cy="301670"/>
            </a:xfrm>
            <a:custGeom>
              <a:avLst/>
              <a:gdLst>
                <a:gd name="T0" fmla="*/ 30 w 68"/>
                <a:gd name="T1" fmla="*/ 4 h 65"/>
                <a:gd name="T2" fmla="*/ 38 w 68"/>
                <a:gd name="T3" fmla="*/ 4 h 65"/>
                <a:gd name="T4" fmla="*/ 42 w 68"/>
                <a:gd name="T5" fmla="*/ 12 h 65"/>
                <a:gd name="T6" fmla="*/ 54 w 68"/>
                <a:gd name="T7" fmla="*/ 21 h 65"/>
                <a:gd name="T8" fmla="*/ 63 w 68"/>
                <a:gd name="T9" fmla="*/ 22 h 65"/>
                <a:gd name="T10" fmla="*/ 65 w 68"/>
                <a:gd name="T11" fmla="*/ 29 h 65"/>
                <a:gd name="T12" fmla="*/ 59 w 68"/>
                <a:gd name="T13" fmla="*/ 35 h 65"/>
                <a:gd name="T14" fmla="*/ 54 w 68"/>
                <a:gd name="T15" fmla="*/ 49 h 65"/>
                <a:gd name="T16" fmla="*/ 56 w 68"/>
                <a:gd name="T17" fmla="*/ 58 h 65"/>
                <a:gd name="T18" fmla="*/ 50 w 68"/>
                <a:gd name="T19" fmla="*/ 63 h 65"/>
                <a:gd name="T20" fmla="*/ 42 w 68"/>
                <a:gd name="T21" fmla="*/ 58 h 65"/>
                <a:gd name="T22" fmla="*/ 27 w 68"/>
                <a:gd name="T23" fmla="*/ 58 h 65"/>
                <a:gd name="T24" fmla="*/ 19 w 68"/>
                <a:gd name="T25" fmla="*/ 63 h 65"/>
                <a:gd name="T26" fmla="*/ 13 w 68"/>
                <a:gd name="T27" fmla="*/ 58 h 65"/>
                <a:gd name="T28" fmla="*/ 14 w 68"/>
                <a:gd name="T29" fmla="*/ 49 h 65"/>
                <a:gd name="T30" fmla="*/ 10 w 68"/>
                <a:gd name="T31" fmla="*/ 35 h 65"/>
                <a:gd name="T32" fmla="*/ 3 w 68"/>
                <a:gd name="T33" fmla="*/ 29 h 65"/>
                <a:gd name="T34" fmla="*/ 5 w 68"/>
                <a:gd name="T35" fmla="*/ 22 h 65"/>
                <a:gd name="T36" fmla="*/ 14 w 68"/>
                <a:gd name="T37" fmla="*/ 21 h 65"/>
                <a:gd name="T38" fmla="*/ 26 w 68"/>
                <a:gd name="T39" fmla="*/ 12 h 65"/>
                <a:gd name="T40" fmla="*/ 30 w 68"/>
                <a:gd name="T41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65">
                  <a:moveTo>
                    <a:pt x="30" y="4"/>
                  </a:moveTo>
                  <a:cubicBezTo>
                    <a:pt x="32" y="0"/>
                    <a:pt x="36" y="0"/>
                    <a:pt x="38" y="4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6"/>
                    <a:pt x="49" y="20"/>
                    <a:pt x="54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3"/>
                    <a:pt x="68" y="26"/>
                    <a:pt x="65" y="29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5" y="39"/>
                    <a:pt x="53" y="45"/>
                    <a:pt x="54" y="49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63"/>
                    <a:pt x="54" y="65"/>
                    <a:pt x="50" y="63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37" y="56"/>
                    <a:pt x="31" y="56"/>
                    <a:pt x="27" y="58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5" y="65"/>
                    <a:pt x="12" y="63"/>
                    <a:pt x="13" y="5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5"/>
                    <a:pt x="13" y="39"/>
                    <a:pt x="1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6"/>
                    <a:pt x="1" y="23"/>
                    <a:pt x="5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9" y="20"/>
                    <a:pt x="24" y="16"/>
                    <a:pt x="26" y="12"/>
                  </a:cubicBezTo>
                  <a:lnTo>
                    <a:pt x="3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31" name="Freeform 46"/>
            <p:cNvSpPr/>
            <p:nvPr/>
          </p:nvSpPr>
          <p:spPr bwMode="auto">
            <a:xfrm>
              <a:off x="-2435174" y="4734681"/>
              <a:ext cx="313347" cy="301670"/>
            </a:xfrm>
            <a:custGeom>
              <a:avLst/>
              <a:gdLst>
                <a:gd name="T0" fmla="*/ 30 w 68"/>
                <a:gd name="T1" fmla="*/ 4 h 65"/>
                <a:gd name="T2" fmla="*/ 38 w 68"/>
                <a:gd name="T3" fmla="*/ 4 h 65"/>
                <a:gd name="T4" fmla="*/ 42 w 68"/>
                <a:gd name="T5" fmla="*/ 12 h 65"/>
                <a:gd name="T6" fmla="*/ 54 w 68"/>
                <a:gd name="T7" fmla="*/ 21 h 65"/>
                <a:gd name="T8" fmla="*/ 63 w 68"/>
                <a:gd name="T9" fmla="*/ 22 h 65"/>
                <a:gd name="T10" fmla="*/ 65 w 68"/>
                <a:gd name="T11" fmla="*/ 29 h 65"/>
                <a:gd name="T12" fmla="*/ 59 w 68"/>
                <a:gd name="T13" fmla="*/ 35 h 65"/>
                <a:gd name="T14" fmla="*/ 54 w 68"/>
                <a:gd name="T15" fmla="*/ 49 h 65"/>
                <a:gd name="T16" fmla="*/ 56 w 68"/>
                <a:gd name="T17" fmla="*/ 58 h 65"/>
                <a:gd name="T18" fmla="*/ 50 w 68"/>
                <a:gd name="T19" fmla="*/ 63 h 65"/>
                <a:gd name="T20" fmla="*/ 42 w 68"/>
                <a:gd name="T21" fmla="*/ 58 h 65"/>
                <a:gd name="T22" fmla="*/ 27 w 68"/>
                <a:gd name="T23" fmla="*/ 58 h 65"/>
                <a:gd name="T24" fmla="*/ 19 w 68"/>
                <a:gd name="T25" fmla="*/ 63 h 65"/>
                <a:gd name="T26" fmla="*/ 13 w 68"/>
                <a:gd name="T27" fmla="*/ 58 h 65"/>
                <a:gd name="T28" fmla="*/ 14 w 68"/>
                <a:gd name="T29" fmla="*/ 49 h 65"/>
                <a:gd name="T30" fmla="*/ 10 w 68"/>
                <a:gd name="T31" fmla="*/ 35 h 65"/>
                <a:gd name="T32" fmla="*/ 3 w 68"/>
                <a:gd name="T33" fmla="*/ 29 h 65"/>
                <a:gd name="T34" fmla="*/ 5 w 68"/>
                <a:gd name="T35" fmla="*/ 22 h 65"/>
                <a:gd name="T36" fmla="*/ 14 w 68"/>
                <a:gd name="T37" fmla="*/ 21 h 65"/>
                <a:gd name="T38" fmla="*/ 26 w 68"/>
                <a:gd name="T39" fmla="*/ 12 h 65"/>
                <a:gd name="T40" fmla="*/ 30 w 68"/>
                <a:gd name="T41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65">
                  <a:moveTo>
                    <a:pt x="30" y="4"/>
                  </a:moveTo>
                  <a:cubicBezTo>
                    <a:pt x="32" y="0"/>
                    <a:pt x="36" y="0"/>
                    <a:pt x="38" y="4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6"/>
                    <a:pt x="49" y="20"/>
                    <a:pt x="54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3"/>
                    <a:pt x="68" y="26"/>
                    <a:pt x="65" y="29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5" y="39"/>
                    <a:pt x="53" y="45"/>
                    <a:pt x="54" y="49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63"/>
                    <a:pt x="54" y="65"/>
                    <a:pt x="50" y="63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37" y="56"/>
                    <a:pt x="31" y="56"/>
                    <a:pt x="27" y="58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5" y="65"/>
                    <a:pt x="12" y="63"/>
                    <a:pt x="13" y="5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5"/>
                    <a:pt x="13" y="39"/>
                    <a:pt x="1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6"/>
                    <a:pt x="1" y="23"/>
                    <a:pt x="5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9" y="20"/>
                    <a:pt x="24" y="16"/>
                    <a:pt x="26" y="12"/>
                  </a:cubicBezTo>
                  <a:lnTo>
                    <a:pt x="30" y="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32" name="Freeform 46"/>
            <p:cNvSpPr/>
            <p:nvPr/>
          </p:nvSpPr>
          <p:spPr bwMode="auto">
            <a:xfrm>
              <a:off x="-1636380" y="4734681"/>
              <a:ext cx="313347" cy="301670"/>
            </a:xfrm>
            <a:custGeom>
              <a:avLst/>
              <a:gdLst>
                <a:gd name="T0" fmla="*/ 30 w 68"/>
                <a:gd name="T1" fmla="*/ 4 h 65"/>
                <a:gd name="T2" fmla="*/ 38 w 68"/>
                <a:gd name="T3" fmla="*/ 4 h 65"/>
                <a:gd name="T4" fmla="*/ 42 w 68"/>
                <a:gd name="T5" fmla="*/ 12 h 65"/>
                <a:gd name="T6" fmla="*/ 54 w 68"/>
                <a:gd name="T7" fmla="*/ 21 h 65"/>
                <a:gd name="T8" fmla="*/ 63 w 68"/>
                <a:gd name="T9" fmla="*/ 22 h 65"/>
                <a:gd name="T10" fmla="*/ 65 w 68"/>
                <a:gd name="T11" fmla="*/ 29 h 65"/>
                <a:gd name="T12" fmla="*/ 59 w 68"/>
                <a:gd name="T13" fmla="*/ 35 h 65"/>
                <a:gd name="T14" fmla="*/ 54 w 68"/>
                <a:gd name="T15" fmla="*/ 49 h 65"/>
                <a:gd name="T16" fmla="*/ 56 w 68"/>
                <a:gd name="T17" fmla="*/ 58 h 65"/>
                <a:gd name="T18" fmla="*/ 50 w 68"/>
                <a:gd name="T19" fmla="*/ 63 h 65"/>
                <a:gd name="T20" fmla="*/ 42 w 68"/>
                <a:gd name="T21" fmla="*/ 58 h 65"/>
                <a:gd name="T22" fmla="*/ 27 w 68"/>
                <a:gd name="T23" fmla="*/ 58 h 65"/>
                <a:gd name="T24" fmla="*/ 19 w 68"/>
                <a:gd name="T25" fmla="*/ 63 h 65"/>
                <a:gd name="T26" fmla="*/ 13 w 68"/>
                <a:gd name="T27" fmla="*/ 58 h 65"/>
                <a:gd name="T28" fmla="*/ 14 w 68"/>
                <a:gd name="T29" fmla="*/ 49 h 65"/>
                <a:gd name="T30" fmla="*/ 10 w 68"/>
                <a:gd name="T31" fmla="*/ 35 h 65"/>
                <a:gd name="T32" fmla="*/ 3 w 68"/>
                <a:gd name="T33" fmla="*/ 29 h 65"/>
                <a:gd name="T34" fmla="*/ 5 w 68"/>
                <a:gd name="T35" fmla="*/ 22 h 65"/>
                <a:gd name="T36" fmla="*/ 14 w 68"/>
                <a:gd name="T37" fmla="*/ 21 h 65"/>
                <a:gd name="T38" fmla="*/ 26 w 68"/>
                <a:gd name="T39" fmla="*/ 12 h 65"/>
                <a:gd name="T40" fmla="*/ 30 w 68"/>
                <a:gd name="T41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65">
                  <a:moveTo>
                    <a:pt x="30" y="4"/>
                  </a:moveTo>
                  <a:cubicBezTo>
                    <a:pt x="32" y="0"/>
                    <a:pt x="36" y="0"/>
                    <a:pt x="38" y="4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6"/>
                    <a:pt x="49" y="20"/>
                    <a:pt x="54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3"/>
                    <a:pt x="68" y="26"/>
                    <a:pt x="65" y="29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5" y="39"/>
                    <a:pt x="53" y="45"/>
                    <a:pt x="54" y="49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63"/>
                    <a:pt x="54" y="65"/>
                    <a:pt x="50" y="63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37" y="56"/>
                    <a:pt x="31" y="56"/>
                    <a:pt x="27" y="58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5" y="65"/>
                    <a:pt x="12" y="63"/>
                    <a:pt x="13" y="5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5"/>
                    <a:pt x="13" y="39"/>
                    <a:pt x="1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6"/>
                    <a:pt x="1" y="23"/>
                    <a:pt x="5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9" y="20"/>
                    <a:pt x="24" y="16"/>
                    <a:pt x="26" y="12"/>
                  </a:cubicBezTo>
                  <a:lnTo>
                    <a:pt x="3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33" name="Freeform 46"/>
            <p:cNvSpPr/>
            <p:nvPr/>
          </p:nvSpPr>
          <p:spPr bwMode="auto">
            <a:xfrm>
              <a:off x="-2834571" y="4729411"/>
              <a:ext cx="313347" cy="301670"/>
            </a:xfrm>
            <a:custGeom>
              <a:avLst/>
              <a:gdLst>
                <a:gd name="T0" fmla="*/ 30 w 68"/>
                <a:gd name="T1" fmla="*/ 4 h 65"/>
                <a:gd name="T2" fmla="*/ 38 w 68"/>
                <a:gd name="T3" fmla="*/ 4 h 65"/>
                <a:gd name="T4" fmla="*/ 42 w 68"/>
                <a:gd name="T5" fmla="*/ 12 h 65"/>
                <a:gd name="T6" fmla="*/ 54 w 68"/>
                <a:gd name="T7" fmla="*/ 21 h 65"/>
                <a:gd name="T8" fmla="*/ 63 w 68"/>
                <a:gd name="T9" fmla="*/ 22 h 65"/>
                <a:gd name="T10" fmla="*/ 65 w 68"/>
                <a:gd name="T11" fmla="*/ 29 h 65"/>
                <a:gd name="T12" fmla="*/ 59 w 68"/>
                <a:gd name="T13" fmla="*/ 35 h 65"/>
                <a:gd name="T14" fmla="*/ 54 w 68"/>
                <a:gd name="T15" fmla="*/ 49 h 65"/>
                <a:gd name="T16" fmla="*/ 56 w 68"/>
                <a:gd name="T17" fmla="*/ 58 h 65"/>
                <a:gd name="T18" fmla="*/ 50 w 68"/>
                <a:gd name="T19" fmla="*/ 63 h 65"/>
                <a:gd name="T20" fmla="*/ 42 w 68"/>
                <a:gd name="T21" fmla="*/ 58 h 65"/>
                <a:gd name="T22" fmla="*/ 27 w 68"/>
                <a:gd name="T23" fmla="*/ 58 h 65"/>
                <a:gd name="T24" fmla="*/ 19 w 68"/>
                <a:gd name="T25" fmla="*/ 63 h 65"/>
                <a:gd name="T26" fmla="*/ 13 w 68"/>
                <a:gd name="T27" fmla="*/ 58 h 65"/>
                <a:gd name="T28" fmla="*/ 14 w 68"/>
                <a:gd name="T29" fmla="*/ 49 h 65"/>
                <a:gd name="T30" fmla="*/ 10 w 68"/>
                <a:gd name="T31" fmla="*/ 35 h 65"/>
                <a:gd name="T32" fmla="*/ 3 w 68"/>
                <a:gd name="T33" fmla="*/ 29 h 65"/>
                <a:gd name="T34" fmla="*/ 5 w 68"/>
                <a:gd name="T35" fmla="*/ 22 h 65"/>
                <a:gd name="T36" fmla="*/ 14 w 68"/>
                <a:gd name="T37" fmla="*/ 21 h 65"/>
                <a:gd name="T38" fmla="*/ 26 w 68"/>
                <a:gd name="T39" fmla="*/ 12 h 65"/>
                <a:gd name="T40" fmla="*/ 30 w 68"/>
                <a:gd name="T41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65">
                  <a:moveTo>
                    <a:pt x="30" y="4"/>
                  </a:moveTo>
                  <a:cubicBezTo>
                    <a:pt x="32" y="0"/>
                    <a:pt x="36" y="0"/>
                    <a:pt x="38" y="4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6"/>
                    <a:pt x="49" y="20"/>
                    <a:pt x="54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3"/>
                    <a:pt x="68" y="26"/>
                    <a:pt x="65" y="29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5" y="39"/>
                    <a:pt x="53" y="45"/>
                    <a:pt x="54" y="49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63"/>
                    <a:pt x="54" y="65"/>
                    <a:pt x="50" y="63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37" y="56"/>
                    <a:pt x="31" y="56"/>
                    <a:pt x="27" y="58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5" y="65"/>
                    <a:pt x="12" y="63"/>
                    <a:pt x="13" y="5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5"/>
                    <a:pt x="13" y="39"/>
                    <a:pt x="1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6"/>
                    <a:pt x="1" y="23"/>
                    <a:pt x="5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9" y="20"/>
                    <a:pt x="24" y="16"/>
                    <a:pt x="26" y="12"/>
                  </a:cubicBezTo>
                  <a:lnTo>
                    <a:pt x="30" y="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8982657" y="3736558"/>
            <a:ext cx="1248367" cy="203959"/>
            <a:chOff x="-2834571" y="4729411"/>
            <a:chExt cx="1910936" cy="312210"/>
          </a:xfrm>
        </p:grpSpPr>
        <p:sp>
          <p:nvSpPr>
            <p:cNvPr id="135" name="Freeform 46"/>
            <p:cNvSpPr/>
            <p:nvPr/>
          </p:nvSpPr>
          <p:spPr bwMode="auto">
            <a:xfrm>
              <a:off x="-2035777" y="4734681"/>
              <a:ext cx="313347" cy="301670"/>
            </a:xfrm>
            <a:custGeom>
              <a:avLst/>
              <a:gdLst>
                <a:gd name="T0" fmla="*/ 30 w 68"/>
                <a:gd name="T1" fmla="*/ 4 h 65"/>
                <a:gd name="T2" fmla="*/ 38 w 68"/>
                <a:gd name="T3" fmla="*/ 4 h 65"/>
                <a:gd name="T4" fmla="*/ 42 w 68"/>
                <a:gd name="T5" fmla="*/ 12 h 65"/>
                <a:gd name="T6" fmla="*/ 54 w 68"/>
                <a:gd name="T7" fmla="*/ 21 h 65"/>
                <a:gd name="T8" fmla="*/ 63 w 68"/>
                <a:gd name="T9" fmla="*/ 22 h 65"/>
                <a:gd name="T10" fmla="*/ 65 w 68"/>
                <a:gd name="T11" fmla="*/ 29 h 65"/>
                <a:gd name="T12" fmla="*/ 59 w 68"/>
                <a:gd name="T13" fmla="*/ 35 h 65"/>
                <a:gd name="T14" fmla="*/ 54 w 68"/>
                <a:gd name="T15" fmla="*/ 49 h 65"/>
                <a:gd name="T16" fmla="*/ 56 w 68"/>
                <a:gd name="T17" fmla="*/ 58 h 65"/>
                <a:gd name="T18" fmla="*/ 50 w 68"/>
                <a:gd name="T19" fmla="*/ 63 h 65"/>
                <a:gd name="T20" fmla="*/ 42 w 68"/>
                <a:gd name="T21" fmla="*/ 58 h 65"/>
                <a:gd name="T22" fmla="*/ 27 w 68"/>
                <a:gd name="T23" fmla="*/ 58 h 65"/>
                <a:gd name="T24" fmla="*/ 19 w 68"/>
                <a:gd name="T25" fmla="*/ 63 h 65"/>
                <a:gd name="T26" fmla="*/ 13 w 68"/>
                <a:gd name="T27" fmla="*/ 58 h 65"/>
                <a:gd name="T28" fmla="*/ 14 w 68"/>
                <a:gd name="T29" fmla="*/ 49 h 65"/>
                <a:gd name="T30" fmla="*/ 10 w 68"/>
                <a:gd name="T31" fmla="*/ 35 h 65"/>
                <a:gd name="T32" fmla="*/ 3 w 68"/>
                <a:gd name="T33" fmla="*/ 29 h 65"/>
                <a:gd name="T34" fmla="*/ 5 w 68"/>
                <a:gd name="T35" fmla="*/ 22 h 65"/>
                <a:gd name="T36" fmla="*/ 14 w 68"/>
                <a:gd name="T37" fmla="*/ 21 h 65"/>
                <a:gd name="T38" fmla="*/ 26 w 68"/>
                <a:gd name="T39" fmla="*/ 12 h 65"/>
                <a:gd name="T40" fmla="*/ 30 w 68"/>
                <a:gd name="T41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65">
                  <a:moveTo>
                    <a:pt x="30" y="4"/>
                  </a:moveTo>
                  <a:cubicBezTo>
                    <a:pt x="32" y="0"/>
                    <a:pt x="36" y="0"/>
                    <a:pt x="38" y="4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6"/>
                    <a:pt x="49" y="20"/>
                    <a:pt x="54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3"/>
                    <a:pt x="68" y="26"/>
                    <a:pt x="65" y="29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5" y="39"/>
                    <a:pt x="53" y="45"/>
                    <a:pt x="54" y="49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63"/>
                    <a:pt x="54" y="65"/>
                    <a:pt x="50" y="63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37" y="56"/>
                    <a:pt x="31" y="56"/>
                    <a:pt x="27" y="58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5" y="65"/>
                    <a:pt x="12" y="63"/>
                    <a:pt x="13" y="5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5"/>
                    <a:pt x="13" y="39"/>
                    <a:pt x="1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6"/>
                    <a:pt x="1" y="23"/>
                    <a:pt x="5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9" y="20"/>
                    <a:pt x="24" y="16"/>
                    <a:pt x="26" y="12"/>
                  </a:cubicBezTo>
                  <a:lnTo>
                    <a:pt x="3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36" name="Freeform 46"/>
            <p:cNvSpPr/>
            <p:nvPr/>
          </p:nvSpPr>
          <p:spPr bwMode="auto">
            <a:xfrm>
              <a:off x="-1236982" y="4739951"/>
              <a:ext cx="313347" cy="301670"/>
            </a:xfrm>
            <a:custGeom>
              <a:avLst/>
              <a:gdLst>
                <a:gd name="T0" fmla="*/ 30 w 68"/>
                <a:gd name="T1" fmla="*/ 4 h 65"/>
                <a:gd name="T2" fmla="*/ 38 w 68"/>
                <a:gd name="T3" fmla="*/ 4 h 65"/>
                <a:gd name="T4" fmla="*/ 42 w 68"/>
                <a:gd name="T5" fmla="*/ 12 h 65"/>
                <a:gd name="T6" fmla="*/ 54 w 68"/>
                <a:gd name="T7" fmla="*/ 21 h 65"/>
                <a:gd name="T8" fmla="*/ 63 w 68"/>
                <a:gd name="T9" fmla="*/ 22 h 65"/>
                <a:gd name="T10" fmla="*/ 65 w 68"/>
                <a:gd name="T11" fmla="*/ 29 h 65"/>
                <a:gd name="T12" fmla="*/ 59 w 68"/>
                <a:gd name="T13" fmla="*/ 35 h 65"/>
                <a:gd name="T14" fmla="*/ 54 w 68"/>
                <a:gd name="T15" fmla="*/ 49 h 65"/>
                <a:gd name="T16" fmla="*/ 56 w 68"/>
                <a:gd name="T17" fmla="*/ 58 h 65"/>
                <a:gd name="T18" fmla="*/ 50 w 68"/>
                <a:gd name="T19" fmla="*/ 63 h 65"/>
                <a:gd name="T20" fmla="*/ 42 w 68"/>
                <a:gd name="T21" fmla="*/ 58 h 65"/>
                <a:gd name="T22" fmla="*/ 27 w 68"/>
                <a:gd name="T23" fmla="*/ 58 h 65"/>
                <a:gd name="T24" fmla="*/ 19 w 68"/>
                <a:gd name="T25" fmla="*/ 63 h 65"/>
                <a:gd name="T26" fmla="*/ 13 w 68"/>
                <a:gd name="T27" fmla="*/ 58 h 65"/>
                <a:gd name="T28" fmla="*/ 14 w 68"/>
                <a:gd name="T29" fmla="*/ 49 h 65"/>
                <a:gd name="T30" fmla="*/ 10 w 68"/>
                <a:gd name="T31" fmla="*/ 35 h 65"/>
                <a:gd name="T32" fmla="*/ 3 w 68"/>
                <a:gd name="T33" fmla="*/ 29 h 65"/>
                <a:gd name="T34" fmla="*/ 5 w 68"/>
                <a:gd name="T35" fmla="*/ 22 h 65"/>
                <a:gd name="T36" fmla="*/ 14 w 68"/>
                <a:gd name="T37" fmla="*/ 21 h 65"/>
                <a:gd name="T38" fmla="*/ 26 w 68"/>
                <a:gd name="T39" fmla="*/ 12 h 65"/>
                <a:gd name="T40" fmla="*/ 30 w 68"/>
                <a:gd name="T41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65">
                  <a:moveTo>
                    <a:pt x="30" y="4"/>
                  </a:moveTo>
                  <a:cubicBezTo>
                    <a:pt x="32" y="0"/>
                    <a:pt x="36" y="0"/>
                    <a:pt x="38" y="4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6"/>
                    <a:pt x="49" y="20"/>
                    <a:pt x="54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3"/>
                    <a:pt x="68" y="26"/>
                    <a:pt x="65" y="29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5" y="39"/>
                    <a:pt x="53" y="45"/>
                    <a:pt x="54" y="49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63"/>
                    <a:pt x="54" y="65"/>
                    <a:pt x="50" y="63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37" y="56"/>
                    <a:pt x="31" y="56"/>
                    <a:pt x="27" y="58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5" y="65"/>
                    <a:pt x="12" y="63"/>
                    <a:pt x="13" y="5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5"/>
                    <a:pt x="13" y="39"/>
                    <a:pt x="1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6"/>
                    <a:pt x="1" y="23"/>
                    <a:pt x="5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9" y="20"/>
                    <a:pt x="24" y="16"/>
                    <a:pt x="26" y="12"/>
                  </a:cubicBezTo>
                  <a:lnTo>
                    <a:pt x="3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37" name="Freeform 46"/>
            <p:cNvSpPr/>
            <p:nvPr/>
          </p:nvSpPr>
          <p:spPr bwMode="auto">
            <a:xfrm>
              <a:off x="-2435174" y="4734681"/>
              <a:ext cx="313347" cy="301670"/>
            </a:xfrm>
            <a:custGeom>
              <a:avLst/>
              <a:gdLst>
                <a:gd name="T0" fmla="*/ 30 w 68"/>
                <a:gd name="T1" fmla="*/ 4 h 65"/>
                <a:gd name="T2" fmla="*/ 38 w 68"/>
                <a:gd name="T3" fmla="*/ 4 h 65"/>
                <a:gd name="T4" fmla="*/ 42 w 68"/>
                <a:gd name="T5" fmla="*/ 12 h 65"/>
                <a:gd name="T6" fmla="*/ 54 w 68"/>
                <a:gd name="T7" fmla="*/ 21 h 65"/>
                <a:gd name="T8" fmla="*/ 63 w 68"/>
                <a:gd name="T9" fmla="*/ 22 h 65"/>
                <a:gd name="T10" fmla="*/ 65 w 68"/>
                <a:gd name="T11" fmla="*/ 29 h 65"/>
                <a:gd name="T12" fmla="*/ 59 w 68"/>
                <a:gd name="T13" fmla="*/ 35 h 65"/>
                <a:gd name="T14" fmla="*/ 54 w 68"/>
                <a:gd name="T15" fmla="*/ 49 h 65"/>
                <a:gd name="T16" fmla="*/ 56 w 68"/>
                <a:gd name="T17" fmla="*/ 58 h 65"/>
                <a:gd name="T18" fmla="*/ 50 w 68"/>
                <a:gd name="T19" fmla="*/ 63 h 65"/>
                <a:gd name="T20" fmla="*/ 42 w 68"/>
                <a:gd name="T21" fmla="*/ 58 h 65"/>
                <a:gd name="T22" fmla="*/ 27 w 68"/>
                <a:gd name="T23" fmla="*/ 58 h 65"/>
                <a:gd name="T24" fmla="*/ 19 w 68"/>
                <a:gd name="T25" fmla="*/ 63 h 65"/>
                <a:gd name="T26" fmla="*/ 13 w 68"/>
                <a:gd name="T27" fmla="*/ 58 h 65"/>
                <a:gd name="T28" fmla="*/ 14 w 68"/>
                <a:gd name="T29" fmla="*/ 49 h 65"/>
                <a:gd name="T30" fmla="*/ 10 w 68"/>
                <a:gd name="T31" fmla="*/ 35 h 65"/>
                <a:gd name="T32" fmla="*/ 3 w 68"/>
                <a:gd name="T33" fmla="*/ 29 h 65"/>
                <a:gd name="T34" fmla="*/ 5 w 68"/>
                <a:gd name="T35" fmla="*/ 22 h 65"/>
                <a:gd name="T36" fmla="*/ 14 w 68"/>
                <a:gd name="T37" fmla="*/ 21 h 65"/>
                <a:gd name="T38" fmla="*/ 26 w 68"/>
                <a:gd name="T39" fmla="*/ 12 h 65"/>
                <a:gd name="T40" fmla="*/ 30 w 68"/>
                <a:gd name="T41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65">
                  <a:moveTo>
                    <a:pt x="30" y="4"/>
                  </a:moveTo>
                  <a:cubicBezTo>
                    <a:pt x="32" y="0"/>
                    <a:pt x="36" y="0"/>
                    <a:pt x="38" y="4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6"/>
                    <a:pt x="49" y="20"/>
                    <a:pt x="54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3"/>
                    <a:pt x="68" y="26"/>
                    <a:pt x="65" y="29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5" y="39"/>
                    <a:pt x="53" y="45"/>
                    <a:pt x="54" y="49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63"/>
                    <a:pt x="54" y="65"/>
                    <a:pt x="50" y="63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37" y="56"/>
                    <a:pt x="31" y="56"/>
                    <a:pt x="27" y="58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5" y="65"/>
                    <a:pt x="12" y="63"/>
                    <a:pt x="13" y="5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5"/>
                    <a:pt x="13" y="39"/>
                    <a:pt x="1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6"/>
                    <a:pt x="1" y="23"/>
                    <a:pt x="5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9" y="20"/>
                    <a:pt x="24" y="16"/>
                    <a:pt x="26" y="12"/>
                  </a:cubicBezTo>
                  <a:lnTo>
                    <a:pt x="3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38" name="Freeform 46"/>
            <p:cNvSpPr/>
            <p:nvPr/>
          </p:nvSpPr>
          <p:spPr bwMode="auto">
            <a:xfrm>
              <a:off x="-1636380" y="4734681"/>
              <a:ext cx="313347" cy="301670"/>
            </a:xfrm>
            <a:custGeom>
              <a:avLst/>
              <a:gdLst>
                <a:gd name="T0" fmla="*/ 30 w 68"/>
                <a:gd name="T1" fmla="*/ 4 h 65"/>
                <a:gd name="T2" fmla="*/ 38 w 68"/>
                <a:gd name="T3" fmla="*/ 4 h 65"/>
                <a:gd name="T4" fmla="*/ 42 w 68"/>
                <a:gd name="T5" fmla="*/ 12 h 65"/>
                <a:gd name="T6" fmla="*/ 54 w 68"/>
                <a:gd name="T7" fmla="*/ 21 h 65"/>
                <a:gd name="T8" fmla="*/ 63 w 68"/>
                <a:gd name="T9" fmla="*/ 22 h 65"/>
                <a:gd name="T10" fmla="*/ 65 w 68"/>
                <a:gd name="T11" fmla="*/ 29 h 65"/>
                <a:gd name="T12" fmla="*/ 59 w 68"/>
                <a:gd name="T13" fmla="*/ 35 h 65"/>
                <a:gd name="T14" fmla="*/ 54 w 68"/>
                <a:gd name="T15" fmla="*/ 49 h 65"/>
                <a:gd name="T16" fmla="*/ 56 w 68"/>
                <a:gd name="T17" fmla="*/ 58 h 65"/>
                <a:gd name="T18" fmla="*/ 50 w 68"/>
                <a:gd name="T19" fmla="*/ 63 h 65"/>
                <a:gd name="T20" fmla="*/ 42 w 68"/>
                <a:gd name="T21" fmla="*/ 58 h 65"/>
                <a:gd name="T22" fmla="*/ 27 w 68"/>
                <a:gd name="T23" fmla="*/ 58 h 65"/>
                <a:gd name="T24" fmla="*/ 19 w 68"/>
                <a:gd name="T25" fmla="*/ 63 h 65"/>
                <a:gd name="T26" fmla="*/ 13 w 68"/>
                <a:gd name="T27" fmla="*/ 58 h 65"/>
                <a:gd name="T28" fmla="*/ 14 w 68"/>
                <a:gd name="T29" fmla="*/ 49 h 65"/>
                <a:gd name="T30" fmla="*/ 10 w 68"/>
                <a:gd name="T31" fmla="*/ 35 h 65"/>
                <a:gd name="T32" fmla="*/ 3 w 68"/>
                <a:gd name="T33" fmla="*/ 29 h 65"/>
                <a:gd name="T34" fmla="*/ 5 w 68"/>
                <a:gd name="T35" fmla="*/ 22 h 65"/>
                <a:gd name="T36" fmla="*/ 14 w 68"/>
                <a:gd name="T37" fmla="*/ 21 h 65"/>
                <a:gd name="T38" fmla="*/ 26 w 68"/>
                <a:gd name="T39" fmla="*/ 12 h 65"/>
                <a:gd name="T40" fmla="*/ 30 w 68"/>
                <a:gd name="T41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65">
                  <a:moveTo>
                    <a:pt x="30" y="4"/>
                  </a:moveTo>
                  <a:cubicBezTo>
                    <a:pt x="32" y="0"/>
                    <a:pt x="36" y="0"/>
                    <a:pt x="38" y="4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6"/>
                    <a:pt x="49" y="20"/>
                    <a:pt x="54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3"/>
                    <a:pt x="68" y="26"/>
                    <a:pt x="65" y="29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5" y="39"/>
                    <a:pt x="53" y="45"/>
                    <a:pt x="54" y="49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63"/>
                    <a:pt x="54" y="65"/>
                    <a:pt x="50" y="63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37" y="56"/>
                    <a:pt x="31" y="56"/>
                    <a:pt x="27" y="58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5" y="65"/>
                    <a:pt x="12" y="63"/>
                    <a:pt x="13" y="5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5"/>
                    <a:pt x="13" y="39"/>
                    <a:pt x="1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6"/>
                    <a:pt x="1" y="23"/>
                    <a:pt x="5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9" y="20"/>
                    <a:pt x="24" y="16"/>
                    <a:pt x="26" y="12"/>
                  </a:cubicBezTo>
                  <a:lnTo>
                    <a:pt x="3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39" name="Freeform 46"/>
            <p:cNvSpPr/>
            <p:nvPr/>
          </p:nvSpPr>
          <p:spPr bwMode="auto">
            <a:xfrm>
              <a:off x="-2834571" y="4729411"/>
              <a:ext cx="313347" cy="301670"/>
            </a:xfrm>
            <a:custGeom>
              <a:avLst/>
              <a:gdLst>
                <a:gd name="T0" fmla="*/ 30 w 68"/>
                <a:gd name="T1" fmla="*/ 4 h 65"/>
                <a:gd name="T2" fmla="*/ 38 w 68"/>
                <a:gd name="T3" fmla="*/ 4 h 65"/>
                <a:gd name="T4" fmla="*/ 42 w 68"/>
                <a:gd name="T5" fmla="*/ 12 h 65"/>
                <a:gd name="T6" fmla="*/ 54 w 68"/>
                <a:gd name="T7" fmla="*/ 21 h 65"/>
                <a:gd name="T8" fmla="*/ 63 w 68"/>
                <a:gd name="T9" fmla="*/ 22 h 65"/>
                <a:gd name="T10" fmla="*/ 65 w 68"/>
                <a:gd name="T11" fmla="*/ 29 h 65"/>
                <a:gd name="T12" fmla="*/ 59 w 68"/>
                <a:gd name="T13" fmla="*/ 35 h 65"/>
                <a:gd name="T14" fmla="*/ 54 w 68"/>
                <a:gd name="T15" fmla="*/ 49 h 65"/>
                <a:gd name="T16" fmla="*/ 56 w 68"/>
                <a:gd name="T17" fmla="*/ 58 h 65"/>
                <a:gd name="T18" fmla="*/ 50 w 68"/>
                <a:gd name="T19" fmla="*/ 63 h 65"/>
                <a:gd name="T20" fmla="*/ 42 w 68"/>
                <a:gd name="T21" fmla="*/ 58 h 65"/>
                <a:gd name="T22" fmla="*/ 27 w 68"/>
                <a:gd name="T23" fmla="*/ 58 h 65"/>
                <a:gd name="T24" fmla="*/ 19 w 68"/>
                <a:gd name="T25" fmla="*/ 63 h 65"/>
                <a:gd name="T26" fmla="*/ 13 w 68"/>
                <a:gd name="T27" fmla="*/ 58 h 65"/>
                <a:gd name="T28" fmla="*/ 14 w 68"/>
                <a:gd name="T29" fmla="*/ 49 h 65"/>
                <a:gd name="T30" fmla="*/ 10 w 68"/>
                <a:gd name="T31" fmla="*/ 35 h 65"/>
                <a:gd name="T32" fmla="*/ 3 w 68"/>
                <a:gd name="T33" fmla="*/ 29 h 65"/>
                <a:gd name="T34" fmla="*/ 5 w 68"/>
                <a:gd name="T35" fmla="*/ 22 h 65"/>
                <a:gd name="T36" fmla="*/ 14 w 68"/>
                <a:gd name="T37" fmla="*/ 21 h 65"/>
                <a:gd name="T38" fmla="*/ 26 w 68"/>
                <a:gd name="T39" fmla="*/ 12 h 65"/>
                <a:gd name="T40" fmla="*/ 30 w 68"/>
                <a:gd name="T41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65">
                  <a:moveTo>
                    <a:pt x="30" y="4"/>
                  </a:moveTo>
                  <a:cubicBezTo>
                    <a:pt x="32" y="0"/>
                    <a:pt x="36" y="0"/>
                    <a:pt x="38" y="4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6"/>
                    <a:pt x="49" y="20"/>
                    <a:pt x="54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3"/>
                    <a:pt x="68" y="26"/>
                    <a:pt x="65" y="29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5" y="39"/>
                    <a:pt x="53" y="45"/>
                    <a:pt x="54" y="49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63"/>
                    <a:pt x="54" y="65"/>
                    <a:pt x="50" y="63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37" y="56"/>
                    <a:pt x="31" y="56"/>
                    <a:pt x="27" y="58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5" y="65"/>
                    <a:pt x="12" y="63"/>
                    <a:pt x="13" y="5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5"/>
                    <a:pt x="13" y="39"/>
                    <a:pt x="1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6"/>
                    <a:pt x="1" y="23"/>
                    <a:pt x="5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9" y="20"/>
                    <a:pt x="24" y="16"/>
                    <a:pt x="26" y="12"/>
                  </a:cubicBezTo>
                  <a:lnTo>
                    <a:pt x="30" y="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2677"/>
            <a:ext cx="9144000" cy="900747"/>
          </a:xfrm>
        </p:spPr>
        <p:txBody>
          <a:bodyPr/>
          <a:lstStyle/>
          <a:p>
            <a:r>
              <a:rPr lang="zh-CN" altLang="en-US" sz="4800" dirty="0" smtClean="0">
                <a:latin typeface="方正姚体" pitchFamily="2" charset="-122"/>
                <a:ea typeface="方正姚体" pitchFamily="2" charset="-122"/>
              </a:rPr>
              <a:t>商务差旅</a:t>
            </a:r>
            <a:endParaRPr lang="bg-BG" sz="4800" dirty="0">
              <a:ea typeface="方正姚体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1600" dirty="0" smtClean="0">
                <a:latin typeface="+mn-ea"/>
              </a:rPr>
              <a:t>多色彩欧美扁平风格商务通用</a:t>
            </a:r>
            <a:r>
              <a:rPr lang="en-US" altLang="zh-CN" sz="1600" dirty="0" smtClean="0">
                <a:latin typeface="+mn-ea"/>
              </a:rPr>
              <a:t>PPT</a:t>
            </a:r>
            <a:r>
              <a:rPr lang="zh-CN" altLang="en-US" sz="1600" dirty="0" smtClean="0">
                <a:latin typeface="+mn-ea"/>
              </a:rPr>
              <a:t>模板</a:t>
            </a:r>
            <a:endParaRPr lang="en-US" sz="1600" dirty="0">
              <a:latin typeface="+mn-ea"/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11047808" y="6383053"/>
            <a:ext cx="495300" cy="330076"/>
          </a:xfrm>
        </p:spPr>
        <p:txBody>
          <a:bodyPr/>
          <a:lstStyle/>
          <a:p>
            <a:fld id="{CCB13F18-A32D-40F8-92A2-4CABB04772E8}" type="slidenum">
              <a:rPr lang="bg-BG" smtClean="0">
                <a:latin typeface="+mn-ea"/>
              </a:rPr>
            </a:fld>
            <a:endParaRPr lang="bg-BG" dirty="0">
              <a:latin typeface="+mn-ea"/>
            </a:endParaRPr>
          </a:p>
        </p:txBody>
      </p:sp>
      <p:sp>
        <p:nvSpPr>
          <p:cNvPr id="4" name="Teardrop 3"/>
          <p:cNvSpPr/>
          <p:nvPr/>
        </p:nvSpPr>
        <p:spPr>
          <a:xfrm>
            <a:off x="1355272" y="3723455"/>
            <a:ext cx="1649185" cy="1649185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0" name="Teardrop 9"/>
          <p:cNvSpPr/>
          <p:nvPr/>
        </p:nvSpPr>
        <p:spPr>
          <a:xfrm rot="16200000">
            <a:off x="3053441" y="3723455"/>
            <a:ext cx="1649185" cy="1649185"/>
          </a:xfrm>
          <a:prstGeom prst="teardrop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2" name="Teardrop 11"/>
          <p:cNvSpPr/>
          <p:nvPr/>
        </p:nvSpPr>
        <p:spPr>
          <a:xfrm flipV="1">
            <a:off x="1355272" y="2041611"/>
            <a:ext cx="1649185" cy="1649185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4" name="Teardrop 13"/>
          <p:cNvSpPr/>
          <p:nvPr/>
        </p:nvSpPr>
        <p:spPr>
          <a:xfrm rot="5400000" flipV="1">
            <a:off x="3053441" y="2041611"/>
            <a:ext cx="1649185" cy="1649185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16436" y="1995414"/>
            <a:ext cx="6330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航空物流</a:t>
            </a:r>
            <a:endParaRPr lang="en-US" sz="2400" dirty="0" smtClean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</a:t>
            </a:r>
            <a:r>
              <a:rPr lang="zh-CN" altLang="en-US" sz="12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16434" y="3195743"/>
            <a:ext cx="6330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图片采集</a:t>
            </a:r>
            <a:endParaRPr lang="en-US" sz="2400" dirty="0" smtClean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16434" y="4341594"/>
            <a:ext cx="6330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出行计划</a:t>
            </a:r>
            <a:endParaRPr lang="en-US" sz="2400" dirty="0" smtClean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848054" y="4167873"/>
            <a:ext cx="690211" cy="681552"/>
            <a:chOff x="7572901" y="1029963"/>
            <a:chExt cx="690211" cy="681552"/>
          </a:xfrm>
          <a:solidFill>
            <a:schemeClr val="bg2"/>
          </a:solidFill>
        </p:grpSpPr>
        <p:sp>
          <p:nvSpPr>
            <p:cNvPr id="17" name="Freeform 48"/>
            <p:cNvSpPr/>
            <p:nvPr/>
          </p:nvSpPr>
          <p:spPr bwMode="auto">
            <a:xfrm>
              <a:off x="8119627" y="1049754"/>
              <a:ext cx="143485" cy="38345"/>
            </a:xfrm>
            <a:custGeom>
              <a:avLst/>
              <a:gdLst>
                <a:gd name="T0" fmla="*/ 49 w 49"/>
                <a:gd name="T1" fmla="*/ 7 h 13"/>
                <a:gd name="T2" fmla="*/ 43 w 49"/>
                <a:gd name="T3" fmla="*/ 13 h 13"/>
                <a:gd name="T4" fmla="*/ 0 w 49"/>
                <a:gd name="T5" fmla="*/ 13 h 13"/>
                <a:gd name="T6" fmla="*/ 6 w 49"/>
                <a:gd name="T7" fmla="*/ 0 h 13"/>
                <a:gd name="T8" fmla="*/ 43 w 49"/>
                <a:gd name="T9" fmla="*/ 0 h 13"/>
                <a:gd name="T10" fmla="*/ 49 w 49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13">
                  <a:moveTo>
                    <a:pt x="49" y="7"/>
                  </a:moveTo>
                  <a:cubicBezTo>
                    <a:pt x="49" y="10"/>
                    <a:pt x="46" y="13"/>
                    <a:pt x="43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6" y="0"/>
                    <a:pt x="49" y="3"/>
                    <a:pt x="4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9"/>
            <p:cNvSpPr/>
            <p:nvPr/>
          </p:nvSpPr>
          <p:spPr bwMode="auto">
            <a:xfrm>
              <a:off x="8087466" y="1117786"/>
              <a:ext cx="131115" cy="406952"/>
            </a:xfrm>
            <a:custGeom>
              <a:avLst/>
              <a:gdLst>
                <a:gd name="T0" fmla="*/ 0 w 106"/>
                <a:gd name="T1" fmla="*/ 0 h 329"/>
                <a:gd name="T2" fmla="*/ 106 w 106"/>
                <a:gd name="T3" fmla="*/ 300 h 329"/>
                <a:gd name="T4" fmla="*/ 90 w 106"/>
                <a:gd name="T5" fmla="*/ 329 h 329"/>
                <a:gd name="T6" fmla="*/ 0 w 106"/>
                <a:gd name="T7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329">
                  <a:moveTo>
                    <a:pt x="0" y="0"/>
                  </a:moveTo>
                  <a:lnTo>
                    <a:pt x="106" y="300"/>
                  </a:lnTo>
                  <a:lnTo>
                    <a:pt x="90" y="32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50"/>
            <p:cNvSpPr/>
            <p:nvPr/>
          </p:nvSpPr>
          <p:spPr bwMode="auto">
            <a:xfrm>
              <a:off x="8110968" y="1535870"/>
              <a:ext cx="72979" cy="55662"/>
            </a:xfrm>
            <a:custGeom>
              <a:avLst/>
              <a:gdLst>
                <a:gd name="T0" fmla="*/ 26 w 59"/>
                <a:gd name="T1" fmla="*/ 45 h 45"/>
                <a:gd name="T2" fmla="*/ 0 w 59"/>
                <a:gd name="T3" fmla="*/ 31 h 45"/>
                <a:gd name="T4" fmla="*/ 59 w 59"/>
                <a:gd name="T5" fmla="*/ 0 h 45"/>
                <a:gd name="T6" fmla="*/ 59 w 59"/>
                <a:gd name="T7" fmla="*/ 0 h 45"/>
                <a:gd name="T8" fmla="*/ 26 w 59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5">
                  <a:moveTo>
                    <a:pt x="26" y="45"/>
                  </a:moveTo>
                  <a:lnTo>
                    <a:pt x="0" y="3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26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51"/>
            <p:cNvSpPr/>
            <p:nvPr/>
          </p:nvSpPr>
          <p:spPr bwMode="auto">
            <a:xfrm>
              <a:off x="8061491" y="1495051"/>
              <a:ext cx="119983" cy="70505"/>
            </a:xfrm>
            <a:custGeom>
              <a:avLst/>
              <a:gdLst>
                <a:gd name="T0" fmla="*/ 92 w 97"/>
                <a:gd name="T1" fmla="*/ 10 h 57"/>
                <a:gd name="T2" fmla="*/ 97 w 97"/>
                <a:gd name="T3" fmla="*/ 21 h 57"/>
                <a:gd name="T4" fmla="*/ 28 w 97"/>
                <a:gd name="T5" fmla="*/ 57 h 57"/>
                <a:gd name="T6" fmla="*/ 0 w 97"/>
                <a:gd name="T7" fmla="*/ 43 h 57"/>
                <a:gd name="T8" fmla="*/ 78 w 97"/>
                <a:gd name="T9" fmla="*/ 0 h 57"/>
                <a:gd name="T10" fmla="*/ 92 w 97"/>
                <a:gd name="T11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57">
                  <a:moveTo>
                    <a:pt x="92" y="10"/>
                  </a:moveTo>
                  <a:lnTo>
                    <a:pt x="97" y="21"/>
                  </a:lnTo>
                  <a:lnTo>
                    <a:pt x="28" y="57"/>
                  </a:lnTo>
                  <a:lnTo>
                    <a:pt x="0" y="43"/>
                  </a:lnTo>
                  <a:lnTo>
                    <a:pt x="78" y="0"/>
                  </a:lnTo>
                  <a:lnTo>
                    <a:pt x="9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2"/>
            <p:cNvSpPr/>
            <p:nvPr/>
          </p:nvSpPr>
          <p:spPr bwMode="auto">
            <a:xfrm>
              <a:off x="8110968" y="1430730"/>
              <a:ext cx="55662" cy="47004"/>
            </a:xfrm>
            <a:custGeom>
              <a:avLst/>
              <a:gdLst>
                <a:gd name="T0" fmla="*/ 38 w 45"/>
                <a:gd name="T1" fmla="*/ 0 h 38"/>
                <a:gd name="T2" fmla="*/ 45 w 45"/>
                <a:gd name="T3" fmla="*/ 33 h 38"/>
                <a:gd name="T4" fmla="*/ 38 w 45"/>
                <a:gd name="T5" fmla="*/ 38 h 38"/>
                <a:gd name="T6" fmla="*/ 0 w 45"/>
                <a:gd name="T7" fmla="*/ 19 h 38"/>
                <a:gd name="T8" fmla="*/ 38 w 4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">
                  <a:moveTo>
                    <a:pt x="38" y="0"/>
                  </a:moveTo>
                  <a:lnTo>
                    <a:pt x="45" y="33"/>
                  </a:lnTo>
                  <a:lnTo>
                    <a:pt x="38" y="38"/>
                  </a:lnTo>
                  <a:lnTo>
                    <a:pt x="0" y="19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3"/>
            <p:cNvSpPr/>
            <p:nvPr/>
          </p:nvSpPr>
          <p:spPr bwMode="auto">
            <a:xfrm>
              <a:off x="8061491" y="1381253"/>
              <a:ext cx="92770" cy="64321"/>
            </a:xfrm>
            <a:custGeom>
              <a:avLst/>
              <a:gdLst>
                <a:gd name="T0" fmla="*/ 28 w 75"/>
                <a:gd name="T1" fmla="*/ 52 h 52"/>
                <a:gd name="T2" fmla="*/ 0 w 75"/>
                <a:gd name="T3" fmla="*/ 38 h 52"/>
                <a:gd name="T4" fmla="*/ 68 w 75"/>
                <a:gd name="T5" fmla="*/ 0 h 52"/>
                <a:gd name="T6" fmla="*/ 75 w 75"/>
                <a:gd name="T7" fmla="*/ 28 h 52"/>
                <a:gd name="T8" fmla="*/ 28 w 75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52">
                  <a:moveTo>
                    <a:pt x="28" y="52"/>
                  </a:moveTo>
                  <a:lnTo>
                    <a:pt x="0" y="38"/>
                  </a:lnTo>
                  <a:lnTo>
                    <a:pt x="68" y="0"/>
                  </a:lnTo>
                  <a:lnTo>
                    <a:pt x="75" y="28"/>
                  </a:lnTo>
                  <a:lnTo>
                    <a:pt x="28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4"/>
            <p:cNvSpPr/>
            <p:nvPr/>
          </p:nvSpPr>
          <p:spPr bwMode="auto">
            <a:xfrm>
              <a:off x="7999644" y="1462891"/>
              <a:ext cx="141011" cy="76690"/>
            </a:xfrm>
            <a:custGeom>
              <a:avLst/>
              <a:gdLst>
                <a:gd name="T0" fmla="*/ 114 w 114"/>
                <a:gd name="T1" fmla="*/ 19 h 62"/>
                <a:gd name="T2" fmla="*/ 38 w 114"/>
                <a:gd name="T3" fmla="*/ 62 h 62"/>
                <a:gd name="T4" fmla="*/ 0 w 114"/>
                <a:gd name="T5" fmla="*/ 40 h 62"/>
                <a:gd name="T6" fmla="*/ 78 w 114"/>
                <a:gd name="T7" fmla="*/ 0 h 62"/>
                <a:gd name="T8" fmla="*/ 114 w 114"/>
                <a:gd name="T9" fmla="*/ 1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62">
                  <a:moveTo>
                    <a:pt x="114" y="19"/>
                  </a:moveTo>
                  <a:lnTo>
                    <a:pt x="38" y="62"/>
                  </a:lnTo>
                  <a:lnTo>
                    <a:pt x="0" y="40"/>
                  </a:lnTo>
                  <a:lnTo>
                    <a:pt x="78" y="0"/>
                  </a:lnTo>
                  <a:lnTo>
                    <a:pt x="11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5"/>
            <p:cNvSpPr/>
            <p:nvPr/>
          </p:nvSpPr>
          <p:spPr bwMode="auto">
            <a:xfrm>
              <a:off x="8110968" y="1328065"/>
              <a:ext cx="25976" cy="25976"/>
            </a:xfrm>
            <a:custGeom>
              <a:avLst/>
              <a:gdLst>
                <a:gd name="T0" fmla="*/ 17 w 21"/>
                <a:gd name="T1" fmla="*/ 0 h 21"/>
                <a:gd name="T2" fmla="*/ 21 w 21"/>
                <a:gd name="T3" fmla="*/ 21 h 21"/>
                <a:gd name="T4" fmla="*/ 0 w 21"/>
                <a:gd name="T5" fmla="*/ 10 h 21"/>
                <a:gd name="T6" fmla="*/ 17 w 21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1">
                  <a:moveTo>
                    <a:pt x="17" y="0"/>
                  </a:moveTo>
                  <a:lnTo>
                    <a:pt x="21" y="21"/>
                  </a:lnTo>
                  <a:lnTo>
                    <a:pt x="0" y="10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6"/>
            <p:cNvSpPr/>
            <p:nvPr/>
          </p:nvSpPr>
          <p:spPr bwMode="auto">
            <a:xfrm>
              <a:off x="8005828" y="1349093"/>
              <a:ext cx="131115" cy="70505"/>
            </a:xfrm>
            <a:custGeom>
              <a:avLst/>
              <a:gdLst>
                <a:gd name="T0" fmla="*/ 106 w 106"/>
                <a:gd name="T1" fmla="*/ 16 h 57"/>
                <a:gd name="T2" fmla="*/ 33 w 106"/>
                <a:gd name="T3" fmla="*/ 57 h 57"/>
                <a:gd name="T4" fmla="*/ 0 w 106"/>
                <a:gd name="T5" fmla="*/ 38 h 57"/>
                <a:gd name="T6" fmla="*/ 73 w 106"/>
                <a:gd name="T7" fmla="*/ 0 h 57"/>
                <a:gd name="T8" fmla="*/ 106 w 106"/>
                <a:gd name="T9" fmla="*/ 1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57">
                  <a:moveTo>
                    <a:pt x="106" y="16"/>
                  </a:moveTo>
                  <a:lnTo>
                    <a:pt x="33" y="57"/>
                  </a:lnTo>
                  <a:lnTo>
                    <a:pt x="0" y="38"/>
                  </a:lnTo>
                  <a:lnTo>
                    <a:pt x="73" y="0"/>
                  </a:lnTo>
                  <a:lnTo>
                    <a:pt x="10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57"/>
            <p:cNvSpPr/>
            <p:nvPr/>
          </p:nvSpPr>
          <p:spPr bwMode="auto">
            <a:xfrm>
              <a:off x="8005828" y="1582873"/>
              <a:ext cx="128641" cy="70505"/>
            </a:xfrm>
            <a:custGeom>
              <a:avLst/>
              <a:gdLst>
                <a:gd name="T0" fmla="*/ 0 w 104"/>
                <a:gd name="T1" fmla="*/ 40 h 57"/>
                <a:gd name="T2" fmla="*/ 73 w 104"/>
                <a:gd name="T3" fmla="*/ 0 h 57"/>
                <a:gd name="T4" fmla="*/ 104 w 104"/>
                <a:gd name="T5" fmla="*/ 17 h 57"/>
                <a:gd name="T6" fmla="*/ 99 w 104"/>
                <a:gd name="T7" fmla="*/ 21 h 57"/>
                <a:gd name="T8" fmla="*/ 33 w 104"/>
                <a:gd name="T9" fmla="*/ 57 h 57"/>
                <a:gd name="T10" fmla="*/ 0 w 104"/>
                <a:gd name="T11" fmla="*/ 4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57">
                  <a:moveTo>
                    <a:pt x="0" y="40"/>
                  </a:moveTo>
                  <a:lnTo>
                    <a:pt x="73" y="0"/>
                  </a:lnTo>
                  <a:lnTo>
                    <a:pt x="104" y="17"/>
                  </a:lnTo>
                  <a:lnTo>
                    <a:pt x="99" y="21"/>
                  </a:lnTo>
                  <a:lnTo>
                    <a:pt x="33" y="57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8"/>
            <p:cNvSpPr/>
            <p:nvPr/>
          </p:nvSpPr>
          <p:spPr bwMode="auto">
            <a:xfrm>
              <a:off x="8061491" y="1281061"/>
              <a:ext cx="66795" cy="50714"/>
            </a:xfrm>
            <a:custGeom>
              <a:avLst/>
              <a:gdLst>
                <a:gd name="T0" fmla="*/ 28 w 54"/>
                <a:gd name="T1" fmla="*/ 41 h 41"/>
                <a:gd name="T2" fmla="*/ 0 w 54"/>
                <a:gd name="T3" fmla="*/ 24 h 41"/>
                <a:gd name="T4" fmla="*/ 47 w 54"/>
                <a:gd name="T5" fmla="*/ 0 h 41"/>
                <a:gd name="T6" fmla="*/ 54 w 54"/>
                <a:gd name="T7" fmla="*/ 26 h 41"/>
                <a:gd name="T8" fmla="*/ 28 w 54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1">
                  <a:moveTo>
                    <a:pt x="28" y="41"/>
                  </a:moveTo>
                  <a:lnTo>
                    <a:pt x="0" y="24"/>
                  </a:lnTo>
                  <a:lnTo>
                    <a:pt x="47" y="0"/>
                  </a:lnTo>
                  <a:lnTo>
                    <a:pt x="54" y="26"/>
                  </a:lnTo>
                  <a:lnTo>
                    <a:pt x="2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59"/>
            <p:cNvSpPr/>
            <p:nvPr/>
          </p:nvSpPr>
          <p:spPr bwMode="auto">
            <a:xfrm>
              <a:off x="8061491" y="1175922"/>
              <a:ext cx="40819" cy="35871"/>
            </a:xfrm>
            <a:custGeom>
              <a:avLst/>
              <a:gdLst>
                <a:gd name="T0" fmla="*/ 26 w 33"/>
                <a:gd name="T1" fmla="*/ 0 h 29"/>
                <a:gd name="T2" fmla="*/ 33 w 33"/>
                <a:gd name="T3" fmla="*/ 26 h 29"/>
                <a:gd name="T4" fmla="*/ 28 w 33"/>
                <a:gd name="T5" fmla="*/ 29 h 29"/>
                <a:gd name="T6" fmla="*/ 0 w 33"/>
                <a:gd name="T7" fmla="*/ 14 h 29"/>
                <a:gd name="T8" fmla="*/ 26 w 3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26" y="0"/>
                  </a:moveTo>
                  <a:lnTo>
                    <a:pt x="33" y="26"/>
                  </a:lnTo>
                  <a:lnTo>
                    <a:pt x="28" y="29"/>
                  </a:lnTo>
                  <a:lnTo>
                    <a:pt x="0" y="14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60"/>
            <p:cNvSpPr/>
            <p:nvPr/>
          </p:nvSpPr>
          <p:spPr bwMode="auto">
            <a:xfrm>
              <a:off x="7999644" y="1229110"/>
              <a:ext cx="117509" cy="75453"/>
            </a:xfrm>
            <a:custGeom>
              <a:avLst/>
              <a:gdLst>
                <a:gd name="T0" fmla="*/ 38 w 95"/>
                <a:gd name="T1" fmla="*/ 61 h 61"/>
                <a:gd name="T2" fmla="*/ 0 w 95"/>
                <a:gd name="T3" fmla="*/ 40 h 61"/>
                <a:gd name="T4" fmla="*/ 78 w 95"/>
                <a:gd name="T5" fmla="*/ 0 h 61"/>
                <a:gd name="T6" fmla="*/ 88 w 95"/>
                <a:gd name="T7" fmla="*/ 4 h 61"/>
                <a:gd name="T8" fmla="*/ 95 w 95"/>
                <a:gd name="T9" fmla="*/ 30 h 61"/>
                <a:gd name="T10" fmla="*/ 38 w 95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38" y="61"/>
                  </a:moveTo>
                  <a:lnTo>
                    <a:pt x="0" y="40"/>
                  </a:lnTo>
                  <a:lnTo>
                    <a:pt x="78" y="0"/>
                  </a:lnTo>
                  <a:lnTo>
                    <a:pt x="88" y="4"/>
                  </a:lnTo>
                  <a:lnTo>
                    <a:pt x="95" y="30"/>
                  </a:lnTo>
                  <a:lnTo>
                    <a:pt x="38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1"/>
            <p:cNvSpPr/>
            <p:nvPr/>
          </p:nvSpPr>
          <p:spPr bwMode="auto">
            <a:xfrm>
              <a:off x="8008302" y="1117786"/>
              <a:ext cx="81638" cy="66795"/>
            </a:xfrm>
            <a:custGeom>
              <a:avLst/>
              <a:gdLst>
                <a:gd name="T0" fmla="*/ 57 w 66"/>
                <a:gd name="T1" fmla="*/ 0 h 54"/>
                <a:gd name="T2" fmla="*/ 66 w 66"/>
                <a:gd name="T3" fmla="*/ 33 h 54"/>
                <a:gd name="T4" fmla="*/ 31 w 66"/>
                <a:gd name="T5" fmla="*/ 54 h 54"/>
                <a:gd name="T6" fmla="*/ 0 w 66"/>
                <a:gd name="T7" fmla="*/ 38 h 54"/>
                <a:gd name="T8" fmla="*/ 10 w 66"/>
                <a:gd name="T9" fmla="*/ 0 h 54"/>
                <a:gd name="T10" fmla="*/ 57 w 66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4">
                  <a:moveTo>
                    <a:pt x="57" y="0"/>
                  </a:moveTo>
                  <a:lnTo>
                    <a:pt x="66" y="33"/>
                  </a:lnTo>
                  <a:lnTo>
                    <a:pt x="31" y="54"/>
                  </a:lnTo>
                  <a:lnTo>
                    <a:pt x="0" y="38"/>
                  </a:lnTo>
                  <a:lnTo>
                    <a:pt x="10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2"/>
            <p:cNvSpPr/>
            <p:nvPr/>
          </p:nvSpPr>
          <p:spPr bwMode="auto">
            <a:xfrm>
              <a:off x="8061491" y="1638536"/>
              <a:ext cx="43293" cy="34634"/>
            </a:xfrm>
            <a:custGeom>
              <a:avLst/>
              <a:gdLst>
                <a:gd name="T0" fmla="*/ 35 w 35"/>
                <a:gd name="T1" fmla="*/ 0 h 28"/>
                <a:gd name="T2" fmla="*/ 14 w 35"/>
                <a:gd name="T3" fmla="*/ 28 h 28"/>
                <a:gd name="T4" fmla="*/ 0 w 35"/>
                <a:gd name="T5" fmla="*/ 19 h 28"/>
                <a:gd name="T6" fmla="*/ 35 w 35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8">
                  <a:moveTo>
                    <a:pt x="35" y="0"/>
                  </a:moveTo>
                  <a:lnTo>
                    <a:pt x="14" y="28"/>
                  </a:lnTo>
                  <a:lnTo>
                    <a:pt x="0" y="19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3"/>
            <p:cNvSpPr/>
            <p:nvPr/>
          </p:nvSpPr>
          <p:spPr bwMode="auto">
            <a:xfrm>
              <a:off x="7956351" y="1319406"/>
              <a:ext cx="122457" cy="66795"/>
            </a:xfrm>
            <a:custGeom>
              <a:avLst/>
              <a:gdLst>
                <a:gd name="T0" fmla="*/ 99 w 99"/>
                <a:gd name="T1" fmla="*/ 17 h 54"/>
                <a:gd name="T2" fmla="*/ 26 w 99"/>
                <a:gd name="T3" fmla="*/ 54 h 54"/>
                <a:gd name="T4" fmla="*/ 0 w 99"/>
                <a:gd name="T5" fmla="*/ 40 h 54"/>
                <a:gd name="T6" fmla="*/ 0 w 99"/>
                <a:gd name="T7" fmla="*/ 40 h 54"/>
                <a:gd name="T8" fmla="*/ 73 w 99"/>
                <a:gd name="T9" fmla="*/ 0 h 54"/>
                <a:gd name="T10" fmla="*/ 99 w 99"/>
                <a:gd name="T11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54">
                  <a:moveTo>
                    <a:pt x="99" y="17"/>
                  </a:moveTo>
                  <a:lnTo>
                    <a:pt x="26" y="5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73" y="0"/>
                  </a:lnTo>
                  <a:lnTo>
                    <a:pt x="9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64"/>
            <p:cNvSpPr/>
            <p:nvPr/>
          </p:nvSpPr>
          <p:spPr bwMode="auto">
            <a:xfrm>
              <a:off x="7950166" y="1436915"/>
              <a:ext cx="128641" cy="70505"/>
            </a:xfrm>
            <a:custGeom>
              <a:avLst/>
              <a:gdLst>
                <a:gd name="T0" fmla="*/ 104 w 104"/>
                <a:gd name="T1" fmla="*/ 14 h 57"/>
                <a:gd name="T2" fmla="*/ 28 w 104"/>
                <a:gd name="T3" fmla="*/ 57 h 57"/>
                <a:gd name="T4" fmla="*/ 0 w 104"/>
                <a:gd name="T5" fmla="*/ 40 h 57"/>
                <a:gd name="T6" fmla="*/ 78 w 104"/>
                <a:gd name="T7" fmla="*/ 0 h 57"/>
                <a:gd name="T8" fmla="*/ 104 w 104"/>
                <a:gd name="T9" fmla="*/ 1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7">
                  <a:moveTo>
                    <a:pt x="104" y="14"/>
                  </a:moveTo>
                  <a:lnTo>
                    <a:pt x="28" y="57"/>
                  </a:lnTo>
                  <a:lnTo>
                    <a:pt x="0" y="40"/>
                  </a:lnTo>
                  <a:lnTo>
                    <a:pt x="78" y="0"/>
                  </a:lnTo>
                  <a:lnTo>
                    <a:pt x="10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65"/>
            <p:cNvSpPr/>
            <p:nvPr/>
          </p:nvSpPr>
          <p:spPr bwMode="auto">
            <a:xfrm>
              <a:off x="7982327" y="1201897"/>
              <a:ext cx="96481" cy="68031"/>
            </a:xfrm>
            <a:custGeom>
              <a:avLst/>
              <a:gdLst>
                <a:gd name="T0" fmla="*/ 78 w 78"/>
                <a:gd name="T1" fmla="*/ 15 h 55"/>
                <a:gd name="T2" fmla="*/ 2 w 78"/>
                <a:gd name="T3" fmla="*/ 55 h 55"/>
                <a:gd name="T4" fmla="*/ 0 w 78"/>
                <a:gd name="T5" fmla="*/ 55 h 55"/>
                <a:gd name="T6" fmla="*/ 7 w 78"/>
                <a:gd name="T7" fmla="*/ 22 h 55"/>
                <a:gd name="T8" fmla="*/ 52 w 78"/>
                <a:gd name="T9" fmla="*/ 0 h 55"/>
                <a:gd name="T10" fmla="*/ 78 w 78"/>
                <a:gd name="T11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55">
                  <a:moveTo>
                    <a:pt x="78" y="15"/>
                  </a:moveTo>
                  <a:lnTo>
                    <a:pt x="2" y="55"/>
                  </a:lnTo>
                  <a:lnTo>
                    <a:pt x="0" y="55"/>
                  </a:lnTo>
                  <a:lnTo>
                    <a:pt x="7" y="22"/>
                  </a:lnTo>
                  <a:lnTo>
                    <a:pt x="52" y="0"/>
                  </a:lnTo>
                  <a:lnTo>
                    <a:pt x="7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66"/>
            <p:cNvSpPr/>
            <p:nvPr/>
          </p:nvSpPr>
          <p:spPr bwMode="auto">
            <a:xfrm>
              <a:off x="7997170" y="1178395"/>
              <a:ext cx="32160" cy="29686"/>
            </a:xfrm>
            <a:custGeom>
              <a:avLst/>
              <a:gdLst>
                <a:gd name="T0" fmla="*/ 26 w 26"/>
                <a:gd name="T1" fmla="*/ 12 h 24"/>
                <a:gd name="T2" fmla="*/ 0 w 26"/>
                <a:gd name="T3" fmla="*/ 24 h 24"/>
                <a:gd name="T4" fmla="*/ 7 w 26"/>
                <a:gd name="T5" fmla="*/ 0 h 24"/>
                <a:gd name="T6" fmla="*/ 26 w 26"/>
                <a:gd name="T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4">
                  <a:moveTo>
                    <a:pt x="26" y="12"/>
                  </a:moveTo>
                  <a:lnTo>
                    <a:pt x="0" y="24"/>
                  </a:lnTo>
                  <a:lnTo>
                    <a:pt x="7" y="0"/>
                  </a:lnTo>
                  <a:lnTo>
                    <a:pt x="2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7"/>
            <p:cNvSpPr/>
            <p:nvPr/>
          </p:nvSpPr>
          <p:spPr bwMode="auto">
            <a:xfrm>
              <a:off x="7926665" y="1521027"/>
              <a:ext cx="102666" cy="64321"/>
            </a:xfrm>
            <a:custGeom>
              <a:avLst/>
              <a:gdLst>
                <a:gd name="T0" fmla="*/ 83 w 83"/>
                <a:gd name="T1" fmla="*/ 22 h 52"/>
                <a:gd name="T2" fmla="*/ 21 w 83"/>
                <a:gd name="T3" fmla="*/ 52 h 52"/>
                <a:gd name="T4" fmla="*/ 0 w 83"/>
                <a:gd name="T5" fmla="*/ 26 h 52"/>
                <a:gd name="T6" fmla="*/ 47 w 83"/>
                <a:gd name="T7" fmla="*/ 0 h 52"/>
                <a:gd name="T8" fmla="*/ 83 w 83"/>
                <a:gd name="T9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2">
                  <a:moveTo>
                    <a:pt x="83" y="22"/>
                  </a:moveTo>
                  <a:lnTo>
                    <a:pt x="21" y="52"/>
                  </a:lnTo>
                  <a:lnTo>
                    <a:pt x="0" y="26"/>
                  </a:lnTo>
                  <a:lnTo>
                    <a:pt x="47" y="0"/>
                  </a:lnTo>
                  <a:lnTo>
                    <a:pt x="83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68"/>
            <p:cNvSpPr/>
            <p:nvPr/>
          </p:nvSpPr>
          <p:spPr bwMode="auto">
            <a:xfrm>
              <a:off x="7929138" y="1404755"/>
              <a:ext cx="100192" cy="72979"/>
            </a:xfrm>
            <a:custGeom>
              <a:avLst/>
              <a:gdLst>
                <a:gd name="T0" fmla="*/ 48 w 81"/>
                <a:gd name="T1" fmla="*/ 0 h 59"/>
                <a:gd name="T2" fmla="*/ 81 w 81"/>
                <a:gd name="T3" fmla="*/ 19 h 59"/>
                <a:gd name="T4" fmla="*/ 3 w 81"/>
                <a:gd name="T5" fmla="*/ 59 h 59"/>
                <a:gd name="T6" fmla="*/ 0 w 81"/>
                <a:gd name="T7" fmla="*/ 59 h 59"/>
                <a:gd name="T8" fmla="*/ 10 w 81"/>
                <a:gd name="T9" fmla="*/ 21 h 59"/>
                <a:gd name="T10" fmla="*/ 48 w 81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59">
                  <a:moveTo>
                    <a:pt x="48" y="0"/>
                  </a:moveTo>
                  <a:lnTo>
                    <a:pt x="81" y="19"/>
                  </a:lnTo>
                  <a:lnTo>
                    <a:pt x="3" y="59"/>
                  </a:lnTo>
                  <a:lnTo>
                    <a:pt x="0" y="59"/>
                  </a:lnTo>
                  <a:lnTo>
                    <a:pt x="10" y="21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69"/>
            <p:cNvSpPr/>
            <p:nvPr/>
          </p:nvSpPr>
          <p:spPr bwMode="auto">
            <a:xfrm>
              <a:off x="7961299" y="1287246"/>
              <a:ext cx="68031" cy="61847"/>
            </a:xfrm>
            <a:custGeom>
              <a:avLst/>
              <a:gdLst>
                <a:gd name="T0" fmla="*/ 19 w 55"/>
                <a:gd name="T1" fmla="*/ 0 h 50"/>
                <a:gd name="T2" fmla="*/ 55 w 55"/>
                <a:gd name="T3" fmla="*/ 19 h 50"/>
                <a:gd name="T4" fmla="*/ 0 w 55"/>
                <a:gd name="T5" fmla="*/ 50 h 50"/>
                <a:gd name="T6" fmla="*/ 12 w 55"/>
                <a:gd name="T7" fmla="*/ 5 h 50"/>
                <a:gd name="T8" fmla="*/ 19 w 55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0">
                  <a:moveTo>
                    <a:pt x="19" y="0"/>
                  </a:moveTo>
                  <a:lnTo>
                    <a:pt x="55" y="19"/>
                  </a:lnTo>
                  <a:lnTo>
                    <a:pt x="0" y="50"/>
                  </a:lnTo>
                  <a:lnTo>
                    <a:pt x="12" y="5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0"/>
            <p:cNvSpPr/>
            <p:nvPr/>
          </p:nvSpPr>
          <p:spPr bwMode="auto">
            <a:xfrm>
              <a:off x="8025619" y="1670696"/>
              <a:ext cx="44530" cy="40819"/>
            </a:xfrm>
            <a:custGeom>
              <a:avLst/>
              <a:gdLst>
                <a:gd name="T0" fmla="*/ 19 w 36"/>
                <a:gd name="T1" fmla="*/ 33 h 33"/>
                <a:gd name="T2" fmla="*/ 0 w 36"/>
                <a:gd name="T3" fmla="*/ 10 h 33"/>
                <a:gd name="T4" fmla="*/ 17 w 36"/>
                <a:gd name="T5" fmla="*/ 0 h 33"/>
                <a:gd name="T6" fmla="*/ 36 w 36"/>
                <a:gd name="T7" fmla="*/ 12 h 33"/>
                <a:gd name="T8" fmla="*/ 19 w 36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3">
                  <a:moveTo>
                    <a:pt x="19" y="33"/>
                  </a:moveTo>
                  <a:lnTo>
                    <a:pt x="0" y="10"/>
                  </a:lnTo>
                  <a:lnTo>
                    <a:pt x="17" y="0"/>
                  </a:lnTo>
                  <a:lnTo>
                    <a:pt x="36" y="12"/>
                  </a:lnTo>
                  <a:lnTo>
                    <a:pt x="1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1"/>
            <p:cNvSpPr/>
            <p:nvPr/>
          </p:nvSpPr>
          <p:spPr bwMode="auto">
            <a:xfrm>
              <a:off x="7988511" y="1029963"/>
              <a:ext cx="122457" cy="79164"/>
            </a:xfrm>
            <a:custGeom>
              <a:avLst/>
              <a:gdLst>
                <a:gd name="T0" fmla="*/ 26 w 99"/>
                <a:gd name="T1" fmla="*/ 64 h 64"/>
                <a:gd name="T2" fmla="*/ 0 w 99"/>
                <a:gd name="T3" fmla="*/ 0 h 64"/>
                <a:gd name="T4" fmla="*/ 99 w 99"/>
                <a:gd name="T5" fmla="*/ 0 h 64"/>
                <a:gd name="T6" fmla="*/ 73 w 99"/>
                <a:gd name="T7" fmla="*/ 64 h 64"/>
                <a:gd name="T8" fmla="*/ 26 w 99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64">
                  <a:moveTo>
                    <a:pt x="26" y="64"/>
                  </a:moveTo>
                  <a:lnTo>
                    <a:pt x="0" y="0"/>
                  </a:lnTo>
                  <a:lnTo>
                    <a:pt x="99" y="0"/>
                  </a:lnTo>
                  <a:lnTo>
                    <a:pt x="73" y="64"/>
                  </a:lnTo>
                  <a:lnTo>
                    <a:pt x="26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2"/>
            <p:cNvSpPr/>
            <p:nvPr/>
          </p:nvSpPr>
          <p:spPr bwMode="auto">
            <a:xfrm>
              <a:off x="7999644" y="1647194"/>
              <a:ext cx="29686" cy="21028"/>
            </a:xfrm>
            <a:custGeom>
              <a:avLst/>
              <a:gdLst>
                <a:gd name="T0" fmla="*/ 14 w 24"/>
                <a:gd name="T1" fmla="*/ 17 h 17"/>
                <a:gd name="T2" fmla="*/ 0 w 24"/>
                <a:gd name="T3" fmla="*/ 0 h 17"/>
                <a:gd name="T4" fmla="*/ 24 w 24"/>
                <a:gd name="T5" fmla="*/ 12 h 17"/>
                <a:gd name="T6" fmla="*/ 14 w 24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7">
                  <a:moveTo>
                    <a:pt x="14" y="17"/>
                  </a:moveTo>
                  <a:lnTo>
                    <a:pt x="0" y="0"/>
                  </a:lnTo>
                  <a:lnTo>
                    <a:pt x="24" y="12"/>
                  </a:lnTo>
                  <a:lnTo>
                    <a:pt x="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3"/>
            <p:cNvSpPr/>
            <p:nvPr/>
          </p:nvSpPr>
          <p:spPr bwMode="auto">
            <a:xfrm>
              <a:off x="7810393" y="1049754"/>
              <a:ext cx="171934" cy="38345"/>
            </a:xfrm>
            <a:custGeom>
              <a:avLst/>
              <a:gdLst>
                <a:gd name="T0" fmla="*/ 125 w 139"/>
                <a:gd name="T1" fmla="*/ 0 h 31"/>
                <a:gd name="T2" fmla="*/ 139 w 139"/>
                <a:gd name="T3" fmla="*/ 31 h 31"/>
                <a:gd name="T4" fmla="*/ 0 w 139"/>
                <a:gd name="T5" fmla="*/ 31 h 31"/>
                <a:gd name="T6" fmla="*/ 11 w 139"/>
                <a:gd name="T7" fmla="*/ 0 h 31"/>
                <a:gd name="T8" fmla="*/ 125 w 13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31">
                  <a:moveTo>
                    <a:pt x="125" y="0"/>
                  </a:moveTo>
                  <a:lnTo>
                    <a:pt x="139" y="31"/>
                  </a:lnTo>
                  <a:lnTo>
                    <a:pt x="0" y="31"/>
                  </a:lnTo>
                  <a:lnTo>
                    <a:pt x="11" y="0"/>
                  </a:ln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4"/>
            <p:cNvSpPr/>
            <p:nvPr/>
          </p:nvSpPr>
          <p:spPr bwMode="auto">
            <a:xfrm>
              <a:off x="7947693" y="1386201"/>
              <a:ext cx="25976" cy="23502"/>
            </a:xfrm>
            <a:custGeom>
              <a:avLst/>
              <a:gdLst>
                <a:gd name="T0" fmla="*/ 0 w 21"/>
                <a:gd name="T1" fmla="*/ 19 h 19"/>
                <a:gd name="T2" fmla="*/ 4 w 21"/>
                <a:gd name="T3" fmla="*/ 0 h 19"/>
                <a:gd name="T4" fmla="*/ 21 w 21"/>
                <a:gd name="T5" fmla="*/ 8 h 19"/>
                <a:gd name="T6" fmla="*/ 0 w 21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4" y="0"/>
                  </a:lnTo>
                  <a:lnTo>
                    <a:pt x="21" y="8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5"/>
            <p:cNvSpPr/>
            <p:nvPr/>
          </p:nvSpPr>
          <p:spPr bwMode="auto">
            <a:xfrm>
              <a:off x="7915532" y="1495051"/>
              <a:ext cx="51951" cy="47004"/>
            </a:xfrm>
            <a:custGeom>
              <a:avLst/>
              <a:gdLst>
                <a:gd name="T0" fmla="*/ 42 w 42"/>
                <a:gd name="T1" fmla="*/ 14 h 38"/>
                <a:gd name="T2" fmla="*/ 2 w 42"/>
                <a:gd name="T3" fmla="*/ 38 h 38"/>
                <a:gd name="T4" fmla="*/ 0 w 42"/>
                <a:gd name="T5" fmla="*/ 33 h 38"/>
                <a:gd name="T6" fmla="*/ 7 w 42"/>
                <a:gd name="T7" fmla="*/ 5 h 38"/>
                <a:gd name="T8" fmla="*/ 14 w 42"/>
                <a:gd name="T9" fmla="*/ 0 h 38"/>
                <a:gd name="T10" fmla="*/ 42 w 42"/>
                <a:gd name="T11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8">
                  <a:moveTo>
                    <a:pt x="42" y="14"/>
                  </a:moveTo>
                  <a:lnTo>
                    <a:pt x="2" y="38"/>
                  </a:lnTo>
                  <a:lnTo>
                    <a:pt x="0" y="33"/>
                  </a:lnTo>
                  <a:lnTo>
                    <a:pt x="7" y="5"/>
                  </a:lnTo>
                  <a:lnTo>
                    <a:pt x="14" y="0"/>
                  </a:lnTo>
                  <a:lnTo>
                    <a:pt x="4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6"/>
            <p:cNvSpPr/>
            <p:nvPr/>
          </p:nvSpPr>
          <p:spPr bwMode="auto">
            <a:xfrm>
              <a:off x="7965010" y="1556898"/>
              <a:ext cx="113798" cy="66795"/>
            </a:xfrm>
            <a:custGeom>
              <a:avLst/>
              <a:gdLst>
                <a:gd name="T0" fmla="*/ 92 w 92"/>
                <a:gd name="T1" fmla="*/ 14 h 54"/>
                <a:gd name="T2" fmla="*/ 19 w 92"/>
                <a:gd name="T3" fmla="*/ 54 h 54"/>
                <a:gd name="T4" fmla="*/ 9 w 92"/>
                <a:gd name="T5" fmla="*/ 49 h 54"/>
                <a:gd name="T6" fmla="*/ 0 w 92"/>
                <a:gd name="T7" fmla="*/ 35 h 54"/>
                <a:gd name="T8" fmla="*/ 66 w 92"/>
                <a:gd name="T9" fmla="*/ 0 h 54"/>
                <a:gd name="T10" fmla="*/ 92 w 92"/>
                <a:gd name="T11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4">
                  <a:moveTo>
                    <a:pt x="92" y="14"/>
                  </a:moveTo>
                  <a:lnTo>
                    <a:pt x="19" y="54"/>
                  </a:lnTo>
                  <a:lnTo>
                    <a:pt x="9" y="49"/>
                  </a:lnTo>
                  <a:lnTo>
                    <a:pt x="0" y="35"/>
                  </a:lnTo>
                  <a:lnTo>
                    <a:pt x="66" y="0"/>
                  </a:lnTo>
                  <a:lnTo>
                    <a:pt x="9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7"/>
            <p:cNvSpPr/>
            <p:nvPr/>
          </p:nvSpPr>
          <p:spPr bwMode="auto">
            <a:xfrm>
              <a:off x="7783180" y="1117786"/>
              <a:ext cx="132352" cy="403241"/>
            </a:xfrm>
            <a:custGeom>
              <a:avLst/>
              <a:gdLst>
                <a:gd name="T0" fmla="*/ 0 w 107"/>
                <a:gd name="T1" fmla="*/ 0 h 326"/>
                <a:gd name="T2" fmla="*/ 107 w 107"/>
                <a:gd name="T3" fmla="*/ 300 h 326"/>
                <a:gd name="T4" fmla="*/ 90 w 107"/>
                <a:gd name="T5" fmla="*/ 326 h 326"/>
                <a:gd name="T6" fmla="*/ 0 w 107"/>
                <a:gd name="T7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326">
                  <a:moveTo>
                    <a:pt x="0" y="0"/>
                  </a:moveTo>
                  <a:lnTo>
                    <a:pt x="107" y="300"/>
                  </a:lnTo>
                  <a:lnTo>
                    <a:pt x="90" y="3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8"/>
            <p:cNvSpPr/>
            <p:nvPr/>
          </p:nvSpPr>
          <p:spPr bwMode="auto">
            <a:xfrm>
              <a:off x="7669382" y="1503710"/>
              <a:ext cx="210279" cy="145958"/>
            </a:xfrm>
            <a:custGeom>
              <a:avLst/>
              <a:gdLst>
                <a:gd name="T0" fmla="*/ 163 w 170"/>
                <a:gd name="T1" fmla="*/ 0 h 118"/>
                <a:gd name="T2" fmla="*/ 170 w 170"/>
                <a:gd name="T3" fmla="*/ 26 h 118"/>
                <a:gd name="T4" fmla="*/ 154 w 170"/>
                <a:gd name="T5" fmla="*/ 47 h 118"/>
                <a:gd name="T6" fmla="*/ 24 w 170"/>
                <a:gd name="T7" fmla="*/ 118 h 118"/>
                <a:gd name="T8" fmla="*/ 0 w 170"/>
                <a:gd name="T9" fmla="*/ 88 h 118"/>
                <a:gd name="T10" fmla="*/ 163 w 170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118">
                  <a:moveTo>
                    <a:pt x="163" y="0"/>
                  </a:moveTo>
                  <a:lnTo>
                    <a:pt x="170" y="26"/>
                  </a:lnTo>
                  <a:lnTo>
                    <a:pt x="154" y="47"/>
                  </a:lnTo>
                  <a:lnTo>
                    <a:pt x="24" y="118"/>
                  </a:lnTo>
                  <a:lnTo>
                    <a:pt x="0" y="88"/>
                  </a:lnTo>
                  <a:lnTo>
                    <a:pt x="1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9"/>
            <p:cNvSpPr/>
            <p:nvPr/>
          </p:nvSpPr>
          <p:spPr bwMode="auto">
            <a:xfrm>
              <a:off x="7617431" y="1415887"/>
              <a:ext cx="247387" cy="173171"/>
            </a:xfrm>
            <a:custGeom>
              <a:avLst/>
              <a:gdLst>
                <a:gd name="T0" fmla="*/ 189 w 200"/>
                <a:gd name="T1" fmla="*/ 0 h 140"/>
                <a:gd name="T2" fmla="*/ 200 w 200"/>
                <a:gd name="T3" fmla="*/ 45 h 140"/>
                <a:gd name="T4" fmla="*/ 28 w 200"/>
                <a:gd name="T5" fmla="*/ 140 h 140"/>
                <a:gd name="T6" fmla="*/ 0 w 200"/>
                <a:gd name="T7" fmla="*/ 102 h 140"/>
                <a:gd name="T8" fmla="*/ 189 w 200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40">
                  <a:moveTo>
                    <a:pt x="189" y="0"/>
                  </a:moveTo>
                  <a:lnTo>
                    <a:pt x="200" y="45"/>
                  </a:lnTo>
                  <a:lnTo>
                    <a:pt x="28" y="140"/>
                  </a:lnTo>
                  <a:lnTo>
                    <a:pt x="0" y="102"/>
                  </a:lnTo>
                  <a:lnTo>
                    <a:pt x="1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80"/>
            <p:cNvSpPr/>
            <p:nvPr/>
          </p:nvSpPr>
          <p:spPr bwMode="auto">
            <a:xfrm>
              <a:off x="7617431" y="1340434"/>
              <a:ext cx="225122" cy="163276"/>
            </a:xfrm>
            <a:custGeom>
              <a:avLst/>
              <a:gdLst>
                <a:gd name="T0" fmla="*/ 172 w 182"/>
                <a:gd name="T1" fmla="*/ 0 h 132"/>
                <a:gd name="T2" fmla="*/ 182 w 182"/>
                <a:gd name="T3" fmla="*/ 35 h 132"/>
                <a:gd name="T4" fmla="*/ 0 w 182"/>
                <a:gd name="T5" fmla="*/ 132 h 132"/>
                <a:gd name="T6" fmla="*/ 14 w 182"/>
                <a:gd name="T7" fmla="*/ 85 h 132"/>
                <a:gd name="T8" fmla="*/ 172 w 182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32">
                  <a:moveTo>
                    <a:pt x="172" y="0"/>
                  </a:moveTo>
                  <a:lnTo>
                    <a:pt x="182" y="35"/>
                  </a:lnTo>
                  <a:lnTo>
                    <a:pt x="0" y="132"/>
                  </a:lnTo>
                  <a:lnTo>
                    <a:pt x="14" y="85"/>
                  </a:lnTo>
                  <a:lnTo>
                    <a:pt x="1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81"/>
            <p:cNvSpPr/>
            <p:nvPr/>
          </p:nvSpPr>
          <p:spPr bwMode="auto">
            <a:xfrm>
              <a:off x="7643406" y="1261270"/>
              <a:ext cx="178119" cy="143485"/>
            </a:xfrm>
            <a:custGeom>
              <a:avLst/>
              <a:gdLst>
                <a:gd name="T0" fmla="*/ 135 w 144"/>
                <a:gd name="T1" fmla="*/ 0 h 116"/>
                <a:gd name="T2" fmla="*/ 144 w 144"/>
                <a:gd name="T3" fmla="*/ 38 h 116"/>
                <a:gd name="T4" fmla="*/ 0 w 144"/>
                <a:gd name="T5" fmla="*/ 116 h 116"/>
                <a:gd name="T6" fmla="*/ 12 w 144"/>
                <a:gd name="T7" fmla="*/ 66 h 116"/>
                <a:gd name="T8" fmla="*/ 135 w 144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16">
                  <a:moveTo>
                    <a:pt x="135" y="0"/>
                  </a:moveTo>
                  <a:lnTo>
                    <a:pt x="144" y="38"/>
                  </a:lnTo>
                  <a:lnTo>
                    <a:pt x="0" y="116"/>
                  </a:lnTo>
                  <a:lnTo>
                    <a:pt x="12" y="66"/>
                  </a:ln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82"/>
            <p:cNvSpPr/>
            <p:nvPr/>
          </p:nvSpPr>
          <p:spPr bwMode="auto">
            <a:xfrm>
              <a:off x="7716386" y="1621218"/>
              <a:ext cx="96481" cy="90296"/>
            </a:xfrm>
            <a:custGeom>
              <a:avLst/>
              <a:gdLst>
                <a:gd name="T0" fmla="*/ 78 w 78"/>
                <a:gd name="T1" fmla="*/ 0 h 73"/>
                <a:gd name="T2" fmla="*/ 24 w 78"/>
                <a:gd name="T3" fmla="*/ 73 h 73"/>
                <a:gd name="T4" fmla="*/ 0 w 78"/>
                <a:gd name="T5" fmla="*/ 42 h 73"/>
                <a:gd name="T6" fmla="*/ 78 w 78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73">
                  <a:moveTo>
                    <a:pt x="78" y="0"/>
                  </a:moveTo>
                  <a:lnTo>
                    <a:pt x="24" y="73"/>
                  </a:lnTo>
                  <a:lnTo>
                    <a:pt x="0" y="42"/>
                  </a:ln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83"/>
            <p:cNvSpPr/>
            <p:nvPr/>
          </p:nvSpPr>
          <p:spPr bwMode="auto">
            <a:xfrm>
              <a:off x="7681751" y="1029963"/>
              <a:ext cx="124930" cy="75453"/>
            </a:xfrm>
            <a:custGeom>
              <a:avLst/>
              <a:gdLst>
                <a:gd name="T0" fmla="*/ 101 w 101"/>
                <a:gd name="T1" fmla="*/ 0 h 61"/>
                <a:gd name="T2" fmla="*/ 75 w 101"/>
                <a:gd name="T3" fmla="*/ 61 h 61"/>
                <a:gd name="T4" fmla="*/ 28 w 101"/>
                <a:gd name="T5" fmla="*/ 61 h 61"/>
                <a:gd name="T6" fmla="*/ 0 w 101"/>
                <a:gd name="T7" fmla="*/ 0 h 61"/>
                <a:gd name="T8" fmla="*/ 101 w 10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61">
                  <a:moveTo>
                    <a:pt x="101" y="0"/>
                  </a:moveTo>
                  <a:lnTo>
                    <a:pt x="75" y="61"/>
                  </a:lnTo>
                  <a:lnTo>
                    <a:pt x="28" y="61"/>
                  </a:lnTo>
                  <a:lnTo>
                    <a:pt x="0" y="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84"/>
            <p:cNvSpPr/>
            <p:nvPr/>
          </p:nvSpPr>
          <p:spPr bwMode="auto">
            <a:xfrm>
              <a:off x="7669382" y="1184580"/>
              <a:ext cx="134826" cy="117509"/>
            </a:xfrm>
            <a:custGeom>
              <a:avLst/>
              <a:gdLst>
                <a:gd name="T0" fmla="*/ 99 w 109"/>
                <a:gd name="T1" fmla="*/ 0 h 95"/>
                <a:gd name="T2" fmla="*/ 109 w 109"/>
                <a:gd name="T3" fmla="*/ 38 h 95"/>
                <a:gd name="T4" fmla="*/ 0 w 109"/>
                <a:gd name="T5" fmla="*/ 95 h 95"/>
                <a:gd name="T6" fmla="*/ 12 w 109"/>
                <a:gd name="T7" fmla="*/ 48 h 95"/>
                <a:gd name="T8" fmla="*/ 99 w 109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95">
                  <a:moveTo>
                    <a:pt x="99" y="0"/>
                  </a:moveTo>
                  <a:lnTo>
                    <a:pt x="109" y="38"/>
                  </a:lnTo>
                  <a:lnTo>
                    <a:pt x="0" y="95"/>
                  </a:lnTo>
                  <a:lnTo>
                    <a:pt x="12" y="48"/>
                  </a:lnTo>
                  <a:lnTo>
                    <a:pt x="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85"/>
            <p:cNvSpPr/>
            <p:nvPr/>
          </p:nvSpPr>
          <p:spPr bwMode="auto">
            <a:xfrm>
              <a:off x="7692884" y="1117786"/>
              <a:ext cx="90296" cy="84112"/>
            </a:xfrm>
            <a:custGeom>
              <a:avLst/>
              <a:gdLst>
                <a:gd name="T0" fmla="*/ 66 w 73"/>
                <a:gd name="T1" fmla="*/ 0 h 68"/>
                <a:gd name="T2" fmla="*/ 73 w 73"/>
                <a:gd name="T3" fmla="*/ 31 h 68"/>
                <a:gd name="T4" fmla="*/ 0 w 73"/>
                <a:gd name="T5" fmla="*/ 68 h 68"/>
                <a:gd name="T6" fmla="*/ 19 w 73"/>
                <a:gd name="T7" fmla="*/ 0 h 68"/>
                <a:gd name="T8" fmla="*/ 66 w 7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8">
                  <a:moveTo>
                    <a:pt x="66" y="0"/>
                  </a:moveTo>
                  <a:lnTo>
                    <a:pt x="73" y="31"/>
                  </a:lnTo>
                  <a:lnTo>
                    <a:pt x="0" y="68"/>
                  </a:lnTo>
                  <a:lnTo>
                    <a:pt x="19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86"/>
            <p:cNvSpPr/>
            <p:nvPr/>
          </p:nvSpPr>
          <p:spPr bwMode="auto">
            <a:xfrm>
              <a:off x="7572901" y="1049754"/>
              <a:ext cx="105140" cy="38345"/>
            </a:xfrm>
            <a:custGeom>
              <a:avLst/>
              <a:gdLst>
                <a:gd name="T0" fmla="*/ 0 w 36"/>
                <a:gd name="T1" fmla="*/ 7 h 13"/>
                <a:gd name="T2" fmla="*/ 6 w 36"/>
                <a:gd name="T3" fmla="*/ 0 h 13"/>
                <a:gd name="T4" fmla="*/ 31 w 36"/>
                <a:gd name="T5" fmla="*/ 0 h 13"/>
                <a:gd name="T6" fmla="*/ 36 w 36"/>
                <a:gd name="T7" fmla="*/ 13 h 13"/>
                <a:gd name="T8" fmla="*/ 6 w 36"/>
                <a:gd name="T9" fmla="*/ 13 h 13"/>
                <a:gd name="T10" fmla="*/ 0 w 36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3">
                  <a:moveTo>
                    <a:pt x="0" y="7"/>
                  </a:moveTo>
                  <a:cubicBezTo>
                    <a:pt x="0" y="3"/>
                    <a:pt x="3" y="0"/>
                    <a:pt x="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473494" y="2559865"/>
            <a:ext cx="864618" cy="644443"/>
            <a:chOff x="3962286" y="1041096"/>
            <a:chExt cx="864618" cy="644443"/>
          </a:xfrm>
          <a:solidFill>
            <a:schemeClr val="bg2"/>
          </a:solidFill>
        </p:grpSpPr>
        <p:sp>
          <p:nvSpPr>
            <p:cNvPr id="61" name="Freeform 119"/>
            <p:cNvSpPr/>
            <p:nvPr/>
          </p:nvSpPr>
          <p:spPr bwMode="auto">
            <a:xfrm>
              <a:off x="4599308" y="1041096"/>
              <a:ext cx="227596" cy="599914"/>
            </a:xfrm>
            <a:custGeom>
              <a:avLst/>
              <a:gdLst>
                <a:gd name="T0" fmla="*/ 0 w 78"/>
                <a:gd name="T1" fmla="*/ 187 h 205"/>
                <a:gd name="T2" fmla="*/ 6 w 78"/>
                <a:gd name="T3" fmla="*/ 16 h 205"/>
                <a:gd name="T4" fmla="*/ 23 w 78"/>
                <a:gd name="T5" fmla="*/ 0 h 205"/>
                <a:gd name="T6" fmla="*/ 16 w 78"/>
                <a:gd name="T7" fmla="*/ 205 h 205"/>
                <a:gd name="T8" fmla="*/ 0 w 78"/>
                <a:gd name="T9" fmla="*/ 187 h 205"/>
                <a:gd name="T10" fmla="*/ 0 w 78"/>
                <a:gd name="T11" fmla="*/ 18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205">
                  <a:moveTo>
                    <a:pt x="0" y="187"/>
                  </a:moveTo>
                  <a:cubicBezTo>
                    <a:pt x="49" y="142"/>
                    <a:pt x="51" y="65"/>
                    <a:pt x="6" y="1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78" y="58"/>
                    <a:pt x="75" y="150"/>
                    <a:pt x="16" y="205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87"/>
                    <a:pt x="0" y="187"/>
                    <a:pt x="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20"/>
            <p:cNvSpPr/>
            <p:nvPr/>
          </p:nvSpPr>
          <p:spPr bwMode="auto">
            <a:xfrm>
              <a:off x="4534987" y="1117786"/>
              <a:ext cx="166986" cy="441586"/>
            </a:xfrm>
            <a:custGeom>
              <a:avLst/>
              <a:gdLst>
                <a:gd name="T0" fmla="*/ 0 w 57"/>
                <a:gd name="T1" fmla="*/ 137 h 151"/>
                <a:gd name="T2" fmla="*/ 4 w 57"/>
                <a:gd name="T3" fmla="*/ 12 h 151"/>
                <a:gd name="T4" fmla="*/ 4 w 57"/>
                <a:gd name="T5" fmla="*/ 12 h 151"/>
                <a:gd name="T6" fmla="*/ 17 w 57"/>
                <a:gd name="T7" fmla="*/ 0 h 151"/>
                <a:gd name="T8" fmla="*/ 17 w 57"/>
                <a:gd name="T9" fmla="*/ 0 h 151"/>
                <a:gd name="T10" fmla="*/ 12 w 57"/>
                <a:gd name="T11" fmla="*/ 151 h 151"/>
                <a:gd name="T12" fmla="*/ 0 w 57"/>
                <a:gd name="T13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51">
                  <a:moveTo>
                    <a:pt x="0" y="137"/>
                  </a:moveTo>
                  <a:cubicBezTo>
                    <a:pt x="35" y="104"/>
                    <a:pt x="37" y="48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7" y="43"/>
                    <a:pt x="55" y="110"/>
                    <a:pt x="12" y="151"/>
                  </a:cubicBezTo>
                  <a:lnTo>
                    <a:pt x="0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21"/>
            <p:cNvSpPr/>
            <p:nvPr/>
          </p:nvSpPr>
          <p:spPr bwMode="auto">
            <a:xfrm>
              <a:off x="4464482" y="1188291"/>
              <a:ext cx="122457" cy="291917"/>
            </a:xfrm>
            <a:custGeom>
              <a:avLst/>
              <a:gdLst>
                <a:gd name="T0" fmla="*/ 15 w 42"/>
                <a:gd name="T1" fmla="*/ 0 h 100"/>
                <a:gd name="T2" fmla="*/ 12 w 42"/>
                <a:gd name="T3" fmla="*/ 100 h 100"/>
                <a:gd name="T4" fmla="*/ 0 w 42"/>
                <a:gd name="T5" fmla="*/ 87 h 100"/>
                <a:gd name="T6" fmla="*/ 2 w 42"/>
                <a:gd name="T7" fmla="*/ 13 h 100"/>
                <a:gd name="T8" fmla="*/ 2 w 42"/>
                <a:gd name="T9" fmla="*/ 12 h 100"/>
                <a:gd name="T10" fmla="*/ 15 w 42"/>
                <a:gd name="T11" fmla="*/ 0 h 100"/>
                <a:gd name="T12" fmla="*/ 15 w 42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00">
                  <a:moveTo>
                    <a:pt x="15" y="0"/>
                  </a:moveTo>
                  <a:cubicBezTo>
                    <a:pt x="42" y="29"/>
                    <a:pt x="40" y="74"/>
                    <a:pt x="12" y="10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1" y="67"/>
                    <a:pt x="22" y="34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22"/>
            <p:cNvSpPr>
              <a:spLocks noEditPoints="1"/>
            </p:cNvSpPr>
            <p:nvPr/>
          </p:nvSpPr>
          <p:spPr bwMode="auto">
            <a:xfrm>
              <a:off x="3962286" y="1055939"/>
              <a:ext cx="484879" cy="629600"/>
            </a:xfrm>
            <a:custGeom>
              <a:avLst/>
              <a:gdLst>
                <a:gd name="T0" fmla="*/ 112 w 166"/>
                <a:gd name="T1" fmla="*/ 98 h 215"/>
                <a:gd name="T2" fmla="*/ 110 w 166"/>
                <a:gd name="T3" fmla="*/ 90 h 215"/>
                <a:gd name="T4" fmla="*/ 125 w 166"/>
                <a:gd name="T5" fmla="*/ 75 h 215"/>
                <a:gd name="T6" fmla="*/ 140 w 166"/>
                <a:gd name="T7" fmla="*/ 90 h 215"/>
                <a:gd name="T8" fmla="*/ 138 w 166"/>
                <a:gd name="T9" fmla="*/ 98 h 215"/>
                <a:gd name="T10" fmla="*/ 138 w 166"/>
                <a:gd name="T11" fmla="*/ 101 h 215"/>
                <a:gd name="T12" fmla="*/ 138 w 166"/>
                <a:gd name="T13" fmla="*/ 108 h 215"/>
                <a:gd name="T14" fmla="*/ 148 w 166"/>
                <a:gd name="T15" fmla="*/ 90 h 215"/>
                <a:gd name="T16" fmla="*/ 125 w 166"/>
                <a:gd name="T17" fmla="*/ 67 h 215"/>
                <a:gd name="T18" fmla="*/ 102 w 166"/>
                <a:gd name="T19" fmla="*/ 90 h 215"/>
                <a:gd name="T20" fmla="*/ 112 w 166"/>
                <a:gd name="T21" fmla="*/ 108 h 215"/>
                <a:gd name="T22" fmla="*/ 112 w 166"/>
                <a:gd name="T23" fmla="*/ 101 h 215"/>
                <a:gd name="T24" fmla="*/ 112 w 166"/>
                <a:gd name="T25" fmla="*/ 98 h 215"/>
                <a:gd name="T26" fmla="*/ 50 w 166"/>
                <a:gd name="T27" fmla="*/ 132 h 215"/>
                <a:gd name="T28" fmla="*/ 41 w 166"/>
                <a:gd name="T29" fmla="*/ 141 h 215"/>
                <a:gd name="T30" fmla="*/ 41 w 166"/>
                <a:gd name="T31" fmla="*/ 148 h 215"/>
                <a:gd name="T32" fmla="*/ 50 w 166"/>
                <a:gd name="T33" fmla="*/ 157 h 215"/>
                <a:gd name="T34" fmla="*/ 61 w 166"/>
                <a:gd name="T35" fmla="*/ 157 h 215"/>
                <a:gd name="T36" fmla="*/ 64 w 166"/>
                <a:gd name="T37" fmla="*/ 156 h 215"/>
                <a:gd name="T38" fmla="*/ 74 w 166"/>
                <a:gd name="T39" fmla="*/ 157 h 215"/>
                <a:gd name="T40" fmla="*/ 133 w 166"/>
                <a:gd name="T41" fmla="*/ 98 h 215"/>
                <a:gd name="T42" fmla="*/ 119 w 166"/>
                <a:gd name="T43" fmla="*/ 98 h 215"/>
                <a:gd name="T44" fmla="*/ 74 w 166"/>
                <a:gd name="T45" fmla="*/ 144 h 215"/>
                <a:gd name="T46" fmla="*/ 70 w 166"/>
                <a:gd name="T47" fmla="*/ 143 h 215"/>
                <a:gd name="T48" fmla="*/ 70 w 166"/>
                <a:gd name="T49" fmla="*/ 141 h 215"/>
                <a:gd name="T50" fmla="*/ 61 w 166"/>
                <a:gd name="T51" fmla="*/ 132 h 215"/>
                <a:gd name="T52" fmla="*/ 50 w 166"/>
                <a:gd name="T53" fmla="*/ 132 h 215"/>
                <a:gd name="T54" fmla="*/ 69 w 166"/>
                <a:gd name="T55" fmla="*/ 189 h 215"/>
                <a:gd name="T56" fmla="*/ 44 w 166"/>
                <a:gd name="T57" fmla="*/ 180 h 215"/>
                <a:gd name="T58" fmla="*/ 40 w 166"/>
                <a:gd name="T59" fmla="*/ 162 h 215"/>
                <a:gd name="T60" fmla="*/ 38 w 166"/>
                <a:gd name="T61" fmla="*/ 154 h 215"/>
                <a:gd name="T62" fmla="*/ 31 w 166"/>
                <a:gd name="T63" fmla="*/ 145 h 215"/>
                <a:gd name="T64" fmla="*/ 13 w 166"/>
                <a:gd name="T65" fmla="*/ 145 h 215"/>
                <a:gd name="T66" fmla="*/ 4 w 166"/>
                <a:gd name="T67" fmla="*/ 133 h 215"/>
                <a:gd name="T68" fmla="*/ 22 w 166"/>
                <a:gd name="T69" fmla="*/ 104 h 215"/>
                <a:gd name="T70" fmla="*/ 20 w 166"/>
                <a:gd name="T71" fmla="*/ 60 h 215"/>
                <a:gd name="T72" fmla="*/ 140 w 166"/>
                <a:gd name="T73" fmla="*/ 19 h 215"/>
                <a:gd name="T74" fmla="*/ 165 w 166"/>
                <a:gd name="T75" fmla="*/ 68 h 215"/>
                <a:gd name="T76" fmla="*/ 162 w 166"/>
                <a:gd name="T77" fmla="*/ 113 h 215"/>
                <a:gd name="T78" fmla="*/ 164 w 166"/>
                <a:gd name="T79" fmla="*/ 171 h 215"/>
                <a:gd name="T80" fmla="*/ 100 w 166"/>
                <a:gd name="T81" fmla="*/ 215 h 215"/>
                <a:gd name="T82" fmla="*/ 100 w 166"/>
                <a:gd name="T83" fmla="*/ 198 h 215"/>
                <a:gd name="T84" fmla="*/ 94 w 166"/>
                <a:gd name="T85" fmla="*/ 182 h 215"/>
                <a:gd name="T86" fmla="*/ 69 w 166"/>
                <a:gd name="T87" fmla="*/ 18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6" h="215">
                  <a:moveTo>
                    <a:pt x="112" y="98"/>
                  </a:moveTo>
                  <a:cubicBezTo>
                    <a:pt x="111" y="96"/>
                    <a:pt x="110" y="93"/>
                    <a:pt x="110" y="90"/>
                  </a:cubicBezTo>
                  <a:cubicBezTo>
                    <a:pt x="110" y="82"/>
                    <a:pt x="117" y="75"/>
                    <a:pt x="125" y="75"/>
                  </a:cubicBezTo>
                  <a:cubicBezTo>
                    <a:pt x="133" y="75"/>
                    <a:pt x="140" y="82"/>
                    <a:pt x="140" y="90"/>
                  </a:cubicBezTo>
                  <a:cubicBezTo>
                    <a:pt x="140" y="93"/>
                    <a:pt x="140" y="96"/>
                    <a:pt x="138" y="98"/>
                  </a:cubicBezTo>
                  <a:cubicBezTo>
                    <a:pt x="138" y="99"/>
                    <a:pt x="138" y="100"/>
                    <a:pt x="138" y="101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44" y="104"/>
                    <a:pt x="148" y="98"/>
                    <a:pt x="148" y="90"/>
                  </a:cubicBezTo>
                  <a:cubicBezTo>
                    <a:pt x="148" y="78"/>
                    <a:pt x="138" y="67"/>
                    <a:pt x="125" y="67"/>
                  </a:cubicBezTo>
                  <a:cubicBezTo>
                    <a:pt x="113" y="67"/>
                    <a:pt x="102" y="78"/>
                    <a:pt x="102" y="90"/>
                  </a:cubicBezTo>
                  <a:cubicBezTo>
                    <a:pt x="102" y="98"/>
                    <a:pt x="106" y="104"/>
                    <a:pt x="112" y="108"/>
                  </a:cubicBezTo>
                  <a:cubicBezTo>
                    <a:pt x="112" y="101"/>
                    <a:pt x="112" y="101"/>
                    <a:pt x="112" y="101"/>
                  </a:cubicBezTo>
                  <a:cubicBezTo>
                    <a:pt x="112" y="100"/>
                    <a:pt x="112" y="99"/>
                    <a:pt x="112" y="98"/>
                  </a:cubicBezTo>
                  <a:close/>
                  <a:moveTo>
                    <a:pt x="50" y="132"/>
                  </a:moveTo>
                  <a:cubicBezTo>
                    <a:pt x="45" y="132"/>
                    <a:pt x="41" y="136"/>
                    <a:pt x="41" y="141"/>
                  </a:cubicBezTo>
                  <a:cubicBezTo>
                    <a:pt x="41" y="148"/>
                    <a:pt x="41" y="148"/>
                    <a:pt x="41" y="148"/>
                  </a:cubicBezTo>
                  <a:cubicBezTo>
                    <a:pt x="41" y="153"/>
                    <a:pt x="45" y="157"/>
                    <a:pt x="50" y="157"/>
                  </a:cubicBezTo>
                  <a:cubicBezTo>
                    <a:pt x="61" y="157"/>
                    <a:pt x="61" y="157"/>
                    <a:pt x="61" y="157"/>
                  </a:cubicBezTo>
                  <a:cubicBezTo>
                    <a:pt x="62" y="157"/>
                    <a:pt x="63" y="157"/>
                    <a:pt x="64" y="156"/>
                  </a:cubicBezTo>
                  <a:cubicBezTo>
                    <a:pt x="67" y="157"/>
                    <a:pt x="70" y="157"/>
                    <a:pt x="74" y="157"/>
                  </a:cubicBezTo>
                  <a:cubicBezTo>
                    <a:pt x="106" y="157"/>
                    <a:pt x="133" y="130"/>
                    <a:pt x="133" y="98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9" y="123"/>
                    <a:pt x="99" y="144"/>
                    <a:pt x="74" y="144"/>
                  </a:cubicBezTo>
                  <a:cubicBezTo>
                    <a:pt x="72" y="144"/>
                    <a:pt x="71" y="144"/>
                    <a:pt x="70" y="143"/>
                  </a:cubicBezTo>
                  <a:cubicBezTo>
                    <a:pt x="70" y="141"/>
                    <a:pt x="70" y="141"/>
                    <a:pt x="70" y="141"/>
                  </a:cubicBezTo>
                  <a:cubicBezTo>
                    <a:pt x="70" y="136"/>
                    <a:pt x="66" y="132"/>
                    <a:pt x="61" y="132"/>
                  </a:cubicBezTo>
                  <a:lnTo>
                    <a:pt x="50" y="132"/>
                  </a:lnTo>
                  <a:close/>
                  <a:moveTo>
                    <a:pt x="69" y="189"/>
                  </a:moveTo>
                  <a:cubicBezTo>
                    <a:pt x="50" y="195"/>
                    <a:pt x="44" y="180"/>
                    <a:pt x="44" y="180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31" y="145"/>
                    <a:pt x="26" y="145"/>
                    <a:pt x="13" y="145"/>
                  </a:cubicBezTo>
                  <a:cubicBezTo>
                    <a:pt x="0" y="145"/>
                    <a:pt x="4" y="133"/>
                    <a:pt x="4" y="133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1" y="90"/>
                    <a:pt x="19" y="75"/>
                    <a:pt x="20" y="60"/>
                  </a:cubicBezTo>
                  <a:cubicBezTo>
                    <a:pt x="24" y="9"/>
                    <a:pt x="104" y="0"/>
                    <a:pt x="140" y="19"/>
                  </a:cubicBezTo>
                  <a:cubicBezTo>
                    <a:pt x="158" y="29"/>
                    <a:pt x="164" y="48"/>
                    <a:pt x="165" y="68"/>
                  </a:cubicBezTo>
                  <a:cubicBezTo>
                    <a:pt x="166" y="83"/>
                    <a:pt x="164" y="99"/>
                    <a:pt x="162" y="113"/>
                  </a:cubicBezTo>
                  <a:cubicBezTo>
                    <a:pt x="159" y="145"/>
                    <a:pt x="164" y="171"/>
                    <a:pt x="164" y="171"/>
                  </a:cubicBezTo>
                  <a:cubicBezTo>
                    <a:pt x="166" y="206"/>
                    <a:pt x="100" y="215"/>
                    <a:pt x="100" y="215"/>
                  </a:cubicBezTo>
                  <a:cubicBezTo>
                    <a:pt x="100" y="198"/>
                    <a:pt x="100" y="198"/>
                    <a:pt x="100" y="198"/>
                  </a:cubicBezTo>
                  <a:cubicBezTo>
                    <a:pt x="94" y="182"/>
                    <a:pt x="94" y="182"/>
                    <a:pt x="94" y="182"/>
                  </a:cubicBezTo>
                  <a:lnTo>
                    <a:pt x="69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23"/>
            <p:cNvSpPr>
              <a:spLocks noEditPoints="1"/>
            </p:cNvSpPr>
            <p:nvPr/>
          </p:nvSpPr>
          <p:spPr bwMode="auto">
            <a:xfrm>
              <a:off x="4102060" y="1456706"/>
              <a:ext cx="34634" cy="35871"/>
            </a:xfrm>
            <a:custGeom>
              <a:avLst/>
              <a:gdLst>
                <a:gd name="T0" fmla="*/ 6 w 12"/>
                <a:gd name="T1" fmla="*/ 3 h 12"/>
                <a:gd name="T2" fmla="*/ 3 w 12"/>
                <a:gd name="T3" fmla="*/ 6 h 12"/>
                <a:gd name="T4" fmla="*/ 6 w 12"/>
                <a:gd name="T5" fmla="*/ 9 h 12"/>
                <a:gd name="T6" fmla="*/ 9 w 12"/>
                <a:gd name="T7" fmla="*/ 6 h 12"/>
                <a:gd name="T8" fmla="*/ 6 w 12"/>
                <a:gd name="T9" fmla="*/ 3 h 12"/>
                <a:gd name="T10" fmla="*/ 6 w 12"/>
                <a:gd name="T11" fmla="*/ 12 h 12"/>
                <a:gd name="T12" fmla="*/ 0 w 12"/>
                <a:gd name="T13" fmla="*/ 6 h 12"/>
                <a:gd name="T14" fmla="*/ 6 w 12"/>
                <a:gd name="T15" fmla="*/ 0 h 12"/>
                <a:gd name="T16" fmla="*/ 12 w 12"/>
                <a:gd name="T17" fmla="*/ 6 h 12"/>
                <a:gd name="T18" fmla="*/ 6 w 12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3"/>
                  </a:moveTo>
                  <a:cubicBezTo>
                    <a:pt x="4" y="3"/>
                    <a:pt x="3" y="4"/>
                    <a:pt x="3" y="6"/>
                  </a:cubicBezTo>
                  <a:cubicBezTo>
                    <a:pt x="3" y="8"/>
                    <a:pt x="4" y="9"/>
                    <a:pt x="6" y="9"/>
                  </a:cubicBezTo>
                  <a:cubicBezTo>
                    <a:pt x="8" y="9"/>
                    <a:pt x="9" y="8"/>
                    <a:pt x="9" y="6"/>
                  </a:cubicBezTo>
                  <a:cubicBezTo>
                    <a:pt x="9" y="4"/>
                    <a:pt x="8" y="3"/>
                    <a:pt x="6" y="3"/>
                  </a:cubicBezTo>
                  <a:close/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9"/>
                    <a:pt x="9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878977" y="2473280"/>
            <a:ext cx="727318" cy="792875"/>
            <a:chOff x="2926971" y="959458"/>
            <a:chExt cx="727318" cy="792875"/>
          </a:xfrm>
          <a:solidFill>
            <a:schemeClr val="bg2"/>
          </a:solidFill>
        </p:grpSpPr>
        <p:sp>
          <p:nvSpPr>
            <p:cNvPr id="67" name="Freeform 124"/>
            <p:cNvSpPr/>
            <p:nvPr/>
          </p:nvSpPr>
          <p:spPr bwMode="auto">
            <a:xfrm>
              <a:off x="2926971" y="1015120"/>
              <a:ext cx="727318" cy="606098"/>
            </a:xfrm>
            <a:custGeom>
              <a:avLst/>
              <a:gdLst>
                <a:gd name="T0" fmla="*/ 242 w 249"/>
                <a:gd name="T1" fmla="*/ 0 h 207"/>
                <a:gd name="T2" fmla="*/ 249 w 249"/>
                <a:gd name="T3" fmla="*/ 7 h 207"/>
                <a:gd name="T4" fmla="*/ 242 w 249"/>
                <a:gd name="T5" fmla="*/ 14 h 207"/>
                <a:gd name="T6" fmla="*/ 216 w 249"/>
                <a:gd name="T7" fmla="*/ 14 h 207"/>
                <a:gd name="T8" fmla="*/ 193 w 249"/>
                <a:gd name="T9" fmla="*/ 163 h 207"/>
                <a:gd name="T10" fmla="*/ 191 w 249"/>
                <a:gd name="T11" fmla="*/ 168 h 207"/>
                <a:gd name="T12" fmla="*/ 191 w 249"/>
                <a:gd name="T13" fmla="*/ 200 h 207"/>
                <a:gd name="T14" fmla="*/ 184 w 249"/>
                <a:gd name="T15" fmla="*/ 207 h 207"/>
                <a:gd name="T16" fmla="*/ 184 w 249"/>
                <a:gd name="T17" fmla="*/ 207 h 207"/>
                <a:gd name="T18" fmla="*/ 183 w 249"/>
                <a:gd name="T19" fmla="*/ 207 h 207"/>
                <a:gd name="T20" fmla="*/ 11 w 249"/>
                <a:gd name="T21" fmla="*/ 207 h 207"/>
                <a:gd name="T22" fmla="*/ 5 w 249"/>
                <a:gd name="T23" fmla="*/ 201 h 207"/>
                <a:gd name="T24" fmla="*/ 11 w 249"/>
                <a:gd name="T25" fmla="*/ 195 h 207"/>
                <a:gd name="T26" fmla="*/ 178 w 249"/>
                <a:gd name="T27" fmla="*/ 195 h 207"/>
                <a:gd name="T28" fmla="*/ 178 w 249"/>
                <a:gd name="T29" fmla="*/ 172 h 207"/>
                <a:gd name="T30" fmla="*/ 8 w 249"/>
                <a:gd name="T31" fmla="*/ 172 h 207"/>
                <a:gd name="T32" fmla="*/ 0 w 249"/>
                <a:gd name="T33" fmla="*/ 164 h 207"/>
                <a:gd name="T34" fmla="*/ 0 w 249"/>
                <a:gd name="T35" fmla="*/ 164 h 207"/>
                <a:gd name="T36" fmla="*/ 0 w 249"/>
                <a:gd name="T37" fmla="*/ 163 h 207"/>
                <a:gd name="T38" fmla="*/ 1 w 249"/>
                <a:gd name="T39" fmla="*/ 47 h 207"/>
                <a:gd name="T40" fmla="*/ 8 w 249"/>
                <a:gd name="T41" fmla="*/ 38 h 207"/>
                <a:gd name="T42" fmla="*/ 18 w 249"/>
                <a:gd name="T43" fmla="*/ 38 h 207"/>
                <a:gd name="T44" fmla="*/ 18 w 249"/>
                <a:gd name="T45" fmla="*/ 54 h 207"/>
                <a:gd name="T46" fmla="*/ 18 w 249"/>
                <a:gd name="T47" fmla="*/ 57 h 207"/>
                <a:gd name="T48" fmla="*/ 18 w 249"/>
                <a:gd name="T49" fmla="*/ 156 h 207"/>
                <a:gd name="T50" fmla="*/ 176 w 249"/>
                <a:gd name="T51" fmla="*/ 156 h 207"/>
                <a:gd name="T52" fmla="*/ 199 w 249"/>
                <a:gd name="T53" fmla="*/ 9 h 207"/>
                <a:gd name="T54" fmla="*/ 200 w 249"/>
                <a:gd name="T55" fmla="*/ 6 h 207"/>
                <a:gd name="T56" fmla="*/ 207 w 249"/>
                <a:gd name="T57" fmla="*/ 0 h 207"/>
                <a:gd name="T58" fmla="*/ 242 w 249"/>
                <a:gd name="T5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07">
                  <a:moveTo>
                    <a:pt x="242" y="0"/>
                  </a:moveTo>
                  <a:cubicBezTo>
                    <a:pt x="246" y="0"/>
                    <a:pt x="249" y="3"/>
                    <a:pt x="249" y="7"/>
                  </a:cubicBezTo>
                  <a:cubicBezTo>
                    <a:pt x="249" y="11"/>
                    <a:pt x="246" y="14"/>
                    <a:pt x="242" y="14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193" y="163"/>
                    <a:pt x="193" y="163"/>
                    <a:pt x="193" y="163"/>
                  </a:cubicBezTo>
                  <a:cubicBezTo>
                    <a:pt x="193" y="164"/>
                    <a:pt x="192" y="166"/>
                    <a:pt x="191" y="168"/>
                  </a:cubicBezTo>
                  <a:cubicBezTo>
                    <a:pt x="191" y="200"/>
                    <a:pt x="191" y="200"/>
                    <a:pt x="191" y="200"/>
                  </a:cubicBezTo>
                  <a:cubicBezTo>
                    <a:pt x="191" y="204"/>
                    <a:pt x="188" y="207"/>
                    <a:pt x="184" y="207"/>
                  </a:cubicBezTo>
                  <a:cubicBezTo>
                    <a:pt x="184" y="207"/>
                    <a:pt x="184" y="207"/>
                    <a:pt x="184" y="207"/>
                  </a:cubicBezTo>
                  <a:cubicBezTo>
                    <a:pt x="183" y="207"/>
                    <a:pt x="183" y="207"/>
                    <a:pt x="183" y="207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8" y="207"/>
                    <a:pt x="5" y="204"/>
                    <a:pt x="5" y="201"/>
                  </a:cubicBezTo>
                  <a:cubicBezTo>
                    <a:pt x="5" y="197"/>
                    <a:pt x="8" y="195"/>
                    <a:pt x="11" y="195"/>
                  </a:cubicBezTo>
                  <a:cubicBezTo>
                    <a:pt x="178" y="195"/>
                    <a:pt x="178" y="195"/>
                    <a:pt x="178" y="195"/>
                  </a:cubicBezTo>
                  <a:cubicBezTo>
                    <a:pt x="178" y="172"/>
                    <a:pt x="178" y="172"/>
                    <a:pt x="178" y="172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4" y="172"/>
                    <a:pt x="0" y="169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3"/>
                    <a:pt x="0" y="163"/>
                  </a:cubicBezTo>
                  <a:cubicBezTo>
                    <a:pt x="0" y="163"/>
                    <a:pt x="1" y="47"/>
                    <a:pt x="1" y="47"/>
                  </a:cubicBezTo>
                  <a:cubicBezTo>
                    <a:pt x="0" y="43"/>
                    <a:pt x="3" y="39"/>
                    <a:pt x="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156"/>
                    <a:pt x="18" y="156"/>
                    <a:pt x="18" y="156"/>
                  </a:cubicBezTo>
                  <a:cubicBezTo>
                    <a:pt x="176" y="156"/>
                    <a:pt x="176" y="156"/>
                    <a:pt x="176" y="156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8"/>
                    <a:pt x="200" y="7"/>
                    <a:pt x="200" y="6"/>
                  </a:cubicBezTo>
                  <a:cubicBezTo>
                    <a:pt x="201" y="3"/>
                    <a:pt x="204" y="0"/>
                    <a:pt x="207" y="0"/>
                  </a:cubicBezTo>
                  <a:lnTo>
                    <a:pt x="2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125"/>
            <p:cNvSpPr>
              <a:spLocks noChangeArrowheads="1"/>
            </p:cNvSpPr>
            <p:nvPr/>
          </p:nvSpPr>
          <p:spPr bwMode="auto">
            <a:xfrm>
              <a:off x="3359898" y="1641009"/>
              <a:ext cx="110087" cy="1113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26"/>
            <p:cNvSpPr/>
            <p:nvPr/>
          </p:nvSpPr>
          <p:spPr bwMode="auto">
            <a:xfrm>
              <a:off x="3321553" y="959458"/>
              <a:ext cx="107613" cy="96481"/>
            </a:xfrm>
            <a:custGeom>
              <a:avLst/>
              <a:gdLst>
                <a:gd name="T0" fmla="*/ 25 w 37"/>
                <a:gd name="T1" fmla="*/ 3 h 33"/>
                <a:gd name="T2" fmla="*/ 33 w 37"/>
                <a:gd name="T3" fmla="*/ 25 h 33"/>
                <a:gd name="T4" fmla="*/ 3 w 37"/>
                <a:gd name="T5" fmla="*/ 12 h 33"/>
                <a:gd name="T6" fmla="*/ 25 w 37"/>
                <a:gd name="T7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3">
                  <a:moveTo>
                    <a:pt x="25" y="3"/>
                  </a:moveTo>
                  <a:cubicBezTo>
                    <a:pt x="33" y="7"/>
                    <a:pt x="37" y="16"/>
                    <a:pt x="33" y="25"/>
                  </a:cubicBezTo>
                  <a:cubicBezTo>
                    <a:pt x="30" y="33"/>
                    <a:pt x="0" y="20"/>
                    <a:pt x="3" y="12"/>
                  </a:cubicBezTo>
                  <a:cubicBezTo>
                    <a:pt x="7" y="4"/>
                    <a:pt x="16" y="0"/>
                    <a:pt x="2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27"/>
            <p:cNvSpPr>
              <a:spLocks noEditPoints="1"/>
            </p:cNvSpPr>
            <p:nvPr/>
          </p:nvSpPr>
          <p:spPr bwMode="auto">
            <a:xfrm>
              <a:off x="3239916" y="1053465"/>
              <a:ext cx="186777" cy="218938"/>
            </a:xfrm>
            <a:custGeom>
              <a:avLst/>
              <a:gdLst>
                <a:gd name="T0" fmla="*/ 47 w 64"/>
                <a:gd name="T1" fmla="*/ 56 h 75"/>
                <a:gd name="T2" fmla="*/ 41 w 64"/>
                <a:gd name="T3" fmla="*/ 55 h 75"/>
                <a:gd name="T4" fmla="*/ 40 w 64"/>
                <a:gd name="T5" fmla="*/ 61 h 75"/>
                <a:gd name="T6" fmla="*/ 46 w 64"/>
                <a:gd name="T7" fmla="*/ 62 h 75"/>
                <a:gd name="T8" fmla="*/ 47 w 64"/>
                <a:gd name="T9" fmla="*/ 56 h 75"/>
                <a:gd name="T10" fmla="*/ 27 w 64"/>
                <a:gd name="T11" fmla="*/ 59 h 75"/>
                <a:gd name="T12" fmla="*/ 53 w 64"/>
                <a:gd name="T13" fmla="*/ 45 h 75"/>
                <a:gd name="T14" fmla="*/ 32 w 64"/>
                <a:gd name="T15" fmla="*/ 6 h 75"/>
                <a:gd name="T16" fmla="*/ 6 w 64"/>
                <a:gd name="T17" fmla="*/ 20 h 75"/>
                <a:gd name="T18" fmla="*/ 27 w 64"/>
                <a:gd name="T19" fmla="*/ 59 h 75"/>
                <a:gd name="T20" fmla="*/ 63 w 64"/>
                <a:gd name="T21" fmla="*/ 53 h 75"/>
                <a:gd name="T22" fmla="*/ 61 w 64"/>
                <a:gd name="T23" fmla="*/ 60 h 75"/>
                <a:gd name="T24" fmla="*/ 35 w 64"/>
                <a:gd name="T25" fmla="*/ 74 h 75"/>
                <a:gd name="T26" fmla="*/ 28 w 64"/>
                <a:gd name="T27" fmla="*/ 72 h 75"/>
                <a:gd name="T28" fmla="*/ 2 w 64"/>
                <a:gd name="T29" fmla="*/ 22 h 75"/>
                <a:gd name="T30" fmla="*/ 4 w 64"/>
                <a:gd name="T31" fmla="*/ 15 h 75"/>
                <a:gd name="T32" fmla="*/ 29 w 64"/>
                <a:gd name="T33" fmla="*/ 1 h 75"/>
                <a:gd name="T34" fmla="*/ 37 w 64"/>
                <a:gd name="T35" fmla="*/ 4 h 75"/>
                <a:gd name="T36" fmla="*/ 63 w 64"/>
                <a:gd name="T37" fmla="*/ 5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75">
                  <a:moveTo>
                    <a:pt x="47" y="56"/>
                  </a:moveTo>
                  <a:cubicBezTo>
                    <a:pt x="46" y="54"/>
                    <a:pt x="44" y="54"/>
                    <a:pt x="41" y="55"/>
                  </a:cubicBezTo>
                  <a:cubicBezTo>
                    <a:pt x="39" y="56"/>
                    <a:pt x="39" y="58"/>
                    <a:pt x="40" y="61"/>
                  </a:cubicBezTo>
                  <a:cubicBezTo>
                    <a:pt x="41" y="63"/>
                    <a:pt x="43" y="63"/>
                    <a:pt x="46" y="62"/>
                  </a:cubicBezTo>
                  <a:cubicBezTo>
                    <a:pt x="48" y="61"/>
                    <a:pt x="48" y="59"/>
                    <a:pt x="47" y="56"/>
                  </a:cubicBezTo>
                  <a:close/>
                  <a:moveTo>
                    <a:pt x="27" y="59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6" y="20"/>
                    <a:pt x="6" y="20"/>
                    <a:pt x="6" y="20"/>
                  </a:cubicBezTo>
                  <a:lnTo>
                    <a:pt x="27" y="59"/>
                  </a:lnTo>
                  <a:close/>
                  <a:moveTo>
                    <a:pt x="63" y="53"/>
                  </a:moveTo>
                  <a:cubicBezTo>
                    <a:pt x="64" y="56"/>
                    <a:pt x="64" y="59"/>
                    <a:pt x="61" y="60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3" y="75"/>
                    <a:pt x="29" y="74"/>
                    <a:pt x="28" y="7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0"/>
                    <a:pt x="1" y="16"/>
                    <a:pt x="4" y="1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2" y="0"/>
                    <a:pt x="35" y="1"/>
                    <a:pt x="37" y="4"/>
                  </a:cubicBezTo>
                  <a:lnTo>
                    <a:pt x="6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28"/>
            <p:cNvSpPr/>
            <p:nvPr/>
          </p:nvSpPr>
          <p:spPr bwMode="auto">
            <a:xfrm>
              <a:off x="3242389" y="997803"/>
              <a:ext cx="254809" cy="96481"/>
            </a:xfrm>
            <a:custGeom>
              <a:avLst/>
              <a:gdLst>
                <a:gd name="T0" fmla="*/ 43 w 87"/>
                <a:gd name="T1" fmla="*/ 18 h 33"/>
                <a:gd name="T2" fmla="*/ 38 w 87"/>
                <a:gd name="T3" fmla="*/ 16 h 33"/>
                <a:gd name="T4" fmla="*/ 10 w 87"/>
                <a:gd name="T5" fmla="*/ 8 h 33"/>
                <a:gd name="T6" fmla="*/ 28 w 87"/>
                <a:gd name="T7" fmla="*/ 4 h 33"/>
                <a:gd name="T8" fmla="*/ 59 w 87"/>
                <a:gd name="T9" fmla="*/ 17 h 33"/>
                <a:gd name="T10" fmla="*/ 75 w 87"/>
                <a:gd name="T11" fmla="*/ 19 h 33"/>
                <a:gd name="T12" fmla="*/ 43 w 87"/>
                <a:gd name="T13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33">
                  <a:moveTo>
                    <a:pt x="43" y="18"/>
                  </a:move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22" y="5"/>
                    <a:pt x="10" y="8"/>
                  </a:cubicBezTo>
                  <a:cubicBezTo>
                    <a:pt x="0" y="11"/>
                    <a:pt x="9" y="0"/>
                    <a:pt x="28" y="4"/>
                  </a:cubicBezTo>
                  <a:cubicBezTo>
                    <a:pt x="31" y="12"/>
                    <a:pt x="51" y="20"/>
                    <a:pt x="59" y="17"/>
                  </a:cubicBezTo>
                  <a:cubicBezTo>
                    <a:pt x="64" y="19"/>
                    <a:pt x="70" y="20"/>
                    <a:pt x="75" y="19"/>
                  </a:cubicBezTo>
                  <a:cubicBezTo>
                    <a:pt x="87" y="15"/>
                    <a:pt x="72" y="33"/>
                    <a:pt x="4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29"/>
            <p:cNvSpPr/>
            <p:nvPr/>
          </p:nvSpPr>
          <p:spPr bwMode="auto">
            <a:xfrm>
              <a:off x="3058086" y="1182106"/>
              <a:ext cx="251098" cy="237492"/>
            </a:xfrm>
            <a:custGeom>
              <a:avLst/>
              <a:gdLst>
                <a:gd name="T0" fmla="*/ 66 w 86"/>
                <a:gd name="T1" fmla="*/ 23 h 81"/>
                <a:gd name="T2" fmla="*/ 86 w 86"/>
                <a:gd name="T3" fmla="*/ 56 h 81"/>
                <a:gd name="T4" fmla="*/ 70 w 86"/>
                <a:gd name="T5" fmla="*/ 66 h 81"/>
                <a:gd name="T6" fmla="*/ 57 w 86"/>
                <a:gd name="T7" fmla="*/ 50 h 81"/>
                <a:gd name="T8" fmla="*/ 36 w 86"/>
                <a:gd name="T9" fmla="*/ 81 h 81"/>
                <a:gd name="T10" fmla="*/ 18 w 86"/>
                <a:gd name="T11" fmla="*/ 68 h 81"/>
                <a:gd name="T12" fmla="*/ 0 w 86"/>
                <a:gd name="T13" fmla="*/ 56 h 81"/>
                <a:gd name="T14" fmla="*/ 21 w 86"/>
                <a:gd name="T15" fmla="*/ 25 h 81"/>
                <a:gd name="T16" fmla="*/ 1 w 86"/>
                <a:gd name="T17" fmla="*/ 18 h 81"/>
                <a:gd name="T18" fmla="*/ 5 w 86"/>
                <a:gd name="T19" fmla="*/ 0 h 81"/>
                <a:gd name="T20" fmla="*/ 44 w 86"/>
                <a:gd name="T21" fmla="*/ 8 h 81"/>
                <a:gd name="T22" fmla="*/ 42 w 86"/>
                <a:gd name="T23" fmla="*/ 10 h 81"/>
                <a:gd name="T24" fmla="*/ 46 w 86"/>
                <a:gd name="T25" fmla="*/ 28 h 81"/>
                <a:gd name="T26" fmla="*/ 64 w 86"/>
                <a:gd name="T27" fmla="*/ 25 h 81"/>
                <a:gd name="T28" fmla="*/ 66 w 86"/>
                <a:gd name="T29" fmla="*/ 2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81">
                  <a:moveTo>
                    <a:pt x="66" y="23"/>
                  </a:moveTo>
                  <a:cubicBezTo>
                    <a:pt x="86" y="56"/>
                    <a:pt x="86" y="56"/>
                    <a:pt x="86" y="5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2" y="9"/>
                    <a:pt x="42" y="10"/>
                  </a:cubicBezTo>
                  <a:cubicBezTo>
                    <a:pt x="38" y="15"/>
                    <a:pt x="40" y="23"/>
                    <a:pt x="46" y="28"/>
                  </a:cubicBezTo>
                  <a:cubicBezTo>
                    <a:pt x="52" y="32"/>
                    <a:pt x="60" y="31"/>
                    <a:pt x="64" y="25"/>
                  </a:cubicBezTo>
                  <a:cubicBezTo>
                    <a:pt x="65" y="25"/>
                    <a:pt x="65" y="24"/>
                    <a:pt x="6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30"/>
            <p:cNvSpPr/>
            <p:nvPr/>
          </p:nvSpPr>
          <p:spPr bwMode="auto">
            <a:xfrm>
              <a:off x="3011082" y="1073256"/>
              <a:ext cx="132352" cy="100192"/>
            </a:xfrm>
            <a:custGeom>
              <a:avLst/>
              <a:gdLst>
                <a:gd name="T0" fmla="*/ 45 w 45"/>
                <a:gd name="T1" fmla="*/ 19 h 34"/>
                <a:gd name="T2" fmla="*/ 44 w 45"/>
                <a:gd name="T3" fmla="*/ 20 h 34"/>
                <a:gd name="T4" fmla="*/ 12 w 45"/>
                <a:gd name="T5" fmla="*/ 27 h 34"/>
                <a:gd name="T6" fmla="*/ 2 w 45"/>
                <a:gd name="T7" fmla="*/ 3 h 34"/>
                <a:gd name="T8" fmla="*/ 10 w 45"/>
                <a:gd name="T9" fmla="*/ 0 h 34"/>
                <a:gd name="T10" fmla="*/ 12 w 45"/>
                <a:gd name="T11" fmla="*/ 1 h 34"/>
                <a:gd name="T12" fmla="*/ 18 w 45"/>
                <a:gd name="T13" fmla="*/ 25 h 34"/>
                <a:gd name="T14" fmla="*/ 43 w 45"/>
                <a:gd name="T15" fmla="*/ 19 h 34"/>
                <a:gd name="T16" fmla="*/ 44 w 45"/>
                <a:gd name="T17" fmla="*/ 18 h 34"/>
                <a:gd name="T18" fmla="*/ 45 w 45"/>
                <a:gd name="T19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4">
                  <a:moveTo>
                    <a:pt x="45" y="19"/>
                  </a:moveTo>
                  <a:cubicBezTo>
                    <a:pt x="45" y="19"/>
                    <a:pt x="45" y="20"/>
                    <a:pt x="44" y="20"/>
                  </a:cubicBezTo>
                  <a:cubicBezTo>
                    <a:pt x="37" y="31"/>
                    <a:pt x="23" y="34"/>
                    <a:pt x="12" y="27"/>
                  </a:cubicBezTo>
                  <a:cubicBezTo>
                    <a:pt x="4" y="22"/>
                    <a:pt x="0" y="12"/>
                    <a:pt x="2" y="3"/>
                  </a:cubicBezTo>
                  <a:cubicBezTo>
                    <a:pt x="5" y="3"/>
                    <a:pt x="8" y="2"/>
                    <a:pt x="10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9"/>
                    <a:pt x="10" y="19"/>
                    <a:pt x="18" y="25"/>
                  </a:cubicBezTo>
                  <a:cubicBezTo>
                    <a:pt x="26" y="30"/>
                    <a:pt x="37" y="28"/>
                    <a:pt x="43" y="19"/>
                  </a:cubicBezTo>
                  <a:cubicBezTo>
                    <a:pt x="43" y="19"/>
                    <a:pt x="43" y="19"/>
                    <a:pt x="44" y="18"/>
                  </a:cubicBezTo>
                  <a:lnTo>
                    <a:pt x="45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131"/>
            <p:cNvSpPr>
              <a:spLocks noChangeArrowheads="1"/>
            </p:cNvSpPr>
            <p:nvPr/>
          </p:nvSpPr>
          <p:spPr bwMode="auto">
            <a:xfrm>
              <a:off x="2952946" y="1641009"/>
              <a:ext cx="111324" cy="1113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32"/>
            <p:cNvSpPr/>
            <p:nvPr/>
          </p:nvSpPr>
          <p:spPr bwMode="auto">
            <a:xfrm>
              <a:off x="3040769" y="1023779"/>
              <a:ext cx="119983" cy="105140"/>
            </a:xfrm>
            <a:custGeom>
              <a:avLst/>
              <a:gdLst>
                <a:gd name="T0" fmla="*/ 1 w 41"/>
                <a:gd name="T1" fmla="*/ 16 h 36"/>
                <a:gd name="T2" fmla="*/ 2 w 41"/>
                <a:gd name="T3" fmla="*/ 5 h 36"/>
                <a:gd name="T4" fmla="*/ 28 w 41"/>
                <a:gd name="T5" fmla="*/ 5 h 36"/>
                <a:gd name="T6" fmla="*/ 35 w 41"/>
                <a:gd name="T7" fmla="*/ 36 h 36"/>
                <a:gd name="T8" fmla="*/ 34 w 41"/>
                <a:gd name="T9" fmla="*/ 35 h 36"/>
                <a:gd name="T10" fmla="*/ 28 w 41"/>
                <a:gd name="T11" fmla="*/ 11 h 36"/>
                <a:gd name="T12" fmla="*/ 3 w 41"/>
                <a:gd name="T13" fmla="*/ 17 h 36"/>
                <a:gd name="T14" fmla="*/ 2 w 41"/>
                <a:gd name="T15" fmla="*/ 18 h 36"/>
                <a:gd name="T16" fmla="*/ 0 w 41"/>
                <a:gd name="T17" fmla="*/ 17 h 36"/>
                <a:gd name="T18" fmla="*/ 1 w 41"/>
                <a:gd name="T19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6">
                  <a:moveTo>
                    <a:pt x="1" y="16"/>
                  </a:moveTo>
                  <a:cubicBezTo>
                    <a:pt x="3" y="12"/>
                    <a:pt x="3" y="9"/>
                    <a:pt x="2" y="5"/>
                  </a:cubicBezTo>
                  <a:cubicBezTo>
                    <a:pt x="9" y="0"/>
                    <a:pt x="20" y="0"/>
                    <a:pt x="28" y="5"/>
                  </a:cubicBezTo>
                  <a:cubicBezTo>
                    <a:pt x="38" y="12"/>
                    <a:pt x="41" y="25"/>
                    <a:pt x="35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8" y="27"/>
                    <a:pt x="36" y="17"/>
                    <a:pt x="28" y="11"/>
                  </a:cubicBezTo>
                  <a:cubicBezTo>
                    <a:pt x="19" y="6"/>
                    <a:pt x="8" y="8"/>
                    <a:pt x="3" y="17"/>
                  </a:cubicBezTo>
                  <a:cubicBezTo>
                    <a:pt x="2" y="17"/>
                    <a:pt x="2" y="17"/>
                    <a:pt x="2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33"/>
            <p:cNvSpPr/>
            <p:nvPr/>
          </p:nvSpPr>
          <p:spPr bwMode="auto">
            <a:xfrm>
              <a:off x="2991291" y="1023779"/>
              <a:ext cx="55662" cy="55662"/>
            </a:xfrm>
            <a:custGeom>
              <a:avLst/>
              <a:gdLst>
                <a:gd name="T0" fmla="*/ 14 w 19"/>
                <a:gd name="T1" fmla="*/ 3 h 19"/>
                <a:gd name="T2" fmla="*/ 16 w 19"/>
                <a:gd name="T3" fmla="*/ 14 h 19"/>
                <a:gd name="T4" fmla="*/ 4 w 19"/>
                <a:gd name="T5" fmla="*/ 17 h 19"/>
                <a:gd name="T6" fmla="*/ 2 w 19"/>
                <a:gd name="T7" fmla="*/ 5 h 19"/>
                <a:gd name="T8" fmla="*/ 14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4" y="3"/>
                  </a:moveTo>
                  <a:cubicBezTo>
                    <a:pt x="18" y="5"/>
                    <a:pt x="19" y="10"/>
                    <a:pt x="16" y="14"/>
                  </a:cubicBezTo>
                  <a:cubicBezTo>
                    <a:pt x="14" y="18"/>
                    <a:pt x="8" y="19"/>
                    <a:pt x="4" y="17"/>
                  </a:cubicBezTo>
                  <a:cubicBezTo>
                    <a:pt x="1" y="14"/>
                    <a:pt x="0" y="9"/>
                    <a:pt x="2" y="5"/>
                  </a:cubicBezTo>
                  <a:cubicBezTo>
                    <a:pt x="5" y="1"/>
                    <a:pt x="10" y="0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3359457" y="4080669"/>
            <a:ext cx="909147" cy="795349"/>
            <a:chOff x="8602032" y="3017719"/>
            <a:chExt cx="909147" cy="795349"/>
          </a:xfrm>
          <a:solidFill>
            <a:schemeClr val="bg2"/>
          </a:solidFill>
        </p:grpSpPr>
        <p:sp>
          <p:nvSpPr>
            <p:cNvPr id="80" name="Freeform 283"/>
            <p:cNvSpPr/>
            <p:nvPr/>
          </p:nvSpPr>
          <p:spPr bwMode="auto">
            <a:xfrm>
              <a:off x="9187102" y="3585472"/>
              <a:ext cx="324077" cy="227596"/>
            </a:xfrm>
            <a:custGeom>
              <a:avLst/>
              <a:gdLst>
                <a:gd name="T0" fmla="*/ 111 w 111"/>
                <a:gd name="T1" fmla="*/ 78 h 78"/>
                <a:gd name="T2" fmla="*/ 0 w 111"/>
                <a:gd name="T3" fmla="*/ 78 h 78"/>
                <a:gd name="T4" fmla="*/ 14 w 111"/>
                <a:gd name="T5" fmla="*/ 63 h 78"/>
                <a:gd name="T6" fmla="*/ 46 w 111"/>
                <a:gd name="T7" fmla="*/ 63 h 78"/>
                <a:gd name="T8" fmla="*/ 46 w 111"/>
                <a:gd name="T9" fmla="*/ 0 h 78"/>
                <a:gd name="T10" fmla="*/ 64 w 111"/>
                <a:gd name="T11" fmla="*/ 0 h 78"/>
                <a:gd name="T12" fmla="*/ 64 w 111"/>
                <a:gd name="T13" fmla="*/ 63 h 78"/>
                <a:gd name="T14" fmla="*/ 96 w 111"/>
                <a:gd name="T15" fmla="*/ 63 h 78"/>
                <a:gd name="T16" fmla="*/ 111 w 111"/>
                <a:gd name="T1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78">
                  <a:moveTo>
                    <a:pt x="111" y="78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0" y="70"/>
                    <a:pt x="6" y="63"/>
                    <a:pt x="14" y="63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104" y="63"/>
                    <a:pt x="111" y="70"/>
                    <a:pt x="111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84"/>
            <p:cNvSpPr/>
            <p:nvPr/>
          </p:nvSpPr>
          <p:spPr bwMode="auto">
            <a:xfrm>
              <a:off x="9248949" y="3163677"/>
              <a:ext cx="152143" cy="400767"/>
            </a:xfrm>
            <a:custGeom>
              <a:avLst/>
              <a:gdLst>
                <a:gd name="T0" fmla="*/ 123 w 123"/>
                <a:gd name="T1" fmla="*/ 85 h 324"/>
                <a:gd name="T2" fmla="*/ 123 w 123"/>
                <a:gd name="T3" fmla="*/ 324 h 324"/>
                <a:gd name="T4" fmla="*/ 0 w 123"/>
                <a:gd name="T5" fmla="*/ 324 h 324"/>
                <a:gd name="T6" fmla="*/ 75 w 123"/>
                <a:gd name="T7" fmla="*/ 0 h 324"/>
                <a:gd name="T8" fmla="*/ 123 w 123"/>
                <a:gd name="T9" fmla="*/ 85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324">
                  <a:moveTo>
                    <a:pt x="123" y="85"/>
                  </a:moveTo>
                  <a:lnTo>
                    <a:pt x="123" y="324"/>
                  </a:lnTo>
                  <a:lnTo>
                    <a:pt x="0" y="324"/>
                  </a:lnTo>
                  <a:lnTo>
                    <a:pt x="75" y="0"/>
                  </a:lnTo>
                  <a:lnTo>
                    <a:pt x="123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85"/>
            <p:cNvSpPr/>
            <p:nvPr/>
          </p:nvSpPr>
          <p:spPr bwMode="auto">
            <a:xfrm>
              <a:off x="9137625" y="3017719"/>
              <a:ext cx="204094" cy="619705"/>
            </a:xfrm>
            <a:custGeom>
              <a:avLst/>
              <a:gdLst>
                <a:gd name="T0" fmla="*/ 165 w 165"/>
                <a:gd name="T1" fmla="*/ 12 h 501"/>
                <a:gd name="T2" fmla="*/ 54 w 165"/>
                <a:gd name="T3" fmla="*/ 501 h 501"/>
                <a:gd name="T4" fmla="*/ 0 w 165"/>
                <a:gd name="T5" fmla="*/ 490 h 501"/>
                <a:gd name="T6" fmla="*/ 111 w 165"/>
                <a:gd name="T7" fmla="*/ 0 h 501"/>
                <a:gd name="T8" fmla="*/ 165 w 165"/>
                <a:gd name="T9" fmla="*/ 12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501">
                  <a:moveTo>
                    <a:pt x="165" y="12"/>
                  </a:moveTo>
                  <a:lnTo>
                    <a:pt x="54" y="501"/>
                  </a:lnTo>
                  <a:lnTo>
                    <a:pt x="0" y="490"/>
                  </a:lnTo>
                  <a:lnTo>
                    <a:pt x="111" y="0"/>
                  </a:lnTo>
                  <a:lnTo>
                    <a:pt x="16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86"/>
            <p:cNvSpPr/>
            <p:nvPr/>
          </p:nvSpPr>
          <p:spPr bwMode="auto">
            <a:xfrm>
              <a:off x="9154942" y="3277475"/>
              <a:ext cx="47004" cy="134826"/>
            </a:xfrm>
            <a:custGeom>
              <a:avLst/>
              <a:gdLst>
                <a:gd name="T0" fmla="*/ 38 w 38"/>
                <a:gd name="T1" fmla="*/ 0 h 109"/>
                <a:gd name="T2" fmla="*/ 12 w 38"/>
                <a:gd name="T3" fmla="*/ 109 h 109"/>
                <a:gd name="T4" fmla="*/ 0 w 38"/>
                <a:gd name="T5" fmla="*/ 109 h 109"/>
                <a:gd name="T6" fmla="*/ 0 w 38"/>
                <a:gd name="T7" fmla="*/ 0 h 109"/>
                <a:gd name="T8" fmla="*/ 38 w 38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9">
                  <a:moveTo>
                    <a:pt x="38" y="0"/>
                  </a:moveTo>
                  <a:lnTo>
                    <a:pt x="12" y="109"/>
                  </a:lnTo>
                  <a:lnTo>
                    <a:pt x="0" y="109"/>
                  </a:lnTo>
                  <a:lnTo>
                    <a:pt x="0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287"/>
            <p:cNvSpPr>
              <a:spLocks noChangeArrowheads="1"/>
            </p:cNvSpPr>
            <p:nvPr/>
          </p:nvSpPr>
          <p:spPr bwMode="auto">
            <a:xfrm>
              <a:off x="9122782" y="3286134"/>
              <a:ext cx="23502" cy="1063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88"/>
            <p:cNvSpPr/>
            <p:nvPr/>
          </p:nvSpPr>
          <p:spPr bwMode="auto">
            <a:xfrm>
              <a:off x="8833339" y="3216866"/>
              <a:ext cx="283258" cy="171934"/>
            </a:xfrm>
            <a:custGeom>
              <a:avLst/>
              <a:gdLst>
                <a:gd name="T0" fmla="*/ 97 w 97"/>
                <a:gd name="T1" fmla="*/ 29 h 59"/>
                <a:gd name="T2" fmla="*/ 97 w 97"/>
                <a:gd name="T3" fmla="*/ 55 h 59"/>
                <a:gd name="T4" fmla="*/ 78 w 97"/>
                <a:gd name="T5" fmla="*/ 55 h 59"/>
                <a:gd name="T6" fmla="*/ 49 w 97"/>
                <a:gd name="T7" fmla="*/ 55 h 59"/>
                <a:gd name="T8" fmla="*/ 32 w 97"/>
                <a:gd name="T9" fmla="*/ 55 h 59"/>
                <a:gd name="T10" fmla="*/ 23 w 97"/>
                <a:gd name="T11" fmla="*/ 55 h 59"/>
                <a:gd name="T12" fmla="*/ 9 w 97"/>
                <a:gd name="T13" fmla="*/ 55 h 59"/>
                <a:gd name="T14" fmla="*/ 0 w 97"/>
                <a:gd name="T15" fmla="*/ 47 h 59"/>
                <a:gd name="T16" fmla="*/ 9 w 97"/>
                <a:gd name="T17" fmla="*/ 40 h 59"/>
                <a:gd name="T18" fmla="*/ 23 w 97"/>
                <a:gd name="T19" fmla="*/ 40 h 59"/>
                <a:gd name="T20" fmla="*/ 40 w 97"/>
                <a:gd name="T21" fmla="*/ 32 h 59"/>
                <a:gd name="T22" fmla="*/ 40 w 97"/>
                <a:gd name="T23" fmla="*/ 24 h 59"/>
                <a:gd name="T24" fmla="*/ 27 w 97"/>
                <a:gd name="T25" fmla="*/ 16 h 59"/>
                <a:gd name="T26" fmla="*/ 27 w 97"/>
                <a:gd name="T27" fmla="*/ 10 h 59"/>
                <a:gd name="T28" fmla="*/ 52 w 97"/>
                <a:gd name="T29" fmla="*/ 3 h 59"/>
                <a:gd name="T30" fmla="*/ 71 w 97"/>
                <a:gd name="T31" fmla="*/ 10 h 59"/>
                <a:gd name="T32" fmla="*/ 91 w 97"/>
                <a:gd name="T33" fmla="*/ 29 h 59"/>
                <a:gd name="T34" fmla="*/ 97 w 97"/>
                <a:gd name="T35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59">
                  <a:moveTo>
                    <a:pt x="97" y="29"/>
                  </a:moveTo>
                  <a:cubicBezTo>
                    <a:pt x="97" y="55"/>
                    <a:pt x="97" y="55"/>
                    <a:pt x="97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5"/>
                    <a:pt x="60" y="59"/>
                    <a:pt x="49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4" y="55"/>
                    <a:pt x="0" y="52"/>
                    <a:pt x="0" y="47"/>
                  </a:cubicBezTo>
                  <a:cubicBezTo>
                    <a:pt x="0" y="43"/>
                    <a:pt x="4" y="40"/>
                    <a:pt x="9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62" y="0"/>
                    <a:pt x="71" y="10"/>
                  </a:cubicBezTo>
                  <a:cubicBezTo>
                    <a:pt x="80" y="19"/>
                    <a:pt x="91" y="29"/>
                    <a:pt x="91" y="29"/>
                  </a:cubicBezTo>
                  <a:lnTo>
                    <a:pt x="9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89"/>
            <p:cNvSpPr/>
            <p:nvPr/>
          </p:nvSpPr>
          <p:spPr bwMode="auto">
            <a:xfrm>
              <a:off x="8602032" y="3283660"/>
              <a:ext cx="298101" cy="128641"/>
            </a:xfrm>
            <a:custGeom>
              <a:avLst/>
              <a:gdLst>
                <a:gd name="T0" fmla="*/ 102 w 102"/>
                <a:gd name="T1" fmla="*/ 0 h 44"/>
                <a:gd name="T2" fmla="*/ 102 w 102"/>
                <a:gd name="T3" fmla="*/ 13 h 44"/>
                <a:gd name="T4" fmla="*/ 87 w 102"/>
                <a:gd name="T5" fmla="*/ 13 h 44"/>
                <a:gd name="T6" fmla="*/ 75 w 102"/>
                <a:gd name="T7" fmla="*/ 24 h 44"/>
                <a:gd name="T8" fmla="*/ 75 w 102"/>
                <a:gd name="T9" fmla="*/ 25 h 44"/>
                <a:gd name="T10" fmla="*/ 87 w 102"/>
                <a:gd name="T11" fmla="*/ 36 h 44"/>
                <a:gd name="T12" fmla="*/ 102 w 102"/>
                <a:gd name="T13" fmla="*/ 36 h 44"/>
                <a:gd name="T14" fmla="*/ 92 w 102"/>
                <a:gd name="T15" fmla="*/ 44 h 44"/>
                <a:gd name="T16" fmla="*/ 10 w 102"/>
                <a:gd name="T17" fmla="*/ 44 h 44"/>
                <a:gd name="T18" fmla="*/ 0 w 102"/>
                <a:gd name="T19" fmla="*/ 34 h 44"/>
                <a:gd name="T20" fmla="*/ 0 w 102"/>
                <a:gd name="T21" fmla="*/ 0 h 44"/>
                <a:gd name="T22" fmla="*/ 102 w 102"/>
                <a:gd name="T2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44">
                  <a:moveTo>
                    <a:pt x="102" y="0"/>
                  </a:moveTo>
                  <a:cubicBezTo>
                    <a:pt x="102" y="13"/>
                    <a:pt x="102" y="13"/>
                    <a:pt x="102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0" y="13"/>
                    <a:pt x="75" y="18"/>
                    <a:pt x="75" y="24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31"/>
                    <a:pt x="80" y="36"/>
                    <a:pt x="87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1" y="40"/>
                    <a:pt x="97" y="44"/>
                    <a:pt x="92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5" y="44"/>
                    <a:pt x="0" y="39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90"/>
            <p:cNvSpPr/>
            <p:nvPr/>
          </p:nvSpPr>
          <p:spPr bwMode="auto">
            <a:xfrm>
              <a:off x="8602032" y="3195838"/>
              <a:ext cx="298101" cy="64321"/>
            </a:xfrm>
            <a:custGeom>
              <a:avLst/>
              <a:gdLst>
                <a:gd name="T0" fmla="*/ 102 w 102"/>
                <a:gd name="T1" fmla="*/ 9 h 22"/>
                <a:gd name="T2" fmla="*/ 102 w 102"/>
                <a:gd name="T3" fmla="*/ 22 h 22"/>
                <a:gd name="T4" fmla="*/ 0 w 102"/>
                <a:gd name="T5" fmla="*/ 22 h 22"/>
                <a:gd name="T6" fmla="*/ 0 w 102"/>
                <a:gd name="T7" fmla="*/ 9 h 22"/>
                <a:gd name="T8" fmla="*/ 10 w 102"/>
                <a:gd name="T9" fmla="*/ 0 h 22"/>
                <a:gd name="T10" fmla="*/ 92 w 102"/>
                <a:gd name="T11" fmla="*/ 0 h 22"/>
                <a:gd name="T12" fmla="*/ 102 w 102"/>
                <a:gd name="T13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22">
                  <a:moveTo>
                    <a:pt x="102" y="9"/>
                  </a:moveTo>
                  <a:cubicBezTo>
                    <a:pt x="102" y="22"/>
                    <a:pt x="102" y="22"/>
                    <a:pt x="10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8" y="0"/>
                    <a:pt x="102" y="4"/>
                    <a:pt x="10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0" name="Rectangle 29"/>
          <p:cNvSpPr/>
          <p:nvPr/>
        </p:nvSpPr>
        <p:spPr>
          <a:xfrm>
            <a:off x="3958" y="0"/>
            <a:ext cx="6092042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latin typeface="+mn-e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22583" y="346755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会议日程</a:t>
            </a:r>
            <a:endParaRPr lang="bg-BG" sz="4800" b="1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41911" y="1071552"/>
            <a:ext cx="3600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accent5"/>
                </a:solidFill>
                <a:latin typeface="+mn-ea"/>
              </a:rPr>
              <a:t>多色彩欧美扁平风格商务通用</a:t>
            </a:r>
            <a:r>
              <a:rPr lang="en-US" altLang="zh-CN" sz="1600" dirty="0" smtClean="0">
                <a:solidFill>
                  <a:schemeClr val="accent5"/>
                </a:solidFill>
                <a:latin typeface="+mn-ea"/>
              </a:rPr>
              <a:t>PPT</a:t>
            </a:r>
            <a:r>
              <a:rPr lang="zh-CN" altLang="en-US" sz="1600" dirty="0" smtClean="0">
                <a:solidFill>
                  <a:schemeClr val="accent5"/>
                </a:solidFill>
                <a:latin typeface="+mn-ea"/>
              </a:rPr>
              <a:t>模板</a:t>
            </a:r>
            <a:endParaRPr lang="en-US" sz="16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022417" y="3794376"/>
            <a:ext cx="2982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bg-BG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79428" y="4755404"/>
            <a:ext cx="3925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79428" y="5542320"/>
            <a:ext cx="3925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69326" y="1820472"/>
            <a:ext cx="854904" cy="157077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latin typeface="+mn-ea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63516" y="1818912"/>
            <a:ext cx="854904" cy="157077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latin typeface="+mn-e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78084" y="1814796"/>
            <a:ext cx="854904" cy="1570774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latin typeface="+mn-e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72274" y="1813236"/>
            <a:ext cx="854904" cy="1570774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latin typeface="+mn-ea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36599" y="1861256"/>
            <a:ext cx="90601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1</a:t>
            </a:r>
            <a:endParaRPr lang="bg-BG" sz="96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29435" y="1861256"/>
            <a:ext cx="90601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4</a:t>
            </a:r>
            <a:endParaRPr lang="bg-BG" sz="96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161530" y="1875107"/>
            <a:ext cx="90601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3</a:t>
            </a:r>
            <a:endParaRPr lang="bg-BG" sz="96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042415" y="1875107"/>
            <a:ext cx="90601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0</a:t>
            </a:r>
            <a:endParaRPr lang="bg-BG" sz="96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3014469" y="2544210"/>
            <a:ext cx="62801" cy="6280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3014469" y="2628472"/>
            <a:ext cx="62801" cy="6280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accent5"/>
              </a:solidFill>
              <a:latin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212546" y="3876169"/>
            <a:ext cx="807892" cy="866674"/>
            <a:chOff x="360096" y="5387901"/>
            <a:chExt cx="807892" cy="866674"/>
          </a:xfrm>
          <a:solidFill>
            <a:schemeClr val="bg2"/>
          </a:solidFill>
        </p:grpSpPr>
        <p:sp>
          <p:nvSpPr>
            <p:cNvPr id="21" name="Freeform 360"/>
            <p:cNvSpPr/>
            <p:nvPr/>
          </p:nvSpPr>
          <p:spPr bwMode="auto">
            <a:xfrm>
              <a:off x="647164" y="5636694"/>
              <a:ext cx="520824" cy="617881"/>
            </a:xfrm>
            <a:custGeom>
              <a:avLst/>
              <a:gdLst>
                <a:gd name="T0" fmla="*/ 160 w 161"/>
                <a:gd name="T1" fmla="*/ 70 h 191"/>
                <a:gd name="T2" fmla="*/ 152 w 161"/>
                <a:gd name="T3" fmla="*/ 82 h 191"/>
                <a:gd name="T4" fmla="*/ 140 w 161"/>
                <a:gd name="T5" fmla="*/ 75 h 191"/>
                <a:gd name="T6" fmla="*/ 133 w 161"/>
                <a:gd name="T7" fmla="*/ 50 h 191"/>
                <a:gd name="T8" fmla="*/ 119 w 161"/>
                <a:gd name="T9" fmla="*/ 191 h 191"/>
                <a:gd name="T10" fmla="*/ 109 w 161"/>
                <a:gd name="T11" fmla="*/ 191 h 191"/>
                <a:gd name="T12" fmla="*/ 100 w 161"/>
                <a:gd name="T13" fmla="*/ 191 h 191"/>
                <a:gd name="T14" fmla="*/ 100 w 161"/>
                <a:gd name="T15" fmla="*/ 100 h 191"/>
                <a:gd name="T16" fmla="*/ 94 w 161"/>
                <a:gd name="T17" fmla="*/ 94 h 191"/>
                <a:gd name="T18" fmla="*/ 88 w 161"/>
                <a:gd name="T19" fmla="*/ 100 h 191"/>
                <a:gd name="T20" fmla="*/ 88 w 161"/>
                <a:gd name="T21" fmla="*/ 191 h 191"/>
                <a:gd name="T22" fmla="*/ 79 w 161"/>
                <a:gd name="T23" fmla="*/ 191 h 191"/>
                <a:gd name="T24" fmla="*/ 69 w 161"/>
                <a:gd name="T25" fmla="*/ 191 h 191"/>
                <a:gd name="T26" fmla="*/ 55 w 161"/>
                <a:gd name="T27" fmla="*/ 61 h 191"/>
                <a:gd name="T28" fmla="*/ 51 w 161"/>
                <a:gd name="T29" fmla="*/ 63 h 191"/>
                <a:gd name="T30" fmla="*/ 36 w 161"/>
                <a:gd name="T31" fmla="*/ 62 h 191"/>
                <a:gd name="T32" fmla="*/ 6 w 161"/>
                <a:gd name="T33" fmla="*/ 37 h 191"/>
                <a:gd name="T34" fmla="*/ 5 w 161"/>
                <a:gd name="T35" fmla="*/ 19 h 191"/>
                <a:gd name="T36" fmla="*/ 23 w 161"/>
                <a:gd name="T37" fmla="*/ 17 h 191"/>
                <a:gd name="T38" fmla="*/ 43 w 161"/>
                <a:gd name="T39" fmla="*/ 34 h 191"/>
                <a:gd name="T40" fmla="*/ 58 w 161"/>
                <a:gd name="T41" fmla="*/ 12 h 191"/>
                <a:gd name="T42" fmla="*/ 70 w 161"/>
                <a:gd name="T43" fmla="*/ 7 h 191"/>
                <a:gd name="T44" fmla="*/ 86 w 161"/>
                <a:gd name="T45" fmla="*/ 12 h 191"/>
                <a:gd name="T46" fmla="*/ 109 w 161"/>
                <a:gd name="T47" fmla="*/ 0 h 191"/>
                <a:gd name="T48" fmla="*/ 127 w 161"/>
                <a:gd name="T49" fmla="*/ 11 h 191"/>
                <a:gd name="T50" fmla="*/ 148 w 161"/>
                <a:gd name="T51" fmla="*/ 31 h 191"/>
                <a:gd name="T52" fmla="*/ 151 w 161"/>
                <a:gd name="T53" fmla="*/ 36 h 191"/>
                <a:gd name="T54" fmla="*/ 151 w 161"/>
                <a:gd name="T55" fmla="*/ 37 h 191"/>
                <a:gd name="T56" fmla="*/ 160 w 161"/>
                <a:gd name="T57" fmla="*/ 7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1" h="191">
                  <a:moveTo>
                    <a:pt x="160" y="70"/>
                  </a:moveTo>
                  <a:cubicBezTo>
                    <a:pt x="161" y="75"/>
                    <a:pt x="158" y="81"/>
                    <a:pt x="152" y="82"/>
                  </a:cubicBezTo>
                  <a:cubicBezTo>
                    <a:pt x="147" y="84"/>
                    <a:pt x="141" y="80"/>
                    <a:pt x="140" y="75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19" y="191"/>
                    <a:pt x="119" y="191"/>
                    <a:pt x="119" y="191"/>
                  </a:cubicBezTo>
                  <a:cubicBezTo>
                    <a:pt x="109" y="191"/>
                    <a:pt x="109" y="191"/>
                    <a:pt x="109" y="191"/>
                  </a:cubicBezTo>
                  <a:cubicBezTo>
                    <a:pt x="100" y="191"/>
                    <a:pt x="100" y="191"/>
                    <a:pt x="100" y="191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00" y="96"/>
                    <a:pt x="97" y="94"/>
                    <a:pt x="94" y="94"/>
                  </a:cubicBezTo>
                  <a:cubicBezTo>
                    <a:pt x="90" y="94"/>
                    <a:pt x="88" y="96"/>
                    <a:pt x="88" y="100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79" y="191"/>
                    <a:pt x="79" y="191"/>
                    <a:pt x="79" y="191"/>
                  </a:cubicBezTo>
                  <a:cubicBezTo>
                    <a:pt x="69" y="191"/>
                    <a:pt x="69" y="191"/>
                    <a:pt x="69" y="19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54" y="62"/>
                    <a:pt x="53" y="63"/>
                    <a:pt x="51" y="63"/>
                  </a:cubicBezTo>
                  <a:cubicBezTo>
                    <a:pt x="47" y="66"/>
                    <a:pt x="40" y="66"/>
                    <a:pt x="36" y="62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1" y="32"/>
                    <a:pt x="0" y="24"/>
                    <a:pt x="5" y="19"/>
                  </a:cubicBezTo>
                  <a:cubicBezTo>
                    <a:pt x="10" y="13"/>
                    <a:pt x="18" y="12"/>
                    <a:pt x="23" y="17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1"/>
                    <a:pt x="63" y="9"/>
                    <a:pt x="70" y="7"/>
                  </a:cubicBezTo>
                  <a:cubicBezTo>
                    <a:pt x="74" y="10"/>
                    <a:pt x="80" y="12"/>
                    <a:pt x="86" y="12"/>
                  </a:cubicBezTo>
                  <a:cubicBezTo>
                    <a:pt x="95" y="12"/>
                    <a:pt x="104" y="7"/>
                    <a:pt x="109" y="0"/>
                  </a:cubicBezTo>
                  <a:cubicBezTo>
                    <a:pt x="115" y="1"/>
                    <a:pt x="122" y="4"/>
                    <a:pt x="127" y="1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50" y="33"/>
                    <a:pt x="151" y="34"/>
                    <a:pt x="151" y="36"/>
                  </a:cubicBezTo>
                  <a:cubicBezTo>
                    <a:pt x="151" y="37"/>
                    <a:pt x="151" y="37"/>
                    <a:pt x="151" y="37"/>
                  </a:cubicBezTo>
                  <a:lnTo>
                    <a:pt x="16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361"/>
            <p:cNvSpPr>
              <a:spLocks noChangeArrowheads="1"/>
            </p:cNvSpPr>
            <p:nvPr/>
          </p:nvSpPr>
          <p:spPr bwMode="auto">
            <a:xfrm>
              <a:off x="831709" y="5474022"/>
              <a:ext cx="181810" cy="1818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62"/>
            <p:cNvSpPr/>
            <p:nvPr/>
          </p:nvSpPr>
          <p:spPr bwMode="auto">
            <a:xfrm>
              <a:off x="360096" y="5387901"/>
              <a:ext cx="358152" cy="270665"/>
            </a:xfrm>
            <a:custGeom>
              <a:avLst/>
              <a:gdLst>
                <a:gd name="T0" fmla="*/ 111 w 111"/>
                <a:gd name="T1" fmla="*/ 12 h 84"/>
                <a:gd name="T2" fmla="*/ 111 w 111"/>
                <a:gd name="T3" fmla="*/ 72 h 84"/>
                <a:gd name="T4" fmla="*/ 99 w 111"/>
                <a:gd name="T5" fmla="*/ 84 h 84"/>
                <a:gd name="T6" fmla="*/ 79 w 111"/>
                <a:gd name="T7" fmla="*/ 84 h 84"/>
                <a:gd name="T8" fmla="*/ 69 w 111"/>
                <a:gd name="T9" fmla="*/ 70 h 84"/>
                <a:gd name="T10" fmla="*/ 100 w 111"/>
                <a:gd name="T11" fmla="*/ 70 h 84"/>
                <a:gd name="T12" fmla="*/ 100 w 111"/>
                <a:gd name="T13" fmla="*/ 25 h 84"/>
                <a:gd name="T14" fmla="*/ 10 w 111"/>
                <a:gd name="T15" fmla="*/ 25 h 84"/>
                <a:gd name="T16" fmla="*/ 10 w 111"/>
                <a:gd name="T17" fmla="*/ 70 h 84"/>
                <a:gd name="T18" fmla="*/ 31 w 111"/>
                <a:gd name="T19" fmla="*/ 70 h 84"/>
                <a:gd name="T20" fmla="*/ 41 w 111"/>
                <a:gd name="T21" fmla="*/ 84 h 84"/>
                <a:gd name="T22" fmla="*/ 12 w 111"/>
                <a:gd name="T23" fmla="*/ 84 h 84"/>
                <a:gd name="T24" fmla="*/ 0 w 111"/>
                <a:gd name="T25" fmla="*/ 72 h 84"/>
                <a:gd name="T26" fmla="*/ 0 w 111"/>
                <a:gd name="T27" fmla="*/ 12 h 84"/>
                <a:gd name="T28" fmla="*/ 12 w 111"/>
                <a:gd name="T29" fmla="*/ 0 h 84"/>
                <a:gd name="T30" fmla="*/ 17 w 111"/>
                <a:gd name="T31" fmla="*/ 0 h 84"/>
                <a:gd name="T32" fmla="*/ 17 w 111"/>
                <a:gd name="T33" fmla="*/ 12 h 84"/>
                <a:gd name="T34" fmla="*/ 91 w 111"/>
                <a:gd name="T35" fmla="*/ 12 h 84"/>
                <a:gd name="T36" fmla="*/ 91 w 111"/>
                <a:gd name="T37" fmla="*/ 0 h 84"/>
                <a:gd name="T38" fmla="*/ 99 w 111"/>
                <a:gd name="T39" fmla="*/ 0 h 84"/>
                <a:gd name="T40" fmla="*/ 111 w 111"/>
                <a:gd name="T41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84">
                  <a:moveTo>
                    <a:pt x="111" y="12"/>
                  </a:moveTo>
                  <a:cubicBezTo>
                    <a:pt x="111" y="72"/>
                    <a:pt x="111" y="72"/>
                    <a:pt x="111" y="72"/>
                  </a:cubicBezTo>
                  <a:cubicBezTo>
                    <a:pt x="111" y="79"/>
                    <a:pt x="105" y="84"/>
                    <a:pt x="99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100" y="70"/>
                    <a:pt x="100" y="70"/>
                    <a:pt x="100" y="70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5" y="84"/>
                    <a:pt x="0" y="79"/>
                    <a:pt x="0" y="7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5" y="0"/>
                    <a:pt x="111" y="6"/>
                    <a:pt x="1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63"/>
            <p:cNvSpPr/>
            <p:nvPr/>
          </p:nvSpPr>
          <p:spPr bwMode="auto">
            <a:xfrm>
              <a:off x="473556" y="5565610"/>
              <a:ext cx="180443" cy="232389"/>
            </a:xfrm>
            <a:custGeom>
              <a:avLst/>
              <a:gdLst>
                <a:gd name="T0" fmla="*/ 54 w 56"/>
                <a:gd name="T1" fmla="*/ 64 h 72"/>
                <a:gd name="T2" fmla="*/ 53 w 56"/>
                <a:gd name="T3" fmla="*/ 71 h 72"/>
                <a:gd name="T4" fmla="*/ 51 w 56"/>
                <a:gd name="T5" fmla="*/ 72 h 72"/>
                <a:gd name="T6" fmla="*/ 46 w 56"/>
                <a:gd name="T7" fmla="*/ 69 h 72"/>
                <a:gd name="T8" fmla="*/ 2 w 56"/>
                <a:gd name="T9" fmla="*/ 8 h 72"/>
                <a:gd name="T10" fmla="*/ 2 w 56"/>
                <a:gd name="T11" fmla="*/ 1 h 72"/>
                <a:gd name="T12" fmla="*/ 4 w 56"/>
                <a:gd name="T13" fmla="*/ 0 h 72"/>
                <a:gd name="T14" fmla="*/ 9 w 56"/>
                <a:gd name="T15" fmla="*/ 3 h 72"/>
                <a:gd name="T16" fmla="*/ 54 w 56"/>
                <a:gd name="T17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2">
                  <a:moveTo>
                    <a:pt x="54" y="64"/>
                  </a:moveTo>
                  <a:cubicBezTo>
                    <a:pt x="56" y="66"/>
                    <a:pt x="55" y="70"/>
                    <a:pt x="53" y="71"/>
                  </a:cubicBezTo>
                  <a:cubicBezTo>
                    <a:pt x="53" y="72"/>
                    <a:pt x="52" y="72"/>
                    <a:pt x="51" y="72"/>
                  </a:cubicBezTo>
                  <a:cubicBezTo>
                    <a:pt x="50" y="72"/>
                    <a:pt x="48" y="71"/>
                    <a:pt x="46" y="6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6" y="0"/>
                    <a:pt x="8" y="1"/>
                    <a:pt x="9" y="3"/>
                  </a:cubicBezTo>
                  <a:lnTo>
                    <a:pt x="5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6" y="-1437"/>
            <a:ext cx="9144000" cy="900747"/>
          </a:xfrm>
        </p:spPr>
        <p:txBody>
          <a:bodyPr/>
          <a:lstStyle/>
          <a:p>
            <a:r>
              <a:rPr lang="zh-CN" altLang="en-US" sz="4800" dirty="0" smtClean="0">
                <a:latin typeface="方正姚体" pitchFamily="2" charset="-122"/>
                <a:ea typeface="方正姚体" pitchFamily="2" charset="-122"/>
              </a:rPr>
              <a:t>网站架构</a:t>
            </a:r>
            <a:endParaRPr lang="bg-BG" sz="4800" dirty="0">
              <a:ea typeface="方正姚体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1600" dirty="0" smtClean="0"/>
              <a:t>多色彩欧美扁平风格商务通用</a:t>
            </a:r>
            <a:r>
              <a:rPr lang="en-US" altLang="zh-CN" sz="1600" dirty="0" smtClean="0"/>
              <a:t>PPT</a:t>
            </a:r>
            <a:r>
              <a:rPr lang="zh-CN" altLang="en-US" sz="1600" dirty="0" smtClean="0"/>
              <a:t>模板</a:t>
            </a:r>
            <a:endParaRPr lang="en-US" sz="1600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11047808" y="6383053"/>
            <a:ext cx="495300" cy="330076"/>
          </a:xfrm>
        </p:spPr>
        <p:txBody>
          <a:bodyPr/>
          <a:lstStyle/>
          <a:p>
            <a:fld id="{CCB13F18-A32D-40F8-92A2-4CABB04772E8}" type="slidenum">
              <a:rPr lang="bg-BG" smtClean="0"/>
            </a:fld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1759353" y="1815147"/>
            <a:ext cx="937548" cy="3086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54776" y="1809162"/>
            <a:ext cx="937548" cy="3086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50199" y="1808767"/>
            <a:ext cx="937548" cy="3086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45622" y="1807977"/>
            <a:ext cx="937548" cy="3086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9353" y="2222337"/>
            <a:ext cx="3923817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59351" y="4207249"/>
            <a:ext cx="1932973" cy="10185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750198" y="4207249"/>
            <a:ext cx="1932971" cy="10185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59353" y="3346527"/>
            <a:ext cx="3923817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59352" y="3444243"/>
            <a:ext cx="3923817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59352" y="3543361"/>
            <a:ext cx="3923817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59351" y="3641077"/>
            <a:ext cx="3923817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59353" y="3741057"/>
            <a:ext cx="3923817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759352" y="3838773"/>
            <a:ext cx="3923817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759352" y="3937891"/>
            <a:ext cx="3923817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759351" y="4035607"/>
            <a:ext cx="3923817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59351" y="5332746"/>
            <a:ext cx="3923817" cy="340346"/>
          </a:xfrm>
          <a:prstGeom prst="rect">
            <a:avLst/>
          </a:prstGeom>
          <a:solidFill>
            <a:srgbClr val="BC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0711" y="243899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主页标题</a:t>
            </a:r>
            <a:endParaRPr lang="en-US" sz="32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325727" y="4648737"/>
            <a:ext cx="800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5"/>
                </a:solidFill>
                <a:latin typeface="+mn-ea"/>
              </a:rPr>
              <a:t>图片</a:t>
            </a:r>
            <a:endParaRPr lang="en-US" sz="24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316573" y="4650089"/>
            <a:ext cx="800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5"/>
                </a:solidFill>
                <a:latin typeface="+mn-ea"/>
              </a:rPr>
              <a:t>图片</a:t>
            </a:r>
            <a:endParaRPr lang="en-US" sz="24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390078" y="5303760"/>
            <a:ext cx="662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页脚</a:t>
            </a:r>
            <a:endParaRPr lang="en-US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920032" y="177563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主页</a:t>
            </a:r>
            <a:endParaRPr lang="en-US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671158" y="1775638"/>
            <a:ext cx="110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关于我们</a:t>
            </a:r>
            <a:endParaRPr lang="en-US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897368" y="177317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产品</a:t>
            </a:r>
            <a:endParaRPr lang="en-US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656924" y="1775638"/>
            <a:ext cx="110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联系方式</a:t>
            </a:r>
            <a:endParaRPr lang="en-US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92345" y="3318276"/>
            <a:ext cx="799957" cy="799957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292345" y="347817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5"/>
                </a:solidFill>
                <a:latin typeface="+mn-ea"/>
              </a:rPr>
              <a:t>标题</a:t>
            </a:r>
            <a:endParaRPr lang="en-US" sz="24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766701" y="1731985"/>
            <a:ext cx="49012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latin typeface="+mn-ea"/>
                <a:cs typeface="Open Sans Condensed Light" panose="020B0306030504020204" pitchFamily="34" charset="0"/>
              </a:rPr>
              <a:t>主要内容</a:t>
            </a:r>
            <a:endParaRPr lang="en-US" sz="2400" dirty="0" smtClean="0"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</a:t>
            </a:r>
            <a:r>
              <a:rPr lang="zh-CN" altLang="en-US" sz="12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766699" y="2786446"/>
            <a:ext cx="49013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solidFill>
                  <a:schemeClr val="tx2"/>
                </a:solidFill>
                <a:latin typeface="+mn-ea"/>
                <a:cs typeface="Open Sans Condensed Light" panose="020B0306030504020204" pitchFamily="34" charset="0"/>
              </a:rPr>
              <a:t>索引内容</a:t>
            </a:r>
            <a:endParaRPr lang="en-US" sz="2400" dirty="0" smtClean="0">
              <a:solidFill>
                <a:schemeClr val="tx2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766697" y="4024032"/>
            <a:ext cx="4901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solidFill>
                  <a:schemeClr val="accent4"/>
                </a:solidFill>
                <a:latin typeface="+mn-ea"/>
                <a:cs typeface="Open Sans Condensed Light" panose="020B0306030504020204" pitchFamily="34" charset="0"/>
              </a:rPr>
              <a:t>产品图片</a:t>
            </a:r>
            <a:endParaRPr lang="en-US" sz="2400" dirty="0" smtClean="0">
              <a:solidFill>
                <a:schemeClr val="accent4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</a:t>
            </a:r>
            <a:r>
              <a:rPr lang="zh-CN" altLang="en-US" sz="12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766697" y="4883817"/>
            <a:ext cx="4901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solidFill>
                  <a:schemeClr val="tx2"/>
                </a:solidFill>
                <a:latin typeface="+mn-ea"/>
                <a:cs typeface="Open Sans Condensed Light" panose="020B0306030504020204" pitchFamily="34" charset="0"/>
              </a:rPr>
              <a:t>主页标题</a:t>
            </a:r>
            <a:endParaRPr lang="en-US" sz="2400" dirty="0" smtClean="0">
              <a:solidFill>
                <a:schemeClr val="tx2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2047439" y="2364570"/>
            <a:ext cx="924087" cy="714938"/>
            <a:chOff x="1501535" y="1870628"/>
            <a:chExt cx="924087" cy="714938"/>
          </a:xfrm>
          <a:solidFill>
            <a:schemeClr val="bg2"/>
          </a:solidFill>
        </p:grpSpPr>
        <p:sp>
          <p:nvSpPr>
            <p:cNvPr id="48" name="Freeform 96"/>
            <p:cNvSpPr/>
            <p:nvPr/>
          </p:nvSpPr>
          <p:spPr bwMode="auto">
            <a:xfrm>
              <a:off x="2034662" y="1884298"/>
              <a:ext cx="390960" cy="701268"/>
            </a:xfrm>
            <a:custGeom>
              <a:avLst/>
              <a:gdLst>
                <a:gd name="T0" fmla="*/ 286 w 286"/>
                <a:gd name="T1" fmla="*/ 0 h 513"/>
                <a:gd name="T2" fmla="*/ 108 w 286"/>
                <a:gd name="T3" fmla="*/ 513 h 513"/>
                <a:gd name="T4" fmla="*/ 0 w 286"/>
                <a:gd name="T5" fmla="*/ 373 h 513"/>
                <a:gd name="T6" fmla="*/ 286 w 286"/>
                <a:gd name="T7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13">
                  <a:moveTo>
                    <a:pt x="286" y="0"/>
                  </a:moveTo>
                  <a:lnTo>
                    <a:pt x="108" y="513"/>
                  </a:lnTo>
                  <a:lnTo>
                    <a:pt x="0" y="373"/>
                  </a:lnTo>
                  <a:lnTo>
                    <a:pt x="2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97"/>
            <p:cNvSpPr/>
            <p:nvPr/>
          </p:nvSpPr>
          <p:spPr bwMode="auto">
            <a:xfrm>
              <a:off x="1795438" y="1870628"/>
              <a:ext cx="613780" cy="511255"/>
            </a:xfrm>
            <a:custGeom>
              <a:avLst/>
              <a:gdLst>
                <a:gd name="T0" fmla="*/ 449 w 449"/>
                <a:gd name="T1" fmla="*/ 0 h 374"/>
                <a:gd name="T2" fmla="*/ 163 w 449"/>
                <a:gd name="T3" fmla="*/ 374 h 374"/>
                <a:gd name="T4" fmla="*/ 0 w 449"/>
                <a:gd name="T5" fmla="*/ 308 h 374"/>
                <a:gd name="T6" fmla="*/ 449 w 44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9" h="374">
                  <a:moveTo>
                    <a:pt x="449" y="0"/>
                  </a:moveTo>
                  <a:lnTo>
                    <a:pt x="163" y="374"/>
                  </a:lnTo>
                  <a:lnTo>
                    <a:pt x="0" y="308"/>
                  </a:lnTo>
                  <a:lnTo>
                    <a:pt x="4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98"/>
            <p:cNvSpPr/>
            <p:nvPr/>
          </p:nvSpPr>
          <p:spPr bwMode="auto">
            <a:xfrm>
              <a:off x="1989551" y="2420159"/>
              <a:ext cx="28707" cy="56047"/>
            </a:xfrm>
            <a:custGeom>
              <a:avLst/>
              <a:gdLst>
                <a:gd name="T0" fmla="*/ 5 w 9"/>
                <a:gd name="T1" fmla="*/ 0 h 17"/>
                <a:gd name="T2" fmla="*/ 8 w 9"/>
                <a:gd name="T3" fmla="*/ 4 h 17"/>
                <a:gd name="T4" fmla="*/ 7 w 9"/>
                <a:gd name="T5" fmla="*/ 14 h 17"/>
                <a:gd name="T6" fmla="*/ 3 w 9"/>
                <a:gd name="T7" fmla="*/ 17 h 17"/>
                <a:gd name="T8" fmla="*/ 0 w 9"/>
                <a:gd name="T9" fmla="*/ 13 h 17"/>
                <a:gd name="T10" fmla="*/ 0 w 9"/>
                <a:gd name="T11" fmla="*/ 13 h 17"/>
                <a:gd name="T12" fmla="*/ 1 w 9"/>
                <a:gd name="T13" fmla="*/ 3 h 17"/>
                <a:gd name="T14" fmla="*/ 5 w 9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cubicBezTo>
                    <a:pt x="7" y="0"/>
                    <a:pt x="9" y="2"/>
                    <a:pt x="8" y="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6"/>
                    <a:pt x="5" y="17"/>
                    <a:pt x="3" y="17"/>
                  </a:cubicBezTo>
                  <a:cubicBezTo>
                    <a:pt x="1" y="17"/>
                    <a:pt x="0" y="15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99"/>
            <p:cNvSpPr/>
            <p:nvPr/>
          </p:nvSpPr>
          <p:spPr bwMode="auto">
            <a:xfrm>
              <a:off x="1947175" y="2491243"/>
              <a:ext cx="51946" cy="46478"/>
            </a:xfrm>
            <a:custGeom>
              <a:avLst/>
              <a:gdLst>
                <a:gd name="T0" fmla="*/ 15 w 16"/>
                <a:gd name="T1" fmla="*/ 2 h 14"/>
                <a:gd name="T2" fmla="*/ 14 w 16"/>
                <a:gd name="T3" fmla="*/ 7 h 14"/>
                <a:gd name="T4" fmla="*/ 6 w 16"/>
                <a:gd name="T5" fmla="*/ 13 h 14"/>
                <a:gd name="T6" fmla="*/ 1 w 16"/>
                <a:gd name="T7" fmla="*/ 12 h 14"/>
                <a:gd name="T8" fmla="*/ 0 w 16"/>
                <a:gd name="T9" fmla="*/ 10 h 14"/>
                <a:gd name="T10" fmla="*/ 2 w 16"/>
                <a:gd name="T11" fmla="*/ 7 h 14"/>
                <a:gd name="T12" fmla="*/ 9 w 16"/>
                <a:gd name="T13" fmla="*/ 1 h 14"/>
                <a:gd name="T14" fmla="*/ 15 w 16"/>
                <a:gd name="T1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4">
                  <a:moveTo>
                    <a:pt x="15" y="2"/>
                  </a:moveTo>
                  <a:cubicBezTo>
                    <a:pt x="16" y="4"/>
                    <a:pt x="16" y="6"/>
                    <a:pt x="14" y="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2" y="14"/>
                    <a:pt x="1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0"/>
                    <a:pt x="13" y="1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00"/>
            <p:cNvSpPr/>
            <p:nvPr/>
          </p:nvSpPr>
          <p:spPr bwMode="auto">
            <a:xfrm>
              <a:off x="1881559" y="2524050"/>
              <a:ext cx="58781" cy="28707"/>
            </a:xfrm>
            <a:custGeom>
              <a:avLst/>
              <a:gdLst>
                <a:gd name="T0" fmla="*/ 14 w 18"/>
                <a:gd name="T1" fmla="*/ 1 h 9"/>
                <a:gd name="T2" fmla="*/ 17 w 18"/>
                <a:gd name="T3" fmla="*/ 5 h 9"/>
                <a:gd name="T4" fmla="*/ 13 w 18"/>
                <a:gd name="T5" fmla="*/ 9 h 9"/>
                <a:gd name="T6" fmla="*/ 4 w 18"/>
                <a:gd name="T7" fmla="*/ 8 h 9"/>
                <a:gd name="T8" fmla="*/ 0 w 18"/>
                <a:gd name="T9" fmla="*/ 3 h 9"/>
                <a:gd name="T10" fmla="*/ 4 w 18"/>
                <a:gd name="T11" fmla="*/ 0 h 9"/>
                <a:gd name="T12" fmla="*/ 4 w 18"/>
                <a:gd name="T13" fmla="*/ 0 h 9"/>
                <a:gd name="T14" fmla="*/ 14 w 18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9">
                  <a:moveTo>
                    <a:pt x="14" y="1"/>
                  </a:moveTo>
                  <a:cubicBezTo>
                    <a:pt x="16" y="1"/>
                    <a:pt x="18" y="3"/>
                    <a:pt x="17" y="5"/>
                  </a:cubicBezTo>
                  <a:cubicBezTo>
                    <a:pt x="17" y="7"/>
                    <a:pt x="15" y="9"/>
                    <a:pt x="1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1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01"/>
            <p:cNvSpPr/>
            <p:nvPr/>
          </p:nvSpPr>
          <p:spPr bwMode="auto">
            <a:xfrm>
              <a:off x="1817310" y="2485775"/>
              <a:ext cx="51946" cy="45111"/>
            </a:xfrm>
            <a:custGeom>
              <a:avLst/>
              <a:gdLst>
                <a:gd name="T0" fmla="*/ 15 w 16"/>
                <a:gd name="T1" fmla="*/ 12 h 14"/>
                <a:gd name="T2" fmla="*/ 9 w 16"/>
                <a:gd name="T3" fmla="*/ 13 h 14"/>
                <a:gd name="T4" fmla="*/ 2 w 16"/>
                <a:gd name="T5" fmla="*/ 6 h 14"/>
                <a:gd name="T6" fmla="*/ 2 w 16"/>
                <a:gd name="T7" fmla="*/ 1 h 14"/>
                <a:gd name="T8" fmla="*/ 4 w 16"/>
                <a:gd name="T9" fmla="*/ 0 h 14"/>
                <a:gd name="T10" fmla="*/ 7 w 16"/>
                <a:gd name="T11" fmla="*/ 1 h 14"/>
                <a:gd name="T12" fmla="*/ 14 w 16"/>
                <a:gd name="T13" fmla="*/ 7 h 14"/>
                <a:gd name="T14" fmla="*/ 15 w 16"/>
                <a:gd name="T1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4">
                  <a:moveTo>
                    <a:pt x="15" y="12"/>
                  </a:moveTo>
                  <a:cubicBezTo>
                    <a:pt x="13" y="14"/>
                    <a:pt x="11" y="14"/>
                    <a:pt x="9" y="1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8"/>
                    <a:pt x="16" y="11"/>
                    <a:pt x="1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02"/>
            <p:cNvSpPr/>
            <p:nvPr/>
          </p:nvSpPr>
          <p:spPr bwMode="auto">
            <a:xfrm>
              <a:off x="1774933" y="2429728"/>
              <a:ext cx="46478" cy="51946"/>
            </a:xfrm>
            <a:custGeom>
              <a:avLst/>
              <a:gdLst>
                <a:gd name="T0" fmla="*/ 13 w 14"/>
                <a:gd name="T1" fmla="*/ 10 h 16"/>
                <a:gd name="T2" fmla="*/ 11 w 14"/>
                <a:gd name="T3" fmla="*/ 15 h 16"/>
                <a:gd name="T4" fmla="*/ 6 w 14"/>
                <a:gd name="T5" fmla="*/ 14 h 16"/>
                <a:gd name="T6" fmla="*/ 1 w 14"/>
                <a:gd name="T7" fmla="*/ 5 h 16"/>
                <a:gd name="T8" fmla="*/ 3 w 14"/>
                <a:gd name="T9" fmla="*/ 0 h 16"/>
                <a:gd name="T10" fmla="*/ 5 w 14"/>
                <a:gd name="T11" fmla="*/ 0 h 16"/>
                <a:gd name="T12" fmla="*/ 8 w 14"/>
                <a:gd name="T13" fmla="*/ 2 h 16"/>
                <a:gd name="T14" fmla="*/ 13 w 14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6">
                  <a:moveTo>
                    <a:pt x="13" y="10"/>
                  </a:moveTo>
                  <a:cubicBezTo>
                    <a:pt x="14" y="12"/>
                    <a:pt x="13" y="14"/>
                    <a:pt x="11" y="15"/>
                  </a:cubicBezTo>
                  <a:cubicBezTo>
                    <a:pt x="10" y="16"/>
                    <a:pt x="7" y="16"/>
                    <a:pt x="6" y="1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1" y="1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0"/>
                    <a:pt x="7" y="1"/>
                    <a:pt x="8" y="2"/>
                  </a:cubicBezTo>
                  <a:lnTo>
                    <a:pt x="1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03"/>
            <p:cNvSpPr/>
            <p:nvPr/>
          </p:nvSpPr>
          <p:spPr bwMode="auto">
            <a:xfrm>
              <a:off x="1733924" y="2365479"/>
              <a:ext cx="41010" cy="51946"/>
            </a:xfrm>
            <a:custGeom>
              <a:avLst/>
              <a:gdLst>
                <a:gd name="T0" fmla="*/ 12 w 13"/>
                <a:gd name="T1" fmla="*/ 10 h 16"/>
                <a:gd name="T2" fmla="*/ 11 w 13"/>
                <a:gd name="T3" fmla="*/ 15 h 16"/>
                <a:gd name="T4" fmla="*/ 5 w 13"/>
                <a:gd name="T5" fmla="*/ 14 h 16"/>
                <a:gd name="T6" fmla="*/ 1 w 13"/>
                <a:gd name="T7" fmla="*/ 5 h 16"/>
                <a:gd name="T8" fmla="*/ 2 w 13"/>
                <a:gd name="T9" fmla="*/ 0 h 16"/>
                <a:gd name="T10" fmla="*/ 4 w 13"/>
                <a:gd name="T11" fmla="*/ 0 h 16"/>
                <a:gd name="T12" fmla="*/ 7 w 13"/>
                <a:gd name="T13" fmla="*/ 2 h 16"/>
                <a:gd name="T14" fmla="*/ 12 w 13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6">
                  <a:moveTo>
                    <a:pt x="12" y="10"/>
                  </a:moveTo>
                  <a:cubicBezTo>
                    <a:pt x="13" y="12"/>
                    <a:pt x="12" y="14"/>
                    <a:pt x="11" y="15"/>
                  </a:cubicBezTo>
                  <a:cubicBezTo>
                    <a:pt x="9" y="16"/>
                    <a:pt x="6" y="15"/>
                    <a:pt x="5" y="1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6" y="0"/>
                    <a:pt x="7" y="2"/>
                  </a:cubicBezTo>
                  <a:lnTo>
                    <a:pt x="1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04"/>
            <p:cNvSpPr/>
            <p:nvPr/>
          </p:nvSpPr>
          <p:spPr bwMode="auto">
            <a:xfrm>
              <a:off x="1681978" y="2317634"/>
              <a:ext cx="51946" cy="45111"/>
            </a:xfrm>
            <a:custGeom>
              <a:avLst/>
              <a:gdLst>
                <a:gd name="T0" fmla="*/ 14 w 16"/>
                <a:gd name="T1" fmla="*/ 6 h 14"/>
                <a:gd name="T2" fmla="*/ 15 w 16"/>
                <a:gd name="T3" fmla="*/ 12 h 14"/>
                <a:gd name="T4" fmla="*/ 10 w 16"/>
                <a:gd name="T5" fmla="*/ 12 h 14"/>
                <a:gd name="T6" fmla="*/ 2 w 16"/>
                <a:gd name="T7" fmla="*/ 6 h 14"/>
                <a:gd name="T8" fmla="*/ 2 w 16"/>
                <a:gd name="T9" fmla="*/ 1 h 14"/>
                <a:gd name="T10" fmla="*/ 5 w 16"/>
                <a:gd name="T11" fmla="*/ 0 h 14"/>
                <a:gd name="T12" fmla="*/ 7 w 16"/>
                <a:gd name="T13" fmla="*/ 0 h 14"/>
                <a:gd name="T14" fmla="*/ 14 w 16"/>
                <a:gd name="T15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4">
                  <a:moveTo>
                    <a:pt x="14" y="6"/>
                  </a:moveTo>
                  <a:cubicBezTo>
                    <a:pt x="16" y="8"/>
                    <a:pt x="16" y="10"/>
                    <a:pt x="15" y="12"/>
                  </a:cubicBezTo>
                  <a:cubicBezTo>
                    <a:pt x="14" y="13"/>
                    <a:pt x="11" y="14"/>
                    <a:pt x="10" y="1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0" y="2"/>
                    <a:pt x="2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05"/>
            <p:cNvSpPr/>
            <p:nvPr/>
          </p:nvSpPr>
          <p:spPr bwMode="auto">
            <a:xfrm>
              <a:off x="1613628" y="2291662"/>
              <a:ext cx="54680" cy="28707"/>
            </a:xfrm>
            <a:custGeom>
              <a:avLst/>
              <a:gdLst>
                <a:gd name="T0" fmla="*/ 14 w 17"/>
                <a:gd name="T1" fmla="*/ 2 h 9"/>
                <a:gd name="T2" fmla="*/ 17 w 17"/>
                <a:gd name="T3" fmla="*/ 6 h 9"/>
                <a:gd name="T4" fmla="*/ 13 w 17"/>
                <a:gd name="T5" fmla="*/ 9 h 9"/>
                <a:gd name="T6" fmla="*/ 3 w 17"/>
                <a:gd name="T7" fmla="*/ 7 h 9"/>
                <a:gd name="T8" fmla="*/ 0 w 17"/>
                <a:gd name="T9" fmla="*/ 3 h 9"/>
                <a:gd name="T10" fmla="*/ 4 w 17"/>
                <a:gd name="T11" fmla="*/ 0 h 9"/>
                <a:gd name="T12" fmla="*/ 4 w 17"/>
                <a:gd name="T13" fmla="*/ 0 h 9"/>
                <a:gd name="T14" fmla="*/ 14 w 17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9">
                  <a:moveTo>
                    <a:pt x="14" y="2"/>
                  </a:moveTo>
                  <a:cubicBezTo>
                    <a:pt x="16" y="2"/>
                    <a:pt x="17" y="4"/>
                    <a:pt x="17" y="6"/>
                  </a:cubicBezTo>
                  <a:cubicBezTo>
                    <a:pt x="17" y="8"/>
                    <a:pt x="15" y="9"/>
                    <a:pt x="13" y="9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1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06"/>
            <p:cNvSpPr/>
            <p:nvPr/>
          </p:nvSpPr>
          <p:spPr bwMode="auto">
            <a:xfrm>
              <a:off x="1537077" y="2287561"/>
              <a:ext cx="54680" cy="46478"/>
            </a:xfrm>
            <a:custGeom>
              <a:avLst/>
              <a:gdLst>
                <a:gd name="T0" fmla="*/ 16 w 17"/>
                <a:gd name="T1" fmla="*/ 3 h 14"/>
                <a:gd name="T2" fmla="*/ 14 w 17"/>
                <a:gd name="T3" fmla="*/ 8 h 14"/>
                <a:gd name="T4" fmla="*/ 6 w 17"/>
                <a:gd name="T5" fmla="*/ 13 h 14"/>
                <a:gd name="T6" fmla="*/ 1 w 17"/>
                <a:gd name="T7" fmla="*/ 11 h 14"/>
                <a:gd name="T8" fmla="*/ 0 w 17"/>
                <a:gd name="T9" fmla="*/ 10 h 14"/>
                <a:gd name="T10" fmla="*/ 2 w 17"/>
                <a:gd name="T11" fmla="*/ 6 h 14"/>
                <a:gd name="T12" fmla="*/ 10 w 17"/>
                <a:gd name="T13" fmla="*/ 1 h 14"/>
                <a:gd name="T14" fmla="*/ 16 w 17"/>
                <a:gd name="T1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4">
                  <a:moveTo>
                    <a:pt x="16" y="3"/>
                  </a:moveTo>
                  <a:cubicBezTo>
                    <a:pt x="17" y="5"/>
                    <a:pt x="16" y="7"/>
                    <a:pt x="14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2" y="13"/>
                    <a:pt x="1" y="11"/>
                  </a:cubicBezTo>
                  <a:cubicBezTo>
                    <a:pt x="1" y="11"/>
                    <a:pt x="0" y="10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2" y="0"/>
                    <a:pt x="15" y="1"/>
                    <a:pt x="1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07"/>
            <p:cNvSpPr/>
            <p:nvPr/>
          </p:nvSpPr>
          <p:spPr bwMode="auto">
            <a:xfrm>
              <a:off x="1504269" y="2407856"/>
              <a:ext cx="38276" cy="54680"/>
            </a:xfrm>
            <a:custGeom>
              <a:avLst/>
              <a:gdLst>
                <a:gd name="T0" fmla="*/ 11 w 12"/>
                <a:gd name="T1" fmla="*/ 12 h 17"/>
                <a:gd name="T2" fmla="*/ 9 w 12"/>
                <a:gd name="T3" fmla="*/ 16 h 17"/>
                <a:gd name="T4" fmla="*/ 8 w 12"/>
                <a:gd name="T5" fmla="*/ 17 h 17"/>
                <a:gd name="T6" fmla="*/ 4 w 12"/>
                <a:gd name="T7" fmla="*/ 14 h 17"/>
                <a:gd name="T8" fmla="*/ 1 w 12"/>
                <a:gd name="T9" fmla="*/ 5 h 17"/>
                <a:gd name="T10" fmla="*/ 3 w 12"/>
                <a:gd name="T11" fmla="*/ 0 h 17"/>
                <a:gd name="T12" fmla="*/ 8 w 12"/>
                <a:gd name="T13" fmla="*/ 3 h 17"/>
                <a:gd name="T14" fmla="*/ 11 w 12"/>
                <a:gd name="T1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7">
                  <a:moveTo>
                    <a:pt x="11" y="12"/>
                  </a:moveTo>
                  <a:cubicBezTo>
                    <a:pt x="12" y="13"/>
                    <a:pt x="11" y="16"/>
                    <a:pt x="9" y="16"/>
                  </a:cubicBezTo>
                  <a:cubicBezTo>
                    <a:pt x="9" y="16"/>
                    <a:pt x="8" y="17"/>
                    <a:pt x="8" y="17"/>
                  </a:cubicBezTo>
                  <a:cubicBezTo>
                    <a:pt x="6" y="17"/>
                    <a:pt x="5" y="16"/>
                    <a:pt x="4" y="1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lnTo>
                    <a:pt x="1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08"/>
            <p:cNvSpPr/>
            <p:nvPr/>
          </p:nvSpPr>
          <p:spPr bwMode="auto">
            <a:xfrm>
              <a:off x="1501535" y="2339506"/>
              <a:ext cx="35542" cy="54680"/>
            </a:xfrm>
            <a:custGeom>
              <a:avLst/>
              <a:gdLst>
                <a:gd name="T0" fmla="*/ 7 w 11"/>
                <a:gd name="T1" fmla="*/ 0 h 17"/>
                <a:gd name="T2" fmla="*/ 10 w 11"/>
                <a:gd name="T3" fmla="*/ 5 h 17"/>
                <a:gd name="T4" fmla="*/ 8 w 11"/>
                <a:gd name="T5" fmla="*/ 14 h 17"/>
                <a:gd name="T6" fmla="*/ 3 w 11"/>
                <a:gd name="T7" fmla="*/ 17 h 17"/>
                <a:gd name="T8" fmla="*/ 0 w 11"/>
                <a:gd name="T9" fmla="*/ 13 h 17"/>
                <a:gd name="T10" fmla="*/ 1 w 11"/>
                <a:gd name="T11" fmla="*/ 12 h 17"/>
                <a:gd name="T12" fmla="*/ 3 w 11"/>
                <a:gd name="T13" fmla="*/ 3 h 17"/>
                <a:gd name="T14" fmla="*/ 7 w 11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7">
                  <a:moveTo>
                    <a:pt x="7" y="0"/>
                  </a:moveTo>
                  <a:cubicBezTo>
                    <a:pt x="9" y="1"/>
                    <a:pt x="11" y="3"/>
                    <a:pt x="10" y="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6"/>
                    <a:pt x="5" y="17"/>
                    <a:pt x="3" y="17"/>
                  </a:cubicBezTo>
                  <a:cubicBezTo>
                    <a:pt x="2" y="16"/>
                    <a:pt x="0" y="15"/>
                    <a:pt x="0" y="13"/>
                  </a:cubicBezTo>
                  <a:cubicBezTo>
                    <a:pt x="0" y="13"/>
                    <a:pt x="0" y="12"/>
                    <a:pt x="1" y="1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5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latin typeface="+mn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71737" y="1919037"/>
            <a:ext cx="3248526" cy="324852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547937" y="1995237"/>
            <a:ext cx="3096126" cy="309612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624137" y="2071437"/>
            <a:ext cx="2943726" cy="2943726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717967" y="2147637"/>
            <a:ext cx="2791326" cy="2791326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75154" y="3660557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销售模式</a:t>
            </a:r>
            <a:endParaRPr lang="bg-BG" sz="44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045480" y="2619120"/>
            <a:ext cx="33465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线上销售</a:t>
            </a:r>
            <a:endParaRPr lang="en-US" sz="2400" dirty="0" smtClean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endParaRPr lang="en-US" altLang="zh-CN" sz="1200" dirty="0" smtClean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此处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18674" y="2618078"/>
            <a:ext cx="327799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线下销售</a:t>
            </a:r>
            <a:endParaRPr lang="en-US" sz="2400" dirty="0" smtClean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endParaRPr lang="en-US" altLang="zh-CN" sz="1200" dirty="0" smtClean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此处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492950" y="2618078"/>
            <a:ext cx="1206100" cy="913190"/>
            <a:chOff x="8845550" y="877888"/>
            <a:chExt cx="889000" cy="673100"/>
          </a:xfrm>
          <a:solidFill>
            <a:schemeClr val="bg2"/>
          </a:solidFill>
        </p:grpSpPr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8864600" y="877888"/>
              <a:ext cx="850900" cy="595313"/>
            </a:xfrm>
            <a:custGeom>
              <a:avLst/>
              <a:gdLst>
                <a:gd name="T0" fmla="*/ 273 w 273"/>
                <a:gd name="T1" fmla="*/ 8 h 191"/>
                <a:gd name="T2" fmla="*/ 273 w 273"/>
                <a:gd name="T3" fmla="*/ 183 h 191"/>
                <a:gd name="T4" fmla="*/ 265 w 273"/>
                <a:gd name="T5" fmla="*/ 191 h 191"/>
                <a:gd name="T6" fmla="*/ 8 w 273"/>
                <a:gd name="T7" fmla="*/ 191 h 191"/>
                <a:gd name="T8" fmla="*/ 0 w 273"/>
                <a:gd name="T9" fmla="*/ 183 h 191"/>
                <a:gd name="T10" fmla="*/ 0 w 273"/>
                <a:gd name="T11" fmla="*/ 8 h 191"/>
                <a:gd name="T12" fmla="*/ 8 w 273"/>
                <a:gd name="T13" fmla="*/ 0 h 191"/>
                <a:gd name="T14" fmla="*/ 265 w 273"/>
                <a:gd name="T15" fmla="*/ 0 h 191"/>
                <a:gd name="T16" fmla="*/ 273 w 273"/>
                <a:gd name="T17" fmla="*/ 8 h 191"/>
                <a:gd name="T18" fmla="*/ 264 w 273"/>
                <a:gd name="T19" fmla="*/ 164 h 191"/>
                <a:gd name="T20" fmla="*/ 264 w 273"/>
                <a:gd name="T21" fmla="*/ 9 h 191"/>
                <a:gd name="T22" fmla="*/ 9 w 273"/>
                <a:gd name="T23" fmla="*/ 9 h 191"/>
                <a:gd name="T24" fmla="*/ 9 w 273"/>
                <a:gd name="T25" fmla="*/ 164 h 191"/>
                <a:gd name="T26" fmla="*/ 264 w 273"/>
                <a:gd name="T27" fmla="*/ 16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3" h="191">
                  <a:moveTo>
                    <a:pt x="273" y="8"/>
                  </a:moveTo>
                  <a:cubicBezTo>
                    <a:pt x="273" y="183"/>
                    <a:pt x="273" y="183"/>
                    <a:pt x="273" y="183"/>
                  </a:cubicBezTo>
                  <a:cubicBezTo>
                    <a:pt x="273" y="188"/>
                    <a:pt x="269" y="191"/>
                    <a:pt x="265" y="191"/>
                  </a:cubicBezTo>
                  <a:cubicBezTo>
                    <a:pt x="8" y="191"/>
                    <a:pt x="8" y="191"/>
                    <a:pt x="8" y="191"/>
                  </a:cubicBezTo>
                  <a:cubicBezTo>
                    <a:pt x="4" y="191"/>
                    <a:pt x="0" y="188"/>
                    <a:pt x="0" y="18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69" y="0"/>
                    <a:pt x="273" y="3"/>
                    <a:pt x="273" y="8"/>
                  </a:cubicBezTo>
                  <a:close/>
                  <a:moveTo>
                    <a:pt x="264" y="164"/>
                  </a:moveTo>
                  <a:cubicBezTo>
                    <a:pt x="264" y="9"/>
                    <a:pt x="264" y="9"/>
                    <a:pt x="26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64"/>
                    <a:pt x="9" y="164"/>
                    <a:pt x="9" y="164"/>
                  </a:cubicBezTo>
                  <a:lnTo>
                    <a:pt x="264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9217025" y="981075"/>
              <a:ext cx="336550" cy="327025"/>
            </a:xfrm>
            <a:custGeom>
              <a:avLst/>
              <a:gdLst>
                <a:gd name="T0" fmla="*/ 106 w 108"/>
                <a:gd name="T1" fmla="*/ 43 h 105"/>
                <a:gd name="T2" fmla="*/ 105 w 108"/>
                <a:gd name="T3" fmla="*/ 51 h 105"/>
                <a:gd name="T4" fmla="*/ 46 w 108"/>
                <a:gd name="T5" fmla="*/ 103 h 105"/>
                <a:gd name="T6" fmla="*/ 38 w 108"/>
                <a:gd name="T7" fmla="*/ 103 h 105"/>
                <a:gd name="T8" fmla="*/ 2 w 108"/>
                <a:gd name="T9" fmla="*/ 62 h 105"/>
                <a:gd name="T10" fmla="*/ 3 w 108"/>
                <a:gd name="T11" fmla="*/ 54 h 105"/>
                <a:gd name="T12" fmla="*/ 31 w 108"/>
                <a:gd name="T13" fmla="*/ 30 h 105"/>
                <a:gd name="T14" fmla="*/ 35 w 108"/>
                <a:gd name="T15" fmla="*/ 32 h 105"/>
                <a:gd name="T16" fmla="*/ 9 w 108"/>
                <a:gd name="T17" fmla="*/ 55 h 105"/>
                <a:gd name="T18" fmla="*/ 8 w 108"/>
                <a:gd name="T19" fmla="*/ 62 h 105"/>
                <a:gd name="T20" fmla="*/ 39 w 108"/>
                <a:gd name="T21" fmla="*/ 97 h 105"/>
                <a:gd name="T22" fmla="*/ 46 w 108"/>
                <a:gd name="T23" fmla="*/ 97 h 105"/>
                <a:gd name="T24" fmla="*/ 100 w 108"/>
                <a:gd name="T25" fmla="*/ 50 h 105"/>
                <a:gd name="T26" fmla="*/ 100 w 108"/>
                <a:gd name="T27" fmla="*/ 43 h 105"/>
                <a:gd name="T28" fmla="*/ 69 w 108"/>
                <a:gd name="T29" fmla="*/ 8 h 105"/>
                <a:gd name="T30" fmla="*/ 62 w 108"/>
                <a:gd name="T31" fmla="*/ 8 h 105"/>
                <a:gd name="T32" fmla="*/ 49 w 108"/>
                <a:gd name="T33" fmla="*/ 20 h 105"/>
                <a:gd name="T34" fmla="*/ 45 w 108"/>
                <a:gd name="T35" fmla="*/ 17 h 105"/>
                <a:gd name="T36" fmla="*/ 62 w 108"/>
                <a:gd name="T37" fmla="*/ 2 h 105"/>
                <a:gd name="T38" fmla="*/ 70 w 108"/>
                <a:gd name="T39" fmla="*/ 2 h 105"/>
                <a:gd name="T40" fmla="*/ 106 w 108"/>
                <a:gd name="T41" fmla="*/ 4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8" h="105">
                  <a:moveTo>
                    <a:pt x="106" y="43"/>
                  </a:moveTo>
                  <a:cubicBezTo>
                    <a:pt x="108" y="45"/>
                    <a:pt x="108" y="49"/>
                    <a:pt x="105" y="51"/>
                  </a:cubicBezTo>
                  <a:cubicBezTo>
                    <a:pt x="46" y="103"/>
                    <a:pt x="46" y="103"/>
                    <a:pt x="46" y="103"/>
                  </a:cubicBezTo>
                  <a:cubicBezTo>
                    <a:pt x="44" y="105"/>
                    <a:pt x="40" y="105"/>
                    <a:pt x="38" y="103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0" y="60"/>
                    <a:pt x="1" y="56"/>
                    <a:pt x="3" y="54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7" y="57"/>
                    <a:pt x="6" y="60"/>
                    <a:pt x="8" y="62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41" y="99"/>
                    <a:pt x="44" y="99"/>
                    <a:pt x="46" y="97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2" y="48"/>
                    <a:pt x="102" y="45"/>
                    <a:pt x="100" y="43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8" y="6"/>
                    <a:pt x="64" y="6"/>
                    <a:pt x="62" y="8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4" y="0"/>
                    <a:pt x="68" y="0"/>
                    <a:pt x="70" y="2"/>
                  </a:cubicBezTo>
                  <a:lnTo>
                    <a:pt x="10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9104313" y="1327150"/>
              <a:ext cx="371475" cy="39688"/>
            </a:xfrm>
            <a:custGeom>
              <a:avLst/>
              <a:gdLst>
                <a:gd name="T0" fmla="*/ 7 w 119"/>
                <a:gd name="T1" fmla="*/ 13 h 13"/>
                <a:gd name="T2" fmla="*/ 0 w 119"/>
                <a:gd name="T3" fmla="*/ 7 h 13"/>
                <a:gd name="T4" fmla="*/ 7 w 119"/>
                <a:gd name="T5" fmla="*/ 0 h 13"/>
                <a:gd name="T6" fmla="*/ 18 w 119"/>
                <a:gd name="T7" fmla="*/ 0 h 13"/>
                <a:gd name="T8" fmla="*/ 18 w 119"/>
                <a:gd name="T9" fmla="*/ 2 h 13"/>
                <a:gd name="T10" fmla="*/ 101 w 119"/>
                <a:gd name="T11" fmla="*/ 2 h 13"/>
                <a:gd name="T12" fmla="*/ 101 w 119"/>
                <a:gd name="T13" fmla="*/ 0 h 13"/>
                <a:gd name="T14" fmla="*/ 113 w 119"/>
                <a:gd name="T15" fmla="*/ 0 h 13"/>
                <a:gd name="T16" fmla="*/ 119 w 119"/>
                <a:gd name="T17" fmla="*/ 7 h 13"/>
                <a:gd name="T18" fmla="*/ 113 w 119"/>
                <a:gd name="T19" fmla="*/ 13 h 13"/>
                <a:gd name="T20" fmla="*/ 7 w 119"/>
                <a:gd name="T2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3">
                  <a:moveTo>
                    <a:pt x="7" y="13"/>
                  </a:move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6" y="0"/>
                    <a:pt x="119" y="3"/>
                    <a:pt x="119" y="7"/>
                  </a:cubicBezTo>
                  <a:cubicBezTo>
                    <a:pt x="119" y="10"/>
                    <a:pt x="116" y="13"/>
                    <a:pt x="113" y="13"/>
                  </a:cubicBezTo>
                  <a:lnTo>
                    <a:pt x="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9391650" y="1123950"/>
              <a:ext cx="49213" cy="50800"/>
            </a:xfrm>
            <a:custGeom>
              <a:avLst/>
              <a:gdLst>
                <a:gd name="T0" fmla="*/ 8 w 16"/>
                <a:gd name="T1" fmla="*/ 8 h 16"/>
                <a:gd name="T2" fmla="*/ 4 w 16"/>
                <a:gd name="T3" fmla="*/ 6 h 16"/>
                <a:gd name="T4" fmla="*/ 0 w 16"/>
                <a:gd name="T5" fmla="*/ 2 h 16"/>
                <a:gd name="T6" fmla="*/ 13 w 16"/>
                <a:gd name="T7" fmla="*/ 3 h 16"/>
                <a:gd name="T8" fmla="*/ 13 w 16"/>
                <a:gd name="T9" fmla="*/ 16 h 16"/>
                <a:gd name="T10" fmla="*/ 9 w 16"/>
                <a:gd name="T11" fmla="*/ 12 h 16"/>
                <a:gd name="T12" fmla="*/ 8 w 16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8" y="8"/>
                  </a:moveTo>
                  <a:cubicBezTo>
                    <a:pt x="7" y="6"/>
                    <a:pt x="6" y="6"/>
                    <a:pt x="4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16" y="7"/>
                    <a:pt x="16" y="12"/>
                    <a:pt x="13" y="16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1"/>
                    <a:pt x="10" y="9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9359900" y="1087438"/>
              <a:ext cx="41275" cy="23813"/>
            </a:xfrm>
            <a:custGeom>
              <a:avLst/>
              <a:gdLst>
                <a:gd name="T0" fmla="*/ 13 w 13"/>
                <a:gd name="T1" fmla="*/ 4 h 8"/>
                <a:gd name="T2" fmla="*/ 8 w 13"/>
                <a:gd name="T3" fmla="*/ 8 h 8"/>
                <a:gd name="T4" fmla="*/ 4 w 13"/>
                <a:gd name="T5" fmla="*/ 7 h 8"/>
                <a:gd name="T6" fmla="*/ 0 w 13"/>
                <a:gd name="T7" fmla="*/ 3 h 8"/>
                <a:gd name="T8" fmla="*/ 13 w 13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4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5" y="6"/>
                    <a:pt x="4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0"/>
                    <a:pt x="10" y="1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9329738" y="1092200"/>
              <a:ext cx="101600" cy="109538"/>
            </a:xfrm>
            <a:custGeom>
              <a:avLst/>
              <a:gdLst>
                <a:gd name="T0" fmla="*/ 8 w 33"/>
                <a:gd name="T1" fmla="*/ 9 h 35"/>
                <a:gd name="T2" fmla="*/ 8 w 33"/>
                <a:gd name="T3" fmla="*/ 15 h 35"/>
                <a:gd name="T4" fmla="*/ 14 w 33"/>
                <a:gd name="T5" fmla="*/ 16 h 35"/>
                <a:gd name="T6" fmla="*/ 8 w 33"/>
                <a:gd name="T7" fmla="*/ 9 h 35"/>
                <a:gd name="T8" fmla="*/ 18 w 33"/>
                <a:gd name="T9" fmla="*/ 20 h 35"/>
                <a:gd name="T10" fmla="*/ 3 w 33"/>
                <a:gd name="T11" fmla="*/ 20 h 35"/>
                <a:gd name="T12" fmla="*/ 5 w 33"/>
                <a:gd name="T13" fmla="*/ 5 h 35"/>
                <a:gd name="T14" fmla="*/ 3 w 33"/>
                <a:gd name="T15" fmla="*/ 3 h 35"/>
                <a:gd name="T16" fmla="*/ 7 w 33"/>
                <a:gd name="T17" fmla="*/ 0 h 35"/>
                <a:gd name="T18" fmla="*/ 33 w 33"/>
                <a:gd name="T19" fmla="*/ 30 h 35"/>
                <a:gd name="T20" fmla="*/ 29 w 33"/>
                <a:gd name="T21" fmla="*/ 33 h 35"/>
                <a:gd name="T22" fmla="*/ 28 w 33"/>
                <a:gd name="T23" fmla="*/ 31 h 35"/>
                <a:gd name="T24" fmla="*/ 13 w 33"/>
                <a:gd name="T25" fmla="*/ 31 h 35"/>
                <a:gd name="T26" fmla="*/ 18 w 33"/>
                <a:gd name="T27" fmla="*/ 27 h 35"/>
                <a:gd name="T28" fmla="*/ 25 w 33"/>
                <a:gd name="T29" fmla="*/ 27 h 35"/>
                <a:gd name="T30" fmla="*/ 18 w 33"/>
                <a:gd name="T31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35">
                  <a:moveTo>
                    <a:pt x="8" y="9"/>
                  </a:moveTo>
                  <a:cubicBezTo>
                    <a:pt x="6" y="11"/>
                    <a:pt x="6" y="14"/>
                    <a:pt x="8" y="15"/>
                  </a:cubicBezTo>
                  <a:cubicBezTo>
                    <a:pt x="9" y="17"/>
                    <a:pt x="12" y="17"/>
                    <a:pt x="14" y="16"/>
                  </a:cubicBezTo>
                  <a:lnTo>
                    <a:pt x="8" y="9"/>
                  </a:lnTo>
                  <a:close/>
                  <a:moveTo>
                    <a:pt x="18" y="20"/>
                  </a:moveTo>
                  <a:cubicBezTo>
                    <a:pt x="13" y="23"/>
                    <a:pt x="6" y="23"/>
                    <a:pt x="3" y="20"/>
                  </a:cubicBezTo>
                  <a:cubicBezTo>
                    <a:pt x="0" y="16"/>
                    <a:pt x="1" y="10"/>
                    <a:pt x="5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3" y="35"/>
                    <a:pt x="17" y="35"/>
                    <a:pt x="13" y="31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8"/>
                    <a:pt x="22" y="29"/>
                    <a:pt x="25" y="27"/>
                  </a:cubicBezTo>
                  <a:lnTo>
                    <a:pt x="1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2" name="Freeform 11"/>
            <p:cNvSpPr/>
            <p:nvPr/>
          </p:nvSpPr>
          <p:spPr bwMode="auto">
            <a:xfrm>
              <a:off x="9067800" y="968375"/>
              <a:ext cx="307975" cy="133350"/>
            </a:xfrm>
            <a:custGeom>
              <a:avLst/>
              <a:gdLst>
                <a:gd name="T0" fmla="*/ 95 w 99"/>
                <a:gd name="T1" fmla="*/ 28 h 43"/>
                <a:gd name="T2" fmla="*/ 89 w 99"/>
                <a:gd name="T3" fmla="*/ 36 h 43"/>
                <a:gd name="T4" fmla="*/ 64 w 99"/>
                <a:gd name="T5" fmla="*/ 21 h 43"/>
                <a:gd name="T6" fmla="*/ 44 w 99"/>
                <a:gd name="T7" fmla="*/ 21 h 43"/>
                <a:gd name="T8" fmla="*/ 34 w 99"/>
                <a:gd name="T9" fmla="*/ 26 h 43"/>
                <a:gd name="T10" fmla="*/ 42 w 99"/>
                <a:gd name="T11" fmla="*/ 30 h 43"/>
                <a:gd name="T12" fmla="*/ 59 w 99"/>
                <a:gd name="T13" fmla="*/ 30 h 43"/>
                <a:gd name="T14" fmla="*/ 64 w 99"/>
                <a:gd name="T15" fmla="*/ 36 h 43"/>
                <a:gd name="T16" fmla="*/ 64 w 99"/>
                <a:gd name="T17" fmla="*/ 37 h 43"/>
                <a:gd name="T18" fmla="*/ 59 w 99"/>
                <a:gd name="T19" fmla="*/ 42 h 43"/>
                <a:gd name="T20" fmla="*/ 42 w 99"/>
                <a:gd name="T21" fmla="*/ 42 h 43"/>
                <a:gd name="T22" fmla="*/ 27 w 99"/>
                <a:gd name="T23" fmla="*/ 42 h 43"/>
                <a:gd name="T24" fmla="*/ 8 w 99"/>
                <a:gd name="T25" fmla="*/ 27 h 43"/>
                <a:gd name="T26" fmla="*/ 0 w 99"/>
                <a:gd name="T27" fmla="*/ 27 h 43"/>
                <a:gd name="T28" fmla="*/ 0 w 99"/>
                <a:gd name="T29" fmla="*/ 0 h 43"/>
                <a:gd name="T30" fmla="*/ 29 w 99"/>
                <a:gd name="T31" fmla="*/ 0 h 43"/>
                <a:gd name="T32" fmla="*/ 50 w 99"/>
                <a:gd name="T33" fmla="*/ 0 h 43"/>
                <a:gd name="T34" fmla="*/ 64 w 99"/>
                <a:gd name="T35" fmla="*/ 4 h 43"/>
                <a:gd name="T36" fmla="*/ 78 w 99"/>
                <a:gd name="T37" fmla="*/ 15 h 43"/>
                <a:gd name="T38" fmla="*/ 95 w 99"/>
                <a:gd name="T39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43">
                  <a:moveTo>
                    <a:pt x="95" y="28"/>
                  </a:moveTo>
                  <a:cubicBezTo>
                    <a:pt x="99" y="38"/>
                    <a:pt x="89" y="36"/>
                    <a:pt x="89" y="36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1"/>
                    <a:pt x="52" y="21"/>
                    <a:pt x="44" y="21"/>
                  </a:cubicBezTo>
                  <a:cubicBezTo>
                    <a:pt x="36" y="21"/>
                    <a:pt x="34" y="26"/>
                    <a:pt x="34" y="26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30"/>
                    <a:pt x="64" y="32"/>
                    <a:pt x="64" y="36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40"/>
                    <a:pt x="62" y="42"/>
                    <a:pt x="59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13" y="43"/>
                    <a:pt x="8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43" y="0"/>
                    <a:pt x="50" y="0"/>
                  </a:cubicBezTo>
                  <a:cubicBezTo>
                    <a:pt x="58" y="0"/>
                    <a:pt x="64" y="4"/>
                    <a:pt x="64" y="4"/>
                  </a:cubicBezTo>
                  <a:cubicBezTo>
                    <a:pt x="78" y="15"/>
                    <a:pt x="78" y="15"/>
                    <a:pt x="78" y="15"/>
                  </a:cubicBezTo>
                  <a:lnTo>
                    <a:pt x="9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9029700" y="955675"/>
              <a:ext cx="31750" cy="106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8845550" y="1489075"/>
              <a:ext cx="889000" cy="61913"/>
            </a:xfrm>
            <a:custGeom>
              <a:avLst/>
              <a:gdLst>
                <a:gd name="T0" fmla="*/ 270 w 285"/>
                <a:gd name="T1" fmla="*/ 20 h 20"/>
                <a:gd name="T2" fmla="*/ 187 w 285"/>
                <a:gd name="T3" fmla="*/ 20 h 20"/>
                <a:gd name="T4" fmla="*/ 99 w 285"/>
                <a:gd name="T5" fmla="*/ 20 h 20"/>
                <a:gd name="T6" fmla="*/ 15 w 285"/>
                <a:gd name="T7" fmla="*/ 20 h 20"/>
                <a:gd name="T8" fmla="*/ 0 w 285"/>
                <a:gd name="T9" fmla="*/ 10 h 20"/>
                <a:gd name="T10" fmla="*/ 0 w 285"/>
                <a:gd name="T11" fmla="*/ 0 h 20"/>
                <a:gd name="T12" fmla="*/ 143 w 285"/>
                <a:gd name="T13" fmla="*/ 0 h 20"/>
                <a:gd name="T14" fmla="*/ 285 w 285"/>
                <a:gd name="T15" fmla="*/ 0 h 20"/>
                <a:gd name="T16" fmla="*/ 285 w 285"/>
                <a:gd name="T17" fmla="*/ 10 h 20"/>
                <a:gd name="T18" fmla="*/ 270 w 285"/>
                <a:gd name="T19" fmla="*/ 20 h 20"/>
                <a:gd name="T20" fmla="*/ 163 w 285"/>
                <a:gd name="T21" fmla="*/ 12 h 20"/>
                <a:gd name="T22" fmla="*/ 163 w 285"/>
                <a:gd name="T23" fmla="*/ 6 h 20"/>
                <a:gd name="T24" fmla="*/ 161 w 285"/>
                <a:gd name="T25" fmla="*/ 4 h 20"/>
                <a:gd name="T26" fmla="*/ 125 w 285"/>
                <a:gd name="T27" fmla="*/ 4 h 20"/>
                <a:gd name="T28" fmla="*/ 122 w 285"/>
                <a:gd name="T29" fmla="*/ 6 h 20"/>
                <a:gd name="T30" fmla="*/ 122 w 285"/>
                <a:gd name="T31" fmla="*/ 12 h 20"/>
                <a:gd name="T32" fmla="*/ 125 w 285"/>
                <a:gd name="T33" fmla="*/ 14 h 20"/>
                <a:gd name="T34" fmla="*/ 161 w 285"/>
                <a:gd name="T35" fmla="*/ 14 h 20"/>
                <a:gd name="T36" fmla="*/ 163 w 285"/>
                <a:gd name="T37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5" h="20">
                  <a:moveTo>
                    <a:pt x="270" y="20"/>
                  </a:moveTo>
                  <a:cubicBezTo>
                    <a:pt x="256" y="20"/>
                    <a:pt x="187" y="20"/>
                    <a:pt x="187" y="20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20"/>
                    <a:pt x="30" y="20"/>
                    <a:pt x="15" y="20"/>
                  </a:cubicBezTo>
                  <a:cubicBezTo>
                    <a:pt x="1" y="20"/>
                    <a:pt x="0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10"/>
                    <a:pt x="285" y="10"/>
                    <a:pt x="285" y="10"/>
                  </a:cubicBezTo>
                  <a:cubicBezTo>
                    <a:pt x="285" y="10"/>
                    <a:pt x="284" y="20"/>
                    <a:pt x="270" y="20"/>
                  </a:cubicBezTo>
                  <a:close/>
                  <a:moveTo>
                    <a:pt x="163" y="12"/>
                  </a:moveTo>
                  <a:cubicBezTo>
                    <a:pt x="163" y="6"/>
                    <a:pt x="163" y="6"/>
                    <a:pt x="163" y="6"/>
                  </a:cubicBezTo>
                  <a:cubicBezTo>
                    <a:pt x="163" y="5"/>
                    <a:pt x="162" y="4"/>
                    <a:pt x="161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3" y="4"/>
                    <a:pt x="122" y="5"/>
                    <a:pt x="122" y="6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"/>
                    <a:pt x="123" y="14"/>
                    <a:pt x="125" y="14"/>
                  </a:cubicBezTo>
                  <a:cubicBezTo>
                    <a:pt x="161" y="14"/>
                    <a:pt x="161" y="14"/>
                    <a:pt x="161" y="14"/>
                  </a:cubicBezTo>
                  <a:cubicBezTo>
                    <a:pt x="162" y="14"/>
                    <a:pt x="163" y="13"/>
                    <a:pt x="16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sp>
        <p:nvSpPr>
          <p:cNvPr id="25" name="Freeform 221"/>
          <p:cNvSpPr>
            <a:spLocks noEditPoints="1"/>
          </p:cNvSpPr>
          <p:nvPr/>
        </p:nvSpPr>
        <p:spPr bwMode="auto">
          <a:xfrm>
            <a:off x="2502966" y="2689619"/>
            <a:ext cx="309408" cy="309408"/>
          </a:xfrm>
          <a:custGeom>
            <a:avLst/>
            <a:gdLst>
              <a:gd name="T0" fmla="*/ 94 w 188"/>
              <a:gd name="T1" fmla="*/ 0 h 188"/>
              <a:gd name="T2" fmla="*/ 0 w 188"/>
              <a:gd name="T3" fmla="*/ 94 h 188"/>
              <a:gd name="T4" fmla="*/ 94 w 188"/>
              <a:gd name="T5" fmla="*/ 188 h 188"/>
              <a:gd name="T6" fmla="*/ 188 w 188"/>
              <a:gd name="T7" fmla="*/ 94 h 188"/>
              <a:gd name="T8" fmla="*/ 94 w 188"/>
              <a:gd name="T9" fmla="*/ 0 h 188"/>
              <a:gd name="T10" fmla="*/ 151 w 188"/>
              <a:gd name="T11" fmla="*/ 107 h 188"/>
              <a:gd name="T12" fmla="*/ 107 w 188"/>
              <a:gd name="T13" fmla="*/ 107 h 188"/>
              <a:gd name="T14" fmla="*/ 107 w 188"/>
              <a:gd name="T15" fmla="*/ 145 h 188"/>
              <a:gd name="T16" fmla="*/ 81 w 188"/>
              <a:gd name="T17" fmla="*/ 145 h 188"/>
              <a:gd name="T18" fmla="*/ 81 w 188"/>
              <a:gd name="T19" fmla="*/ 107 h 188"/>
              <a:gd name="T20" fmla="*/ 37 w 188"/>
              <a:gd name="T21" fmla="*/ 107 h 188"/>
              <a:gd name="T22" fmla="*/ 37 w 188"/>
              <a:gd name="T23" fmla="*/ 84 h 188"/>
              <a:gd name="T24" fmla="*/ 81 w 188"/>
              <a:gd name="T25" fmla="*/ 84 h 188"/>
              <a:gd name="T26" fmla="*/ 81 w 188"/>
              <a:gd name="T27" fmla="*/ 45 h 188"/>
              <a:gd name="T28" fmla="*/ 107 w 188"/>
              <a:gd name="T29" fmla="*/ 45 h 188"/>
              <a:gd name="T30" fmla="*/ 107 w 188"/>
              <a:gd name="T31" fmla="*/ 84 h 188"/>
              <a:gd name="T32" fmla="*/ 151 w 188"/>
              <a:gd name="T33" fmla="*/ 84 h 188"/>
              <a:gd name="T34" fmla="*/ 151 w 188"/>
              <a:gd name="T35" fmla="*/ 10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8" h="188">
                <a:moveTo>
                  <a:pt x="94" y="0"/>
                </a:moveTo>
                <a:cubicBezTo>
                  <a:pt x="42" y="0"/>
                  <a:pt x="0" y="42"/>
                  <a:pt x="0" y="94"/>
                </a:cubicBezTo>
                <a:cubicBezTo>
                  <a:pt x="0" y="146"/>
                  <a:pt x="42" y="188"/>
                  <a:pt x="94" y="188"/>
                </a:cubicBezTo>
                <a:cubicBezTo>
                  <a:pt x="146" y="188"/>
                  <a:pt x="188" y="146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lose/>
                <a:moveTo>
                  <a:pt x="151" y="107"/>
                </a:moveTo>
                <a:cubicBezTo>
                  <a:pt x="107" y="107"/>
                  <a:pt x="107" y="107"/>
                  <a:pt x="107" y="107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7" y="84"/>
                  <a:pt x="37" y="84"/>
                  <a:pt x="37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45"/>
                  <a:pt x="81" y="45"/>
                  <a:pt x="81" y="45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51" y="84"/>
                  <a:pt x="151" y="84"/>
                  <a:pt x="151" y="84"/>
                </a:cubicBezTo>
                <a:lnTo>
                  <a:pt x="151" y="1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26" name="Freeform 221"/>
          <p:cNvSpPr>
            <a:spLocks noEditPoints="1"/>
          </p:cNvSpPr>
          <p:nvPr/>
        </p:nvSpPr>
        <p:spPr bwMode="auto">
          <a:xfrm>
            <a:off x="9536843" y="2687909"/>
            <a:ext cx="309408" cy="309408"/>
          </a:xfrm>
          <a:custGeom>
            <a:avLst/>
            <a:gdLst>
              <a:gd name="T0" fmla="*/ 94 w 188"/>
              <a:gd name="T1" fmla="*/ 0 h 188"/>
              <a:gd name="T2" fmla="*/ 0 w 188"/>
              <a:gd name="T3" fmla="*/ 94 h 188"/>
              <a:gd name="T4" fmla="*/ 94 w 188"/>
              <a:gd name="T5" fmla="*/ 188 h 188"/>
              <a:gd name="T6" fmla="*/ 188 w 188"/>
              <a:gd name="T7" fmla="*/ 94 h 188"/>
              <a:gd name="T8" fmla="*/ 94 w 188"/>
              <a:gd name="T9" fmla="*/ 0 h 188"/>
              <a:gd name="T10" fmla="*/ 151 w 188"/>
              <a:gd name="T11" fmla="*/ 107 h 188"/>
              <a:gd name="T12" fmla="*/ 107 w 188"/>
              <a:gd name="T13" fmla="*/ 107 h 188"/>
              <a:gd name="T14" fmla="*/ 107 w 188"/>
              <a:gd name="T15" fmla="*/ 145 h 188"/>
              <a:gd name="T16" fmla="*/ 81 w 188"/>
              <a:gd name="T17" fmla="*/ 145 h 188"/>
              <a:gd name="T18" fmla="*/ 81 w 188"/>
              <a:gd name="T19" fmla="*/ 107 h 188"/>
              <a:gd name="T20" fmla="*/ 37 w 188"/>
              <a:gd name="T21" fmla="*/ 107 h 188"/>
              <a:gd name="T22" fmla="*/ 37 w 188"/>
              <a:gd name="T23" fmla="*/ 84 h 188"/>
              <a:gd name="T24" fmla="*/ 81 w 188"/>
              <a:gd name="T25" fmla="*/ 84 h 188"/>
              <a:gd name="T26" fmla="*/ 81 w 188"/>
              <a:gd name="T27" fmla="*/ 45 h 188"/>
              <a:gd name="T28" fmla="*/ 107 w 188"/>
              <a:gd name="T29" fmla="*/ 45 h 188"/>
              <a:gd name="T30" fmla="*/ 107 w 188"/>
              <a:gd name="T31" fmla="*/ 84 h 188"/>
              <a:gd name="T32" fmla="*/ 151 w 188"/>
              <a:gd name="T33" fmla="*/ 84 h 188"/>
              <a:gd name="T34" fmla="*/ 151 w 188"/>
              <a:gd name="T35" fmla="*/ 10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8" h="188">
                <a:moveTo>
                  <a:pt x="94" y="0"/>
                </a:moveTo>
                <a:cubicBezTo>
                  <a:pt x="42" y="0"/>
                  <a:pt x="0" y="42"/>
                  <a:pt x="0" y="94"/>
                </a:cubicBezTo>
                <a:cubicBezTo>
                  <a:pt x="0" y="146"/>
                  <a:pt x="42" y="188"/>
                  <a:pt x="94" y="188"/>
                </a:cubicBezTo>
                <a:cubicBezTo>
                  <a:pt x="146" y="188"/>
                  <a:pt x="188" y="146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lose/>
                <a:moveTo>
                  <a:pt x="151" y="107"/>
                </a:moveTo>
                <a:cubicBezTo>
                  <a:pt x="107" y="107"/>
                  <a:pt x="107" y="107"/>
                  <a:pt x="107" y="107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7" y="84"/>
                  <a:pt x="37" y="84"/>
                  <a:pt x="37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45"/>
                  <a:pt x="81" y="45"/>
                  <a:pt x="81" y="45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51" y="84"/>
                  <a:pt x="151" y="84"/>
                  <a:pt x="151" y="84"/>
                </a:cubicBezTo>
                <a:lnTo>
                  <a:pt x="151" y="1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00747"/>
          </a:xfrm>
        </p:spPr>
        <p:txBody>
          <a:bodyPr/>
          <a:lstStyle/>
          <a:p>
            <a:r>
              <a:rPr lang="zh-CN" altLang="en-US" sz="4800" dirty="0" smtClean="0">
                <a:latin typeface="方正姚体" pitchFamily="2" charset="-122"/>
                <a:ea typeface="方正姚体" pitchFamily="2" charset="-122"/>
              </a:rPr>
              <a:t>优质服务</a:t>
            </a:r>
            <a:endParaRPr lang="bg-BG" sz="4800" dirty="0">
              <a:ea typeface="方正姚体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1600" dirty="0" smtClean="0">
                <a:latin typeface="+mn-ea"/>
              </a:rPr>
              <a:t>多色彩欧美扁平风格商务通用</a:t>
            </a:r>
            <a:r>
              <a:rPr lang="en-US" altLang="zh-CN" sz="1600" dirty="0" smtClean="0">
                <a:latin typeface="+mn-ea"/>
              </a:rPr>
              <a:t>PPT</a:t>
            </a:r>
            <a:r>
              <a:rPr lang="zh-CN" altLang="en-US" sz="1600" dirty="0" smtClean="0">
                <a:latin typeface="+mn-ea"/>
              </a:rPr>
              <a:t>模板</a:t>
            </a:r>
            <a:endParaRPr lang="en-US" sz="1600" dirty="0">
              <a:latin typeface="+mn-ea"/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11047808" y="6383053"/>
            <a:ext cx="495300" cy="330076"/>
          </a:xfrm>
        </p:spPr>
        <p:txBody>
          <a:bodyPr/>
          <a:lstStyle/>
          <a:p>
            <a:fld id="{CCB13F18-A32D-40F8-92A2-4CABB04772E8}" type="slidenum">
              <a:rPr lang="bg-BG" smtClean="0"/>
            </a:fld>
            <a:endParaRPr lang="bg-BG" dirty="0"/>
          </a:p>
        </p:txBody>
      </p:sp>
      <p:sp>
        <p:nvSpPr>
          <p:cNvPr id="26" name="Pie 25"/>
          <p:cNvSpPr/>
          <p:nvPr/>
        </p:nvSpPr>
        <p:spPr>
          <a:xfrm>
            <a:off x="4451690" y="2121574"/>
            <a:ext cx="2983828" cy="2983828"/>
          </a:xfrm>
          <a:prstGeom prst="pie">
            <a:avLst>
              <a:gd name="adj1" fmla="val 16133040"/>
              <a:gd name="adj2" fmla="val 6296167"/>
            </a:avLst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27" name="Pie 26"/>
          <p:cNvSpPr/>
          <p:nvPr/>
        </p:nvSpPr>
        <p:spPr>
          <a:xfrm>
            <a:off x="4590053" y="2259937"/>
            <a:ext cx="2707103" cy="2707103"/>
          </a:xfrm>
          <a:prstGeom prst="pie">
            <a:avLst>
              <a:gd name="adj1" fmla="val 16133040"/>
              <a:gd name="adj2" fmla="val 8877207"/>
            </a:avLst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28" name="Pie 27"/>
          <p:cNvSpPr/>
          <p:nvPr/>
        </p:nvSpPr>
        <p:spPr>
          <a:xfrm>
            <a:off x="4719939" y="2389823"/>
            <a:ext cx="2447331" cy="2447331"/>
          </a:xfrm>
          <a:prstGeom prst="pie">
            <a:avLst>
              <a:gd name="adj1" fmla="val 16133040"/>
              <a:gd name="adj2" fmla="val 11664375"/>
            </a:avLst>
          </a:prstGeom>
          <a:solidFill>
            <a:schemeClr val="accent4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29" name="Pie 28"/>
          <p:cNvSpPr/>
          <p:nvPr/>
        </p:nvSpPr>
        <p:spPr>
          <a:xfrm>
            <a:off x="4856523" y="2526407"/>
            <a:ext cx="2174163" cy="2174163"/>
          </a:xfrm>
          <a:prstGeom prst="pie">
            <a:avLst>
              <a:gd name="adj1" fmla="val 16133040"/>
              <a:gd name="adj2" fmla="val 13324124"/>
            </a:avLst>
          </a:prstGeom>
          <a:solidFill>
            <a:schemeClr val="tx2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973535" y="2643419"/>
            <a:ext cx="1940139" cy="194013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7746" y="3023911"/>
            <a:ext cx="182614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 smtClean="0">
                <a:latin typeface="+mn-ea"/>
              </a:rPr>
              <a:t>优质</a:t>
            </a:r>
            <a:endParaRPr lang="en-US" altLang="zh-CN" sz="3200" b="1" dirty="0" smtClean="0">
              <a:latin typeface="+mn-ea"/>
            </a:endParaRPr>
          </a:p>
          <a:p>
            <a:pPr algn="ctr"/>
            <a:r>
              <a:rPr lang="zh-CN" altLang="en-US" sz="3200" b="1" dirty="0" smtClean="0">
                <a:latin typeface="+mn-ea"/>
              </a:rPr>
              <a:t>服务领域</a:t>
            </a:r>
            <a:endParaRPr lang="en-US" sz="3200" b="1" dirty="0">
              <a:latin typeface="+mn-e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12519" y="1923508"/>
            <a:ext cx="3115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latin typeface="+mn-ea"/>
                <a:cs typeface="Open Sans Condensed Light" panose="020B0306030504020204" pitchFamily="34" charset="0"/>
              </a:rPr>
              <a:t>开发流程</a:t>
            </a:r>
            <a:endParaRPr lang="en-US" sz="2400" dirty="0" smtClean="0"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</a:t>
            </a:r>
            <a:r>
              <a:rPr lang="zh-CN" altLang="en-US" sz="12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726051" y="1983668"/>
            <a:ext cx="3115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solidFill>
                  <a:schemeClr val="accent4"/>
                </a:solidFill>
                <a:latin typeface="+mn-ea"/>
                <a:cs typeface="Open Sans Condensed Light" panose="020B0306030504020204" pitchFamily="34" charset="0"/>
              </a:rPr>
              <a:t>市场服务</a:t>
            </a:r>
            <a:endParaRPr lang="en-US" sz="2400" dirty="0" smtClean="0">
              <a:solidFill>
                <a:schemeClr val="accent4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12519" y="3600685"/>
            <a:ext cx="3115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solidFill>
                  <a:schemeClr val="bg1"/>
                </a:solidFill>
                <a:latin typeface="+mn-ea"/>
                <a:cs typeface="Open Sans Condensed Light" panose="020B0306030504020204" pitchFamily="34" charset="0"/>
              </a:rPr>
              <a:t>交互终端</a:t>
            </a:r>
            <a:endParaRPr lang="en-US" sz="2400" dirty="0" smtClean="0">
              <a:solidFill>
                <a:schemeClr val="bg1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726051" y="3600685"/>
            <a:ext cx="3115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solidFill>
                  <a:schemeClr val="tx2"/>
                </a:solidFill>
                <a:latin typeface="+mn-ea"/>
                <a:cs typeface="Open Sans Condensed Light" panose="020B0306030504020204" pitchFamily="34" charset="0"/>
              </a:rPr>
              <a:t>网站设计</a:t>
            </a:r>
            <a:endParaRPr lang="en-US" sz="2400" dirty="0" smtClean="0">
              <a:solidFill>
                <a:schemeClr val="tx2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724150" y="2187745"/>
            <a:ext cx="3026948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837275" y="3784722"/>
            <a:ext cx="602378" cy="771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21687" y="2871773"/>
            <a:ext cx="148608" cy="14860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794000" y="3823304"/>
            <a:ext cx="1977348" cy="358668"/>
          </a:xfrm>
          <a:custGeom>
            <a:avLst/>
            <a:gdLst>
              <a:gd name="connsiteX0" fmla="*/ 0 w 2283833"/>
              <a:gd name="connsiteY0" fmla="*/ 0 h 346692"/>
              <a:gd name="connsiteX1" fmla="*/ 1694457 w 2283833"/>
              <a:gd name="connsiteY1" fmla="*/ 0 h 346692"/>
              <a:gd name="connsiteX2" fmla="*/ 1837467 w 2283833"/>
              <a:gd name="connsiteY2" fmla="*/ 0 h 346692"/>
              <a:gd name="connsiteX3" fmla="*/ 1937141 w 2283833"/>
              <a:gd name="connsiteY3" fmla="*/ 0 h 346692"/>
              <a:gd name="connsiteX4" fmla="*/ 2283833 w 2283833"/>
              <a:gd name="connsiteY4" fmla="*/ 346692 h 34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3833" h="346692">
                <a:moveTo>
                  <a:pt x="0" y="0"/>
                </a:moveTo>
                <a:lnTo>
                  <a:pt x="1694457" y="0"/>
                </a:lnTo>
                <a:lnTo>
                  <a:pt x="1837467" y="0"/>
                </a:lnTo>
                <a:lnTo>
                  <a:pt x="1937141" y="0"/>
                </a:lnTo>
                <a:lnTo>
                  <a:pt x="2283833" y="346692"/>
                </a:lnTo>
              </a:path>
            </a:pathLst>
          </a:custGeom>
          <a:noFill/>
          <a:ln w="19050">
            <a:solidFill>
              <a:schemeClr val="bg1"/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62" name="Rectangle 61"/>
          <p:cNvSpPr/>
          <p:nvPr/>
        </p:nvSpPr>
        <p:spPr>
          <a:xfrm rot="19209482">
            <a:off x="6833983" y="2703832"/>
            <a:ext cx="602378" cy="771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6892668" y="2223162"/>
            <a:ext cx="833383" cy="720912"/>
          </a:xfrm>
          <a:prstGeom prst="line">
            <a:avLst/>
          </a:prstGeom>
          <a:ln w="19050">
            <a:solidFill>
              <a:srgbClr val="FFC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6874056" y="3744989"/>
            <a:ext cx="148608" cy="14860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6945813" y="3823304"/>
            <a:ext cx="780238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818828" y="5265126"/>
            <a:ext cx="616690" cy="378881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133207" y="5265126"/>
            <a:ext cx="607043" cy="378881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442834" y="5265126"/>
            <a:ext cx="611794" cy="37888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753141" y="5265126"/>
            <a:ext cx="611114" cy="3788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29121" y="5274675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n-ea"/>
                <a:cs typeface="Open Sans Condensed Light" panose="020B0306030504020204" pitchFamily="34" charset="0"/>
              </a:rPr>
              <a:t>53%</a:t>
            </a:r>
            <a:endParaRPr lang="en-US" dirty="0">
              <a:latin typeface="+mn-ea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425878" y="5275014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n-ea"/>
                <a:cs typeface="Open Sans Condensed Light" panose="020B0306030504020204" pitchFamily="34" charset="0"/>
              </a:rPr>
              <a:t>72%</a:t>
            </a:r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107582" y="5274675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  <a:latin typeface="+mn-ea"/>
                <a:cs typeface="Open Sans Condensed Light" panose="020B0306030504020204" pitchFamily="34" charset="0"/>
              </a:rPr>
              <a:t>77%</a:t>
            </a:r>
            <a:endParaRPr lang="en-US" dirty="0">
              <a:solidFill>
                <a:schemeClr val="accent4"/>
              </a:solidFill>
              <a:latin typeface="+mn-ea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816526" y="5272314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+mn-ea"/>
                <a:cs typeface="Open Sans Condensed Light" panose="020B0306030504020204" pitchFamily="34" charset="0"/>
              </a:rPr>
              <a:t>85%</a:t>
            </a:r>
            <a:endParaRPr lang="en-US" dirty="0">
              <a:solidFill>
                <a:schemeClr val="tx2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447800" y="1648486"/>
            <a:ext cx="9310688" cy="877566"/>
            <a:chOff x="1447800" y="1648486"/>
            <a:chExt cx="9310688" cy="877566"/>
          </a:xfrm>
        </p:grpSpPr>
        <p:sp>
          <p:nvSpPr>
            <p:cNvPr id="30" name="Freeform 43"/>
            <p:cNvSpPr/>
            <p:nvPr/>
          </p:nvSpPr>
          <p:spPr bwMode="auto">
            <a:xfrm>
              <a:off x="10061862" y="1648486"/>
              <a:ext cx="696626" cy="877566"/>
            </a:xfrm>
            <a:custGeom>
              <a:avLst/>
              <a:gdLst>
                <a:gd name="T0" fmla="*/ 9 w 56"/>
                <a:gd name="T1" fmla="*/ 71 h 71"/>
                <a:gd name="T2" fmla="*/ 2 w 56"/>
                <a:gd name="T3" fmla="*/ 67 h 71"/>
                <a:gd name="T4" fmla="*/ 4 w 56"/>
                <a:gd name="T5" fmla="*/ 56 h 71"/>
                <a:gd name="T6" fmla="*/ 33 w 56"/>
                <a:gd name="T7" fmla="*/ 36 h 71"/>
                <a:gd name="T8" fmla="*/ 4 w 56"/>
                <a:gd name="T9" fmla="*/ 16 h 71"/>
                <a:gd name="T10" fmla="*/ 2 w 56"/>
                <a:gd name="T11" fmla="*/ 4 h 71"/>
                <a:gd name="T12" fmla="*/ 14 w 56"/>
                <a:gd name="T13" fmla="*/ 2 h 71"/>
                <a:gd name="T14" fmla="*/ 52 w 56"/>
                <a:gd name="T15" fmla="*/ 29 h 71"/>
                <a:gd name="T16" fmla="*/ 56 w 56"/>
                <a:gd name="T17" fmla="*/ 36 h 71"/>
                <a:gd name="T18" fmla="*/ 52 w 56"/>
                <a:gd name="T19" fmla="*/ 43 h 71"/>
                <a:gd name="T20" fmla="*/ 14 w 56"/>
                <a:gd name="T21" fmla="*/ 70 h 71"/>
                <a:gd name="T22" fmla="*/ 9 w 56"/>
                <a:gd name="T2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71">
                  <a:moveTo>
                    <a:pt x="9" y="71"/>
                  </a:moveTo>
                  <a:cubicBezTo>
                    <a:pt x="7" y="71"/>
                    <a:pt x="4" y="70"/>
                    <a:pt x="2" y="67"/>
                  </a:cubicBezTo>
                  <a:cubicBezTo>
                    <a:pt x="0" y="64"/>
                    <a:pt x="1" y="58"/>
                    <a:pt x="4" y="5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" y="14"/>
                    <a:pt x="0" y="8"/>
                    <a:pt x="2" y="4"/>
                  </a:cubicBezTo>
                  <a:cubicBezTo>
                    <a:pt x="5" y="1"/>
                    <a:pt x="10" y="0"/>
                    <a:pt x="14" y="2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5" y="31"/>
                    <a:pt x="56" y="33"/>
                    <a:pt x="56" y="36"/>
                  </a:cubicBezTo>
                  <a:cubicBezTo>
                    <a:pt x="56" y="39"/>
                    <a:pt x="55" y="41"/>
                    <a:pt x="52" y="43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71"/>
                    <a:pt x="11" y="71"/>
                    <a:pt x="9" y="7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47800" y="1854200"/>
              <a:ext cx="9029700" cy="4699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721100" y="2131399"/>
            <a:ext cx="7037388" cy="877566"/>
            <a:chOff x="3721100" y="2131399"/>
            <a:chExt cx="7037388" cy="877566"/>
          </a:xfrm>
        </p:grpSpPr>
        <p:sp>
          <p:nvSpPr>
            <p:cNvPr id="33" name="Freeform 43"/>
            <p:cNvSpPr/>
            <p:nvPr/>
          </p:nvSpPr>
          <p:spPr bwMode="auto">
            <a:xfrm>
              <a:off x="10061862" y="2131399"/>
              <a:ext cx="696626" cy="877566"/>
            </a:xfrm>
            <a:custGeom>
              <a:avLst/>
              <a:gdLst>
                <a:gd name="T0" fmla="*/ 9 w 56"/>
                <a:gd name="T1" fmla="*/ 71 h 71"/>
                <a:gd name="T2" fmla="*/ 2 w 56"/>
                <a:gd name="T3" fmla="*/ 67 h 71"/>
                <a:gd name="T4" fmla="*/ 4 w 56"/>
                <a:gd name="T5" fmla="*/ 56 h 71"/>
                <a:gd name="T6" fmla="*/ 33 w 56"/>
                <a:gd name="T7" fmla="*/ 36 h 71"/>
                <a:gd name="T8" fmla="*/ 4 w 56"/>
                <a:gd name="T9" fmla="*/ 16 h 71"/>
                <a:gd name="T10" fmla="*/ 2 w 56"/>
                <a:gd name="T11" fmla="*/ 4 h 71"/>
                <a:gd name="T12" fmla="*/ 14 w 56"/>
                <a:gd name="T13" fmla="*/ 2 h 71"/>
                <a:gd name="T14" fmla="*/ 52 w 56"/>
                <a:gd name="T15" fmla="*/ 29 h 71"/>
                <a:gd name="T16" fmla="*/ 56 w 56"/>
                <a:gd name="T17" fmla="*/ 36 h 71"/>
                <a:gd name="T18" fmla="*/ 52 w 56"/>
                <a:gd name="T19" fmla="*/ 43 h 71"/>
                <a:gd name="T20" fmla="*/ 14 w 56"/>
                <a:gd name="T21" fmla="*/ 70 h 71"/>
                <a:gd name="T22" fmla="*/ 9 w 56"/>
                <a:gd name="T2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71">
                  <a:moveTo>
                    <a:pt x="9" y="71"/>
                  </a:moveTo>
                  <a:cubicBezTo>
                    <a:pt x="7" y="71"/>
                    <a:pt x="4" y="70"/>
                    <a:pt x="2" y="67"/>
                  </a:cubicBezTo>
                  <a:cubicBezTo>
                    <a:pt x="0" y="64"/>
                    <a:pt x="1" y="58"/>
                    <a:pt x="4" y="5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" y="14"/>
                    <a:pt x="0" y="8"/>
                    <a:pt x="2" y="4"/>
                  </a:cubicBezTo>
                  <a:cubicBezTo>
                    <a:pt x="5" y="1"/>
                    <a:pt x="10" y="0"/>
                    <a:pt x="14" y="2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5" y="31"/>
                    <a:pt x="56" y="33"/>
                    <a:pt x="56" y="36"/>
                  </a:cubicBezTo>
                  <a:cubicBezTo>
                    <a:pt x="56" y="39"/>
                    <a:pt x="55" y="41"/>
                    <a:pt x="52" y="43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71"/>
                    <a:pt x="11" y="71"/>
                    <a:pt x="9" y="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1100" y="2353945"/>
              <a:ext cx="6756400" cy="46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867400" y="2641016"/>
            <a:ext cx="4889988" cy="877566"/>
            <a:chOff x="5867400" y="2641016"/>
            <a:chExt cx="4889988" cy="877566"/>
          </a:xfrm>
        </p:grpSpPr>
        <p:sp>
          <p:nvSpPr>
            <p:cNvPr id="48" name="Rectangle 47"/>
            <p:cNvSpPr/>
            <p:nvPr/>
          </p:nvSpPr>
          <p:spPr>
            <a:xfrm>
              <a:off x="5867400" y="2844849"/>
              <a:ext cx="4610100" cy="469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36" name="Freeform 43"/>
            <p:cNvSpPr/>
            <p:nvPr/>
          </p:nvSpPr>
          <p:spPr bwMode="auto">
            <a:xfrm>
              <a:off x="10060762" y="2641016"/>
              <a:ext cx="696626" cy="877566"/>
            </a:xfrm>
            <a:custGeom>
              <a:avLst/>
              <a:gdLst>
                <a:gd name="T0" fmla="*/ 9 w 56"/>
                <a:gd name="T1" fmla="*/ 71 h 71"/>
                <a:gd name="T2" fmla="*/ 2 w 56"/>
                <a:gd name="T3" fmla="*/ 67 h 71"/>
                <a:gd name="T4" fmla="*/ 4 w 56"/>
                <a:gd name="T5" fmla="*/ 56 h 71"/>
                <a:gd name="T6" fmla="*/ 33 w 56"/>
                <a:gd name="T7" fmla="*/ 36 h 71"/>
                <a:gd name="T8" fmla="*/ 4 w 56"/>
                <a:gd name="T9" fmla="*/ 16 h 71"/>
                <a:gd name="T10" fmla="*/ 2 w 56"/>
                <a:gd name="T11" fmla="*/ 4 h 71"/>
                <a:gd name="T12" fmla="*/ 14 w 56"/>
                <a:gd name="T13" fmla="*/ 2 h 71"/>
                <a:gd name="T14" fmla="*/ 52 w 56"/>
                <a:gd name="T15" fmla="*/ 29 h 71"/>
                <a:gd name="T16" fmla="*/ 56 w 56"/>
                <a:gd name="T17" fmla="*/ 36 h 71"/>
                <a:gd name="T18" fmla="*/ 52 w 56"/>
                <a:gd name="T19" fmla="*/ 43 h 71"/>
                <a:gd name="T20" fmla="*/ 14 w 56"/>
                <a:gd name="T21" fmla="*/ 70 h 71"/>
                <a:gd name="T22" fmla="*/ 9 w 56"/>
                <a:gd name="T2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71">
                  <a:moveTo>
                    <a:pt x="9" y="71"/>
                  </a:moveTo>
                  <a:cubicBezTo>
                    <a:pt x="7" y="71"/>
                    <a:pt x="4" y="70"/>
                    <a:pt x="2" y="67"/>
                  </a:cubicBezTo>
                  <a:cubicBezTo>
                    <a:pt x="0" y="64"/>
                    <a:pt x="1" y="58"/>
                    <a:pt x="4" y="5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" y="14"/>
                    <a:pt x="0" y="8"/>
                    <a:pt x="2" y="4"/>
                  </a:cubicBezTo>
                  <a:cubicBezTo>
                    <a:pt x="5" y="1"/>
                    <a:pt x="10" y="0"/>
                    <a:pt x="14" y="2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5" y="31"/>
                    <a:pt x="56" y="33"/>
                    <a:pt x="56" y="36"/>
                  </a:cubicBezTo>
                  <a:cubicBezTo>
                    <a:pt x="56" y="39"/>
                    <a:pt x="55" y="41"/>
                    <a:pt x="52" y="43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71"/>
                    <a:pt x="11" y="71"/>
                    <a:pt x="9" y="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979736" y="3134680"/>
            <a:ext cx="2781252" cy="877566"/>
            <a:chOff x="7979736" y="3134680"/>
            <a:chExt cx="2781252" cy="877566"/>
          </a:xfrm>
        </p:grpSpPr>
        <p:sp>
          <p:nvSpPr>
            <p:cNvPr id="52" name="Rectangle 51"/>
            <p:cNvSpPr/>
            <p:nvPr/>
          </p:nvSpPr>
          <p:spPr>
            <a:xfrm>
              <a:off x="7979736" y="3348453"/>
              <a:ext cx="2497764" cy="4699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40" name="Freeform 43"/>
            <p:cNvSpPr/>
            <p:nvPr/>
          </p:nvSpPr>
          <p:spPr bwMode="auto">
            <a:xfrm>
              <a:off x="10064362" y="3134680"/>
              <a:ext cx="696626" cy="877566"/>
            </a:xfrm>
            <a:custGeom>
              <a:avLst/>
              <a:gdLst>
                <a:gd name="T0" fmla="*/ 9 w 56"/>
                <a:gd name="T1" fmla="*/ 71 h 71"/>
                <a:gd name="T2" fmla="*/ 2 w 56"/>
                <a:gd name="T3" fmla="*/ 67 h 71"/>
                <a:gd name="T4" fmla="*/ 4 w 56"/>
                <a:gd name="T5" fmla="*/ 56 h 71"/>
                <a:gd name="T6" fmla="*/ 33 w 56"/>
                <a:gd name="T7" fmla="*/ 36 h 71"/>
                <a:gd name="T8" fmla="*/ 4 w 56"/>
                <a:gd name="T9" fmla="*/ 16 h 71"/>
                <a:gd name="T10" fmla="*/ 2 w 56"/>
                <a:gd name="T11" fmla="*/ 4 h 71"/>
                <a:gd name="T12" fmla="*/ 14 w 56"/>
                <a:gd name="T13" fmla="*/ 2 h 71"/>
                <a:gd name="T14" fmla="*/ 52 w 56"/>
                <a:gd name="T15" fmla="*/ 29 h 71"/>
                <a:gd name="T16" fmla="*/ 56 w 56"/>
                <a:gd name="T17" fmla="*/ 36 h 71"/>
                <a:gd name="T18" fmla="*/ 52 w 56"/>
                <a:gd name="T19" fmla="*/ 43 h 71"/>
                <a:gd name="T20" fmla="*/ 14 w 56"/>
                <a:gd name="T21" fmla="*/ 70 h 71"/>
                <a:gd name="T22" fmla="*/ 9 w 56"/>
                <a:gd name="T2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71">
                  <a:moveTo>
                    <a:pt x="9" y="71"/>
                  </a:moveTo>
                  <a:cubicBezTo>
                    <a:pt x="7" y="71"/>
                    <a:pt x="4" y="70"/>
                    <a:pt x="2" y="67"/>
                  </a:cubicBezTo>
                  <a:cubicBezTo>
                    <a:pt x="0" y="64"/>
                    <a:pt x="1" y="58"/>
                    <a:pt x="4" y="5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" y="14"/>
                    <a:pt x="0" y="8"/>
                    <a:pt x="2" y="4"/>
                  </a:cubicBezTo>
                  <a:cubicBezTo>
                    <a:pt x="5" y="1"/>
                    <a:pt x="10" y="0"/>
                    <a:pt x="14" y="2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5" y="31"/>
                    <a:pt x="56" y="33"/>
                    <a:pt x="56" y="36"/>
                  </a:cubicBezTo>
                  <a:cubicBezTo>
                    <a:pt x="56" y="39"/>
                    <a:pt x="55" y="41"/>
                    <a:pt x="52" y="43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71"/>
                    <a:pt x="11" y="71"/>
                    <a:pt x="9" y="7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658"/>
            <a:ext cx="9144000" cy="900747"/>
          </a:xfrm>
        </p:spPr>
        <p:txBody>
          <a:bodyPr/>
          <a:lstStyle/>
          <a:p>
            <a:r>
              <a:rPr lang="zh-CN" altLang="en-US" sz="4800" dirty="0" smtClean="0">
                <a:latin typeface="方正姚体" pitchFamily="2" charset="-122"/>
                <a:ea typeface="方正姚体" pitchFamily="2" charset="-122"/>
              </a:rPr>
              <a:t>组织架构</a:t>
            </a:r>
            <a:endParaRPr lang="bg-BG" sz="4800" dirty="0">
              <a:ea typeface="方正姚体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1600" dirty="0" smtClean="0"/>
              <a:t>多色彩欧美扁平风格商务通用</a:t>
            </a:r>
            <a:r>
              <a:rPr lang="en-US" altLang="zh-CN" sz="1600" dirty="0" smtClean="0"/>
              <a:t>PPT</a:t>
            </a:r>
            <a:r>
              <a:rPr lang="zh-CN" altLang="en-US" sz="1600" dirty="0" smtClean="0"/>
              <a:t>模板</a:t>
            </a:r>
            <a:endParaRPr lang="en-US" sz="1600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11047808" y="6383053"/>
            <a:ext cx="495300" cy="330076"/>
          </a:xfrm>
        </p:spPr>
        <p:txBody>
          <a:bodyPr/>
          <a:lstStyle/>
          <a:p>
            <a:fld id="{CCB13F18-A32D-40F8-92A2-4CABB04772E8}" type="slidenum">
              <a:rPr lang="bg-BG" smtClean="0"/>
            </a:fld>
            <a:endParaRPr lang="bg-BG" dirty="0"/>
          </a:p>
        </p:txBody>
      </p:sp>
      <p:sp>
        <p:nvSpPr>
          <p:cNvPr id="37" name="Rectangle 36"/>
          <p:cNvSpPr/>
          <p:nvPr/>
        </p:nvSpPr>
        <p:spPr>
          <a:xfrm>
            <a:off x="1905000" y="186181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accent5"/>
                </a:solidFill>
                <a:latin typeface="+mn-ea"/>
              </a:rPr>
              <a:t>投资伙伴</a:t>
            </a:r>
            <a:endParaRPr lang="bg-BG" sz="24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65702" y="236155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主要管理者</a:t>
            </a:r>
            <a:endParaRPr lang="bg-BG" sz="24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26719" y="2852463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区域管理者</a:t>
            </a:r>
            <a:endParaRPr lang="bg-BG" sz="24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373436" y="334336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技术支持</a:t>
            </a:r>
            <a:endParaRPr lang="bg-BG" sz="24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53436" y="2412359"/>
            <a:ext cx="22996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</a:t>
            </a:r>
            <a:r>
              <a:rPr lang="zh-CN" altLang="en-US" sz="12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640400" y="2873383"/>
            <a:ext cx="21473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</a:t>
            </a:r>
            <a:r>
              <a:rPr lang="zh-CN" altLang="en-US" sz="12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以内。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800454" y="3368767"/>
            <a:ext cx="20683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</a:t>
            </a:r>
            <a:r>
              <a:rPr lang="zh-CN" altLang="en-US" sz="12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标题。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884308" y="3876772"/>
            <a:ext cx="21473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</a:t>
            </a:r>
            <a:r>
              <a:rPr lang="zh-CN" altLang="en-US" sz="12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以内。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26" name="Freeform 26"/>
          <p:cNvSpPr/>
          <p:nvPr/>
        </p:nvSpPr>
        <p:spPr bwMode="auto">
          <a:xfrm>
            <a:off x="1593616" y="1957102"/>
            <a:ext cx="255629" cy="260334"/>
          </a:xfrm>
          <a:custGeom>
            <a:avLst/>
            <a:gdLst>
              <a:gd name="T0" fmla="*/ 60 w 69"/>
              <a:gd name="T1" fmla="*/ 24 h 70"/>
              <a:gd name="T2" fmla="*/ 36 w 69"/>
              <a:gd name="T3" fmla="*/ 15 h 70"/>
              <a:gd name="T4" fmla="*/ 27 w 69"/>
              <a:gd name="T5" fmla="*/ 11 h 70"/>
              <a:gd name="T6" fmla="*/ 3 w 69"/>
              <a:gd name="T7" fmla="*/ 1 h 70"/>
              <a:gd name="T8" fmla="*/ 1 w 69"/>
              <a:gd name="T9" fmla="*/ 4 h 70"/>
              <a:gd name="T10" fmla="*/ 10 w 69"/>
              <a:gd name="T11" fmla="*/ 28 h 70"/>
              <a:gd name="T12" fmla="*/ 14 w 69"/>
              <a:gd name="T13" fmla="*/ 37 h 70"/>
              <a:gd name="T14" fmla="*/ 24 w 69"/>
              <a:gd name="T15" fmla="*/ 61 h 70"/>
              <a:gd name="T16" fmla="*/ 30 w 69"/>
              <a:gd name="T17" fmla="*/ 61 h 70"/>
              <a:gd name="T18" fmla="*/ 40 w 69"/>
              <a:gd name="T19" fmla="*/ 51 h 70"/>
              <a:gd name="T20" fmla="*/ 59 w 69"/>
              <a:gd name="T21" fmla="*/ 69 h 70"/>
              <a:gd name="T22" fmla="*/ 62 w 69"/>
              <a:gd name="T23" fmla="*/ 69 h 70"/>
              <a:gd name="T24" fmla="*/ 68 w 69"/>
              <a:gd name="T25" fmla="*/ 63 h 70"/>
              <a:gd name="T26" fmla="*/ 68 w 69"/>
              <a:gd name="T27" fmla="*/ 59 h 70"/>
              <a:gd name="T28" fmla="*/ 50 w 69"/>
              <a:gd name="T29" fmla="*/ 41 h 70"/>
              <a:gd name="T30" fmla="*/ 61 w 69"/>
              <a:gd name="T31" fmla="*/ 30 h 70"/>
              <a:gd name="T32" fmla="*/ 60 w 69"/>
              <a:gd name="T33" fmla="*/ 24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9" h="70">
                <a:moveTo>
                  <a:pt x="60" y="24"/>
                </a:moveTo>
                <a:cubicBezTo>
                  <a:pt x="36" y="15"/>
                  <a:pt x="36" y="15"/>
                  <a:pt x="36" y="15"/>
                </a:cubicBezTo>
                <a:cubicBezTo>
                  <a:pt x="34" y="14"/>
                  <a:pt x="30" y="12"/>
                  <a:pt x="27" y="11"/>
                </a:cubicBezTo>
                <a:cubicBezTo>
                  <a:pt x="3" y="1"/>
                  <a:pt x="3" y="1"/>
                  <a:pt x="3" y="1"/>
                </a:cubicBezTo>
                <a:cubicBezTo>
                  <a:pt x="1" y="0"/>
                  <a:pt x="0" y="1"/>
                  <a:pt x="1" y="4"/>
                </a:cubicBezTo>
                <a:cubicBezTo>
                  <a:pt x="10" y="28"/>
                  <a:pt x="10" y="28"/>
                  <a:pt x="10" y="28"/>
                </a:cubicBezTo>
                <a:cubicBezTo>
                  <a:pt x="11" y="30"/>
                  <a:pt x="13" y="34"/>
                  <a:pt x="14" y="37"/>
                </a:cubicBezTo>
                <a:cubicBezTo>
                  <a:pt x="24" y="61"/>
                  <a:pt x="24" y="61"/>
                  <a:pt x="24" y="61"/>
                </a:cubicBezTo>
                <a:cubicBezTo>
                  <a:pt x="25" y="63"/>
                  <a:pt x="28" y="63"/>
                  <a:pt x="30" y="61"/>
                </a:cubicBezTo>
                <a:cubicBezTo>
                  <a:pt x="40" y="51"/>
                  <a:pt x="40" y="51"/>
                  <a:pt x="40" y="51"/>
                </a:cubicBezTo>
                <a:cubicBezTo>
                  <a:pt x="59" y="69"/>
                  <a:pt x="59" y="69"/>
                  <a:pt x="59" y="69"/>
                </a:cubicBezTo>
                <a:cubicBezTo>
                  <a:pt x="60" y="70"/>
                  <a:pt x="61" y="70"/>
                  <a:pt x="62" y="69"/>
                </a:cubicBezTo>
                <a:cubicBezTo>
                  <a:pt x="68" y="63"/>
                  <a:pt x="68" y="63"/>
                  <a:pt x="68" y="63"/>
                </a:cubicBezTo>
                <a:cubicBezTo>
                  <a:pt x="69" y="62"/>
                  <a:pt x="69" y="60"/>
                  <a:pt x="68" y="59"/>
                </a:cubicBezTo>
                <a:cubicBezTo>
                  <a:pt x="50" y="41"/>
                  <a:pt x="50" y="41"/>
                  <a:pt x="50" y="41"/>
                </a:cubicBezTo>
                <a:cubicBezTo>
                  <a:pt x="61" y="30"/>
                  <a:pt x="61" y="30"/>
                  <a:pt x="61" y="30"/>
                </a:cubicBezTo>
                <a:cubicBezTo>
                  <a:pt x="63" y="28"/>
                  <a:pt x="63" y="25"/>
                  <a:pt x="60" y="2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3910073" y="2458113"/>
            <a:ext cx="255629" cy="260334"/>
          </a:xfrm>
          <a:custGeom>
            <a:avLst/>
            <a:gdLst>
              <a:gd name="T0" fmla="*/ 60 w 69"/>
              <a:gd name="T1" fmla="*/ 24 h 70"/>
              <a:gd name="T2" fmla="*/ 36 w 69"/>
              <a:gd name="T3" fmla="*/ 15 h 70"/>
              <a:gd name="T4" fmla="*/ 27 w 69"/>
              <a:gd name="T5" fmla="*/ 11 h 70"/>
              <a:gd name="T6" fmla="*/ 3 w 69"/>
              <a:gd name="T7" fmla="*/ 1 h 70"/>
              <a:gd name="T8" fmla="*/ 1 w 69"/>
              <a:gd name="T9" fmla="*/ 4 h 70"/>
              <a:gd name="T10" fmla="*/ 10 w 69"/>
              <a:gd name="T11" fmla="*/ 28 h 70"/>
              <a:gd name="T12" fmla="*/ 14 w 69"/>
              <a:gd name="T13" fmla="*/ 37 h 70"/>
              <a:gd name="T14" fmla="*/ 24 w 69"/>
              <a:gd name="T15" fmla="*/ 61 h 70"/>
              <a:gd name="T16" fmla="*/ 30 w 69"/>
              <a:gd name="T17" fmla="*/ 61 h 70"/>
              <a:gd name="T18" fmla="*/ 40 w 69"/>
              <a:gd name="T19" fmla="*/ 51 h 70"/>
              <a:gd name="T20" fmla="*/ 59 w 69"/>
              <a:gd name="T21" fmla="*/ 69 h 70"/>
              <a:gd name="T22" fmla="*/ 62 w 69"/>
              <a:gd name="T23" fmla="*/ 69 h 70"/>
              <a:gd name="T24" fmla="*/ 68 w 69"/>
              <a:gd name="T25" fmla="*/ 63 h 70"/>
              <a:gd name="T26" fmla="*/ 68 w 69"/>
              <a:gd name="T27" fmla="*/ 59 h 70"/>
              <a:gd name="T28" fmla="*/ 50 w 69"/>
              <a:gd name="T29" fmla="*/ 41 h 70"/>
              <a:gd name="T30" fmla="*/ 61 w 69"/>
              <a:gd name="T31" fmla="*/ 30 h 70"/>
              <a:gd name="T32" fmla="*/ 60 w 69"/>
              <a:gd name="T33" fmla="*/ 24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9" h="70">
                <a:moveTo>
                  <a:pt x="60" y="24"/>
                </a:moveTo>
                <a:cubicBezTo>
                  <a:pt x="36" y="15"/>
                  <a:pt x="36" y="15"/>
                  <a:pt x="36" y="15"/>
                </a:cubicBezTo>
                <a:cubicBezTo>
                  <a:pt x="34" y="14"/>
                  <a:pt x="30" y="12"/>
                  <a:pt x="27" y="11"/>
                </a:cubicBezTo>
                <a:cubicBezTo>
                  <a:pt x="3" y="1"/>
                  <a:pt x="3" y="1"/>
                  <a:pt x="3" y="1"/>
                </a:cubicBezTo>
                <a:cubicBezTo>
                  <a:pt x="1" y="0"/>
                  <a:pt x="0" y="1"/>
                  <a:pt x="1" y="4"/>
                </a:cubicBezTo>
                <a:cubicBezTo>
                  <a:pt x="10" y="28"/>
                  <a:pt x="10" y="28"/>
                  <a:pt x="10" y="28"/>
                </a:cubicBezTo>
                <a:cubicBezTo>
                  <a:pt x="11" y="30"/>
                  <a:pt x="13" y="34"/>
                  <a:pt x="14" y="37"/>
                </a:cubicBezTo>
                <a:cubicBezTo>
                  <a:pt x="24" y="61"/>
                  <a:pt x="24" y="61"/>
                  <a:pt x="24" y="61"/>
                </a:cubicBezTo>
                <a:cubicBezTo>
                  <a:pt x="25" y="63"/>
                  <a:pt x="28" y="63"/>
                  <a:pt x="30" y="61"/>
                </a:cubicBezTo>
                <a:cubicBezTo>
                  <a:pt x="40" y="51"/>
                  <a:pt x="40" y="51"/>
                  <a:pt x="40" y="51"/>
                </a:cubicBezTo>
                <a:cubicBezTo>
                  <a:pt x="59" y="69"/>
                  <a:pt x="59" y="69"/>
                  <a:pt x="59" y="69"/>
                </a:cubicBezTo>
                <a:cubicBezTo>
                  <a:pt x="60" y="70"/>
                  <a:pt x="61" y="70"/>
                  <a:pt x="62" y="69"/>
                </a:cubicBezTo>
                <a:cubicBezTo>
                  <a:pt x="68" y="63"/>
                  <a:pt x="68" y="63"/>
                  <a:pt x="68" y="63"/>
                </a:cubicBezTo>
                <a:cubicBezTo>
                  <a:pt x="69" y="62"/>
                  <a:pt x="69" y="60"/>
                  <a:pt x="68" y="59"/>
                </a:cubicBezTo>
                <a:cubicBezTo>
                  <a:pt x="50" y="41"/>
                  <a:pt x="50" y="41"/>
                  <a:pt x="50" y="41"/>
                </a:cubicBezTo>
                <a:cubicBezTo>
                  <a:pt x="61" y="30"/>
                  <a:pt x="61" y="30"/>
                  <a:pt x="61" y="30"/>
                </a:cubicBezTo>
                <a:cubicBezTo>
                  <a:pt x="63" y="28"/>
                  <a:pt x="63" y="25"/>
                  <a:pt x="60" y="2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  <p:sp>
        <p:nvSpPr>
          <p:cNvPr id="28" name="Freeform 26"/>
          <p:cNvSpPr/>
          <p:nvPr/>
        </p:nvSpPr>
        <p:spPr bwMode="auto">
          <a:xfrm>
            <a:off x="6050784" y="2951257"/>
            <a:ext cx="255629" cy="260334"/>
          </a:xfrm>
          <a:custGeom>
            <a:avLst/>
            <a:gdLst>
              <a:gd name="T0" fmla="*/ 60 w 69"/>
              <a:gd name="T1" fmla="*/ 24 h 70"/>
              <a:gd name="T2" fmla="*/ 36 w 69"/>
              <a:gd name="T3" fmla="*/ 15 h 70"/>
              <a:gd name="T4" fmla="*/ 27 w 69"/>
              <a:gd name="T5" fmla="*/ 11 h 70"/>
              <a:gd name="T6" fmla="*/ 3 w 69"/>
              <a:gd name="T7" fmla="*/ 1 h 70"/>
              <a:gd name="T8" fmla="*/ 1 w 69"/>
              <a:gd name="T9" fmla="*/ 4 h 70"/>
              <a:gd name="T10" fmla="*/ 10 w 69"/>
              <a:gd name="T11" fmla="*/ 28 h 70"/>
              <a:gd name="T12" fmla="*/ 14 w 69"/>
              <a:gd name="T13" fmla="*/ 37 h 70"/>
              <a:gd name="T14" fmla="*/ 24 w 69"/>
              <a:gd name="T15" fmla="*/ 61 h 70"/>
              <a:gd name="T16" fmla="*/ 30 w 69"/>
              <a:gd name="T17" fmla="*/ 61 h 70"/>
              <a:gd name="T18" fmla="*/ 40 w 69"/>
              <a:gd name="T19" fmla="*/ 51 h 70"/>
              <a:gd name="T20" fmla="*/ 59 w 69"/>
              <a:gd name="T21" fmla="*/ 69 h 70"/>
              <a:gd name="T22" fmla="*/ 62 w 69"/>
              <a:gd name="T23" fmla="*/ 69 h 70"/>
              <a:gd name="T24" fmla="*/ 68 w 69"/>
              <a:gd name="T25" fmla="*/ 63 h 70"/>
              <a:gd name="T26" fmla="*/ 68 w 69"/>
              <a:gd name="T27" fmla="*/ 59 h 70"/>
              <a:gd name="T28" fmla="*/ 50 w 69"/>
              <a:gd name="T29" fmla="*/ 41 h 70"/>
              <a:gd name="T30" fmla="*/ 61 w 69"/>
              <a:gd name="T31" fmla="*/ 30 h 70"/>
              <a:gd name="T32" fmla="*/ 60 w 69"/>
              <a:gd name="T33" fmla="*/ 24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9" h="70">
                <a:moveTo>
                  <a:pt x="60" y="24"/>
                </a:moveTo>
                <a:cubicBezTo>
                  <a:pt x="36" y="15"/>
                  <a:pt x="36" y="15"/>
                  <a:pt x="36" y="15"/>
                </a:cubicBezTo>
                <a:cubicBezTo>
                  <a:pt x="34" y="14"/>
                  <a:pt x="30" y="12"/>
                  <a:pt x="27" y="11"/>
                </a:cubicBezTo>
                <a:cubicBezTo>
                  <a:pt x="3" y="1"/>
                  <a:pt x="3" y="1"/>
                  <a:pt x="3" y="1"/>
                </a:cubicBezTo>
                <a:cubicBezTo>
                  <a:pt x="1" y="0"/>
                  <a:pt x="0" y="1"/>
                  <a:pt x="1" y="4"/>
                </a:cubicBezTo>
                <a:cubicBezTo>
                  <a:pt x="10" y="28"/>
                  <a:pt x="10" y="28"/>
                  <a:pt x="10" y="28"/>
                </a:cubicBezTo>
                <a:cubicBezTo>
                  <a:pt x="11" y="30"/>
                  <a:pt x="13" y="34"/>
                  <a:pt x="14" y="37"/>
                </a:cubicBezTo>
                <a:cubicBezTo>
                  <a:pt x="24" y="61"/>
                  <a:pt x="24" y="61"/>
                  <a:pt x="24" y="61"/>
                </a:cubicBezTo>
                <a:cubicBezTo>
                  <a:pt x="25" y="63"/>
                  <a:pt x="28" y="63"/>
                  <a:pt x="30" y="61"/>
                </a:cubicBezTo>
                <a:cubicBezTo>
                  <a:pt x="40" y="51"/>
                  <a:pt x="40" y="51"/>
                  <a:pt x="40" y="51"/>
                </a:cubicBezTo>
                <a:cubicBezTo>
                  <a:pt x="59" y="69"/>
                  <a:pt x="59" y="69"/>
                  <a:pt x="59" y="69"/>
                </a:cubicBezTo>
                <a:cubicBezTo>
                  <a:pt x="60" y="70"/>
                  <a:pt x="61" y="70"/>
                  <a:pt x="62" y="69"/>
                </a:cubicBezTo>
                <a:cubicBezTo>
                  <a:pt x="68" y="63"/>
                  <a:pt x="68" y="63"/>
                  <a:pt x="68" y="63"/>
                </a:cubicBezTo>
                <a:cubicBezTo>
                  <a:pt x="69" y="62"/>
                  <a:pt x="69" y="60"/>
                  <a:pt x="68" y="59"/>
                </a:cubicBezTo>
                <a:cubicBezTo>
                  <a:pt x="50" y="41"/>
                  <a:pt x="50" y="41"/>
                  <a:pt x="50" y="41"/>
                </a:cubicBezTo>
                <a:cubicBezTo>
                  <a:pt x="61" y="30"/>
                  <a:pt x="61" y="30"/>
                  <a:pt x="61" y="30"/>
                </a:cubicBezTo>
                <a:cubicBezTo>
                  <a:pt x="63" y="28"/>
                  <a:pt x="63" y="25"/>
                  <a:pt x="60" y="2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  <p:sp>
        <p:nvSpPr>
          <p:cNvPr id="29" name="Freeform 26"/>
          <p:cNvSpPr/>
          <p:nvPr/>
        </p:nvSpPr>
        <p:spPr bwMode="auto">
          <a:xfrm>
            <a:off x="8097501" y="3448875"/>
            <a:ext cx="255629" cy="260334"/>
          </a:xfrm>
          <a:custGeom>
            <a:avLst/>
            <a:gdLst>
              <a:gd name="T0" fmla="*/ 60 w 69"/>
              <a:gd name="T1" fmla="*/ 24 h 70"/>
              <a:gd name="T2" fmla="*/ 36 w 69"/>
              <a:gd name="T3" fmla="*/ 15 h 70"/>
              <a:gd name="T4" fmla="*/ 27 w 69"/>
              <a:gd name="T5" fmla="*/ 11 h 70"/>
              <a:gd name="T6" fmla="*/ 3 w 69"/>
              <a:gd name="T7" fmla="*/ 1 h 70"/>
              <a:gd name="T8" fmla="*/ 1 w 69"/>
              <a:gd name="T9" fmla="*/ 4 h 70"/>
              <a:gd name="T10" fmla="*/ 10 w 69"/>
              <a:gd name="T11" fmla="*/ 28 h 70"/>
              <a:gd name="T12" fmla="*/ 14 w 69"/>
              <a:gd name="T13" fmla="*/ 37 h 70"/>
              <a:gd name="T14" fmla="*/ 24 w 69"/>
              <a:gd name="T15" fmla="*/ 61 h 70"/>
              <a:gd name="T16" fmla="*/ 30 w 69"/>
              <a:gd name="T17" fmla="*/ 61 h 70"/>
              <a:gd name="T18" fmla="*/ 40 w 69"/>
              <a:gd name="T19" fmla="*/ 51 h 70"/>
              <a:gd name="T20" fmla="*/ 59 w 69"/>
              <a:gd name="T21" fmla="*/ 69 h 70"/>
              <a:gd name="T22" fmla="*/ 62 w 69"/>
              <a:gd name="T23" fmla="*/ 69 h 70"/>
              <a:gd name="T24" fmla="*/ 68 w 69"/>
              <a:gd name="T25" fmla="*/ 63 h 70"/>
              <a:gd name="T26" fmla="*/ 68 w 69"/>
              <a:gd name="T27" fmla="*/ 59 h 70"/>
              <a:gd name="T28" fmla="*/ 50 w 69"/>
              <a:gd name="T29" fmla="*/ 41 h 70"/>
              <a:gd name="T30" fmla="*/ 61 w 69"/>
              <a:gd name="T31" fmla="*/ 30 h 70"/>
              <a:gd name="T32" fmla="*/ 60 w 69"/>
              <a:gd name="T33" fmla="*/ 24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9" h="70">
                <a:moveTo>
                  <a:pt x="60" y="24"/>
                </a:moveTo>
                <a:cubicBezTo>
                  <a:pt x="36" y="15"/>
                  <a:pt x="36" y="15"/>
                  <a:pt x="36" y="15"/>
                </a:cubicBezTo>
                <a:cubicBezTo>
                  <a:pt x="34" y="14"/>
                  <a:pt x="30" y="12"/>
                  <a:pt x="27" y="11"/>
                </a:cubicBezTo>
                <a:cubicBezTo>
                  <a:pt x="3" y="1"/>
                  <a:pt x="3" y="1"/>
                  <a:pt x="3" y="1"/>
                </a:cubicBezTo>
                <a:cubicBezTo>
                  <a:pt x="1" y="0"/>
                  <a:pt x="0" y="1"/>
                  <a:pt x="1" y="4"/>
                </a:cubicBezTo>
                <a:cubicBezTo>
                  <a:pt x="10" y="28"/>
                  <a:pt x="10" y="28"/>
                  <a:pt x="10" y="28"/>
                </a:cubicBezTo>
                <a:cubicBezTo>
                  <a:pt x="11" y="30"/>
                  <a:pt x="13" y="34"/>
                  <a:pt x="14" y="37"/>
                </a:cubicBezTo>
                <a:cubicBezTo>
                  <a:pt x="24" y="61"/>
                  <a:pt x="24" y="61"/>
                  <a:pt x="24" y="61"/>
                </a:cubicBezTo>
                <a:cubicBezTo>
                  <a:pt x="25" y="63"/>
                  <a:pt x="28" y="63"/>
                  <a:pt x="30" y="61"/>
                </a:cubicBezTo>
                <a:cubicBezTo>
                  <a:pt x="40" y="51"/>
                  <a:pt x="40" y="51"/>
                  <a:pt x="40" y="51"/>
                </a:cubicBezTo>
                <a:cubicBezTo>
                  <a:pt x="59" y="69"/>
                  <a:pt x="59" y="69"/>
                  <a:pt x="59" y="69"/>
                </a:cubicBezTo>
                <a:cubicBezTo>
                  <a:pt x="60" y="70"/>
                  <a:pt x="61" y="70"/>
                  <a:pt x="62" y="69"/>
                </a:cubicBezTo>
                <a:cubicBezTo>
                  <a:pt x="68" y="63"/>
                  <a:pt x="68" y="63"/>
                  <a:pt x="68" y="63"/>
                </a:cubicBezTo>
                <a:cubicBezTo>
                  <a:pt x="69" y="62"/>
                  <a:pt x="69" y="60"/>
                  <a:pt x="68" y="59"/>
                </a:cubicBezTo>
                <a:cubicBezTo>
                  <a:pt x="50" y="41"/>
                  <a:pt x="50" y="41"/>
                  <a:pt x="50" y="41"/>
                </a:cubicBezTo>
                <a:cubicBezTo>
                  <a:pt x="61" y="30"/>
                  <a:pt x="61" y="30"/>
                  <a:pt x="61" y="30"/>
                </a:cubicBezTo>
                <a:cubicBezTo>
                  <a:pt x="63" y="28"/>
                  <a:pt x="63" y="25"/>
                  <a:pt x="60" y="2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Rectangle 1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4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3555" y="2098355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问答环节</a:t>
            </a:r>
            <a:endParaRPr lang="bg-BG" sz="6600" b="1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7" t="843" r="14295" b="1823"/>
          <a:stretch>
            <a:fillRect/>
          </a:stretch>
        </p:blipFill>
        <p:spPr>
          <a:xfrm>
            <a:off x="2893943" y="2360432"/>
            <a:ext cx="1628889" cy="232203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196841" y="3206351"/>
            <a:ext cx="44575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</a:t>
            </a:r>
            <a:r>
              <a:rPr lang="zh-CN" altLang="en-US" sz="12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。</a:t>
            </a:r>
            <a:endParaRPr lang="en-US" altLang="zh-CN" sz="1200" dirty="0" smtClean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endParaRPr lang="en-US" altLang="zh-CN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尽量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将每页幻灯片的字数控制在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分钟之内</a:t>
            </a:r>
            <a:r>
              <a:rPr lang="zh-CN" altLang="en-US" sz="12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。</a:t>
            </a:r>
            <a:endParaRPr lang="en-US" altLang="zh-CN" sz="1200" dirty="0" smtClean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endParaRPr lang="en-US" altLang="zh-CN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此处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850066"/>
            <a:ext cx="116956" cy="1144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2994541"/>
            <a:ext cx="116956" cy="10989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4093535"/>
            <a:ext cx="116956" cy="10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16" name="Freeform 81"/>
          <p:cNvSpPr>
            <a:spLocks noEditPoints="1"/>
          </p:cNvSpPr>
          <p:nvPr/>
        </p:nvSpPr>
        <p:spPr bwMode="auto">
          <a:xfrm>
            <a:off x="4857750" y="3258079"/>
            <a:ext cx="339091" cy="340410"/>
          </a:xfrm>
          <a:custGeom>
            <a:avLst/>
            <a:gdLst>
              <a:gd name="T0" fmla="*/ 442 w 528"/>
              <a:gd name="T1" fmla="*/ 229 h 529"/>
              <a:gd name="T2" fmla="*/ 425 w 528"/>
              <a:gd name="T3" fmla="*/ 246 h 529"/>
              <a:gd name="T4" fmla="*/ 425 w 528"/>
              <a:gd name="T5" fmla="*/ 455 h 529"/>
              <a:gd name="T6" fmla="*/ 386 w 528"/>
              <a:gd name="T7" fmla="*/ 496 h 529"/>
              <a:gd name="T8" fmla="*/ 81 w 528"/>
              <a:gd name="T9" fmla="*/ 496 h 529"/>
              <a:gd name="T10" fmla="*/ 33 w 528"/>
              <a:gd name="T11" fmla="*/ 455 h 529"/>
              <a:gd name="T12" fmla="*/ 33 w 528"/>
              <a:gd name="T13" fmla="*/ 149 h 529"/>
              <a:gd name="T14" fmla="*/ 81 w 528"/>
              <a:gd name="T15" fmla="*/ 103 h 529"/>
              <a:gd name="T16" fmla="*/ 255 w 528"/>
              <a:gd name="T17" fmla="*/ 103 h 529"/>
              <a:gd name="T18" fmla="*/ 272 w 528"/>
              <a:gd name="T19" fmla="*/ 87 h 529"/>
              <a:gd name="T20" fmla="*/ 255 w 528"/>
              <a:gd name="T21" fmla="*/ 70 h 529"/>
              <a:gd name="T22" fmla="*/ 81 w 528"/>
              <a:gd name="T23" fmla="*/ 70 h 529"/>
              <a:gd name="T24" fmla="*/ 0 w 528"/>
              <a:gd name="T25" fmla="*/ 149 h 529"/>
              <a:gd name="T26" fmla="*/ 0 w 528"/>
              <a:gd name="T27" fmla="*/ 455 h 529"/>
              <a:gd name="T28" fmla="*/ 81 w 528"/>
              <a:gd name="T29" fmla="*/ 529 h 529"/>
              <a:gd name="T30" fmla="*/ 386 w 528"/>
              <a:gd name="T31" fmla="*/ 529 h 529"/>
              <a:gd name="T32" fmla="*/ 458 w 528"/>
              <a:gd name="T33" fmla="*/ 455 h 529"/>
              <a:gd name="T34" fmla="*/ 458 w 528"/>
              <a:gd name="T35" fmla="*/ 246 h 529"/>
              <a:gd name="T36" fmla="*/ 442 w 528"/>
              <a:gd name="T37" fmla="*/ 229 h 529"/>
              <a:gd name="T38" fmla="*/ 509 w 528"/>
              <a:gd name="T39" fmla="*/ 44 h 529"/>
              <a:gd name="T40" fmla="*/ 484 w 528"/>
              <a:gd name="T41" fmla="*/ 19 h 529"/>
              <a:gd name="T42" fmla="*/ 413 w 528"/>
              <a:gd name="T43" fmla="*/ 19 h 529"/>
              <a:gd name="T44" fmla="*/ 365 w 528"/>
              <a:gd name="T45" fmla="*/ 74 h 529"/>
              <a:gd name="T46" fmla="*/ 115 w 528"/>
              <a:gd name="T47" fmla="*/ 315 h 529"/>
              <a:gd name="T48" fmla="*/ 115 w 528"/>
              <a:gd name="T49" fmla="*/ 321 h 529"/>
              <a:gd name="T50" fmla="*/ 114 w 528"/>
              <a:gd name="T51" fmla="*/ 322 h 529"/>
              <a:gd name="T52" fmla="*/ 83 w 528"/>
              <a:gd name="T53" fmla="*/ 429 h 529"/>
              <a:gd name="T54" fmla="*/ 106 w 528"/>
              <a:gd name="T55" fmla="*/ 450 h 529"/>
              <a:gd name="T56" fmla="*/ 207 w 528"/>
              <a:gd name="T57" fmla="*/ 414 h 529"/>
              <a:gd name="T58" fmla="*/ 209 w 528"/>
              <a:gd name="T59" fmla="*/ 414 h 529"/>
              <a:gd name="T60" fmla="*/ 213 w 528"/>
              <a:gd name="T61" fmla="*/ 414 h 529"/>
              <a:gd name="T62" fmla="*/ 453 w 528"/>
              <a:gd name="T63" fmla="*/ 163 h 529"/>
              <a:gd name="T64" fmla="*/ 509 w 528"/>
              <a:gd name="T65" fmla="*/ 117 h 529"/>
              <a:gd name="T66" fmla="*/ 509 w 528"/>
              <a:gd name="T67" fmla="*/ 44 h 529"/>
              <a:gd name="T68" fmla="*/ 127 w 528"/>
              <a:gd name="T69" fmla="*/ 406 h 529"/>
              <a:gd name="T70" fmla="*/ 142 w 528"/>
              <a:gd name="T71" fmla="*/ 359 h 529"/>
              <a:gd name="T72" fmla="*/ 172 w 528"/>
              <a:gd name="T73" fmla="*/ 388 h 529"/>
              <a:gd name="T74" fmla="*/ 127 w 528"/>
              <a:gd name="T75" fmla="*/ 406 h 529"/>
              <a:gd name="T76" fmla="*/ 202 w 528"/>
              <a:gd name="T77" fmla="*/ 370 h 529"/>
              <a:gd name="T78" fmla="*/ 158 w 528"/>
              <a:gd name="T79" fmla="*/ 327 h 529"/>
              <a:gd name="T80" fmla="*/ 382 w 528"/>
              <a:gd name="T81" fmla="*/ 103 h 529"/>
              <a:gd name="T82" fmla="*/ 424 w 528"/>
              <a:gd name="T83" fmla="*/ 146 h 529"/>
              <a:gd name="T84" fmla="*/ 202 w 528"/>
              <a:gd name="T85" fmla="*/ 370 h 529"/>
              <a:gd name="T86" fmla="*/ 485 w 528"/>
              <a:gd name="T87" fmla="*/ 92 h 529"/>
              <a:gd name="T88" fmla="*/ 452 w 528"/>
              <a:gd name="T89" fmla="*/ 125 h 529"/>
              <a:gd name="T90" fmla="*/ 403 w 528"/>
              <a:gd name="T91" fmla="*/ 76 h 529"/>
              <a:gd name="T92" fmla="*/ 436 w 528"/>
              <a:gd name="T93" fmla="*/ 43 h 529"/>
              <a:gd name="T94" fmla="*/ 448 w 528"/>
              <a:gd name="T95" fmla="*/ 38 h 529"/>
              <a:gd name="T96" fmla="*/ 460 w 528"/>
              <a:gd name="T97" fmla="*/ 43 h 529"/>
              <a:gd name="T98" fmla="*/ 485 w 528"/>
              <a:gd name="T99" fmla="*/ 68 h 529"/>
              <a:gd name="T100" fmla="*/ 485 w 528"/>
              <a:gd name="T101" fmla="*/ 92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8" h="529">
                <a:moveTo>
                  <a:pt x="442" y="229"/>
                </a:moveTo>
                <a:cubicBezTo>
                  <a:pt x="432" y="229"/>
                  <a:pt x="425" y="237"/>
                  <a:pt x="425" y="246"/>
                </a:cubicBezTo>
                <a:cubicBezTo>
                  <a:pt x="425" y="455"/>
                  <a:pt x="425" y="455"/>
                  <a:pt x="425" y="455"/>
                </a:cubicBezTo>
                <a:cubicBezTo>
                  <a:pt x="425" y="477"/>
                  <a:pt x="408" y="496"/>
                  <a:pt x="386" y="496"/>
                </a:cubicBezTo>
                <a:cubicBezTo>
                  <a:pt x="81" y="496"/>
                  <a:pt x="81" y="496"/>
                  <a:pt x="81" y="496"/>
                </a:cubicBezTo>
                <a:cubicBezTo>
                  <a:pt x="59" y="496"/>
                  <a:pt x="33" y="477"/>
                  <a:pt x="33" y="455"/>
                </a:cubicBezTo>
                <a:cubicBezTo>
                  <a:pt x="33" y="149"/>
                  <a:pt x="33" y="149"/>
                  <a:pt x="33" y="149"/>
                </a:cubicBezTo>
                <a:cubicBezTo>
                  <a:pt x="33" y="127"/>
                  <a:pt x="59" y="103"/>
                  <a:pt x="81" y="103"/>
                </a:cubicBezTo>
                <a:cubicBezTo>
                  <a:pt x="255" y="103"/>
                  <a:pt x="255" y="103"/>
                  <a:pt x="255" y="103"/>
                </a:cubicBezTo>
                <a:cubicBezTo>
                  <a:pt x="265" y="103"/>
                  <a:pt x="272" y="96"/>
                  <a:pt x="272" y="87"/>
                </a:cubicBezTo>
                <a:cubicBezTo>
                  <a:pt x="272" y="77"/>
                  <a:pt x="265" y="70"/>
                  <a:pt x="255" y="70"/>
                </a:cubicBezTo>
                <a:cubicBezTo>
                  <a:pt x="81" y="70"/>
                  <a:pt x="81" y="70"/>
                  <a:pt x="81" y="70"/>
                </a:cubicBezTo>
                <a:cubicBezTo>
                  <a:pt x="37" y="70"/>
                  <a:pt x="0" y="105"/>
                  <a:pt x="0" y="149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500"/>
                  <a:pt x="37" y="529"/>
                  <a:pt x="81" y="529"/>
                </a:cubicBezTo>
                <a:cubicBezTo>
                  <a:pt x="386" y="529"/>
                  <a:pt x="386" y="529"/>
                  <a:pt x="386" y="529"/>
                </a:cubicBezTo>
                <a:cubicBezTo>
                  <a:pt x="430" y="529"/>
                  <a:pt x="458" y="500"/>
                  <a:pt x="458" y="455"/>
                </a:cubicBezTo>
                <a:cubicBezTo>
                  <a:pt x="458" y="246"/>
                  <a:pt x="458" y="246"/>
                  <a:pt x="458" y="246"/>
                </a:cubicBezTo>
                <a:cubicBezTo>
                  <a:pt x="458" y="237"/>
                  <a:pt x="451" y="229"/>
                  <a:pt x="442" y="229"/>
                </a:cubicBezTo>
                <a:close/>
                <a:moveTo>
                  <a:pt x="509" y="44"/>
                </a:moveTo>
                <a:cubicBezTo>
                  <a:pt x="484" y="19"/>
                  <a:pt x="484" y="19"/>
                  <a:pt x="484" y="19"/>
                </a:cubicBezTo>
                <a:cubicBezTo>
                  <a:pt x="465" y="0"/>
                  <a:pt x="431" y="0"/>
                  <a:pt x="413" y="19"/>
                </a:cubicBezTo>
                <a:cubicBezTo>
                  <a:pt x="365" y="74"/>
                  <a:pt x="365" y="74"/>
                  <a:pt x="365" y="74"/>
                </a:cubicBezTo>
                <a:cubicBezTo>
                  <a:pt x="115" y="315"/>
                  <a:pt x="115" y="315"/>
                  <a:pt x="115" y="315"/>
                </a:cubicBezTo>
                <a:cubicBezTo>
                  <a:pt x="115" y="321"/>
                  <a:pt x="115" y="321"/>
                  <a:pt x="115" y="321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83" y="429"/>
                  <a:pt x="83" y="429"/>
                  <a:pt x="83" y="429"/>
                </a:cubicBezTo>
                <a:cubicBezTo>
                  <a:pt x="106" y="450"/>
                  <a:pt x="106" y="450"/>
                  <a:pt x="106" y="450"/>
                </a:cubicBezTo>
                <a:cubicBezTo>
                  <a:pt x="207" y="414"/>
                  <a:pt x="207" y="414"/>
                  <a:pt x="207" y="414"/>
                </a:cubicBezTo>
                <a:cubicBezTo>
                  <a:pt x="209" y="414"/>
                  <a:pt x="209" y="414"/>
                  <a:pt x="209" y="414"/>
                </a:cubicBezTo>
                <a:cubicBezTo>
                  <a:pt x="213" y="414"/>
                  <a:pt x="213" y="414"/>
                  <a:pt x="213" y="414"/>
                </a:cubicBezTo>
                <a:cubicBezTo>
                  <a:pt x="453" y="163"/>
                  <a:pt x="453" y="163"/>
                  <a:pt x="453" y="163"/>
                </a:cubicBezTo>
                <a:cubicBezTo>
                  <a:pt x="509" y="117"/>
                  <a:pt x="509" y="117"/>
                  <a:pt x="509" y="117"/>
                </a:cubicBezTo>
                <a:cubicBezTo>
                  <a:pt x="528" y="98"/>
                  <a:pt x="528" y="64"/>
                  <a:pt x="509" y="44"/>
                </a:cubicBezTo>
                <a:close/>
                <a:moveTo>
                  <a:pt x="127" y="406"/>
                </a:moveTo>
                <a:cubicBezTo>
                  <a:pt x="142" y="359"/>
                  <a:pt x="142" y="359"/>
                  <a:pt x="142" y="359"/>
                </a:cubicBezTo>
                <a:cubicBezTo>
                  <a:pt x="172" y="388"/>
                  <a:pt x="172" y="388"/>
                  <a:pt x="172" y="388"/>
                </a:cubicBezTo>
                <a:lnTo>
                  <a:pt x="127" y="406"/>
                </a:lnTo>
                <a:close/>
                <a:moveTo>
                  <a:pt x="202" y="370"/>
                </a:moveTo>
                <a:cubicBezTo>
                  <a:pt x="158" y="327"/>
                  <a:pt x="158" y="327"/>
                  <a:pt x="158" y="327"/>
                </a:cubicBezTo>
                <a:cubicBezTo>
                  <a:pt x="382" y="103"/>
                  <a:pt x="382" y="103"/>
                  <a:pt x="382" y="103"/>
                </a:cubicBezTo>
                <a:cubicBezTo>
                  <a:pt x="424" y="146"/>
                  <a:pt x="424" y="146"/>
                  <a:pt x="424" y="146"/>
                </a:cubicBezTo>
                <a:lnTo>
                  <a:pt x="202" y="370"/>
                </a:lnTo>
                <a:close/>
                <a:moveTo>
                  <a:pt x="485" y="92"/>
                </a:moveTo>
                <a:cubicBezTo>
                  <a:pt x="452" y="125"/>
                  <a:pt x="452" y="125"/>
                  <a:pt x="452" y="125"/>
                </a:cubicBezTo>
                <a:cubicBezTo>
                  <a:pt x="403" y="76"/>
                  <a:pt x="403" y="76"/>
                  <a:pt x="403" y="76"/>
                </a:cubicBezTo>
                <a:cubicBezTo>
                  <a:pt x="436" y="43"/>
                  <a:pt x="436" y="43"/>
                  <a:pt x="436" y="43"/>
                </a:cubicBezTo>
                <a:cubicBezTo>
                  <a:pt x="439" y="40"/>
                  <a:pt x="444" y="38"/>
                  <a:pt x="448" y="38"/>
                </a:cubicBezTo>
                <a:cubicBezTo>
                  <a:pt x="453" y="38"/>
                  <a:pt x="457" y="40"/>
                  <a:pt x="460" y="43"/>
                </a:cubicBezTo>
                <a:cubicBezTo>
                  <a:pt x="485" y="68"/>
                  <a:pt x="485" y="68"/>
                  <a:pt x="485" y="68"/>
                </a:cubicBezTo>
                <a:cubicBezTo>
                  <a:pt x="491" y="74"/>
                  <a:pt x="491" y="85"/>
                  <a:pt x="485" y="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18" name="Freeform 81"/>
          <p:cNvSpPr>
            <a:spLocks noEditPoints="1"/>
          </p:cNvSpPr>
          <p:nvPr/>
        </p:nvSpPr>
        <p:spPr bwMode="auto">
          <a:xfrm>
            <a:off x="4857749" y="3814602"/>
            <a:ext cx="339091" cy="340410"/>
          </a:xfrm>
          <a:custGeom>
            <a:avLst/>
            <a:gdLst>
              <a:gd name="T0" fmla="*/ 442 w 528"/>
              <a:gd name="T1" fmla="*/ 229 h 529"/>
              <a:gd name="T2" fmla="*/ 425 w 528"/>
              <a:gd name="T3" fmla="*/ 246 h 529"/>
              <a:gd name="T4" fmla="*/ 425 w 528"/>
              <a:gd name="T5" fmla="*/ 455 h 529"/>
              <a:gd name="T6" fmla="*/ 386 w 528"/>
              <a:gd name="T7" fmla="*/ 496 h 529"/>
              <a:gd name="T8" fmla="*/ 81 w 528"/>
              <a:gd name="T9" fmla="*/ 496 h 529"/>
              <a:gd name="T10" fmla="*/ 33 w 528"/>
              <a:gd name="T11" fmla="*/ 455 h 529"/>
              <a:gd name="T12" fmla="*/ 33 w 528"/>
              <a:gd name="T13" fmla="*/ 149 h 529"/>
              <a:gd name="T14" fmla="*/ 81 w 528"/>
              <a:gd name="T15" fmla="*/ 103 h 529"/>
              <a:gd name="T16" fmla="*/ 255 w 528"/>
              <a:gd name="T17" fmla="*/ 103 h 529"/>
              <a:gd name="T18" fmla="*/ 272 w 528"/>
              <a:gd name="T19" fmla="*/ 87 h 529"/>
              <a:gd name="T20" fmla="*/ 255 w 528"/>
              <a:gd name="T21" fmla="*/ 70 h 529"/>
              <a:gd name="T22" fmla="*/ 81 w 528"/>
              <a:gd name="T23" fmla="*/ 70 h 529"/>
              <a:gd name="T24" fmla="*/ 0 w 528"/>
              <a:gd name="T25" fmla="*/ 149 h 529"/>
              <a:gd name="T26" fmla="*/ 0 w 528"/>
              <a:gd name="T27" fmla="*/ 455 h 529"/>
              <a:gd name="T28" fmla="*/ 81 w 528"/>
              <a:gd name="T29" fmla="*/ 529 h 529"/>
              <a:gd name="T30" fmla="*/ 386 w 528"/>
              <a:gd name="T31" fmla="*/ 529 h 529"/>
              <a:gd name="T32" fmla="*/ 458 w 528"/>
              <a:gd name="T33" fmla="*/ 455 h 529"/>
              <a:gd name="T34" fmla="*/ 458 w 528"/>
              <a:gd name="T35" fmla="*/ 246 h 529"/>
              <a:gd name="T36" fmla="*/ 442 w 528"/>
              <a:gd name="T37" fmla="*/ 229 h 529"/>
              <a:gd name="T38" fmla="*/ 509 w 528"/>
              <a:gd name="T39" fmla="*/ 44 h 529"/>
              <a:gd name="T40" fmla="*/ 484 w 528"/>
              <a:gd name="T41" fmla="*/ 19 h 529"/>
              <a:gd name="T42" fmla="*/ 413 w 528"/>
              <a:gd name="T43" fmla="*/ 19 h 529"/>
              <a:gd name="T44" fmla="*/ 365 w 528"/>
              <a:gd name="T45" fmla="*/ 74 h 529"/>
              <a:gd name="T46" fmla="*/ 115 w 528"/>
              <a:gd name="T47" fmla="*/ 315 h 529"/>
              <a:gd name="T48" fmla="*/ 115 w 528"/>
              <a:gd name="T49" fmla="*/ 321 h 529"/>
              <a:gd name="T50" fmla="*/ 114 w 528"/>
              <a:gd name="T51" fmla="*/ 322 h 529"/>
              <a:gd name="T52" fmla="*/ 83 w 528"/>
              <a:gd name="T53" fmla="*/ 429 h 529"/>
              <a:gd name="T54" fmla="*/ 106 w 528"/>
              <a:gd name="T55" fmla="*/ 450 h 529"/>
              <a:gd name="T56" fmla="*/ 207 w 528"/>
              <a:gd name="T57" fmla="*/ 414 h 529"/>
              <a:gd name="T58" fmla="*/ 209 w 528"/>
              <a:gd name="T59" fmla="*/ 414 h 529"/>
              <a:gd name="T60" fmla="*/ 213 w 528"/>
              <a:gd name="T61" fmla="*/ 414 h 529"/>
              <a:gd name="T62" fmla="*/ 453 w 528"/>
              <a:gd name="T63" fmla="*/ 163 h 529"/>
              <a:gd name="T64" fmla="*/ 509 w 528"/>
              <a:gd name="T65" fmla="*/ 117 h 529"/>
              <a:gd name="T66" fmla="*/ 509 w 528"/>
              <a:gd name="T67" fmla="*/ 44 h 529"/>
              <a:gd name="T68" fmla="*/ 127 w 528"/>
              <a:gd name="T69" fmla="*/ 406 h 529"/>
              <a:gd name="T70" fmla="*/ 142 w 528"/>
              <a:gd name="T71" fmla="*/ 359 h 529"/>
              <a:gd name="T72" fmla="*/ 172 w 528"/>
              <a:gd name="T73" fmla="*/ 388 h 529"/>
              <a:gd name="T74" fmla="*/ 127 w 528"/>
              <a:gd name="T75" fmla="*/ 406 h 529"/>
              <a:gd name="T76" fmla="*/ 202 w 528"/>
              <a:gd name="T77" fmla="*/ 370 h 529"/>
              <a:gd name="T78" fmla="*/ 158 w 528"/>
              <a:gd name="T79" fmla="*/ 327 h 529"/>
              <a:gd name="T80" fmla="*/ 382 w 528"/>
              <a:gd name="T81" fmla="*/ 103 h 529"/>
              <a:gd name="T82" fmla="*/ 424 w 528"/>
              <a:gd name="T83" fmla="*/ 146 h 529"/>
              <a:gd name="T84" fmla="*/ 202 w 528"/>
              <a:gd name="T85" fmla="*/ 370 h 529"/>
              <a:gd name="T86" fmla="*/ 485 w 528"/>
              <a:gd name="T87" fmla="*/ 92 h 529"/>
              <a:gd name="T88" fmla="*/ 452 w 528"/>
              <a:gd name="T89" fmla="*/ 125 h 529"/>
              <a:gd name="T90" fmla="*/ 403 w 528"/>
              <a:gd name="T91" fmla="*/ 76 h 529"/>
              <a:gd name="T92" fmla="*/ 436 w 528"/>
              <a:gd name="T93" fmla="*/ 43 h 529"/>
              <a:gd name="T94" fmla="*/ 448 w 528"/>
              <a:gd name="T95" fmla="*/ 38 h 529"/>
              <a:gd name="T96" fmla="*/ 460 w 528"/>
              <a:gd name="T97" fmla="*/ 43 h 529"/>
              <a:gd name="T98" fmla="*/ 485 w 528"/>
              <a:gd name="T99" fmla="*/ 68 h 529"/>
              <a:gd name="T100" fmla="*/ 485 w 528"/>
              <a:gd name="T101" fmla="*/ 92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8" h="529">
                <a:moveTo>
                  <a:pt x="442" y="229"/>
                </a:moveTo>
                <a:cubicBezTo>
                  <a:pt x="432" y="229"/>
                  <a:pt x="425" y="237"/>
                  <a:pt x="425" y="246"/>
                </a:cubicBezTo>
                <a:cubicBezTo>
                  <a:pt x="425" y="455"/>
                  <a:pt x="425" y="455"/>
                  <a:pt x="425" y="455"/>
                </a:cubicBezTo>
                <a:cubicBezTo>
                  <a:pt x="425" y="477"/>
                  <a:pt x="408" y="496"/>
                  <a:pt x="386" y="496"/>
                </a:cubicBezTo>
                <a:cubicBezTo>
                  <a:pt x="81" y="496"/>
                  <a:pt x="81" y="496"/>
                  <a:pt x="81" y="496"/>
                </a:cubicBezTo>
                <a:cubicBezTo>
                  <a:pt x="59" y="496"/>
                  <a:pt x="33" y="477"/>
                  <a:pt x="33" y="455"/>
                </a:cubicBezTo>
                <a:cubicBezTo>
                  <a:pt x="33" y="149"/>
                  <a:pt x="33" y="149"/>
                  <a:pt x="33" y="149"/>
                </a:cubicBezTo>
                <a:cubicBezTo>
                  <a:pt x="33" y="127"/>
                  <a:pt x="59" y="103"/>
                  <a:pt x="81" y="103"/>
                </a:cubicBezTo>
                <a:cubicBezTo>
                  <a:pt x="255" y="103"/>
                  <a:pt x="255" y="103"/>
                  <a:pt x="255" y="103"/>
                </a:cubicBezTo>
                <a:cubicBezTo>
                  <a:pt x="265" y="103"/>
                  <a:pt x="272" y="96"/>
                  <a:pt x="272" y="87"/>
                </a:cubicBezTo>
                <a:cubicBezTo>
                  <a:pt x="272" y="77"/>
                  <a:pt x="265" y="70"/>
                  <a:pt x="255" y="70"/>
                </a:cubicBezTo>
                <a:cubicBezTo>
                  <a:pt x="81" y="70"/>
                  <a:pt x="81" y="70"/>
                  <a:pt x="81" y="70"/>
                </a:cubicBezTo>
                <a:cubicBezTo>
                  <a:pt x="37" y="70"/>
                  <a:pt x="0" y="105"/>
                  <a:pt x="0" y="149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500"/>
                  <a:pt x="37" y="529"/>
                  <a:pt x="81" y="529"/>
                </a:cubicBezTo>
                <a:cubicBezTo>
                  <a:pt x="386" y="529"/>
                  <a:pt x="386" y="529"/>
                  <a:pt x="386" y="529"/>
                </a:cubicBezTo>
                <a:cubicBezTo>
                  <a:pt x="430" y="529"/>
                  <a:pt x="458" y="500"/>
                  <a:pt x="458" y="455"/>
                </a:cubicBezTo>
                <a:cubicBezTo>
                  <a:pt x="458" y="246"/>
                  <a:pt x="458" y="246"/>
                  <a:pt x="458" y="246"/>
                </a:cubicBezTo>
                <a:cubicBezTo>
                  <a:pt x="458" y="237"/>
                  <a:pt x="451" y="229"/>
                  <a:pt x="442" y="229"/>
                </a:cubicBezTo>
                <a:close/>
                <a:moveTo>
                  <a:pt x="509" y="44"/>
                </a:moveTo>
                <a:cubicBezTo>
                  <a:pt x="484" y="19"/>
                  <a:pt x="484" y="19"/>
                  <a:pt x="484" y="19"/>
                </a:cubicBezTo>
                <a:cubicBezTo>
                  <a:pt x="465" y="0"/>
                  <a:pt x="431" y="0"/>
                  <a:pt x="413" y="19"/>
                </a:cubicBezTo>
                <a:cubicBezTo>
                  <a:pt x="365" y="74"/>
                  <a:pt x="365" y="74"/>
                  <a:pt x="365" y="74"/>
                </a:cubicBezTo>
                <a:cubicBezTo>
                  <a:pt x="115" y="315"/>
                  <a:pt x="115" y="315"/>
                  <a:pt x="115" y="315"/>
                </a:cubicBezTo>
                <a:cubicBezTo>
                  <a:pt x="115" y="321"/>
                  <a:pt x="115" y="321"/>
                  <a:pt x="115" y="321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83" y="429"/>
                  <a:pt x="83" y="429"/>
                  <a:pt x="83" y="429"/>
                </a:cubicBezTo>
                <a:cubicBezTo>
                  <a:pt x="106" y="450"/>
                  <a:pt x="106" y="450"/>
                  <a:pt x="106" y="450"/>
                </a:cubicBezTo>
                <a:cubicBezTo>
                  <a:pt x="207" y="414"/>
                  <a:pt x="207" y="414"/>
                  <a:pt x="207" y="414"/>
                </a:cubicBezTo>
                <a:cubicBezTo>
                  <a:pt x="209" y="414"/>
                  <a:pt x="209" y="414"/>
                  <a:pt x="209" y="414"/>
                </a:cubicBezTo>
                <a:cubicBezTo>
                  <a:pt x="213" y="414"/>
                  <a:pt x="213" y="414"/>
                  <a:pt x="213" y="414"/>
                </a:cubicBezTo>
                <a:cubicBezTo>
                  <a:pt x="453" y="163"/>
                  <a:pt x="453" y="163"/>
                  <a:pt x="453" y="163"/>
                </a:cubicBezTo>
                <a:cubicBezTo>
                  <a:pt x="509" y="117"/>
                  <a:pt x="509" y="117"/>
                  <a:pt x="509" y="117"/>
                </a:cubicBezTo>
                <a:cubicBezTo>
                  <a:pt x="528" y="98"/>
                  <a:pt x="528" y="64"/>
                  <a:pt x="509" y="44"/>
                </a:cubicBezTo>
                <a:close/>
                <a:moveTo>
                  <a:pt x="127" y="406"/>
                </a:moveTo>
                <a:cubicBezTo>
                  <a:pt x="142" y="359"/>
                  <a:pt x="142" y="359"/>
                  <a:pt x="142" y="359"/>
                </a:cubicBezTo>
                <a:cubicBezTo>
                  <a:pt x="172" y="388"/>
                  <a:pt x="172" y="388"/>
                  <a:pt x="172" y="388"/>
                </a:cubicBezTo>
                <a:lnTo>
                  <a:pt x="127" y="406"/>
                </a:lnTo>
                <a:close/>
                <a:moveTo>
                  <a:pt x="202" y="370"/>
                </a:moveTo>
                <a:cubicBezTo>
                  <a:pt x="158" y="327"/>
                  <a:pt x="158" y="327"/>
                  <a:pt x="158" y="327"/>
                </a:cubicBezTo>
                <a:cubicBezTo>
                  <a:pt x="382" y="103"/>
                  <a:pt x="382" y="103"/>
                  <a:pt x="382" y="103"/>
                </a:cubicBezTo>
                <a:cubicBezTo>
                  <a:pt x="424" y="146"/>
                  <a:pt x="424" y="146"/>
                  <a:pt x="424" y="146"/>
                </a:cubicBezTo>
                <a:lnTo>
                  <a:pt x="202" y="370"/>
                </a:lnTo>
                <a:close/>
                <a:moveTo>
                  <a:pt x="485" y="92"/>
                </a:moveTo>
                <a:cubicBezTo>
                  <a:pt x="452" y="125"/>
                  <a:pt x="452" y="125"/>
                  <a:pt x="452" y="125"/>
                </a:cubicBezTo>
                <a:cubicBezTo>
                  <a:pt x="403" y="76"/>
                  <a:pt x="403" y="76"/>
                  <a:pt x="403" y="76"/>
                </a:cubicBezTo>
                <a:cubicBezTo>
                  <a:pt x="436" y="43"/>
                  <a:pt x="436" y="43"/>
                  <a:pt x="436" y="43"/>
                </a:cubicBezTo>
                <a:cubicBezTo>
                  <a:pt x="439" y="40"/>
                  <a:pt x="444" y="38"/>
                  <a:pt x="448" y="38"/>
                </a:cubicBezTo>
                <a:cubicBezTo>
                  <a:pt x="453" y="38"/>
                  <a:pt x="457" y="40"/>
                  <a:pt x="460" y="43"/>
                </a:cubicBezTo>
                <a:cubicBezTo>
                  <a:pt x="485" y="68"/>
                  <a:pt x="485" y="68"/>
                  <a:pt x="485" y="68"/>
                </a:cubicBezTo>
                <a:cubicBezTo>
                  <a:pt x="491" y="74"/>
                  <a:pt x="491" y="85"/>
                  <a:pt x="485" y="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20" name="Freeform 81"/>
          <p:cNvSpPr>
            <a:spLocks noEditPoints="1"/>
          </p:cNvSpPr>
          <p:nvPr/>
        </p:nvSpPr>
        <p:spPr bwMode="auto">
          <a:xfrm>
            <a:off x="4857749" y="4362558"/>
            <a:ext cx="339091" cy="340410"/>
          </a:xfrm>
          <a:custGeom>
            <a:avLst/>
            <a:gdLst>
              <a:gd name="T0" fmla="*/ 442 w 528"/>
              <a:gd name="T1" fmla="*/ 229 h 529"/>
              <a:gd name="T2" fmla="*/ 425 w 528"/>
              <a:gd name="T3" fmla="*/ 246 h 529"/>
              <a:gd name="T4" fmla="*/ 425 w 528"/>
              <a:gd name="T5" fmla="*/ 455 h 529"/>
              <a:gd name="T6" fmla="*/ 386 w 528"/>
              <a:gd name="T7" fmla="*/ 496 h 529"/>
              <a:gd name="T8" fmla="*/ 81 w 528"/>
              <a:gd name="T9" fmla="*/ 496 h 529"/>
              <a:gd name="T10" fmla="*/ 33 w 528"/>
              <a:gd name="T11" fmla="*/ 455 h 529"/>
              <a:gd name="T12" fmla="*/ 33 w 528"/>
              <a:gd name="T13" fmla="*/ 149 h 529"/>
              <a:gd name="T14" fmla="*/ 81 w 528"/>
              <a:gd name="T15" fmla="*/ 103 h 529"/>
              <a:gd name="T16" fmla="*/ 255 w 528"/>
              <a:gd name="T17" fmla="*/ 103 h 529"/>
              <a:gd name="T18" fmla="*/ 272 w 528"/>
              <a:gd name="T19" fmla="*/ 87 h 529"/>
              <a:gd name="T20" fmla="*/ 255 w 528"/>
              <a:gd name="T21" fmla="*/ 70 h 529"/>
              <a:gd name="T22" fmla="*/ 81 w 528"/>
              <a:gd name="T23" fmla="*/ 70 h 529"/>
              <a:gd name="T24" fmla="*/ 0 w 528"/>
              <a:gd name="T25" fmla="*/ 149 h 529"/>
              <a:gd name="T26" fmla="*/ 0 w 528"/>
              <a:gd name="T27" fmla="*/ 455 h 529"/>
              <a:gd name="T28" fmla="*/ 81 w 528"/>
              <a:gd name="T29" fmla="*/ 529 h 529"/>
              <a:gd name="T30" fmla="*/ 386 w 528"/>
              <a:gd name="T31" fmla="*/ 529 h 529"/>
              <a:gd name="T32" fmla="*/ 458 w 528"/>
              <a:gd name="T33" fmla="*/ 455 h 529"/>
              <a:gd name="T34" fmla="*/ 458 w 528"/>
              <a:gd name="T35" fmla="*/ 246 h 529"/>
              <a:gd name="T36" fmla="*/ 442 w 528"/>
              <a:gd name="T37" fmla="*/ 229 h 529"/>
              <a:gd name="T38" fmla="*/ 509 w 528"/>
              <a:gd name="T39" fmla="*/ 44 h 529"/>
              <a:gd name="T40" fmla="*/ 484 w 528"/>
              <a:gd name="T41" fmla="*/ 19 h 529"/>
              <a:gd name="T42" fmla="*/ 413 w 528"/>
              <a:gd name="T43" fmla="*/ 19 h 529"/>
              <a:gd name="T44" fmla="*/ 365 w 528"/>
              <a:gd name="T45" fmla="*/ 74 h 529"/>
              <a:gd name="T46" fmla="*/ 115 w 528"/>
              <a:gd name="T47" fmla="*/ 315 h 529"/>
              <a:gd name="T48" fmla="*/ 115 w 528"/>
              <a:gd name="T49" fmla="*/ 321 h 529"/>
              <a:gd name="T50" fmla="*/ 114 w 528"/>
              <a:gd name="T51" fmla="*/ 322 h 529"/>
              <a:gd name="T52" fmla="*/ 83 w 528"/>
              <a:gd name="T53" fmla="*/ 429 h 529"/>
              <a:gd name="T54" fmla="*/ 106 w 528"/>
              <a:gd name="T55" fmla="*/ 450 h 529"/>
              <a:gd name="T56" fmla="*/ 207 w 528"/>
              <a:gd name="T57" fmla="*/ 414 h 529"/>
              <a:gd name="T58" fmla="*/ 209 w 528"/>
              <a:gd name="T59" fmla="*/ 414 h 529"/>
              <a:gd name="T60" fmla="*/ 213 w 528"/>
              <a:gd name="T61" fmla="*/ 414 h 529"/>
              <a:gd name="T62" fmla="*/ 453 w 528"/>
              <a:gd name="T63" fmla="*/ 163 h 529"/>
              <a:gd name="T64" fmla="*/ 509 w 528"/>
              <a:gd name="T65" fmla="*/ 117 h 529"/>
              <a:gd name="T66" fmla="*/ 509 w 528"/>
              <a:gd name="T67" fmla="*/ 44 h 529"/>
              <a:gd name="T68" fmla="*/ 127 w 528"/>
              <a:gd name="T69" fmla="*/ 406 h 529"/>
              <a:gd name="T70" fmla="*/ 142 w 528"/>
              <a:gd name="T71" fmla="*/ 359 h 529"/>
              <a:gd name="T72" fmla="*/ 172 w 528"/>
              <a:gd name="T73" fmla="*/ 388 h 529"/>
              <a:gd name="T74" fmla="*/ 127 w 528"/>
              <a:gd name="T75" fmla="*/ 406 h 529"/>
              <a:gd name="T76" fmla="*/ 202 w 528"/>
              <a:gd name="T77" fmla="*/ 370 h 529"/>
              <a:gd name="T78" fmla="*/ 158 w 528"/>
              <a:gd name="T79" fmla="*/ 327 h 529"/>
              <a:gd name="T80" fmla="*/ 382 w 528"/>
              <a:gd name="T81" fmla="*/ 103 h 529"/>
              <a:gd name="T82" fmla="*/ 424 w 528"/>
              <a:gd name="T83" fmla="*/ 146 h 529"/>
              <a:gd name="T84" fmla="*/ 202 w 528"/>
              <a:gd name="T85" fmla="*/ 370 h 529"/>
              <a:gd name="T86" fmla="*/ 485 w 528"/>
              <a:gd name="T87" fmla="*/ 92 h 529"/>
              <a:gd name="T88" fmla="*/ 452 w 528"/>
              <a:gd name="T89" fmla="*/ 125 h 529"/>
              <a:gd name="T90" fmla="*/ 403 w 528"/>
              <a:gd name="T91" fmla="*/ 76 h 529"/>
              <a:gd name="T92" fmla="*/ 436 w 528"/>
              <a:gd name="T93" fmla="*/ 43 h 529"/>
              <a:gd name="T94" fmla="*/ 448 w 528"/>
              <a:gd name="T95" fmla="*/ 38 h 529"/>
              <a:gd name="T96" fmla="*/ 460 w 528"/>
              <a:gd name="T97" fmla="*/ 43 h 529"/>
              <a:gd name="T98" fmla="*/ 485 w 528"/>
              <a:gd name="T99" fmla="*/ 68 h 529"/>
              <a:gd name="T100" fmla="*/ 485 w 528"/>
              <a:gd name="T101" fmla="*/ 92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8" h="529">
                <a:moveTo>
                  <a:pt x="442" y="229"/>
                </a:moveTo>
                <a:cubicBezTo>
                  <a:pt x="432" y="229"/>
                  <a:pt x="425" y="237"/>
                  <a:pt x="425" y="246"/>
                </a:cubicBezTo>
                <a:cubicBezTo>
                  <a:pt x="425" y="455"/>
                  <a:pt x="425" y="455"/>
                  <a:pt x="425" y="455"/>
                </a:cubicBezTo>
                <a:cubicBezTo>
                  <a:pt x="425" y="477"/>
                  <a:pt x="408" y="496"/>
                  <a:pt x="386" y="496"/>
                </a:cubicBezTo>
                <a:cubicBezTo>
                  <a:pt x="81" y="496"/>
                  <a:pt x="81" y="496"/>
                  <a:pt x="81" y="496"/>
                </a:cubicBezTo>
                <a:cubicBezTo>
                  <a:pt x="59" y="496"/>
                  <a:pt x="33" y="477"/>
                  <a:pt x="33" y="455"/>
                </a:cubicBezTo>
                <a:cubicBezTo>
                  <a:pt x="33" y="149"/>
                  <a:pt x="33" y="149"/>
                  <a:pt x="33" y="149"/>
                </a:cubicBezTo>
                <a:cubicBezTo>
                  <a:pt x="33" y="127"/>
                  <a:pt x="59" y="103"/>
                  <a:pt x="81" y="103"/>
                </a:cubicBezTo>
                <a:cubicBezTo>
                  <a:pt x="255" y="103"/>
                  <a:pt x="255" y="103"/>
                  <a:pt x="255" y="103"/>
                </a:cubicBezTo>
                <a:cubicBezTo>
                  <a:pt x="265" y="103"/>
                  <a:pt x="272" y="96"/>
                  <a:pt x="272" y="87"/>
                </a:cubicBezTo>
                <a:cubicBezTo>
                  <a:pt x="272" y="77"/>
                  <a:pt x="265" y="70"/>
                  <a:pt x="255" y="70"/>
                </a:cubicBezTo>
                <a:cubicBezTo>
                  <a:pt x="81" y="70"/>
                  <a:pt x="81" y="70"/>
                  <a:pt x="81" y="70"/>
                </a:cubicBezTo>
                <a:cubicBezTo>
                  <a:pt x="37" y="70"/>
                  <a:pt x="0" y="105"/>
                  <a:pt x="0" y="149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500"/>
                  <a:pt x="37" y="529"/>
                  <a:pt x="81" y="529"/>
                </a:cubicBezTo>
                <a:cubicBezTo>
                  <a:pt x="386" y="529"/>
                  <a:pt x="386" y="529"/>
                  <a:pt x="386" y="529"/>
                </a:cubicBezTo>
                <a:cubicBezTo>
                  <a:pt x="430" y="529"/>
                  <a:pt x="458" y="500"/>
                  <a:pt x="458" y="455"/>
                </a:cubicBezTo>
                <a:cubicBezTo>
                  <a:pt x="458" y="246"/>
                  <a:pt x="458" y="246"/>
                  <a:pt x="458" y="246"/>
                </a:cubicBezTo>
                <a:cubicBezTo>
                  <a:pt x="458" y="237"/>
                  <a:pt x="451" y="229"/>
                  <a:pt x="442" y="229"/>
                </a:cubicBezTo>
                <a:close/>
                <a:moveTo>
                  <a:pt x="509" y="44"/>
                </a:moveTo>
                <a:cubicBezTo>
                  <a:pt x="484" y="19"/>
                  <a:pt x="484" y="19"/>
                  <a:pt x="484" y="19"/>
                </a:cubicBezTo>
                <a:cubicBezTo>
                  <a:pt x="465" y="0"/>
                  <a:pt x="431" y="0"/>
                  <a:pt x="413" y="19"/>
                </a:cubicBezTo>
                <a:cubicBezTo>
                  <a:pt x="365" y="74"/>
                  <a:pt x="365" y="74"/>
                  <a:pt x="365" y="74"/>
                </a:cubicBezTo>
                <a:cubicBezTo>
                  <a:pt x="115" y="315"/>
                  <a:pt x="115" y="315"/>
                  <a:pt x="115" y="315"/>
                </a:cubicBezTo>
                <a:cubicBezTo>
                  <a:pt x="115" y="321"/>
                  <a:pt x="115" y="321"/>
                  <a:pt x="115" y="321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83" y="429"/>
                  <a:pt x="83" y="429"/>
                  <a:pt x="83" y="429"/>
                </a:cubicBezTo>
                <a:cubicBezTo>
                  <a:pt x="106" y="450"/>
                  <a:pt x="106" y="450"/>
                  <a:pt x="106" y="450"/>
                </a:cubicBezTo>
                <a:cubicBezTo>
                  <a:pt x="207" y="414"/>
                  <a:pt x="207" y="414"/>
                  <a:pt x="207" y="414"/>
                </a:cubicBezTo>
                <a:cubicBezTo>
                  <a:pt x="209" y="414"/>
                  <a:pt x="209" y="414"/>
                  <a:pt x="209" y="414"/>
                </a:cubicBezTo>
                <a:cubicBezTo>
                  <a:pt x="213" y="414"/>
                  <a:pt x="213" y="414"/>
                  <a:pt x="213" y="414"/>
                </a:cubicBezTo>
                <a:cubicBezTo>
                  <a:pt x="453" y="163"/>
                  <a:pt x="453" y="163"/>
                  <a:pt x="453" y="163"/>
                </a:cubicBezTo>
                <a:cubicBezTo>
                  <a:pt x="509" y="117"/>
                  <a:pt x="509" y="117"/>
                  <a:pt x="509" y="117"/>
                </a:cubicBezTo>
                <a:cubicBezTo>
                  <a:pt x="528" y="98"/>
                  <a:pt x="528" y="64"/>
                  <a:pt x="509" y="44"/>
                </a:cubicBezTo>
                <a:close/>
                <a:moveTo>
                  <a:pt x="127" y="406"/>
                </a:moveTo>
                <a:cubicBezTo>
                  <a:pt x="142" y="359"/>
                  <a:pt x="142" y="359"/>
                  <a:pt x="142" y="359"/>
                </a:cubicBezTo>
                <a:cubicBezTo>
                  <a:pt x="172" y="388"/>
                  <a:pt x="172" y="388"/>
                  <a:pt x="172" y="388"/>
                </a:cubicBezTo>
                <a:lnTo>
                  <a:pt x="127" y="406"/>
                </a:lnTo>
                <a:close/>
                <a:moveTo>
                  <a:pt x="202" y="370"/>
                </a:moveTo>
                <a:cubicBezTo>
                  <a:pt x="158" y="327"/>
                  <a:pt x="158" y="327"/>
                  <a:pt x="158" y="327"/>
                </a:cubicBezTo>
                <a:cubicBezTo>
                  <a:pt x="382" y="103"/>
                  <a:pt x="382" y="103"/>
                  <a:pt x="382" y="103"/>
                </a:cubicBezTo>
                <a:cubicBezTo>
                  <a:pt x="424" y="146"/>
                  <a:pt x="424" y="146"/>
                  <a:pt x="424" y="146"/>
                </a:cubicBezTo>
                <a:lnTo>
                  <a:pt x="202" y="370"/>
                </a:lnTo>
                <a:close/>
                <a:moveTo>
                  <a:pt x="485" y="92"/>
                </a:moveTo>
                <a:cubicBezTo>
                  <a:pt x="452" y="125"/>
                  <a:pt x="452" y="125"/>
                  <a:pt x="452" y="125"/>
                </a:cubicBezTo>
                <a:cubicBezTo>
                  <a:pt x="403" y="76"/>
                  <a:pt x="403" y="76"/>
                  <a:pt x="403" y="76"/>
                </a:cubicBezTo>
                <a:cubicBezTo>
                  <a:pt x="436" y="43"/>
                  <a:pt x="436" y="43"/>
                  <a:pt x="436" y="43"/>
                </a:cubicBezTo>
                <a:cubicBezTo>
                  <a:pt x="439" y="40"/>
                  <a:pt x="444" y="38"/>
                  <a:pt x="448" y="38"/>
                </a:cubicBezTo>
                <a:cubicBezTo>
                  <a:pt x="453" y="38"/>
                  <a:pt x="457" y="40"/>
                  <a:pt x="460" y="43"/>
                </a:cubicBezTo>
                <a:cubicBezTo>
                  <a:pt x="485" y="68"/>
                  <a:pt x="485" y="68"/>
                  <a:pt x="485" y="68"/>
                </a:cubicBezTo>
                <a:cubicBezTo>
                  <a:pt x="491" y="74"/>
                  <a:pt x="491" y="85"/>
                  <a:pt x="485" y="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6112" y="-5425"/>
            <a:ext cx="9144000" cy="900747"/>
          </a:xfrm>
        </p:spPr>
        <p:txBody>
          <a:bodyPr/>
          <a:lstStyle/>
          <a:p>
            <a:r>
              <a:rPr lang="zh-CN" altLang="en-US" sz="4800" dirty="0" smtClean="0">
                <a:latin typeface="方正姚体" pitchFamily="2" charset="-122"/>
                <a:ea typeface="方正姚体" pitchFamily="2" charset="-122"/>
              </a:rPr>
              <a:t>数据归档</a:t>
            </a:r>
            <a:endParaRPr lang="bg-BG" sz="4800" dirty="0">
              <a:ea typeface="方正姚体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1600" dirty="0" smtClean="0"/>
              <a:t>多色彩欧美扁平风格商务通用</a:t>
            </a:r>
            <a:r>
              <a:rPr lang="en-US" altLang="zh-CN" sz="1600" dirty="0" smtClean="0"/>
              <a:t>PPT</a:t>
            </a:r>
            <a:r>
              <a:rPr lang="zh-CN" altLang="en-US" sz="1600" dirty="0" smtClean="0"/>
              <a:t>模板</a:t>
            </a:r>
            <a:endParaRPr lang="en-US" sz="1600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11047808" y="6383053"/>
            <a:ext cx="495300" cy="330076"/>
          </a:xfrm>
        </p:spPr>
        <p:txBody>
          <a:bodyPr/>
          <a:lstStyle/>
          <a:p>
            <a:fld id="{CCB13F18-A32D-40F8-92A2-4CABB04772E8}" type="slidenum">
              <a:rPr lang="bg-BG" smtClean="0"/>
            </a:fld>
            <a:endParaRPr lang="bg-BG" dirty="0"/>
          </a:p>
        </p:txBody>
      </p:sp>
      <p:sp>
        <p:nvSpPr>
          <p:cNvPr id="28" name="Oval 27"/>
          <p:cNvSpPr/>
          <p:nvPr/>
        </p:nvSpPr>
        <p:spPr>
          <a:xfrm>
            <a:off x="1717114" y="1985396"/>
            <a:ext cx="1871332" cy="1871332"/>
          </a:xfrm>
          <a:prstGeom prst="ellipse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6" name="Pie 5"/>
          <p:cNvSpPr/>
          <p:nvPr/>
        </p:nvSpPr>
        <p:spPr>
          <a:xfrm>
            <a:off x="1717115" y="1985397"/>
            <a:ext cx="1871331" cy="1871331"/>
          </a:xfrm>
          <a:prstGeom prst="pie">
            <a:avLst>
              <a:gd name="adj1" fmla="val 3560961"/>
              <a:gd name="adj2" fmla="val 162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ea"/>
              </a:rPr>
              <a:t>v</a:t>
            </a:r>
            <a:endParaRPr lang="bg-BG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85482" y="2161246"/>
            <a:ext cx="1534592" cy="153459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75726" y="4585037"/>
            <a:ext cx="954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会员数</a:t>
            </a:r>
            <a:endParaRPr lang="bg-BG" sz="20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15664" y="4104294"/>
            <a:ext cx="18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+mn-ea"/>
                <a:cs typeface="Open Sans Condensed Light" panose="020B0306030504020204" pitchFamily="34" charset="0"/>
              </a:rPr>
              <a:t>31,556,600</a:t>
            </a:r>
            <a:endParaRPr lang="bg-BG" sz="2400" b="1" dirty="0"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968704" y="1985396"/>
            <a:ext cx="1871332" cy="1871332"/>
          </a:xfrm>
          <a:prstGeom prst="ellipse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40" name="Pie 39"/>
          <p:cNvSpPr/>
          <p:nvPr/>
        </p:nvSpPr>
        <p:spPr>
          <a:xfrm>
            <a:off x="3968705" y="1985397"/>
            <a:ext cx="1871331" cy="1871331"/>
          </a:xfrm>
          <a:prstGeom prst="pie">
            <a:avLst>
              <a:gd name="adj1" fmla="val 19306455"/>
              <a:gd name="adj2" fmla="val 162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ea"/>
              </a:rPr>
              <a:t>v</a:t>
            </a:r>
            <a:endParaRPr lang="bg-BG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10485" y="4585037"/>
            <a:ext cx="987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会员数</a:t>
            </a:r>
            <a:endParaRPr lang="bg-BG" sz="20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67253" y="4104294"/>
            <a:ext cx="18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n-ea"/>
                <a:cs typeface="Open Sans Condensed Light" panose="020B0306030504020204" pitchFamily="34" charset="0"/>
              </a:rPr>
              <a:t>17,356,300</a:t>
            </a:r>
            <a:endParaRPr lang="bg-BG" sz="2400" b="1" dirty="0">
              <a:solidFill>
                <a:schemeClr val="bg1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220294" y="1985396"/>
            <a:ext cx="1871332" cy="1871332"/>
          </a:xfrm>
          <a:prstGeom prst="ellipse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53" name="Pie 52"/>
          <p:cNvSpPr/>
          <p:nvPr/>
        </p:nvSpPr>
        <p:spPr>
          <a:xfrm>
            <a:off x="6220295" y="1985397"/>
            <a:ext cx="1871331" cy="1871331"/>
          </a:xfrm>
          <a:prstGeom prst="pie">
            <a:avLst>
              <a:gd name="adj1" fmla="val 2607215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62075" y="4585037"/>
            <a:ext cx="987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会员数</a:t>
            </a:r>
            <a:endParaRPr lang="bg-BG" sz="20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13420" y="4104294"/>
            <a:ext cx="1685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  <a:latin typeface="+mn-ea"/>
                <a:cs typeface="Open Sans Condensed Light" panose="020B0306030504020204" pitchFamily="34" charset="0"/>
              </a:rPr>
              <a:t>8,356,100</a:t>
            </a:r>
            <a:endParaRPr lang="bg-BG" sz="2400" b="1" dirty="0">
              <a:solidFill>
                <a:schemeClr val="accent4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8471885" y="1985396"/>
            <a:ext cx="1871332" cy="1871332"/>
          </a:xfrm>
          <a:prstGeom prst="ellipse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68" name="Pie 67"/>
          <p:cNvSpPr/>
          <p:nvPr/>
        </p:nvSpPr>
        <p:spPr>
          <a:xfrm>
            <a:off x="8471886" y="1985397"/>
            <a:ext cx="1871331" cy="1871331"/>
          </a:xfrm>
          <a:prstGeom prst="pie">
            <a:avLst>
              <a:gd name="adj1" fmla="val 17782005"/>
              <a:gd name="adj2" fmla="val 1620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913666" y="4585037"/>
            <a:ext cx="987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会员数</a:t>
            </a:r>
            <a:endParaRPr lang="bg-BG" sz="20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565011" y="4104294"/>
            <a:ext cx="1685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+mn-ea"/>
                <a:cs typeface="Open Sans Condensed Light" panose="020B0306030504020204" pitchFamily="34" charset="0"/>
              </a:rPr>
              <a:t>2,676,500</a:t>
            </a:r>
            <a:endParaRPr lang="bg-BG" sz="2400" b="1" dirty="0">
              <a:solidFill>
                <a:schemeClr val="tx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30655" y="2586705"/>
            <a:ext cx="1244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69%</a:t>
            </a:r>
            <a:endParaRPr lang="bg-BG" sz="40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95250" y="4918929"/>
            <a:ext cx="2120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</a:t>
            </a:r>
            <a:endParaRPr lang="bg-BG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139035" y="2152077"/>
            <a:ext cx="1534592" cy="153459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46839" y="4918929"/>
            <a:ext cx="2120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</a:t>
            </a:r>
            <a:endParaRPr lang="bg-BG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88112" y="4913862"/>
            <a:ext cx="2120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</a:t>
            </a:r>
            <a:endParaRPr lang="bg-BG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350025" y="4913862"/>
            <a:ext cx="2120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</a:t>
            </a:r>
            <a:endParaRPr lang="bg-BG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41737" y="2583680"/>
            <a:ext cx="1244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87%</a:t>
            </a:r>
            <a:endParaRPr lang="bg-BG" sz="40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6387250" y="2163952"/>
            <a:ext cx="1534592" cy="153459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510611" y="2583680"/>
            <a:ext cx="1244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72%</a:t>
            </a:r>
            <a:endParaRPr lang="bg-BG" sz="40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8634314" y="2161245"/>
            <a:ext cx="1534592" cy="153459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779484" y="2583680"/>
            <a:ext cx="1244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95%</a:t>
            </a:r>
            <a:endParaRPr lang="bg-BG" sz="40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9" name="Shape 20339"/>
          <p:cNvSpPr/>
          <p:nvPr/>
        </p:nvSpPr>
        <p:spPr>
          <a:xfrm>
            <a:off x="8030496" y="0"/>
            <a:ext cx="4161505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>
              <a:latin typeface="+mn-ea"/>
              <a:ea typeface="+mn-ea"/>
            </a:endParaRPr>
          </a:p>
        </p:txBody>
      </p:sp>
      <p:sp>
        <p:nvSpPr>
          <p:cNvPr id="20340" name="Shape 20340"/>
          <p:cNvSpPr/>
          <p:nvPr/>
        </p:nvSpPr>
        <p:spPr>
          <a:xfrm flipH="1">
            <a:off x="8030496" y="0"/>
            <a:ext cx="1" cy="6858000"/>
          </a:xfrm>
          <a:prstGeom prst="line">
            <a:avLst/>
          </a:prstGeom>
          <a:ln w="3175">
            <a:solidFill>
              <a:srgbClr val="D9D9D9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>
              <a:latin typeface="+mn-ea"/>
              <a:ea typeface="+mn-ea"/>
            </a:endParaRPr>
          </a:p>
        </p:txBody>
      </p:sp>
      <p:sp>
        <p:nvSpPr>
          <p:cNvPr id="20341" name="Shape 20341"/>
          <p:cNvSpPr/>
          <p:nvPr/>
        </p:nvSpPr>
        <p:spPr>
          <a:xfrm>
            <a:off x="8168577" y="1875068"/>
            <a:ext cx="3495627" cy="2893096"/>
          </a:xfrm>
          <a:prstGeom prst="rect">
            <a:avLst/>
          </a:prstGeom>
          <a:ln w="12700">
            <a:miter lim="400000"/>
          </a:ln>
        </p:spPr>
        <p:txBody>
          <a:bodyPr lIns="60957" tIns="60958" rIns="60957" bIns="60958">
            <a:spAutoFit/>
          </a:bodyPr>
          <a:lstStyle/>
          <a:p>
            <a:pPr lvl="0">
              <a:lnSpc>
                <a:spcPct val="200000"/>
              </a:lnSpc>
              <a:defRPr>
                <a:uFillTx/>
              </a:defRPr>
            </a:pPr>
            <a:r>
              <a:rPr lang="zh-CN" altLang="en-US" sz="1500" dirty="0" smtClean="0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  <a:latin typeface="+mn-ea"/>
                <a:cs typeface="Roboto condensed"/>
                <a:sym typeface="Roboto condensed"/>
              </a:rPr>
              <a:t>添加标题</a:t>
            </a:r>
            <a:endParaRPr lang="en-US" altLang="zh-CN" sz="1500" dirty="0" smtClean="0">
              <a:solidFill>
                <a:srgbClr val="808080"/>
              </a:solidFill>
              <a:uFill>
                <a:solidFill>
                  <a:srgbClr val="808080"/>
                </a:solidFill>
              </a:uFill>
              <a:latin typeface="+mn-ea"/>
              <a:cs typeface="Roboto condensed"/>
              <a:sym typeface="Roboto condensed"/>
            </a:endParaRPr>
          </a:p>
          <a:p>
            <a:pPr lvl="0">
              <a:lnSpc>
                <a:spcPct val="200000"/>
              </a:lnSpc>
              <a:defRPr>
                <a:uFillTx/>
              </a:defRPr>
            </a:pPr>
            <a:r>
              <a:rPr lang="zh-CN" altLang="en-US" sz="1500" dirty="0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  <a:latin typeface="+mn-ea"/>
                <a:cs typeface="Roboto condensed"/>
                <a:sym typeface="Roboto condensed"/>
              </a:rPr>
              <a:t>添加标题</a:t>
            </a:r>
            <a:endParaRPr lang="en-US" altLang="zh-CN" sz="1500" dirty="0">
              <a:solidFill>
                <a:srgbClr val="808080"/>
              </a:solidFill>
              <a:uFill>
                <a:solidFill>
                  <a:srgbClr val="808080"/>
                </a:solidFill>
              </a:uFill>
              <a:latin typeface="+mn-ea"/>
              <a:cs typeface="Roboto condensed"/>
              <a:sym typeface="Roboto condensed"/>
            </a:endParaRPr>
          </a:p>
          <a:p>
            <a:pPr lvl="0">
              <a:lnSpc>
                <a:spcPct val="200000"/>
              </a:lnSpc>
              <a:defRPr>
                <a:uFillTx/>
              </a:defRPr>
            </a:pPr>
            <a:r>
              <a:rPr lang="zh-CN" altLang="en-US" sz="1500" dirty="0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  <a:latin typeface="+mn-ea"/>
                <a:cs typeface="Roboto condensed"/>
                <a:sym typeface="Roboto condensed"/>
              </a:rPr>
              <a:t>添加标题</a:t>
            </a:r>
            <a:endParaRPr lang="en-US" altLang="zh-CN" sz="1500" dirty="0">
              <a:solidFill>
                <a:srgbClr val="808080"/>
              </a:solidFill>
              <a:uFill>
                <a:solidFill>
                  <a:srgbClr val="808080"/>
                </a:solidFill>
              </a:uFill>
              <a:latin typeface="+mn-ea"/>
              <a:cs typeface="Roboto condensed"/>
              <a:sym typeface="Roboto condensed"/>
            </a:endParaRPr>
          </a:p>
          <a:p>
            <a:pPr lvl="0">
              <a:lnSpc>
                <a:spcPct val="200000"/>
              </a:lnSpc>
              <a:defRPr>
                <a:uFillTx/>
              </a:defRPr>
            </a:pPr>
            <a:r>
              <a:rPr lang="zh-CN" altLang="en-US" sz="1500" dirty="0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  <a:latin typeface="+mn-ea"/>
                <a:cs typeface="Roboto condensed"/>
                <a:sym typeface="Roboto condensed"/>
              </a:rPr>
              <a:t>添加标题</a:t>
            </a:r>
            <a:endParaRPr lang="en-US" altLang="zh-CN" sz="1500" dirty="0">
              <a:solidFill>
                <a:srgbClr val="808080"/>
              </a:solidFill>
              <a:uFill>
                <a:solidFill>
                  <a:srgbClr val="808080"/>
                </a:solidFill>
              </a:uFill>
              <a:latin typeface="+mn-ea"/>
              <a:cs typeface="Roboto condensed"/>
              <a:sym typeface="Roboto condensed"/>
            </a:endParaRPr>
          </a:p>
          <a:p>
            <a:pPr lvl="0">
              <a:lnSpc>
                <a:spcPct val="200000"/>
              </a:lnSpc>
              <a:defRPr>
                <a:uFillTx/>
              </a:defRPr>
            </a:pPr>
            <a:r>
              <a:rPr lang="zh-CN" altLang="en-US" sz="1500" dirty="0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  <a:latin typeface="+mn-ea"/>
                <a:cs typeface="Roboto condensed"/>
                <a:sym typeface="Roboto condensed"/>
              </a:rPr>
              <a:t>添加标题</a:t>
            </a:r>
            <a:endParaRPr lang="en-US" altLang="zh-CN" sz="1500" dirty="0">
              <a:solidFill>
                <a:srgbClr val="808080"/>
              </a:solidFill>
              <a:uFill>
                <a:solidFill>
                  <a:srgbClr val="808080"/>
                </a:solidFill>
              </a:uFill>
              <a:latin typeface="+mn-ea"/>
              <a:cs typeface="Roboto condensed"/>
              <a:sym typeface="Roboto condensed"/>
            </a:endParaRPr>
          </a:p>
          <a:p>
            <a:pPr lvl="0">
              <a:lnSpc>
                <a:spcPct val="200000"/>
              </a:lnSpc>
              <a:defRPr>
                <a:uFillTx/>
              </a:defRPr>
            </a:pPr>
            <a:r>
              <a:rPr lang="zh-CN" altLang="en-US" sz="1500" dirty="0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  <a:latin typeface="+mn-ea"/>
                <a:cs typeface="Roboto condensed"/>
                <a:sym typeface="Roboto condensed"/>
              </a:rPr>
              <a:t>添加标题</a:t>
            </a:r>
            <a:endParaRPr lang="en-US" altLang="zh-CN" sz="1500" dirty="0">
              <a:solidFill>
                <a:srgbClr val="808080"/>
              </a:solidFill>
              <a:uFill>
                <a:solidFill>
                  <a:srgbClr val="808080"/>
                </a:solidFill>
              </a:uFill>
              <a:latin typeface="+mn-ea"/>
              <a:cs typeface="Roboto condensed"/>
              <a:sym typeface="Roboto condensed"/>
            </a:endParaRPr>
          </a:p>
        </p:txBody>
      </p:sp>
      <p:grpSp>
        <p:nvGrpSpPr>
          <p:cNvPr id="20351" name="Group 20351"/>
          <p:cNvGrpSpPr/>
          <p:nvPr/>
        </p:nvGrpSpPr>
        <p:grpSpPr>
          <a:xfrm>
            <a:off x="5305216" y="1972963"/>
            <a:ext cx="2615753" cy="852952"/>
            <a:chOff x="0" y="0"/>
            <a:chExt cx="1961814" cy="639712"/>
          </a:xfrm>
        </p:grpSpPr>
        <p:grpSp>
          <p:nvGrpSpPr>
            <p:cNvPr id="20348" name="Group 20348"/>
            <p:cNvGrpSpPr/>
            <p:nvPr/>
          </p:nvGrpSpPr>
          <p:grpSpPr>
            <a:xfrm>
              <a:off x="584565" y="182425"/>
              <a:ext cx="234951" cy="198438"/>
              <a:chOff x="0" y="0"/>
              <a:chExt cx="234949" cy="198436"/>
            </a:xfrm>
          </p:grpSpPr>
          <p:sp>
            <p:nvSpPr>
              <p:cNvPr id="20342" name="Shape 20342"/>
              <p:cNvSpPr/>
              <p:nvPr/>
            </p:nvSpPr>
            <p:spPr>
              <a:xfrm>
                <a:off x="64408" y="-1"/>
                <a:ext cx="170542" cy="37107"/>
              </a:xfrm>
              <a:prstGeom prst="rect">
                <a:avLst/>
              </a:prstGeom>
              <a:solidFill>
                <a:srgbClr val="F7AC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ea"/>
                  <a:ea typeface="+mn-ea"/>
                </a:endParaRPr>
              </a:p>
            </p:txBody>
          </p:sp>
          <p:sp>
            <p:nvSpPr>
              <p:cNvPr id="20343" name="Shape 20343"/>
              <p:cNvSpPr/>
              <p:nvPr/>
            </p:nvSpPr>
            <p:spPr>
              <a:xfrm>
                <a:off x="64408" y="80665"/>
                <a:ext cx="170542" cy="37107"/>
              </a:xfrm>
              <a:prstGeom prst="rect">
                <a:avLst/>
              </a:prstGeom>
              <a:solidFill>
                <a:srgbClr val="F7AC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ea"/>
                  <a:ea typeface="+mn-ea"/>
                </a:endParaRPr>
              </a:p>
            </p:txBody>
          </p:sp>
          <p:sp>
            <p:nvSpPr>
              <p:cNvPr id="20344" name="Shape 20344"/>
              <p:cNvSpPr/>
              <p:nvPr/>
            </p:nvSpPr>
            <p:spPr>
              <a:xfrm>
                <a:off x="64408" y="161330"/>
                <a:ext cx="170542" cy="37107"/>
              </a:xfrm>
              <a:prstGeom prst="rect">
                <a:avLst/>
              </a:prstGeom>
              <a:solidFill>
                <a:srgbClr val="F7AC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ea"/>
                  <a:ea typeface="+mn-ea"/>
                </a:endParaRPr>
              </a:p>
            </p:txBody>
          </p:sp>
          <p:sp>
            <p:nvSpPr>
              <p:cNvPr id="20345" name="Shape 20345"/>
              <p:cNvSpPr/>
              <p:nvPr/>
            </p:nvSpPr>
            <p:spPr>
              <a:xfrm>
                <a:off x="-1" y="-1"/>
                <a:ext cx="37269" cy="371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598" extrusionOk="0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</a:path>
                </a:pathLst>
              </a:custGeom>
              <a:solidFill>
                <a:srgbClr val="F7AC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ea"/>
                  <a:ea typeface="+mn-ea"/>
                </a:endParaRPr>
              </a:p>
            </p:txBody>
          </p:sp>
          <p:sp>
            <p:nvSpPr>
              <p:cNvPr id="20346" name="Shape 20346"/>
              <p:cNvSpPr/>
              <p:nvPr/>
            </p:nvSpPr>
            <p:spPr>
              <a:xfrm>
                <a:off x="-1" y="80665"/>
                <a:ext cx="37269" cy="37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598" extrusionOk="0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</a:path>
                </a:pathLst>
              </a:custGeom>
              <a:solidFill>
                <a:srgbClr val="F7AC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ea"/>
                  <a:ea typeface="+mn-ea"/>
                </a:endParaRPr>
              </a:p>
            </p:txBody>
          </p:sp>
          <p:sp>
            <p:nvSpPr>
              <p:cNvPr id="20347" name="Shape 20347"/>
              <p:cNvSpPr/>
              <p:nvPr/>
            </p:nvSpPr>
            <p:spPr>
              <a:xfrm>
                <a:off x="-1" y="158104"/>
                <a:ext cx="37269" cy="37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598" extrusionOk="0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</a:path>
                </a:pathLst>
              </a:custGeom>
              <a:solidFill>
                <a:srgbClr val="F7AC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ea"/>
                  <a:ea typeface="+mn-ea"/>
                </a:endParaRPr>
              </a:p>
            </p:txBody>
          </p:sp>
        </p:grpSp>
        <p:sp>
          <p:nvSpPr>
            <p:cNvPr id="20349" name="Shape 20349"/>
            <p:cNvSpPr/>
            <p:nvPr/>
          </p:nvSpPr>
          <p:spPr>
            <a:xfrm>
              <a:off x="824966" y="0"/>
              <a:ext cx="1136848" cy="4962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800">
                  <a:solidFill>
                    <a:srgbClr val="595959"/>
                  </a:solidFill>
                  <a:uFill>
                    <a:solidFill>
                      <a:srgbClr val="595959"/>
                    </a:solidFill>
                  </a:uFill>
                  <a:latin typeface="+mn-lt"/>
                  <a:ea typeface="+mn-ea"/>
                  <a:cs typeface="+mn-cs"/>
                  <a:sym typeface="Bebas Neue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3700" dirty="0">
                  <a:latin typeface="+mn-ea"/>
                </a:rPr>
                <a:t>目录页</a:t>
              </a:r>
              <a:endParaRPr sz="3700" dirty="0">
                <a:latin typeface="+mn-ea"/>
              </a:endParaRPr>
            </a:p>
          </p:txBody>
        </p:sp>
        <p:sp>
          <p:nvSpPr>
            <p:cNvPr id="20350" name="Shape 20350"/>
            <p:cNvSpPr/>
            <p:nvPr/>
          </p:nvSpPr>
          <p:spPr>
            <a:xfrm>
              <a:off x="0" y="316549"/>
              <a:ext cx="186409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lnSpc>
                  <a:spcPct val="200000"/>
                </a:lnSpc>
                <a:defRPr sz="800">
                  <a:solidFill>
                    <a:srgbClr val="BFBFBF"/>
                  </a:solidFill>
                  <a:uFill>
                    <a:solidFill>
                      <a:srgbClr val="BFBFB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latin typeface="+mn-ea"/>
                  <a:ea typeface="+mn-ea"/>
                </a:rPr>
                <a:t>单击此处添加标题</a:t>
              </a:r>
              <a:endParaRPr sz="1100" dirty="0">
                <a:latin typeface="+mn-ea"/>
                <a:ea typeface="+mn-ea"/>
              </a:endParaRPr>
            </a:p>
          </p:txBody>
        </p:sp>
      </p:grpSp>
      <p:sp>
        <p:nvSpPr>
          <p:cNvPr id="20352" name="Shape 20352"/>
          <p:cNvSpPr/>
          <p:nvPr/>
        </p:nvSpPr>
        <p:spPr>
          <a:xfrm>
            <a:off x="8001424" y="2216198"/>
            <a:ext cx="60961" cy="60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BFBFB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>
              <a:latin typeface="+mn-ea"/>
              <a:ea typeface="+mn-ea"/>
            </a:endParaRPr>
          </a:p>
        </p:txBody>
      </p:sp>
      <p:sp>
        <p:nvSpPr>
          <p:cNvPr id="20353" name="Shape 20353"/>
          <p:cNvSpPr/>
          <p:nvPr/>
        </p:nvSpPr>
        <p:spPr>
          <a:xfrm>
            <a:off x="8001424" y="2662914"/>
            <a:ext cx="60961" cy="60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BFBFB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>
              <a:latin typeface="+mn-ea"/>
              <a:ea typeface="+mn-ea"/>
            </a:endParaRPr>
          </a:p>
        </p:txBody>
      </p:sp>
      <p:sp>
        <p:nvSpPr>
          <p:cNvPr id="20354" name="Shape 20354"/>
          <p:cNvSpPr/>
          <p:nvPr/>
        </p:nvSpPr>
        <p:spPr>
          <a:xfrm>
            <a:off x="8001424" y="3109629"/>
            <a:ext cx="60961" cy="60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BFBFB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>
              <a:latin typeface="+mn-ea"/>
              <a:ea typeface="+mn-ea"/>
            </a:endParaRPr>
          </a:p>
        </p:txBody>
      </p:sp>
      <p:sp>
        <p:nvSpPr>
          <p:cNvPr id="20355" name="Shape 20355"/>
          <p:cNvSpPr/>
          <p:nvPr/>
        </p:nvSpPr>
        <p:spPr>
          <a:xfrm>
            <a:off x="8001424" y="3556342"/>
            <a:ext cx="60961" cy="60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BFBFB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>
              <a:latin typeface="+mn-ea"/>
              <a:ea typeface="+mn-ea"/>
            </a:endParaRPr>
          </a:p>
        </p:txBody>
      </p:sp>
      <p:sp>
        <p:nvSpPr>
          <p:cNvPr id="20356" name="Shape 20356"/>
          <p:cNvSpPr/>
          <p:nvPr/>
        </p:nvSpPr>
        <p:spPr>
          <a:xfrm>
            <a:off x="8001424" y="4003057"/>
            <a:ext cx="60961" cy="60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BFBFB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>
              <a:latin typeface="+mn-ea"/>
              <a:ea typeface="+mn-ea"/>
            </a:endParaRPr>
          </a:p>
        </p:txBody>
      </p:sp>
      <p:sp>
        <p:nvSpPr>
          <p:cNvPr id="20357" name="Shape 20357"/>
          <p:cNvSpPr/>
          <p:nvPr/>
        </p:nvSpPr>
        <p:spPr>
          <a:xfrm>
            <a:off x="8001424" y="4449772"/>
            <a:ext cx="60961" cy="60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BFBFB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>
              <a:latin typeface="+mn-ea"/>
              <a:ea typeface="+mn-e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20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20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2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20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20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2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2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2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2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2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2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2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2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2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2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2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2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2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41" grpId="0" animBg="1" advAuto="0"/>
      <p:bldP spid="20351" grpId="0" animBg="1" advAuto="0"/>
      <p:bldP spid="20352" grpId="0" animBg="1" advAuto="0"/>
      <p:bldP spid="20353" grpId="0" animBg="1" advAuto="0"/>
      <p:bldP spid="20354" grpId="0" animBg="1" advAuto="0"/>
      <p:bldP spid="20355" grpId="0" animBg="1" advAuto="0"/>
      <p:bldP spid="20356" grpId="0" animBg="1" advAuto="0"/>
      <p:bldP spid="20357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6117266" y="0"/>
            <a:ext cx="6091518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 </a:t>
            </a:r>
            <a:endParaRPr lang="bg-BG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01152" y="0"/>
            <a:ext cx="84738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76645" y="346755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午餐时间</a:t>
            </a:r>
            <a:endParaRPr lang="bg-BG" sz="4800" b="1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99751" y="1068261"/>
            <a:ext cx="3600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chemeClr val="accent5"/>
                </a:solidFill>
                <a:latin typeface="+mn-ea"/>
              </a:rPr>
              <a:t>多色彩欧美扁平风格商务通用</a:t>
            </a:r>
            <a:r>
              <a:rPr lang="en-US" altLang="zh-CN" sz="1600" dirty="0" smtClean="0">
                <a:solidFill>
                  <a:schemeClr val="accent5"/>
                </a:solidFill>
                <a:latin typeface="+mn-ea"/>
              </a:rPr>
              <a:t>PPT</a:t>
            </a:r>
            <a:r>
              <a:rPr lang="zh-CN" altLang="en-US" sz="1600" dirty="0" smtClean="0">
                <a:solidFill>
                  <a:schemeClr val="accent5"/>
                </a:solidFill>
                <a:latin typeface="+mn-ea"/>
              </a:rPr>
              <a:t>模板</a:t>
            </a:r>
            <a:endParaRPr lang="en-US" sz="16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5829" y="1994412"/>
            <a:ext cx="4392484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  <a:latin typeface="Agency FB" panose="020B0503020202020204" pitchFamily="34" charset="0"/>
                <a:cs typeface="Open Sans Condensed Light" panose="020B0306030504020204" pitchFamily="34" charset="0"/>
              </a:rPr>
              <a:t>   </a:t>
            </a:r>
            <a:r>
              <a:rPr lang="en-US" sz="3200" b="1" dirty="0" smtClean="0">
                <a:solidFill>
                  <a:schemeClr val="accent5"/>
                </a:solidFill>
                <a:latin typeface="Agency FB" panose="020B0503020202020204" pitchFamily="34" charset="0"/>
                <a:cs typeface="Open Sans Condensed Light" panose="020B0306030504020204" pitchFamily="34" charset="0"/>
              </a:rPr>
              <a:t>13:00 -13:45</a:t>
            </a:r>
            <a:endParaRPr lang="en-US" sz="3200" b="1" dirty="0" smtClean="0">
              <a:solidFill>
                <a:schemeClr val="accent5"/>
              </a:solidFill>
              <a:latin typeface="Agency FB" panose="020B0503020202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3493" y="2855135"/>
            <a:ext cx="343639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</a:t>
            </a:r>
            <a:r>
              <a:rPr lang="zh-CN" altLang="en-US" sz="12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。</a:t>
            </a:r>
            <a:endParaRPr lang="en-US" altLang="zh-CN" sz="1200" dirty="0" smtClean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endParaRPr lang="en-US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尽量将每页幻灯片的字数控制在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分钟之内</a:t>
            </a:r>
            <a:r>
              <a:rPr lang="zh-CN" altLang="en-US" sz="12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。</a:t>
            </a:r>
            <a:endParaRPr lang="en-US" altLang="zh-CN" sz="1200" dirty="0" smtClean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endParaRPr lang="en-US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</a:t>
            </a:r>
            <a:endParaRPr lang="en-US" altLang="zh-CN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endParaRPr lang="en-US" altLang="zh-CN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尽量将每页幻灯片的字数控制在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bg-BG" altLang="zh-CN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endParaRPr lang="en-US" sz="1200" dirty="0" smtClean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</a:t>
            </a:r>
            <a:endParaRPr lang="en-US" altLang="zh-CN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endParaRPr lang="en-US" altLang="zh-CN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尽量将每页幻灯片的字数控制在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分钟之内</a:t>
            </a:r>
            <a:r>
              <a:rPr lang="zh-CN" altLang="en-US" sz="12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。</a:t>
            </a:r>
            <a:endParaRPr lang="bg-BG" altLang="zh-CN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83319" y="4370429"/>
            <a:ext cx="38765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bg-BG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55403" y="2845493"/>
            <a:ext cx="1140364" cy="1159755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84537" y="2834608"/>
            <a:ext cx="1140364" cy="115975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13671" y="2834607"/>
            <a:ext cx="1140364" cy="1159755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99" y="3095876"/>
            <a:ext cx="609338" cy="66624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58" y="3079429"/>
            <a:ext cx="685061" cy="685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67" y="3065145"/>
            <a:ext cx="424855" cy="7085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84770" y="2842302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  <a:latin typeface="+mn-ea"/>
                <a:cs typeface="Arial" panose="020B0604020202020204" pitchFamily="34" charset="0"/>
              </a:rPr>
              <a:t>1</a:t>
            </a:r>
            <a:endParaRPr lang="en-US" sz="28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84770" y="3394945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  <a:latin typeface="+mn-ea"/>
                <a:cs typeface="Arial" panose="020B0604020202020204" pitchFamily="34" charset="0"/>
              </a:rPr>
              <a:t>2</a:t>
            </a:r>
            <a:endParaRPr lang="en-US" sz="28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84770" y="3947588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  <a:latin typeface="+mn-ea"/>
                <a:cs typeface="Arial" panose="020B0604020202020204" pitchFamily="34" charset="0"/>
              </a:rPr>
              <a:t>3</a:t>
            </a:r>
            <a:endParaRPr lang="en-US" sz="28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84770" y="4500231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  <a:latin typeface="+mn-ea"/>
                <a:cs typeface="Arial" panose="020B0604020202020204" pitchFamily="34" charset="0"/>
              </a:rPr>
              <a:t>4</a:t>
            </a:r>
            <a:endParaRPr lang="en-US" sz="28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84770" y="5052874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  <a:latin typeface="+mn-ea"/>
                <a:cs typeface="Arial" panose="020B0604020202020204" pitchFamily="34" charset="0"/>
              </a:rPr>
              <a:t>5</a:t>
            </a:r>
            <a:endParaRPr lang="en-US" sz="28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84770" y="5605515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  <a:latin typeface="+mn-ea"/>
                <a:cs typeface="Arial" panose="020B0604020202020204" pitchFamily="34" charset="0"/>
              </a:rPr>
              <a:t>6</a:t>
            </a:r>
            <a:endParaRPr lang="en-US" sz="28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30" name="Freeform 8"/>
          <p:cNvSpPr>
            <a:spLocks noEditPoints="1"/>
          </p:cNvSpPr>
          <p:nvPr/>
        </p:nvSpPr>
        <p:spPr bwMode="auto">
          <a:xfrm>
            <a:off x="7183319" y="2048557"/>
            <a:ext cx="577850" cy="577850"/>
          </a:xfrm>
          <a:custGeom>
            <a:avLst/>
            <a:gdLst>
              <a:gd name="T0" fmla="*/ 353 w 706"/>
              <a:gd name="T1" fmla="*/ 0 h 706"/>
              <a:gd name="T2" fmla="*/ 0 w 706"/>
              <a:gd name="T3" fmla="*/ 353 h 706"/>
              <a:gd name="T4" fmla="*/ 353 w 706"/>
              <a:gd name="T5" fmla="*/ 706 h 706"/>
              <a:gd name="T6" fmla="*/ 706 w 706"/>
              <a:gd name="T7" fmla="*/ 353 h 706"/>
              <a:gd name="T8" fmla="*/ 353 w 706"/>
              <a:gd name="T9" fmla="*/ 0 h 706"/>
              <a:gd name="T10" fmla="*/ 353 w 706"/>
              <a:gd name="T11" fmla="*/ 636 h 706"/>
              <a:gd name="T12" fmla="*/ 70 w 706"/>
              <a:gd name="T13" fmla="*/ 353 h 706"/>
              <a:gd name="T14" fmla="*/ 353 w 706"/>
              <a:gd name="T15" fmla="*/ 71 h 706"/>
              <a:gd name="T16" fmla="*/ 636 w 706"/>
              <a:gd name="T17" fmla="*/ 353 h 706"/>
              <a:gd name="T18" fmla="*/ 353 w 706"/>
              <a:gd name="T19" fmla="*/ 636 h 706"/>
              <a:gd name="T20" fmla="*/ 523 w 706"/>
              <a:gd name="T21" fmla="*/ 323 h 706"/>
              <a:gd name="T22" fmla="*/ 389 w 706"/>
              <a:gd name="T23" fmla="*/ 323 h 706"/>
              <a:gd name="T24" fmla="*/ 389 w 706"/>
              <a:gd name="T25" fmla="*/ 134 h 706"/>
              <a:gd name="T26" fmla="*/ 353 w 706"/>
              <a:gd name="T27" fmla="*/ 98 h 706"/>
              <a:gd name="T28" fmla="*/ 318 w 706"/>
              <a:gd name="T29" fmla="*/ 134 h 706"/>
              <a:gd name="T30" fmla="*/ 318 w 706"/>
              <a:gd name="T31" fmla="*/ 311 h 706"/>
              <a:gd name="T32" fmla="*/ 318 w 706"/>
              <a:gd name="T33" fmla="*/ 360 h 706"/>
              <a:gd name="T34" fmla="*/ 353 w 706"/>
              <a:gd name="T35" fmla="*/ 395 h 706"/>
              <a:gd name="T36" fmla="*/ 523 w 706"/>
              <a:gd name="T37" fmla="*/ 395 h 706"/>
              <a:gd name="T38" fmla="*/ 559 w 706"/>
              <a:gd name="T39" fmla="*/ 360 h 706"/>
              <a:gd name="T40" fmla="*/ 523 w 706"/>
              <a:gd name="T41" fmla="*/ 323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06" h="706">
                <a:moveTo>
                  <a:pt x="353" y="0"/>
                </a:moveTo>
                <a:cubicBezTo>
                  <a:pt x="158" y="0"/>
                  <a:pt x="0" y="158"/>
                  <a:pt x="0" y="353"/>
                </a:cubicBezTo>
                <a:cubicBezTo>
                  <a:pt x="0" y="548"/>
                  <a:pt x="158" y="706"/>
                  <a:pt x="353" y="706"/>
                </a:cubicBezTo>
                <a:cubicBezTo>
                  <a:pt x="548" y="706"/>
                  <a:pt x="706" y="548"/>
                  <a:pt x="706" y="353"/>
                </a:cubicBezTo>
                <a:cubicBezTo>
                  <a:pt x="706" y="158"/>
                  <a:pt x="548" y="0"/>
                  <a:pt x="353" y="0"/>
                </a:cubicBezTo>
                <a:close/>
                <a:moveTo>
                  <a:pt x="353" y="636"/>
                </a:moveTo>
                <a:cubicBezTo>
                  <a:pt x="197" y="636"/>
                  <a:pt x="70" y="509"/>
                  <a:pt x="70" y="353"/>
                </a:cubicBezTo>
                <a:cubicBezTo>
                  <a:pt x="70" y="197"/>
                  <a:pt x="197" y="71"/>
                  <a:pt x="353" y="71"/>
                </a:cubicBezTo>
                <a:cubicBezTo>
                  <a:pt x="509" y="71"/>
                  <a:pt x="636" y="197"/>
                  <a:pt x="636" y="353"/>
                </a:cubicBezTo>
                <a:cubicBezTo>
                  <a:pt x="636" y="509"/>
                  <a:pt x="509" y="636"/>
                  <a:pt x="353" y="636"/>
                </a:cubicBezTo>
                <a:close/>
                <a:moveTo>
                  <a:pt x="523" y="323"/>
                </a:moveTo>
                <a:cubicBezTo>
                  <a:pt x="389" y="323"/>
                  <a:pt x="389" y="323"/>
                  <a:pt x="389" y="323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9" y="114"/>
                  <a:pt x="373" y="98"/>
                  <a:pt x="353" y="98"/>
                </a:cubicBezTo>
                <a:cubicBezTo>
                  <a:pt x="332" y="98"/>
                  <a:pt x="318" y="114"/>
                  <a:pt x="318" y="134"/>
                </a:cubicBezTo>
                <a:cubicBezTo>
                  <a:pt x="318" y="311"/>
                  <a:pt x="318" y="311"/>
                  <a:pt x="318" y="311"/>
                </a:cubicBezTo>
                <a:cubicBezTo>
                  <a:pt x="318" y="360"/>
                  <a:pt x="318" y="360"/>
                  <a:pt x="318" y="360"/>
                </a:cubicBezTo>
                <a:cubicBezTo>
                  <a:pt x="318" y="380"/>
                  <a:pt x="332" y="395"/>
                  <a:pt x="353" y="395"/>
                </a:cubicBezTo>
                <a:cubicBezTo>
                  <a:pt x="523" y="395"/>
                  <a:pt x="523" y="395"/>
                  <a:pt x="523" y="395"/>
                </a:cubicBezTo>
                <a:cubicBezTo>
                  <a:pt x="543" y="395"/>
                  <a:pt x="559" y="380"/>
                  <a:pt x="559" y="360"/>
                </a:cubicBezTo>
                <a:cubicBezTo>
                  <a:pt x="559" y="340"/>
                  <a:pt x="543" y="323"/>
                  <a:pt x="523" y="32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653"/>
            <a:ext cx="9144000" cy="900747"/>
          </a:xfrm>
        </p:spPr>
        <p:txBody>
          <a:bodyPr/>
          <a:lstStyle/>
          <a:p>
            <a:r>
              <a:rPr lang="zh-CN" altLang="en-US" sz="4800" dirty="0" smtClean="0">
                <a:latin typeface="方正姚体" pitchFamily="2" charset="-122"/>
                <a:ea typeface="方正姚体" pitchFamily="2" charset="-122"/>
              </a:rPr>
              <a:t>主打产品</a:t>
            </a:r>
            <a:endParaRPr lang="bg-BG" sz="4800" dirty="0">
              <a:ea typeface="方正姚体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1600" dirty="0" smtClean="0"/>
              <a:t>多色彩欧美扁平风格商务通用</a:t>
            </a:r>
            <a:r>
              <a:rPr lang="en-US" altLang="zh-CN" sz="1600" dirty="0" smtClean="0"/>
              <a:t>PPT</a:t>
            </a:r>
            <a:r>
              <a:rPr lang="zh-CN" altLang="en-US" sz="1600" dirty="0" smtClean="0"/>
              <a:t>模板</a:t>
            </a:r>
            <a:endParaRPr lang="en-US" sz="1600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11047808" y="6383053"/>
            <a:ext cx="495300" cy="330076"/>
          </a:xfrm>
        </p:spPr>
        <p:txBody>
          <a:bodyPr/>
          <a:lstStyle/>
          <a:p>
            <a:fld id="{CCB13F18-A32D-40F8-92A2-4CABB04772E8}" type="slidenum">
              <a:rPr lang="bg-BG" smtClean="0"/>
            </a:fld>
            <a:endParaRPr lang="bg-BG" dirty="0"/>
          </a:p>
        </p:txBody>
      </p:sp>
      <p:graphicFrame>
        <p:nvGraphicFramePr>
          <p:cNvPr id="42" name="Chart 41"/>
          <p:cNvGraphicFramePr/>
          <p:nvPr/>
        </p:nvGraphicFramePr>
        <p:xfrm>
          <a:off x="652078" y="1588958"/>
          <a:ext cx="6588172" cy="3979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3" name="Rectangle 52"/>
          <p:cNvSpPr/>
          <p:nvPr/>
        </p:nvSpPr>
        <p:spPr>
          <a:xfrm>
            <a:off x="7171577" y="2005669"/>
            <a:ext cx="3991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latin typeface="+mn-ea"/>
                <a:cs typeface="Open Sans Condensed Light" panose="020B0306030504020204" pitchFamily="34" charset="0"/>
              </a:rPr>
              <a:t>笔记本</a:t>
            </a:r>
            <a:endParaRPr lang="en-US" sz="2400" dirty="0" smtClean="0"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</a:t>
            </a:r>
            <a:endParaRPr lang="en-US" sz="1200" dirty="0" smtClean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171577" y="2882574"/>
            <a:ext cx="39912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dirty="0" smtClean="0">
                <a:solidFill>
                  <a:schemeClr val="bg1"/>
                </a:solidFill>
                <a:latin typeface="+mn-ea"/>
                <a:cs typeface="Open Sans Condensed Light" panose="020B0306030504020204" pitchFamily="34" charset="0"/>
              </a:rPr>
              <a:t>桌面电脑</a:t>
            </a:r>
            <a:endParaRPr lang="en-US" sz="2000" dirty="0" smtClean="0">
              <a:solidFill>
                <a:schemeClr val="bg1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</a:t>
            </a:r>
            <a:endParaRPr lang="en-US" altLang="zh-CN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171577" y="3681995"/>
            <a:ext cx="39912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dirty="0" smtClean="0">
                <a:solidFill>
                  <a:schemeClr val="accent4"/>
                </a:solidFill>
                <a:latin typeface="+mn-ea"/>
                <a:cs typeface="Open Sans Condensed Light" panose="020B0306030504020204" pitchFamily="34" charset="0"/>
              </a:rPr>
              <a:t>电话</a:t>
            </a:r>
            <a:endParaRPr lang="en-US" sz="2000" dirty="0" smtClean="0">
              <a:solidFill>
                <a:schemeClr val="accent4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</a:t>
            </a:r>
            <a:endParaRPr lang="en-US" altLang="zh-CN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171577" y="4637040"/>
            <a:ext cx="39912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/>
                </a:solidFill>
                <a:latin typeface="+mn-ea"/>
                <a:cs typeface="Open Sans Condensed Light" panose="020B0306030504020204" pitchFamily="34" charset="0"/>
              </a:rPr>
              <a:t>PC</a:t>
            </a:r>
            <a:endParaRPr lang="en-US" sz="2000" dirty="0" smtClean="0">
              <a:solidFill>
                <a:schemeClr val="tx2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</a:t>
            </a:r>
            <a:endParaRPr lang="en-US" altLang="zh-CN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5" b="12505"/>
          <a:stretch>
            <a:fillRect/>
          </a:stretch>
        </p:blipFill>
        <p:spPr/>
      </p:pic>
      <p:sp>
        <p:nvSpPr>
          <p:cNvPr id="13" name="Rectangle 12"/>
          <p:cNvSpPr/>
          <p:nvPr/>
        </p:nvSpPr>
        <p:spPr>
          <a:xfrm>
            <a:off x="3455582" y="0"/>
            <a:ext cx="2636874" cy="6858000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0"/>
            <a:ext cx="2636874" cy="68580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15" name="Chord 14"/>
          <p:cNvSpPr/>
          <p:nvPr/>
        </p:nvSpPr>
        <p:spPr>
          <a:xfrm rot="10800000">
            <a:off x="2736080" y="918855"/>
            <a:ext cx="1435461" cy="1435461"/>
          </a:xfrm>
          <a:prstGeom prst="chord">
            <a:avLst>
              <a:gd name="adj1" fmla="val 16200288"/>
              <a:gd name="adj2" fmla="val 5398154"/>
            </a:avLst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2" name="Chord 21"/>
          <p:cNvSpPr/>
          <p:nvPr/>
        </p:nvSpPr>
        <p:spPr>
          <a:xfrm>
            <a:off x="8015143" y="4453690"/>
            <a:ext cx="1435461" cy="1435461"/>
          </a:xfrm>
          <a:prstGeom prst="chord">
            <a:avLst>
              <a:gd name="adj1" fmla="val 16200288"/>
              <a:gd name="adj2" fmla="val 5398154"/>
            </a:avLst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833017" y="1015792"/>
            <a:ext cx="1241586" cy="1241586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112080" y="4550627"/>
            <a:ext cx="1241586" cy="1241586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43"/>
          <a:stretch>
            <a:fillRect/>
          </a:stretch>
        </p:blipFill>
        <p:spPr>
          <a:xfrm>
            <a:off x="3347696" y="1243180"/>
            <a:ext cx="260357" cy="7730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5" r="-9308"/>
          <a:stretch>
            <a:fillRect/>
          </a:stretch>
        </p:blipFill>
        <p:spPr>
          <a:xfrm>
            <a:off x="8564602" y="4784885"/>
            <a:ext cx="369017" cy="77307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122732" y="1219691"/>
            <a:ext cx="1415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男性</a:t>
            </a:r>
            <a:endParaRPr lang="bg-BG" sz="4800" b="1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89527" y="4784885"/>
            <a:ext cx="1415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女性</a:t>
            </a:r>
            <a:endParaRPr lang="bg-BG" sz="4800" b="1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94643" y="2445540"/>
            <a:ext cx="2358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分钟之内</a:t>
            </a:r>
            <a:r>
              <a:rPr lang="zh-CN" altLang="en-US" sz="12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。</a:t>
            </a:r>
            <a:endParaRPr lang="zh-CN" altLang="en-US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56327" y="1392976"/>
            <a:ext cx="19082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</a:t>
            </a:r>
            <a:r>
              <a:rPr lang="zh-CN" altLang="en-US" sz="12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相关</a:t>
            </a:r>
            <a:endParaRPr lang="en-US" altLang="zh-CN" sz="1200" dirty="0" smtClean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endParaRPr lang="en-US" altLang="zh-CN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并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符合整体语言风格，语言描述尽量简洁生动</a:t>
            </a:r>
            <a:r>
              <a:rPr lang="zh-CN" altLang="en-US" sz="12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。</a:t>
            </a:r>
            <a:endParaRPr lang="en-US" altLang="zh-CN" sz="1200" dirty="0" smtClean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endParaRPr lang="en-US" altLang="zh-CN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</a:t>
            </a:r>
            <a:endParaRPr lang="en-US" altLang="zh-CN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endParaRPr lang="en-US" altLang="zh-CN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并符合整体语言风格，语言描述尽量简洁生动。</a:t>
            </a:r>
            <a:endParaRPr lang="zh-CN" altLang="en-US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endParaRPr lang="en-US" altLang="zh-CN" sz="1200" dirty="0" smtClean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</a:t>
            </a:r>
            <a:endParaRPr lang="en-US" altLang="zh-CN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endParaRPr lang="en-US" altLang="zh-CN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并符合整体语言风格，语言描述尽量简洁生动</a:t>
            </a:r>
            <a:r>
              <a:rPr lang="zh-CN" altLang="en-US" sz="12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。</a:t>
            </a:r>
            <a:endParaRPr lang="zh-CN" altLang="en-US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217603" y="1380143"/>
            <a:ext cx="287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  <a:latin typeface="+mn-ea"/>
                <a:cs typeface="Arial" panose="020B0604020202020204" pitchFamily="34" charset="0"/>
              </a:rPr>
              <a:t>1</a:t>
            </a:r>
            <a:endParaRPr lang="en-US" sz="28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217603" y="1932786"/>
            <a:ext cx="287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  <a:latin typeface="+mn-ea"/>
                <a:cs typeface="Arial" panose="020B0604020202020204" pitchFamily="34" charset="0"/>
              </a:rPr>
              <a:t>2</a:t>
            </a:r>
            <a:endParaRPr lang="en-US" sz="28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17603" y="2485429"/>
            <a:ext cx="287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  <a:latin typeface="+mn-ea"/>
                <a:cs typeface="Arial" panose="020B0604020202020204" pitchFamily="34" charset="0"/>
              </a:rPr>
              <a:t>3</a:t>
            </a:r>
            <a:endParaRPr lang="en-US" sz="28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217603" y="3038072"/>
            <a:ext cx="287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  <a:latin typeface="+mn-ea"/>
                <a:cs typeface="Arial" panose="020B0604020202020204" pitchFamily="34" charset="0"/>
              </a:rPr>
              <a:t>4</a:t>
            </a:r>
            <a:endParaRPr lang="en-US" sz="28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17603" y="3590715"/>
            <a:ext cx="287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  <a:latin typeface="+mn-ea"/>
                <a:cs typeface="Arial" panose="020B0604020202020204" pitchFamily="34" charset="0"/>
              </a:rPr>
              <a:t>5</a:t>
            </a:r>
            <a:endParaRPr lang="en-US" sz="28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17603" y="4143356"/>
            <a:ext cx="287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  <a:latin typeface="+mn-ea"/>
                <a:cs typeface="Arial" panose="020B0604020202020204" pitchFamily="34" charset="0"/>
              </a:rPr>
              <a:t>6</a:t>
            </a:r>
            <a:endParaRPr lang="en-US" sz="28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68380" y="1988781"/>
            <a:ext cx="1776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</a:t>
            </a:r>
            <a:r>
              <a:rPr lang="zh-CN" altLang="en-US" sz="12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相关</a:t>
            </a:r>
            <a:endParaRPr lang="en-US" sz="1200" dirty="0" smtClean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94643" y="3611994"/>
            <a:ext cx="2333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12745" y="4784885"/>
            <a:ext cx="233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</a:t>
            </a:r>
            <a:endParaRPr lang="bg-BG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1736"/>
            <a:ext cx="9144000" cy="900747"/>
          </a:xfrm>
        </p:spPr>
        <p:txBody>
          <a:bodyPr/>
          <a:lstStyle/>
          <a:p>
            <a:r>
              <a:rPr lang="zh-CN" altLang="en-US" sz="4800" dirty="0" smtClean="0">
                <a:latin typeface="方正姚体" pitchFamily="2" charset="-122"/>
                <a:ea typeface="方正姚体" pitchFamily="2" charset="-122"/>
              </a:rPr>
              <a:t>时间线模板</a:t>
            </a:r>
            <a:endParaRPr lang="bg-BG" sz="4800" dirty="0">
              <a:ea typeface="方正姚体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1600" dirty="0" smtClean="0"/>
              <a:t>多色彩欧美扁平风格商务通用</a:t>
            </a:r>
            <a:r>
              <a:rPr lang="en-US" altLang="zh-CN" sz="1600" dirty="0" smtClean="0"/>
              <a:t>PPT</a:t>
            </a:r>
            <a:r>
              <a:rPr lang="zh-CN" altLang="en-US" sz="1600" dirty="0" smtClean="0"/>
              <a:t>模板</a:t>
            </a:r>
            <a:endParaRPr lang="en-US" sz="1600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11047808" y="6383053"/>
            <a:ext cx="495300" cy="330076"/>
          </a:xfrm>
        </p:spPr>
        <p:txBody>
          <a:bodyPr/>
          <a:lstStyle/>
          <a:p>
            <a:fld id="{CCB13F18-A32D-40F8-92A2-4CABB04772E8}" type="slidenum">
              <a:rPr lang="bg-BG" smtClean="0"/>
            </a:fld>
            <a:endParaRPr lang="bg-BG" dirty="0"/>
          </a:p>
        </p:txBody>
      </p:sp>
      <p:sp>
        <p:nvSpPr>
          <p:cNvPr id="4" name="Oval 3"/>
          <p:cNvSpPr/>
          <p:nvPr/>
        </p:nvSpPr>
        <p:spPr>
          <a:xfrm>
            <a:off x="1668780" y="2691765"/>
            <a:ext cx="125730" cy="1257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405110" y="2691765"/>
            <a:ext cx="125730" cy="1257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cxnSp>
        <p:nvCxnSpPr>
          <p:cNvPr id="6" name="Straight Connector 5"/>
          <p:cNvCxnSpPr>
            <a:stCxn id="4" idx="6"/>
            <a:endCxn id="24" idx="2"/>
          </p:cNvCxnSpPr>
          <p:nvPr/>
        </p:nvCxnSpPr>
        <p:spPr>
          <a:xfrm>
            <a:off x="1794510" y="2754630"/>
            <a:ext cx="8610600" cy="0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653407" y="2238950"/>
            <a:ext cx="1031359" cy="10313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092673" y="2388205"/>
            <a:ext cx="732848" cy="732848"/>
          </a:xfrm>
          <a:prstGeom prst="ellipse">
            <a:avLst/>
          </a:prstGeom>
          <a:solidFill>
            <a:schemeClr val="accent4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889125" y="2124938"/>
            <a:ext cx="1259384" cy="12593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027828" y="2448212"/>
            <a:ext cx="612835" cy="612835"/>
          </a:xfrm>
          <a:prstGeom prst="ellipse">
            <a:avLst/>
          </a:prstGeom>
          <a:solidFill>
            <a:schemeClr val="tx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737289" y="2376775"/>
            <a:ext cx="779809" cy="7798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411369" y="2482479"/>
            <a:ext cx="544299" cy="544299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918302" y="2282134"/>
            <a:ext cx="944991" cy="944991"/>
          </a:xfrm>
          <a:prstGeom prst="ellipse">
            <a:avLst/>
          </a:prstGeom>
          <a:solidFill>
            <a:schemeClr val="tx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301043" y="2388206"/>
            <a:ext cx="732848" cy="732848"/>
          </a:xfrm>
          <a:prstGeom prst="ellipse">
            <a:avLst/>
          </a:prstGeom>
          <a:solidFill>
            <a:schemeClr val="accent4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719672" y="2388206"/>
            <a:ext cx="732848" cy="732848"/>
          </a:xfrm>
          <a:prstGeom prst="ellipse">
            <a:avLst/>
          </a:prstGeom>
          <a:solidFill>
            <a:schemeClr val="accent4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9365707" y="2471447"/>
            <a:ext cx="544299" cy="544299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587709" y="2535709"/>
            <a:ext cx="461940" cy="461940"/>
          </a:xfrm>
          <a:prstGeom prst="ellipse">
            <a:avLst/>
          </a:prstGeom>
          <a:solidFill>
            <a:schemeClr val="tx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105675" y="2528187"/>
            <a:ext cx="82296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  <a:latin typeface="Agency FB" panose="020B0503020202020204" pitchFamily="34" charset="0"/>
                <a:cs typeface="Open Sans Condensed Light" panose="020B0306030504020204" pitchFamily="34" charset="0"/>
              </a:rPr>
              <a:t>2013</a:t>
            </a:r>
            <a:endParaRPr lang="en-US" sz="2400" dirty="0">
              <a:solidFill>
                <a:schemeClr val="accent5"/>
              </a:solidFill>
              <a:latin typeface="Agency FB" panose="020B0503020202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41243" y="2605131"/>
            <a:ext cx="55626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5"/>
                </a:solidFill>
                <a:latin typeface="Agency FB" panose="020B0503020202020204" pitchFamily="34" charset="0"/>
                <a:cs typeface="Open Sans Condensed Light" panose="020B0306030504020204" pitchFamily="34" charset="0"/>
              </a:rPr>
              <a:t>2019</a:t>
            </a:r>
            <a:endParaRPr lang="en-US" sz="1400" dirty="0">
              <a:solidFill>
                <a:schemeClr val="accent5"/>
              </a:solidFill>
              <a:latin typeface="Agency FB" panose="020B0503020202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992582" y="2528187"/>
            <a:ext cx="82296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  <a:latin typeface="Agency FB" panose="020B0503020202020204" pitchFamily="34" charset="0"/>
                <a:cs typeface="Open Sans Condensed Light" panose="020B0306030504020204" pitchFamily="34" charset="0"/>
              </a:rPr>
              <a:t>2020</a:t>
            </a:r>
            <a:endParaRPr lang="en-US" sz="2400" dirty="0">
              <a:solidFill>
                <a:schemeClr val="accent5"/>
              </a:solidFill>
              <a:latin typeface="Agency FB" panose="020B0503020202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765359" y="2574353"/>
            <a:ext cx="66294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  <a:latin typeface="Agency FB" panose="020B0503020202020204" pitchFamily="34" charset="0"/>
                <a:cs typeface="Open Sans Condensed Light" panose="020B0306030504020204" pitchFamily="34" charset="0"/>
              </a:rPr>
              <a:t>2021</a:t>
            </a:r>
            <a:endParaRPr lang="en-US" dirty="0">
              <a:solidFill>
                <a:schemeClr val="accent5"/>
              </a:solidFill>
              <a:latin typeface="Agency FB" panose="020B0503020202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318728" y="2589742"/>
            <a:ext cx="60960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5"/>
                </a:solidFill>
                <a:latin typeface="Agency FB" panose="020B0503020202020204" pitchFamily="34" charset="0"/>
                <a:cs typeface="Open Sans Condensed Light" panose="020B0306030504020204" pitchFamily="34" charset="0"/>
              </a:rPr>
              <a:t>2022</a:t>
            </a:r>
            <a:endParaRPr lang="en-US" sz="1600" dirty="0">
              <a:solidFill>
                <a:schemeClr val="accent5"/>
              </a:solidFill>
              <a:latin typeface="Agency FB" panose="020B0503020202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737848" y="2528187"/>
            <a:ext cx="82296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  <a:latin typeface="Agency FB" panose="020B0503020202020204" pitchFamily="34" charset="0"/>
                <a:cs typeface="Open Sans Condensed Light" panose="020B0306030504020204" pitchFamily="34" charset="0"/>
              </a:rPr>
              <a:t>2018</a:t>
            </a:r>
            <a:endParaRPr lang="en-US" sz="2400" dirty="0">
              <a:solidFill>
                <a:schemeClr val="accent5"/>
              </a:solidFill>
              <a:latin typeface="Agency FB" panose="020B0503020202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101293" y="2558964"/>
            <a:ext cx="7162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5"/>
                </a:solidFill>
                <a:latin typeface="Agency FB" panose="020B0503020202020204" pitchFamily="34" charset="0"/>
                <a:cs typeface="Open Sans Condensed Light" panose="020B0306030504020204" pitchFamily="34" charset="0"/>
              </a:rPr>
              <a:t>2017</a:t>
            </a:r>
            <a:endParaRPr lang="en-US" sz="2000" dirty="0">
              <a:solidFill>
                <a:schemeClr val="accent5"/>
              </a:solidFill>
              <a:latin typeface="Agency FB" panose="020B0503020202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374266" y="2589742"/>
            <a:ext cx="60960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5"/>
                </a:solidFill>
                <a:latin typeface="Agency FB" panose="020B0503020202020204" pitchFamily="34" charset="0"/>
                <a:cs typeface="Open Sans Condensed Light" panose="020B0306030504020204" pitchFamily="34" charset="0"/>
              </a:rPr>
              <a:t>2016</a:t>
            </a:r>
            <a:endParaRPr lang="en-US" sz="1600" dirty="0">
              <a:solidFill>
                <a:schemeClr val="accent5"/>
              </a:solidFill>
              <a:latin typeface="Agency FB" panose="020B0503020202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780018" y="2574353"/>
            <a:ext cx="66294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  <a:latin typeface="Agency FB" panose="020B0503020202020204" pitchFamily="34" charset="0"/>
                <a:cs typeface="Open Sans Condensed Light" panose="020B0306030504020204" pitchFamily="34" charset="0"/>
              </a:rPr>
              <a:t>2015</a:t>
            </a:r>
            <a:endParaRPr lang="en-US" dirty="0">
              <a:solidFill>
                <a:schemeClr val="accent5"/>
              </a:solidFill>
              <a:latin typeface="Agency FB" panose="020B0503020202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999148" y="2574353"/>
            <a:ext cx="66294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  <a:latin typeface="Agency FB" panose="020B0503020202020204" pitchFamily="34" charset="0"/>
                <a:cs typeface="Open Sans Condensed Light" panose="020B0306030504020204" pitchFamily="34" charset="0"/>
              </a:rPr>
              <a:t>2014</a:t>
            </a:r>
            <a:endParaRPr lang="en-US" dirty="0">
              <a:solidFill>
                <a:schemeClr val="accent5"/>
              </a:solidFill>
              <a:latin typeface="Agency FB" panose="020B0503020202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98614" y="2558964"/>
            <a:ext cx="7162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5"/>
                </a:solidFill>
                <a:latin typeface="Agency FB" panose="020B0503020202020204" pitchFamily="34" charset="0"/>
                <a:cs typeface="Open Sans Condensed Light" panose="020B0306030504020204" pitchFamily="34" charset="0"/>
              </a:rPr>
              <a:t>2012</a:t>
            </a:r>
            <a:endParaRPr lang="en-US" sz="2000" dirty="0">
              <a:solidFill>
                <a:schemeClr val="accent5"/>
              </a:solidFill>
              <a:latin typeface="Agency FB" panose="020B0503020202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275651" y="3481800"/>
            <a:ext cx="3817022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+mn-ea"/>
                <a:cs typeface="Open Sans Condensed Light" panose="020B0306030504020204" pitchFamily="34" charset="0"/>
              </a:rPr>
              <a:t>2013</a:t>
            </a:r>
            <a:endParaRPr lang="en-US" sz="2400" b="1" dirty="0" smtClean="0">
              <a:latin typeface="+mn-ea"/>
              <a:cs typeface="Open Sans Condensed Light" panose="020B0306030504020204" pitchFamily="34" charset="0"/>
            </a:endParaRPr>
          </a:p>
          <a:p>
            <a:pPr algn="just"/>
            <a:endParaRPr lang="en-US" altLang="zh-CN" sz="1200" dirty="0" smtClean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</a:t>
            </a:r>
            <a:r>
              <a:rPr lang="zh-CN" altLang="en-US" sz="12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以内</a:t>
            </a:r>
            <a:endParaRPr lang="en-US" altLang="zh-CN" sz="1200" dirty="0" smtClean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据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141138" y="3473178"/>
            <a:ext cx="3817022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+mn-ea"/>
                <a:cs typeface="Open Sans Condensed Light" panose="020B0306030504020204" pitchFamily="34" charset="0"/>
              </a:rPr>
              <a:t>2018</a:t>
            </a:r>
            <a:endParaRPr lang="en-US" sz="2400" b="1" dirty="0" smtClean="0">
              <a:solidFill>
                <a:schemeClr val="bg1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endParaRPr lang="en-US" altLang="zh-CN" sz="1200" dirty="0" smtClean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</a:t>
            </a:r>
            <a:endParaRPr lang="en-US" altLang="zh-CN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371299" y="3221851"/>
            <a:ext cx="291711" cy="29171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023230" y="2105275"/>
            <a:ext cx="291711" cy="29171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6" name="Freeform 221"/>
          <p:cNvSpPr>
            <a:spLocks noEditPoints="1"/>
          </p:cNvSpPr>
          <p:nvPr/>
        </p:nvSpPr>
        <p:spPr bwMode="auto">
          <a:xfrm>
            <a:off x="3239117" y="3541132"/>
            <a:ext cx="309408" cy="309408"/>
          </a:xfrm>
          <a:custGeom>
            <a:avLst/>
            <a:gdLst>
              <a:gd name="T0" fmla="*/ 94 w 188"/>
              <a:gd name="T1" fmla="*/ 0 h 188"/>
              <a:gd name="T2" fmla="*/ 0 w 188"/>
              <a:gd name="T3" fmla="*/ 94 h 188"/>
              <a:gd name="T4" fmla="*/ 94 w 188"/>
              <a:gd name="T5" fmla="*/ 188 h 188"/>
              <a:gd name="T6" fmla="*/ 188 w 188"/>
              <a:gd name="T7" fmla="*/ 94 h 188"/>
              <a:gd name="T8" fmla="*/ 94 w 188"/>
              <a:gd name="T9" fmla="*/ 0 h 188"/>
              <a:gd name="T10" fmla="*/ 151 w 188"/>
              <a:gd name="T11" fmla="*/ 107 h 188"/>
              <a:gd name="T12" fmla="*/ 107 w 188"/>
              <a:gd name="T13" fmla="*/ 107 h 188"/>
              <a:gd name="T14" fmla="*/ 107 w 188"/>
              <a:gd name="T15" fmla="*/ 145 h 188"/>
              <a:gd name="T16" fmla="*/ 81 w 188"/>
              <a:gd name="T17" fmla="*/ 145 h 188"/>
              <a:gd name="T18" fmla="*/ 81 w 188"/>
              <a:gd name="T19" fmla="*/ 107 h 188"/>
              <a:gd name="T20" fmla="*/ 37 w 188"/>
              <a:gd name="T21" fmla="*/ 107 h 188"/>
              <a:gd name="T22" fmla="*/ 37 w 188"/>
              <a:gd name="T23" fmla="*/ 84 h 188"/>
              <a:gd name="T24" fmla="*/ 81 w 188"/>
              <a:gd name="T25" fmla="*/ 84 h 188"/>
              <a:gd name="T26" fmla="*/ 81 w 188"/>
              <a:gd name="T27" fmla="*/ 45 h 188"/>
              <a:gd name="T28" fmla="*/ 107 w 188"/>
              <a:gd name="T29" fmla="*/ 45 h 188"/>
              <a:gd name="T30" fmla="*/ 107 w 188"/>
              <a:gd name="T31" fmla="*/ 84 h 188"/>
              <a:gd name="T32" fmla="*/ 151 w 188"/>
              <a:gd name="T33" fmla="*/ 84 h 188"/>
              <a:gd name="T34" fmla="*/ 151 w 188"/>
              <a:gd name="T35" fmla="*/ 10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8" h="188">
                <a:moveTo>
                  <a:pt x="94" y="0"/>
                </a:moveTo>
                <a:cubicBezTo>
                  <a:pt x="42" y="0"/>
                  <a:pt x="0" y="42"/>
                  <a:pt x="0" y="94"/>
                </a:cubicBezTo>
                <a:cubicBezTo>
                  <a:pt x="0" y="146"/>
                  <a:pt x="42" y="188"/>
                  <a:pt x="94" y="188"/>
                </a:cubicBezTo>
                <a:cubicBezTo>
                  <a:pt x="146" y="188"/>
                  <a:pt x="188" y="146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lose/>
                <a:moveTo>
                  <a:pt x="151" y="107"/>
                </a:moveTo>
                <a:cubicBezTo>
                  <a:pt x="107" y="107"/>
                  <a:pt x="107" y="107"/>
                  <a:pt x="107" y="107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7" y="84"/>
                  <a:pt x="37" y="84"/>
                  <a:pt x="37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45"/>
                  <a:pt x="81" y="45"/>
                  <a:pt x="81" y="45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51" y="84"/>
                  <a:pt x="151" y="84"/>
                  <a:pt x="151" y="84"/>
                </a:cubicBezTo>
                <a:lnTo>
                  <a:pt x="151" y="1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47" name="Freeform 221"/>
          <p:cNvSpPr>
            <a:spLocks noEditPoints="1"/>
          </p:cNvSpPr>
          <p:nvPr/>
        </p:nvSpPr>
        <p:spPr bwMode="auto">
          <a:xfrm>
            <a:off x="7089122" y="3525646"/>
            <a:ext cx="309408" cy="309408"/>
          </a:xfrm>
          <a:custGeom>
            <a:avLst/>
            <a:gdLst>
              <a:gd name="T0" fmla="*/ 94 w 188"/>
              <a:gd name="T1" fmla="*/ 0 h 188"/>
              <a:gd name="T2" fmla="*/ 0 w 188"/>
              <a:gd name="T3" fmla="*/ 94 h 188"/>
              <a:gd name="T4" fmla="*/ 94 w 188"/>
              <a:gd name="T5" fmla="*/ 188 h 188"/>
              <a:gd name="T6" fmla="*/ 188 w 188"/>
              <a:gd name="T7" fmla="*/ 94 h 188"/>
              <a:gd name="T8" fmla="*/ 94 w 188"/>
              <a:gd name="T9" fmla="*/ 0 h 188"/>
              <a:gd name="T10" fmla="*/ 151 w 188"/>
              <a:gd name="T11" fmla="*/ 107 h 188"/>
              <a:gd name="T12" fmla="*/ 107 w 188"/>
              <a:gd name="T13" fmla="*/ 107 h 188"/>
              <a:gd name="T14" fmla="*/ 107 w 188"/>
              <a:gd name="T15" fmla="*/ 145 h 188"/>
              <a:gd name="T16" fmla="*/ 81 w 188"/>
              <a:gd name="T17" fmla="*/ 145 h 188"/>
              <a:gd name="T18" fmla="*/ 81 w 188"/>
              <a:gd name="T19" fmla="*/ 107 h 188"/>
              <a:gd name="T20" fmla="*/ 37 w 188"/>
              <a:gd name="T21" fmla="*/ 107 h 188"/>
              <a:gd name="T22" fmla="*/ 37 w 188"/>
              <a:gd name="T23" fmla="*/ 84 h 188"/>
              <a:gd name="T24" fmla="*/ 81 w 188"/>
              <a:gd name="T25" fmla="*/ 84 h 188"/>
              <a:gd name="T26" fmla="*/ 81 w 188"/>
              <a:gd name="T27" fmla="*/ 45 h 188"/>
              <a:gd name="T28" fmla="*/ 107 w 188"/>
              <a:gd name="T29" fmla="*/ 45 h 188"/>
              <a:gd name="T30" fmla="*/ 107 w 188"/>
              <a:gd name="T31" fmla="*/ 84 h 188"/>
              <a:gd name="T32" fmla="*/ 151 w 188"/>
              <a:gd name="T33" fmla="*/ 84 h 188"/>
              <a:gd name="T34" fmla="*/ 151 w 188"/>
              <a:gd name="T35" fmla="*/ 10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8" h="188">
                <a:moveTo>
                  <a:pt x="94" y="0"/>
                </a:moveTo>
                <a:cubicBezTo>
                  <a:pt x="42" y="0"/>
                  <a:pt x="0" y="42"/>
                  <a:pt x="0" y="94"/>
                </a:cubicBezTo>
                <a:cubicBezTo>
                  <a:pt x="0" y="146"/>
                  <a:pt x="42" y="188"/>
                  <a:pt x="94" y="188"/>
                </a:cubicBezTo>
                <a:cubicBezTo>
                  <a:pt x="146" y="188"/>
                  <a:pt x="188" y="146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lose/>
                <a:moveTo>
                  <a:pt x="151" y="107"/>
                </a:moveTo>
                <a:cubicBezTo>
                  <a:pt x="107" y="107"/>
                  <a:pt x="107" y="107"/>
                  <a:pt x="107" y="107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7" y="84"/>
                  <a:pt x="37" y="84"/>
                  <a:pt x="37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45"/>
                  <a:pt x="81" y="45"/>
                  <a:pt x="81" y="45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51" y="84"/>
                  <a:pt x="151" y="84"/>
                  <a:pt x="151" y="84"/>
                </a:cubicBezTo>
                <a:lnTo>
                  <a:pt x="151" y="1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3" b="7833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3813810" y="0"/>
            <a:ext cx="8378190" cy="6858000"/>
          </a:xfrm>
          <a:prstGeom prst="rect">
            <a:avLst/>
          </a:prstGeom>
          <a:solidFill>
            <a:schemeClr val="accent5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30" y="2084070"/>
            <a:ext cx="6838950" cy="335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19950" y="1833975"/>
            <a:ext cx="560070" cy="5600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063037" y="3299873"/>
            <a:ext cx="96819" cy="968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8505592" y="3203054"/>
            <a:ext cx="96819" cy="968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11" name="Arc 10"/>
          <p:cNvSpPr/>
          <p:nvPr/>
        </p:nvSpPr>
        <p:spPr>
          <a:xfrm rot="19229213">
            <a:off x="5408517" y="2778051"/>
            <a:ext cx="3369191" cy="2074065"/>
          </a:xfrm>
          <a:prstGeom prst="arc">
            <a:avLst>
              <a:gd name="adj1" fmla="val 14707795"/>
              <a:gd name="adj2" fmla="val 997753"/>
            </a:avLst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10" name="Arc 9"/>
          <p:cNvSpPr/>
          <p:nvPr/>
        </p:nvSpPr>
        <p:spPr>
          <a:xfrm rot="9734373">
            <a:off x="6689807" y="1807847"/>
            <a:ext cx="3121261" cy="1929278"/>
          </a:xfrm>
          <a:prstGeom prst="arc">
            <a:avLst>
              <a:gd name="adj1" fmla="val 14063829"/>
              <a:gd name="adj2" fmla="val 18509213"/>
            </a:avLst>
          </a:prstGeom>
          <a:ln w="1905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22408" y="3755986"/>
            <a:ext cx="96819" cy="968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052560" y="3366772"/>
            <a:ext cx="96819" cy="968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66449" y="3841375"/>
            <a:ext cx="560070" cy="5600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16" name="Arc 15"/>
          <p:cNvSpPr/>
          <p:nvPr/>
        </p:nvSpPr>
        <p:spPr>
          <a:xfrm rot="13745747">
            <a:off x="5335932" y="2858440"/>
            <a:ext cx="3369191" cy="2074065"/>
          </a:xfrm>
          <a:prstGeom prst="arc">
            <a:avLst>
              <a:gd name="adj1" fmla="val 14707795"/>
              <a:gd name="adj2" fmla="val 20703905"/>
            </a:avLst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90004" y="3974663"/>
            <a:ext cx="560070" cy="5600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552745" y="4873504"/>
            <a:ext cx="96819" cy="968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659351" y="2947896"/>
            <a:ext cx="96819" cy="968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1" name="Arc 20"/>
          <p:cNvSpPr/>
          <p:nvPr/>
        </p:nvSpPr>
        <p:spPr>
          <a:xfrm>
            <a:off x="8187649" y="2900667"/>
            <a:ext cx="3121261" cy="1929278"/>
          </a:xfrm>
          <a:prstGeom prst="arc">
            <a:avLst>
              <a:gd name="adj1" fmla="val 14063829"/>
              <a:gd name="adj2" fmla="val 17217248"/>
            </a:avLst>
          </a:prstGeom>
          <a:ln w="1905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063192" y="2943946"/>
            <a:ext cx="96819" cy="968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003140" y="2884903"/>
            <a:ext cx="96819" cy="968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14909" y="2264657"/>
            <a:ext cx="560070" cy="5600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2272094"/>
            <a:ext cx="116956" cy="1144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3416569"/>
            <a:ext cx="116956" cy="10989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4515563"/>
            <a:ext cx="116956" cy="10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1124" y="1173100"/>
            <a:ext cx="116956" cy="10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06031" y="5573784"/>
            <a:ext cx="1303569" cy="333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g-BG">
              <a:latin typeface="+mn-e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038342" y="5573784"/>
            <a:ext cx="1494676" cy="333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g-BG">
              <a:latin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50672" y="556955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航空物流</a:t>
            </a:r>
            <a:endParaRPr lang="bg-BG" sz="16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29452" y="558127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陆运物流</a:t>
            </a:r>
            <a:endParaRPr lang="bg-BG" sz="16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14193" y="662262"/>
            <a:ext cx="3967754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900" dirty="0" smtClean="0">
                <a:latin typeface="方正姚体" pitchFamily="2" charset="-122"/>
                <a:ea typeface="方正姚体" pitchFamily="2" charset="-122"/>
                <a:cs typeface="Open Sans Condensed Light" panose="020B0306030504020204" pitchFamily="34" charset="0"/>
              </a:rPr>
              <a:t>物流供应链</a:t>
            </a:r>
            <a:endParaRPr lang="bg-BG" sz="5900" dirty="0">
              <a:latin typeface="Open Sans Condensed Light" panose="020B0306030504020204" pitchFamily="34" charset="0"/>
              <a:ea typeface="方正姚体" pitchFamily="2" charset="-122"/>
              <a:cs typeface="Open Sans Condensed Light" panose="020B0306030504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281756" y="4121410"/>
            <a:ext cx="387870" cy="277364"/>
            <a:chOff x="2184400" y="688976"/>
            <a:chExt cx="841375" cy="601663"/>
          </a:xfrm>
        </p:grpSpPr>
        <p:sp>
          <p:nvSpPr>
            <p:cNvPr id="45" name="Freeform 6"/>
            <p:cNvSpPr/>
            <p:nvPr/>
          </p:nvSpPr>
          <p:spPr bwMode="auto">
            <a:xfrm>
              <a:off x="2184400" y="688976"/>
              <a:ext cx="841375" cy="601663"/>
            </a:xfrm>
            <a:custGeom>
              <a:avLst/>
              <a:gdLst>
                <a:gd name="T0" fmla="*/ 222 w 224"/>
                <a:gd name="T1" fmla="*/ 20 h 160"/>
                <a:gd name="T2" fmla="*/ 173 w 224"/>
                <a:gd name="T3" fmla="*/ 12 h 160"/>
                <a:gd name="T4" fmla="*/ 44 w 224"/>
                <a:gd name="T5" fmla="*/ 74 h 160"/>
                <a:gd name="T6" fmla="*/ 33 w 224"/>
                <a:gd name="T7" fmla="*/ 71 h 160"/>
                <a:gd name="T8" fmla="*/ 15 w 224"/>
                <a:gd name="T9" fmla="*/ 57 h 160"/>
                <a:gd name="T10" fmla="*/ 3 w 224"/>
                <a:gd name="T11" fmla="*/ 63 h 160"/>
                <a:gd name="T12" fmla="*/ 19 w 224"/>
                <a:gd name="T13" fmla="*/ 102 h 160"/>
                <a:gd name="T14" fmla="*/ 100 w 224"/>
                <a:gd name="T15" fmla="*/ 88 h 160"/>
                <a:gd name="T16" fmla="*/ 114 w 224"/>
                <a:gd name="T17" fmla="*/ 82 h 160"/>
                <a:gd name="T18" fmla="*/ 102 w 224"/>
                <a:gd name="T19" fmla="*/ 151 h 160"/>
                <a:gd name="T20" fmla="*/ 104 w 224"/>
                <a:gd name="T21" fmla="*/ 159 h 160"/>
                <a:gd name="T22" fmla="*/ 111 w 224"/>
                <a:gd name="T23" fmla="*/ 155 h 160"/>
                <a:gd name="T24" fmla="*/ 123 w 224"/>
                <a:gd name="T25" fmla="*/ 141 h 160"/>
                <a:gd name="T26" fmla="*/ 157 w 224"/>
                <a:gd name="T27" fmla="*/ 61 h 160"/>
                <a:gd name="T28" fmla="*/ 222 w 224"/>
                <a:gd name="T29" fmla="*/ 2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60">
                  <a:moveTo>
                    <a:pt x="222" y="20"/>
                  </a:moveTo>
                  <a:cubicBezTo>
                    <a:pt x="218" y="11"/>
                    <a:pt x="198" y="0"/>
                    <a:pt x="173" y="12"/>
                  </a:cubicBezTo>
                  <a:cubicBezTo>
                    <a:pt x="173" y="12"/>
                    <a:pt x="48" y="72"/>
                    <a:pt x="44" y="74"/>
                  </a:cubicBezTo>
                  <a:cubicBezTo>
                    <a:pt x="40" y="76"/>
                    <a:pt x="37" y="74"/>
                    <a:pt x="33" y="71"/>
                  </a:cubicBezTo>
                  <a:cubicBezTo>
                    <a:pt x="27" y="66"/>
                    <a:pt x="18" y="59"/>
                    <a:pt x="15" y="57"/>
                  </a:cubicBezTo>
                  <a:cubicBezTo>
                    <a:pt x="11" y="53"/>
                    <a:pt x="0" y="55"/>
                    <a:pt x="3" y="63"/>
                  </a:cubicBezTo>
                  <a:cubicBezTo>
                    <a:pt x="6" y="70"/>
                    <a:pt x="15" y="93"/>
                    <a:pt x="19" y="102"/>
                  </a:cubicBezTo>
                  <a:cubicBezTo>
                    <a:pt x="24" y="114"/>
                    <a:pt x="52" y="111"/>
                    <a:pt x="100" y="88"/>
                  </a:cubicBezTo>
                  <a:cubicBezTo>
                    <a:pt x="105" y="86"/>
                    <a:pt x="109" y="84"/>
                    <a:pt x="114" y="82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1" y="158"/>
                    <a:pt x="102" y="160"/>
                    <a:pt x="104" y="159"/>
                  </a:cubicBezTo>
                  <a:cubicBezTo>
                    <a:pt x="111" y="155"/>
                    <a:pt x="111" y="155"/>
                    <a:pt x="111" y="155"/>
                  </a:cubicBezTo>
                  <a:cubicBezTo>
                    <a:pt x="115" y="154"/>
                    <a:pt x="120" y="147"/>
                    <a:pt x="123" y="141"/>
                  </a:cubicBezTo>
                  <a:cubicBezTo>
                    <a:pt x="157" y="61"/>
                    <a:pt x="157" y="61"/>
                    <a:pt x="157" y="61"/>
                  </a:cubicBezTo>
                  <a:cubicBezTo>
                    <a:pt x="193" y="43"/>
                    <a:pt x="224" y="26"/>
                    <a:pt x="222" y="20"/>
                  </a:cubicBezTo>
                  <a:close/>
                </a:path>
              </a:pathLst>
            </a:custGeom>
            <a:noFill/>
            <a:ln w="12700" cap="flat">
              <a:solidFill>
                <a:schemeClr val="bg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6" name="Freeform 7"/>
            <p:cNvSpPr/>
            <p:nvPr/>
          </p:nvSpPr>
          <p:spPr bwMode="auto">
            <a:xfrm>
              <a:off x="2354263" y="749301"/>
              <a:ext cx="300038" cy="139700"/>
            </a:xfrm>
            <a:custGeom>
              <a:avLst/>
              <a:gdLst>
                <a:gd name="T0" fmla="*/ 80 w 80"/>
                <a:gd name="T1" fmla="*/ 19 h 37"/>
                <a:gd name="T2" fmla="*/ 26 w 80"/>
                <a:gd name="T3" fmla="*/ 2 h 37"/>
                <a:gd name="T4" fmla="*/ 9 w 80"/>
                <a:gd name="T5" fmla="*/ 2 h 37"/>
                <a:gd name="T6" fmla="*/ 2 w 80"/>
                <a:gd name="T7" fmla="*/ 5 h 37"/>
                <a:gd name="T8" fmla="*/ 6 w 80"/>
                <a:gd name="T9" fmla="*/ 12 h 37"/>
                <a:gd name="T10" fmla="*/ 44 w 80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37">
                  <a:moveTo>
                    <a:pt x="80" y="19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20" y="0"/>
                    <a:pt x="13" y="0"/>
                    <a:pt x="9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6"/>
                    <a:pt x="0" y="9"/>
                    <a:pt x="6" y="12"/>
                  </a:cubicBezTo>
                  <a:cubicBezTo>
                    <a:pt x="44" y="37"/>
                    <a:pt x="44" y="37"/>
                    <a:pt x="44" y="37"/>
                  </a:cubicBezTo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407563" y="2399002"/>
            <a:ext cx="413544" cy="315119"/>
            <a:chOff x="7521575" y="746126"/>
            <a:chExt cx="827088" cy="630238"/>
          </a:xfrm>
        </p:grpSpPr>
        <p:sp>
          <p:nvSpPr>
            <p:cNvPr id="48" name="Oval 21"/>
            <p:cNvSpPr>
              <a:spLocks noChangeArrowheads="1"/>
            </p:cNvSpPr>
            <p:nvPr/>
          </p:nvSpPr>
          <p:spPr bwMode="auto">
            <a:xfrm>
              <a:off x="7642225" y="1196976"/>
              <a:ext cx="173038" cy="179388"/>
            </a:xfrm>
            <a:prstGeom prst="ellipse">
              <a:avLst/>
            </a:prstGeom>
            <a:noFill/>
            <a:ln w="12700" cap="flat">
              <a:solidFill>
                <a:schemeClr val="bg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9" name="Oval 22"/>
            <p:cNvSpPr>
              <a:spLocks noChangeArrowheads="1"/>
            </p:cNvSpPr>
            <p:nvPr/>
          </p:nvSpPr>
          <p:spPr bwMode="auto">
            <a:xfrm>
              <a:off x="8093075" y="1196976"/>
              <a:ext cx="168275" cy="179388"/>
            </a:xfrm>
            <a:prstGeom prst="ellipse">
              <a:avLst/>
            </a:prstGeom>
            <a:noFill/>
            <a:ln w="12700" cap="flat">
              <a:solidFill>
                <a:schemeClr val="bg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0" name="Freeform 23"/>
            <p:cNvSpPr>
              <a:spLocks noEditPoints="1"/>
            </p:cNvSpPr>
            <p:nvPr/>
          </p:nvSpPr>
          <p:spPr bwMode="auto">
            <a:xfrm>
              <a:off x="8021638" y="873126"/>
              <a:ext cx="327025" cy="414338"/>
            </a:xfrm>
            <a:custGeom>
              <a:avLst/>
              <a:gdLst>
                <a:gd name="T0" fmla="*/ 69 w 87"/>
                <a:gd name="T1" fmla="*/ 110 h 110"/>
                <a:gd name="T2" fmla="*/ 78 w 87"/>
                <a:gd name="T3" fmla="*/ 110 h 110"/>
                <a:gd name="T4" fmla="*/ 87 w 87"/>
                <a:gd name="T5" fmla="*/ 100 h 110"/>
                <a:gd name="T6" fmla="*/ 87 w 87"/>
                <a:gd name="T7" fmla="*/ 54 h 110"/>
                <a:gd name="T8" fmla="*/ 81 w 87"/>
                <a:gd name="T9" fmla="*/ 36 h 110"/>
                <a:gd name="T10" fmla="*/ 62 w 87"/>
                <a:gd name="T11" fmla="*/ 10 h 110"/>
                <a:gd name="T12" fmla="*/ 46 w 87"/>
                <a:gd name="T13" fmla="*/ 0 h 110"/>
                <a:gd name="T14" fmla="*/ 9 w 87"/>
                <a:gd name="T15" fmla="*/ 0 h 110"/>
                <a:gd name="T16" fmla="*/ 0 w 87"/>
                <a:gd name="T17" fmla="*/ 9 h 110"/>
                <a:gd name="T18" fmla="*/ 0 w 87"/>
                <a:gd name="T19" fmla="*/ 100 h 110"/>
                <a:gd name="T20" fmla="*/ 9 w 87"/>
                <a:gd name="T21" fmla="*/ 110 h 110"/>
                <a:gd name="T22" fmla="*/ 19 w 87"/>
                <a:gd name="T23" fmla="*/ 110 h 110"/>
                <a:gd name="T24" fmla="*/ 87 w 87"/>
                <a:gd name="T25" fmla="*/ 57 h 110"/>
                <a:gd name="T26" fmla="*/ 37 w 87"/>
                <a:gd name="T27" fmla="*/ 57 h 110"/>
                <a:gd name="T28" fmla="*/ 28 w 87"/>
                <a:gd name="T29" fmla="*/ 48 h 110"/>
                <a:gd name="T30" fmla="*/ 28 w 87"/>
                <a:gd name="T31" fmla="*/ 28 h 110"/>
                <a:gd name="T32" fmla="*/ 37 w 87"/>
                <a:gd name="T33" fmla="*/ 19 h 110"/>
                <a:gd name="T34" fmla="*/ 68 w 87"/>
                <a:gd name="T35" fmla="*/ 1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10">
                  <a:moveTo>
                    <a:pt x="69" y="110"/>
                  </a:moveTo>
                  <a:cubicBezTo>
                    <a:pt x="78" y="110"/>
                    <a:pt x="78" y="110"/>
                    <a:pt x="78" y="110"/>
                  </a:cubicBezTo>
                  <a:cubicBezTo>
                    <a:pt x="83" y="110"/>
                    <a:pt x="87" y="105"/>
                    <a:pt x="87" y="100"/>
                  </a:cubicBezTo>
                  <a:cubicBezTo>
                    <a:pt x="87" y="100"/>
                    <a:pt x="87" y="63"/>
                    <a:pt x="87" y="54"/>
                  </a:cubicBezTo>
                  <a:cubicBezTo>
                    <a:pt x="87" y="46"/>
                    <a:pt x="81" y="36"/>
                    <a:pt x="81" y="36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58" y="5"/>
                    <a:pt x="52" y="0"/>
                    <a:pt x="4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5" y="110"/>
                    <a:pt x="9" y="110"/>
                  </a:cubicBezTo>
                  <a:cubicBezTo>
                    <a:pt x="19" y="110"/>
                    <a:pt x="19" y="110"/>
                    <a:pt x="19" y="110"/>
                  </a:cubicBezTo>
                  <a:moveTo>
                    <a:pt x="87" y="57"/>
                  </a:moveTo>
                  <a:cubicBezTo>
                    <a:pt x="87" y="57"/>
                    <a:pt x="41" y="57"/>
                    <a:pt x="37" y="57"/>
                  </a:cubicBezTo>
                  <a:cubicBezTo>
                    <a:pt x="32" y="57"/>
                    <a:pt x="28" y="52"/>
                    <a:pt x="28" y="48"/>
                  </a:cubicBezTo>
                  <a:cubicBezTo>
                    <a:pt x="28" y="45"/>
                    <a:pt x="28" y="36"/>
                    <a:pt x="28" y="28"/>
                  </a:cubicBezTo>
                  <a:cubicBezTo>
                    <a:pt x="28" y="23"/>
                    <a:pt x="32" y="19"/>
                    <a:pt x="37" y="19"/>
                  </a:cubicBezTo>
                  <a:cubicBezTo>
                    <a:pt x="41" y="19"/>
                    <a:pt x="68" y="19"/>
                    <a:pt x="68" y="19"/>
                  </a:cubicBezTo>
                </a:path>
              </a:pathLst>
            </a:custGeom>
            <a:noFill/>
            <a:ln w="12700" cap="flat">
              <a:solidFill>
                <a:schemeClr val="bg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1" name="Freeform 24"/>
            <p:cNvSpPr/>
            <p:nvPr/>
          </p:nvSpPr>
          <p:spPr bwMode="auto">
            <a:xfrm>
              <a:off x="7521575" y="746126"/>
              <a:ext cx="500063" cy="541338"/>
            </a:xfrm>
            <a:custGeom>
              <a:avLst/>
              <a:gdLst>
                <a:gd name="T0" fmla="*/ 78 w 133"/>
                <a:gd name="T1" fmla="*/ 144 h 144"/>
                <a:gd name="T2" fmla="*/ 125 w 133"/>
                <a:gd name="T3" fmla="*/ 144 h 144"/>
                <a:gd name="T4" fmla="*/ 133 w 133"/>
                <a:gd name="T5" fmla="*/ 135 h 144"/>
                <a:gd name="T6" fmla="*/ 133 w 133"/>
                <a:gd name="T7" fmla="*/ 9 h 144"/>
                <a:gd name="T8" fmla="*/ 125 w 133"/>
                <a:gd name="T9" fmla="*/ 0 h 144"/>
                <a:gd name="T10" fmla="*/ 9 w 133"/>
                <a:gd name="T11" fmla="*/ 0 h 144"/>
                <a:gd name="T12" fmla="*/ 0 w 133"/>
                <a:gd name="T13" fmla="*/ 9 h 144"/>
                <a:gd name="T14" fmla="*/ 0 w 133"/>
                <a:gd name="T15" fmla="*/ 134 h 144"/>
                <a:gd name="T16" fmla="*/ 9 w 133"/>
                <a:gd name="T17" fmla="*/ 144 h 144"/>
                <a:gd name="T18" fmla="*/ 32 w 133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44">
                  <a:moveTo>
                    <a:pt x="78" y="144"/>
                  </a:moveTo>
                  <a:cubicBezTo>
                    <a:pt x="125" y="144"/>
                    <a:pt x="125" y="144"/>
                    <a:pt x="125" y="144"/>
                  </a:cubicBezTo>
                  <a:cubicBezTo>
                    <a:pt x="129" y="144"/>
                    <a:pt x="133" y="140"/>
                    <a:pt x="133" y="135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30" y="0"/>
                    <a:pt x="12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9"/>
                    <a:pt x="5" y="144"/>
                    <a:pt x="9" y="144"/>
                  </a:cubicBezTo>
                  <a:cubicBezTo>
                    <a:pt x="32" y="144"/>
                    <a:pt x="32" y="144"/>
                    <a:pt x="32" y="144"/>
                  </a:cubicBezTo>
                </a:path>
              </a:pathLst>
            </a:custGeom>
            <a:noFill/>
            <a:ln w="12700" cap="flat">
              <a:solidFill>
                <a:schemeClr val="bg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306050" y="1975328"/>
            <a:ext cx="387870" cy="277364"/>
            <a:chOff x="2184400" y="688976"/>
            <a:chExt cx="841375" cy="601663"/>
          </a:xfrm>
        </p:grpSpPr>
        <p:sp>
          <p:nvSpPr>
            <p:cNvPr id="53" name="Freeform 6"/>
            <p:cNvSpPr/>
            <p:nvPr/>
          </p:nvSpPr>
          <p:spPr bwMode="auto">
            <a:xfrm>
              <a:off x="2184400" y="688976"/>
              <a:ext cx="841375" cy="601663"/>
            </a:xfrm>
            <a:custGeom>
              <a:avLst/>
              <a:gdLst>
                <a:gd name="T0" fmla="*/ 222 w 224"/>
                <a:gd name="T1" fmla="*/ 20 h 160"/>
                <a:gd name="T2" fmla="*/ 173 w 224"/>
                <a:gd name="T3" fmla="*/ 12 h 160"/>
                <a:gd name="T4" fmla="*/ 44 w 224"/>
                <a:gd name="T5" fmla="*/ 74 h 160"/>
                <a:gd name="T6" fmla="*/ 33 w 224"/>
                <a:gd name="T7" fmla="*/ 71 h 160"/>
                <a:gd name="T8" fmla="*/ 15 w 224"/>
                <a:gd name="T9" fmla="*/ 57 h 160"/>
                <a:gd name="T10" fmla="*/ 3 w 224"/>
                <a:gd name="T11" fmla="*/ 63 h 160"/>
                <a:gd name="T12" fmla="*/ 19 w 224"/>
                <a:gd name="T13" fmla="*/ 102 h 160"/>
                <a:gd name="T14" fmla="*/ 100 w 224"/>
                <a:gd name="T15" fmla="*/ 88 h 160"/>
                <a:gd name="T16" fmla="*/ 114 w 224"/>
                <a:gd name="T17" fmla="*/ 82 h 160"/>
                <a:gd name="T18" fmla="*/ 102 w 224"/>
                <a:gd name="T19" fmla="*/ 151 h 160"/>
                <a:gd name="T20" fmla="*/ 104 w 224"/>
                <a:gd name="T21" fmla="*/ 159 h 160"/>
                <a:gd name="T22" fmla="*/ 111 w 224"/>
                <a:gd name="T23" fmla="*/ 155 h 160"/>
                <a:gd name="T24" fmla="*/ 123 w 224"/>
                <a:gd name="T25" fmla="*/ 141 h 160"/>
                <a:gd name="T26" fmla="*/ 157 w 224"/>
                <a:gd name="T27" fmla="*/ 61 h 160"/>
                <a:gd name="T28" fmla="*/ 222 w 224"/>
                <a:gd name="T29" fmla="*/ 2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60">
                  <a:moveTo>
                    <a:pt x="222" y="20"/>
                  </a:moveTo>
                  <a:cubicBezTo>
                    <a:pt x="218" y="11"/>
                    <a:pt x="198" y="0"/>
                    <a:pt x="173" y="12"/>
                  </a:cubicBezTo>
                  <a:cubicBezTo>
                    <a:pt x="173" y="12"/>
                    <a:pt x="48" y="72"/>
                    <a:pt x="44" y="74"/>
                  </a:cubicBezTo>
                  <a:cubicBezTo>
                    <a:pt x="40" y="76"/>
                    <a:pt x="37" y="74"/>
                    <a:pt x="33" y="71"/>
                  </a:cubicBezTo>
                  <a:cubicBezTo>
                    <a:pt x="27" y="66"/>
                    <a:pt x="18" y="59"/>
                    <a:pt x="15" y="57"/>
                  </a:cubicBezTo>
                  <a:cubicBezTo>
                    <a:pt x="11" y="53"/>
                    <a:pt x="0" y="55"/>
                    <a:pt x="3" y="63"/>
                  </a:cubicBezTo>
                  <a:cubicBezTo>
                    <a:pt x="6" y="70"/>
                    <a:pt x="15" y="93"/>
                    <a:pt x="19" y="102"/>
                  </a:cubicBezTo>
                  <a:cubicBezTo>
                    <a:pt x="24" y="114"/>
                    <a:pt x="52" y="111"/>
                    <a:pt x="100" y="88"/>
                  </a:cubicBezTo>
                  <a:cubicBezTo>
                    <a:pt x="105" y="86"/>
                    <a:pt x="109" y="84"/>
                    <a:pt x="114" y="82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1" y="158"/>
                    <a:pt x="102" y="160"/>
                    <a:pt x="104" y="159"/>
                  </a:cubicBezTo>
                  <a:cubicBezTo>
                    <a:pt x="111" y="155"/>
                    <a:pt x="111" y="155"/>
                    <a:pt x="111" y="155"/>
                  </a:cubicBezTo>
                  <a:cubicBezTo>
                    <a:pt x="115" y="154"/>
                    <a:pt x="120" y="147"/>
                    <a:pt x="123" y="141"/>
                  </a:cubicBezTo>
                  <a:cubicBezTo>
                    <a:pt x="157" y="61"/>
                    <a:pt x="157" y="61"/>
                    <a:pt x="157" y="61"/>
                  </a:cubicBezTo>
                  <a:cubicBezTo>
                    <a:pt x="193" y="43"/>
                    <a:pt x="224" y="26"/>
                    <a:pt x="222" y="20"/>
                  </a:cubicBezTo>
                  <a:close/>
                </a:path>
              </a:pathLst>
            </a:custGeom>
            <a:noFill/>
            <a:ln w="12700" cap="flat">
              <a:solidFill>
                <a:schemeClr val="bg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4" name="Freeform 7"/>
            <p:cNvSpPr/>
            <p:nvPr/>
          </p:nvSpPr>
          <p:spPr bwMode="auto">
            <a:xfrm>
              <a:off x="2354263" y="749301"/>
              <a:ext cx="300038" cy="139700"/>
            </a:xfrm>
            <a:custGeom>
              <a:avLst/>
              <a:gdLst>
                <a:gd name="T0" fmla="*/ 80 w 80"/>
                <a:gd name="T1" fmla="*/ 19 h 37"/>
                <a:gd name="T2" fmla="*/ 26 w 80"/>
                <a:gd name="T3" fmla="*/ 2 h 37"/>
                <a:gd name="T4" fmla="*/ 9 w 80"/>
                <a:gd name="T5" fmla="*/ 2 h 37"/>
                <a:gd name="T6" fmla="*/ 2 w 80"/>
                <a:gd name="T7" fmla="*/ 5 h 37"/>
                <a:gd name="T8" fmla="*/ 6 w 80"/>
                <a:gd name="T9" fmla="*/ 12 h 37"/>
                <a:gd name="T10" fmla="*/ 44 w 80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37">
                  <a:moveTo>
                    <a:pt x="80" y="19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20" y="0"/>
                    <a:pt x="13" y="0"/>
                    <a:pt x="9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6"/>
                    <a:pt x="0" y="9"/>
                    <a:pt x="6" y="12"/>
                  </a:cubicBezTo>
                  <a:cubicBezTo>
                    <a:pt x="44" y="37"/>
                    <a:pt x="44" y="37"/>
                    <a:pt x="44" y="37"/>
                  </a:cubicBezTo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547559" y="3957927"/>
            <a:ext cx="413544" cy="315119"/>
            <a:chOff x="7521575" y="746126"/>
            <a:chExt cx="827088" cy="630238"/>
          </a:xfrm>
        </p:grpSpPr>
        <p:sp>
          <p:nvSpPr>
            <p:cNvPr id="56" name="Oval 21"/>
            <p:cNvSpPr>
              <a:spLocks noChangeArrowheads="1"/>
            </p:cNvSpPr>
            <p:nvPr/>
          </p:nvSpPr>
          <p:spPr bwMode="auto">
            <a:xfrm>
              <a:off x="7642225" y="1196976"/>
              <a:ext cx="173038" cy="179388"/>
            </a:xfrm>
            <a:prstGeom prst="ellipse">
              <a:avLst/>
            </a:prstGeom>
            <a:noFill/>
            <a:ln w="12700" cap="flat">
              <a:solidFill>
                <a:schemeClr val="bg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7" name="Oval 22"/>
            <p:cNvSpPr>
              <a:spLocks noChangeArrowheads="1"/>
            </p:cNvSpPr>
            <p:nvPr/>
          </p:nvSpPr>
          <p:spPr bwMode="auto">
            <a:xfrm>
              <a:off x="8093075" y="1196976"/>
              <a:ext cx="168275" cy="179388"/>
            </a:xfrm>
            <a:prstGeom prst="ellipse">
              <a:avLst/>
            </a:prstGeom>
            <a:noFill/>
            <a:ln w="12700" cap="flat">
              <a:solidFill>
                <a:schemeClr val="bg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8" name="Freeform 23"/>
            <p:cNvSpPr>
              <a:spLocks noEditPoints="1"/>
            </p:cNvSpPr>
            <p:nvPr/>
          </p:nvSpPr>
          <p:spPr bwMode="auto">
            <a:xfrm>
              <a:off x="8021638" y="873126"/>
              <a:ext cx="327025" cy="414338"/>
            </a:xfrm>
            <a:custGeom>
              <a:avLst/>
              <a:gdLst>
                <a:gd name="T0" fmla="*/ 69 w 87"/>
                <a:gd name="T1" fmla="*/ 110 h 110"/>
                <a:gd name="T2" fmla="*/ 78 w 87"/>
                <a:gd name="T3" fmla="*/ 110 h 110"/>
                <a:gd name="T4" fmla="*/ 87 w 87"/>
                <a:gd name="T5" fmla="*/ 100 h 110"/>
                <a:gd name="T6" fmla="*/ 87 w 87"/>
                <a:gd name="T7" fmla="*/ 54 h 110"/>
                <a:gd name="T8" fmla="*/ 81 w 87"/>
                <a:gd name="T9" fmla="*/ 36 h 110"/>
                <a:gd name="T10" fmla="*/ 62 w 87"/>
                <a:gd name="T11" fmla="*/ 10 h 110"/>
                <a:gd name="T12" fmla="*/ 46 w 87"/>
                <a:gd name="T13" fmla="*/ 0 h 110"/>
                <a:gd name="T14" fmla="*/ 9 w 87"/>
                <a:gd name="T15" fmla="*/ 0 h 110"/>
                <a:gd name="T16" fmla="*/ 0 w 87"/>
                <a:gd name="T17" fmla="*/ 9 h 110"/>
                <a:gd name="T18" fmla="*/ 0 w 87"/>
                <a:gd name="T19" fmla="*/ 100 h 110"/>
                <a:gd name="T20" fmla="*/ 9 w 87"/>
                <a:gd name="T21" fmla="*/ 110 h 110"/>
                <a:gd name="T22" fmla="*/ 19 w 87"/>
                <a:gd name="T23" fmla="*/ 110 h 110"/>
                <a:gd name="T24" fmla="*/ 87 w 87"/>
                <a:gd name="T25" fmla="*/ 57 h 110"/>
                <a:gd name="T26" fmla="*/ 37 w 87"/>
                <a:gd name="T27" fmla="*/ 57 h 110"/>
                <a:gd name="T28" fmla="*/ 28 w 87"/>
                <a:gd name="T29" fmla="*/ 48 h 110"/>
                <a:gd name="T30" fmla="*/ 28 w 87"/>
                <a:gd name="T31" fmla="*/ 28 h 110"/>
                <a:gd name="T32" fmla="*/ 37 w 87"/>
                <a:gd name="T33" fmla="*/ 19 h 110"/>
                <a:gd name="T34" fmla="*/ 68 w 87"/>
                <a:gd name="T35" fmla="*/ 1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10">
                  <a:moveTo>
                    <a:pt x="69" y="110"/>
                  </a:moveTo>
                  <a:cubicBezTo>
                    <a:pt x="78" y="110"/>
                    <a:pt x="78" y="110"/>
                    <a:pt x="78" y="110"/>
                  </a:cubicBezTo>
                  <a:cubicBezTo>
                    <a:pt x="83" y="110"/>
                    <a:pt x="87" y="105"/>
                    <a:pt x="87" y="100"/>
                  </a:cubicBezTo>
                  <a:cubicBezTo>
                    <a:pt x="87" y="100"/>
                    <a:pt x="87" y="63"/>
                    <a:pt x="87" y="54"/>
                  </a:cubicBezTo>
                  <a:cubicBezTo>
                    <a:pt x="87" y="46"/>
                    <a:pt x="81" y="36"/>
                    <a:pt x="81" y="36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58" y="5"/>
                    <a:pt x="52" y="0"/>
                    <a:pt x="4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5" y="110"/>
                    <a:pt x="9" y="110"/>
                  </a:cubicBezTo>
                  <a:cubicBezTo>
                    <a:pt x="19" y="110"/>
                    <a:pt x="19" y="110"/>
                    <a:pt x="19" y="110"/>
                  </a:cubicBezTo>
                  <a:moveTo>
                    <a:pt x="87" y="57"/>
                  </a:moveTo>
                  <a:cubicBezTo>
                    <a:pt x="87" y="57"/>
                    <a:pt x="41" y="57"/>
                    <a:pt x="37" y="57"/>
                  </a:cubicBezTo>
                  <a:cubicBezTo>
                    <a:pt x="32" y="57"/>
                    <a:pt x="28" y="52"/>
                    <a:pt x="28" y="48"/>
                  </a:cubicBezTo>
                  <a:cubicBezTo>
                    <a:pt x="28" y="45"/>
                    <a:pt x="28" y="36"/>
                    <a:pt x="28" y="28"/>
                  </a:cubicBezTo>
                  <a:cubicBezTo>
                    <a:pt x="28" y="23"/>
                    <a:pt x="32" y="19"/>
                    <a:pt x="37" y="19"/>
                  </a:cubicBezTo>
                  <a:cubicBezTo>
                    <a:pt x="41" y="19"/>
                    <a:pt x="68" y="19"/>
                    <a:pt x="68" y="19"/>
                  </a:cubicBezTo>
                </a:path>
              </a:pathLst>
            </a:custGeom>
            <a:noFill/>
            <a:ln w="12700" cap="flat">
              <a:solidFill>
                <a:schemeClr val="bg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9" name="Freeform 24"/>
            <p:cNvSpPr/>
            <p:nvPr/>
          </p:nvSpPr>
          <p:spPr bwMode="auto">
            <a:xfrm>
              <a:off x="7521575" y="746126"/>
              <a:ext cx="500063" cy="541338"/>
            </a:xfrm>
            <a:custGeom>
              <a:avLst/>
              <a:gdLst>
                <a:gd name="T0" fmla="*/ 78 w 133"/>
                <a:gd name="T1" fmla="*/ 144 h 144"/>
                <a:gd name="T2" fmla="*/ 125 w 133"/>
                <a:gd name="T3" fmla="*/ 144 h 144"/>
                <a:gd name="T4" fmla="*/ 133 w 133"/>
                <a:gd name="T5" fmla="*/ 135 h 144"/>
                <a:gd name="T6" fmla="*/ 133 w 133"/>
                <a:gd name="T7" fmla="*/ 9 h 144"/>
                <a:gd name="T8" fmla="*/ 125 w 133"/>
                <a:gd name="T9" fmla="*/ 0 h 144"/>
                <a:gd name="T10" fmla="*/ 9 w 133"/>
                <a:gd name="T11" fmla="*/ 0 h 144"/>
                <a:gd name="T12" fmla="*/ 0 w 133"/>
                <a:gd name="T13" fmla="*/ 9 h 144"/>
                <a:gd name="T14" fmla="*/ 0 w 133"/>
                <a:gd name="T15" fmla="*/ 134 h 144"/>
                <a:gd name="T16" fmla="*/ 9 w 133"/>
                <a:gd name="T17" fmla="*/ 144 h 144"/>
                <a:gd name="T18" fmla="*/ 32 w 133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44">
                  <a:moveTo>
                    <a:pt x="78" y="144"/>
                  </a:moveTo>
                  <a:cubicBezTo>
                    <a:pt x="125" y="144"/>
                    <a:pt x="125" y="144"/>
                    <a:pt x="125" y="144"/>
                  </a:cubicBezTo>
                  <a:cubicBezTo>
                    <a:pt x="129" y="144"/>
                    <a:pt x="133" y="140"/>
                    <a:pt x="133" y="135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30" y="0"/>
                    <a:pt x="12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9"/>
                    <a:pt x="5" y="144"/>
                    <a:pt x="9" y="144"/>
                  </a:cubicBezTo>
                  <a:cubicBezTo>
                    <a:pt x="32" y="144"/>
                    <a:pt x="32" y="144"/>
                    <a:pt x="32" y="144"/>
                  </a:cubicBezTo>
                </a:path>
              </a:pathLst>
            </a:custGeom>
            <a:noFill/>
            <a:ln w="12700" cap="flat">
              <a:solidFill>
                <a:schemeClr val="bg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136127" y="5670140"/>
            <a:ext cx="211055" cy="160823"/>
            <a:chOff x="7521575" y="746126"/>
            <a:chExt cx="827088" cy="630238"/>
          </a:xfrm>
        </p:grpSpPr>
        <p:sp>
          <p:nvSpPr>
            <p:cNvPr id="61" name="Oval 21"/>
            <p:cNvSpPr>
              <a:spLocks noChangeArrowheads="1"/>
            </p:cNvSpPr>
            <p:nvPr/>
          </p:nvSpPr>
          <p:spPr bwMode="auto">
            <a:xfrm>
              <a:off x="7642225" y="1196976"/>
              <a:ext cx="173038" cy="179388"/>
            </a:xfrm>
            <a:prstGeom prst="ellipse">
              <a:avLst/>
            </a:prstGeom>
            <a:noFill/>
            <a:ln w="9525" cap="flat">
              <a:solidFill>
                <a:schemeClr val="bg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62" name="Oval 22"/>
            <p:cNvSpPr>
              <a:spLocks noChangeArrowheads="1"/>
            </p:cNvSpPr>
            <p:nvPr/>
          </p:nvSpPr>
          <p:spPr bwMode="auto">
            <a:xfrm>
              <a:off x="8093075" y="1196976"/>
              <a:ext cx="168275" cy="179388"/>
            </a:xfrm>
            <a:prstGeom prst="ellipse">
              <a:avLst/>
            </a:prstGeom>
            <a:noFill/>
            <a:ln w="9525" cap="flat">
              <a:solidFill>
                <a:schemeClr val="bg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63" name="Freeform 23"/>
            <p:cNvSpPr>
              <a:spLocks noEditPoints="1"/>
            </p:cNvSpPr>
            <p:nvPr/>
          </p:nvSpPr>
          <p:spPr bwMode="auto">
            <a:xfrm>
              <a:off x="8021638" y="873126"/>
              <a:ext cx="327025" cy="414338"/>
            </a:xfrm>
            <a:custGeom>
              <a:avLst/>
              <a:gdLst>
                <a:gd name="T0" fmla="*/ 69 w 87"/>
                <a:gd name="T1" fmla="*/ 110 h 110"/>
                <a:gd name="T2" fmla="*/ 78 w 87"/>
                <a:gd name="T3" fmla="*/ 110 h 110"/>
                <a:gd name="T4" fmla="*/ 87 w 87"/>
                <a:gd name="T5" fmla="*/ 100 h 110"/>
                <a:gd name="T6" fmla="*/ 87 w 87"/>
                <a:gd name="T7" fmla="*/ 54 h 110"/>
                <a:gd name="T8" fmla="*/ 81 w 87"/>
                <a:gd name="T9" fmla="*/ 36 h 110"/>
                <a:gd name="T10" fmla="*/ 62 w 87"/>
                <a:gd name="T11" fmla="*/ 10 h 110"/>
                <a:gd name="T12" fmla="*/ 46 w 87"/>
                <a:gd name="T13" fmla="*/ 0 h 110"/>
                <a:gd name="T14" fmla="*/ 9 w 87"/>
                <a:gd name="T15" fmla="*/ 0 h 110"/>
                <a:gd name="T16" fmla="*/ 0 w 87"/>
                <a:gd name="T17" fmla="*/ 9 h 110"/>
                <a:gd name="T18" fmla="*/ 0 w 87"/>
                <a:gd name="T19" fmla="*/ 100 h 110"/>
                <a:gd name="T20" fmla="*/ 9 w 87"/>
                <a:gd name="T21" fmla="*/ 110 h 110"/>
                <a:gd name="T22" fmla="*/ 19 w 87"/>
                <a:gd name="T23" fmla="*/ 110 h 110"/>
                <a:gd name="T24" fmla="*/ 87 w 87"/>
                <a:gd name="T25" fmla="*/ 57 h 110"/>
                <a:gd name="T26" fmla="*/ 37 w 87"/>
                <a:gd name="T27" fmla="*/ 57 h 110"/>
                <a:gd name="T28" fmla="*/ 28 w 87"/>
                <a:gd name="T29" fmla="*/ 48 h 110"/>
                <a:gd name="T30" fmla="*/ 28 w 87"/>
                <a:gd name="T31" fmla="*/ 28 h 110"/>
                <a:gd name="T32" fmla="*/ 37 w 87"/>
                <a:gd name="T33" fmla="*/ 19 h 110"/>
                <a:gd name="T34" fmla="*/ 68 w 87"/>
                <a:gd name="T35" fmla="*/ 1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10">
                  <a:moveTo>
                    <a:pt x="69" y="110"/>
                  </a:moveTo>
                  <a:cubicBezTo>
                    <a:pt x="78" y="110"/>
                    <a:pt x="78" y="110"/>
                    <a:pt x="78" y="110"/>
                  </a:cubicBezTo>
                  <a:cubicBezTo>
                    <a:pt x="83" y="110"/>
                    <a:pt x="87" y="105"/>
                    <a:pt x="87" y="100"/>
                  </a:cubicBezTo>
                  <a:cubicBezTo>
                    <a:pt x="87" y="100"/>
                    <a:pt x="87" y="63"/>
                    <a:pt x="87" y="54"/>
                  </a:cubicBezTo>
                  <a:cubicBezTo>
                    <a:pt x="87" y="46"/>
                    <a:pt x="81" y="36"/>
                    <a:pt x="81" y="36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58" y="5"/>
                    <a:pt x="52" y="0"/>
                    <a:pt x="4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5" y="110"/>
                    <a:pt x="9" y="110"/>
                  </a:cubicBezTo>
                  <a:cubicBezTo>
                    <a:pt x="19" y="110"/>
                    <a:pt x="19" y="110"/>
                    <a:pt x="19" y="110"/>
                  </a:cubicBezTo>
                  <a:moveTo>
                    <a:pt x="87" y="57"/>
                  </a:moveTo>
                  <a:cubicBezTo>
                    <a:pt x="87" y="57"/>
                    <a:pt x="41" y="57"/>
                    <a:pt x="37" y="57"/>
                  </a:cubicBezTo>
                  <a:cubicBezTo>
                    <a:pt x="32" y="57"/>
                    <a:pt x="28" y="52"/>
                    <a:pt x="28" y="48"/>
                  </a:cubicBezTo>
                  <a:cubicBezTo>
                    <a:pt x="28" y="45"/>
                    <a:pt x="28" y="36"/>
                    <a:pt x="28" y="28"/>
                  </a:cubicBezTo>
                  <a:cubicBezTo>
                    <a:pt x="28" y="23"/>
                    <a:pt x="32" y="19"/>
                    <a:pt x="37" y="19"/>
                  </a:cubicBezTo>
                  <a:cubicBezTo>
                    <a:pt x="41" y="19"/>
                    <a:pt x="68" y="19"/>
                    <a:pt x="68" y="19"/>
                  </a:cubicBezTo>
                </a:path>
              </a:pathLst>
            </a:custGeom>
            <a:noFill/>
            <a:ln w="9525" cap="flat">
              <a:solidFill>
                <a:schemeClr val="bg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64" name="Freeform 24"/>
            <p:cNvSpPr/>
            <p:nvPr/>
          </p:nvSpPr>
          <p:spPr bwMode="auto">
            <a:xfrm>
              <a:off x="7521575" y="746126"/>
              <a:ext cx="500063" cy="541338"/>
            </a:xfrm>
            <a:custGeom>
              <a:avLst/>
              <a:gdLst>
                <a:gd name="T0" fmla="*/ 78 w 133"/>
                <a:gd name="T1" fmla="*/ 144 h 144"/>
                <a:gd name="T2" fmla="*/ 125 w 133"/>
                <a:gd name="T3" fmla="*/ 144 h 144"/>
                <a:gd name="T4" fmla="*/ 133 w 133"/>
                <a:gd name="T5" fmla="*/ 135 h 144"/>
                <a:gd name="T6" fmla="*/ 133 w 133"/>
                <a:gd name="T7" fmla="*/ 9 h 144"/>
                <a:gd name="T8" fmla="*/ 125 w 133"/>
                <a:gd name="T9" fmla="*/ 0 h 144"/>
                <a:gd name="T10" fmla="*/ 9 w 133"/>
                <a:gd name="T11" fmla="*/ 0 h 144"/>
                <a:gd name="T12" fmla="*/ 0 w 133"/>
                <a:gd name="T13" fmla="*/ 9 h 144"/>
                <a:gd name="T14" fmla="*/ 0 w 133"/>
                <a:gd name="T15" fmla="*/ 134 h 144"/>
                <a:gd name="T16" fmla="*/ 9 w 133"/>
                <a:gd name="T17" fmla="*/ 144 h 144"/>
                <a:gd name="T18" fmla="*/ 32 w 133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44">
                  <a:moveTo>
                    <a:pt x="78" y="144"/>
                  </a:moveTo>
                  <a:cubicBezTo>
                    <a:pt x="125" y="144"/>
                    <a:pt x="125" y="144"/>
                    <a:pt x="125" y="144"/>
                  </a:cubicBezTo>
                  <a:cubicBezTo>
                    <a:pt x="129" y="144"/>
                    <a:pt x="133" y="140"/>
                    <a:pt x="133" y="135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30" y="0"/>
                    <a:pt x="12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9"/>
                    <a:pt x="5" y="144"/>
                    <a:pt x="9" y="144"/>
                  </a:cubicBezTo>
                  <a:cubicBezTo>
                    <a:pt x="32" y="144"/>
                    <a:pt x="32" y="144"/>
                    <a:pt x="32" y="144"/>
                  </a:cubicBezTo>
                </a:path>
              </a:pathLst>
            </a:custGeom>
            <a:noFill/>
            <a:ln w="9525" cap="flat">
              <a:solidFill>
                <a:schemeClr val="bg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737098" y="5655561"/>
            <a:ext cx="262613" cy="187793"/>
            <a:chOff x="2184400" y="688976"/>
            <a:chExt cx="841375" cy="601663"/>
          </a:xfrm>
        </p:grpSpPr>
        <p:sp>
          <p:nvSpPr>
            <p:cNvPr id="67" name="Freeform 6"/>
            <p:cNvSpPr/>
            <p:nvPr/>
          </p:nvSpPr>
          <p:spPr bwMode="auto">
            <a:xfrm>
              <a:off x="2184400" y="688976"/>
              <a:ext cx="841375" cy="601663"/>
            </a:xfrm>
            <a:custGeom>
              <a:avLst/>
              <a:gdLst>
                <a:gd name="T0" fmla="*/ 222 w 224"/>
                <a:gd name="T1" fmla="*/ 20 h 160"/>
                <a:gd name="T2" fmla="*/ 173 w 224"/>
                <a:gd name="T3" fmla="*/ 12 h 160"/>
                <a:gd name="T4" fmla="*/ 44 w 224"/>
                <a:gd name="T5" fmla="*/ 74 h 160"/>
                <a:gd name="T6" fmla="*/ 33 w 224"/>
                <a:gd name="T7" fmla="*/ 71 h 160"/>
                <a:gd name="T8" fmla="*/ 15 w 224"/>
                <a:gd name="T9" fmla="*/ 57 h 160"/>
                <a:gd name="T10" fmla="*/ 3 w 224"/>
                <a:gd name="T11" fmla="*/ 63 h 160"/>
                <a:gd name="T12" fmla="*/ 19 w 224"/>
                <a:gd name="T13" fmla="*/ 102 h 160"/>
                <a:gd name="T14" fmla="*/ 100 w 224"/>
                <a:gd name="T15" fmla="*/ 88 h 160"/>
                <a:gd name="T16" fmla="*/ 114 w 224"/>
                <a:gd name="T17" fmla="*/ 82 h 160"/>
                <a:gd name="T18" fmla="*/ 102 w 224"/>
                <a:gd name="T19" fmla="*/ 151 h 160"/>
                <a:gd name="T20" fmla="*/ 104 w 224"/>
                <a:gd name="T21" fmla="*/ 159 h 160"/>
                <a:gd name="T22" fmla="*/ 111 w 224"/>
                <a:gd name="T23" fmla="*/ 155 h 160"/>
                <a:gd name="T24" fmla="*/ 123 w 224"/>
                <a:gd name="T25" fmla="*/ 141 h 160"/>
                <a:gd name="T26" fmla="*/ 157 w 224"/>
                <a:gd name="T27" fmla="*/ 61 h 160"/>
                <a:gd name="T28" fmla="*/ 222 w 224"/>
                <a:gd name="T29" fmla="*/ 2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60">
                  <a:moveTo>
                    <a:pt x="222" y="20"/>
                  </a:moveTo>
                  <a:cubicBezTo>
                    <a:pt x="218" y="11"/>
                    <a:pt x="198" y="0"/>
                    <a:pt x="173" y="12"/>
                  </a:cubicBezTo>
                  <a:cubicBezTo>
                    <a:pt x="173" y="12"/>
                    <a:pt x="48" y="72"/>
                    <a:pt x="44" y="74"/>
                  </a:cubicBezTo>
                  <a:cubicBezTo>
                    <a:pt x="40" y="76"/>
                    <a:pt x="37" y="74"/>
                    <a:pt x="33" y="71"/>
                  </a:cubicBezTo>
                  <a:cubicBezTo>
                    <a:pt x="27" y="66"/>
                    <a:pt x="18" y="59"/>
                    <a:pt x="15" y="57"/>
                  </a:cubicBezTo>
                  <a:cubicBezTo>
                    <a:pt x="11" y="53"/>
                    <a:pt x="0" y="55"/>
                    <a:pt x="3" y="63"/>
                  </a:cubicBezTo>
                  <a:cubicBezTo>
                    <a:pt x="6" y="70"/>
                    <a:pt x="15" y="93"/>
                    <a:pt x="19" y="102"/>
                  </a:cubicBezTo>
                  <a:cubicBezTo>
                    <a:pt x="24" y="114"/>
                    <a:pt x="52" y="111"/>
                    <a:pt x="100" y="88"/>
                  </a:cubicBezTo>
                  <a:cubicBezTo>
                    <a:pt x="105" y="86"/>
                    <a:pt x="109" y="84"/>
                    <a:pt x="114" y="82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1" y="158"/>
                    <a:pt x="102" y="160"/>
                    <a:pt x="104" y="159"/>
                  </a:cubicBezTo>
                  <a:cubicBezTo>
                    <a:pt x="111" y="155"/>
                    <a:pt x="111" y="155"/>
                    <a:pt x="111" y="155"/>
                  </a:cubicBezTo>
                  <a:cubicBezTo>
                    <a:pt x="115" y="154"/>
                    <a:pt x="120" y="147"/>
                    <a:pt x="123" y="141"/>
                  </a:cubicBezTo>
                  <a:cubicBezTo>
                    <a:pt x="157" y="61"/>
                    <a:pt x="157" y="61"/>
                    <a:pt x="157" y="61"/>
                  </a:cubicBezTo>
                  <a:cubicBezTo>
                    <a:pt x="193" y="43"/>
                    <a:pt x="224" y="26"/>
                    <a:pt x="222" y="20"/>
                  </a:cubicBezTo>
                  <a:close/>
                </a:path>
              </a:pathLst>
            </a:custGeom>
            <a:noFill/>
            <a:ln w="9525" cap="flat">
              <a:solidFill>
                <a:schemeClr val="bg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68" name="Freeform 7"/>
            <p:cNvSpPr/>
            <p:nvPr/>
          </p:nvSpPr>
          <p:spPr bwMode="auto">
            <a:xfrm>
              <a:off x="2354263" y="749301"/>
              <a:ext cx="300038" cy="139700"/>
            </a:xfrm>
            <a:custGeom>
              <a:avLst/>
              <a:gdLst>
                <a:gd name="T0" fmla="*/ 80 w 80"/>
                <a:gd name="T1" fmla="*/ 19 h 37"/>
                <a:gd name="T2" fmla="*/ 26 w 80"/>
                <a:gd name="T3" fmla="*/ 2 h 37"/>
                <a:gd name="T4" fmla="*/ 9 w 80"/>
                <a:gd name="T5" fmla="*/ 2 h 37"/>
                <a:gd name="T6" fmla="*/ 2 w 80"/>
                <a:gd name="T7" fmla="*/ 5 h 37"/>
                <a:gd name="T8" fmla="*/ 6 w 80"/>
                <a:gd name="T9" fmla="*/ 12 h 37"/>
                <a:gd name="T10" fmla="*/ 44 w 80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37">
                  <a:moveTo>
                    <a:pt x="80" y="19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20" y="0"/>
                    <a:pt x="13" y="0"/>
                    <a:pt x="9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6"/>
                    <a:pt x="0" y="9"/>
                    <a:pt x="6" y="12"/>
                  </a:cubicBezTo>
                  <a:cubicBezTo>
                    <a:pt x="44" y="37"/>
                    <a:pt x="44" y="37"/>
                    <a:pt x="44" y="37"/>
                  </a:cubicBezTo>
                </a:path>
              </a:pathLst>
            </a:custGeom>
            <a:noFill/>
            <a:ln w="9525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133" y="13653"/>
            <a:ext cx="9144000" cy="900747"/>
          </a:xfrm>
        </p:spPr>
        <p:txBody>
          <a:bodyPr/>
          <a:lstStyle/>
          <a:p>
            <a:r>
              <a:rPr lang="zh-CN" altLang="en-US" sz="4800" dirty="0" smtClean="0">
                <a:latin typeface="方正姚体" pitchFamily="2" charset="-122"/>
                <a:ea typeface="方正姚体" pitchFamily="2" charset="-122"/>
              </a:rPr>
              <a:t>社交平台</a:t>
            </a:r>
            <a:endParaRPr lang="bg-BG" sz="4800" dirty="0">
              <a:ea typeface="方正姚体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1600" dirty="0" smtClean="0"/>
              <a:t>多色彩欧美扁平风格商务通用</a:t>
            </a:r>
            <a:r>
              <a:rPr lang="en-US" altLang="zh-CN" sz="1600" dirty="0" smtClean="0"/>
              <a:t>PPT</a:t>
            </a:r>
            <a:r>
              <a:rPr lang="zh-CN" altLang="en-US" sz="1600" dirty="0" smtClean="0"/>
              <a:t>模板</a:t>
            </a:r>
            <a:endParaRPr lang="en-US" sz="1600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11047808" y="6383053"/>
            <a:ext cx="495300" cy="330076"/>
          </a:xfrm>
        </p:spPr>
        <p:txBody>
          <a:bodyPr/>
          <a:lstStyle/>
          <a:p>
            <a:fld id="{CCB13F18-A32D-40F8-92A2-4CABB04772E8}" type="slidenum">
              <a:rPr lang="bg-BG" smtClean="0"/>
            </a:fld>
            <a:endParaRPr lang="bg-BG" dirty="0"/>
          </a:p>
        </p:txBody>
      </p:sp>
      <p:sp>
        <p:nvSpPr>
          <p:cNvPr id="4" name="Oval 3"/>
          <p:cNvSpPr/>
          <p:nvPr/>
        </p:nvSpPr>
        <p:spPr>
          <a:xfrm>
            <a:off x="3727807" y="2011386"/>
            <a:ext cx="1342664" cy="1342664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858267" y="2011386"/>
            <a:ext cx="1342664" cy="1342664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88727" y="2011386"/>
            <a:ext cx="1342664" cy="1342664"/>
          </a:xfrm>
          <a:prstGeom prst="ellipse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119187" y="2011386"/>
            <a:ext cx="1342664" cy="1342664"/>
          </a:xfrm>
          <a:prstGeom prst="ellipse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71636" y="3639863"/>
            <a:ext cx="1669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新浪微博</a:t>
            </a:r>
            <a:endParaRPr lang="bg-BG" sz="24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04669" y="3996034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n-ea"/>
                <a:cs typeface="Open Sans Condensed Light" panose="020B0306030504020204" pitchFamily="34" charset="0"/>
              </a:rPr>
              <a:t>309</a:t>
            </a:r>
            <a:r>
              <a:rPr lang="zh-CN" altLang="en-US" sz="2400" dirty="0" smtClean="0">
                <a:latin typeface="+mn-ea"/>
                <a:cs typeface="Open Sans Condensed Light" panose="020B0306030504020204" pitchFamily="34" charset="0"/>
              </a:rPr>
              <a:t>万</a:t>
            </a:r>
            <a:endParaRPr lang="bg-BG" sz="2400" dirty="0"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71636" y="4412729"/>
            <a:ext cx="1922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</a:t>
            </a:r>
            <a:r>
              <a:rPr lang="zh-CN" altLang="en-US" sz="12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以内。</a:t>
            </a:r>
            <a:endParaRPr lang="bg-BG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47584" y="3639863"/>
            <a:ext cx="1668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腾讯微博</a:t>
            </a:r>
            <a:endParaRPr lang="bg-BG" sz="24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47584" y="4412729"/>
            <a:ext cx="1922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字以内。</a:t>
            </a:r>
            <a:endParaRPr lang="bg-BG" altLang="zh-CN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42629" y="3996034"/>
            <a:ext cx="123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n-ea"/>
                <a:cs typeface="Open Sans Condensed Light" panose="020B0306030504020204" pitchFamily="34" charset="0"/>
              </a:rPr>
              <a:t>269</a:t>
            </a:r>
            <a:r>
              <a:rPr lang="zh-CN" altLang="en-US" sz="2400" dirty="0" smtClean="0">
                <a:solidFill>
                  <a:schemeClr val="bg1"/>
                </a:solidFill>
                <a:latin typeface="+mn-ea"/>
                <a:cs typeface="Open Sans Condensed Light" panose="020B0306030504020204" pitchFamily="34" charset="0"/>
              </a:rPr>
              <a:t>万</a:t>
            </a:r>
            <a:endParaRPr lang="bg-BG" sz="2400" dirty="0">
              <a:solidFill>
                <a:schemeClr val="bg1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3036" y="3639863"/>
            <a:ext cx="1583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QQ</a:t>
            </a:r>
            <a:r>
              <a:rPr lang="zh-CN" altLang="en-US" sz="2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软件</a:t>
            </a:r>
            <a:endParaRPr lang="bg-BG" sz="24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23532" y="4379797"/>
            <a:ext cx="1922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字以内。</a:t>
            </a:r>
            <a:endParaRPr lang="bg-BG" altLang="zh-CN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25478" y="3996034"/>
            <a:ext cx="106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  <a:latin typeface="+mn-ea"/>
                <a:cs typeface="Open Sans Condensed Light" panose="020B0306030504020204" pitchFamily="34" charset="0"/>
              </a:rPr>
              <a:t>135</a:t>
            </a:r>
            <a:r>
              <a:rPr lang="zh-CN" altLang="en-US" sz="2400" dirty="0" smtClean="0">
                <a:solidFill>
                  <a:schemeClr val="accent4"/>
                </a:solidFill>
                <a:latin typeface="+mn-ea"/>
                <a:cs typeface="Open Sans Condensed Light" panose="020B0306030504020204" pitchFamily="34" charset="0"/>
              </a:rPr>
              <a:t>万</a:t>
            </a:r>
            <a:endParaRPr lang="bg-BG" sz="2400" dirty="0">
              <a:solidFill>
                <a:schemeClr val="accent4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99481" y="3639863"/>
            <a:ext cx="1346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微信</a:t>
            </a:r>
            <a:endParaRPr lang="bg-BG" sz="24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99481" y="4379796"/>
            <a:ext cx="1922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字以内。</a:t>
            </a:r>
            <a:endParaRPr lang="bg-BG" altLang="zh-CN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67213" y="3996034"/>
            <a:ext cx="1106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+mn-ea"/>
                <a:cs typeface="Open Sans Condensed Light" panose="020B0306030504020204" pitchFamily="34" charset="0"/>
              </a:rPr>
              <a:t>179</a:t>
            </a:r>
            <a:r>
              <a:rPr lang="zh-CN" altLang="en-US" sz="2400" dirty="0" smtClean="0">
                <a:solidFill>
                  <a:schemeClr val="tx2"/>
                </a:solidFill>
                <a:latin typeface="+mn-ea"/>
                <a:cs typeface="Open Sans Condensed Light" panose="020B0306030504020204" pitchFamily="34" charset="0"/>
              </a:rPr>
              <a:t>万</a:t>
            </a:r>
            <a:endParaRPr lang="bg-BG" sz="2400" dirty="0">
              <a:solidFill>
                <a:schemeClr val="tx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872924" y="2596909"/>
            <a:ext cx="150775" cy="15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003746" y="2596909"/>
            <a:ext cx="150775" cy="15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7134568" y="2596909"/>
            <a:ext cx="150775" cy="15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2" name="Freeform 5"/>
          <p:cNvSpPr/>
          <p:nvPr/>
        </p:nvSpPr>
        <p:spPr bwMode="auto">
          <a:xfrm>
            <a:off x="6293006" y="2312226"/>
            <a:ext cx="725090" cy="742354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+mn-ea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5154805" y="2304314"/>
            <a:ext cx="801339" cy="758179"/>
            <a:chOff x="4760915" y="138333"/>
            <a:chExt cx="801339" cy="758179"/>
          </a:xfrm>
          <a:solidFill>
            <a:schemeClr val="bg2"/>
          </a:solidFill>
        </p:grpSpPr>
        <p:sp>
          <p:nvSpPr>
            <p:cNvPr id="60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  <p:sp>
          <p:nvSpPr>
            <p:cNvPr id="61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  <p:sp>
          <p:nvSpPr>
            <p:cNvPr id="62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  <p:sp>
          <p:nvSpPr>
            <p:cNvPr id="63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386434" y="2312226"/>
            <a:ext cx="906362" cy="742354"/>
            <a:chOff x="8770487" y="148403"/>
            <a:chExt cx="906362" cy="742354"/>
          </a:xfrm>
          <a:solidFill>
            <a:schemeClr val="bg2"/>
          </a:solidFill>
        </p:grpSpPr>
        <p:sp>
          <p:nvSpPr>
            <p:cNvPr id="58" name="Freeform 10"/>
            <p:cNvSpPr>
              <a:spLocks noEditPoints="1"/>
            </p:cNvSpPr>
            <p:nvPr/>
          </p:nvSpPr>
          <p:spPr bwMode="auto">
            <a:xfrm>
              <a:off x="8770487" y="148403"/>
              <a:ext cx="644524" cy="589855"/>
            </a:xfrm>
            <a:custGeom>
              <a:avLst/>
              <a:gdLst>
                <a:gd name="T0" fmla="*/ 412 w 432"/>
                <a:gd name="T1" fmla="*/ 150 h 393"/>
                <a:gd name="T2" fmla="*/ 432 w 432"/>
                <a:gd name="T3" fmla="*/ 151 h 393"/>
                <a:gd name="T4" fmla="*/ 215 w 432"/>
                <a:gd name="T5" fmla="*/ 0 h 393"/>
                <a:gd name="T6" fmla="*/ 0 w 432"/>
                <a:gd name="T7" fmla="*/ 183 h 393"/>
                <a:gd name="T8" fmla="*/ 86 w 432"/>
                <a:gd name="T9" fmla="*/ 328 h 393"/>
                <a:gd name="T10" fmla="*/ 65 w 432"/>
                <a:gd name="T11" fmla="*/ 393 h 393"/>
                <a:gd name="T12" fmla="*/ 140 w 432"/>
                <a:gd name="T13" fmla="*/ 355 h 393"/>
                <a:gd name="T14" fmla="*/ 215 w 432"/>
                <a:gd name="T15" fmla="*/ 366 h 393"/>
                <a:gd name="T16" fmla="*/ 235 w 432"/>
                <a:gd name="T17" fmla="*/ 365 h 393"/>
                <a:gd name="T18" fmla="*/ 229 w 432"/>
                <a:gd name="T19" fmla="*/ 320 h 393"/>
                <a:gd name="T20" fmla="*/ 412 w 432"/>
                <a:gd name="T21" fmla="*/ 150 h 393"/>
                <a:gd name="T22" fmla="*/ 296 w 432"/>
                <a:gd name="T23" fmla="*/ 91 h 393"/>
                <a:gd name="T24" fmla="*/ 323 w 432"/>
                <a:gd name="T25" fmla="*/ 118 h 393"/>
                <a:gd name="T26" fmla="*/ 296 w 432"/>
                <a:gd name="T27" fmla="*/ 145 h 393"/>
                <a:gd name="T28" fmla="*/ 264 w 432"/>
                <a:gd name="T29" fmla="*/ 118 h 393"/>
                <a:gd name="T30" fmla="*/ 296 w 432"/>
                <a:gd name="T31" fmla="*/ 91 h 393"/>
                <a:gd name="T32" fmla="*/ 145 w 432"/>
                <a:gd name="T33" fmla="*/ 145 h 393"/>
                <a:gd name="T34" fmla="*/ 113 w 432"/>
                <a:gd name="T35" fmla="*/ 118 h 393"/>
                <a:gd name="T36" fmla="*/ 145 w 432"/>
                <a:gd name="T37" fmla="*/ 91 h 393"/>
                <a:gd name="T38" fmla="*/ 172 w 432"/>
                <a:gd name="T39" fmla="*/ 118 h 393"/>
                <a:gd name="T40" fmla="*/ 145 w 432"/>
                <a:gd name="T41" fmla="*/ 14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2" h="393">
                  <a:moveTo>
                    <a:pt x="412" y="150"/>
                  </a:moveTo>
                  <a:cubicBezTo>
                    <a:pt x="419" y="150"/>
                    <a:pt x="426" y="150"/>
                    <a:pt x="432" y="151"/>
                  </a:cubicBezTo>
                  <a:cubicBezTo>
                    <a:pt x="414" y="64"/>
                    <a:pt x="321" y="0"/>
                    <a:pt x="215" y="0"/>
                  </a:cubicBezTo>
                  <a:cubicBezTo>
                    <a:pt x="97" y="0"/>
                    <a:pt x="0" y="80"/>
                    <a:pt x="0" y="183"/>
                  </a:cubicBezTo>
                  <a:cubicBezTo>
                    <a:pt x="0" y="242"/>
                    <a:pt x="32" y="290"/>
                    <a:pt x="86" y="328"/>
                  </a:cubicBezTo>
                  <a:cubicBezTo>
                    <a:pt x="65" y="393"/>
                    <a:pt x="65" y="393"/>
                    <a:pt x="65" y="393"/>
                  </a:cubicBezTo>
                  <a:cubicBezTo>
                    <a:pt x="140" y="355"/>
                    <a:pt x="140" y="355"/>
                    <a:pt x="140" y="355"/>
                  </a:cubicBezTo>
                  <a:cubicBezTo>
                    <a:pt x="167" y="360"/>
                    <a:pt x="188" y="366"/>
                    <a:pt x="215" y="366"/>
                  </a:cubicBezTo>
                  <a:cubicBezTo>
                    <a:pt x="222" y="366"/>
                    <a:pt x="229" y="365"/>
                    <a:pt x="235" y="365"/>
                  </a:cubicBezTo>
                  <a:cubicBezTo>
                    <a:pt x="231" y="351"/>
                    <a:pt x="229" y="335"/>
                    <a:pt x="229" y="320"/>
                  </a:cubicBezTo>
                  <a:cubicBezTo>
                    <a:pt x="229" y="226"/>
                    <a:pt x="309" y="150"/>
                    <a:pt x="412" y="150"/>
                  </a:cubicBezTo>
                  <a:close/>
                  <a:moveTo>
                    <a:pt x="296" y="91"/>
                  </a:moveTo>
                  <a:cubicBezTo>
                    <a:pt x="312" y="91"/>
                    <a:pt x="323" y="102"/>
                    <a:pt x="323" y="118"/>
                  </a:cubicBezTo>
                  <a:cubicBezTo>
                    <a:pt x="323" y="134"/>
                    <a:pt x="312" y="145"/>
                    <a:pt x="296" y="145"/>
                  </a:cubicBezTo>
                  <a:cubicBezTo>
                    <a:pt x="280" y="145"/>
                    <a:pt x="264" y="134"/>
                    <a:pt x="264" y="118"/>
                  </a:cubicBezTo>
                  <a:cubicBezTo>
                    <a:pt x="264" y="102"/>
                    <a:pt x="280" y="91"/>
                    <a:pt x="296" y="91"/>
                  </a:cubicBezTo>
                  <a:close/>
                  <a:moveTo>
                    <a:pt x="145" y="145"/>
                  </a:moveTo>
                  <a:cubicBezTo>
                    <a:pt x="129" y="145"/>
                    <a:pt x="113" y="134"/>
                    <a:pt x="113" y="118"/>
                  </a:cubicBezTo>
                  <a:cubicBezTo>
                    <a:pt x="113" y="102"/>
                    <a:pt x="129" y="91"/>
                    <a:pt x="145" y="91"/>
                  </a:cubicBezTo>
                  <a:cubicBezTo>
                    <a:pt x="161" y="91"/>
                    <a:pt x="172" y="102"/>
                    <a:pt x="172" y="118"/>
                  </a:cubicBezTo>
                  <a:cubicBezTo>
                    <a:pt x="172" y="134"/>
                    <a:pt x="161" y="145"/>
                    <a:pt x="145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  <p:sp>
          <p:nvSpPr>
            <p:cNvPr id="59" name="Freeform 11"/>
            <p:cNvSpPr>
              <a:spLocks noEditPoints="1"/>
            </p:cNvSpPr>
            <p:nvPr/>
          </p:nvSpPr>
          <p:spPr bwMode="auto">
            <a:xfrm>
              <a:off x="9131593" y="390100"/>
              <a:ext cx="545256" cy="500657"/>
            </a:xfrm>
            <a:custGeom>
              <a:avLst/>
              <a:gdLst>
                <a:gd name="T0" fmla="*/ 366 w 366"/>
                <a:gd name="T1" fmla="*/ 156 h 334"/>
                <a:gd name="T2" fmla="*/ 183 w 366"/>
                <a:gd name="T3" fmla="*/ 0 h 334"/>
                <a:gd name="T4" fmla="*/ 0 w 366"/>
                <a:gd name="T5" fmla="*/ 156 h 334"/>
                <a:gd name="T6" fmla="*/ 183 w 366"/>
                <a:gd name="T7" fmla="*/ 312 h 334"/>
                <a:gd name="T8" fmla="*/ 248 w 366"/>
                <a:gd name="T9" fmla="*/ 302 h 334"/>
                <a:gd name="T10" fmla="*/ 307 w 366"/>
                <a:gd name="T11" fmla="*/ 334 h 334"/>
                <a:gd name="T12" fmla="*/ 291 w 366"/>
                <a:gd name="T13" fmla="*/ 280 h 334"/>
                <a:gd name="T14" fmla="*/ 366 w 366"/>
                <a:gd name="T15" fmla="*/ 156 h 334"/>
                <a:gd name="T16" fmla="*/ 124 w 366"/>
                <a:gd name="T17" fmla="*/ 129 h 334"/>
                <a:gd name="T18" fmla="*/ 102 w 366"/>
                <a:gd name="T19" fmla="*/ 108 h 334"/>
                <a:gd name="T20" fmla="*/ 124 w 366"/>
                <a:gd name="T21" fmla="*/ 86 h 334"/>
                <a:gd name="T22" fmla="*/ 151 w 366"/>
                <a:gd name="T23" fmla="*/ 108 h 334"/>
                <a:gd name="T24" fmla="*/ 124 w 366"/>
                <a:gd name="T25" fmla="*/ 129 h 334"/>
                <a:gd name="T26" fmla="*/ 242 w 366"/>
                <a:gd name="T27" fmla="*/ 129 h 334"/>
                <a:gd name="T28" fmla="*/ 221 w 366"/>
                <a:gd name="T29" fmla="*/ 108 h 334"/>
                <a:gd name="T30" fmla="*/ 242 w 366"/>
                <a:gd name="T31" fmla="*/ 86 h 334"/>
                <a:gd name="T32" fmla="*/ 269 w 366"/>
                <a:gd name="T33" fmla="*/ 108 h 334"/>
                <a:gd name="T34" fmla="*/ 242 w 366"/>
                <a:gd name="T35" fmla="*/ 12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6" h="334">
                  <a:moveTo>
                    <a:pt x="366" y="156"/>
                  </a:moveTo>
                  <a:cubicBezTo>
                    <a:pt x="366" y="70"/>
                    <a:pt x="280" y="0"/>
                    <a:pt x="183" y="0"/>
                  </a:cubicBezTo>
                  <a:cubicBezTo>
                    <a:pt x="81" y="0"/>
                    <a:pt x="0" y="70"/>
                    <a:pt x="0" y="156"/>
                  </a:cubicBezTo>
                  <a:cubicBezTo>
                    <a:pt x="0" y="242"/>
                    <a:pt x="81" y="312"/>
                    <a:pt x="183" y="312"/>
                  </a:cubicBezTo>
                  <a:cubicBezTo>
                    <a:pt x="205" y="312"/>
                    <a:pt x="226" y="307"/>
                    <a:pt x="248" y="302"/>
                  </a:cubicBezTo>
                  <a:cubicBezTo>
                    <a:pt x="307" y="334"/>
                    <a:pt x="307" y="334"/>
                    <a:pt x="307" y="334"/>
                  </a:cubicBezTo>
                  <a:cubicBezTo>
                    <a:pt x="291" y="280"/>
                    <a:pt x="291" y="280"/>
                    <a:pt x="291" y="280"/>
                  </a:cubicBezTo>
                  <a:cubicBezTo>
                    <a:pt x="334" y="248"/>
                    <a:pt x="366" y="205"/>
                    <a:pt x="366" y="156"/>
                  </a:cubicBezTo>
                  <a:close/>
                  <a:moveTo>
                    <a:pt x="124" y="129"/>
                  </a:moveTo>
                  <a:cubicBezTo>
                    <a:pt x="113" y="129"/>
                    <a:pt x="102" y="119"/>
                    <a:pt x="102" y="108"/>
                  </a:cubicBezTo>
                  <a:cubicBezTo>
                    <a:pt x="102" y="97"/>
                    <a:pt x="113" y="86"/>
                    <a:pt x="124" y="86"/>
                  </a:cubicBezTo>
                  <a:cubicBezTo>
                    <a:pt x="140" y="86"/>
                    <a:pt x="151" y="97"/>
                    <a:pt x="151" y="108"/>
                  </a:cubicBezTo>
                  <a:cubicBezTo>
                    <a:pt x="151" y="119"/>
                    <a:pt x="140" y="129"/>
                    <a:pt x="124" y="129"/>
                  </a:cubicBezTo>
                  <a:close/>
                  <a:moveTo>
                    <a:pt x="242" y="129"/>
                  </a:moveTo>
                  <a:cubicBezTo>
                    <a:pt x="232" y="129"/>
                    <a:pt x="221" y="119"/>
                    <a:pt x="221" y="108"/>
                  </a:cubicBezTo>
                  <a:cubicBezTo>
                    <a:pt x="221" y="97"/>
                    <a:pt x="232" y="86"/>
                    <a:pt x="242" y="86"/>
                  </a:cubicBezTo>
                  <a:cubicBezTo>
                    <a:pt x="258" y="86"/>
                    <a:pt x="269" y="97"/>
                    <a:pt x="269" y="108"/>
                  </a:cubicBezTo>
                  <a:cubicBezTo>
                    <a:pt x="269" y="119"/>
                    <a:pt x="258" y="129"/>
                    <a:pt x="242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890311" y="2302156"/>
            <a:ext cx="982613" cy="762495"/>
            <a:chOff x="2623051" y="138333"/>
            <a:chExt cx="982613" cy="762495"/>
          </a:xfrm>
          <a:solidFill>
            <a:schemeClr val="bg2"/>
          </a:solidFill>
        </p:grpSpPr>
        <p:sp>
          <p:nvSpPr>
            <p:cNvPr id="54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  <p:sp>
          <p:nvSpPr>
            <p:cNvPr id="55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  <p:sp>
          <p:nvSpPr>
            <p:cNvPr id="56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  <p:sp>
          <p:nvSpPr>
            <p:cNvPr id="57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</p:grpSp>
      <p:sp>
        <p:nvSpPr>
          <p:cNvPr id="65" name="Freeform 50"/>
          <p:cNvSpPr>
            <a:spLocks noEditPoints="1"/>
          </p:cNvSpPr>
          <p:nvPr/>
        </p:nvSpPr>
        <p:spPr bwMode="auto">
          <a:xfrm>
            <a:off x="1993595" y="4089536"/>
            <a:ext cx="372568" cy="270214"/>
          </a:xfrm>
          <a:custGeom>
            <a:avLst/>
            <a:gdLst>
              <a:gd name="T0" fmla="*/ 204 w 227"/>
              <a:gd name="T1" fmla="*/ 113 h 165"/>
              <a:gd name="T2" fmla="*/ 161 w 227"/>
              <a:gd name="T3" fmla="*/ 96 h 165"/>
              <a:gd name="T4" fmla="*/ 141 w 227"/>
              <a:gd name="T5" fmla="*/ 0 h 165"/>
              <a:gd name="T6" fmla="*/ 121 w 227"/>
              <a:gd name="T7" fmla="*/ 95 h 165"/>
              <a:gd name="T8" fmla="*/ 108 w 227"/>
              <a:gd name="T9" fmla="*/ 104 h 165"/>
              <a:gd name="T10" fmla="*/ 78 w 227"/>
              <a:gd name="T11" fmla="*/ 92 h 165"/>
              <a:gd name="T12" fmla="*/ 89 w 227"/>
              <a:gd name="T13" fmla="*/ 52 h 165"/>
              <a:gd name="T14" fmla="*/ 30 w 227"/>
              <a:gd name="T15" fmla="*/ 52 h 165"/>
              <a:gd name="T16" fmla="*/ 41 w 227"/>
              <a:gd name="T17" fmla="*/ 92 h 165"/>
              <a:gd name="T18" fmla="*/ 7 w 227"/>
              <a:gd name="T19" fmla="*/ 111 h 165"/>
              <a:gd name="T20" fmla="*/ 60 w 227"/>
              <a:gd name="T21" fmla="*/ 136 h 165"/>
              <a:gd name="T22" fmla="*/ 55 w 227"/>
              <a:gd name="T23" fmla="*/ 149 h 165"/>
              <a:gd name="T24" fmla="*/ 227 w 227"/>
              <a:gd name="T25" fmla="*/ 149 h 165"/>
              <a:gd name="T26" fmla="*/ 11 w 227"/>
              <a:gd name="T27" fmla="*/ 122 h 165"/>
              <a:gd name="T28" fmla="*/ 19 w 227"/>
              <a:gd name="T29" fmla="*/ 108 h 165"/>
              <a:gd name="T30" fmla="*/ 52 w 227"/>
              <a:gd name="T31" fmla="*/ 92 h 165"/>
              <a:gd name="T32" fmla="*/ 50 w 227"/>
              <a:gd name="T33" fmla="*/ 81 h 165"/>
              <a:gd name="T34" fmla="*/ 59 w 227"/>
              <a:gd name="T35" fmla="*/ 30 h 165"/>
              <a:gd name="T36" fmla="*/ 69 w 227"/>
              <a:gd name="T37" fmla="*/ 81 h 165"/>
              <a:gd name="T38" fmla="*/ 67 w 227"/>
              <a:gd name="T39" fmla="*/ 92 h 165"/>
              <a:gd name="T40" fmla="*/ 99 w 227"/>
              <a:gd name="T41" fmla="*/ 107 h 165"/>
              <a:gd name="T42" fmla="*/ 66 w 227"/>
              <a:gd name="T43" fmla="*/ 128 h 165"/>
              <a:gd name="T44" fmla="*/ 11 w 227"/>
              <a:gd name="T45" fmla="*/ 122 h 165"/>
              <a:gd name="T46" fmla="*/ 66 w 227"/>
              <a:gd name="T47" fmla="*/ 146 h 165"/>
              <a:gd name="T48" fmla="*/ 81 w 227"/>
              <a:gd name="T49" fmla="*/ 120 h 165"/>
              <a:gd name="T50" fmla="*/ 128 w 227"/>
              <a:gd name="T51" fmla="*/ 99 h 165"/>
              <a:gd name="T52" fmla="*/ 125 w 227"/>
              <a:gd name="T53" fmla="*/ 89 h 165"/>
              <a:gd name="T54" fmla="*/ 141 w 227"/>
              <a:gd name="T55" fmla="*/ 8 h 165"/>
              <a:gd name="T56" fmla="*/ 157 w 227"/>
              <a:gd name="T57" fmla="*/ 89 h 165"/>
              <a:gd name="T58" fmla="*/ 155 w 227"/>
              <a:gd name="T59" fmla="*/ 100 h 165"/>
              <a:gd name="T60" fmla="*/ 201 w 227"/>
              <a:gd name="T61" fmla="*/ 120 h 165"/>
              <a:gd name="T62" fmla="*/ 216 w 227"/>
              <a:gd name="T63" fmla="*/ 147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7" h="165">
                <a:moveTo>
                  <a:pt x="217" y="129"/>
                </a:moveTo>
                <a:cubicBezTo>
                  <a:pt x="214" y="118"/>
                  <a:pt x="204" y="113"/>
                  <a:pt x="204" y="113"/>
                </a:cubicBezTo>
                <a:cubicBezTo>
                  <a:pt x="204" y="113"/>
                  <a:pt x="177" y="106"/>
                  <a:pt x="168" y="102"/>
                </a:cubicBezTo>
                <a:cubicBezTo>
                  <a:pt x="165" y="101"/>
                  <a:pt x="163" y="98"/>
                  <a:pt x="161" y="96"/>
                </a:cubicBezTo>
                <a:cubicBezTo>
                  <a:pt x="175" y="86"/>
                  <a:pt x="184" y="68"/>
                  <a:pt x="184" y="44"/>
                </a:cubicBezTo>
                <a:cubicBezTo>
                  <a:pt x="184" y="10"/>
                  <a:pt x="165" y="0"/>
                  <a:pt x="141" y="0"/>
                </a:cubicBezTo>
                <a:cubicBezTo>
                  <a:pt x="118" y="0"/>
                  <a:pt x="98" y="10"/>
                  <a:pt x="98" y="44"/>
                </a:cubicBezTo>
                <a:cubicBezTo>
                  <a:pt x="98" y="68"/>
                  <a:pt x="107" y="86"/>
                  <a:pt x="121" y="95"/>
                </a:cubicBezTo>
                <a:cubicBezTo>
                  <a:pt x="119" y="98"/>
                  <a:pt x="117" y="101"/>
                  <a:pt x="114" y="102"/>
                </a:cubicBezTo>
                <a:cubicBezTo>
                  <a:pt x="113" y="103"/>
                  <a:pt x="110" y="103"/>
                  <a:pt x="108" y="104"/>
                </a:cubicBezTo>
                <a:cubicBezTo>
                  <a:pt x="106" y="102"/>
                  <a:pt x="103" y="100"/>
                  <a:pt x="103" y="100"/>
                </a:cubicBezTo>
                <a:cubicBezTo>
                  <a:pt x="103" y="100"/>
                  <a:pt x="84" y="95"/>
                  <a:pt x="78" y="92"/>
                </a:cubicBezTo>
                <a:cubicBezTo>
                  <a:pt x="76" y="91"/>
                  <a:pt x="75" y="90"/>
                  <a:pt x="74" y="88"/>
                </a:cubicBezTo>
                <a:cubicBezTo>
                  <a:pt x="83" y="82"/>
                  <a:pt x="89" y="69"/>
                  <a:pt x="89" y="52"/>
                </a:cubicBezTo>
                <a:cubicBezTo>
                  <a:pt x="89" y="28"/>
                  <a:pt x="76" y="22"/>
                  <a:pt x="59" y="22"/>
                </a:cubicBezTo>
                <a:cubicBezTo>
                  <a:pt x="43" y="22"/>
                  <a:pt x="30" y="28"/>
                  <a:pt x="30" y="52"/>
                </a:cubicBezTo>
                <a:cubicBezTo>
                  <a:pt x="30" y="69"/>
                  <a:pt x="36" y="82"/>
                  <a:pt x="45" y="88"/>
                </a:cubicBezTo>
                <a:cubicBezTo>
                  <a:pt x="44" y="90"/>
                  <a:pt x="43" y="91"/>
                  <a:pt x="41" y="92"/>
                </a:cubicBezTo>
                <a:cubicBezTo>
                  <a:pt x="34" y="95"/>
                  <a:pt x="15" y="100"/>
                  <a:pt x="15" y="100"/>
                </a:cubicBezTo>
                <a:cubicBezTo>
                  <a:pt x="15" y="100"/>
                  <a:pt x="9" y="104"/>
                  <a:pt x="7" y="111"/>
                </a:cubicBezTo>
                <a:cubicBezTo>
                  <a:pt x="5" y="118"/>
                  <a:pt x="1" y="123"/>
                  <a:pt x="0" y="125"/>
                </a:cubicBezTo>
                <a:cubicBezTo>
                  <a:pt x="7" y="132"/>
                  <a:pt x="33" y="136"/>
                  <a:pt x="60" y="136"/>
                </a:cubicBezTo>
                <a:cubicBezTo>
                  <a:pt x="61" y="136"/>
                  <a:pt x="62" y="136"/>
                  <a:pt x="62" y="136"/>
                </a:cubicBezTo>
                <a:cubicBezTo>
                  <a:pt x="60" y="142"/>
                  <a:pt x="56" y="147"/>
                  <a:pt x="55" y="149"/>
                </a:cubicBezTo>
                <a:cubicBezTo>
                  <a:pt x="66" y="160"/>
                  <a:pt x="104" y="165"/>
                  <a:pt x="141" y="165"/>
                </a:cubicBezTo>
                <a:cubicBezTo>
                  <a:pt x="179" y="165"/>
                  <a:pt x="216" y="160"/>
                  <a:pt x="227" y="149"/>
                </a:cubicBezTo>
                <a:cubicBezTo>
                  <a:pt x="226" y="147"/>
                  <a:pt x="220" y="138"/>
                  <a:pt x="217" y="129"/>
                </a:cubicBezTo>
                <a:close/>
                <a:moveTo>
                  <a:pt x="11" y="122"/>
                </a:moveTo>
                <a:cubicBezTo>
                  <a:pt x="12" y="120"/>
                  <a:pt x="14" y="117"/>
                  <a:pt x="15" y="113"/>
                </a:cubicBezTo>
                <a:cubicBezTo>
                  <a:pt x="15" y="110"/>
                  <a:pt x="18" y="108"/>
                  <a:pt x="19" y="108"/>
                </a:cubicBezTo>
                <a:cubicBezTo>
                  <a:pt x="24" y="106"/>
                  <a:pt x="38" y="102"/>
                  <a:pt x="44" y="100"/>
                </a:cubicBezTo>
                <a:cubicBezTo>
                  <a:pt x="47" y="98"/>
                  <a:pt x="50" y="96"/>
                  <a:pt x="52" y="92"/>
                </a:cubicBezTo>
                <a:cubicBezTo>
                  <a:pt x="56" y="86"/>
                  <a:pt x="56" y="86"/>
                  <a:pt x="56" y="86"/>
                </a:cubicBezTo>
                <a:cubicBezTo>
                  <a:pt x="50" y="81"/>
                  <a:pt x="50" y="81"/>
                  <a:pt x="50" y="81"/>
                </a:cubicBezTo>
                <a:cubicBezTo>
                  <a:pt x="42" y="76"/>
                  <a:pt x="38" y="65"/>
                  <a:pt x="38" y="52"/>
                </a:cubicBezTo>
                <a:cubicBezTo>
                  <a:pt x="38" y="36"/>
                  <a:pt x="44" y="30"/>
                  <a:pt x="59" y="30"/>
                </a:cubicBezTo>
                <a:cubicBezTo>
                  <a:pt x="75" y="30"/>
                  <a:pt x="81" y="36"/>
                  <a:pt x="81" y="52"/>
                </a:cubicBezTo>
                <a:cubicBezTo>
                  <a:pt x="81" y="65"/>
                  <a:pt x="77" y="76"/>
                  <a:pt x="69" y="81"/>
                </a:cubicBezTo>
                <a:cubicBezTo>
                  <a:pt x="63" y="86"/>
                  <a:pt x="63" y="86"/>
                  <a:pt x="63" y="86"/>
                </a:cubicBezTo>
                <a:cubicBezTo>
                  <a:pt x="67" y="92"/>
                  <a:pt x="67" y="92"/>
                  <a:pt x="67" y="92"/>
                </a:cubicBezTo>
                <a:cubicBezTo>
                  <a:pt x="69" y="96"/>
                  <a:pt x="71" y="98"/>
                  <a:pt x="75" y="100"/>
                </a:cubicBezTo>
                <a:cubicBezTo>
                  <a:pt x="80" y="102"/>
                  <a:pt x="93" y="106"/>
                  <a:pt x="99" y="107"/>
                </a:cubicBezTo>
                <a:cubicBezTo>
                  <a:pt x="88" y="110"/>
                  <a:pt x="78" y="113"/>
                  <a:pt x="78" y="113"/>
                </a:cubicBezTo>
                <a:cubicBezTo>
                  <a:pt x="78" y="113"/>
                  <a:pt x="69" y="118"/>
                  <a:pt x="66" y="128"/>
                </a:cubicBezTo>
                <a:cubicBezTo>
                  <a:pt x="64" y="128"/>
                  <a:pt x="62" y="128"/>
                  <a:pt x="60" y="128"/>
                </a:cubicBezTo>
                <a:cubicBezTo>
                  <a:pt x="37" y="128"/>
                  <a:pt x="20" y="125"/>
                  <a:pt x="11" y="122"/>
                </a:cubicBezTo>
                <a:close/>
                <a:moveTo>
                  <a:pt x="141" y="157"/>
                </a:moveTo>
                <a:cubicBezTo>
                  <a:pt x="105" y="157"/>
                  <a:pt x="78" y="152"/>
                  <a:pt x="66" y="146"/>
                </a:cubicBezTo>
                <a:cubicBezTo>
                  <a:pt x="69" y="142"/>
                  <a:pt x="71" y="137"/>
                  <a:pt x="73" y="131"/>
                </a:cubicBezTo>
                <a:cubicBezTo>
                  <a:pt x="75" y="125"/>
                  <a:pt x="79" y="122"/>
                  <a:pt x="81" y="120"/>
                </a:cubicBezTo>
                <a:cubicBezTo>
                  <a:pt x="87" y="119"/>
                  <a:pt x="109" y="113"/>
                  <a:pt x="118" y="109"/>
                </a:cubicBezTo>
                <a:cubicBezTo>
                  <a:pt x="122" y="107"/>
                  <a:pt x="125" y="104"/>
                  <a:pt x="128" y="99"/>
                </a:cubicBezTo>
                <a:cubicBezTo>
                  <a:pt x="131" y="93"/>
                  <a:pt x="131" y="93"/>
                  <a:pt x="131" y="93"/>
                </a:cubicBezTo>
                <a:cubicBezTo>
                  <a:pt x="125" y="89"/>
                  <a:pt x="125" y="89"/>
                  <a:pt x="125" y="89"/>
                </a:cubicBezTo>
                <a:cubicBezTo>
                  <a:pt x="113" y="81"/>
                  <a:pt x="106" y="64"/>
                  <a:pt x="106" y="44"/>
                </a:cubicBezTo>
                <a:cubicBezTo>
                  <a:pt x="106" y="19"/>
                  <a:pt x="117" y="8"/>
                  <a:pt x="141" y="8"/>
                </a:cubicBezTo>
                <a:cubicBezTo>
                  <a:pt x="165" y="8"/>
                  <a:pt x="176" y="19"/>
                  <a:pt x="176" y="44"/>
                </a:cubicBezTo>
                <a:cubicBezTo>
                  <a:pt x="176" y="64"/>
                  <a:pt x="169" y="81"/>
                  <a:pt x="157" y="89"/>
                </a:cubicBezTo>
                <a:cubicBezTo>
                  <a:pt x="151" y="93"/>
                  <a:pt x="151" y="93"/>
                  <a:pt x="151" y="93"/>
                </a:cubicBezTo>
                <a:cubicBezTo>
                  <a:pt x="155" y="100"/>
                  <a:pt x="155" y="100"/>
                  <a:pt x="155" y="100"/>
                </a:cubicBezTo>
                <a:cubicBezTo>
                  <a:pt x="157" y="104"/>
                  <a:pt x="160" y="107"/>
                  <a:pt x="165" y="109"/>
                </a:cubicBezTo>
                <a:cubicBezTo>
                  <a:pt x="173" y="113"/>
                  <a:pt x="195" y="119"/>
                  <a:pt x="201" y="120"/>
                </a:cubicBezTo>
                <a:cubicBezTo>
                  <a:pt x="203" y="122"/>
                  <a:pt x="207" y="125"/>
                  <a:pt x="209" y="131"/>
                </a:cubicBezTo>
                <a:cubicBezTo>
                  <a:pt x="211" y="137"/>
                  <a:pt x="214" y="143"/>
                  <a:pt x="216" y="147"/>
                </a:cubicBezTo>
                <a:cubicBezTo>
                  <a:pt x="204" y="152"/>
                  <a:pt x="177" y="157"/>
                  <a:pt x="141" y="157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  <p:sp>
        <p:nvSpPr>
          <p:cNvPr id="53" name="Freeform 50"/>
          <p:cNvSpPr>
            <a:spLocks noEditPoints="1"/>
          </p:cNvSpPr>
          <p:nvPr/>
        </p:nvSpPr>
        <p:spPr bwMode="auto">
          <a:xfrm>
            <a:off x="4110975" y="4089536"/>
            <a:ext cx="372568" cy="270214"/>
          </a:xfrm>
          <a:custGeom>
            <a:avLst/>
            <a:gdLst>
              <a:gd name="T0" fmla="*/ 204 w 227"/>
              <a:gd name="T1" fmla="*/ 113 h 165"/>
              <a:gd name="T2" fmla="*/ 161 w 227"/>
              <a:gd name="T3" fmla="*/ 96 h 165"/>
              <a:gd name="T4" fmla="*/ 141 w 227"/>
              <a:gd name="T5" fmla="*/ 0 h 165"/>
              <a:gd name="T6" fmla="*/ 121 w 227"/>
              <a:gd name="T7" fmla="*/ 95 h 165"/>
              <a:gd name="T8" fmla="*/ 108 w 227"/>
              <a:gd name="T9" fmla="*/ 104 h 165"/>
              <a:gd name="T10" fmla="*/ 78 w 227"/>
              <a:gd name="T11" fmla="*/ 92 h 165"/>
              <a:gd name="T12" fmla="*/ 89 w 227"/>
              <a:gd name="T13" fmla="*/ 52 h 165"/>
              <a:gd name="T14" fmla="*/ 30 w 227"/>
              <a:gd name="T15" fmla="*/ 52 h 165"/>
              <a:gd name="T16" fmla="*/ 41 w 227"/>
              <a:gd name="T17" fmla="*/ 92 h 165"/>
              <a:gd name="T18" fmla="*/ 7 w 227"/>
              <a:gd name="T19" fmla="*/ 111 h 165"/>
              <a:gd name="T20" fmla="*/ 60 w 227"/>
              <a:gd name="T21" fmla="*/ 136 h 165"/>
              <a:gd name="T22" fmla="*/ 55 w 227"/>
              <a:gd name="T23" fmla="*/ 149 h 165"/>
              <a:gd name="T24" fmla="*/ 227 w 227"/>
              <a:gd name="T25" fmla="*/ 149 h 165"/>
              <a:gd name="T26" fmla="*/ 11 w 227"/>
              <a:gd name="T27" fmla="*/ 122 h 165"/>
              <a:gd name="T28" fmla="*/ 19 w 227"/>
              <a:gd name="T29" fmla="*/ 108 h 165"/>
              <a:gd name="T30" fmla="*/ 52 w 227"/>
              <a:gd name="T31" fmla="*/ 92 h 165"/>
              <a:gd name="T32" fmla="*/ 50 w 227"/>
              <a:gd name="T33" fmla="*/ 81 h 165"/>
              <a:gd name="T34" fmla="*/ 59 w 227"/>
              <a:gd name="T35" fmla="*/ 30 h 165"/>
              <a:gd name="T36" fmla="*/ 69 w 227"/>
              <a:gd name="T37" fmla="*/ 81 h 165"/>
              <a:gd name="T38" fmla="*/ 67 w 227"/>
              <a:gd name="T39" fmla="*/ 92 h 165"/>
              <a:gd name="T40" fmla="*/ 99 w 227"/>
              <a:gd name="T41" fmla="*/ 107 h 165"/>
              <a:gd name="T42" fmla="*/ 66 w 227"/>
              <a:gd name="T43" fmla="*/ 128 h 165"/>
              <a:gd name="T44" fmla="*/ 11 w 227"/>
              <a:gd name="T45" fmla="*/ 122 h 165"/>
              <a:gd name="T46" fmla="*/ 66 w 227"/>
              <a:gd name="T47" fmla="*/ 146 h 165"/>
              <a:gd name="T48" fmla="*/ 81 w 227"/>
              <a:gd name="T49" fmla="*/ 120 h 165"/>
              <a:gd name="T50" fmla="*/ 128 w 227"/>
              <a:gd name="T51" fmla="*/ 99 h 165"/>
              <a:gd name="T52" fmla="*/ 125 w 227"/>
              <a:gd name="T53" fmla="*/ 89 h 165"/>
              <a:gd name="T54" fmla="*/ 141 w 227"/>
              <a:gd name="T55" fmla="*/ 8 h 165"/>
              <a:gd name="T56" fmla="*/ 157 w 227"/>
              <a:gd name="T57" fmla="*/ 89 h 165"/>
              <a:gd name="T58" fmla="*/ 155 w 227"/>
              <a:gd name="T59" fmla="*/ 100 h 165"/>
              <a:gd name="T60" fmla="*/ 201 w 227"/>
              <a:gd name="T61" fmla="*/ 120 h 165"/>
              <a:gd name="T62" fmla="*/ 216 w 227"/>
              <a:gd name="T63" fmla="*/ 147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7" h="165">
                <a:moveTo>
                  <a:pt x="217" y="129"/>
                </a:moveTo>
                <a:cubicBezTo>
                  <a:pt x="214" y="118"/>
                  <a:pt x="204" y="113"/>
                  <a:pt x="204" y="113"/>
                </a:cubicBezTo>
                <a:cubicBezTo>
                  <a:pt x="204" y="113"/>
                  <a:pt x="177" y="106"/>
                  <a:pt x="168" y="102"/>
                </a:cubicBezTo>
                <a:cubicBezTo>
                  <a:pt x="165" y="101"/>
                  <a:pt x="163" y="98"/>
                  <a:pt x="161" y="96"/>
                </a:cubicBezTo>
                <a:cubicBezTo>
                  <a:pt x="175" y="86"/>
                  <a:pt x="184" y="68"/>
                  <a:pt x="184" y="44"/>
                </a:cubicBezTo>
                <a:cubicBezTo>
                  <a:pt x="184" y="10"/>
                  <a:pt x="165" y="0"/>
                  <a:pt x="141" y="0"/>
                </a:cubicBezTo>
                <a:cubicBezTo>
                  <a:pt x="118" y="0"/>
                  <a:pt x="98" y="10"/>
                  <a:pt x="98" y="44"/>
                </a:cubicBezTo>
                <a:cubicBezTo>
                  <a:pt x="98" y="68"/>
                  <a:pt x="107" y="86"/>
                  <a:pt x="121" y="95"/>
                </a:cubicBezTo>
                <a:cubicBezTo>
                  <a:pt x="119" y="98"/>
                  <a:pt x="117" y="101"/>
                  <a:pt x="114" y="102"/>
                </a:cubicBezTo>
                <a:cubicBezTo>
                  <a:pt x="113" y="103"/>
                  <a:pt x="110" y="103"/>
                  <a:pt x="108" y="104"/>
                </a:cubicBezTo>
                <a:cubicBezTo>
                  <a:pt x="106" y="102"/>
                  <a:pt x="103" y="100"/>
                  <a:pt x="103" y="100"/>
                </a:cubicBezTo>
                <a:cubicBezTo>
                  <a:pt x="103" y="100"/>
                  <a:pt x="84" y="95"/>
                  <a:pt x="78" y="92"/>
                </a:cubicBezTo>
                <a:cubicBezTo>
                  <a:pt x="76" y="91"/>
                  <a:pt x="75" y="90"/>
                  <a:pt x="74" y="88"/>
                </a:cubicBezTo>
                <a:cubicBezTo>
                  <a:pt x="83" y="82"/>
                  <a:pt x="89" y="69"/>
                  <a:pt x="89" y="52"/>
                </a:cubicBezTo>
                <a:cubicBezTo>
                  <a:pt x="89" y="28"/>
                  <a:pt x="76" y="22"/>
                  <a:pt x="59" y="22"/>
                </a:cubicBezTo>
                <a:cubicBezTo>
                  <a:pt x="43" y="22"/>
                  <a:pt x="30" y="28"/>
                  <a:pt x="30" y="52"/>
                </a:cubicBezTo>
                <a:cubicBezTo>
                  <a:pt x="30" y="69"/>
                  <a:pt x="36" y="82"/>
                  <a:pt x="45" y="88"/>
                </a:cubicBezTo>
                <a:cubicBezTo>
                  <a:pt x="44" y="90"/>
                  <a:pt x="43" y="91"/>
                  <a:pt x="41" y="92"/>
                </a:cubicBezTo>
                <a:cubicBezTo>
                  <a:pt x="34" y="95"/>
                  <a:pt x="15" y="100"/>
                  <a:pt x="15" y="100"/>
                </a:cubicBezTo>
                <a:cubicBezTo>
                  <a:pt x="15" y="100"/>
                  <a:pt x="9" y="104"/>
                  <a:pt x="7" y="111"/>
                </a:cubicBezTo>
                <a:cubicBezTo>
                  <a:pt x="5" y="118"/>
                  <a:pt x="1" y="123"/>
                  <a:pt x="0" y="125"/>
                </a:cubicBezTo>
                <a:cubicBezTo>
                  <a:pt x="7" y="132"/>
                  <a:pt x="33" y="136"/>
                  <a:pt x="60" y="136"/>
                </a:cubicBezTo>
                <a:cubicBezTo>
                  <a:pt x="61" y="136"/>
                  <a:pt x="62" y="136"/>
                  <a:pt x="62" y="136"/>
                </a:cubicBezTo>
                <a:cubicBezTo>
                  <a:pt x="60" y="142"/>
                  <a:pt x="56" y="147"/>
                  <a:pt x="55" y="149"/>
                </a:cubicBezTo>
                <a:cubicBezTo>
                  <a:pt x="66" y="160"/>
                  <a:pt x="104" y="165"/>
                  <a:pt x="141" y="165"/>
                </a:cubicBezTo>
                <a:cubicBezTo>
                  <a:pt x="179" y="165"/>
                  <a:pt x="216" y="160"/>
                  <a:pt x="227" y="149"/>
                </a:cubicBezTo>
                <a:cubicBezTo>
                  <a:pt x="226" y="147"/>
                  <a:pt x="220" y="138"/>
                  <a:pt x="217" y="129"/>
                </a:cubicBezTo>
                <a:close/>
                <a:moveTo>
                  <a:pt x="11" y="122"/>
                </a:moveTo>
                <a:cubicBezTo>
                  <a:pt x="12" y="120"/>
                  <a:pt x="14" y="117"/>
                  <a:pt x="15" y="113"/>
                </a:cubicBezTo>
                <a:cubicBezTo>
                  <a:pt x="15" y="110"/>
                  <a:pt x="18" y="108"/>
                  <a:pt x="19" y="108"/>
                </a:cubicBezTo>
                <a:cubicBezTo>
                  <a:pt x="24" y="106"/>
                  <a:pt x="38" y="102"/>
                  <a:pt x="44" y="100"/>
                </a:cubicBezTo>
                <a:cubicBezTo>
                  <a:pt x="47" y="98"/>
                  <a:pt x="50" y="96"/>
                  <a:pt x="52" y="92"/>
                </a:cubicBezTo>
                <a:cubicBezTo>
                  <a:pt x="56" y="86"/>
                  <a:pt x="56" y="86"/>
                  <a:pt x="56" y="86"/>
                </a:cubicBezTo>
                <a:cubicBezTo>
                  <a:pt x="50" y="81"/>
                  <a:pt x="50" y="81"/>
                  <a:pt x="50" y="81"/>
                </a:cubicBezTo>
                <a:cubicBezTo>
                  <a:pt x="42" y="76"/>
                  <a:pt x="38" y="65"/>
                  <a:pt x="38" y="52"/>
                </a:cubicBezTo>
                <a:cubicBezTo>
                  <a:pt x="38" y="36"/>
                  <a:pt x="44" y="30"/>
                  <a:pt x="59" y="30"/>
                </a:cubicBezTo>
                <a:cubicBezTo>
                  <a:pt x="75" y="30"/>
                  <a:pt x="81" y="36"/>
                  <a:pt x="81" y="52"/>
                </a:cubicBezTo>
                <a:cubicBezTo>
                  <a:pt x="81" y="65"/>
                  <a:pt x="77" y="76"/>
                  <a:pt x="69" y="81"/>
                </a:cubicBezTo>
                <a:cubicBezTo>
                  <a:pt x="63" y="86"/>
                  <a:pt x="63" y="86"/>
                  <a:pt x="63" y="86"/>
                </a:cubicBezTo>
                <a:cubicBezTo>
                  <a:pt x="67" y="92"/>
                  <a:pt x="67" y="92"/>
                  <a:pt x="67" y="92"/>
                </a:cubicBezTo>
                <a:cubicBezTo>
                  <a:pt x="69" y="96"/>
                  <a:pt x="71" y="98"/>
                  <a:pt x="75" y="100"/>
                </a:cubicBezTo>
                <a:cubicBezTo>
                  <a:pt x="80" y="102"/>
                  <a:pt x="93" y="106"/>
                  <a:pt x="99" y="107"/>
                </a:cubicBezTo>
                <a:cubicBezTo>
                  <a:pt x="88" y="110"/>
                  <a:pt x="78" y="113"/>
                  <a:pt x="78" y="113"/>
                </a:cubicBezTo>
                <a:cubicBezTo>
                  <a:pt x="78" y="113"/>
                  <a:pt x="69" y="118"/>
                  <a:pt x="66" y="128"/>
                </a:cubicBezTo>
                <a:cubicBezTo>
                  <a:pt x="64" y="128"/>
                  <a:pt x="62" y="128"/>
                  <a:pt x="60" y="128"/>
                </a:cubicBezTo>
                <a:cubicBezTo>
                  <a:pt x="37" y="128"/>
                  <a:pt x="20" y="125"/>
                  <a:pt x="11" y="122"/>
                </a:cubicBezTo>
                <a:close/>
                <a:moveTo>
                  <a:pt x="141" y="157"/>
                </a:moveTo>
                <a:cubicBezTo>
                  <a:pt x="105" y="157"/>
                  <a:pt x="78" y="152"/>
                  <a:pt x="66" y="146"/>
                </a:cubicBezTo>
                <a:cubicBezTo>
                  <a:pt x="69" y="142"/>
                  <a:pt x="71" y="137"/>
                  <a:pt x="73" y="131"/>
                </a:cubicBezTo>
                <a:cubicBezTo>
                  <a:pt x="75" y="125"/>
                  <a:pt x="79" y="122"/>
                  <a:pt x="81" y="120"/>
                </a:cubicBezTo>
                <a:cubicBezTo>
                  <a:pt x="87" y="119"/>
                  <a:pt x="109" y="113"/>
                  <a:pt x="118" y="109"/>
                </a:cubicBezTo>
                <a:cubicBezTo>
                  <a:pt x="122" y="107"/>
                  <a:pt x="125" y="104"/>
                  <a:pt x="128" y="99"/>
                </a:cubicBezTo>
                <a:cubicBezTo>
                  <a:pt x="131" y="93"/>
                  <a:pt x="131" y="93"/>
                  <a:pt x="131" y="93"/>
                </a:cubicBezTo>
                <a:cubicBezTo>
                  <a:pt x="125" y="89"/>
                  <a:pt x="125" y="89"/>
                  <a:pt x="125" y="89"/>
                </a:cubicBezTo>
                <a:cubicBezTo>
                  <a:pt x="113" y="81"/>
                  <a:pt x="106" y="64"/>
                  <a:pt x="106" y="44"/>
                </a:cubicBezTo>
                <a:cubicBezTo>
                  <a:pt x="106" y="19"/>
                  <a:pt x="117" y="8"/>
                  <a:pt x="141" y="8"/>
                </a:cubicBezTo>
                <a:cubicBezTo>
                  <a:pt x="165" y="8"/>
                  <a:pt x="176" y="19"/>
                  <a:pt x="176" y="44"/>
                </a:cubicBezTo>
                <a:cubicBezTo>
                  <a:pt x="176" y="64"/>
                  <a:pt x="169" y="81"/>
                  <a:pt x="157" y="89"/>
                </a:cubicBezTo>
                <a:cubicBezTo>
                  <a:pt x="151" y="93"/>
                  <a:pt x="151" y="93"/>
                  <a:pt x="151" y="93"/>
                </a:cubicBezTo>
                <a:cubicBezTo>
                  <a:pt x="155" y="100"/>
                  <a:pt x="155" y="100"/>
                  <a:pt x="155" y="100"/>
                </a:cubicBezTo>
                <a:cubicBezTo>
                  <a:pt x="157" y="104"/>
                  <a:pt x="160" y="107"/>
                  <a:pt x="165" y="109"/>
                </a:cubicBezTo>
                <a:cubicBezTo>
                  <a:pt x="173" y="113"/>
                  <a:pt x="195" y="119"/>
                  <a:pt x="201" y="120"/>
                </a:cubicBezTo>
                <a:cubicBezTo>
                  <a:pt x="203" y="122"/>
                  <a:pt x="207" y="125"/>
                  <a:pt x="209" y="131"/>
                </a:cubicBezTo>
                <a:cubicBezTo>
                  <a:pt x="211" y="137"/>
                  <a:pt x="214" y="143"/>
                  <a:pt x="216" y="147"/>
                </a:cubicBezTo>
                <a:cubicBezTo>
                  <a:pt x="204" y="152"/>
                  <a:pt x="177" y="157"/>
                  <a:pt x="141" y="157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  <p:sp>
        <p:nvSpPr>
          <p:cNvPr id="64" name="Freeform 50"/>
          <p:cNvSpPr>
            <a:spLocks noEditPoints="1"/>
          </p:cNvSpPr>
          <p:nvPr/>
        </p:nvSpPr>
        <p:spPr bwMode="auto">
          <a:xfrm>
            <a:off x="6299500" y="4089536"/>
            <a:ext cx="372568" cy="270214"/>
          </a:xfrm>
          <a:custGeom>
            <a:avLst/>
            <a:gdLst>
              <a:gd name="T0" fmla="*/ 204 w 227"/>
              <a:gd name="T1" fmla="*/ 113 h 165"/>
              <a:gd name="T2" fmla="*/ 161 w 227"/>
              <a:gd name="T3" fmla="*/ 96 h 165"/>
              <a:gd name="T4" fmla="*/ 141 w 227"/>
              <a:gd name="T5" fmla="*/ 0 h 165"/>
              <a:gd name="T6" fmla="*/ 121 w 227"/>
              <a:gd name="T7" fmla="*/ 95 h 165"/>
              <a:gd name="T8" fmla="*/ 108 w 227"/>
              <a:gd name="T9" fmla="*/ 104 h 165"/>
              <a:gd name="T10" fmla="*/ 78 w 227"/>
              <a:gd name="T11" fmla="*/ 92 h 165"/>
              <a:gd name="T12" fmla="*/ 89 w 227"/>
              <a:gd name="T13" fmla="*/ 52 h 165"/>
              <a:gd name="T14" fmla="*/ 30 w 227"/>
              <a:gd name="T15" fmla="*/ 52 h 165"/>
              <a:gd name="T16" fmla="*/ 41 w 227"/>
              <a:gd name="T17" fmla="*/ 92 h 165"/>
              <a:gd name="T18" fmla="*/ 7 w 227"/>
              <a:gd name="T19" fmla="*/ 111 h 165"/>
              <a:gd name="T20" fmla="*/ 60 w 227"/>
              <a:gd name="T21" fmla="*/ 136 h 165"/>
              <a:gd name="T22" fmla="*/ 55 w 227"/>
              <a:gd name="T23" fmla="*/ 149 h 165"/>
              <a:gd name="T24" fmla="*/ 227 w 227"/>
              <a:gd name="T25" fmla="*/ 149 h 165"/>
              <a:gd name="T26" fmla="*/ 11 w 227"/>
              <a:gd name="T27" fmla="*/ 122 h 165"/>
              <a:gd name="T28" fmla="*/ 19 w 227"/>
              <a:gd name="T29" fmla="*/ 108 h 165"/>
              <a:gd name="T30" fmla="*/ 52 w 227"/>
              <a:gd name="T31" fmla="*/ 92 h 165"/>
              <a:gd name="T32" fmla="*/ 50 w 227"/>
              <a:gd name="T33" fmla="*/ 81 h 165"/>
              <a:gd name="T34" fmla="*/ 59 w 227"/>
              <a:gd name="T35" fmla="*/ 30 h 165"/>
              <a:gd name="T36" fmla="*/ 69 w 227"/>
              <a:gd name="T37" fmla="*/ 81 h 165"/>
              <a:gd name="T38" fmla="*/ 67 w 227"/>
              <a:gd name="T39" fmla="*/ 92 h 165"/>
              <a:gd name="T40" fmla="*/ 99 w 227"/>
              <a:gd name="T41" fmla="*/ 107 h 165"/>
              <a:gd name="T42" fmla="*/ 66 w 227"/>
              <a:gd name="T43" fmla="*/ 128 h 165"/>
              <a:gd name="T44" fmla="*/ 11 w 227"/>
              <a:gd name="T45" fmla="*/ 122 h 165"/>
              <a:gd name="T46" fmla="*/ 66 w 227"/>
              <a:gd name="T47" fmla="*/ 146 h 165"/>
              <a:gd name="T48" fmla="*/ 81 w 227"/>
              <a:gd name="T49" fmla="*/ 120 h 165"/>
              <a:gd name="T50" fmla="*/ 128 w 227"/>
              <a:gd name="T51" fmla="*/ 99 h 165"/>
              <a:gd name="T52" fmla="*/ 125 w 227"/>
              <a:gd name="T53" fmla="*/ 89 h 165"/>
              <a:gd name="T54" fmla="*/ 141 w 227"/>
              <a:gd name="T55" fmla="*/ 8 h 165"/>
              <a:gd name="T56" fmla="*/ 157 w 227"/>
              <a:gd name="T57" fmla="*/ 89 h 165"/>
              <a:gd name="T58" fmla="*/ 155 w 227"/>
              <a:gd name="T59" fmla="*/ 100 h 165"/>
              <a:gd name="T60" fmla="*/ 201 w 227"/>
              <a:gd name="T61" fmla="*/ 120 h 165"/>
              <a:gd name="T62" fmla="*/ 216 w 227"/>
              <a:gd name="T63" fmla="*/ 147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7" h="165">
                <a:moveTo>
                  <a:pt x="217" y="129"/>
                </a:moveTo>
                <a:cubicBezTo>
                  <a:pt x="214" y="118"/>
                  <a:pt x="204" y="113"/>
                  <a:pt x="204" y="113"/>
                </a:cubicBezTo>
                <a:cubicBezTo>
                  <a:pt x="204" y="113"/>
                  <a:pt x="177" y="106"/>
                  <a:pt x="168" y="102"/>
                </a:cubicBezTo>
                <a:cubicBezTo>
                  <a:pt x="165" y="101"/>
                  <a:pt x="163" y="98"/>
                  <a:pt x="161" y="96"/>
                </a:cubicBezTo>
                <a:cubicBezTo>
                  <a:pt x="175" y="86"/>
                  <a:pt x="184" y="68"/>
                  <a:pt x="184" y="44"/>
                </a:cubicBezTo>
                <a:cubicBezTo>
                  <a:pt x="184" y="10"/>
                  <a:pt x="165" y="0"/>
                  <a:pt x="141" y="0"/>
                </a:cubicBezTo>
                <a:cubicBezTo>
                  <a:pt x="118" y="0"/>
                  <a:pt x="98" y="10"/>
                  <a:pt x="98" y="44"/>
                </a:cubicBezTo>
                <a:cubicBezTo>
                  <a:pt x="98" y="68"/>
                  <a:pt x="107" y="86"/>
                  <a:pt x="121" y="95"/>
                </a:cubicBezTo>
                <a:cubicBezTo>
                  <a:pt x="119" y="98"/>
                  <a:pt x="117" y="101"/>
                  <a:pt x="114" y="102"/>
                </a:cubicBezTo>
                <a:cubicBezTo>
                  <a:pt x="113" y="103"/>
                  <a:pt x="110" y="103"/>
                  <a:pt x="108" y="104"/>
                </a:cubicBezTo>
                <a:cubicBezTo>
                  <a:pt x="106" y="102"/>
                  <a:pt x="103" y="100"/>
                  <a:pt x="103" y="100"/>
                </a:cubicBezTo>
                <a:cubicBezTo>
                  <a:pt x="103" y="100"/>
                  <a:pt x="84" y="95"/>
                  <a:pt x="78" y="92"/>
                </a:cubicBezTo>
                <a:cubicBezTo>
                  <a:pt x="76" y="91"/>
                  <a:pt x="75" y="90"/>
                  <a:pt x="74" y="88"/>
                </a:cubicBezTo>
                <a:cubicBezTo>
                  <a:pt x="83" y="82"/>
                  <a:pt x="89" y="69"/>
                  <a:pt x="89" y="52"/>
                </a:cubicBezTo>
                <a:cubicBezTo>
                  <a:pt x="89" y="28"/>
                  <a:pt x="76" y="22"/>
                  <a:pt x="59" y="22"/>
                </a:cubicBezTo>
                <a:cubicBezTo>
                  <a:pt x="43" y="22"/>
                  <a:pt x="30" y="28"/>
                  <a:pt x="30" y="52"/>
                </a:cubicBezTo>
                <a:cubicBezTo>
                  <a:pt x="30" y="69"/>
                  <a:pt x="36" y="82"/>
                  <a:pt x="45" y="88"/>
                </a:cubicBezTo>
                <a:cubicBezTo>
                  <a:pt x="44" y="90"/>
                  <a:pt x="43" y="91"/>
                  <a:pt x="41" y="92"/>
                </a:cubicBezTo>
                <a:cubicBezTo>
                  <a:pt x="34" y="95"/>
                  <a:pt x="15" y="100"/>
                  <a:pt x="15" y="100"/>
                </a:cubicBezTo>
                <a:cubicBezTo>
                  <a:pt x="15" y="100"/>
                  <a:pt x="9" y="104"/>
                  <a:pt x="7" y="111"/>
                </a:cubicBezTo>
                <a:cubicBezTo>
                  <a:pt x="5" y="118"/>
                  <a:pt x="1" y="123"/>
                  <a:pt x="0" y="125"/>
                </a:cubicBezTo>
                <a:cubicBezTo>
                  <a:pt x="7" y="132"/>
                  <a:pt x="33" y="136"/>
                  <a:pt x="60" y="136"/>
                </a:cubicBezTo>
                <a:cubicBezTo>
                  <a:pt x="61" y="136"/>
                  <a:pt x="62" y="136"/>
                  <a:pt x="62" y="136"/>
                </a:cubicBezTo>
                <a:cubicBezTo>
                  <a:pt x="60" y="142"/>
                  <a:pt x="56" y="147"/>
                  <a:pt x="55" y="149"/>
                </a:cubicBezTo>
                <a:cubicBezTo>
                  <a:pt x="66" y="160"/>
                  <a:pt x="104" y="165"/>
                  <a:pt x="141" y="165"/>
                </a:cubicBezTo>
                <a:cubicBezTo>
                  <a:pt x="179" y="165"/>
                  <a:pt x="216" y="160"/>
                  <a:pt x="227" y="149"/>
                </a:cubicBezTo>
                <a:cubicBezTo>
                  <a:pt x="226" y="147"/>
                  <a:pt x="220" y="138"/>
                  <a:pt x="217" y="129"/>
                </a:cubicBezTo>
                <a:close/>
                <a:moveTo>
                  <a:pt x="11" y="122"/>
                </a:moveTo>
                <a:cubicBezTo>
                  <a:pt x="12" y="120"/>
                  <a:pt x="14" y="117"/>
                  <a:pt x="15" y="113"/>
                </a:cubicBezTo>
                <a:cubicBezTo>
                  <a:pt x="15" y="110"/>
                  <a:pt x="18" y="108"/>
                  <a:pt x="19" y="108"/>
                </a:cubicBezTo>
                <a:cubicBezTo>
                  <a:pt x="24" y="106"/>
                  <a:pt x="38" y="102"/>
                  <a:pt x="44" y="100"/>
                </a:cubicBezTo>
                <a:cubicBezTo>
                  <a:pt x="47" y="98"/>
                  <a:pt x="50" y="96"/>
                  <a:pt x="52" y="92"/>
                </a:cubicBezTo>
                <a:cubicBezTo>
                  <a:pt x="56" y="86"/>
                  <a:pt x="56" y="86"/>
                  <a:pt x="56" y="86"/>
                </a:cubicBezTo>
                <a:cubicBezTo>
                  <a:pt x="50" y="81"/>
                  <a:pt x="50" y="81"/>
                  <a:pt x="50" y="81"/>
                </a:cubicBezTo>
                <a:cubicBezTo>
                  <a:pt x="42" y="76"/>
                  <a:pt x="38" y="65"/>
                  <a:pt x="38" y="52"/>
                </a:cubicBezTo>
                <a:cubicBezTo>
                  <a:pt x="38" y="36"/>
                  <a:pt x="44" y="30"/>
                  <a:pt x="59" y="30"/>
                </a:cubicBezTo>
                <a:cubicBezTo>
                  <a:pt x="75" y="30"/>
                  <a:pt x="81" y="36"/>
                  <a:pt x="81" y="52"/>
                </a:cubicBezTo>
                <a:cubicBezTo>
                  <a:pt x="81" y="65"/>
                  <a:pt x="77" y="76"/>
                  <a:pt x="69" y="81"/>
                </a:cubicBezTo>
                <a:cubicBezTo>
                  <a:pt x="63" y="86"/>
                  <a:pt x="63" y="86"/>
                  <a:pt x="63" y="86"/>
                </a:cubicBezTo>
                <a:cubicBezTo>
                  <a:pt x="67" y="92"/>
                  <a:pt x="67" y="92"/>
                  <a:pt x="67" y="92"/>
                </a:cubicBezTo>
                <a:cubicBezTo>
                  <a:pt x="69" y="96"/>
                  <a:pt x="71" y="98"/>
                  <a:pt x="75" y="100"/>
                </a:cubicBezTo>
                <a:cubicBezTo>
                  <a:pt x="80" y="102"/>
                  <a:pt x="93" y="106"/>
                  <a:pt x="99" y="107"/>
                </a:cubicBezTo>
                <a:cubicBezTo>
                  <a:pt x="88" y="110"/>
                  <a:pt x="78" y="113"/>
                  <a:pt x="78" y="113"/>
                </a:cubicBezTo>
                <a:cubicBezTo>
                  <a:pt x="78" y="113"/>
                  <a:pt x="69" y="118"/>
                  <a:pt x="66" y="128"/>
                </a:cubicBezTo>
                <a:cubicBezTo>
                  <a:pt x="64" y="128"/>
                  <a:pt x="62" y="128"/>
                  <a:pt x="60" y="128"/>
                </a:cubicBezTo>
                <a:cubicBezTo>
                  <a:pt x="37" y="128"/>
                  <a:pt x="20" y="125"/>
                  <a:pt x="11" y="122"/>
                </a:cubicBezTo>
                <a:close/>
                <a:moveTo>
                  <a:pt x="141" y="157"/>
                </a:moveTo>
                <a:cubicBezTo>
                  <a:pt x="105" y="157"/>
                  <a:pt x="78" y="152"/>
                  <a:pt x="66" y="146"/>
                </a:cubicBezTo>
                <a:cubicBezTo>
                  <a:pt x="69" y="142"/>
                  <a:pt x="71" y="137"/>
                  <a:pt x="73" y="131"/>
                </a:cubicBezTo>
                <a:cubicBezTo>
                  <a:pt x="75" y="125"/>
                  <a:pt x="79" y="122"/>
                  <a:pt x="81" y="120"/>
                </a:cubicBezTo>
                <a:cubicBezTo>
                  <a:pt x="87" y="119"/>
                  <a:pt x="109" y="113"/>
                  <a:pt x="118" y="109"/>
                </a:cubicBezTo>
                <a:cubicBezTo>
                  <a:pt x="122" y="107"/>
                  <a:pt x="125" y="104"/>
                  <a:pt x="128" y="99"/>
                </a:cubicBezTo>
                <a:cubicBezTo>
                  <a:pt x="131" y="93"/>
                  <a:pt x="131" y="93"/>
                  <a:pt x="131" y="93"/>
                </a:cubicBezTo>
                <a:cubicBezTo>
                  <a:pt x="125" y="89"/>
                  <a:pt x="125" y="89"/>
                  <a:pt x="125" y="89"/>
                </a:cubicBezTo>
                <a:cubicBezTo>
                  <a:pt x="113" y="81"/>
                  <a:pt x="106" y="64"/>
                  <a:pt x="106" y="44"/>
                </a:cubicBezTo>
                <a:cubicBezTo>
                  <a:pt x="106" y="19"/>
                  <a:pt x="117" y="8"/>
                  <a:pt x="141" y="8"/>
                </a:cubicBezTo>
                <a:cubicBezTo>
                  <a:pt x="165" y="8"/>
                  <a:pt x="176" y="19"/>
                  <a:pt x="176" y="44"/>
                </a:cubicBezTo>
                <a:cubicBezTo>
                  <a:pt x="176" y="64"/>
                  <a:pt x="169" y="81"/>
                  <a:pt x="157" y="89"/>
                </a:cubicBezTo>
                <a:cubicBezTo>
                  <a:pt x="151" y="93"/>
                  <a:pt x="151" y="93"/>
                  <a:pt x="151" y="93"/>
                </a:cubicBezTo>
                <a:cubicBezTo>
                  <a:pt x="155" y="100"/>
                  <a:pt x="155" y="100"/>
                  <a:pt x="155" y="100"/>
                </a:cubicBezTo>
                <a:cubicBezTo>
                  <a:pt x="157" y="104"/>
                  <a:pt x="160" y="107"/>
                  <a:pt x="165" y="109"/>
                </a:cubicBezTo>
                <a:cubicBezTo>
                  <a:pt x="173" y="113"/>
                  <a:pt x="195" y="119"/>
                  <a:pt x="201" y="120"/>
                </a:cubicBezTo>
                <a:cubicBezTo>
                  <a:pt x="203" y="122"/>
                  <a:pt x="207" y="125"/>
                  <a:pt x="209" y="131"/>
                </a:cubicBezTo>
                <a:cubicBezTo>
                  <a:pt x="211" y="137"/>
                  <a:pt x="214" y="143"/>
                  <a:pt x="216" y="147"/>
                </a:cubicBezTo>
                <a:cubicBezTo>
                  <a:pt x="204" y="152"/>
                  <a:pt x="177" y="157"/>
                  <a:pt x="141" y="157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  <p:sp>
        <p:nvSpPr>
          <p:cNvPr id="67" name="Freeform 50"/>
          <p:cNvSpPr>
            <a:spLocks noEditPoints="1"/>
          </p:cNvSpPr>
          <p:nvPr/>
        </p:nvSpPr>
        <p:spPr bwMode="auto">
          <a:xfrm>
            <a:off x="8448925" y="4117127"/>
            <a:ext cx="372568" cy="270214"/>
          </a:xfrm>
          <a:custGeom>
            <a:avLst/>
            <a:gdLst>
              <a:gd name="T0" fmla="*/ 204 w 227"/>
              <a:gd name="T1" fmla="*/ 113 h 165"/>
              <a:gd name="T2" fmla="*/ 161 w 227"/>
              <a:gd name="T3" fmla="*/ 96 h 165"/>
              <a:gd name="T4" fmla="*/ 141 w 227"/>
              <a:gd name="T5" fmla="*/ 0 h 165"/>
              <a:gd name="T6" fmla="*/ 121 w 227"/>
              <a:gd name="T7" fmla="*/ 95 h 165"/>
              <a:gd name="T8" fmla="*/ 108 w 227"/>
              <a:gd name="T9" fmla="*/ 104 h 165"/>
              <a:gd name="T10" fmla="*/ 78 w 227"/>
              <a:gd name="T11" fmla="*/ 92 h 165"/>
              <a:gd name="T12" fmla="*/ 89 w 227"/>
              <a:gd name="T13" fmla="*/ 52 h 165"/>
              <a:gd name="T14" fmla="*/ 30 w 227"/>
              <a:gd name="T15" fmla="*/ 52 h 165"/>
              <a:gd name="T16" fmla="*/ 41 w 227"/>
              <a:gd name="T17" fmla="*/ 92 h 165"/>
              <a:gd name="T18" fmla="*/ 7 w 227"/>
              <a:gd name="T19" fmla="*/ 111 h 165"/>
              <a:gd name="T20" fmla="*/ 60 w 227"/>
              <a:gd name="T21" fmla="*/ 136 h 165"/>
              <a:gd name="T22" fmla="*/ 55 w 227"/>
              <a:gd name="T23" fmla="*/ 149 h 165"/>
              <a:gd name="T24" fmla="*/ 227 w 227"/>
              <a:gd name="T25" fmla="*/ 149 h 165"/>
              <a:gd name="T26" fmla="*/ 11 w 227"/>
              <a:gd name="T27" fmla="*/ 122 h 165"/>
              <a:gd name="T28" fmla="*/ 19 w 227"/>
              <a:gd name="T29" fmla="*/ 108 h 165"/>
              <a:gd name="T30" fmla="*/ 52 w 227"/>
              <a:gd name="T31" fmla="*/ 92 h 165"/>
              <a:gd name="T32" fmla="*/ 50 w 227"/>
              <a:gd name="T33" fmla="*/ 81 h 165"/>
              <a:gd name="T34" fmla="*/ 59 w 227"/>
              <a:gd name="T35" fmla="*/ 30 h 165"/>
              <a:gd name="T36" fmla="*/ 69 w 227"/>
              <a:gd name="T37" fmla="*/ 81 h 165"/>
              <a:gd name="T38" fmla="*/ 67 w 227"/>
              <a:gd name="T39" fmla="*/ 92 h 165"/>
              <a:gd name="T40" fmla="*/ 99 w 227"/>
              <a:gd name="T41" fmla="*/ 107 h 165"/>
              <a:gd name="T42" fmla="*/ 66 w 227"/>
              <a:gd name="T43" fmla="*/ 128 h 165"/>
              <a:gd name="T44" fmla="*/ 11 w 227"/>
              <a:gd name="T45" fmla="*/ 122 h 165"/>
              <a:gd name="T46" fmla="*/ 66 w 227"/>
              <a:gd name="T47" fmla="*/ 146 h 165"/>
              <a:gd name="T48" fmla="*/ 81 w 227"/>
              <a:gd name="T49" fmla="*/ 120 h 165"/>
              <a:gd name="T50" fmla="*/ 128 w 227"/>
              <a:gd name="T51" fmla="*/ 99 h 165"/>
              <a:gd name="T52" fmla="*/ 125 w 227"/>
              <a:gd name="T53" fmla="*/ 89 h 165"/>
              <a:gd name="T54" fmla="*/ 141 w 227"/>
              <a:gd name="T55" fmla="*/ 8 h 165"/>
              <a:gd name="T56" fmla="*/ 157 w 227"/>
              <a:gd name="T57" fmla="*/ 89 h 165"/>
              <a:gd name="T58" fmla="*/ 155 w 227"/>
              <a:gd name="T59" fmla="*/ 100 h 165"/>
              <a:gd name="T60" fmla="*/ 201 w 227"/>
              <a:gd name="T61" fmla="*/ 120 h 165"/>
              <a:gd name="T62" fmla="*/ 216 w 227"/>
              <a:gd name="T63" fmla="*/ 147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7" h="165">
                <a:moveTo>
                  <a:pt x="217" y="129"/>
                </a:moveTo>
                <a:cubicBezTo>
                  <a:pt x="214" y="118"/>
                  <a:pt x="204" y="113"/>
                  <a:pt x="204" y="113"/>
                </a:cubicBezTo>
                <a:cubicBezTo>
                  <a:pt x="204" y="113"/>
                  <a:pt x="177" y="106"/>
                  <a:pt x="168" y="102"/>
                </a:cubicBezTo>
                <a:cubicBezTo>
                  <a:pt x="165" y="101"/>
                  <a:pt x="163" y="98"/>
                  <a:pt x="161" y="96"/>
                </a:cubicBezTo>
                <a:cubicBezTo>
                  <a:pt x="175" y="86"/>
                  <a:pt x="184" y="68"/>
                  <a:pt x="184" y="44"/>
                </a:cubicBezTo>
                <a:cubicBezTo>
                  <a:pt x="184" y="10"/>
                  <a:pt x="165" y="0"/>
                  <a:pt x="141" y="0"/>
                </a:cubicBezTo>
                <a:cubicBezTo>
                  <a:pt x="118" y="0"/>
                  <a:pt x="98" y="10"/>
                  <a:pt x="98" y="44"/>
                </a:cubicBezTo>
                <a:cubicBezTo>
                  <a:pt x="98" y="68"/>
                  <a:pt x="107" y="86"/>
                  <a:pt x="121" y="95"/>
                </a:cubicBezTo>
                <a:cubicBezTo>
                  <a:pt x="119" y="98"/>
                  <a:pt x="117" y="101"/>
                  <a:pt x="114" y="102"/>
                </a:cubicBezTo>
                <a:cubicBezTo>
                  <a:pt x="113" y="103"/>
                  <a:pt x="110" y="103"/>
                  <a:pt x="108" y="104"/>
                </a:cubicBezTo>
                <a:cubicBezTo>
                  <a:pt x="106" y="102"/>
                  <a:pt x="103" y="100"/>
                  <a:pt x="103" y="100"/>
                </a:cubicBezTo>
                <a:cubicBezTo>
                  <a:pt x="103" y="100"/>
                  <a:pt x="84" y="95"/>
                  <a:pt x="78" y="92"/>
                </a:cubicBezTo>
                <a:cubicBezTo>
                  <a:pt x="76" y="91"/>
                  <a:pt x="75" y="90"/>
                  <a:pt x="74" y="88"/>
                </a:cubicBezTo>
                <a:cubicBezTo>
                  <a:pt x="83" y="82"/>
                  <a:pt x="89" y="69"/>
                  <a:pt x="89" y="52"/>
                </a:cubicBezTo>
                <a:cubicBezTo>
                  <a:pt x="89" y="28"/>
                  <a:pt x="76" y="22"/>
                  <a:pt x="59" y="22"/>
                </a:cubicBezTo>
                <a:cubicBezTo>
                  <a:pt x="43" y="22"/>
                  <a:pt x="30" y="28"/>
                  <a:pt x="30" y="52"/>
                </a:cubicBezTo>
                <a:cubicBezTo>
                  <a:pt x="30" y="69"/>
                  <a:pt x="36" y="82"/>
                  <a:pt x="45" y="88"/>
                </a:cubicBezTo>
                <a:cubicBezTo>
                  <a:pt x="44" y="90"/>
                  <a:pt x="43" y="91"/>
                  <a:pt x="41" y="92"/>
                </a:cubicBezTo>
                <a:cubicBezTo>
                  <a:pt x="34" y="95"/>
                  <a:pt x="15" y="100"/>
                  <a:pt x="15" y="100"/>
                </a:cubicBezTo>
                <a:cubicBezTo>
                  <a:pt x="15" y="100"/>
                  <a:pt x="9" y="104"/>
                  <a:pt x="7" y="111"/>
                </a:cubicBezTo>
                <a:cubicBezTo>
                  <a:pt x="5" y="118"/>
                  <a:pt x="1" y="123"/>
                  <a:pt x="0" y="125"/>
                </a:cubicBezTo>
                <a:cubicBezTo>
                  <a:pt x="7" y="132"/>
                  <a:pt x="33" y="136"/>
                  <a:pt x="60" y="136"/>
                </a:cubicBezTo>
                <a:cubicBezTo>
                  <a:pt x="61" y="136"/>
                  <a:pt x="62" y="136"/>
                  <a:pt x="62" y="136"/>
                </a:cubicBezTo>
                <a:cubicBezTo>
                  <a:pt x="60" y="142"/>
                  <a:pt x="56" y="147"/>
                  <a:pt x="55" y="149"/>
                </a:cubicBezTo>
                <a:cubicBezTo>
                  <a:pt x="66" y="160"/>
                  <a:pt x="104" y="165"/>
                  <a:pt x="141" y="165"/>
                </a:cubicBezTo>
                <a:cubicBezTo>
                  <a:pt x="179" y="165"/>
                  <a:pt x="216" y="160"/>
                  <a:pt x="227" y="149"/>
                </a:cubicBezTo>
                <a:cubicBezTo>
                  <a:pt x="226" y="147"/>
                  <a:pt x="220" y="138"/>
                  <a:pt x="217" y="129"/>
                </a:cubicBezTo>
                <a:close/>
                <a:moveTo>
                  <a:pt x="11" y="122"/>
                </a:moveTo>
                <a:cubicBezTo>
                  <a:pt x="12" y="120"/>
                  <a:pt x="14" y="117"/>
                  <a:pt x="15" y="113"/>
                </a:cubicBezTo>
                <a:cubicBezTo>
                  <a:pt x="15" y="110"/>
                  <a:pt x="18" y="108"/>
                  <a:pt x="19" y="108"/>
                </a:cubicBezTo>
                <a:cubicBezTo>
                  <a:pt x="24" y="106"/>
                  <a:pt x="38" y="102"/>
                  <a:pt x="44" y="100"/>
                </a:cubicBezTo>
                <a:cubicBezTo>
                  <a:pt x="47" y="98"/>
                  <a:pt x="50" y="96"/>
                  <a:pt x="52" y="92"/>
                </a:cubicBezTo>
                <a:cubicBezTo>
                  <a:pt x="56" y="86"/>
                  <a:pt x="56" y="86"/>
                  <a:pt x="56" y="86"/>
                </a:cubicBezTo>
                <a:cubicBezTo>
                  <a:pt x="50" y="81"/>
                  <a:pt x="50" y="81"/>
                  <a:pt x="50" y="81"/>
                </a:cubicBezTo>
                <a:cubicBezTo>
                  <a:pt x="42" y="76"/>
                  <a:pt x="38" y="65"/>
                  <a:pt x="38" y="52"/>
                </a:cubicBezTo>
                <a:cubicBezTo>
                  <a:pt x="38" y="36"/>
                  <a:pt x="44" y="30"/>
                  <a:pt x="59" y="30"/>
                </a:cubicBezTo>
                <a:cubicBezTo>
                  <a:pt x="75" y="30"/>
                  <a:pt x="81" y="36"/>
                  <a:pt x="81" y="52"/>
                </a:cubicBezTo>
                <a:cubicBezTo>
                  <a:pt x="81" y="65"/>
                  <a:pt x="77" y="76"/>
                  <a:pt x="69" y="81"/>
                </a:cubicBezTo>
                <a:cubicBezTo>
                  <a:pt x="63" y="86"/>
                  <a:pt x="63" y="86"/>
                  <a:pt x="63" y="86"/>
                </a:cubicBezTo>
                <a:cubicBezTo>
                  <a:pt x="67" y="92"/>
                  <a:pt x="67" y="92"/>
                  <a:pt x="67" y="92"/>
                </a:cubicBezTo>
                <a:cubicBezTo>
                  <a:pt x="69" y="96"/>
                  <a:pt x="71" y="98"/>
                  <a:pt x="75" y="100"/>
                </a:cubicBezTo>
                <a:cubicBezTo>
                  <a:pt x="80" y="102"/>
                  <a:pt x="93" y="106"/>
                  <a:pt x="99" y="107"/>
                </a:cubicBezTo>
                <a:cubicBezTo>
                  <a:pt x="88" y="110"/>
                  <a:pt x="78" y="113"/>
                  <a:pt x="78" y="113"/>
                </a:cubicBezTo>
                <a:cubicBezTo>
                  <a:pt x="78" y="113"/>
                  <a:pt x="69" y="118"/>
                  <a:pt x="66" y="128"/>
                </a:cubicBezTo>
                <a:cubicBezTo>
                  <a:pt x="64" y="128"/>
                  <a:pt x="62" y="128"/>
                  <a:pt x="60" y="128"/>
                </a:cubicBezTo>
                <a:cubicBezTo>
                  <a:pt x="37" y="128"/>
                  <a:pt x="20" y="125"/>
                  <a:pt x="11" y="122"/>
                </a:cubicBezTo>
                <a:close/>
                <a:moveTo>
                  <a:pt x="141" y="157"/>
                </a:moveTo>
                <a:cubicBezTo>
                  <a:pt x="105" y="157"/>
                  <a:pt x="78" y="152"/>
                  <a:pt x="66" y="146"/>
                </a:cubicBezTo>
                <a:cubicBezTo>
                  <a:pt x="69" y="142"/>
                  <a:pt x="71" y="137"/>
                  <a:pt x="73" y="131"/>
                </a:cubicBezTo>
                <a:cubicBezTo>
                  <a:pt x="75" y="125"/>
                  <a:pt x="79" y="122"/>
                  <a:pt x="81" y="120"/>
                </a:cubicBezTo>
                <a:cubicBezTo>
                  <a:pt x="87" y="119"/>
                  <a:pt x="109" y="113"/>
                  <a:pt x="118" y="109"/>
                </a:cubicBezTo>
                <a:cubicBezTo>
                  <a:pt x="122" y="107"/>
                  <a:pt x="125" y="104"/>
                  <a:pt x="128" y="99"/>
                </a:cubicBezTo>
                <a:cubicBezTo>
                  <a:pt x="131" y="93"/>
                  <a:pt x="131" y="93"/>
                  <a:pt x="131" y="93"/>
                </a:cubicBezTo>
                <a:cubicBezTo>
                  <a:pt x="125" y="89"/>
                  <a:pt x="125" y="89"/>
                  <a:pt x="125" y="89"/>
                </a:cubicBezTo>
                <a:cubicBezTo>
                  <a:pt x="113" y="81"/>
                  <a:pt x="106" y="64"/>
                  <a:pt x="106" y="44"/>
                </a:cubicBezTo>
                <a:cubicBezTo>
                  <a:pt x="106" y="19"/>
                  <a:pt x="117" y="8"/>
                  <a:pt x="141" y="8"/>
                </a:cubicBezTo>
                <a:cubicBezTo>
                  <a:pt x="165" y="8"/>
                  <a:pt x="176" y="19"/>
                  <a:pt x="176" y="44"/>
                </a:cubicBezTo>
                <a:cubicBezTo>
                  <a:pt x="176" y="64"/>
                  <a:pt x="169" y="81"/>
                  <a:pt x="157" y="89"/>
                </a:cubicBezTo>
                <a:cubicBezTo>
                  <a:pt x="151" y="93"/>
                  <a:pt x="151" y="93"/>
                  <a:pt x="151" y="93"/>
                </a:cubicBezTo>
                <a:cubicBezTo>
                  <a:pt x="155" y="100"/>
                  <a:pt x="155" y="100"/>
                  <a:pt x="155" y="100"/>
                </a:cubicBezTo>
                <a:cubicBezTo>
                  <a:pt x="157" y="104"/>
                  <a:pt x="160" y="107"/>
                  <a:pt x="165" y="109"/>
                </a:cubicBezTo>
                <a:cubicBezTo>
                  <a:pt x="173" y="113"/>
                  <a:pt x="195" y="119"/>
                  <a:pt x="201" y="120"/>
                </a:cubicBezTo>
                <a:cubicBezTo>
                  <a:pt x="203" y="122"/>
                  <a:pt x="207" y="125"/>
                  <a:pt x="209" y="131"/>
                </a:cubicBezTo>
                <a:cubicBezTo>
                  <a:pt x="211" y="137"/>
                  <a:pt x="214" y="143"/>
                  <a:pt x="216" y="147"/>
                </a:cubicBezTo>
                <a:cubicBezTo>
                  <a:pt x="204" y="152"/>
                  <a:pt x="177" y="157"/>
                  <a:pt x="141" y="157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Oval 1"/>
          <p:cNvSpPr/>
          <p:nvPr/>
        </p:nvSpPr>
        <p:spPr>
          <a:xfrm>
            <a:off x="3746204" y="1134776"/>
            <a:ext cx="4699591" cy="4699591"/>
          </a:xfrm>
          <a:prstGeom prst="ellipse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130" y="1883710"/>
            <a:ext cx="2301237" cy="3201721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1055718" y="2226944"/>
            <a:ext cx="2515257" cy="2515257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621024" y="2226944"/>
            <a:ext cx="2515257" cy="2515257"/>
          </a:xfrm>
          <a:prstGeom prst="ellipse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51762" y="2930572"/>
            <a:ext cx="14943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5"/>
                </a:solidFill>
                <a:latin typeface="Agency FB" panose="020B0503020202020204" pitchFamily="34" charset="0"/>
                <a:cs typeface="Open Sans Condensed Light" panose="020B0306030504020204" pitchFamily="34" charset="0"/>
              </a:rPr>
              <a:t>67%</a:t>
            </a:r>
            <a:endParaRPr lang="bg-BG" sz="6600" b="1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19470" y="2930572"/>
            <a:ext cx="15183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5"/>
                </a:solidFill>
                <a:latin typeface="Agency FB" panose="020B0503020202020204" pitchFamily="34" charset="0"/>
                <a:cs typeface="Open Sans Condensed Light" panose="020B0306030504020204" pitchFamily="34" charset="0"/>
              </a:rPr>
              <a:t>33%</a:t>
            </a:r>
            <a:endParaRPr lang="bg-BG" sz="6600" b="1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13237" y="267097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男性</a:t>
            </a:r>
            <a:endParaRPr lang="bg-BG" sz="24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478544" y="267097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女性</a:t>
            </a:r>
            <a:endParaRPr lang="bg-BG" sz="24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9017" y="3840798"/>
            <a:ext cx="1759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</a:t>
            </a:r>
            <a:endParaRPr lang="bg-BG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990245" y="3840798"/>
            <a:ext cx="1776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</a:t>
            </a:r>
            <a:endParaRPr lang="bg-BG" altLang="zh-CN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449" y="3765287"/>
            <a:ext cx="3768372" cy="3604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050"/>
            <a:ext cx="9144000" cy="900747"/>
          </a:xfrm>
        </p:spPr>
        <p:txBody>
          <a:bodyPr/>
          <a:lstStyle/>
          <a:p>
            <a:r>
              <a:rPr lang="zh-CN" altLang="en-US" sz="4800" dirty="0" smtClean="0">
                <a:latin typeface="方正姚体" pitchFamily="2" charset="-122"/>
                <a:ea typeface="方正姚体" pitchFamily="2" charset="-122"/>
              </a:rPr>
              <a:t>创意理念</a:t>
            </a:r>
            <a:endParaRPr lang="bg-BG" sz="4800" dirty="0">
              <a:ea typeface="方正姚体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1600" dirty="0" smtClean="0"/>
              <a:t>多色彩欧美扁平风格商务通用</a:t>
            </a:r>
            <a:r>
              <a:rPr lang="en-US" altLang="zh-CN" sz="1600" dirty="0" smtClean="0"/>
              <a:t>PPT</a:t>
            </a:r>
            <a:r>
              <a:rPr lang="zh-CN" altLang="en-US" sz="1600" dirty="0" smtClean="0"/>
              <a:t>模板</a:t>
            </a:r>
            <a:endParaRPr lang="en-US" sz="1600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11047808" y="6383053"/>
            <a:ext cx="495300" cy="330076"/>
          </a:xfrm>
        </p:spPr>
        <p:txBody>
          <a:bodyPr/>
          <a:lstStyle/>
          <a:p>
            <a:fld id="{CCB13F18-A32D-40F8-92A2-4CABB04772E8}" type="slidenum">
              <a:rPr lang="bg-BG" smtClean="0"/>
            </a:fld>
            <a:endParaRPr lang="bg-BG" dirty="0"/>
          </a:p>
        </p:txBody>
      </p:sp>
      <p:sp>
        <p:nvSpPr>
          <p:cNvPr id="35" name="Rectangle 34"/>
          <p:cNvSpPr/>
          <p:nvPr/>
        </p:nvSpPr>
        <p:spPr>
          <a:xfrm>
            <a:off x="846035" y="3355101"/>
            <a:ext cx="28044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554546" y="2183946"/>
            <a:ext cx="34932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243356" y="3325392"/>
            <a:ext cx="28044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46035" y="2183946"/>
            <a:ext cx="34932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</a:t>
            </a:r>
            <a:r>
              <a:rPr lang="zh-CN" altLang="en-US" sz="12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描述。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108407" y="2531699"/>
            <a:ext cx="3677028" cy="2724744"/>
            <a:chOff x="4216928" y="2303099"/>
            <a:chExt cx="3677028" cy="2724744"/>
          </a:xfrm>
        </p:grpSpPr>
        <p:sp>
          <p:nvSpPr>
            <p:cNvPr id="12" name="Oval 11"/>
            <p:cNvSpPr/>
            <p:nvPr/>
          </p:nvSpPr>
          <p:spPr>
            <a:xfrm>
              <a:off x="4890639" y="2303099"/>
              <a:ext cx="1031359" cy="10313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latin typeface="+mn-ea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6162483">
              <a:off x="5157182" y="3837649"/>
              <a:ext cx="340242" cy="26194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latin typeface="+mn-ea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4500000">
              <a:off x="6126609" y="2303100"/>
              <a:ext cx="1031359" cy="103135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latin typeface="+mn-ea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216928" y="3334458"/>
              <a:ext cx="1031359" cy="10313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latin typeface="+mn-ea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862597" y="3334457"/>
              <a:ext cx="1031359" cy="10313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latin typeface="+mn-ea"/>
              </a:endParaRPr>
            </a:p>
          </p:txBody>
        </p:sp>
        <p:sp>
          <p:nvSpPr>
            <p:cNvPr id="27" name="Isosceles Triangle 26"/>
            <p:cNvSpPr/>
            <p:nvPr/>
          </p:nvSpPr>
          <p:spPr>
            <a:xfrm rot="1078104">
              <a:off x="6692475" y="3783583"/>
              <a:ext cx="340242" cy="261940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latin typeface="+mn-ea"/>
              </a:endParaRPr>
            </a:p>
          </p:txBody>
        </p:sp>
        <p:sp>
          <p:nvSpPr>
            <p:cNvPr id="28" name="Isosceles Triangle 27"/>
            <p:cNvSpPr/>
            <p:nvPr/>
          </p:nvSpPr>
          <p:spPr>
            <a:xfrm rot="19945750">
              <a:off x="6199644" y="3124549"/>
              <a:ext cx="340242" cy="26194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latin typeface="+mn-ea"/>
              </a:endParaRPr>
            </a:p>
          </p:txBody>
        </p:sp>
        <p:sp>
          <p:nvSpPr>
            <p:cNvPr id="29" name="Isosceles Triangle 28"/>
            <p:cNvSpPr/>
            <p:nvPr/>
          </p:nvSpPr>
          <p:spPr>
            <a:xfrm rot="16200000">
              <a:off x="5477921" y="3139689"/>
              <a:ext cx="340242" cy="26194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latin typeface="+mn-ea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5339458" y="3558514"/>
              <a:ext cx="1377220" cy="1469329"/>
              <a:chOff x="6025477" y="5703965"/>
              <a:chExt cx="522158" cy="557080"/>
            </a:xfrm>
            <a:solidFill>
              <a:schemeClr val="accent2"/>
            </a:solidFill>
          </p:grpSpPr>
          <p:sp>
            <p:nvSpPr>
              <p:cNvPr id="24" name="Freeform 348"/>
              <p:cNvSpPr/>
              <p:nvPr/>
            </p:nvSpPr>
            <p:spPr bwMode="auto">
              <a:xfrm>
                <a:off x="6278241" y="5703965"/>
                <a:ext cx="31596" cy="78158"/>
              </a:xfrm>
              <a:custGeom>
                <a:avLst/>
                <a:gdLst>
                  <a:gd name="T0" fmla="*/ 8 w 15"/>
                  <a:gd name="T1" fmla="*/ 38 h 38"/>
                  <a:gd name="T2" fmla="*/ 0 w 15"/>
                  <a:gd name="T3" fmla="*/ 30 h 38"/>
                  <a:gd name="T4" fmla="*/ 0 w 15"/>
                  <a:gd name="T5" fmla="*/ 7 h 38"/>
                  <a:gd name="T6" fmla="*/ 8 w 15"/>
                  <a:gd name="T7" fmla="*/ 0 h 38"/>
                  <a:gd name="T8" fmla="*/ 15 w 15"/>
                  <a:gd name="T9" fmla="*/ 7 h 38"/>
                  <a:gd name="T10" fmla="*/ 15 w 15"/>
                  <a:gd name="T11" fmla="*/ 30 h 38"/>
                  <a:gd name="T12" fmla="*/ 8 w 15"/>
                  <a:gd name="T1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38">
                    <a:moveTo>
                      <a:pt x="8" y="38"/>
                    </a:moveTo>
                    <a:cubicBezTo>
                      <a:pt x="4" y="38"/>
                      <a:pt x="0" y="34"/>
                      <a:pt x="0" y="3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2" y="0"/>
                      <a:pt x="15" y="3"/>
                      <a:pt x="15" y="7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4"/>
                      <a:pt x="12" y="38"/>
                      <a:pt x="8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0" name="Freeform 349"/>
              <p:cNvSpPr/>
              <p:nvPr/>
            </p:nvSpPr>
            <p:spPr bwMode="auto">
              <a:xfrm>
                <a:off x="6153521" y="5730572"/>
                <a:ext cx="58203" cy="73169"/>
              </a:xfrm>
              <a:custGeom>
                <a:avLst/>
                <a:gdLst>
                  <a:gd name="T0" fmla="*/ 20 w 28"/>
                  <a:gd name="T1" fmla="*/ 35 h 35"/>
                  <a:gd name="T2" fmla="*/ 13 w 28"/>
                  <a:gd name="T3" fmla="*/ 32 h 35"/>
                  <a:gd name="T4" fmla="*/ 2 w 28"/>
                  <a:gd name="T5" fmla="*/ 12 h 35"/>
                  <a:gd name="T6" fmla="*/ 4 w 28"/>
                  <a:gd name="T7" fmla="*/ 2 h 35"/>
                  <a:gd name="T8" fmla="*/ 14 w 28"/>
                  <a:gd name="T9" fmla="*/ 5 h 35"/>
                  <a:gd name="T10" fmla="*/ 26 w 28"/>
                  <a:gd name="T11" fmla="*/ 25 h 35"/>
                  <a:gd name="T12" fmla="*/ 23 w 28"/>
                  <a:gd name="T13" fmla="*/ 35 h 35"/>
                  <a:gd name="T14" fmla="*/ 20 w 28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35">
                    <a:moveTo>
                      <a:pt x="20" y="35"/>
                    </a:moveTo>
                    <a:cubicBezTo>
                      <a:pt x="17" y="35"/>
                      <a:pt x="15" y="34"/>
                      <a:pt x="13" y="3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8"/>
                      <a:pt x="1" y="4"/>
                      <a:pt x="4" y="2"/>
                    </a:cubicBezTo>
                    <a:cubicBezTo>
                      <a:pt x="8" y="0"/>
                      <a:pt x="12" y="1"/>
                      <a:pt x="14" y="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8" y="28"/>
                      <a:pt x="27" y="33"/>
                      <a:pt x="23" y="35"/>
                    </a:cubicBezTo>
                    <a:cubicBezTo>
                      <a:pt x="22" y="35"/>
                      <a:pt x="21" y="35"/>
                      <a:pt x="20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1" name="Freeform 350"/>
              <p:cNvSpPr/>
              <p:nvPr/>
            </p:nvSpPr>
            <p:spPr bwMode="auto">
              <a:xfrm>
                <a:off x="6060397" y="5818707"/>
                <a:ext cx="76495" cy="56539"/>
              </a:xfrm>
              <a:custGeom>
                <a:avLst/>
                <a:gdLst>
                  <a:gd name="T0" fmla="*/ 28 w 37"/>
                  <a:gd name="T1" fmla="*/ 27 h 27"/>
                  <a:gd name="T2" fmla="*/ 25 w 37"/>
                  <a:gd name="T3" fmla="*/ 26 h 27"/>
                  <a:gd name="T4" fmla="*/ 5 w 37"/>
                  <a:gd name="T5" fmla="*/ 14 h 27"/>
                  <a:gd name="T6" fmla="*/ 2 w 37"/>
                  <a:gd name="T7" fmla="*/ 5 h 27"/>
                  <a:gd name="T8" fmla="*/ 12 w 37"/>
                  <a:gd name="T9" fmla="*/ 2 h 27"/>
                  <a:gd name="T10" fmla="*/ 32 w 37"/>
                  <a:gd name="T11" fmla="*/ 14 h 27"/>
                  <a:gd name="T12" fmla="*/ 35 w 37"/>
                  <a:gd name="T13" fmla="*/ 23 h 27"/>
                  <a:gd name="T14" fmla="*/ 28 w 37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27">
                    <a:moveTo>
                      <a:pt x="28" y="27"/>
                    </a:moveTo>
                    <a:cubicBezTo>
                      <a:pt x="27" y="27"/>
                      <a:pt x="26" y="27"/>
                      <a:pt x="25" y="2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1" y="12"/>
                      <a:pt x="0" y="8"/>
                      <a:pt x="2" y="5"/>
                    </a:cubicBezTo>
                    <a:cubicBezTo>
                      <a:pt x="4" y="1"/>
                      <a:pt x="9" y="0"/>
                      <a:pt x="12" y="2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5" y="16"/>
                      <a:pt x="37" y="20"/>
                      <a:pt x="35" y="23"/>
                    </a:cubicBezTo>
                    <a:cubicBezTo>
                      <a:pt x="33" y="26"/>
                      <a:pt x="31" y="27"/>
                      <a:pt x="28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2" name="Freeform 351"/>
              <p:cNvSpPr/>
              <p:nvPr/>
            </p:nvSpPr>
            <p:spPr bwMode="auto">
              <a:xfrm>
                <a:off x="6025477" y="5943426"/>
                <a:ext cx="78158" cy="28270"/>
              </a:xfrm>
              <a:custGeom>
                <a:avLst/>
                <a:gdLst>
                  <a:gd name="T0" fmla="*/ 31 w 38"/>
                  <a:gd name="T1" fmla="*/ 14 h 14"/>
                  <a:gd name="T2" fmla="*/ 8 w 38"/>
                  <a:gd name="T3" fmla="*/ 14 h 14"/>
                  <a:gd name="T4" fmla="*/ 0 w 38"/>
                  <a:gd name="T5" fmla="*/ 7 h 14"/>
                  <a:gd name="T6" fmla="*/ 8 w 38"/>
                  <a:gd name="T7" fmla="*/ 0 h 14"/>
                  <a:gd name="T8" fmla="*/ 31 w 38"/>
                  <a:gd name="T9" fmla="*/ 0 h 14"/>
                  <a:gd name="T10" fmla="*/ 38 w 38"/>
                  <a:gd name="T11" fmla="*/ 7 h 14"/>
                  <a:gd name="T12" fmla="*/ 31 w 3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4">
                    <a:moveTo>
                      <a:pt x="31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5" y="0"/>
                      <a:pt x="38" y="3"/>
                      <a:pt x="38" y="7"/>
                    </a:cubicBezTo>
                    <a:cubicBezTo>
                      <a:pt x="38" y="11"/>
                      <a:pt x="35" y="14"/>
                      <a:pt x="31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3" name="Freeform 352"/>
              <p:cNvSpPr/>
              <p:nvPr/>
            </p:nvSpPr>
            <p:spPr bwMode="auto">
              <a:xfrm>
                <a:off x="6052083" y="6041539"/>
                <a:ext cx="76495" cy="56539"/>
              </a:xfrm>
              <a:custGeom>
                <a:avLst/>
                <a:gdLst>
                  <a:gd name="T0" fmla="*/ 9 w 37"/>
                  <a:gd name="T1" fmla="*/ 27 h 27"/>
                  <a:gd name="T2" fmla="*/ 2 w 37"/>
                  <a:gd name="T3" fmla="*/ 23 h 27"/>
                  <a:gd name="T4" fmla="*/ 5 w 37"/>
                  <a:gd name="T5" fmla="*/ 13 h 27"/>
                  <a:gd name="T6" fmla="*/ 25 w 37"/>
                  <a:gd name="T7" fmla="*/ 2 h 27"/>
                  <a:gd name="T8" fmla="*/ 35 w 37"/>
                  <a:gd name="T9" fmla="*/ 4 h 27"/>
                  <a:gd name="T10" fmla="*/ 32 w 37"/>
                  <a:gd name="T11" fmla="*/ 14 h 27"/>
                  <a:gd name="T12" fmla="*/ 12 w 37"/>
                  <a:gd name="T13" fmla="*/ 26 h 27"/>
                  <a:gd name="T14" fmla="*/ 9 w 37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27">
                    <a:moveTo>
                      <a:pt x="9" y="27"/>
                    </a:moveTo>
                    <a:cubicBezTo>
                      <a:pt x="6" y="27"/>
                      <a:pt x="4" y="25"/>
                      <a:pt x="2" y="23"/>
                    </a:cubicBezTo>
                    <a:cubicBezTo>
                      <a:pt x="0" y="20"/>
                      <a:pt x="2" y="15"/>
                      <a:pt x="5" y="13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9" y="0"/>
                      <a:pt x="33" y="1"/>
                      <a:pt x="35" y="4"/>
                    </a:cubicBezTo>
                    <a:cubicBezTo>
                      <a:pt x="37" y="8"/>
                      <a:pt x="36" y="12"/>
                      <a:pt x="32" y="14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1" y="26"/>
                      <a:pt x="10" y="27"/>
                      <a:pt x="9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4" name="Freeform 353"/>
              <p:cNvSpPr/>
              <p:nvPr/>
            </p:nvSpPr>
            <p:spPr bwMode="auto">
              <a:xfrm>
                <a:off x="6437882" y="6053179"/>
                <a:ext cx="76495" cy="56539"/>
              </a:xfrm>
              <a:custGeom>
                <a:avLst/>
                <a:gdLst>
                  <a:gd name="T0" fmla="*/ 29 w 37"/>
                  <a:gd name="T1" fmla="*/ 27 h 27"/>
                  <a:gd name="T2" fmla="*/ 25 w 37"/>
                  <a:gd name="T3" fmla="*/ 26 h 27"/>
                  <a:gd name="T4" fmla="*/ 5 w 37"/>
                  <a:gd name="T5" fmla="*/ 15 h 27"/>
                  <a:gd name="T6" fmla="*/ 2 w 37"/>
                  <a:gd name="T7" fmla="*/ 5 h 27"/>
                  <a:gd name="T8" fmla="*/ 12 w 37"/>
                  <a:gd name="T9" fmla="*/ 2 h 27"/>
                  <a:gd name="T10" fmla="*/ 32 w 37"/>
                  <a:gd name="T11" fmla="*/ 14 h 27"/>
                  <a:gd name="T12" fmla="*/ 35 w 37"/>
                  <a:gd name="T13" fmla="*/ 23 h 27"/>
                  <a:gd name="T14" fmla="*/ 29 w 37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27">
                    <a:moveTo>
                      <a:pt x="29" y="27"/>
                    </a:moveTo>
                    <a:cubicBezTo>
                      <a:pt x="27" y="27"/>
                      <a:pt x="26" y="27"/>
                      <a:pt x="25" y="2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" y="13"/>
                      <a:pt x="0" y="8"/>
                      <a:pt x="2" y="5"/>
                    </a:cubicBezTo>
                    <a:cubicBezTo>
                      <a:pt x="4" y="1"/>
                      <a:pt x="9" y="0"/>
                      <a:pt x="12" y="2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6" y="16"/>
                      <a:pt x="37" y="20"/>
                      <a:pt x="35" y="23"/>
                    </a:cubicBezTo>
                    <a:cubicBezTo>
                      <a:pt x="34" y="26"/>
                      <a:pt x="31" y="27"/>
                      <a:pt x="29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6" name="Freeform 354"/>
              <p:cNvSpPr/>
              <p:nvPr/>
            </p:nvSpPr>
            <p:spPr bwMode="auto">
              <a:xfrm>
                <a:off x="6471140" y="5958393"/>
                <a:ext cx="76495" cy="28270"/>
              </a:xfrm>
              <a:custGeom>
                <a:avLst/>
                <a:gdLst>
                  <a:gd name="T0" fmla="*/ 30 w 37"/>
                  <a:gd name="T1" fmla="*/ 14 h 14"/>
                  <a:gd name="T2" fmla="*/ 7 w 37"/>
                  <a:gd name="T3" fmla="*/ 14 h 14"/>
                  <a:gd name="T4" fmla="*/ 0 w 37"/>
                  <a:gd name="T5" fmla="*/ 7 h 14"/>
                  <a:gd name="T6" fmla="*/ 7 w 37"/>
                  <a:gd name="T7" fmla="*/ 0 h 14"/>
                  <a:gd name="T8" fmla="*/ 30 w 37"/>
                  <a:gd name="T9" fmla="*/ 0 h 14"/>
                  <a:gd name="T10" fmla="*/ 37 w 37"/>
                  <a:gd name="T11" fmla="*/ 7 h 14"/>
                  <a:gd name="T12" fmla="*/ 30 w 37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4">
                    <a:moveTo>
                      <a:pt x="30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4" y="0"/>
                      <a:pt x="37" y="3"/>
                      <a:pt x="37" y="7"/>
                    </a:cubicBezTo>
                    <a:cubicBezTo>
                      <a:pt x="37" y="11"/>
                      <a:pt x="34" y="14"/>
                      <a:pt x="30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7" name="Freeform 355"/>
              <p:cNvSpPr/>
              <p:nvPr/>
            </p:nvSpPr>
            <p:spPr bwMode="auto">
              <a:xfrm>
                <a:off x="6446196" y="5830347"/>
                <a:ext cx="76495" cy="56539"/>
              </a:xfrm>
              <a:custGeom>
                <a:avLst/>
                <a:gdLst>
                  <a:gd name="T0" fmla="*/ 8 w 37"/>
                  <a:gd name="T1" fmla="*/ 27 h 27"/>
                  <a:gd name="T2" fmla="*/ 2 w 37"/>
                  <a:gd name="T3" fmla="*/ 24 h 27"/>
                  <a:gd name="T4" fmla="*/ 5 w 37"/>
                  <a:gd name="T5" fmla="*/ 14 h 27"/>
                  <a:gd name="T6" fmla="*/ 25 w 37"/>
                  <a:gd name="T7" fmla="*/ 2 h 27"/>
                  <a:gd name="T8" fmla="*/ 35 w 37"/>
                  <a:gd name="T9" fmla="*/ 5 h 27"/>
                  <a:gd name="T10" fmla="*/ 32 w 37"/>
                  <a:gd name="T11" fmla="*/ 15 h 27"/>
                  <a:gd name="T12" fmla="*/ 12 w 37"/>
                  <a:gd name="T13" fmla="*/ 26 h 27"/>
                  <a:gd name="T14" fmla="*/ 8 w 37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27">
                    <a:moveTo>
                      <a:pt x="8" y="27"/>
                    </a:moveTo>
                    <a:cubicBezTo>
                      <a:pt x="6" y="27"/>
                      <a:pt x="3" y="26"/>
                      <a:pt x="2" y="24"/>
                    </a:cubicBezTo>
                    <a:cubicBezTo>
                      <a:pt x="0" y="20"/>
                      <a:pt x="1" y="16"/>
                      <a:pt x="5" y="14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8" y="0"/>
                      <a:pt x="33" y="1"/>
                      <a:pt x="35" y="5"/>
                    </a:cubicBezTo>
                    <a:cubicBezTo>
                      <a:pt x="37" y="8"/>
                      <a:pt x="35" y="13"/>
                      <a:pt x="32" y="15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1" y="27"/>
                      <a:pt x="9" y="27"/>
                      <a:pt x="8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8" name="Freeform 356"/>
              <p:cNvSpPr/>
              <p:nvPr/>
            </p:nvSpPr>
            <p:spPr bwMode="auto">
              <a:xfrm>
                <a:off x="6376353" y="5738887"/>
                <a:ext cx="59865" cy="73169"/>
              </a:xfrm>
              <a:custGeom>
                <a:avLst/>
                <a:gdLst>
                  <a:gd name="T0" fmla="*/ 8 w 28"/>
                  <a:gd name="T1" fmla="*/ 35 h 35"/>
                  <a:gd name="T2" fmla="*/ 4 w 28"/>
                  <a:gd name="T3" fmla="*/ 34 h 35"/>
                  <a:gd name="T4" fmla="*/ 2 w 28"/>
                  <a:gd name="T5" fmla="*/ 24 h 35"/>
                  <a:gd name="T6" fmla="*/ 13 w 28"/>
                  <a:gd name="T7" fmla="*/ 4 h 35"/>
                  <a:gd name="T8" fmla="*/ 23 w 28"/>
                  <a:gd name="T9" fmla="*/ 2 h 35"/>
                  <a:gd name="T10" fmla="*/ 26 w 28"/>
                  <a:gd name="T11" fmla="*/ 11 h 35"/>
                  <a:gd name="T12" fmla="*/ 14 w 28"/>
                  <a:gd name="T13" fmla="*/ 32 h 35"/>
                  <a:gd name="T14" fmla="*/ 8 w 28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35">
                    <a:moveTo>
                      <a:pt x="8" y="35"/>
                    </a:moveTo>
                    <a:cubicBezTo>
                      <a:pt x="7" y="35"/>
                      <a:pt x="5" y="35"/>
                      <a:pt x="4" y="34"/>
                    </a:cubicBezTo>
                    <a:cubicBezTo>
                      <a:pt x="1" y="32"/>
                      <a:pt x="0" y="28"/>
                      <a:pt x="2" y="2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1"/>
                      <a:pt x="19" y="0"/>
                      <a:pt x="23" y="2"/>
                    </a:cubicBezTo>
                    <a:cubicBezTo>
                      <a:pt x="26" y="4"/>
                      <a:pt x="28" y="8"/>
                      <a:pt x="26" y="11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3" y="34"/>
                      <a:pt x="10" y="35"/>
                      <a:pt x="8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9" name="Freeform 357"/>
              <p:cNvSpPr>
                <a:spLocks noEditPoints="1"/>
              </p:cNvSpPr>
              <p:nvPr/>
            </p:nvSpPr>
            <p:spPr bwMode="auto">
              <a:xfrm>
                <a:off x="6146870" y="5828685"/>
                <a:ext cx="281035" cy="337574"/>
              </a:xfrm>
              <a:custGeom>
                <a:avLst/>
                <a:gdLst>
                  <a:gd name="T0" fmla="*/ 67 w 134"/>
                  <a:gd name="T1" fmla="*/ 0 h 162"/>
                  <a:gd name="T2" fmla="*/ 0 w 134"/>
                  <a:gd name="T3" fmla="*/ 73 h 162"/>
                  <a:gd name="T4" fmla="*/ 31 w 134"/>
                  <a:gd name="T5" fmla="*/ 162 h 162"/>
                  <a:gd name="T6" fmla="*/ 71 w 134"/>
                  <a:gd name="T7" fmla="*/ 162 h 162"/>
                  <a:gd name="T8" fmla="*/ 107 w 134"/>
                  <a:gd name="T9" fmla="*/ 132 h 162"/>
                  <a:gd name="T10" fmla="*/ 134 w 134"/>
                  <a:gd name="T11" fmla="*/ 67 h 162"/>
                  <a:gd name="T12" fmla="*/ 59 w 134"/>
                  <a:gd name="T13" fmla="*/ 118 h 162"/>
                  <a:gd name="T14" fmla="*/ 45 w 134"/>
                  <a:gd name="T15" fmla="*/ 91 h 162"/>
                  <a:gd name="T16" fmla="*/ 54 w 134"/>
                  <a:gd name="T17" fmla="*/ 87 h 162"/>
                  <a:gd name="T18" fmla="*/ 73 w 134"/>
                  <a:gd name="T19" fmla="*/ 87 h 162"/>
                  <a:gd name="T20" fmla="*/ 80 w 134"/>
                  <a:gd name="T21" fmla="*/ 92 h 162"/>
                  <a:gd name="T22" fmla="*/ 84 w 134"/>
                  <a:gd name="T23" fmla="*/ 91 h 162"/>
                  <a:gd name="T24" fmla="*/ 71 w 134"/>
                  <a:gd name="T25" fmla="*/ 118 h 162"/>
                  <a:gd name="T26" fmla="*/ 59 w 134"/>
                  <a:gd name="T27" fmla="*/ 150 h 162"/>
                  <a:gd name="T28" fmla="*/ 55 w 134"/>
                  <a:gd name="T29" fmla="*/ 72 h 162"/>
                  <a:gd name="T30" fmla="*/ 57 w 134"/>
                  <a:gd name="T31" fmla="*/ 74 h 162"/>
                  <a:gd name="T32" fmla="*/ 55 w 134"/>
                  <a:gd name="T33" fmla="*/ 72 h 162"/>
                  <a:gd name="T34" fmla="*/ 75 w 134"/>
                  <a:gd name="T35" fmla="*/ 70 h 162"/>
                  <a:gd name="T36" fmla="*/ 76 w 134"/>
                  <a:gd name="T37" fmla="*/ 70 h 162"/>
                  <a:gd name="T38" fmla="*/ 74 w 134"/>
                  <a:gd name="T39" fmla="*/ 71 h 162"/>
                  <a:gd name="T40" fmla="*/ 121 w 134"/>
                  <a:gd name="T41" fmla="*/ 77 h 162"/>
                  <a:gd name="T42" fmla="*/ 98 w 134"/>
                  <a:gd name="T43" fmla="*/ 125 h 162"/>
                  <a:gd name="T44" fmla="*/ 79 w 134"/>
                  <a:gd name="T45" fmla="*/ 150 h 162"/>
                  <a:gd name="T46" fmla="*/ 94 w 134"/>
                  <a:gd name="T47" fmla="*/ 90 h 162"/>
                  <a:gd name="T48" fmla="*/ 87 w 134"/>
                  <a:gd name="T49" fmla="*/ 86 h 162"/>
                  <a:gd name="T50" fmla="*/ 77 w 134"/>
                  <a:gd name="T51" fmla="*/ 85 h 162"/>
                  <a:gd name="T52" fmla="*/ 75 w 134"/>
                  <a:gd name="T53" fmla="*/ 83 h 162"/>
                  <a:gd name="T54" fmla="*/ 75 w 134"/>
                  <a:gd name="T55" fmla="*/ 66 h 162"/>
                  <a:gd name="T56" fmla="*/ 71 w 134"/>
                  <a:gd name="T57" fmla="*/ 82 h 162"/>
                  <a:gd name="T58" fmla="*/ 57 w 134"/>
                  <a:gd name="T59" fmla="*/ 84 h 162"/>
                  <a:gd name="T60" fmla="*/ 57 w 134"/>
                  <a:gd name="T61" fmla="*/ 68 h 162"/>
                  <a:gd name="T62" fmla="*/ 51 w 134"/>
                  <a:gd name="T63" fmla="*/ 81 h 162"/>
                  <a:gd name="T64" fmla="*/ 47 w 134"/>
                  <a:gd name="T65" fmla="*/ 87 h 162"/>
                  <a:gd name="T66" fmla="*/ 43 w 134"/>
                  <a:gd name="T67" fmla="*/ 86 h 162"/>
                  <a:gd name="T68" fmla="*/ 37 w 134"/>
                  <a:gd name="T69" fmla="*/ 84 h 162"/>
                  <a:gd name="T70" fmla="*/ 37 w 134"/>
                  <a:gd name="T71" fmla="*/ 84 h 162"/>
                  <a:gd name="T72" fmla="*/ 37 w 134"/>
                  <a:gd name="T73" fmla="*/ 84 h 162"/>
                  <a:gd name="T74" fmla="*/ 51 w 134"/>
                  <a:gd name="T75" fmla="*/ 119 h 162"/>
                  <a:gd name="T76" fmla="*/ 43 w 134"/>
                  <a:gd name="T77" fmla="*/ 150 h 162"/>
                  <a:gd name="T78" fmla="*/ 12 w 134"/>
                  <a:gd name="T79" fmla="*/ 77 h 162"/>
                  <a:gd name="T80" fmla="*/ 11 w 134"/>
                  <a:gd name="T81" fmla="*/ 69 h 162"/>
                  <a:gd name="T82" fmla="*/ 67 w 134"/>
                  <a:gd name="T83" fmla="*/ 11 h 162"/>
                  <a:gd name="T84" fmla="*/ 122 w 134"/>
                  <a:gd name="T85" fmla="*/ 69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4" h="162">
                    <a:moveTo>
                      <a:pt x="134" y="67"/>
                    </a:moveTo>
                    <a:cubicBezTo>
                      <a:pt x="134" y="30"/>
                      <a:pt x="104" y="0"/>
                      <a:pt x="67" y="0"/>
                    </a:cubicBezTo>
                    <a:cubicBezTo>
                      <a:pt x="30" y="0"/>
                      <a:pt x="0" y="30"/>
                      <a:pt x="0" y="67"/>
                    </a:cubicBezTo>
                    <a:cubicBezTo>
                      <a:pt x="0" y="69"/>
                      <a:pt x="0" y="71"/>
                      <a:pt x="0" y="73"/>
                    </a:cubicBezTo>
                    <a:cubicBezTo>
                      <a:pt x="0" y="74"/>
                      <a:pt x="1" y="100"/>
                      <a:pt x="26" y="132"/>
                    </a:cubicBezTo>
                    <a:cubicBezTo>
                      <a:pt x="34" y="142"/>
                      <a:pt x="31" y="162"/>
                      <a:pt x="31" y="162"/>
                    </a:cubicBezTo>
                    <a:cubicBezTo>
                      <a:pt x="41" y="162"/>
                      <a:pt x="51" y="162"/>
                      <a:pt x="62" y="162"/>
                    </a:cubicBezTo>
                    <a:cubicBezTo>
                      <a:pt x="65" y="162"/>
                      <a:pt x="68" y="162"/>
                      <a:pt x="71" y="162"/>
                    </a:cubicBezTo>
                    <a:cubicBezTo>
                      <a:pt x="82" y="162"/>
                      <a:pt x="92" y="162"/>
                      <a:pt x="102" y="162"/>
                    </a:cubicBezTo>
                    <a:cubicBezTo>
                      <a:pt x="102" y="162"/>
                      <a:pt x="99" y="142"/>
                      <a:pt x="107" y="132"/>
                    </a:cubicBezTo>
                    <a:cubicBezTo>
                      <a:pt x="132" y="100"/>
                      <a:pt x="134" y="74"/>
                      <a:pt x="133" y="73"/>
                    </a:cubicBezTo>
                    <a:cubicBezTo>
                      <a:pt x="133" y="71"/>
                      <a:pt x="134" y="69"/>
                      <a:pt x="134" y="67"/>
                    </a:cubicBezTo>
                    <a:close/>
                    <a:moveTo>
                      <a:pt x="59" y="150"/>
                    </a:moveTo>
                    <a:cubicBezTo>
                      <a:pt x="59" y="118"/>
                      <a:pt x="59" y="118"/>
                      <a:pt x="59" y="118"/>
                    </a:cubicBezTo>
                    <a:cubicBezTo>
                      <a:pt x="59" y="117"/>
                      <a:pt x="59" y="117"/>
                      <a:pt x="58" y="116"/>
                    </a:cubicBezTo>
                    <a:cubicBezTo>
                      <a:pt x="45" y="91"/>
                      <a:pt x="45" y="91"/>
                      <a:pt x="45" y="91"/>
                    </a:cubicBezTo>
                    <a:cubicBezTo>
                      <a:pt x="46" y="91"/>
                      <a:pt x="47" y="91"/>
                      <a:pt x="48" y="90"/>
                    </a:cubicBezTo>
                    <a:cubicBezTo>
                      <a:pt x="50" y="90"/>
                      <a:pt x="52" y="88"/>
                      <a:pt x="54" y="87"/>
                    </a:cubicBezTo>
                    <a:cubicBezTo>
                      <a:pt x="56" y="89"/>
                      <a:pt x="59" y="91"/>
                      <a:pt x="61" y="91"/>
                    </a:cubicBezTo>
                    <a:cubicBezTo>
                      <a:pt x="65" y="92"/>
                      <a:pt x="69" y="90"/>
                      <a:pt x="73" y="87"/>
                    </a:cubicBezTo>
                    <a:cubicBezTo>
                      <a:pt x="73" y="87"/>
                      <a:pt x="73" y="87"/>
                      <a:pt x="73" y="88"/>
                    </a:cubicBezTo>
                    <a:cubicBezTo>
                      <a:pt x="75" y="91"/>
                      <a:pt x="78" y="92"/>
                      <a:pt x="80" y="92"/>
                    </a:cubicBezTo>
                    <a:cubicBezTo>
                      <a:pt x="81" y="92"/>
                      <a:pt x="81" y="92"/>
                      <a:pt x="81" y="92"/>
                    </a:cubicBezTo>
                    <a:cubicBezTo>
                      <a:pt x="82" y="92"/>
                      <a:pt x="83" y="92"/>
                      <a:pt x="84" y="91"/>
                    </a:cubicBezTo>
                    <a:cubicBezTo>
                      <a:pt x="71" y="116"/>
                      <a:pt x="71" y="116"/>
                      <a:pt x="71" y="116"/>
                    </a:cubicBezTo>
                    <a:cubicBezTo>
                      <a:pt x="71" y="117"/>
                      <a:pt x="71" y="117"/>
                      <a:pt x="71" y="118"/>
                    </a:cubicBezTo>
                    <a:cubicBezTo>
                      <a:pt x="71" y="150"/>
                      <a:pt x="71" y="150"/>
                      <a:pt x="71" y="150"/>
                    </a:cubicBezTo>
                    <a:lnTo>
                      <a:pt x="59" y="150"/>
                    </a:lnTo>
                    <a:close/>
                    <a:moveTo>
                      <a:pt x="55" y="72"/>
                    </a:moveTo>
                    <a:cubicBezTo>
                      <a:pt x="55" y="72"/>
                      <a:pt x="55" y="72"/>
                      <a:pt x="55" y="72"/>
                    </a:cubicBezTo>
                    <a:cubicBezTo>
                      <a:pt x="55" y="72"/>
                      <a:pt x="55" y="72"/>
                      <a:pt x="56" y="72"/>
                    </a:cubicBezTo>
                    <a:cubicBezTo>
                      <a:pt x="57" y="72"/>
                      <a:pt x="57" y="72"/>
                      <a:pt x="57" y="74"/>
                    </a:cubicBezTo>
                    <a:cubicBezTo>
                      <a:pt x="57" y="75"/>
                      <a:pt x="56" y="77"/>
                      <a:pt x="55" y="80"/>
                    </a:cubicBezTo>
                    <a:cubicBezTo>
                      <a:pt x="54" y="76"/>
                      <a:pt x="54" y="73"/>
                      <a:pt x="55" y="72"/>
                    </a:cubicBezTo>
                    <a:close/>
                    <a:moveTo>
                      <a:pt x="74" y="71"/>
                    </a:moveTo>
                    <a:cubicBezTo>
                      <a:pt x="74" y="70"/>
                      <a:pt x="75" y="70"/>
                      <a:pt x="75" y="70"/>
                    </a:cubicBezTo>
                    <a:cubicBezTo>
                      <a:pt x="75" y="70"/>
                      <a:pt x="75" y="70"/>
                      <a:pt x="75" y="70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6" y="71"/>
                      <a:pt x="76" y="74"/>
                      <a:pt x="74" y="78"/>
                    </a:cubicBezTo>
                    <a:cubicBezTo>
                      <a:pt x="73" y="75"/>
                      <a:pt x="73" y="72"/>
                      <a:pt x="74" y="71"/>
                    </a:cubicBezTo>
                    <a:close/>
                    <a:moveTo>
                      <a:pt x="122" y="69"/>
                    </a:moveTo>
                    <a:cubicBezTo>
                      <a:pt x="121" y="77"/>
                      <a:pt x="121" y="77"/>
                      <a:pt x="121" y="77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20" y="84"/>
                      <a:pt x="115" y="103"/>
                      <a:pt x="98" y="125"/>
                    </a:cubicBezTo>
                    <a:cubicBezTo>
                      <a:pt x="92" y="132"/>
                      <a:pt x="90" y="142"/>
                      <a:pt x="90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19"/>
                      <a:pt x="79" y="119"/>
                      <a:pt x="79" y="119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5" y="88"/>
                      <a:pt x="94" y="85"/>
                      <a:pt x="92" y="84"/>
                    </a:cubicBezTo>
                    <a:cubicBezTo>
                      <a:pt x="90" y="83"/>
                      <a:pt x="88" y="84"/>
                      <a:pt x="87" y="86"/>
                    </a:cubicBezTo>
                    <a:cubicBezTo>
                      <a:pt x="85" y="87"/>
                      <a:pt x="83" y="88"/>
                      <a:pt x="81" y="88"/>
                    </a:cubicBezTo>
                    <a:cubicBezTo>
                      <a:pt x="79" y="88"/>
                      <a:pt x="78" y="87"/>
                      <a:pt x="77" y="85"/>
                    </a:cubicBezTo>
                    <a:cubicBezTo>
                      <a:pt x="76" y="85"/>
                      <a:pt x="76" y="84"/>
                      <a:pt x="75" y="83"/>
                    </a:cubicBezTo>
                    <a:cubicBezTo>
                      <a:pt x="75" y="83"/>
                      <a:pt x="75" y="83"/>
                      <a:pt x="75" y="83"/>
                    </a:cubicBezTo>
                    <a:cubicBezTo>
                      <a:pt x="79" y="78"/>
                      <a:pt x="81" y="72"/>
                      <a:pt x="79" y="68"/>
                    </a:cubicBezTo>
                    <a:cubicBezTo>
                      <a:pt x="79" y="66"/>
                      <a:pt x="77" y="65"/>
                      <a:pt x="75" y="66"/>
                    </a:cubicBezTo>
                    <a:cubicBezTo>
                      <a:pt x="73" y="66"/>
                      <a:pt x="71" y="67"/>
                      <a:pt x="70" y="69"/>
                    </a:cubicBezTo>
                    <a:cubicBezTo>
                      <a:pt x="69" y="72"/>
                      <a:pt x="69" y="78"/>
                      <a:pt x="71" y="82"/>
                    </a:cubicBezTo>
                    <a:cubicBezTo>
                      <a:pt x="68" y="85"/>
                      <a:pt x="65" y="88"/>
                      <a:pt x="62" y="87"/>
                    </a:cubicBezTo>
                    <a:cubicBezTo>
                      <a:pt x="60" y="87"/>
                      <a:pt x="58" y="86"/>
                      <a:pt x="57" y="84"/>
                    </a:cubicBezTo>
                    <a:cubicBezTo>
                      <a:pt x="60" y="80"/>
                      <a:pt x="61" y="77"/>
                      <a:pt x="61" y="73"/>
                    </a:cubicBezTo>
                    <a:cubicBezTo>
                      <a:pt x="61" y="71"/>
                      <a:pt x="60" y="68"/>
                      <a:pt x="57" y="68"/>
                    </a:cubicBezTo>
                    <a:cubicBezTo>
                      <a:pt x="55" y="67"/>
                      <a:pt x="53" y="68"/>
                      <a:pt x="52" y="69"/>
                    </a:cubicBezTo>
                    <a:cubicBezTo>
                      <a:pt x="49" y="72"/>
                      <a:pt x="50" y="77"/>
                      <a:pt x="51" y="81"/>
                    </a:cubicBezTo>
                    <a:cubicBezTo>
                      <a:pt x="51" y="82"/>
                      <a:pt x="51" y="83"/>
                      <a:pt x="52" y="83"/>
                    </a:cubicBezTo>
                    <a:cubicBezTo>
                      <a:pt x="50" y="85"/>
                      <a:pt x="48" y="86"/>
                      <a:pt x="47" y="87"/>
                    </a:cubicBezTo>
                    <a:cubicBezTo>
                      <a:pt x="45" y="87"/>
                      <a:pt x="44" y="87"/>
                      <a:pt x="43" y="87"/>
                    </a:cubicBezTo>
                    <a:cubicBezTo>
                      <a:pt x="43" y="86"/>
                      <a:pt x="43" y="86"/>
                      <a:pt x="43" y="86"/>
                    </a:cubicBezTo>
                    <a:cubicBezTo>
                      <a:pt x="42" y="84"/>
                      <a:pt x="40" y="83"/>
                      <a:pt x="38" y="84"/>
                    </a:cubicBezTo>
                    <a:cubicBezTo>
                      <a:pt x="38" y="84"/>
                      <a:pt x="38" y="84"/>
                      <a:pt x="37" y="84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35" y="85"/>
                      <a:pt x="35" y="88"/>
                      <a:pt x="36" y="90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50"/>
                      <a:pt x="51" y="150"/>
                      <a:pt x="51" y="150"/>
                    </a:cubicBezTo>
                    <a:cubicBezTo>
                      <a:pt x="43" y="150"/>
                      <a:pt x="43" y="150"/>
                      <a:pt x="43" y="150"/>
                    </a:cubicBezTo>
                    <a:cubicBezTo>
                      <a:pt x="43" y="142"/>
                      <a:pt x="41" y="132"/>
                      <a:pt x="36" y="125"/>
                    </a:cubicBezTo>
                    <a:cubicBezTo>
                      <a:pt x="18" y="103"/>
                      <a:pt x="13" y="84"/>
                      <a:pt x="12" y="77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11" y="68"/>
                      <a:pt x="11" y="67"/>
                      <a:pt x="11" y="67"/>
                    </a:cubicBezTo>
                    <a:cubicBezTo>
                      <a:pt x="11" y="36"/>
                      <a:pt x="36" y="11"/>
                      <a:pt x="67" y="11"/>
                    </a:cubicBezTo>
                    <a:cubicBezTo>
                      <a:pt x="97" y="11"/>
                      <a:pt x="122" y="36"/>
                      <a:pt x="122" y="67"/>
                    </a:cubicBezTo>
                    <a:cubicBezTo>
                      <a:pt x="122" y="67"/>
                      <a:pt x="122" y="68"/>
                      <a:pt x="122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40" name="Freeform 358"/>
              <p:cNvSpPr/>
              <p:nvPr/>
            </p:nvSpPr>
            <p:spPr bwMode="auto">
              <a:xfrm>
                <a:off x="6211724" y="6176235"/>
                <a:ext cx="148001" cy="84810"/>
              </a:xfrm>
              <a:custGeom>
                <a:avLst/>
                <a:gdLst>
                  <a:gd name="T0" fmla="*/ 0 w 71"/>
                  <a:gd name="T1" fmla="*/ 6 h 40"/>
                  <a:gd name="T2" fmla="*/ 3 w 71"/>
                  <a:gd name="T3" fmla="*/ 6 h 40"/>
                  <a:gd name="T4" fmla="*/ 3 w 71"/>
                  <a:gd name="T5" fmla="*/ 11 h 40"/>
                  <a:gd name="T6" fmla="*/ 0 w 71"/>
                  <a:gd name="T7" fmla="*/ 11 h 40"/>
                  <a:gd name="T8" fmla="*/ 0 w 71"/>
                  <a:gd name="T9" fmla="*/ 17 h 40"/>
                  <a:gd name="T10" fmla="*/ 3 w 71"/>
                  <a:gd name="T11" fmla="*/ 17 h 40"/>
                  <a:gd name="T12" fmla="*/ 3 w 71"/>
                  <a:gd name="T13" fmla="*/ 22 h 40"/>
                  <a:gd name="T14" fmla="*/ 0 w 71"/>
                  <a:gd name="T15" fmla="*/ 22 h 40"/>
                  <a:gd name="T16" fmla="*/ 16 w 71"/>
                  <a:gd name="T17" fmla="*/ 34 h 40"/>
                  <a:gd name="T18" fmla="*/ 24 w 71"/>
                  <a:gd name="T19" fmla="*/ 40 h 40"/>
                  <a:gd name="T20" fmla="*/ 47 w 71"/>
                  <a:gd name="T21" fmla="*/ 40 h 40"/>
                  <a:gd name="T22" fmla="*/ 56 w 71"/>
                  <a:gd name="T23" fmla="*/ 34 h 40"/>
                  <a:gd name="T24" fmla="*/ 71 w 71"/>
                  <a:gd name="T25" fmla="*/ 22 h 40"/>
                  <a:gd name="T26" fmla="*/ 68 w 71"/>
                  <a:gd name="T27" fmla="*/ 22 h 40"/>
                  <a:gd name="T28" fmla="*/ 68 w 71"/>
                  <a:gd name="T29" fmla="*/ 17 h 40"/>
                  <a:gd name="T30" fmla="*/ 71 w 71"/>
                  <a:gd name="T31" fmla="*/ 17 h 40"/>
                  <a:gd name="T32" fmla="*/ 71 w 71"/>
                  <a:gd name="T33" fmla="*/ 11 h 40"/>
                  <a:gd name="T34" fmla="*/ 68 w 71"/>
                  <a:gd name="T35" fmla="*/ 11 h 40"/>
                  <a:gd name="T36" fmla="*/ 68 w 71"/>
                  <a:gd name="T37" fmla="*/ 6 h 40"/>
                  <a:gd name="T38" fmla="*/ 71 w 71"/>
                  <a:gd name="T39" fmla="*/ 6 h 40"/>
                  <a:gd name="T40" fmla="*/ 71 w 71"/>
                  <a:gd name="T41" fmla="*/ 0 h 40"/>
                  <a:gd name="T42" fmla="*/ 0 w 71"/>
                  <a:gd name="T43" fmla="*/ 0 h 40"/>
                  <a:gd name="T44" fmla="*/ 0 w 71"/>
                  <a:gd name="T45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1" h="40">
                    <a:moveTo>
                      <a:pt x="0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8"/>
                      <a:pt x="7" y="34"/>
                      <a:pt x="16" y="34"/>
                    </a:cubicBezTo>
                    <a:cubicBezTo>
                      <a:pt x="17" y="38"/>
                      <a:pt x="20" y="40"/>
                      <a:pt x="24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51" y="40"/>
                      <a:pt x="54" y="38"/>
                      <a:pt x="56" y="34"/>
                    </a:cubicBezTo>
                    <a:cubicBezTo>
                      <a:pt x="64" y="34"/>
                      <a:pt x="70" y="28"/>
                      <a:pt x="71" y="22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</p:grpSp>
        <p:sp>
          <p:nvSpPr>
            <p:cNvPr id="42" name="Freeform 247"/>
            <p:cNvSpPr>
              <a:spLocks noEditPoints="1"/>
            </p:cNvSpPr>
            <p:nvPr/>
          </p:nvSpPr>
          <p:spPr bwMode="auto">
            <a:xfrm>
              <a:off x="7136495" y="3635576"/>
              <a:ext cx="493783" cy="493783"/>
            </a:xfrm>
            <a:custGeom>
              <a:avLst/>
              <a:gdLst>
                <a:gd name="T0" fmla="*/ 223 w 234"/>
                <a:gd name="T1" fmla="*/ 203 h 234"/>
                <a:gd name="T2" fmla="*/ 167 w 234"/>
                <a:gd name="T3" fmla="*/ 147 h 234"/>
                <a:gd name="T4" fmla="*/ 166 w 234"/>
                <a:gd name="T5" fmla="*/ 146 h 234"/>
                <a:gd name="T6" fmla="*/ 156 w 234"/>
                <a:gd name="T7" fmla="*/ 34 h 234"/>
                <a:gd name="T8" fmla="*/ 33 w 234"/>
                <a:gd name="T9" fmla="*/ 34 h 234"/>
                <a:gd name="T10" fmla="*/ 33 w 234"/>
                <a:gd name="T11" fmla="*/ 157 h 234"/>
                <a:gd name="T12" fmla="*/ 145 w 234"/>
                <a:gd name="T13" fmla="*/ 166 h 234"/>
                <a:gd name="T14" fmla="*/ 147 w 234"/>
                <a:gd name="T15" fmla="*/ 168 h 234"/>
                <a:gd name="T16" fmla="*/ 202 w 234"/>
                <a:gd name="T17" fmla="*/ 223 h 234"/>
                <a:gd name="T18" fmla="*/ 228 w 234"/>
                <a:gd name="T19" fmla="*/ 229 h 234"/>
                <a:gd name="T20" fmla="*/ 223 w 234"/>
                <a:gd name="T21" fmla="*/ 203 h 234"/>
                <a:gd name="T22" fmla="*/ 53 w 234"/>
                <a:gd name="T23" fmla="*/ 137 h 234"/>
                <a:gd name="T24" fmla="*/ 53 w 234"/>
                <a:gd name="T25" fmla="*/ 54 h 234"/>
                <a:gd name="T26" fmla="*/ 136 w 234"/>
                <a:gd name="T27" fmla="*/ 54 h 234"/>
                <a:gd name="T28" fmla="*/ 136 w 234"/>
                <a:gd name="T29" fmla="*/ 137 h 234"/>
                <a:gd name="T30" fmla="*/ 53 w 234"/>
                <a:gd name="T31" fmla="*/ 13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" h="234">
                  <a:moveTo>
                    <a:pt x="223" y="203"/>
                  </a:moveTo>
                  <a:cubicBezTo>
                    <a:pt x="167" y="147"/>
                    <a:pt x="167" y="147"/>
                    <a:pt x="167" y="147"/>
                  </a:cubicBezTo>
                  <a:cubicBezTo>
                    <a:pt x="167" y="147"/>
                    <a:pt x="166" y="146"/>
                    <a:pt x="166" y="146"/>
                  </a:cubicBezTo>
                  <a:cubicBezTo>
                    <a:pt x="190" y="112"/>
                    <a:pt x="187" y="65"/>
                    <a:pt x="156" y="34"/>
                  </a:cubicBezTo>
                  <a:cubicBezTo>
                    <a:pt x="122" y="0"/>
                    <a:pt x="67" y="0"/>
                    <a:pt x="33" y="34"/>
                  </a:cubicBezTo>
                  <a:cubicBezTo>
                    <a:pt x="0" y="68"/>
                    <a:pt x="0" y="123"/>
                    <a:pt x="33" y="157"/>
                  </a:cubicBezTo>
                  <a:cubicBezTo>
                    <a:pt x="64" y="187"/>
                    <a:pt x="111" y="190"/>
                    <a:pt x="145" y="166"/>
                  </a:cubicBezTo>
                  <a:cubicBezTo>
                    <a:pt x="146" y="167"/>
                    <a:pt x="146" y="167"/>
                    <a:pt x="147" y="168"/>
                  </a:cubicBezTo>
                  <a:cubicBezTo>
                    <a:pt x="202" y="223"/>
                    <a:pt x="202" y="223"/>
                    <a:pt x="202" y="223"/>
                  </a:cubicBezTo>
                  <a:cubicBezTo>
                    <a:pt x="211" y="232"/>
                    <a:pt x="222" y="234"/>
                    <a:pt x="228" y="229"/>
                  </a:cubicBezTo>
                  <a:cubicBezTo>
                    <a:pt x="234" y="223"/>
                    <a:pt x="231" y="211"/>
                    <a:pt x="223" y="203"/>
                  </a:cubicBezTo>
                  <a:close/>
                  <a:moveTo>
                    <a:pt x="53" y="137"/>
                  </a:moveTo>
                  <a:cubicBezTo>
                    <a:pt x="31" y="114"/>
                    <a:pt x="31" y="77"/>
                    <a:pt x="53" y="54"/>
                  </a:cubicBezTo>
                  <a:cubicBezTo>
                    <a:pt x="76" y="31"/>
                    <a:pt x="113" y="31"/>
                    <a:pt x="136" y="54"/>
                  </a:cubicBezTo>
                  <a:cubicBezTo>
                    <a:pt x="159" y="77"/>
                    <a:pt x="159" y="114"/>
                    <a:pt x="136" y="137"/>
                  </a:cubicBezTo>
                  <a:cubicBezTo>
                    <a:pt x="113" y="160"/>
                    <a:pt x="76" y="160"/>
                    <a:pt x="53" y="1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4485477" y="3612162"/>
              <a:ext cx="496474" cy="487056"/>
              <a:chOff x="6487719" y="4216206"/>
              <a:chExt cx="496474" cy="487056"/>
            </a:xfrm>
            <a:solidFill>
              <a:schemeClr val="bg2"/>
            </a:solidFill>
          </p:grpSpPr>
          <p:sp>
            <p:nvSpPr>
              <p:cNvPr id="44" name="Freeform 269"/>
              <p:cNvSpPr>
                <a:spLocks noEditPoints="1"/>
              </p:cNvSpPr>
              <p:nvPr/>
            </p:nvSpPr>
            <p:spPr bwMode="auto">
              <a:xfrm>
                <a:off x="6487719" y="4216206"/>
                <a:ext cx="496474" cy="487056"/>
              </a:xfrm>
              <a:custGeom>
                <a:avLst/>
                <a:gdLst>
                  <a:gd name="T0" fmla="*/ 221 w 235"/>
                  <a:gd name="T1" fmla="*/ 117 h 230"/>
                  <a:gd name="T2" fmla="*/ 139 w 235"/>
                  <a:gd name="T3" fmla="*/ 35 h 230"/>
                  <a:gd name="T4" fmla="*/ 108 w 235"/>
                  <a:gd name="T5" fmla="*/ 5 h 230"/>
                  <a:gd name="T6" fmla="*/ 67 w 235"/>
                  <a:gd name="T7" fmla="*/ 0 h 230"/>
                  <a:gd name="T8" fmla="*/ 37 w 235"/>
                  <a:gd name="T9" fmla="*/ 0 h 230"/>
                  <a:gd name="T10" fmla="*/ 0 w 235"/>
                  <a:gd name="T11" fmla="*/ 35 h 230"/>
                  <a:gd name="T12" fmla="*/ 0 w 235"/>
                  <a:gd name="T13" fmla="*/ 65 h 230"/>
                  <a:gd name="T14" fmla="*/ 5 w 235"/>
                  <a:gd name="T15" fmla="*/ 106 h 230"/>
                  <a:gd name="T16" fmla="*/ 36 w 235"/>
                  <a:gd name="T17" fmla="*/ 137 h 230"/>
                  <a:gd name="T18" fmla="*/ 118 w 235"/>
                  <a:gd name="T19" fmla="*/ 219 h 230"/>
                  <a:gd name="T20" fmla="*/ 144 w 235"/>
                  <a:gd name="T21" fmla="*/ 230 h 230"/>
                  <a:gd name="T22" fmla="*/ 170 w 235"/>
                  <a:gd name="T23" fmla="*/ 219 h 230"/>
                  <a:gd name="T24" fmla="*/ 221 w 235"/>
                  <a:gd name="T25" fmla="*/ 168 h 230"/>
                  <a:gd name="T26" fmla="*/ 221 w 235"/>
                  <a:gd name="T27" fmla="*/ 117 h 230"/>
                  <a:gd name="T28" fmla="*/ 205 w 235"/>
                  <a:gd name="T29" fmla="*/ 153 h 230"/>
                  <a:gd name="T30" fmla="*/ 154 w 235"/>
                  <a:gd name="T31" fmla="*/ 204 h 230"/>
                  <a:gd name="T32" fmla="*/ 144 w 235"/>
                  <a:gd name="T33" fmla="*/ 208 h 230"/>
                  <a:gd name="T34" fmla="*/ 134 w 235"/>
                  <a:gd name="T35" fmla="*/ 204 h 230"/>
                  <a:gd name="T36" fmla="*/ 52 w 235"/>
                  <a:gd name="T37" fmla="*/ 122 h 230"/>
                  <a:gd name="T38" fmla="*/ 24 w 235"/>
                  <a:gd name="T39" fmla="*/ 94 h 230"/>
                  <a:gd name="T40" fmla="*/ 22 w 235"/>
                  <a:gd name="T41" fmla="*/ 65 h 230"/>
                  <a:gd name="T42" fmla="*/ 22 w 235"/>
                  <a:gd name="T43" fmla="*/ 35 h 230"/>
                  <a:gd name="T44" fmla="*/ 37 w 235"/>
                  <a:gd name="T45" fmla="*/ 22 h 230"/>
                  <a:gd name="T46" fmla="*/ 65 w 235"/>
                  <a:gd name="T47" fmla="*/ 22 h 230"/>
                  <a:gd name="T48" fmla="*/ 67 w 235"/>
                  <a:gd name="T49" fmla="*/ 22 h 230"/>
                  <a:gd name="T50" fmla="*/ 96 w 235"/>
                  <a:gd name="T51" fmla="*/ 23 h 230"/>
                  <a:gd name="T52" fmla="*/ 124 w 235"/>
                  <a:gd name="T53" fmla="*/ 50 h 230"/>
                  <a:gd name="T54" fmla="*/ 205 w 235"/>
                  <a:gd name="T55" fmla="*/ 132 h 230"/>
                  <a:gd name="T56" fmla="*/ 205 w 235"/>
                  <a:gd name="T57" fmla="*/ 15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5" h="230">
                    <a:moveTo>
                      <a:pt x="221" y="117"/>
                    </a:moveTo>
                    <a:cubicBezTo>
                      <a:pt x="139" y="35"/>
                      <a:pt x="139" y="35"/>
                      <a:pt x="139" y="35"/>
                    </a:cubicBezTo>
                    <a:cubicBezTo>
                      <a:pt x="125" y="21"/>
                      <a:pt x="111" y="7"/>
                      <a:pt x="108" y="5"/>
                    </a:cubicBezTo>
                    <a:cubicBezTo>
                      <a:pt x="105" y="2"/>
                      <a:pt x="87" y="0"/>
                      <a:pt x="6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7" y="0"/>
                      <a:pt x="0" y="15"/>
                      <a:pt x="0" y="3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85"/>
                      <a:pt x="3" y="104"/>
                      <a:pt x="5" y="106"/>
                    </a:cubicBezTo>
                    <a:cubicBezTo>
                      <a:pt x="8" y="109"/>
                      <a:pt x="22" y="123"/>
                      <a:pt x="36" y="137"/>
                    </a:cubicBezTo>
                    <a:cubicBezTo>
                      <a:pt x="118" y="219"/>
                      <a:pt x="118" y="219"/>
                      <a:pt x="118" y="219"/>
                    </a:cubicBezTo>
                    <a:cubicBezTo>
                      <a:pt x="125" y="226"/>
                      <a:pt x="135" y="230"/>
                      <a:pt x="144" y="230"/>
                    </a:cubicBezTo>
                    <a:cubicBezTo>
                      <a:pt x="153" y="230"/>
                      <a:pt x="163" y="226"/>
                      <a:pt x="170" y="219"/>
                    </a:cubicBezTo>
                    <a:cubicBezTo>
                      <a:pt x="221" y="168"/>
                      <a:pt x="221" y="168"/>
                      <a:pt x="221" y="168"/>
                    </a:cubicBezTo>
                    <a:cubicBezTo>
                      <a:pt x="235" y="154"/>
                      <a:pt x="235" y="131"/>
                      <a:pt x="221" y="117"/>
                    </a:cubicBezTo>
                    <a:close/>
                    <a:moveTo>
                      <a:pt x="205" y="153"/>
                    </a:moveTo>
                    <a:cubicBezTo>
                      <a:pt x="154" y="204"/>
                      <a:pt x="154" y="204"/>
                      <a:pt x="154" y="204"/>
                    </a:cubicBezTo>
                    <a:cubicBezTo>
                      <a:pt x="152" y="206"/>
                      <a:pt x="148" y="208"/>
                      <a:pt x="144" y="208"/>
                    </a:cubicBezTo>
                    <a:cubicBezTo>
                      <a:pt x="140" y="208"/>
                      <a:pt x="137" y="206"/>
                      <a:pt x="134" y="204"/>
                    </a:cubicBezTo>
                    <a:cubicBezTo>
                      <a:pt x="52" y="122"/>
                      <a:pt x="52" y="122"/>
                      <a:pt x="52" y="122"/>
                    </a:cubicBezTo>
                    <a:cubicBezTo>
                      <a:pt x="24" y="94"/>
                      <a:pt x="24" y="94"/>
                      <a:pt x="24" y="94"/>
                    </a:cubicBezTo>
                    <a:cubicBezTo>
                      <a:pt x="23" y="89"/>
                      <a:pt x="22" y="79"/>
                      <a:pt x="22" y="6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2" y="27"/>
                      <a:pt x="29" y="22"/>
                      <a:pt x="37" y="22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81" y="22"/>
                      <a:pt x="91" y="22"/>
                      <a:pt x="96" y="23"/>
                    </a:cubicBezTo>
                    <a:cubicBezTo>
                      <a:pt x="124" y="50"/>
                      <a:pt x="124" y="50"/>
                      <a:pt x="124" y="50"/>
                    </a:cubicBezTo>
                    <a:cubicBezTo>
                      <a:pt x="205" y="132"/>
                      <a:pt x="205" y="132"/>
                      <a:pt x="205" y="132"/>
                    </a:cubicBezTo>
                    <a:cubicBezTo>
                      <a:pt x="211" y="138"/>
                      <a:pt x="211" y="147"/>
                      <a:pt x="205" y="1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48" name="Freeform 270"/>
              <p:cNvSpPr>
                <a:spLocks noEditPoints="1"/>
              </p:cNvSpPr>
              <p:nvPr/>
            </p:nvSpPr>
            <p:spPr bwMode="auto">
              <a:xfrm>
                <a:off x="6579210" y="4298279"/>
                <a:ext cx="122437" cy="129164"/>
              </a:xfrm>
              <a:custGeom>
                <a:avLst/>
                <a:gdLst>
                  <a:gd name="T0" fmla="*/ 9 w 58"/>
                  <a:gd name="T1" fmla="*/ 11 h 61"/>
                  <a:gd name="T2" fmla="*/ 0 w 58"/>
                  <a:gd name="T3" fmla="*/ 32 h 61"/>
                  <a:gd name="T4" fmla="*/ 9 w 58"/>
                  <a:gd name="T5" fmla="*/ 52 h 61"/>
                  <a:gd name="T6" fmla="*/ 29 w 58"/>
                  <a:gd name="T7" fmla="*/ 61 h 61"/>
                  <a:gd name="T8" fmla="*/ 50 w 58"/>
                  <a:gd name="T9" fmla="*/ 52 h 61"/>
                  <a:gd name="T10" fmla="*/ 58 w 58"/>
                  <a:gd name="T11" fmla="*/ 32 h 61"/>
                  <a:gd name="T12" fmla="*/ 50 w 58"/>
                  <a:gd name="T13" fmla="*/ 11 h 61"/>
                  <a:gd name="T14" fmla="*/ 9 w 58"/>
                  <a:gd name="T15" fmla="*/ 11 h 61"/>
                  <a:gd name="T16" fmla="*/ 40 w 58"/>
                  <a:gd name="T17" fmla="*/ 42 h 61"/>
                  <a:gd name="T18" fmla="*/ 19 w 58"/>
                  <a:gd name="T19" fmla="*/ 42 h 61"/>
                  <a:gd name="T20" fmla="*/ 15 w 58"/>
                  <a:gd name="T21" fmla="*/ 32 h 61"/>
                  <a:gd name="T22" fmla="*/ 19 w 58"/>
                  <a:gd name="T23" fmla="*/ 21 h 61"/>
                  <a:gd name="T24" fmla="*/ 29 w 58"/>
                  <a:gd name="T25" fmla="*/ 17 h 61"/>
                  <a:gd name="T26" fmla="*/ 40 w 58"/>
                  <a:gd name="T27" fmla="*/ 21 h 61"/>
                  <a:gd name="T28" fmla="*/ 44 w 58"/>
                  <a:gd name="T29" fmla="*/ 32 h 61"/>
                  <a:gd name="T30" fmla="*/ 40 w 58"/>
                  <a:gd name="T31" fmla="*/ 4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8" h="61">
                    <a:moveTo>
                      <a:pt x="9" y="11"/>
                    </a:moveTo>
                    <a:cubicBezTo>
                      <a:pt x="3" y="17"/>
                      <a:pt x="0" y="24"/>
                      <a:pt x="0" y="32"/>
                    </a:cubicBezTo>
                    <a:cubicBezTo>
                      <a:pt x="0" y="39"/>
                      <a:pt x="3" y="47"/>
                      <a:pt x="9" y="52"/>
                    </a:cubicBezTo>
                    <a:cubicBezTo>
                      <a:pt x="14" y="58"/>
                      <a:pt x="22" y="61"/>
                      <a:pt x="29" y="61"/>
                    </a:cubicBezTo>
                    <a:cubicBezTo>
                      <a:pt x="37" y="61"/>
                      <a:pt x="44" y="58"/>
                      <a:pt x="50" y="52"/>
                    </a:cubicBezTo>
                    <a:cubicBezTo>
                      <a:pt x="55" y="47"/>
                      <a:pt x="58" y="39"/>
                      <a:pt x="58" y="32"/>
                    </a:cubicBezTo>
                    <a:cubicBezTo>
                      <a:pt x="58" y="24"/>
                      <a:pt x="55" y="17"/>
                      <a:pt x="50" y="11"/>
                    </a:cubicBezTo>
                    <a:cubicBezTo>
                      <a:pt x="39" y="0"/>
                      <a:pt x="20" y="0"/>
                      <a:pt x="9" y="11"/>
                    </a:cubicBezTo>
                    <a:close/>
                    <a:moveTo>
                      <a:pt x="40" y="42"/>
                    </a:moveTo>
                    <a:cubicBezTo>
                      <a:pt x="34" y="47"/>
                      <a:pt x="25" y="47"/>
                      <a:pt x="19" y="42"/>
                    </a:cubicBezTo>
                    <a:cubicBezTo>
                      <a:pt x="16" y="39"/>
                      <a:pt x="15" y="35"/>
                      <a:pt x="15" y="32"/>
                    </a:cubicBezTo>
                    <a:cubicBezTo>
                      <a:pt x="15" y="28"/>
                      <a:pt x="16" y="24"/>
                      <a:pt x="19" y="21"/>
                    </a:cubicBezTo>
                    <a:cubicBezTo>
                      <a:pt x="22" y="19"/>
                      <a:pt x="26" y="17"/>
                      <a:pt x="29" y="17"/>
                    </a:cubicBezTo>
                    <a:cubicBezTo>
                      <a:pt x="33" y="17"/>
                      <a:pt x="37" y="19"/>
                      <a:pt x="40" y="21"/>
                    </a:cubicBezTo>
                    <a:cubicBezTo>
                      <a:pt x="42" y="24"/>
                      <a:pt x="44" y="28"/>
                      <a:pt x="44" y="32"/>
                    </a:cubicBezTo>
                    <a:cubicBezTo>
                      <a:pt x="44" y="35"/>
                      <a:pt x="42" y="39"/>
                      <a:pt x="40" y="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</p:grpSp>
        <p:sp>
          <p:nvSpPr>
            <p:cNvPr id="49" name="Freeform 271"/>
            <p:cNvSpPr>
              <a:spLocks noEditPoints="1"/>
            </p:cNvSpPr>
            <p:nvPr/>
          </p:nvSpPr>
          <p:spPr bwMode="auto">
            <a:xfrm>
              <a:off x="5213020" y="2548322"/>
              <a:ext cx="355201" cy="566438"/>
            </a:xfrm>
            <a:custGeom>
              <a:avLst/>
              <a:gdLst>
                <a:gd name="T0" fmla="*/ 146 w 168"/>
                <a:gd name="T1" fmla="*/ 163 h 268"/>
                <a:gd name="T2" fmla="*/ 124 w 168"/>
                <a:gd name="T3" fmla="*/ 149 h 268"/>
                <a:gd name="T4" fmla="*/ 153 w 168"/>
                <a:gd name="T5" fmla="*/ 76 h 268"/>
                <a:gd name="T6" fmla="*/ 84 w 168"/>
                <a:gd name="T7" fmla="*/ 0 h 268"/>
                <a:gd name="T8" fmla="*/ 16 w 168"/>
                <a:gd name="T9" fmla="*/ 76 h 268"/>
                <a:gd name="T10" fmla="*/ 44 w 168"/>
                <a:gd name="T11" fmla="*/ 149 h 268"/>
                <a:gd name="T12" fmla="*/ 23 w 168"/>
                <a:gd name="T13" fmla="*/ 163 h 268"/>
                <a:gd name="T14" fmla="*/ 0 w 168"/>
                <a:gd name="T15" fmla="*/ 206 h 268"/>
                <a:gd name="T16" fmla="*/ 84 w 168"/>
                <a:gd name="T17" fmla="*/ 268 h 268"/>
                <a:gd name="T18" fmla="*/ 168 w 168"/>
                <a:gd name="T19" fmla="*/ 206 h 268"/>
                <a:gd name="T20" fmla="*/ 146 w 168"/>
                <a:gd name="T21" fmla="*/ 163 h 268"/>
                <a:gd name="T22" fmla="*/ 37 w 168"/>
                <a:gd name="T23" fmla="*/ 76 h 268"/>
                <a:gd name="T24" fmla="*/ 84 w 168"/>
                <a:gd name="T25" fmla="*/ 21 h 268"/>
                <a:gd name="T26" fmla="*/ 131 w 168"/>
                <a:gd name="T27" fmla="*/ 76 h 268"/>
                <a:gd name="T28" fmla="*/ 84 w 168"/>
                <a:gd name="T29" fmla="*/ 144 h 268"/>
                <a:gd name="T30" fmla="*/ 37 w 168"/>
                <a:gd name="T31" fmla="*/ 76 h 268"/>
                <a:gd name="T32" fmla="*/ 84 w 168"/>
                <a:gd name="T33" fmla="*/ 246 h 268"/>
                <a:gd name="T34" fmla="*/ 22 w 168"/>
                <a:gd name="T35" fmla="*/ 206 h 268"/>
                <a:gd name="T36" fmla="*/ 33 w 168"/>
                <a:gd name="T37" fmla="*/ 182 h 268"/>
                <a:gd name="T38" fmla="*/ 63 w 168"/>
                <a:gd name="T39" fmla="*/ 162 h 268"/>
                <a:gd name="T40" fmla="*/ 84 w 168"/>
                <a:gd name="T41" fmla="*/ 166 h 268"/>
                <a:gd name="T42" fmla="*/ 106 w 168"/>
                <a:gd name="T43" fmla="*/ 162 h 268"/>
                <a:gd name="T44" fmla="*/ 135 w 168"/>
                <a:gd name="T45" fmla="*/ 182 h 268"/>
                <a:gd name="T46" fmla="*/ 147 w 168"/>
                <a:gd name="T47" fmla="*/ 206 h 268"/>
                <a:gd name="T48" fmla="*/ 84 w 168"/>
                <a:gd name="T49" fmla="*/ 24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8" h="268">
                  <a:moveTo>
                    <a:pt x="146" y="163"/>
                  </a:moveTo>
                  <a:cubicBezTo>
                    <a:pt x="140" y="160"/>
                    <a:pt x="133" y="156"/>
                    <a:pt x="124" y="149"/>
                  </a:cubicBezTo>
                  <a:cubicBezTo>
                    <a:pt x="142" y="131"/>
                    <a:pt x="153" y="103"/>
                    <a:pt x="153" y="76"/>
                  </a:cubicBezTo>
                  <a:cubicBezTo>
                    <a:pt x="153" y="32"/>
                    <a:pt x="124" y="0"/>
                    <a:pt x="84" y="0"/>
                  </a:cubicBezTo>
                  <a:cubicBezTo>
                    <a:pt x="44" y="0"/>
                    <a:pt x="16" y="32"/>
                    <a:pt x="16" y="76"/>
                  </a:cubicBezTo>
                  <a:cubicBezTo>
                    <a:pt x="16" y="103"/>
                    <a:pt x="26" y="131"/>
                    <a:pt x="44" y="149"/>
                  </a:cubicBezTo>
                  <a:cubicBezTo>
                    <a:pt x="35" y="156"/>
                    <a:pt x="28" y="160"/>
                    <a:pt x="23" y="163"/>
                  </a:cubicBezTo>
                  <a:cubicBezTo>
                    <a:pt x="6" y="173"/>
                    <a:pt x="0" y="179"/>
                    <a:pt x="0" y="206"/>
                  </a:cubicBezTo>
                  <a:cubicBezTo>
                    <a:pt x="0" y="243"/>
                    <a:pt x="33" y="268"/>
                    <a:pt x="84" y="268"/>
                  </a:cubicBezTo>
                  <a:cubicBezTo>
                    <a:pt x="135" y="268"/>
                    <a:pt x="168" y="243"/>
                    <a:pt x="168" y="206"/>
                  </a:cubicBezTo>
                  <a:cubicBezTo>
                    <a:pt x="168" y="179"/>
                    <a:pt x="163" y="173"/>
                    <a:pt x="146" y="163"/>
                  </a:cubicBezTo>
                  <a:close/>
                  <a:moveTo>
                    <a:pt x="37" y="76"/>
                  </a:moveTo>
                  <a:cubicBezTo>
                    <a:pt x="37" y="49"/>
                    <a:pt x="52" y="21"/>
                    <a:pt x="84" y="21"/>
                  </a:cubicBezTo>
                  <a:cubicBezTo>
                    <a:pt x="117" y="21"/>
                    <a:pt x="131" y="49"/>
                    <a:pt x="131" y="76"/>
                  </a:cubicBezTo>
                  <a:cubicBezTo>
                    <a:pt x="131" y="108"/>
                    <a:pt x="112" y="144"/>
                    <a:pt x="84" y="144"/>
                  </a:cubicBezTo>
                  <a:cubicBezTo>
                    <a:pt x="57" y="144"/>
                    <a:pt x="37" y="108"/>
                    <a:pt x="37" y="76"/>
                  </a:cubicBezTo>
                  <a:close/>
                  <a:moveTo>
                    <a:pt x="84" y="246"/>
                  </a:moveTo>
                  <a:cubicBezTo>
                    <a:pt x="70" y="246"/>
                    <a:pt x="22" y="243"/>
                    <a:pt x="22" y="206"/>
                  </a:cubicBezTo>
                  <a:cubicBezTo>
                    <a:pt x="22" y="189"/>
                    <a:pt x="22" y="189"/>
                    <a:pt x="33" y="182"/>
                  </a:cubicBezTo>
                  <a:cubicBezTo>
                    <a:pt x="40" y="178"/>
                    <a:pt x="50" y="172"/>
                    <a:pt x="63" y="162"/>
                  </a:cubicBezTo>
                  <a:cubicBezTo>
                    <a:pt x="70" y="165"/>
                    <a:pt x="77" y="166"/>
                    <a:pt x="84" y="166"/>
                  </a:cubicBezTo>
                  <a:cubicBezTo>
                    <a:pt x="92" y="166"/>
                    <a:pt x="99" y="165"/>
                    <a:pt x="106" y="162"/>
                  </a:cubicBezTo>
                  <a:cubicBezTo>
                    <a:pt x="119" y="172"/>
                    <a:pt x="128" y="178"/>
                    <a:pt x="135" y="182"/>
                  </a:cubicBezTo>
                  <a:cubicBezTo>
                    <a:pt x="147" y="189"/>
                    <a:pt x="147" y="189"/>
                    <a:pt x="147" y="206"/>
                  </a:cubicBezTo>
                  <a:cubicBezTo>
                    <a:pt x="147" y="243"/>
                    <a:pt x="99" y="246"/>
                    <a:pt x="84" y="24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6388669" y="2632376"/>
              <a:ext cx="507238" cy="414401"/>
              <a:chOff x="9439656" y="4263297"/>
              <a:chExt cx="507238" cy="414401"/>
            </a:xfrm>
            <a:solidFill>
              <a:schemeClr val="bg2"/>
            </a:solidFill>
          </p:grpSpPr>
          <p:sp>
            <p:nvSpPr>
              <p:cNvPr id="51" name="Freeform 272"/>
              <p:cNvSpPr>
                <a:spLocks noEditPoints="1"/>
              </p:cNvSpPr>
              <p:nvPr/>
            </p:nvSpPr>
            <p:spPr bwMode="auto">
              <a:xfrm>
                <a:off x="9439656" y="4263297"/>
                <a:ext cx="289274" cy="411710"/>
              </a:xfrm>
              <a:custGeom>
                <a:avLst/>
                <a:gdLst>
                  <a:gd name="T0" fmla="*/ 43 w 137"/>
                  <a:gd name="T1" fmla="*/ 58 h 195"/>
                  <a:gd name="T2" fmla="*/ 0 w 137"/>
                  <a:gd name="T3" fmla="*/ 87 h 195"/>
                  <a:gd name="T4" fmla="*/ 0 w 137"/>
                  <a:gd name="T5" fmla="*/ 108 h 195"/>
                  <a:gd name="T6" fmla="*/ 43 w 137"/>
                  <a:gd name="T7" fmla="*/ 145 h 195"/>
                  <a:gd name="T8" fmla="*/ 61 w 137"/>
                  <a:gd name="T9" fmla="*/ 145 h 195"/>
                  <a:gd name="T10" fmla="*/ 137 w 137"/>
                  <a:gd name="T11" fmla="*/ 195 h 195"/>
                  <a:gd name="T12" fmla="*/ 137 w 137"/>
                  <a:gd name="T13" fmla="*/ 0 h 195"/>
                  <a:gd name="T14" fmla="*/ 61 w 137"/>
                  <a:gd name="T15" fmla="*/ 58 h 195"/>
                  <a:gd name="T16" fmla="*/ 43 w 137"/>
                  <a:gd name="T17" fmla="*/ 58 h 195"/>
                  <a:gd name="T18" fmla="*/ 71 w 137"/>
                  <a:gd name="T19" fmla="*/ 74 h 195"/>
                  <a:gd name="T20" fmla="*/ 116 w 137"/>
                  <a:gd name="T21" fmla="*/ 41 h 195"/>
                  <a:gd name="T22" fmla="*/ 116 w 137"/>
                  <a:gd name="T23" fmla="*/ 43 h 195"/>
                  <a:gd name="T24" fmla="*/ 116 w 137"/>
                  <a:gd name="T25" fmla="*/ 157 h 195"/>
                  <a:gd name="T26" fmla="*/ 70 w 137"/>
                  <a:gd name="T27" fmla="*/ 127 h 195"/>
                  <a:gd name="T28" fmla="*/ 67 w 137"/>
                  <a:gd name="T29" fmla="*/ 123 h 195"/>
                  <a:gd name="T30" fmla="*/ 61 w 137"/>
                  <a:gd name="T31" fmla="*/ 123 h 195"/>
                  <a:gd name="T32" fmla="*/ 43 w 137"/>
                  <a:gd name="T33" fmla="*/ 123 h 195"/>
                  <a:gd name="T34" fmla="*/ 22 w 137"/>
                  <a:gd name="T35" fmla="*/ 108 h 195"/>
                  <a:gd name="T36" fmla="*/ 22 w 137"/>
                  <a:gd name="T37" fmla="*/ 87 h 195"/>
                  <a:gd name="T38" fmla="*/ 43 w 137"/>
                  <a:gd name="T39" fmla="*/ 79 h 195"/>
                  <a:gd name="T40" fmla="*/ 61 w 137"/>
                  <a:gd name="T41" fmla="*/ 79 h 195"/>
                  <a:gd name="T42" fmla="*/ 67 w 137"/>
                  <a:gd name="T43" fmla="*/ 79 h 195"/>
                  <a:gd name="T44" fmla="*/ 71 w 137"/>
                  <a:gd name="T45" fmla="*/ 74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7" h="195">
                    <a:moveTo>
                      <a:pt x="43" y="58"/>
                    </a:moveTo>
                    <a:cubicBezTo>
                      <a:pt x="23" y="58"/>
                      <a:pt x="0" y="68"/>
                      <a:pt x="0" y="87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127"/>
                      <a:pt x="23" y="145"/>
                      <a:pt x="43" y="145"/>
                    </a:cubicBezTo>
                    <a:cubicBezTo>
                      <a:pt x="61" y="145"/>
                      <a:pt x="61" y="145"/>
                      <a:pt x="61" y="145"/>
                    </a:cubicBezTo>
                    <a:cubicBezTo>
                      <a:pt x="137" y="195"/>
                      <a:pt x="137" y="195"/>
                      <a:pt x="137" y="195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61" y="58"/>
                      <a:pt x="61" y="58"/>
                      <a:pt x="61" y="58"/>
                    </a:cubicBezTo>
                    <a:lnTo>
                      <a:pt x="43" y="58"/>
                    </a:lnTo>
                    <a:close/>
                    <a:moveTo>
                      <a:pt x="71" y="74"/>
                    </a:moveTo>
                    <a:cubicBezTo>
                      <a:pt x="116" y="41"/>
                      <a:pt x="116" y="41"/>
                      <a:pt x="116" y="41"/>
                    </a:cubicBezTo>
                    <a:cubicBezTo>
                      <a:pt x="116" y="43"/>
                      <a:pt x="116" y="43"/>
                      <a:pt x="116" y="43"/>
                    </a:cubicBezTo>
                    <a:cubicBezTo>
                      <a:pt x="116" y="157"/>
                      <a:pt x="116" y="157"/>
                      <a:pt x="116" y="157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7" y="123"/>
                      <a:pt x="67" y="123"/>
                      <a:pt x="67" y="123"/>
                    </a:cubicBezTo>
                    <a:cubicBezTo>
                      <a:pt x="61" y="123"/>
                      <a:pt x="61" y="123"/>
                      <a:pt x="61" y="123"/>
                    </a:cubicBezTo>
                    <a:cubicBezTo>
                      <a:pt x="43" y="123"/>
                      <a:pt x="43" y="123"/>
                      <a:pt x="43" y="123"/>
                    </a:cubicBezTo>
                    <a:cubicBezTo>
                      <a:pt x="35" y="123"/>
                      <a:pt x="22" y="115"/>
                      <a:pt x="22" y="108"/>
                    </a:cubicBezTo>
                    <a:cubicBezTo>
                      <a:pt x="22" y="87"/>
                      <a:pt x="22" y="87"/>
                      <a:pt x="22" y="87"/>
                    </a:cubicBezTo>
                    <a:cubicBezTo>
                      <a:pt x="22" y="82"/>
                      <a:pt x="34" y="79"/>
                      <a:pt x="43" y="79"/>
                    </a:cubicBezTo>
                    <a:cubicBezTo>
                      <a:pt x="61" y="79"/>
                      <a:pt x="61" y="79"/>
                      <a:pt x="61" y="79"/>
                    </a:cubicBezTo>
                    <a:cubicBezTo>
                      <a:pt x="67" y="79"/>
                      <a:pt x="67" y="79"/>
                      <a:pt x="67" y="79"/>
                    </a:cubicBezTo>
                    <a:lnTo>
                      <a:pt x="71" y="7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52" name="Freeform 273"/>
              <p:cNvSpPr/>
              <p:nvPr/>
            </p:nvSpPr>
            <p:spPr bwMode="auto">
              <a:xfrm>
                <a:off x="9776021" y="4401879"/>
                <a:ext cx="60546" cy="146655"/>
              </a:xfrm>
              <a:custGeom>
                <a:avLst/>
                <a:gdLst>
                  <a:gd name="T0" fmla="*/ 29 w 29"/>
                  <a:gd name="T1" fmla="*/ 34 h 69"/>
                  <a:gd name="T2" fmla="*/ 0 w 29"/>
                  <a:gd name="T3" fmla="*/ 0 h 69"/>
                  <a:gd name="T4" fmla="*/ 0 w 29"/>
                  <a:gd name="T5" fmla="*/ 69 h 69"/>
                  <a:gd name="T6" fmla="*/ 29 w 29"/>
                  <a:gd name="T7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69">
                    <a:moveTo>
                      <a:pt x="29" y="34"/>
                    </a:moveTo>
                    <a:cubicBezTo>
                      <a:pt x="29" y="17"/>
                      <a:pt x="15" y="2"/>
                      <a:pt x="0" y="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5" y="66"/>
                      <a:pt x="29" y="52"/>
                      <a:pt x="29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53" name="Freeform 274"/>
              <p:cNvSpPr/>
              <p:nvPr/>
            </p:nvSpPr>
            <p:spPr bwMode="auto">
              <a:xfrm>
                <a:off x="9776021" y="4274060"/>
                <a:ext cx="170873" cy="403638"/>
              </a:xfrm>
              <a:custGeom>
                <a:avLst/>
                <a:gdLst>
                  <a:gd name="T0" fmla="*/ 0 w 81"/>
                  <a:gd name="T1" fmla="*/ 0 h 191"/>
                  <a:gd name="T2" fmla="*/ 0 w 81"/>
                  <a:gd name="T3" fmla="*/ 23 h 191"/>
                  <a:gd name="T4" fmla="*/ 55 w 81"/>
                  <a:gd name="T5" fmla="*/ 95 h 191"/>
                  <a:gd name="T6" fmla="*/ 0 w 81"/>
                  <a:gd name="T7" fmla="*/ 168 h 191"/>
                  <a:gd name="T8" fmla="*/ 0 w 81"/>
                  <a:gd name="T9" fmla="*/ 191 h 191"/>
                  <a:gd name="T10" fmla="*/ 81 w 81"/>
                  <a:gd name="T11" fmla="*/ 95 h 191"/>
                  <a:gd name="T12" fmla="*/ 0 w 81"/>
                  <a:gd name="T1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91">
                    <a:moveTo>
                      <a:pt x="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29" y="32"/>
                      <a:pt x="55" y="61"/>
                      <a:pt x="55" y="95"/>
                    </a:cubicBezTo>
                    <a:cubicBezTo>
                      <a:pt x="55" y="130"/>
                      <a:pt x="29" y="159"/>
                      <a:pt x="0" y="168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44" y="183"/>
                      <a:pt x="81" y="143"/>
                      <a:pt x="81" y="95"/>
                    </a:cubicBezTo>
                    <a:cubicBezTo>
                      <a:pt x="81" y="47"/>
                      <a:pt x="44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4" name="Rectangle 1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8669" y="1892597"/>
            <a:ext cx="3211135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900" b="1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要点总结</a:t>
            </a:r>
            <a:endParaRPr lang="bg-BG" sz="5900" b="1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14716" y="2774765"/>
            <a:ext cx="211345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1850066"/>
            <a:ext cx="116956" cy="1144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2994541"/>
            <a:ext cx="116956" cy="10989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506" y="2038557"/>
            <a:ext cx="2169429" cy="305733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4093535"/>
            <a:ext cx="116956" cy="10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38804" y="2774765"/>
            <a:ext cx="211345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00747"/>
          </a:xfrm>
        </p:spPr>
        <p:txBody>
          <a:bodyPr/>
          <a:lstStyle/>
          <a:p>
            <a:r>
              <a:rPr lang="zh-CN" altLang="en-US" sz="4800" dirty="0" smtClean="0">
                <a:ea typeface="方正姚体" pitchFamily="2" charset="-122"/>
              </a:rPr>
              <a:t>预算图表</a:t>
            </a:r>
            <a:endParaRPr lang="bg-BG" sz="4800" dirty="0">
              <a:ea typeface="方正姚体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1600" dirty="0" smtClean="0"/>
              <a:t>多色彩欧美扁平风格商务通用</a:t>
            </a:r>
            <a:r>
              <a:rPr lang="en-US" altLang="zh-CN" sz="1600" dirty="0" smtClean="0"/>
              <a:t>PPT</a:t>
            </a:r>
            <a:r>
              <a:rPr lang="zh-CN" altLang="en-US" sz="1600" dirty="0" smtClean="0"/>
              <a:t>模板</a:t>
            </a:r>
            <a:endParaRPr lang="en-US" sz="1600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11047808" y="6383053"/>
            <a:ext cx="495300" cy="330076"/>
          </a:xfrm>
        </p:spPr>
        <p:txBody>
          <a:bodyPr/>
          <a:lstStyle/>
          <a:p>
            <a:fld id="{CCB13F18-A32D-40F8-92A2-4CABB04772E8}" type="slidenum">
              <a:rPr lang="bg-BG" smtClean="0"/>
            </a:fld>
            <a:endParaRPr lang="bg-BG" dirty="0"/>
          </a:p>
        </p:txBody>
      </p:sp>
      <p:graphicFrame>
        <p:nvGraphicFramePr>
          <p:cNvPr id="26" name="Chart 25"/>
          <p:cNvGraphicFramePr/>
          <p:nvPr/>
        </p:nvGraphicFramePr>
        <p:xfrm>
          <a:off x="932369" y="1622500"/>
          <a:ext cx="2589203" cy="3753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4" name="Chart 33"/>
          <p:cNvGraphicFramePr/>
          <p:nvPr/>
        </p:nvGraphicFramePr>
        <p:xfrm>
          <a:off x="3493787" y="1622500"/>
          <a:ext cx="2589203" cy="3753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5" name="Chart 34"/>
          <p:cNvGraphicFramePr/>
          <p:nvPr/>
        </p:nvGraphicFramePr>
        <p:xfrm>
          <a:off x="6055205" y="1622500"/>
          <a:ext cx="2589203" cy="3753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Chart 35"/>
          <p:cNvGraphicFramePr/>
          <p:nvPr/>
        </p:nvGraphicFramePr>
        <p:xfrm>
          <a:off x="8616622" y="1622500"/>
          <a:ext cx="2589203" cy="3753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/>
          <p:cNvSpPr/>
          <p:nvPr/>
        </p:nvSpPr>
        <p:spPr>
          <a:xfrm>
            <a:off x="1111978" y="5017988"/>
            <a:ext cx="10025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206"/>
            <a:ext cx="9144000" cy="900747"/>
          </a:xfrm>
        </p:spPr>
        <p:txBody>
          <a:bodyPr/>
          <a:lstStyle/>
          <a:p>
            <a:r>
              <a:rPr lang="zh-CN" altLang="en-US" sz="4800" dirty="0" smtClean="0">
                <a:latin typeface="方正姚体" pitchFamily="2" charset="-122"/>
                <a:ea typeface="方正姚体" pitchFamily="2" charset="-122"/>
              </a:rPr>
              <a:t>产品统计</a:t>
            </a:r>
            <a:endParaRPr lang="bg-BG" sz="4800" dirty="0">
              <a:ea typeface="方正姚体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1600" dirty="0" smtClean="0"/>
              <a:t>多色彩欧美扁平风格商务通用</a:t>
            </a:r>
            <a:r>
              <a:rPr lang="en-US" altLang="zh-CN" sz="1600" dirty="0" smtClean="0"/>
              <a:t>PPT</a:t>
            </a:r>
            <a:r>
              <a:rPr lang="zh-CN" altLang="en-US" sz="1600" dirty="0" smtClean="0"/>
              <a:t>模板</a:t>
            </a:r>
            <a:endParaRPr lang="en-US" sz="1600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11047808" y="6383053"/>
            <a:ext cx="495300" cy="330076"/>
          </a:xfrm>
        </p:spPr>
        <p:txBody>
          <a:bodyPr/>
          <a:lstStyle/>
          <a:p>
            <a:fld id="{CCB13F18-A32D-40F8-92A2-4CABB04772E8}" type="slidenum">
              <a:rPr lang="bg-BG" smtClean="0"/>
            </a:fld>
            <a:endParaRPr lang="bg-BG" dirty="0"/>
          </a:p>
        </p:txBody>
      </p:sp>
      <p:sp>
        <p:nvSpPr>
          <p:cNvPr id="9" name="Rectangle 8"/>
          <p:cNvSpPr/>
          <p:nvPr/>
        </p:nvSpPr>
        <p:spPr>
          <a:xfrm>
            <a:off x="2760063" y="4540401"/>
            <a:ext cx="6723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2"/>
                </a:solidFill>
                <a:latin typeface="+mn-ea"/>
              </a:rPr>
              <a:t>			</a:t>
            </a:r>
            <a:endParaRPr lang="bg-BG" sz="5400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54183" y="4540401"/>
            <a:ext cx="616690" cy="159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54183" y="4347560"/>
            <a:ext cx="616690" cy="159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54183" y="4154722"/>
            <a:ext cx="616690" cy="159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54183" y="3961884"/>
            <a:ext cx="616690" cy="159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54183" y="3769046"/>
            <a:ext cx="616690" cy="159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54183" y="3576208"/>
            <a:ext cx="616690" cy="159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54183" y="3383370"/>
            <a:ext cx="616690" cy="159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54183" y="3190532"/>
            <a:ext cx="616690" cy="15919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54183" y="2997694"/>
            <a:ext cx="616690" cy="15919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54183" y="2804856"/>
            <a:ext cx="616690" cy="15919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54183" y="2612018"/>
            <a:ext cx="616690" cy="15919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54183" y="2419180"/>
            <a:ext cx="616690" cy="15919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07131" y="4540401"/>
            <a:ext cx="616690" cy="159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07131" y="4347560"/>
            <a:ext cx="616690" cy="159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07131" y="4154722"/>
            <a:ext cx="616690" cy="159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07131" y="3961884"/>
            <a:ext cx="616690" cy="159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07131" y="3769046"/>
            <a:ext cx="616690" cy="159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07131" y="3576208"/>
            <a:ext cx="616690" cy="159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307131" y="3383370"/>
            <a:ext cx="616690" cy="159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307131" y="3190532"/>
            <a:ext cx="616690" cy="159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07131" y="2997694"/>
            <a:ext cx="616690" cy="159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307131" y="2804856"/>
            <a:ext cx="616690" cy="159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07131" y="2612018"/>
            <a:ext cx="616690" cy="15919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307131" y="2419180"/>
            <a:ext cx="616690" cy="15919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60079" y="4536878"/>
            <a:ext cx="616690" cy="1591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160079" y="4344037"/>
            <a:ext cx="616690" cy="1591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60079" y="4151199"/>
            <a:ext cx="616690" cy="1591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160079" y="3958361"/>
            <a:ext cx="616690" cy="1591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160079" y="3765523"/>
            <a:ext cx="616690" cy="1591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160079" y="3572685"/>
            <a:ext cx="616690" cy="15919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160079" y="3379847"/>
            <a:ext cx="616690" cy="15919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160079" y="3187009"/>
            <a:ext cx="616690" cy="15919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160079" y="2994171"/>
            <a:ext cx="616690" cy="15919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160079" y="2801333"/>
            <a:ext cx="616690" cy="15919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160079" y="2608495"/>
            <a:ext cx="616690" cy="15919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160079" y="2415657"/>
            <a:ext cx="616690" cy="15919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013027" y="4536878"/>
            <a:ext cx="616690" cy="1591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013027" y="4344037"/>
            <a:ext cx="616690" cy="1591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013027" y="4151199"/>
            <a:ext cx="616690" cy="1591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013027" y="3958361"/>
            <a:ext cx="616690" cy="1591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013027" y="3765523"/>
            <a:ext cx="616690" cy="1591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013027" y="3572685"/>
            <a:ext cx="616690" cy="1591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013027" y="3379847"/>
            <a:ext cx="616690" cy="1591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013027" y="3187009"/>
            <a:ext cx="616690" cy="1591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013027" y="2994171"/>
            <a:ext cx="616690" cy="15919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013027" y="2801333"/>
            <a:ext cx="616690" cy="15919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013027" y="2608495"/>
            <a:ext cx="616690" cy="15919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013027" y="2415657"/>
            <a:ext cx="616690" cy="15919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013027" y="4824612"/>
            <a:ext cx="616690" cy="55549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164642" y="4824612"/>
            <a:ext cx="607043" cy="55549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307567" y="4824612"/>
            <a:ext cx="611794" cy="5554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455299" y="4821927"/>
            <a:ext cx="611114" cy="5554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cxnSp>
        <p:nvCxnSpPr>
          <p:cNvPr id="5" name="Straight Connector 4"/>
          <p:cNvCxnSpPr>
            <a:stCxn id="31" idx="0"/>
          </p:cNvCxnSpPr>
          <p:nvPr/>
        </p:nvCxnSpPr>
        <p:spPr>
          <a:xfrm flipH="1">
            <a:off x="4760856" y="2419180"/>
            <a:ext cx="1672" cy="2276888"/>
          </a:xfrm>
          <a:prstGeom prst="line">
            <a:avLst/>
          </a:prstGeom>
          <a:ln w="12700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5613317" y="2419180"/>
            <a:ext cx="1672" cy="2276888"/>
          </a:xfrm>
          <a:prstGeom prst="line">
            <a:avLst/>
          </a:prstGeom>
          <a:ln w="12700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6479365" y="2419258"/>
            <a:ext cx="1672" cy="2276888"/>
          </a:xfrm>
          <a:prstGeom prst="line">
            <a:avLst/>
          </a:prstGeom>
          <a:ln w="12700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7321982" y="2418231"/>
            <a:ext cx="1672" cy="2276888"/>
          </a:xfrm>
          <a:prstGeom prst="line">
            <a:avLst/>
          </a:prstGeom>
          <a:ln w="12700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7783181" y="1928971"/>
            <a:ext cx="33943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latin typeface="+mn-ea"/>
                <a:cs typeface="Open Sans Condensed Light" panose="020B0306030504020204" pitchFamily="34" charset="0"/>
              </a:rPr>
              <a:t>产品名称</a:t>
            </a:r>
            <a:endParaRPr lang="en-US" sz="2400" dirty="0" smtClean="0"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</a:t>
            </a:r>
            <a:r>
              <a:rPr lang="zh-CN" altLang="en-US" sz="12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783181" y="3843265"/>
            <a:ext cx="33943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solidFill>
                  <a:schemeClr val="tx2"/>
                </a:solidFill>
                <a:latin typeface="+mn-ea"/>
                <a:cs typeface="Open Sans Condensed Light" panose="020B0306030504020204" pitchFamily="34" charset="0"/>
              </a:rPr>
              <a:t>产品名称</a:t>
            </a:r>
            <a:endParaRPr lang="en-US" sz="2400" dirty="0" smtClean="0">
              <a:solidFill>
                <a:schemeClr val="tx2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</a:t>
            </a:r>
            <a:r>
              <a:rPr lang="zh-CN" altLang="en-US" sz="12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966388" y="1919500"/>
            <a:ext cx="33505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solidFill>
                  <a:schemeClr val="accent4"/>
                </a:solidFill>
                <a:latin typeface="+mn-ea"/>
                <a:cs typeface="Open Sans Condensed Light" panose="020B0306030504020204" pitchFamily="34" charset="0"/>
              </a:rPr>
              <a:t>产品名称</a:t>
            </a:r>
            <a:endParaRPr lang="en-US" sz="2400" dirty="0">
              <a:solidFill>
                <a:schemeClr val="accent4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</a:t>
            </a:r>
            <a:r>
              <a:rPr lang="zh-CN" altLang="en-US" sz="12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966387" y="3833794"/>
            <a:ext cx="33584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solidFill>
                  <a:schemeClr val="bg1"/>
                </a:solidFill>
                <a:latin typeface="+mn-ea"/>
                <a:cs typeface="Open Sans Condensed Light" panose="020B0306030504020204" pitchFamily="34" charset="0"/>
              </a:rPr>
              <a:t>产品名称</a:t>
            </a:r>
            <a:endParaRPr lang="en-US" sz="2400" dirty="0" smtClean="0">
              <a:solidFill>
                <a:schemeClr val="bg1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</a:t>
            </a:r>
            <a:r>
              <a:rPr lang="zh-CN" altLang="en-US" sz="12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86" name="Freeform 393"/>
          <p:cNvSpPr>
            <a:spLocks noEditPoints="1"/>
          </p:cNvSpPr>
          <p:nvPr/>
        </p:nvSpPr>
        <p:spPr bwMode="auto">
          <a:xfrm>
            <a:off x="5468137" y="1926308"/>
            <a:ext cx="381000" cy="381000"/>
          </a:xfrm>
          <a:custGeom>
            <a:avLst/>
            <a:gdLst>
              <a:gd name="T0" fmla="*/ 95 w 189"/>
              <a:gd name="T1" fmla="*/ 0 h 189"/>
              <a:gd name="T2" fmla="*/ 0 w 189"/>
              <a:gd name="T3" fmla="*/ 94 h 189"/>
              <a:gd name="T4" fmla="*/ 95 w 189"/>
              <a:gd name="T5" fmla="*/ 189 h 189"/>
              <a:gd name="T6" fmla="*/ 189 w 189"/>
              <a:gd name="T7" fmla="*/ 94 h 189"/>
              <a:gd name="T8" fmla="*/ 95 w 189"/>
              <a:gd name="T9" fmla="*/ 0 h 189"/>
              <a:gd name="T10" fmla="*/ 95 w 189"/>
              <a:gd name="T11" fmla="*/ 145 h 189"/>
              <a:gd name="T12" fmla="*/ 49 w 189"/>
              <a:gd name="T13" fmla="*/ 93 h 189"/>
              <a:gd name="T14" fmla="*/ 72 w 189"/>
              <a:gd name="T15" fmla="*/ 93 h 189"/>
              <a:gd name="T16" fmla="*/ 72 w 189"/>
              <a:gd name="T17" fmla="*/ 44 h 189"/>
              <a:gd name="T18" fmla="*/ 117 w 189"/>
              <a:gd name="T19" fmla="*/ 44 h 189"/>
              <a:gd name="T20" fmla="*/ 117 w 189"/>
              <a:gd name="T21" fmla="*/ 93 h 189"/>
              <a:gd name="T22" fmla="*/ 140 w 189"/>
              <a:gd name="T23" fmla="*/ 93 h 189"/>
              <a:gd name="T24" fmla="*/ 95 w 189"/>
              <a:gd name="T25" fmla="*/ 145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9" h="189">
                <a:moveTo>
                  <a:pt x="95" y="0"/>
                </a:moveTo>
                <a:cubicBezTo>
                  <a:pt x="42" y="0"/>
                  <a:pt x="0" y="42"/>
                  <a:pt x="0" y="94"/>
                </a:cubicBezTo>
                <a:cubicBezTo>
                  <a:pt x="0" y="146"/>
                  <a:pt x="42" y="189"/>
                  <a:pt x="95" y="189"/>
                </a:cubicBezTo>
                <a:cubicBezTo>
                  <a:pt x="147" y="189"/>
                  <a:pt x="189" y="146"/>
                  <a:pt x="189" y="94"/>
                </a:cubicBezTo>
                <a:cubicBezTo>
                  <a:pt x="189" y="42"/>
                  <a:pt x="147" y="0"/>
                  <a:pt x="95" y="0"/>
                </a:cubicBezTo>
                <a:close/>
                <a:moveTo>
                  <a:pt x="95" y="145"/>
                </a:moveTo>
                <a:cubicBezTo>
                  <a:pt x="49" y="93"/>
                  <a:pt x="49" y="93"/>
                  <a:pt x="49" y="93"/>
                </a:cubicBezTo>
                <a:cubicBezTo>
                  <a:pt x="72" y="93"/>
                  <a:pt x="72" y="93"/>
                  <a:pt x="72" y="93"/>
                </a:cubicBezTo>
                <a:cubicBezTo>
                  <a:pt x="72" y="44"/>
                  <a:pt x="72" y="44"/>
                  <a:pt x="72" y="44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7" y="93"/>
                  <a:pt x="117" y="93"/>
                  <a:pt x="117" y="93"/>
                </a:cubicBezTo>
                <a:cubicBezTo>
                  <a:pt x="140" y="93"/>
                  <a:pt x="140" y="93"/>
                  <a:pt x="140" y="93"/>
                </a:cubicBezTo>
                <a:lnTo>
                  <a:pt x="95" y="1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87" name="Freeform 396"/>
          <p:cNvSpPr>
            <a:spLocks noEditPoints="1"/>
          </p:cNvSpPr>
          <p:nvPr/>
        </p:nvSpPr>
        <p:spPr bwMode="auto">
          <a:xfrm>
            <a:off x="4578990" y="1926308"/>
            <a:ext cx="379413" cy="381000"/>
          </a:xfrm>
          <a:custGeom>
            <a:avLst/>
            <a:gdLst>
              <a:gd name="T0" fmla="*/ 95 w 189"/>
              <a:gd name="T1" fmla="*/ 0 h 189"/>
              <a:gd name="T2" fmla="*/ 0 w 189"/>
              <a:gd name="T3" fmla="*/ 95 h 189"/>
              <a:gd name="T4" fmla="*/ 95 w 189"/>
              <a:gd name="T5" fmla="*/ 189 h 189"/>
              <a:gd name="T6" fmla="*/ 189 w 189"/>
              <a:gd name="T7" fmla="*/ 95 h 189"/>
              <a:gd name="T8" fmla="*/ 95 w 189"/>
              <a:gd name="T9" fmla="*/ 0 h 189"/>
              <a:gd name="T10" fmla="*/ 117 w 189"/>
              <a:gd name="T11" fmla="*/ 96 h 189"/>
              <a:gd name="T12" fmla="*/ 117 w 189"/>
              <a:gd name="T13" fmla="*/ 145 h 189"/>
              <a:gd name="T14" fmla="*/ 72 w 189"/>
              <a:gd name="T15" fmla="*/ 145 h 189"/>
              <a:gd name="T16" fmla="*/ 72 w 189"/>
              <a:gd name="T17" fmla="*/ 96 h 189"/>
              <a:gd name="T18" fmla="*/ 49 w 189"/>
              <a:gd name="T19" fmla="*/ 96 h 189"/>
              <a:gd name="T20" fmla="*/ 95 w 189"/>
              <a:gd name="T21" fmla="*/ 44 h 189"/>
              <a:gd name="T22" fmla="*/ 140 w 189"/>
              <a:gd name="T23" fmla="*/ 96 h 189"/>
              <a:gd name="T24" fmla="*/ 117 w 189"/>
              <a:gd name="T25" fmla="*/ 96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9" h="189">
                <a:moveTo>
                  <a:pt x="95" y="0"/>
                </a:moveTo>
                <a:cubicBezTo>
                  <a:pt x="43" y="0"/>
                  <a:pt x="0" y="43"/>
                  <a:pt x="0" y="95"/>
                </a:cubicBezTo>
                <a:cubicBezTo>
                  <a:pt x="0" y="147"/>
                  <a:pt x="43" y="189"/>
                  <a:pt x="95" y="189"/>
                </a:cubicBezTo>
                <a:cubicBezTo>
                  <a:pt x="147" y="189"/>
                  <a:pt x="189" y="147"/>
                  <a:pt x="189" y="95"/>
                </a:cubicBezTo>
                <a:cubicBezTo>
                  <a:pt x="189" y="43"/>
                  <a:pt x="147" y="0"/>
                  <a:pt x="95" y="0"/>
                </a:cubicBezTo>
                <a:close/>
                <a:moveTo>
                  <a:pt x="117" y="96"/>
                </a:moveTo>
                <a:cubicBezTo>
                  <a:pt x="117" y="145"/>
                  <a:pt x="117" y="145"/>
                  <a:pt x="117" y="145"/>
                </a:cubicBezTo>
                <a:cubicBezTo>
                  <a:pt x="72" y="145"/>
                  <a:pt x="72" y="145"/>
                  <a:pt x="72" y="145"/>
                </a:cubicBezTo>
                <a:cubicBezTo>
                  <a:pt x="72" y="96"/>
                  <a:pt x="72" y="96"/>
                  <a:pt x="72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95" y="44"/>
                  <a:pt x="95" y="44"/>
                  <a:pt x="95" y="44"/>
                </a:cubicBezTo>
                <a:cubicBezTo>
                  <a:pt x="140" y="96"/>
                  <a:pt x="140" y="96"/>
                  <a:pt x="140" y="96"/>
                </a:cubicBezTo>
                <a:lnTo>
                  <a:pt x="117" y="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88" name="Freeform 396"/>
          <p:cNvSpPr>
            <a:spLocks noEditPoints="1"/>
          </p:cNvSpPr>
          <p:nvPr/>
        </p:nvSpPr>
        <p:spPr bwMode="auto">
          <a:xfrm>
            <a:off x="6283300" y="1926308"/>
            <a:ext cx="379413" cy="381000"/>
          </a:xfrm>
          <a:custGeom>
            <a:avLst/>
            <a:gdLst>
              <a:gd name="T0" fmla="*/ 95 w 189"/>
              <a:gd name="T1" fmla="*/ 0 h 189"/>
              <a:gd name="T2" fmla="*/ 0 w 189"/>
              <a:gd name="T3" fmla="*/ 95 h 189"/>
              <a:gd name="T4" fmla="*/ 95 w 189"/>
              <a:gd name="T5" fmla="*/ 189 h 189"/>
              <a:gd name="T6" fmla="*/ 189 w 189"/>
              <a:gd name="T7" fmla="*/ 95 h 189"/>
              <a:gd name="T8" fmla="*/ 95 w 189"/>
              <a:gd name="T9" fmla="*/ 0 h 189"/>
              <a:gd name="T10" fmla="*/ 117 w 189"/>
              <a:gd name="T11" fmla="*/ 96 h 189"/>
              <a:gd name="T12" fmla="*/ 117 w 189"/>
              <a:gd name="T13" fmla="*/ 145 h 189"/>
              <a:gd name="T14" fmla="*/ 72 w 189"/>
              <a:gd name="T15" fmla="*/ 145 h 189"/>
              <a:gd name="T16" fmla="*/ 72 w 189"/>
              <a:gd name="T17" fmla="*/ 96 h 189"/>
              <a:gd name="T18" fmla="*/ 49 w 189"/>
              <a:gd name="T19" fmla="*/ 96 h 189"/>
              <a:gd name="T20" fmla="*/ 95 w 189"/>
              <a:gd name="T21" fmla="*/ 44 h 189"/>
              <a:gd name="T22" fmla="*/ 140 w 189"/>
              <a:gd name="T23" fmla="*/ 96 h 189"/>
              <a:gd name="T24" fmla="*/ 117 w 189"/>
              <a:gd name="T25" fmla="*/ 96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9" h="189">
                <a:moveTo>
                  <a:pt x="95" y="0"/>
                </a:moveTo>
                <a:cubicBezTo>
                  <a:pt x="43" y="0"/>
                  <a:pt x="0" y="43"/>
                  <a:pt x="0" y="95"/>
                </a:cubicBezTo>
                <a:cubicBezTo>
                  <a:pt x="0" y="147"/>
                  <a:pt x="43" y="189"/>
                  <a:pt x="95" y="189"/>
                </a:cubicBezTo>
                <a:cubicBezTo>
                  <a:pt x="147" y="189"/>
                  <a:pt x="189" y="147"/>
                  <a:pt x="189" y="95"/>
                </a:cubicBezTo>
                <a:cubicBezTo>
                  <a:pt x="189" y="43"/>
                  <a:pt x="147" y="0"/>
                  <a:pt x="95" y="0"/>
                </a:cubicBezTo>
                <a:close/>
                <a:moveTo>
                  <a:pt x="117" y="96"/>
                </a:moveTo>
                <a:cubicBezTo>
                  <a:pt x="117" y="145"/>
                  <a:pt x="117" y="145"/>
                  <a:pt x="117" y="145"/>
                </a:cubicBezTo>
                <a:cubicBezTo>
                  <a:pt x="72" y="145"/>
                  <a:pt x="72" y="145"/>
                  <a:pt x="72" y="145"/>
                </a:cubicBezTo>
                <a:cubicBezTo>
                  <a:pt x="72" y="96"/>
                  <a:pt x="72" y="96"/>
                  <a:pt x="72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95" y="44"/>
                  <a:pt x="95" y="44"/>
                  <a:pt x="95" y="44"/>
                </a:cubicBezTo>
                <a:cubicBezTo>
                  <a:pt x="140" y="96"/>
                  <a:pt x="140" y="96"/>
                  <a:pt x="140" y="96"/>
                </a:cubicBezTo>
                <a:lnTo>
                  <a:pt x="117" y="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89" name="Freeform 396"/>
          <p:cNvSpPr>
            <a:spLocks noEditPoints="1"/>
          </p:cNvSpPr>
          <p:nvPr/>
        </p:nvSpPr>
        <p:spPr bwMode="auto">
          <a:xfrm>
            <a:off x="7141723" y="1926308"/>
            <a:ext cx="379413" cy="381000"/>
          </a:xfrm>
          <a:custGeom>
            <a:avLst/>
            <a:gdLst>
              <a:gd name="T0" fmla="*/ 95 w 189"/>
              <a:gd name="T1" fmla="*/ 0 h 189"/>
              <a:gd name="T2" fmla="*/ 0 w 189"/>
              <a:gd name="T3" fmla="*/ 95 h 189"/>
              <a:gd name="T4" fmla="*/ 95 w 189"/>
              <a:gd name="T5" fmla="*/ 189 h 189"/>
              <a:gd name="T6" fmla="*/ 189 w 189"/>
              <a:gd name="T7" fmla="*/ 95 h 189"/>
              <a:gd name="T8" fmla="*/ 95 w 189"/>
              <a:gd name="T9" fmla="*/ 0 h 189"/>
              <a:gd name="T10" fmla="*/ 117 w 189"/>
              <a:gd name="T11" fmla="*/ 96 h 189"/>
              <a:gd name="T12" fmla="*/ 117 w 189"/>
              <a:gd name="T13" fmla="*/ 145 h 189"/>
              <a:gd name="T14" fmla="*/ 72 w 189"/>
              <a:gd name="T15" fmla="*/ 145 h 189"/>
              <a:gd name="T16" fmla="*/ 72 w 189"/>
              <a:gd name="T17" fmla="*/ 96 h 189"/>
              <a:gd name="T18" fmla="*/ 49 w 189"/>
              <a:gd name="T19" fmla="*/ 96 h 189"/>
              <a:gd name="T20" fmla="*/ 95 w 189"/>
              <a:gd name="T21" fmla="*/ 44 h 189"/>
              <a:gd name="T22" fmla="*/ 140 w 189"/>
              <a:gd name="T23" fmla="*/ 96 h 189"/>
              <a:gd name="T24" fmla="*/ 117 w 189"/>
              <a:gd name="T25" fmla="*/ 96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9" h="189">
                <a:moveTo>
                  <a:pt x="95" y="0"/>
                </a:moveTo>
                <a:cubicBezTo>
                  <a:pt x="43" y="0"/>
                  <a:pt x="0" y="43"/>
                  <a:pt x="0" y="95"/>
                </a:cubicBezTo>
                <a:cubicBezTo>
                  <a:pt x="0" y="147"/>
                  <a:pt x="43" y="189"/>
                  <a:pt x="95" y="189"/>
                </a:cubicBezTo>
                <a:cubicBezTo>
                  <a:pt x="147" y="189"/>
                  <a:pt x="189" y="147"/>
                  <a:pt x="189" y="95"/>
                </a:cubicBezTo>
                <a:cubicBezTo>
                  <a:pt x="189" y="43"/>
                  <a:pt x="147" y="0"/>
                  <a:pt x="95" y="0"/>
                </a:cubicBezTo>
                <a:close/>
                <a:moveTo>
                  <a:pt x="117" y="96"/>
                </a:moveTo>
                <a:cubicBezTo>
                  <a:pt x="117" y="145"/>
                  <a:pt x="117" y="145"/>
                  <a:pt x="117" y="145"/>
                </a:cubicBezTo>
                <a:cubicBezTo>
                  <a:pt x="72" y="145"/>
                  <a:pt x="72" y="145"/>
                  <a:pt x="72" y="145"/>
                </a:cubicBezTo>
                <a:cubicBezTo>
                  <a:pt x="72" y="96"/>
                  <a:pt x="72" y="96"/>
                  <a:pt x="72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95" y="44"/>
                  <a:pt x="95" y="44"/>
                  <a:pt x="95" y="44"/>
                </a:cubicBezTo>
                <a:cubicBezTo>
                  <a:pt x="140" y="96"/>
                  <a:pt x="140" y="96"/>
                  <a:pt x="140" y="96"/>
                </a:cubicBezTo>
                <a:lnTo>
                  <a:pt x="117" y="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106" name="Freeform 5"/>
          <p:cNvSpPr>
            <a:spLocks noEditPoints="1"/>
          </p:cNvSpPr>
          <p:nvPr/>
        </p:nvSpPr>
        <p:spPr bwMode="auto">
          <a:xfrm>
            <a:off x="6251552" y="4889106"/>
            <a:ext cx="425256" cy="424651"/>
          </a:xfrm>
          <a:custGeom>
            <a:avLst/>
            <a:gdLst>
              <a:gd name="T0" fmla="*/ 176 w 207"/>
              <a:gd name="T1" fmla="*/ 206 h 206"/>
              <a:gd name="T2" fmla="*/ 170 w 207"/>
              <a:gd name="T3" fmla="*/ 134 h 206"/>
              <a:gd name="T4" fmla="*/ 168 w 207"/>
              <a:gd name="T5" fmla="*/ 141 h 206"/>
              <a:gd name="T6" fmla="*/ 165 w 207"/>
              <a:gd name="T7" fmla="*/ 141 h 206"/>
              <a:gd name="T8" fmla="*/ 163 w 207"/>
              <a:gd name="T9" fmla="*/ 141 h 206"/>
              <a:gd name="T10" fmla="*/ 158 w 207"/>
              <a:gd name="T11" fmla="*/ 134 h 206"/>
              <a:gd name="T12" fmla="*/ 155 w 207"/>
              <a:gd name="T13" fmla="*/ 139 h 206"/>
              <a:gd name="T14" fmla="*/ 148 w 207"/>
              <a:gd name="T15" fmla="*/ 149 h 206"/>
              <a:gd name="T16" fmla="*/ 154 w 207"/>
              <a:gd name="T17" fmla="*/ 155 h 206"/>
              <a:gd name="T18" fmla="*/ 159 w 207"/>
              <a:gd name="T19" fmla="*/ 160 h 206"/>
              <a:gd name="T20" fmla="*/ 159 w 207"/>
              <a:gd name="T21" fmla="*/ 164 h 206"/>
              <a:gd name="T22" fmla="*/ 156 w 207"/>
              <a:gd name="T23" fmla="*/ 168 h 206"/>
              <a:gd name="T24" fmla="*/ 148 w 207"/>
              <a:gd name="T25" fmla="*/ 171 h 206"/>
              <a:gd name="T26" fmla="*/ 135 w 207"/>
              <a:gd name="T27" fmla="*/ 174 h 206"/>
              <a:gd name="T28" fmla="*/ 120 w 207"/>
              <a:gd name="T29" fmla="*/ 171 h 206"/>
              <a:gd name="T30" fmla="*/ 109 w 207"/>
              <a:gd name="T31" fmla="*/ 168 h 206"/>
              <a:gd name="T32" fmla="*/ 101 w 207"/>
              <a:gd name="T33" fmla="*/ 168 h 206"/>
              <a:gd name="T34" fmla="*/ 90 w 207"/>
              <a:gd name="T35" fmla="*/ 173 h 206"/>
              <a:gd name="T36" fmla="*/ 80 w 207"/>
              <a:gd name="T37" fmla="*/ 174 h 206"/>
              <a:gd name="T38" fmla="*/ 63 w 207"/>
              <a:gd name="T39" fmla="*/ 173 h 206"/>
              <a:gd name="T40" fmla="*/ 53 w 207"/>
              <a:gd name="T41" fmla="*/ 169 h 206"/>
              <a:gd name="T42" fmla="*/ 50 w 207"/>
              <a:gd name="T43" fmla="*/ 166 h 206"/>
              <a:gd name="T44" fmla="*/ 49 w 207"/>
              <a:gd name="T45" fmla="*/ 161 h 206"/>
              <a:gd name="T46" fmla="*/ 51 w 207"/>
              <a:gd name="T47" fmla="*/ 157 h 206"/>
              <a:gd name="T48" fmla="*/ 54 w 207"/>
              <a:gd name="T49" fmla="*/ 154 h 206"/>
              <a:gd name="T50" fmla="*/ 61 w 207"/>
              <a:gd name="T51" fmla="*/ 152 h 206"/>
              <a:gd name="T52" fmla="*/ 59 w 207"/>
              <a:gd name="T53" fmla="*/ 150 h 206"/>
              <a:gd name="T54" fmla="*/ 52 w 207"/>
              <a:gd name="T55" fmla="*/ 142 h 206"/>
              <a:gd name="T56" fmla="*/ 48 w 207"/>
              <a:gd name="T57" fmla="*/ 133 h 206"/>
              <a:gd name="T58" fmla="*/ 46 w 207"/>
              <a:gd name="T59" fmla="*/ 131 h 206"/>
              <a:gd name="T60" fmla="*/ 44 w 207"/>
              <a:gd name="T61" fmla="*/ 135 h 206"/>
              <a:gd name="T62" fmla="*/ 38 w 207"/>
              <a:gd name="T63" fmla="*/ 141 h 206"/>
              <a:gd name="T64" fmla="*/ 35 w 207"/>
              <a:gd name="T65" fmla="*/ 141 h 206"/>
              <a:gd name="T66" fmla="*/ 33 w 207"/>
              <a:gd name="T67" fmla="*/ 135 h 206"/>
              <a:gd name="T68" fmla="*/ 33 w 207"/>
              <a:gd name="T69" fmla="*/ 123 h 206"/>
              <a:gd name="T70" fmla="*/ 38 w 207"/>
              <a:gd name="T71" fmla="*/ 112 h 206"/>
              <a:gd name="T72" fmla="*/ 45 w 207"/>
              <a:gd name="T73" fmla="*/ 102 h 206"/>
              <a:gd name="T74" fmla="*/ 52 w 207"/>
              <a:gd name="T75" fmla="*/ 96 h 206"/>
              <a:gd name="T76" fmla="*/ 51 w 207"/>
              <a:gd name="T77" fmla="*/ 90 h 206"/>
              <a:gd name="T78" fmla="*/ 55 w 207"/>
              <a:gd name="T79" fmla="*/ 83 h 206"/>
              <a:gd name="T80" fmla="*/ 55 w 207"/>
              <a:gd name="T81" fmla="*/ 77 h 206"/>
              <a:gd name="T82" fmla="*/ 58 w 207"/>
              <a:gd name="T83" fmla="*/ 66 h 206"/>
              <a:gd name="T84" fmla="*/ 63 w 207"/>
              <a:gd name="T85" fmla="*/ 56 h 206"/>
              <a:gd name="T86" fmla="*/ 69 w 207"/>
              <a:gd name="T87" fmla="*/ 47 h 206"/>
              <a:gd name="T88" fmla="*/ 80 w 207"/>
              <a:gd name="T89" fmla="*/ 38 h 206"/>
              <a:gd name="T90" fmla="*/ 92 w 207"/>
              <a:gd name="T91" fmla="*/ 34 h 206"/>
              <a:gd name="T92" fmla="*/ 107 w 207"/>
              <a:gd name="T93" fmla="*/ 32 h 206"/>
              <a:gd name="T94" fmla="*/ 122 w 207"/>
              <a:gd name="T95" fmla="*/ 34 h 206"/>
              <a:gd name="T96" fmla="*/ 136 w 207"/>
              <a:gd name="T97" fmla="*/ 41 h 206"/>
              <a:gd name="T98" fmla="*/ 144 w 207"/>
              <a:gd name="T99" fmla="*/ 48 h 206"/>
              <a:gd name="T100" fmla="*/ 150 w 207"/>
              <a:gd name="T101" fmla="*/ 59 h 206"/>
              <a:gd name="T102" fmla="*/ 153 w 207"/>
              <a:gd name="T103" fmla="*/ 69 h 206"/>
              <a:gd name="T104" fmla="*/ 156 w 207"/>
              <a:gd name="T105" fmla="*/ 80 h 206"/>
              <a:gd name="T106" fmla="*/ 159 w 207"/>
              <a:gd name="T107" fmla="*/ 88 h 206"/>
              <a:gd name="T108" fmla="*/ 158 w 207"/>
              <a:gd name="T109" fmla="*/ 94 h 206"/>
              <a:gd name="T110" fmla="*/ 162 w 207"/>
              <a:gd name="T111" fmla="*/ 102 h 206"/>
              <a:gd name="T112" fmla="*/ 168 w 207"/>
              <a:gd name="T113" fmla="*/ 114 h 206"/>
              <a:gd name="T114" fmla="*/ 170 w 207"/>
              <a:gd name="T115" fmla="*/ 12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7" h="206">
                <a:moveTo>
                  <a:pt x="207" y="31"/>
                </a:moveTo>
                <a:cubicBezTo>
                  <a:pt x="207" y="14"/>
                  <a:pt x="193" y="0"/>
                  <a:pt x="176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5" y="0"/>
                  <a:pt x="0" y="14"/>
                  <a:pt x="0" y="31"/>
                </a:cubicBezTo>
                <a:cubicBezTo>
                  <a:pt x="0" y="175"/>
                  <a:pt x="0" y="175"/>
                  <a:pt x="0" y="175"/>
                </a:cubicBezTo>
                <a:cubicBezTo>
                  <a:pt x="0" y="192"/>
                  <a:pt x="15" y="206"/>
                  <a:pt x="32" y="206"/>
                </a:cubicBezTo>
                <a:cubicBezTo>
                  <a:pt x="176" y="206"/>
                  <a:pt x="176" y="206"/>
                  <a:pt x="176" y="206"/>
                </a:cubicBezTo>
                <a:cubicBezTo>
                  <a:pt x="193" y="206"/>
                  <a:pt x="207" y="192"/>
                  <a:pt x="207" y="175"/>
                </a:cubicBezTo>
                <a:lnTo>
                  <a:pt x="207" y="31"/>
                </a:lnTo>
                <a:close/>
                <a:moveTo>
                  <a:pt x="169" y="129"/>
                </a:moveTo>
                <a:cubicBezTo>
                  <a:pt x="169" y="130"/>
                  <a:pt x="169" y="130"/>
                  <a:pt x="169" y="130"/>
                </a:cubicBezTo>
                <a:cubicBezTo>
                  <a:pt x="169" y="131"/>
                  <a:pt x="169" y="131"/>
                  <a:pt x="169" y="131"/>
                </a:cubicBezTo>
                <a:cubicBezTo>
                  <a:pt x="170" y="132"/>
                  <a:pt x="170" y="132"/>
                  <a:pt x="170" y="132"/>
                </a:cubicBezTo>
                <a:cubicBezTo>
                  <a:pt x="170" y="134"/>
                  <a:pt x="170" y="134"/>
                  <a:pt x="170" y="134"/>
                </a:cubicBezTo>
                <a:cubicBezTo>
                  <a:pt x="170" y="136"/>
                  <a:pt x="170" y="136"/>
                  <a:pt x="170" y="136"/>
                </a:cubicBezTo>
                <a:cubicBezTo>
                  <a:pt x="170" y="138"/>
                  <a:pt x="170" y="138"/>
                  <a:pt x="170" y="138"/>
                </a:cubicBezTo>
                <a:cubicBezTo>
                  <a:pt x="170" y="138"/>
                  <a:pt x="170" y="138"/>
                  <a:pt x="170" y="138"/>
                </a:cubicBezTo>
                <a:cubicBezTo>
                  <a:pt x="169" y="139"/>
                  <a:pt x="169" y="139"/>
                  <a:pt x="169" y="139"/>
                </a:cubicBezTo>
                <a:cubicBezTo>
                  <a:pt x="169" y="140"/>
                  <a:pt x="169" y="140"/>
                  <a:pt x="169" y="140"/>
                </a:cubicBezTo>
                <a:cubicBezTo>
                  <a:pt x="169" y="140"/>
                  <a:pt x="169" y="140"/>
                  <a:pt x="169" y="140"/>
                </a:cubicBezTo>
                <a:cubicBezTo>
                  <a:pt x="168" y="141"/>
                  <a:pt x="168" y="141"/>
                  <a:pt x="168" y="141"/>
                </a:cubicBezTo>
                <a:cubicBezTo>
                  <a:pt x="168" y="141"/>
                  <a:pt x="168" y="141"/>
                  <a:pt x="168" y="141"/>
                </a:cubicBezTo>
                <a:cubicBezTo>
                  <a:pt x="167" y="142"/>
                  <a:pt x="167" y="142"/>
                  <a:pt x="167" y="142"/>
                </a:cubicBezTo>
                <a:cubicBezTo>
                  <a:pt x="167" y="142"/>
                  <a:pt x="167" y="142"/>
                  <a:pt x="167" y="142"/>
                </a:cubicBezTo>
                <a:cubicBezTo>
                  <a:pt x="166" y="142"/>
                  <a:pt x="166" y="142"/>
                  <a:pt x="166" y="142"/>
                </a:cubicBezTo>
                <a:cubicBezTo>
                  <a:pt x="166" y="142"/>
                  <a:pt x="166" y="142"/>
                  <a:pt x="166" y="142"/>
                </a:cubicBezTo>
                <a:cubicBezTo>
                  <a:pt x="166" y="141"/>
                  <a:pt x="166" y="141"/>
                  <a:pt x="166" y="141"/>
                </a:cubicBezTo>
                <a:cubicBezTo>
                  <a:pt x="165" y="141"/>
                  <a:pt x="165" y="141"/>
                  <a:pt x="165" y="141"/>
                </a:cubicBezTo>
                <a:cubicBezTo>
                  <a:pt x="165" y="141"/>
                  <a:pt x="165" y="141"/>
                  <a:pt x="165" y="141"/>
                </a:cubicBezTo>
                <a:cubicBezTo>
                  <a:pt x="165" y="142"/>
                  <a:pt x="165" y="142"/>
                  <a:pt x="165" y="142"/>
                </a:cubicBezTo>
                <a:cubicBezTo>
                  <a:pt x="164" y="142"/>
                  <a:pt x="164" y="142"/>
                  <a:pt x="164" y="142"/>
                </a:cubicBezTo>
                <a:cubicBezTo>
                  <a:pt x="164" y="142"/>
                  <a:pt x="164" y="142"/>
                  <a:pt x="164" y="142"/>
                </a:cubicBezTo>
                <a:cubicBezTo>
                  <a:pt x="163" y="142"/>
                  <a:pt x="163" y="142"/>
                  <a:pt x="163" y="142"/>
                </a:cubicBezTo>
                <a:cubicBezTo>
                  <a:pt x="163" y="141"/>
                  <a:pt x="163" y="141"/>
                  <a:pt x="163" y="141"/>
                </a:cubicBezTo>
                <a:cubicBezTo>
                  <a:pt x="163" y="141"/>
                  <a:pt x="163" y="141"/>
                  <a:pt x="163" y="141"/>
                </a:cubicBezTo>
                <a:cubicBezTo>
                  <a:pt x="162" y="140"/>
                  <a:pt x="162" y="140"/>
                  <a:pt x="162" y="140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0" y="137"/>
                  <a:pt x="160" y="137"/>
                  <a:pt x="160" y="137"/>
                </a:cubicBezTo>
                <a:cubicBezTo>
                  <a:pt x="159" y="137"/>
                  <a:pt x="159" y="137"/>
                  <a:pt x="159" y="137"/>
                </a:cubicBezTo>
                <a:cubicBezTo>
                  <a:pt x="159" y="135"/>
                  <a:pt x="159" y="135"/>
                  <a:pt x="159" y="135"/>
                </a:cubicBezTo>
                <a:cubicBezTo>
                  <a:pt x="158" y="134"/>
                  <a:pt x="158" y="134"/>
                  <a:pt x="158" y="134"/>
                </a:cubicBezTo>
                <a:cubicBezTo>
                  <a:pt x="158" y="136"/>
                  <a:pt x="158" y="136"/>
                  <a:pt x="158" y="136"/>
                </a:cubicBezTo>
                <a:cubicBezTo>
                  <a:pt x="157" y="136"/>
                  <a:pt x="157" y="136"/>
                  <a:pt x="157" y="136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57" y="134"/>
                  <a:pt x="157" y="134"/>
                  <a:pt x="157" y="134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5" y="139"/>
                  <a:pt x="155" y="139"/>
                  <a:pt x="155" y="139"/>
                </a:cubicBezTo>
                <a:cubicBezTo>
                  <a:pt x="154" y="141"/>
                  <a:pt x="154" y="141"/>
                  <a:pt x="154" y="141"/>
                </a:cubicBezTo>
                <a:cubicBezTo>
                  <a:pt x="153" y="143"/>
                  <a:pt x="153" y="143"/>
                  <a:pt x="153" y="143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51" y="146"/>
                  <a:pt x="151" y="146"/>
                  <a:pt x="151" y="146"/>
                </a:cubicBezTo>
                <a:cubicBezTo>
                  <a:pt x="150" y="148"/>
                  <a:pt x="150" y="148"/>
                  <a:pt x="150" y="148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48" y="149"/>
                  <a:pt x="148" y="149"/>
                  <a:pt x="148" y="149"/>
                </a:cubicBezTo>
                <a:cubicBezTo>
                  <a:pt x="147" y="151"/>
                  <a:pt x="147" y="151"/>
                  <a:pt x="147" y="151"/>
                </a:cubicBezTo>
                <a:cubicBezTo>
                  <a:pt x="147" y="151"/>
                  <a:pt x="147" y="151"/>
                  <a:pt x="147" y="151"/>
                </a:cubicBezTo>
                <a:cubicBezTo>
                  <a:pt x="147" y="151"/>
                  <a:pt x="147" y="151"/>
                  <a:pt x="147" y="151"/>
                </a:cubicBezTo>
                <a:cubicBezTo>
                  <a:pt x="148" y="152"/>
                  <a:pt x="148" y="152"/>
                  <a:pt x="148" y="152"/>
                </a:cubicBezTo>
                <a:cubicBezTo>
                  <a:pt x="151" y="153"/>
                  <a:pt x="151" y="153"/>
                  <a:pt x="151" y="153"/>
                </a:cubicBezTo>
                <a:cubicBezTo>
                  <a:pt x="153" y="154"/>
                  <a:pt x="153" y="154"/>
                  <a:pt x="153" y="154"/>
                </a:cubicBezTo>
                <a:cubicBezTo>
                  <a:pt x="154" y="155"/>
                  <a:pt x="154" y="155"/>
                  <a:pt x="154" y="155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7" y="157"/>
                  <a:pt x="157" y="157"/>
                  <a:pt x="157" y="157"/>
                </a:cubicBezTo>
                <a:cubicBezTo>
                  <a:pt x="158" y="158"/>
                  <a:pt x="158" y="158"/>
                  <a:pt x="158" y="158"/>
                </a:cubicBezTo>
                <a:cubicBezTo>
                  <a:pt x="158" y="158"/>
                  <a:pt x="158" y="158"/>
                  <a:pt x="158" y="158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0" y="161"/>
                  <a:pt x="160" y="161"/>
                  <a:pt x="160" y="161"/>
                </a:cubicBezTo>
                <a:cubicBezTo>
                  <a:pt x="160" y="162"/>
                  <a:pt x="160" y="162"/>
                  <a:pt x="160" y="162"/>
                </a:cubicBezTo>
                <a:cubicBezTo>
                  <a:pt x="159" y="162"/>
                  <a:pt x="159" y="162"/>
                  <a:pt x="159" y="162"/>
                </a:cubicBezTo>
                <a:cubicBezTo>
                  <a:pt x="158" y="163"/>
                  <a:pt x="158" y="163"/>
                  <a:pt x="158" y="163"/>
                </a:cubicBezTo>
                <a:cubicBezTo>
                  <a:pt x="158" y="163"/>
                  <a:pt x="158" y="163"/>
                  <a:pt x="158" y="163"/>
                </a:cubicBezTo>
                <a:cubicBezTo>
                  <a:pt x="159" y="164"/>
                  <a:pt x="159" y="164"/>
                  <a:pt x="159" y="164"/>
                </a:cubicBezTo>
                <a:cubicBezTo>
                  <a:pt x="159" y="164"/>
                  <a:pt x="159" y="164"/>
                  <a:pt x="159" y="164"/>
                </a:cubicBezTo>
                <a:cubicBezTo>
                  <a:pt x="159" y="165"/>
                  <a:pt x="159" y="165"/>
                  <a:pt x="159" y="165"/>
                </a:cubicBezTo>
                <a:cubicBezTo>
                  <a:pt x="159" y="165"/>
                  <a:pt x="159" y="165"/>
                  <a:pt x="159" y="165"/>
                </a:cubicBezTo>
                <a:cubicBezTo>
                  <a:pt x="158" y="166"/>
                  <a:pt x="158" y="166"/>
                  <a:pt x="158" y="166"/>
                </a:cubicBezTo>
                <a:cubicBezTo>
                  <a:pt x="158" y="167"/>
                  <a:pt x="158" y="167"/>
                  <a:pt x="158" y="167"/>
                </a:cubicBezTo>
                <a:cubicBezTo>
                  <a:pt x="157" y="167"/>
                  <a:pt x="157" y="167"/>
                  <a:pt x="157" y="167"/>
                </a:cubicBezTo>
                <a:cubicBezTo>
                  <a:pt x="157" y="168"/>
                  <a:pt x="157" y="168"/>
                  <a:pt x="157" y="168"/>
                </a:cubicBezTo>
                <a:cubicBezTo>
                  <a:pt x="156" y="168"/>
                  <a:pt x="156" y="168"/>
                  <a:pt x="156" y="168"/>
                </a:cubicBezTo>
                <a:cubicBezTo>
                  <a:pt x="155" y="169"/>
                  <a:pt x="155" y="169"/>
                  <a:pt x="155" y="169"/>
                </a:cubicBezTo>
                <a:cubicBezTo>
                  <a:pt x="154" y="169"/>
                  <a:pt x="154" y="169"/>
                  <a:pt x="154" y="169"/>
                </a:cubicBezTo>
                <a:cubicBezTo>
                  <a:pt x="152" y="170"/>
                  <a:pt x="152" y="170"/>
                  <a:pt x="152" y="170"/>
                </a:cubicBezTo>
                <a:cubicBezTo>
                  <a:pt x="151" y="171"/>
                  <a:pt x="151" y="171"/>
                  <a:pt x="151" y="171"/>
                </a:cubicBezTo>
                <a:cubicBezTo>
                  <a:pt x="150" y="171"/>
                  <a:pt x="150" y="171"/>
                  <a:pt x="150" y="171"/>
                </a:cubicBezTo>
                <a:cubicBezTo>
                  <a:pt x="150" y="171"/>
                  <a:pt x="150" y="171"/>
                  <a:pt x="150" y="171"/>
                </a:cubicBezTo>
                <a:cubicBezTo>
                  <a:pt x="148" y="171"/>
                  <a:pt x="148" y="171"/>
                  <a:pt x="148" y="171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5" y="172"/>
                  <a:pt x="145" y="172"/>
                  <a:pt x="145" y="172"/>
                </a:cubicBezTo>
                <a:cubicBezTo>
                  <a:pt x="143" y="172"/>
                  <a:pt x="143" y="172"/>
                  <a:pt x="143" y="172"/>
                </a:cubicBezTo>
                <a:cubicBezTo>
                  <a:pt x="141" y="173"/>
                  <a:pt x="141" y="173"/>
                  <a:pt x="141" y="173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37" y="174"/>
                  <a:pt x="137" y="174"/>
                  <a:pt x="137" y="174"/>
                </a:cubicBezTo>
                <a:cubicBezTo>
                  <a:pt x="135" y="174"/>
                  <a:pt x="135" y="174"/>
                  <a:pt x="135" y="174"/>
                </a:cubicBezTo>
                <a:cubicBezTo>
                  <a:pt x="133" y="174"/>
                  <a:pt x="133" y="174"/>
                  <a:pt x="133" y="174"/>
                </a:cubicBezTo>
                <a:cubicBezTo>
                  <a:pt x="131" y="173"/>
                  <a:pt x="131" y="173"/>
                  <a:pt x="131" y="173"/>
                </a:cubicBezTo>
                <a:cubicBezTo>
                  <a:pt x="129" y="173"/>
                  <a:pt x="129" y="173"/>
                  <a:pt x="129" y="173"/>
                </a:cubicBezTo>
                <a:cubicBezTo>
                  <a:pt x="127" y="172"/>
                  <a:pt x="127" y="172"/>
                  <a:pt x="127" y="172"/>
                </a:cubicBezTo>
                <a:cubicBezTo>
                  <a:pt x="124" y="172"/>
                  <a:pt x="124" y="172"/>
                  <a:pt x="124" y="172"/>
                </a:cubicBezTo>
                <a:cubicBezTo>
                  <a:pt x="122" y="172"/>
                  <a:pt x="122" y="172"/>
                  <a:pt x="122" y="172"/>
                </a:cubicBezTo>
                <a:cubicBezTo>
                  <a:pt x="120" y="171"/>
                  <a:pt x="120" y="171"/>
                  <a:pt x="120" y="171"/>
                </a:cubicBezTo>
                <a:cubicBezTo>
                  <a:pt x="118" y="171"/>
                  <a:pt x="118" y="171"/>
                  <a:pt x="118" y="171"/>
                </a:cubicBezTo>
                <a:cubicBezTo>
                  <a:pt x="116" y="170"/>
                  <a:pt x="116" y="170"/>
                  <a:pt x="116" y="170"/>
                </a:cubicBezTo>
                <a:cubicBezTo>
                  <a:pt x="113" y="169"/>
                  <a:pt x="113" y="169"/>
                  <a:pt x="113" y="169"/>
                </a:cubicBezTo>
                <a:cubicBezTo>
                  <a:pt x="111" y="169"/>
                  <a:pt x="111" y="169"/>
                  <a:pt x="111" y="169"/>
                </a:cubicBezTo>
                <a:cubicBezTo>
                  <a:pt x="110" y="168"/>
                  <a:pt x="110" y="168"/>
                  <a:pt x="110" y="168"/>
                </a:cubicBezTo>
                <a:cubicBezTo>
                  <a:pt x="109" y="168"/>
                  <a:pt x="109" y="168"/>
                  <a:pt x="109" y="168"/>
                </a:cubicBezTo>
                <a:cubicBezTo>
                  <a:pt x="109" y="168"/>
                  <a:pt x="109" y="168"/>
                  <a:pt x="109" y="168"/>
                </a:cubicBezTo>
                <a:cubicBezTo>
                  <a:pt x="108" y="168"/>
                  <a:pt x="108" y="168"/>
                  <a:pt x="108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6" y="168"/>
                  <a:pt x="106" y="168"/>
                  <a:pt x="106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3" y="167"/>
                  <a:pt x="103" y="167"/>
                  <a:pt x="103" y="167"/>
                </a:cubicBezTo>
                <a:cubicBezTo>
                  <a:pt x="102" y="167"/>
                  <a:pt x="102" y="167"/>
                  <a:pt x="102" y="167"/>
                </a:cubicBezTo>
                <a:cubicBezTo>
                  <a:pt x="101" y="168"/>
                  <a:pt x="101" y="168"/>
                  <a:pt x="101" y="168"/>
                </a:cubicBezTo>
                <a:cubicBezTo>
                  <a:pt x="100" y="169"/>
                  <a:pt x="100" y="169"/>
                  <a:pt x="100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5" y="171"/>
                  <a:pt x="95" y="171"/>
                  <a:pt x="95" y="171"/>
                </a:cubicBezTo>
                <a:cubicBezTo>
                  <a:pt x="94" y="171"/>
                  <a:pt x="94" y="171"/>
                  <a:pt x="94" y="171"/>
                </a:cubicBezTo>
                <a:cubicBezTo>
                  <a:pt x="92" y="172"/>
                  <a:pt x="92" y="172"/>
                  <a:pt x="92" y="172"/>
                </a:cubicBezTo>
                <a:cubicBezTo>
                  <a:pt x="90" y="173"/>
                  <a:pt x="90" y="173"/>
                  <a:pt x="90" y="173"/>
                </a:cubicBezTo>
                <a:cubicBezTo>
                  <a:pt x="89" y="173"/>
                  <a:pt x="89" y="173"/>
                  <a:pt x="89" y="173"/>
                </a:cubicBezTo>
                <a:cubicBezTo>
                  <a:pt x="87" y="173"/>
                  <a:pt x="87" y="173"/>
                  <a:pt x="87" y="173"/>
                </a:cubicBezTo>
                <a:cubicBezTo>
                  <a:pt x="86" y="173"/>
                  <a:pt x="86" y="173"/>
                  <a:pt x="86" y="173"/>
                </a:cubicBezTo>
                <a:cubicBezTo>
                  <a:pt x="84" y="174"/>
                  <a:pt x="84" y="174"/>
                  <a:pt x="84" y="174"/>
                </a:cubicBezTo>
                <a:cubicBezTo>
                  <a:pt x="83" y="174"/>
                  <a:pt x="83" y="174"/>
                  <a:pt x="83" y="174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80" y="174"/>
                  <a:pt x="80" y="174"/>
                  <a:pt x="80" y="174"/>
                </a:cubicBezTo>
                <a:cubicBezTo>
                  <a:pt x="78" y="174"/>
                  <a:pt x="78" y="174"/>
                  <a:pt x="78" y="174"/>
                </a:cubicBezTo>
                <a:cubicBezTo>
                  <a:pt x="75" y="174"/>
                  <a:pt x="75" y="174"/>
                  <a:pt x="75" y="174"/>
                </a:cubicBezTo>
                <a:cubicBezTo>
                  <a:pt x="71" y="174"/>
                  <a:pt x="71" y="174"/>
                  <a:pt x="71" y="174"/>
                </a:cubicBezTo>
                <a:cubicBezTo>
                  <a:pt x="68" y="173"/>
                  <a:pt x="68" y="173"/>
                  <a:pt x="68" y="173"/>
                </a:cubicBezTo>
                <a:cubicBezTo>
                  <a:pt x="66" y="173"/>
                  <a:pt x="66" y="173"/>
                  <a:pt x="66" y="173"/>
                </a:cubicBezTo>
                <a:cubicBezTo>
                  <a:pt x="64" y="173"/>
                  <a:pt x="64" y="173"/>
                  <a:pt x="64" y="173"/>
                </a:cubicBezTo>
                <a:cubicBezTo>
                  <a:pt x="63" y="173"/>
                  <a:pt x="63" y="173"/>
                  <a:pt x="63" y="173"/>
                </a:cubicBezTo>
                <a:cubicBezTo>
                  <a:pt x="61" y="172"/>
                  <a:pt x="61" y="172"/>
                  <a:pt x="61" y="172"/>
                </a:cubicBezTo>
                <a:cubicBezTo>
                  <a:pt x="59" y="172"/>
                  <a:pt x="59" y="172"/>
                  <a:pt x="59" y="172"/>
                </a:cubicBezTo>
                <a:cubicBezTo>
                  <a:pt x="58" y="171"/>
                  <a:pt x="58" y="171"/>
                  <a:pt x="58" y="171"/>
                </a:cubicBezTo>
                <a:cubicBezTo>
                  <a:pt x="57" y="171"/>
                  <a:pt x="57" y="171"/>
                  <a:pt x="57" y="171"/>
                </a:cubicBezTo>
                <a:cubicBezTo>
                  <a:pt x="55" y="170"/>
                  <a:pt x="55" y="170"/>
                  <a:pt x="55" y="170"/>
                </a:cubicBezTo>
                <a:cubicBezTo>
                  <a:pt x="54" y="170"/>
                  <a:pt x="54" y="170"/>
                  <a:pt x="54" y="170"/>
                </a:cubicBezTo>
                <a:cubicBezTo>
                  <a:pt x="53" y="169"/>
                  <a:pt x="53" y="169"/>
                  <a:pt x="53" y="169"/>
                </a:cubicBezTo>
                <a:cubicBezTo>
                  <a:pt x="52" y="168"/>
                  <a:pt x="52" y="168"/>
                  <a:pt x="52" y="168"/>
                </a:cubicBezTo>
                <a:cubicBezTo>
                  <a:pt x="51" y="168"/>
                  <a:pt x="51" y="168"/>
                  <a:pt x="51" y="168"/>
                </a:cubicBezTo>
                <a:cubicBezTo>
                  <a:pt x="51" y="167"/>
                  <a:pt x="51" y="167"/>
                  <a:pt x="51" y="167"/>
                </a:cubicBezTo>
                <a:cubicBezTo>
                  <a:pt x="51" y="167"/>
                  <a:pt x="51" y="167"/>
                  <a:pt x="51" y="167"/>
                </a:cubicBezTo>
                <a:cubicBezTo>
                  <a:pt x="50" y="167"/>
                  <a:pt x="50" y="167"/>
                  <a:pt x="50" y="167"/>
                </a:cubicBezTo>
                <a:cubicBezTo>
                  <a:pt x="50" y="166"/>
                  <a:pt x="50" y="166"/>
                  <a:pt x="50" y="166"/>
                </a:cubicBezTo>
                <a:cubicBezTo>
                  <a:pt x="50" y="166"/>
                  <a:pt x="50" y="166"/>
                  <a:pt x="50" y="166"/>
                </a:cubicBezTo>
                <a:cubicBezTo>
                  <a:pt x="49" y="165"/>
                  <a:pt x="49" y="165"/>
                  <a:pt x="49" y="165"/>
                </a:cubicBezTo>
                <a:cubicBezTo>
                  <a:pt x="49" y="164"/>
                  <a:pt x="49" y="164"/>
                  <a:pt x="49" y="164"/>
                </a:cubicBezTo>
                <a:cubicBezTo>
                  <a:pt x="49" y="164"/>
                  <a:pt x="49" y="164"/>
                  <a:pt x="49" y="164"/>
                </a:cubicBezTo>
                <a:cubicBezTo>
                  <a:pt x="49" y="163"/>
                  <a:pt x="49" y="163"/>
                  <a:pt x="49" y="163"/>
                </a:cubicBezTo>
                <a:cubicBezTo>
                  <a:pt x="49" y="162"/>
                  <a:pt x="49" y="162"/>
                  <a:pt x="49" y="162"/>
                </a:cubicBezTo>
                <a:cubicBezTo>
                  <a:pt x="49" y="162"/>
                  <a:pt x="49" y="162"/>
                  <a:pt x="49" y="162"/>
                </a:cubicBezTo>
                <a:cubicBezTo>
                  <a:pt x="49" y="161"/>
                  <a:pt x="49" y="161"/>
                  <a:pt x="49" y="161"/>
                </a:cubicBezTo>
                <a:cubicBezTo>
                  <a:pt x="49" y="161"/>
                  <a:pt x="49" y="161"/>
                  <a:pt x="49" y="161"/>
                </a:cubicBezTo>
                <a:cubicBezTo>
                  <a:pt x="49" y="160"/>
                  <a:pt x="49" y="160"/>
                  <a:pt x="49" y="160"/>
                </a:cubicBezTo>
                <a:cubicBezTo>
                  <a:pt x="49" y="159"/>
                  <a:pt x="49" y="159"/>
                  <a:pt x="49" y="159"/>
                </a:cubicBezTo>
                <a:cubicBezTo>
                  <a:pt x="50" y="159"/>
                  <a:pt x="50" y="159"/>
                  <a:pt x="50" y="159"/>
                </a:cubicBezTo>
                <a:cubicBezTo>
                  <a:pt x="50" y="158"/>
                  <a:pt x="50" y="158"/>
                  <a:pt x="50" y="158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1" y="157"/>
                  <a:pt x="51" y="157"/>
                  <a:pt x="51" y="157"/>
                </a:cubicBezTo>
                <a:cubicBezTo>
                  <a:pt x="51" y="156"/>
                  <a:pt x="51" y="156"/>
                  <a:pt x="51" y="156"/>
                </a:cubicBezTo>
                <a:cubicBezTo>
                  <a:pt x="52" y="156"/>
                  <a:pt x="52" y="156"/>
                  <a:pt x="52" y="156"/>
                </a:cubicBezTo>
                <a:cubicBezTo>
                  <a:pt x="52" y="155"/>
                  <a:pt x="52" y="155"/>
                  <a:pt x="52" y="155"/>
                </a:cubicBezTo>
                <a:cubicBezTo>
                  <a:pt x="53" y="155"/>
                  <a:pt x="53" y="155"/>
                  <a:pt x="53" y="155"/>
                </a:cubicBezTo>
                <a:cubicBezTo>
                  <a:pt x="53" y="155"/>
                  <a:pt x="53" y="155"/>
                  <a:pt x="53" y="155"/>
                </a:cubicBezTo>
                <a:cubicBezTo>
                  <a:pt x="54" y="154"/>
                  <a:pt x="54" y="154"/>
                  <a:pt x="54" y="154"/>
                </a:cubicBezTo>
                <a:cubicBezTo>
                  <a:pt x="54" y="154"/>
                  <a:pt x="54" y="154"/>
                  <a:pt x="54" y="154"/>
                </a:cubicBezTo>
                <a:cubicBezTo>
                  <a:pt x="55" y="154"/>
                  <a:pt x="55" y="154"/>
                  <a:pt x="55" y="154"/>
                </a:cubicBezTo>
                <a:cubicBezTo>
                  <a:pt x="56" y="153"/>
                  <a:pt x="56" y="153"/>
                  <a:pt x="56" y="153"/>
                </a:cubicBezTo>
                <a:cubicBezTo>
                  <a:pt x="57" y="153"/>
                  <a:pt x="57" y="153"/>
                  <a:pt x="57" y="153"/>
                </a:cubicBezTo>
                <a:cubicBezTo>
                  <a:pt x="58" y="153"/>
                  <a:pt x="58" y="153"/>
                  <a:pt x="58" y="153"/>
                </a:cubicBezTo>
                <a:cubicBezTo>
                  <a:pt x="59" y="153"/>
                  <a:pt x="59" y="153"/>
                  <a:pt x="59" y="153"/>
                </a:cubicBezTo>
                <a:cubicBezTo>
                  <a:pt x="60" y="153"/>
                  <a:pt x="60" y="153"/>
                  <a:pt x="60" y="153"/>
                </a:cubicBezTo>
                <a:cubicBezTo>
                  <a:pt x="61" y="152"/>
                  <a:pt x="61" y="152"/>
                  <a:pt x="61" y="152"/>
                </a:cubicBezTo>
                <a:cubicBezTo>
                  <a:pt x="61" y="152"/>
                  <a:pt x="61" y="152"/>
                  <a:pt x="61" y="152"/>
                </a:cubicBezTo>
                <a:cubicBezTo>
                  <a:pt x="61" y="152"/>
                  <a:pt x="61" y="152"/>
                  <a:pt x="61" y="152"/>
                </a:cubicBezTo>
                <a:cubicBezTo>
                  <a:pt x="60" y="152"/>
                  <a:pt x="60" y="152"/>
                  <a:pt x="60" y="152"/>
                </a:cubicBezTo>
                <a:cubicBezTo>
                  <a:pt x="60" y="152"/>
                  <a:pt x="60" y="152"/>
                  <a:pt x="60" y="152"/>
                </a:cubicBezTo>
                <a:cubicBezTo>
                  <a:pt x="61" y="152"/>
                  <a:pt x="61" y="152"/>
                  <a:pt x="61" y="152"/>
                </a:cubicBezTo>
                <a:cubicBezTo>
                  <a:pt x="60" y="152"/>
                  <a:pt x="60" y="152"/>
                  <a:pt x="60" y="152"/>
                </a:cubicBezTo>
                <a:cubicBezTo>
                  <a:pt x="59" y="150"/>
                  <a:pt x="59" y="150"/>
                  <a:pt x="59" y="150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57" y="148"/>
                  <a:pt x="57" y="148"/>
                  <a:pt x="57" y="148"/>
                </a:cubicBezTo>
                <a:cubicBezTo>
                  <a:pt x="56" y="147"/>
                  <a:pt x="56" y="147"/>
                  <a:pt x="56" y="147"/>
                </a:cubicBezTo>
                <a:cubicBezTo>
                  <a:pt x="54" y="146"/>
                  <a:pt x="54" y="146"/>
                  <a:pt x="54" y="146"/>
                </a:cubicBezTo>
                <a:cubicBezTo>
                  <a:pt x="53" y="144"/>
                  <a:pt x="53" y="144"/>
                  <a:pt x="53" y="144"/>
                </a:cubicBezTo>
                <a:cubicBezTo>
                  <a:pt x="52" y="143"/>
                  <a:pt x="52" y="143"/>
                  <a:pt x="52" y="143"/>
                </a:cubicBezTo>
                <a:cubicBezTo>
                  <a:pt x="52" y="142"/>
                  <a:pt x="52" y="142"/>
                  <a:pt x="52" y="142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0" y="140"/>
                  <a:pt x="50" y="140"/>
                  <a:pt x="50" y="140"/>
                </a:cubicBezTo>
                <a:cubicBezTo>
                  <a:pt x="50" y="138"/>
                  <a:pt x="50" y="138"/>
                  <a:pt x="50" y="138"/>
                </a:cubicBezTo>
                <a:cubicBezTo>
                  <a:pt x="49" y="137"/>
                  <a:pt x="49" y="137"/>
                  <a:pt x="49" y="137"/>
                </a:cubicBezTo>
                <a:cubicBezTo>
                  <a:pt x="49" y="136"/>
                  <a:pt x="49" y="136"/>
                  <a:pt x="49" y="136"/>
                </a:cubicBezTo>
                <a:cubicBezTo>
                  <a:pt x="48" y="134"/>
                  <a:pt x="48" y="134"/>
                  <a:pt x="48" y="134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47" y="131"/>
                  <a:pt x="47" y="131"/>
                  <a:pt x="47" y="131"/>
                </a:cubicBezTo>
                <a:cubicBezTo>
                  <a:pt x="47" y="130"/>
                  <a:pt x="47" y="130"/>
                  <a:pt x="47" y="130"/>
                </a:cubicBezTo>
                <a:cubicBezTo>
                  <a:pt x="47" y="130"/>
                  <a:pt x="47" y="130"/>
                  <a:pt x="47" y="130"/>
                </a:cubicBezTo>
                <a:cubicBezTo>
                  <a:pt x="47" y="130"/>
                  <a:pt x="47" y="130"/>
                  <a:pt x="47" y="130"/>
                </a:cubicBezTo>
                <a:cubicBezTo>
                  <a:pt x="47" y="130"/>
                  <a:pt x="47" y="130"/>
                  <a:pt x="47" y="130"/>
                </a:cubicBezTo>
                <a:cubicBezTo>
                  <a:pt x="46" y="131"/>
                  <a:pt x="46" y="131"/>
                  <a:pt x="46" y="131"/>
                </a:cubicBezTo>
                <a:cubicBezTo>
                  <a:pt x="46" y="131"/>
                  <a:pt x="46" y="131"/>
                  <a:pt x="46" y="131"/>
                </a:cubicBezTo>
                <a:cubicBezTo>
                  <a:pt x="46" y="131"/>
                  <a:pt x="46" y="131"/>
                  <a:pt x="46" y="131"/>
                </a:cubicBezTo>
                <a:cubicBezTo>
                  <a:pt x="46" y="132"/>
                  <a:pt x="46" y="132"/>
                  <a:pt x="46" y="132"/>
                </a:cubicBezTo>
                <a:cubicBezTo>
                  <a:pt x="46" y="132"/>
                  <a:pt x="46" y="132"/>
                  <a:pt x="46" y="132"/>
                </a:cubicBezTo>
                <a:cubicBezTo>
                  <a:pt x="46" y="133"/>
                  <a:pt x="46" y="133"/>
                  <a:pt x="46" y="133"/>
                </a:cubicBezTo>
                <a:cubicBezTo>
                  <a:pt x="45" y="134"/>
                  <a:pt x="45" y="134"/>
                  <a:pt x="45" y="134"/>
                </a:cubicBezTo>
                <a:cubicBezTo>
                  <a:pt x="45" y="135"/>
                  <a:pt x="45" y="135"/>
                  <a:pt x="45" y="135"/>
                </a:cubicBezTo>
                <a:cubicBezTo>
                  <a:pt x="44" y="135"/>
                  <a:pt x="44" y="135"/>
                  <a:pt x="44" y="135"/>
                </a:cubicBezTo>
                <a:cubicBezTo>
                  <a:pt x="43" y="136"/>
                  <a:pt x="43" y="136"/>
                  <a:pt x="43" y="136"/>
                </a:cubicBezTo>
                <a:cubicBezTo>
                  <a:pt x="43" y="137"/>
                  <a:pt x="43" y="137"/>
                  <a:pt x="43" y="137"/>
                </a:cubicBezTo>
                <a:cubicBezTo>
                  <a:pt x="42" y="138"/>
                  <a:pt x="42" y="138"/>
                  <a:pt x="42" y="138"/>
                </a:cubicBezTo>
                <a:cubicBezTo>
                  <a:pt x="41" y="139"/>
                  <a:pt x="41" y="139"/>
                  <a:pt x="41" y="139"/>
                </a:cubicBezTo>
                <a:cubicBezTo>
                  <a:pt x="40" y="139"/>
                  <a:pt x="40" y="139"/>
                  <a:pt x="40" y="139"/>
                </a:cubicBezTo>
                <a:cubicBezTo>
                  <a:pt x="39" y="140"/>
                  <a:pt x="39" y="140"/>
                  <a:pt x="39" y="140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5" y="141"/>
                  <a:pt x="35" y="141"/>
                  <a:pt x="35" y="141"/>
                </a:cubicBezTo>
                <a:cubicBezTo>
                  <a:pt x="35" y="141"/>
                  <a:pt x="35" y="141"/>
                  <a:pt x="35" y="141"/>
                </a:cubicBezTo>
                <a:cubicBezTo>
                  <a:pt x="35" y="141"/>
                  <a:pt x="35" y="141"/>
                  <a:pt x="35" y="141"/>
                </a:cubicBezTo>
                <a:cubicBezTo>
                  <a:pt x="35" y="141"/>
                  <a:pt x="35" y="141"/>
                  <a:pt x="35" y="141"/>
                </a:cubicBezTo>
                <a:cubicBezTo>
                  <a:pt x="35" y="141"/>
                  <a:pt x="35" y="141"/>
                  <a:pt x="35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40"/>
                  <a:pt x="34" y="140"/>
                  <a:pt x="34" y="140"/>
                </a:cubicBezTo>
                <a:cubicBezTo>
                  <a:pt x="34" y="139"/>
                  <a:pt x="34" y="139"/>
                  <a:pt x="34" y="139"/>
                </a:cubicBezTo>
                <a:cubicBezTo>
                  <a:pt x="33" y="138"/>
                  <a:pt x="33" y="138"/>
                  <a:pt x="33" y="138"/>
                </a:cubicBezTo>
                <a:cubicBezTo>
                  <a:pt x="33" y="137"/>
                  <a:pt x="33" y="137"/>
                  <a:pt x="33" y="137"/>
                </a:cubicBezTo>
                <a:cubicBezTo>
                  <a:pt x="33" y="137"/>
                  <a:pt x="33" y="137"/>
                  <a:pt x="33" y="137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3" y="134"/>
                  <a:pt x="33" y="134"/>
                  <a:pt x="33" y="134"/>
                </a:cubicBezTo>
                <a:cubicBezTo>
                  <a:pt x="33" y="133"/>
                  <a:pt x="33" y="133"/>
                  <a:pt x="33" y="133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33" y="126"/>
                  <a:pt x="33" y="126"/>
                  <a:pt x="33" y="126"/>
                </a:cubicBezTo>
                <a:cubicBezTo>
                  <a:pt x="33" y="125"/>
                  <a:pt x="33" y="125"/>
                  <a:pt x="33" y="125"/>
                </a:cubicBezTo>
                <a:cubicBezTo>
                  <a:pt x="33" y="123"/>
                  <a:pt x="33" y="123"/>
                  <a:pt x="33" y="123"/>
                </a:cubicBezTo>
                <a:cubicBezTo>
                  <a:pt x="34" y="122"/>
                  <a:pt x="34" y="122"/>
                  <a:pt x="34" y="122"/>
                </a:cubicBezTo>
                <a:cubicBezTo>
                  <a:pt x="34" y="120"/>
                  <a:pt x="34" y="120"/>
                  <a:pt x="34" y="120"/>
                </a:cubicBezTo>
                <a:cubicBezTo>
                  <a:pt x="35" y="119"/>
                  <a:pt x="35" y="119"/>
                  <a:pt x="35" y="119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6" y="116"/>
                  <a:pt x="36" y="116"/>
                  <a:pt x="36" y="116"/>
                </a:cubicBezTo>
                <a:cubicBezTo>
                  <a:pt x="37" y="114"/>
                  <a:pt x="37" y="114"/>
                  <a:pt x="37" y="114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38" y="111"/>
                  <a:pt x="38" y="111"/>
                  <a:pt x="38" y="111"/>
                </a:cubicBezTo>
                <a:cubicBezTo>
                  <a:pt x="40" y="109"/>
                  <a:pt x="40" y="109"/>
                  <a:pt x="40" y="109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46" y="101"/>
                  <a:pt x="46" y="101"/>
                  <a:pt x="46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49" y="99"/>
                  <a:pt x="49" y="99"/>
                  <a:pt x="49" y="99"/>
                </a:cubicBezTo>
                <a:cubicBezTo>
                  <a:pt x="51" y="97"/>
                  <a:pt x="51" y="97"/>
                  <a:pt x="51" y="97"/>
                </a:cubicBezTo>
                <a:cubicBezTo>
                  <a:pt x="52" y="96"/>
                  <a:pt x="52" y="96"/>
                  <a:pt x="52" y="96"/>
                </a:cubicBezTo>
                <a:cubicBezTo>
                  <a:pt x="52" y="96"/>
                  <a:pt x="52" y="96"/>
                  <a:pt x="52" y="96"/>
                </a:cubicBezTo>
                <a:cubicBezTo>
                  <a:pt x="52" y="95"/>
                  <a:pt x="52" y="95"/>
                  <a:pt x="52" y="95"/>
                </a:cubicBezTo>
                <a:cubicBezTo>
                  <a:pt x="51" y="94"/>
                  <a:pt x="51" y="94"/>
                  <a:pt x="51" y="94"/>
                </a:cubicBezTo>
                <a:cubicBezTo>
                  <a:pt x="49" y="93"/>
                  <a:pt x="49" y="93"/>
                  <a:pt x="49" y="93"/>
                </a:cubicBezTo>
                <a:cubicBezTo>
                  <a:pt x="49" y="93"/>
                  <a:pt x="49" y="93"/>
                  <a:pt x="49" y="93"/>
                </a:cubicBezTo>
                <a:cubicBezTo>
                  <a:pt x="49" y="92"/>
                  <a:pt x="49" y="92"/>
                  <a:pt x="49" y="92"/>
                </a:cubicBezTo>
                <a:cubicBezTo>
                  <a:pt x="49" y="91"/>
                  <a:pt x="49" y="91"/>
                  <a:pt x="49" y="91"/>
                </a:cubicBezTo>
                <a:cubicBezTo>
                  <a:pt x="51" y="90"/>
                  <a:pt x="51" y="90"/>
                  <a:pt x="51" y="90"/>
                </a:cubicBezTo>
                <a:cubicBezTo>
                  <a:pt x="52" y="89"/>
                  <a:pt x="52" y="89"/>
                  <a:pt x="52" y="89"/>
                </a:cubicBezTo>
                <a:cubicBezTo>
                  <a:pt x="52" y="88"/>
                  <a:pt x="52" y="88"/>
                  <a:pt x="52" y="88"/>
                </a:cubicBezTo>
                <a:cubicBezTo>
                  <a:pt x="53" y="87"/>
                  <a:pt x="53" y="87"/>
                  <a:pt x="53" y="87"/>
                </a:cubicBezTo>
                <a:cubicBezTo>
                  <a:pt x="54" y="86"/>
                  <a:pt x="54" y="86"/>
                  <a:pt x="54" y="86"/>
                </a:cubicBezTo>
                <a:cubicBezTo>
                  <a:pt x="55" y="84"/>
                  <a:pt x="55" y="84"/>
                  <a:pt x="55" y="84"/>
                </a:cubicBezTo>
                <a:cubicBezTo>
                  <a:pt x="55" y="83"/>
                  <a:pt x="55" y="83"/>
                  <a:pt x="55" y="83"/>
                </a:cubicBezTo>
                <a:cubicBezTo>
                  <a:pt x="55" y="83"/>
                  <a:pt x="55" y="83"/>
                  <a:pt x="55" y="83"/>
                </a:cubicBezTo>
                <a:cubicBezTo>
                  <a:pt x="55" y="82"/>
                  <a:pt x="55" y="82"/>
                  <a:pt x="55" y="82"/>
                </a:cubicBezTo>
                <a:cubicBezTo>
                  <a:pt x="55" y="80"/>
                  <a:pt x="55" y="80"/>
                  <a:pt x="55" y="80"/>
                </a:cubicBezTo>
                <a:cubicBezTo>
                  <a:pt x="56" y="79"/>
                  <a:pt x="56" y="79"/>
                  <a:pt x="56" y="79"/>
                </a:cubicBezTo>
                <a:cubicBezTo>
                  <a:pt x="56" y="78"/>
                  <a:pt x="56" y="78"/>
                  <a:pt x="56" y="78"/>
                </a:cubicBezTo>
                <a:cubicBezTo>
                  <a:pt x="56" y="78"/>
                  <a:pt x="56" y="78"/>
                  <a:pt x="56" y="78"/>
                </a:cubicBezTo>
                <a:cubicBezTo>
                  <a:pt x="55" y="77"/>
                  <a:pt x="55" y="77"/>
                  <a:pt x="55" y="77"/>
                </a:cubicBezTo>
                <a:cubicBezTo>
                  <a:pt x="55" y="77"/>
                  <a:pt x="55" y="77"/>
                  <a:pt x="55" y="77"/>
                </a:cubicBezTo>
                <a:cubicBezTo>
                  <a:pt x="55" y="76"/>
                  <a:pt x="55" y="76"/>
                  <a:pt x="55" y="76"/>
                </a:cubicBezTo>
                <a:cubicBezTo>
                  <a:pt x="55" y="75"/>
                  <a:pt x="55" y="75"/>
                  <a:pt x="55" y="75"/>
                </a:cubicBezTo>
                <a:cubicBezTo>
                  <a:pt x="55" y="74"/>
                  <a:pt x="55" y="74"/>
                  <a:pt x="55" y="74"/>
                </a:cubicBezTo>
                <a:cubicBezTo>
                  <a:pt x="56" y="72"/>
                  <a:pt x="56" y="72"/>
                  <a:pt x="56" y="72"/>
                </a:cubicBezTo>
                <a:cubicBezTo>
                  <a:pt x="57" y="70"/>
                  <a:pt x="57" y="70"/>
                  <a:pt x="57" y="70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6"/>
                  <a:pt x="58" y="66"/>
                  <a:pt x="58" y="66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3"/>
                  <a:pt x="59" y="63"/>
                  <a:pt x="59" y="63"/>
                </a:cubicBezTo>
                <a:cubicBezTo>
                  <a:pt x="60" y="62"/>
                  <a:pt x="60" y="62"/>
                  <a:pt x="60" y="62"/>
                </a:cubicBezTo>
                <a:cubicBezTo>
                  <a:pt x="61" y="61"/>
                  <a:pt x="61" y="61"/>
                  <a:pt x="61" y="61"/>
                </a:cubicBezTo>
                <a:cubicBezTo>
                  <a:pt x="61" y="59"/>
                  <a:pt x="61" y="59"/>
                  <a:pt x="61" y="59"/>
                </a:cubicBezTo>
                <a:cubicBezTo>
                  <a:pt x="62" y="58"/>
                  <a:pt x="62" y="58"/>
                  <a:pt x="62" y="58"/>
                </a:cubicBezTo>
                <a:cubicBezTo>
                  <a:pt x="63" y="56"/>
                  <a:pt x="63" y="56"/>
                  <a:pt x="63" y="56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4"/>
                  <a:pt x="64" y="54"/>
                  <a:pt x="64" y="54"/>
                </a:cubicBezTo>
                <a:cubicBezTo>
                  <a:pt x="65" y="53"/>
                  <a:pt x="65" y="53"/>
                  <a:pt x="65" y="53"/>
                </a:cubicBezTo>
                <a:cubicBezTo>
                  <a:pt x="66" y="52"/>
                  <a:pt x="66" y="52"/>
                  <a:pt x="66" y="52"/>
                </a:cubicBezTo>
                <a:cubicBezTo>
                  <a:pt x="67" y="50"/>
                  <a:pt x="67" y="50"/>
                  <a:pt x="67" y="50"/>
                </a:cubicBezTo>
                <a:cubicBezTo>
                  <a:pt x="68" y="49"/>
                  <a:pt x="68" y="49"/>
                  <a:pt x="68" y="49"/>
                </a:cubicBezTo>
                <a:cubicBezTo>
                  <a:pt x="69" y="47"/>
                  <a:pt x="69" y="47"/>
                  <a:pt x="69" y="47"/>
                </a:cubicBezTo>
                <a:cubicBezTo>
                  <a:pt x="71" y="46"/>
                  <a:pt x="71" y="46"/>
                  <a:pt x="71" y="46"/>
                </a:cubicBezTo>
                <a:cubicBezTo>
                  <a:pt x="72" y="44"/>
                  <a:pt x="72" y="44"/>
                  <a:pt x="72" y="44"/>
                </a:cubicBezTo>
                <a:cubicBezTo>
                  <a:pt x="74" y="42"/>
                  <a:pt x="74" y="42"/>
                  <a:pt x="74" y="42"/>
                </a:cubicBezTo>
                <a:cubicBezTo>
                  <a:pt x="75" y="41"/>
                  <a:pt x="75" y="41"/>
                  <a:pt x="75" y="41"/>
                </a:cubicBezTo>
                <a:cubicBezTo>
                  <a:pt x="77" y="40"/>
                  <a:pt x="77" y="40"/>
                  <a:pt x="77" y="40"/>
                </a:cubicBezTo>
                <a:cubicBezTo>
                  <a:pt x="78" y="39"/>
                  <a:pt x="78" y="39"/>
                  <a:pt x="78" y="39"/>
                </a:cubicBezTo>
                <a:cubicBezTo>
                  <a:pt x="80" y="38"/>
                  <a:pt x="80" y="38"/>
                  <a:pt x="80" y="38"/>
                </a:cubicBezTo>
                <a:cubicBezTo>
                  <a:pt x="81" y="37"/>
                  <a:pt x="81" y="37"/>
                  <a:pt x="81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5" y="36"/>
                  <a:pt x="85" y="36"/>
                  <a:pt x="85" y="36"/>
                </a:cubicBezTo>
                <a:cubicBezTo>
                  <a:pt x="87" y="35"/>
                  <a:pt x="87" y="35"/>
                  <a:pt x="87" y="35"/>
                </a:cubicBezTo>
                <a:cubicBezTo>
                  <a:pt x="89" y="35"/>
                  <a:pt x="89" y="35"/>
                  <a:pt x="89" y="35"/>
                </a:cubicBezTo>
                <a:cubicBezTo>
                  <a:pt x="90" y="34"/>
                  <a:pt x="90" y="34"/>
                  <a:pt x="90" y="34"/>
                </a:cubicBezTo>
                <a:cubicBezTo>
                  <a:pt x="92" y="34"/>
                  <a:pt x="92" y="34"/>
                  <a:pt x="92" y="34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3"/>
                  <a:pt x="97" y="33"/>
                  <a:pt x="97" y="33"/>
                </a:cubicBezTo>
                <a:cubicBezTo>
                  <a:pt x="99" y="33"/>
                  <a:pt x="99" y="33"/>
                  <a:pt x="99" y="33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3" y="32"/>
                  <a:pt x="103" y="32"/>
                  <a:pt x="103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3" y="33"/>
                  <a:pt x="113" y="33"/>
                  <a:pt x="113" y="33"/>
                </a:cubicBezTo>
                <a:cubicBezTo>
                  <a:pt x="116" y="33"/>
                  <a:pt x="116" y="33"/>
                  <a:pt x="116" y="33"/>
                </a:cubicBezTo>
                <a:cubicBezTo>
                  <a:pt x="118" y="33"/>
                  <a:pt x="118" y="33"/>
                  <a:pt x="118" y="33"/>
                </a:cubicBezTo>
                <a:cubicBezTo>
                  <a:pt x="120" y="34"/>
                  <a:pt x="120" y="34"/>
                  <a:pt x="120" y="34"/>
                </a:cubicBezTo>
                <a:cubicBezTo>
                  <a:pt x="122" y="34"/>
                  <a:pt x="122" y="34"/>
                  <a:pt x="122" y="34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26" y="36"/>
                  <a:pt x="126" y="36"/>
                  <a:pt x="126" y="36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30" y="37"/>
                  <a:pt x="130" y="37"/>
                  <a:pt x="130" y="37"/>
                </a:cubicBezTo>
                <a:cubicBezTo>
                  <a:pt x="132" y="38"/>
                  <a:pt x="132" y="38"/>
                  <a:pt x="132" y="38"/>
                </a:cubicBezTo>
                <a:cubicBezTo>
                  <a:pt x="134" y="39"/>
                  <a:pt x="134" y="39"/>
                  <a:pt x="134" y="39"/>
                </a:cubicBezTo>
                <a:cubicBezTo>
                  <a:pt x="136" y="41"/>
                  <a:pt x="136" y="41"/>
                  <a:pt x="136" y="41"/>
                </a:cubicBezTo>
                <a:cubicBezTo>
                  <a:pt x="137" y="42"/>
                  <a:pt x="137" y="42"/>
                  <a:pt x="137" y="42"/>
                </a:cubicBezTo>
                <a:cubicBezTo>
                  <a:pt x="138" y="42"/>
                  <a:pt x="138" y="42"/>
                  <a:pt x="138" y="42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40" y="44"/>
                  <a:pt x="140" y="44"/>
                  <a:pt x="140" y="44"/>
                </a:cubicBezTo>
                <a:cubicBezTo>
                  <a:pt x="141" y="45"/>
                  <a:pt x="141" y="45"/>
                  <a:pt x="141" y="45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5" y="49"/>
                  <a:pt x="145" y="49"/>
                  <a:pt x="145" y="49"/>
                </a:cubicBezTo>
                <a:cubicBezTo>
                  <a:pt x="146" y="50"/>
                  <a:pt x="146" y="50"/>
                  <a:pt x="146" y="50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53"/>
                  <a:pt x="147" y="53"/>
                  <a:pt x="147" y="53"/>
                </a:cubicBezTo>
                <a:cubicBezTo>
                  <a:pt x="148" y="55"/>
                  <a:pt x="148" y="55"/>
                  <a:pt x="148" y="55"/>
                </a:cubicBezTo>
                <a:cubicBezTo>
                  <a:pt x="149" y="56"/>
                  <a:pt x="149" y="56"/>
                  <a:pt x="149" y="56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51" y="60"/>
                  <a:pt x="151" y="60"/>
                  <a:pt x="151" y="60"/>
                </a:cubicBezTo>
                <a:cubicBezTo>
                  <a:pt x="151" y="61"/>
                  <a:pt x="151" y="61"/>
                  <a:pt x="151" y="61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4"/>
                  <a:pt x="152" y="64"/>
                  <a:pt x="152" y="64"/>
                </a:cubicBezTo>
                <a:cubicBezTo>
                  <a:pt x="152" y="65"/>
                  <a:pt x="152" y="65"/>
                  <a:pt x="152" y="65"/>
                </a:cubicBezTo>
                <a:cubicBezTo>
                  <a:pt x="153" y="67"/>
                  <a:pt x="153" y="67"/>
                  <a:pt x="153" y="67"/>
                </a:cubicBezTo>
                <a:cubicBezTo>
                  <a:pt x="153" y="69"/>
                  <a:pt x="153" y="69"/>
                  <a:pt x="153" y="69"/>
                </a:cubicBezTo>
                <a:cubicBezTo>
                  <a:pt x="154" y="71"/>
                  <a:pt x="154" y="71"/>
                  <a:pt x="154" y="71"/>
                </a:cubicBezTo>
                <a:cubicBezTo>
                  <a:pt x="154" y="73"/>
                  <a:pt x="154" y="73"/>
                  <a:pt x="154" y="73"/>
                </a:cubicBezTo>
                <a:cubicBezTo>
                  <a:pt x="154" y="75"/>
                  <a:pt x="154" y="75"/>
                  <a:pt x="154" y="75"/>
                </a:cubicBezTo>
                <a:cubicBezTo>
                  <a:pt x="155" y="77"/>
                  <a:pt x="155" y="77"/>
                  <a:pt x="155" y="77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56" y="80"/>
                  <a:pt x="156" y="80"/>
                  <a:pt x="156" y="80"/>
                </a:cubicBezTo>
                <a:cubicBezTo>
                  <a:pt x="156" y="81"/>
                  <a:pt x="156" y="81"/>
                  <a:pt x="156" y="81"/>
                </a:cubicBezTo>
                <a:cubicBezTo>
                  <a:pt x="157" y="81"/>
                  <a:pt x="157" y="81"/>
                  <a:pt x="157" y="81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58" y="84"/>
                  <a:pt x="158" y="84"/>
                  <a:pt x="158" y="84"/>
                </a:cubicBezTo>
                <a:cubicBezTo>
                  <a:pt x="158" y="85"/>
                  <a:pt x="158" y="85"/>
                  <a:pt x="158" y="85"/>
                </a:cubicBezTo>
                <a:cubicBezTo>
                  <a:pt x="159" y="86"/>
                  <a:pt x="159" y="86"/>
                  <a:pt x="159" y="86"/>
                </a:cubicBezTo>
                <a:cubicBezTo>
                  <a:pt x="159" y="88"/>
                  <a:pt x="159" y="88"/>
                  <a:pt x="159" y="88"/>
                </a:cubicBezTo>
                <a:cubicBezTo>
                  <a:pt x="159" y="88"/>
                  <a:pt x="159" y="88"/>
                  <a:pt x="159" y="88"/>
                </a:cubicBezTo>
                <a:cubicBezTo>
                  <a:pt x="158" y="89"/>
                  <a:pt x="158" y="89"/>
                  <a:pt x="158" y="89"/>
                </a:cubicBezTo>
                <a:cubicBezTo>
                  <a:pt x="158" y="90"/>
                  <a:pt x="158" y="90"/>
                  <a:pt x="158" y="90"/>
                </a:cubicBezTo>
                <a:cubicBezTo>
                  <a:pt x="158" y="90"/>
                  <a:pt x="158" y="90"/>
                  <a:pt x="158" y="90"/>
                </a:cubicBezTo>
                <a:cubicBezTo>
                  <a:pt x="158" y="91"/>
                  <a:pt x="158" y="91"/>
                  <a:pt x="158" y="91"/>
                </a:cubicBezTo>
                <a:cubicBezTo>
                  <a:pt x="158" y="92"/>
                  <a:pt x="158" y="92"/>
                  <a:pt x="158" y="92"/>
                </a:cubicBezTo>
                <a:cubicBezTo>
                  <a:pt x="158" y="94"/>
                  <a:pt x="158" y="94"/>
                  <a:pt x="158" y="94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58" y="97"/>
                  <a:pt x="158" y="97"/>
                  <a:pt x="158" y="97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62" y="102"/>
                  <a:pt x="162" y="102"/>
                  <a:pt x="162" y="102"/>
                </a:cubicBezTo>
                <a:cubicBezTo>
                  <a:pt x="162" y="103"/>
                  <a:pt x="162" y="103"/>
                  <a:pt x="162" y="103"/>
                </a:cubicBezTo>
                <a:cubicBezTo>
                  <a:pt x="163" y="105"/>
                  <a:pt x="163" y="105"/>
                  <a:pt x="163" y="105"/>
                </a:cubicBezTo>
                <a:cubicBezTo>
                  <a:pt x="164" y="106"/>
                  <a:pt x="164" y="106"/>
                  <a:pt x="164" y="106"/>
                </a:cubicBezTo>
                <a:cubicBezTo>
                  <a:pt x="165" y="108"/>
                  <a:pt x="165" y="108"/>
                  <a:pt x="165" y="108"/>
                </a:cubicBezTo>
                <a:cubicBezTo>
                  <a:pt x="166" y="110"/>
                  <a:pt x="166" y="110"/>
                  <a:pt x="166" y="110"/>
                </a:cubicBezTo>
                <a:cubicBezTo>
                  <a:pt x="167" y="112"/>
                  <a:pt x="167" y="112"/>
                  <a:pt x="167" y="112"/>
                </a:cubicBezTo>
                <a:cubicBezTo>
                  <a:pt x="168" y="114"/>
                  <a:pt x="168" y="114"/>
                  <a:pt x="168" y="114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9" y="117"/>
                  <a:pt x="169" y="117"/>
                  <a:pt x="169" y="117"/>
                </a:cubicBezTo>
                <a:cubicBezTo>
                  <a:pt x="169" y="118"/>
                  <a:pt x="169" y="118"/>
                  <a:pt x="169" y="118"/>
                </a:cubicBezTo>
                <a:cubicBezTo>
                  <a:pt x="170" y="119"/>
                  <a:pt x="170" y="119"/>
                  <a:pt x="170" y="119"/>
                </a:cubicBezTo>
                <a:cubicBezTo>
                  <a:pt x="170" y="121"/>
                  <a:pt x="170" y="121"/>
                  <a:pt x="170" y="121"/>
                </a:cubicBezTo>
                <a:cubicBezTo>
                  <a:pt x="171" y="123"/>
                  <a:pt x="171" y="123"/>
                  <a:pt x="171" y="123"/>
                </a:cubicBezTo>
                <a:cubicBezTo>
                  <a:pt x="170" y="126"/>
                  <a:pt x="170" y="126"/>
                  <a:pt x="170" y="126"/>
                </a:cubicBezTo>
                <a:cubicBezTo>
                  <a:pt x="169" y="128"/>
                  <a:pt x="169" y="128"/>
                  <a:pt x="169" y="128"/>
                </a:cubicBezTo>
                <a:lnTo>
                  <a:pt x="169" y="1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7108744" y="4889106"/>
            <a:ext cx="425256" cy="424651"/>
            <a:chOff x="8782050" y="1495425"/>
            <a:chExt cx="1116013" cy="1114425"/>
          </a:xfrm>
          <a:solidFill>
            <a:schemeClr val="tx2"/>
          </a:solidFill>
        </p:grpSpPr>
        <p:sp>
          <p:nvSpPr>
            <p:cNvPr id="108" name="Oval 11"/>
            <p:cNvSpPr>
              <a:spLocks noChangeArrowheads="1"/>
            </p:cNvSpPr>
            <p:nvPr/>
          </p:nvSpPr>
          <p:spPr bwMode="auto">
            <a:xfrm>
              <a:off x="9047163" y="1809750"/>
              <a:ext cx="90488" cy="85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9" name="Freeform 12"/>
            <p:cNvSpPr/>
            <p:nvPr/>
          </p:nvSpPr>
          <p:spPr bwMode="auto">
            <a:xfrm>
              <a:off x="9402763" y="2052638"/>
              <a:ext cx="74613" cy="65088"/>
            </a:xfrm>
            <a:custGeom>
              <a:avLst/>
              <a:gdLst>
                <a:gd name="T0" fmla="*/ 6 w 14"/>
                <a:gd name="T1" fmla="*/ 0 h 12"/>
                <a:gd name="T2" fmla="*/ 0 w 14"/>
                <a:gd name="T3" fmla="*/ 6 h 12"/>
                <a:gd name="T4" fmla="*/ 6 w 14"/>
                <a:gd name="T5" fmla="*/ 12 h 12"/>
                <a:gd name="T6" fmla="*/ 14 w 14"/>
                <a:gd name="T7" fmla="*/ 6 h 12"/>
                <a:gd name="T8" fmla="*/ 6 w 1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1" y="12"/>
                    <a:pt x="14" y="9"/>
                    <a:pt x="14" y="6"/>
                  </a:cubicBezTo>
                  <a:cubicBezTo>
                    <a:pt x="14" y="3"/>
                    <a:pt x="11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10" name="Freeform 13"/>
            <p:cNvSpPr>
              <a:spLocks noEditPoints="1"/>
            </p:cNvSpPr>
            <p:nvPr/>
          </p:nvSpPr>
          <p:spPr bwMode="auto">
            <a:xfrm>
              <a:off x="8782050" y="1495425"/>
              <a:ext cx="1116013" cy="1114425"/>
            </a:xfrm>
            <a:custGeom>
              <a:avLst/>
              <a:gdLst>
                <a:gd name="T0" fmla="*/ 207 w 207"/>
                <a:gd name="T1" fmla="*/ 31 h 206"/>
                <a:gd name="T2" fmla="*/ 175 w 207"/>
                <a:gd name="T3" fmla="*/ 0 h 206"/>
                <a:gd name="T4" fmla="*/ 31 w 207"/>
                <a:gd name="T5" fmla="*/ 0 h 206"/>
                <a:gd name="T6" fmla="*/ 0 w 207"/>
                <a:gd name="T7" fmla="*/ 31 h 206"/>
                <a:gd name="T8" fmla="*/ 0 w 207"/>
                <a:gd name="T9" fmla="*/ 175 h 206"/>
                <a:gd name="T10" fmla="*/ 31 w 207"/>
                <a:gd name="T11" fmla="*/ 206 h 206"/>
                <a:gd name="T12" fmla="*/ 175 w 207"/>
                <a:gd name="T13" fmla="*/ 206 h 206"/>
                <a:gd name="T14" fmla="*/ 207 w 207"/>
                <a:gd name="T15" fmla="*/ 175 h 206"/>
                <a:gd name="T16" fmla="*/ 207 w 207"/>
                <a:gd name="T17" fmla="*/ 31 h 206"/>
                <a:gd name="T18" fmla="*/ 78 w 207"/>
                <a:gd name="T19" fmla="*/ 137 h 206"/>
                <a:gd name="T20" fmla="*/ 57 w 207"/>
                <a:gd name="T21" fmla="*/ 134 h 206"/>
                <a:gd name="T22" fmla="*/ 35 w 207"/>
                <a:gd name="T23" fmla="*/ 145 h 206"/>
                <a:gd name="T24" fmla="*/ 42 w 207"/>
                <a:gd name="T25" fmla="*/ 126 h 206"/>
                <a:gd name="T26" fmla="*/ 17 w 207"/>
                <a:gd name="T27" fmla="*/ 85 h 206"/>
                <a:gd name="T28" fmla="*/ 78 w 207"/>
                <a:gd name="T29" fmla="*/ 32 h 206"/>
                <a:gd name="T30" fmla="*/ 140 w 207"/>
                <a:gd name="T31" fmla="*/ 75 h 206"/>
                <a:gd name="T32" fmla="*/ 135 w 207"/>
                <a:gd name="T33" fmla="*/ 75 h 206"/>
                <a:gd name="T34" fmla="*/ 82 w 207"/>
                <a:gd name="T35" fmla="*/ 124 h 206"/>
                <a:gd name="T36" fmla="*/ 84 w 207"/>
                <a:gd name="T37" fmla="*/ 137 h 206"/>
                <a:gd name="T38" fmla="*/ 78 w 207"/>
                <a:gd name="T39" fmla="*/ 137 h 206"/>
                <a:gd name="T40" fmla="*/ 169 w 207"/>
                <a:gd name="T41" fmla="*/ 158 h 206"/>
                <a:gd name="T42" fmla="*/ 174 w 207"/>
                <a:gd name="T43" fmla="*/ 174 h 206"/>
                <a:gd name="T44" fmla="*/ 157 w 207"/>
                <a:gd name="T45" fmla="*/ 165 h 206"/>
                <a:gd name="T46" fmla="*/ 138 w 207"/>
                <a:gd name="T47" fmla="*/ 168 h 206"/>
                <a:gd name="T48" fmla="*/ 86 w 207"/>
                <a:gd name="T49" fmla="*/ 123 h 206"/>
                <a:gd name="T50" fmla="*/ 138 w 207"/>
                <a:gd name="T51" fmla="*/ 78 h 206"/>
                <a:gd name="T52" fmla="*/ 191 w 207"/>
                <a:gd name="T53" fmla="*/ 123 h 206"/>
                <a:gd name="T54" fmla="*/ 169 w 207"/>
                <a:gd name="T55" fmla="*/ 15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7" h="206">
                  <a:moveTo>
                    <a:pt x="207" y="31"/>
                  </a:moveTo>
                  <a:cubicBezTo>
                    <a:pt x="207" y="14"/>
                    <a:pt x="193" y="0"/>
                    <a:pt x="17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92"/>
                    <a:pt x="14" y="206"/>
                    <a:pt x="31" y="206"/>
                  </a:cubicBezTo>
                  <a:cubicBezTo>
                    <a:pt x="175" y="206"/>
                    <a:pt x="175" y="206"/>
                    <a:pt x="175" y="206"/>
                  </a:cubicBezTo>
                  <a:cubicBezTo>
                    <a:pt x="193" y="206"/>
                    <a:pt x="207" y="192"/>
                    <a:pt x="207" y="175"/>
                  </a:cubicBezTo>
                  <a:lnTo>
                    <a:pt x="207" y="31"/>
                  </a:lnTo>
                  <a:close/>
                  <a:moveTo>
                    <a:pt x="78" y="137"/>
                  </a:moveTo>
                  <a:cubicBezTo>
                    <a:pt x="71" y="137"/>
                    <a:pt x="65" y="135"/>
                    <a:pt x="57" y="134"/>
                  </a:cubicBezTo>
                  <a:cubicBezTo>
                    <a:pt x="35" y="145"/>
                    <a:pt x="35" y="145"/>
                    <a:pt x="35" y="145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5"/>
                    <a:pt x="17" y="101"/>
                    <a:pt x="17" y="85"/>
                  </a:cubicBezTo>
                  <a:cubicBezTo>
                    <a:pt x="17" y="55"/>
                    <a:pt x="45" y="32"/>
                    <a:pt x="78" y="32"/>
                  </a:cubicBezTo>
                  <a:cubicBezTo>
                    <a:pt x="109" y="32"/>
                    <a:pt x="135" y="51"/>
                    <a:pt x="140" y="75"/>
                  </a:cubicBezTo>
                  <a:cubicBezTo>
                    <a:pt x="138" y="75"/>
                    <a:pt x="137" y="75"/>
                    <a:pt x="135" y="75"/>
                  </a:cubicBezTo>
                  <a:cubicBezTo>
                    <a:pt x="105" y="75"/>
                    <a:pt x="82" y="97"/>
                    <a:pt x="82" y="124"/>
                  </a:cubicBezTo>
                  <a:cubicBezTo>
                    <a:pt x="82" y="128"/>
                    <a:pt x="83" y="133"/>
                    <a:pt x="84" y="137"/>
                  </a:cubicBezTo>
                  <a:cubicBezTo>
                    <a:pt x="82" y="137"/>
                    <a:pt x="80" y="137"/>
                    <a:pt x="78" y="137"/>
                  </a:cubicBezTo>
                  <a:close/>
                  <a:moveTo>
                    <a:pt x="169" y="158"/>
                  </a:moveTo>
                  <a:cubicBezTo>
                    <a:pt x="174" y="174"/>
                    <a:pt x="174" y="174"/>
                    <a:pt x="174" y="174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1" y="166"/>
                    <a:pt x="145" y="168"/>
                    <a:pt x="138" y="168"/>
                  </a:cubicBezTo>
                  <a:cubicBezTo>
                    <a:pt x="109" y="168"/>
                    <a:pt x="86" y="148"/>
                    <a:pt x="86" y="123"/>
                  </a:cubicBezTo>
                  <a:cubicBezTo>
                    <a:pt x="86" y="98"/>
                    <a:pt x="109" y="78"/>
                    <a:pt x="138" y="78"/>
                  </a:cubicBezTo>
                  <a:cubicBezTo>
                    <a:pt x="166" y="78"/>
                    <a:pt x="191" y="98"/>
                    <a:pt x="191" y="123"/>
                  </a:cubicBezTo>
                  <a:cubicBezTo>
                    <a:pt x="191" y="137"/>
                    <a:pt x="181" y="149"/>
                    <a:pt x="169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11" name="Freeform 14"/>
            <p:cNvSpPr/>
            <p:nvPr/>
          </p:nvSpPr>
          <p:spPr bwMode="auto">
            <a:xfrm>
              <a:off x="9585325" y="2052638"/>
              <a:ext cx="76200" cy="65088"/>
            </a:xfrm>
            <a:custGeom>
              <a:avLst/>
              <a:gdLst>
                <a:gd name="T0" fmla="*/ 6 w 14"/>
                <a:gd name="T1" fmla="*/ 0 h 12"/>
                <a:gd name="T2" fmla="*/ 0 w 14"/>
                <a:gd name="T3" fmla="*/ 6 h 12"/>
                <a:gd name="T4" fmla="*/ 6 w 14"/>
                <a:gd name="T5" fmla="*/ 12 h 12"/>
                <a:gd name="T6" fmla="*/ 14 w 14"/>
                <a:gd name="T7" fmla="*/ 6 h 12"/>
                <a:gd name="T8" fmla="*/ 6 w 1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1" y="12"/>
                    <a:pt x="14" y="9"/>
                    <a:pt x="14" y="6"/>
                  </a:cubicBezTo>
                  <a:cubicBezTo>
                    <a:pt x="14" y="3"/>
                    <a:pt x="11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12" name="Oval 15"/>
            <p:cNvSpPr>
              <a:spLocks noChangeArrowheads="1"/>
            </p:cNvSpPr>
            <p:nvPr/>
          </p:nvSpPr>
          <p:spPr bwMode="auto">
            <a:xfrm>
              <a:off x="9278938" y="1809750"/>
              <a:ext cx="90488" cy="85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113" name="Freeform 19"/>
          <p:cNvSpPr>
            <a:spLocks noEditPoints="1"/>
          </p:cNvSpPr>
          <p:nvPr/>
        </p:nvSpPr>
        <p:spPr bwMode="auto">
          <a:xfrm>
            <a:off x="5403755" y="4880001"/>
            <a:ext cx="423441" cy="424651"/>
          </a:xfrm>
          <a:custGeom>
            <a:avLst/>
            <a:gdLst>
              <a:gd name="T0" fmla="*/ 175 w 206"/>
              <a:gd name="T1" fmla="*/ 0 h 206"/>
              <a:gd name="T2" fmla="*/ 0 w 206"/>
              <a:gd name="T3" fmla="*/ 31 h 206"/>
              <a:gd name="T4" fmla="*/ 31 w 206"/>
              <a:gd name="T5" fmla="*/ 206 h 206"/>
              <a:gd name="T6" fmla="*/ 206 w 206"/>
              <a:gd name="T7" fmla="*/ 175 h 206"/>
              <a:gd name="T8" fmla="*/ 27 w 206"/>
              <a:gd name="T9" fmla="*/ 181 h 206"/>
              <a:gd name="T10" fmla="*/ 22 w 206"/>
              <a:gd name="T11" fmla="*/ 190 h 206"/>
              <a:gd name="T12" fmla="*/ 37 w 206"/>
              <a:gd name="T13" fmla="*/ 96 h 206"/>
              <a:gd name="T14" fmla="*/ 47 w 206"/>
              <a:gd name="T15" fmla="*/ 75 h 206"/>
              <a:gd name="T16" fmla="*/ 81 w 206"/>
              <a:gd name="T17" fmla="*/ 75 h 206"/>
              <a:gd name="T18" fmla="*/ 54 w 206"/>
              <a:gd name="T19" fmla="*/ 89 h 206"/>
              <a:gd name="T20" fmla="*/ 27 w 206"/>
              <a:gd name="T21" fmla="*/ 181 h 206"/>
              <a:gd name="T22" fmla="*/ 52 w 206"/>
              <a:gd name="T23" fmla="*/ 126 h 206"/>
              <a:gd name="T24" fmla="*/ 54 w 206"/>
              <a:gd name="T25" fmla="*/ 117 h 206"/>
              <a:gd name="T26" fmla="*/ 105 w 206"/>
              <a:gd name="T27" fmla="*/ 76 h 206"/>
              <a:gd name="T28" fmla="*/ 21 w 206"/>
              <a:gd name="T29" fmla="*/ 76 h 206"/>
              <a:gd name="T30" fmla="*/ 24 w 206"/>
              <a:gd name="T31" fmla="*/ 101 h 206"/>
              <a:gd name="T32" fmla="*/ 12 w 206"/>
              <a:gd name="T33" fmla="*/ 76 h 206"/>
              <a:gd name="T34" fmla="*/ 114 w 206"/>
              <a:gd name="T35" fmla="*/ 76 h 206"/>
              <a:gd name="T36" fmla="*/ 158 w 206"/>
              <a:gd name="T37" fmla="*/ 68 h 206"/>
              <a:gd name="T38" fmla="*/ 131 w 206"/>
              <a:gd name="T39" fmla="*/ 26 h 206"/>
              <a:gd name="T40" fmla="*/ 184 w 206"/>
              <a:gd name="T41" fmla="*/ 51 h 206"/>
              <a:gd name="T42" fmla="*/ 177 w 206"/>
              <a:gd name="T43" fmla="*/ 57 h 206"/>
              <a:gd name="T44" fmla="*/ 179 w 206"/>
              <a:gd name="T45" fmla="*/ 49 h 206"/>
              <a:gd name="T46" fmla="*/ 136 w 206"/>
              <a:gd name="T47" fmla="*/ 29 h 206"/>
              <a:gd name="T48" fmla="*/ 158 w 206"/>
              <a:gd name="T49" fmla="*/ 63 h 206"/>
              <a:gd name="T50" fmla="*/ 158 w 206"/>
              <a:gd name="T51" fmla="*/ 68 h 206"/>
              <a:gd name="T52" fmla="*/ 202 w 206"/>
              <a:gd name="T53" fmla="*/ 86 h 206"/>
              <a:gd name="T54" fmla="*/ 161 w 206"/>
              <a:gd name="T55" fmla="*/ 57 h 206"/>
              <a:gd name="T56" fmla="*/ 153 w 206"/>
              <a:gd name="T57" fmla="*/ 47 h 206"/>
              <a:gd name="T58" fmla="*/ 161 w 206"/>
              <a:gd name="T59" fmla="*/ 30 h 206"/>
              <a:gd name="T60" fmla="*/ 162 w 206"/>
              <a:gd name="T61" fmla="*/ 47 h 206"/>
              <a:gd name="T62" fmla="*/ 200 w 206"/>
              <a:gd name="T63" fmla="*/ 82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6" h="206">
                <a:moveTo>
                  <a:pt x="206" y="31"/>
                </a:moveTo>
                <a:cubicBezTo>
                  <a:pt x="206" y="14"/>
                  <a:pt x="192" y="0"/>
                  <a:pt x="175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4" y="0"/>
                  <a:pt x="0" y="14"/>
                  <a:pt x="0" y="31"/>
                </a:cubicBezTo>
                <a:cubicBezTo>
                  <a:pt x="0" y="175"/>
                  <a:pt x="0" y="175"/>
                  <a:pt x="0" y="175"/>
                </a:cubicBezTo>
                <a:cubicBezTo>
                  <a:pt x="0" y="192"/>
                  <a:pt x="14" y="206"/>
                  <a:pt x="31" y="206"/>
                </a:cubicBezTo>
                <a:cubicBezTo>
                  <a:pt x="175" y="206"/>
                  <a:pt x="175" y="206"/>
                  <a:pt x="175" y="206"/>
                </a:cubicBezTo>
                <a:cubicBezTo>
                  <a:pt x="192" y="206"/>
                  <a:pt x="206" y="192"/>
                  <a:pt x="206" y="175"/>
                </a:cubicBezTo>
                <a:lnTo>
                  <a:pt x="206" y="31"/>
                </a:lnTo>
                <a:close/>
                <a:moveTo>
                  <a:pt x="27" y="181"/>
                </a:moveTo>
                <a:cubicBezTo>
                  <a:pt x="27" y="184"/>
                  <a:pt x="25" y="190"/>
                  <a:pt x="22" y="190"/>
                </a:cubicBezTo>
                <a:cubicBezTo>
                  <a:pt x="22" y="190"/>
                  <a:pt x="22" y="190"/>
                  <a:pt x="22" y="190"/>
                </a:cubicBezTo>
                <a:cubicBezTo>
                  <a:pt x="20" y="190"/>
                  <a:pt x="18" y="184"/>
                  <a:pt x="17" y="182"/>
                </a:cubicBezTo>
                <a:cubicBezTo>
                  <a:pt x="14" y="144"/>
                  <a:pt x="26" y="112"/>
                  <a:pt x="37" y="96"/>
                </a:cubicBezTo>
                <a:cubicBezTo>
                  <a:pt x="41" y="91"/>
                  <a:pt x="45" y="86"/>
                  <a:pt x="48" y="82"/>
                </a:cubicBezTo>
                <a:cubicBezTo>
                  <a:pt x="48" y="80"/>
                  <a:pt x="47" y="78"/>
                  <a:pt x="47" y="75"/>
                </a:cubicBezTo>
                <a:cubicBezTo>
                  <a:pt x="47" y="66"/>
                  <a:pt x="55" y="58"/>
                  <a:pt x="64" y="58"/>
                </a:cubicBezTo>
                <a:cubicBezTo>
                  <a:pt x="73" y="58"/>
                  <a:pt x="81" y="66"/>
                  <a:pt x="81" y="75"/>
                </a:cubicBezTo>
                <a:cubicBezTo>
                  <a:pt x="81" y="85"/>
                  <a:pt x="73" y="92"/>
                  <a:pt x="64" y="92"/>
                </a:cubicBezTo>
                <a:cubicBezTo>
                  <a:pt x="60" y="92"/>
                  <a:pt x="57" y="91"/>
                  <a:pt x="54" y="89"/>
                </a:cubicBezTo>
                <a:cubicBezTo>
                  <a:pt x="51" y="93"/>
                  <a:pt x="48" y="99"/>
                  <a:pt x="44" y="104"/>
                </a:cubicBezTo>
                <a:cubicBezTo>
                  <a:pt x="30" y="125"/>
                  <a:pt x="24" y="153"/>
                  <a:pt x="27" y="181"/>
                </a:cubicBezTo>
                <a:close/>
                <a:moveTo>
                  <a:pt x="63" y="127"/>
                </a:moveTo>
                <a:cubicBezTo>
                  <a:pt x="59" y="127"/>
                  <a:pt x="55" y="127"/>
                  <a:pt x="52" y="126"/>
                </a:cubicBezTo>
                <a:cubicBezTo>
                  <a:pt x="49" y="125"/>
                  <a:pt x="48" y="123"/>
                  <a:pt x="48" y="121"/>
                </a:cubicBezTo>
                <a:cubicBezTo>
                  <a:pt x="49" y="118"/>
                  <a:pt x="51" y="117"/>
                  <a:pt x="54" y="117"/>
                </a:cubicBezTo>
                <a:cubicBezTo>
                  <a:pt x="57" y="118"/>
                  <a:pt x="60" y="118"/>
                  <a:pt x="63" y="118"/>
                </a:cubicBezTo>
                <a:cubicBezTo>
                  <a:pt x="86" y="118"/>
                  <a:pt x="105" y="99"/>
                  <a:pt x="105" y="76"/>
                </a:cubicBezTo>
                <a:cubicBezTo>
                  <a:pt x="105" y="53"/>
                  <a:pt x="86" y="34"/>
                  <a:pt x="63" y="34"/>
                </a:cubicBezTo>
                <a:cubicBezTo>
                  <a:pt x="40" y="34"/>
                  <a:pt x="21" y="53"/>
                  <a:pt x="21" y="76"/>
                </a:cubicBezTo>
                <a:cubicBezTo>
                  <a:pt x="21" y="83"/>
                  <a:pt x="23" y="89"/>
                  <a:pt x="26" y="95"/>
                </a:cubicBezTo>
                <a:cubicBezTo>
                  <a:pt x="27" y="98"/>
                  <a:pt x="26" y="100"/>
                  <a:pt x="24" y="101"/>
                </a:cubicBezTo>
                <a:cubicBezTo>
                  <a:pt x="22" y="103"/>
                  <a:pt x="19" y="102"/>
                  <a:pt x="18" y="99"/>
                </a:cubicBezTo>
                <a:cubicBezTo>
                  <a:pt x="14" y="92"/>
                  <a:pt x="12" y="84"/>
                  <a:pt x="12" y="76"/>
                </a:cubicBezTo>
                <a:cubicBezTo>
                  <a:pt x="12" y="48"/>
                  <a:pt x="35" y="25"/>
                  <a:pt x="63" y="25"/>
                </a:cubicBezTo>
                <a:cubicBezTo>
                  <a:pt x="91" y="25"/>
                  <a:pt x="114" y="48"/>
                  <a:pt x="114" y="76"/>
                </a:cubicBezTo>
                <a:cubicBezTo>
                  <a:pt x="114" y="104"/>
                  <a:pt x="91" y="127"/>
                  <a:pt x="63" y="127"/>
                </a:cubicBezTo>
                <a:close/>
                <a:moveTo>
                  <a:pt x="158" y="68"/>
                </a:moveTo>
                <a:cubicBezTo>
                  <a:pt x="154" y="68"/>
                  <a:pt x="149" y="67"/>
                  <a:pt x="145" y="65"/>
                </a:cubicBezTo>
                <a:cubicBezTo>
                  <a:pt x="131" y="58"/>
                  <a:pt x="124" y="41"/>
                  <a:pt x="131" y="26"/>
                </a:cubicBezTo>
                <a:cubicBezTo>
                  <a:pt x="138" y="12"/>
                  <a:pt x="155" y="6"/>
                  <a:pt x="170" y="13"/>
                </a:cubicBezTo>
                <a:cubicBezTo>
                  <a:pt x="184" y="19"/>
                  <a:pt x="190" y="37"/>
                  <a:pt x="184" y="51"/>
                </a:cubicBezTo>
                <a:cubicBezTo>
                  <a:pt x="183" y="53"/>
                  <a:pt x="181" y="55"/>
                  <a:pt x="180" y="57"/>
                </a:cubicBezTo>
                <a:cubicBezTo>
                  <a:pt x="179" y="58"/>
                  <a:pt x="178" y="58"/>
                  <a:pt x="177" y="57"/>
                </a:cubicBezTo>
                <a:cubicBezTo>
                  <a:pt x="175" y="56"/>
                  <a:pt x="175" y="55"/>
                  <a:pt x="176" y="54"/>
                </a:cubicBezTo>
                <a:cubicBezTo>
                  <a:pt x="177" y="52"/>
                  <a:pt x="178" y="51"/>
                  <a:pt x="179" y="49"/>
                </a:cubicBezTo>
                <a:cubicBezTo>
                  <a:pt x="185" y="37"/>
                  <a:pt x="180" y="23"/>
                  <a:pt x="168" y="17"/>
                </a:cubicBezTo>
                <a:cubicBezTo>
                  <a:pt x="156" y="12"/>
                  <a:pt x="142" y="17"/>
                  <a:pt x="136" y="29"/>
                </a:cubicBezTo>
                <a:cubicBezTo>
                  <a:pt x="130" y="40"/>
                  <a:pt x="135" y="55"/>
                  <a:pt x="147" y="60"/>
                </a:cubicBezTo>
                <a:cubicBezTo>
                  <a:pt x="151" y="62"/>
                  <a:pt x="154" y="63"/>
                  <a:pt x="158" y="63"/>
                </a:cubicBezTo>
                <a:cubicBezTo>
                  <a:pt x="160" y="63"/>
                  <a:pt x="161" y="64"/>
                  <a:pt x="161" y="65"/>
                </a:cubicBezTo>
                <a:cubicBezTo>
                  <a:pt x="161" y="67"/>
                  <a:pt x="160" y="68"/>
                  <a:pt x="158" y="68"/>
                </a:cubicBezTo>
                <a:close/>
                <a:moveTo>
                  <a:pt x="202" y="86"/>
                </a:moveTo>
                <a:cubicBezTo>
                  <a:pt x="202" y="86"/>
                  <a:pt x="202" y="86"/>
                  <a:pt x="202" y="86"/>
                </a:cubicBezTo>
                <a:cubicBezTo>
                  <a:pt x="201" y="87"/>
                  <a:pt x="200" y="88"/>
                  <a:pt x="198" y="87"/>
                </a:cubicBezTo>
                <a:cubicBezTo>
                  <a:pt x="178" y="80"/>
                  <a:pt x="167" y="67"/>
                  <a:pt x="161" y="57"/>
                </a:cubicBezTo>
                <a:cubicBezTo>
                  <a:pt x="159" y="54"/>
                  <a:pt x="158" y="51"/>
                  <a:pt x="157" y="48"/>
                </a:cubicBezTo>
                <a:cubicBezTo>
                  <a:pt x="155" y="48"/>
                  <a:pt x="154" y="47"/>
                  <a:pt x="153" y="47"/>
                </a:cubicBezTo>
                <a:cubicBezTo>
                  <a:pt x="148" y="45"/>
                  <a:pt x="146" y="39"/>
                  <a:pt x="148" y="34"/>
                </a:cubicBezTo>
                <a:cubicBezTo>
                  <a:pt x="151" y="29"/>
                  <a:pt x="156" y="27"/>
                  <a:pt x="161" y="30"/>
                </a:cubicBezTo>
                <a:cubicBezTo>
                  <a:pt x="166" y="32"/>
                  <a:pt x="168" y="38"/>
                  <a:pt x="166" y="42"/>
                </a:cubicBezTo>
                <a:cubicBezTo>
                  <a:pt x="165" y="44"/>
                  <a:pt x="163" y="46"/>
                  <a:pt x="162" y="47"/>
                </a:cubicBezTo>
                <a:cubicBezTo>
                  <a:pt x="163" y="49"/>
                  <a:pt x="164" y="52"/>
                  <a:pt x="166" y="55"/>
                </a:cubicBezTo>
                <a:cubicBezTo>
                  <a:pt x="173" y="67"/>
                  <a:pt x="185" y="77"/>
                  <a:pt x="200" y="82"/>
                </a:cubicBezTo>
                <a:cubicBezTo>
                  <a:pt x="202" y="83"/>
                  <a:pt x="202" y="84"/>
                  <a:pt x="202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4550673" y="4883582"/>
            <a:ext cx="422836" cy="424651"/>
            <a:chOff x="2473325" y="1495425"/>
            <a:chExt cx="1109663" cy="1114425"/>
          </a:xfrm>
          <a:solidFill>
            <a:schemeClr val="tx1"/>
          </a:solidFill>
        </p:grpSpPr>
        <p:sp>
          <p:nvSpPr>
            <p:cNvPr id="115" name="Freeform 28"/>
            <p:cNvSpPr>
              <a:spLocks noEditPoints="1"/>
            </p:cNvSpPr>
            <p:nvPr/>
          </p:nvSpPr>
          <p:spPr bwMode="auto">
            <a:xfrm>
              <a:off x="2651125" y="1998663"/>
              <a:ext cx="571500" cy="384175"/>
            </a:xfrm>
            <a:custGeom>
              <a:avLst/>
              <a:gdLst>
                <a:gd name="T0" fmla="*/ 53 w 106"/>
                <a:gd name="T1" fmla="*/ 1 h 71"/>
                <a:gd name="T2" fmla="*/ 0 w 106"/>
                <a:gd name="T3" fmla="*/ 37 h 71"/>
                <a:gd name="T4" fmla="*/ 53 w 106"/>
                <a:gd name="T5" fmla="*/ 70 h 71"/>
                <a:gd name="T6" fmla="*/ 106 w 106"/>
                <a:gd name="T7" fmla="*/ 31 h 71"/>
                <a:gd name="T8" fmla="*/ 53 w 106"/>
                <a:gd name="T9" fmla="*/ 1 h 71"/>
                <a:gd name="T10" fmla="*/ 73 w 106"/>
                <a:gd name="T11" fmla="*/ 50 h 71"/>
                <a:gd name="T12" fmla="*/ 29 w 106"/>
                <a:gd name="T13" fmla="*/ 58 h 71"/>
                <a:gd name="T14" fmla="*/ 21 w 106"/>
                <a:gd name="T15" fmla="*/ 45 h 71"/>
                <a:gd name="T16" fmla="*/ 47 w 106"/>
                <a:gd name="T17" fmla="*/ 14 h 71"/>
                <a:gd name="T18" fmla="*/ 73 w 106"/>
                <a:gd name="T19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71">
                  <a:moveTo>
                    <a:pt x="53" y="1"/>
                  </a:moveTo>
                  <a:cubicBezTo>
                    <a:pt x="24" y="2"/>
                    <a:pt x="0" y="18"/>
                    <a:pt x="0" y="37"/>
                  </a:cubicBezTo>
                  <a:cubicBezTo>
                    <a:pt x="0" y="57"/>
                    <a:pt x="24" y="71"/>
                    <a:pt x="53" y="70"/>
                  </a:cubicBezTo>
                  <a:cubicBezTo>
                    <a:pt x="82" y="69"/>
                    <a:pt x="106" y="50"/>
                    <a:pt x="106" y="31"/>
                  </a:cubicBezTo>
                  <a:cubicBezTo>
                    <a:pt x="106" y="12"/>
                    <a:pt x="82" y="0"/>
                    <a:pt x="53" y="1"/>
                  </a:cubicBezTo>
                  <a:close/>
                  <a:moveTo>
                    <a:pt x="73" y="50"/>
                  </a:moveTo>
                  <a:cubicBezTo>
                    <a:pt x="64" y="61"/>
                    <a:pt x="46" y="67"/>
                    <a:pt x="29" y="58"/>
                  </a:cubicBezTo>
                  <a:cubicBezTo>
                    <a:pt x="21" y="53"/>
                    <a:pt x="21" y="45"/>
                    <a:pt x="21" y="45"/>
                  </a:cubicBezTo>
                  <a:cubicBezTo>
                    <a:pt x="21" y="45"/>
                    <a:pt x="18" y="17"/>
                    <a:pt x="47" y="14"/>
                  </a:cubicBezTo>
                  <a:cubicBezTo>
                    <a:pt x="77" y="10"/>
                    <a:pt x="82" y="38"/>
                    <a:pt x="73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16" name="Freeform 29"/>
            <p:cNvSpPr/>
            <p:nvPr/>
          </p:nvSpPr>
          <p:spPr bwMode="auto">
            <a:xfrm>
              <a:off x="2925763" y="2160588"/>
              <a:ext cx="47625" cy="49213"/>
            </a:xfrm>
            <a:custGeom>
              <a:avLst/>
              <a:gdLst>
                <a:gd name="T0" fmla="*/ 2 w 9"/>
                <a:gd name="T1" fmla="*/ 1 h 9"/>
                <a:gd name="T2" fmla="*/ 1 w 9"/>
                <a:gd name="T3" fmla="*/ 7 h 9"/>
                <a:gd name="T4" fmla="*/ 6 w 9"/>
                <a:gd name="T5" fmla="*/ 7 h 9"/>
                <a:gd name="T6" fmla="*/ 8 w 9"/>
                <a:gd name="T7" fmla="*/ 2 h 9"/>
                <a:gd name="T8" fmla="*/ 2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2" y="9"/>
                    <a:pt x="4" y="9"/>
                    <a:pt x="6" y="7"/>
                  </a:cubicBezTo>
                  <a:cubicBezTo>
                    <a:pt x="8" y="6"/>
                    <a:pt x="9" y="4"/>
                    <a:pt x="8" y="2"/>
                  </a:cubicBezTo>
                  <a:cubicBezTo>
                    <a:pt x="7" y="0"/>
                    <a:pt x="5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17" name="Freeform 30"/>
            <p:cNvSpPr/>
            <p:nvPr/>
          </p:nvSpPr>
          <p:spPr bwMode="auto">
            <a:xfrm>
              <a:off x="2813050" y="2187575"/>
              <a:ext cx="107950" cy="98425"/>
            </a:xfrm>
            <a:custGeom>
              <a:avLst/>
              <a:gdLst>
                <a:gd name="T0" fmla="*/ 9 w 20"/>
                <a:gd name="T1" fmla="*/ 0 h 18"/>
                <a:gd name="T2" fmla="*/ 0 w 20"/>
                <a:gd name="T3" fmla="*/ 10 h 18"/>
                <a:gd name="T4" fmla="*/ 10 w 20"/>
                <a:gd name="T5" fmla="*/ 17 h 18"/>
                <a:gd name="T6" fmla="*/ 20 w 20"/>
                <a:gd name="T7" fmla="*/ 8 h 18"/>
                <a:gd name="T8" fmla="*/ 9 w 2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9" y="0"/>
                  </a:moveTo>
                  <a:cubicBezTo>
                    <a:pt x="4" y="1"/>
                    <a:pt x="0" y="6"/>
                    <a:pt x="0" y="10"/>
                  </a:cubicBezTo>
                  <a:cubicBezTo>
                    <a:pt x="0" y="15"/>
                    <a:pt x="4" y="18"/>
                    <a:pt x="10" y="17"/>
                  </a:cubicBezTo>
                  <a:cubicBezTo>
                    <a:pt x="15" y="17"/>
                    <a:pt x="20" y="12"/>
                    <a:pt x="20" y="8"/>
                  </a:cubicBezTo>
                  <a:cubicBezTo>
                    <a:pt x="20" y="3"/>
                    <a:pt x="16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18" name="Freeform 31"/>
            <p:cNvSpPr>
              <a:spLocks noEditPoints="1"/>
            </p:cNvSpPr>
            <p:nvPr/>
          </p:nvSpPr>
          <p:spPr bwMode="auto">
            <a:xfrm>
              <a:off x="2473325" y="1495425"/>
              <a:ext cx="1109663" cy="1114425"/>
            </a:xfrm>
            <a:custGeom>
              <a:avLst/>
              <a:gdLst>
                <a:gd name="T0" fmla="*/ 175 w 206"/>
                <a:gd name="T1" fmla="*/ 0 h 206"/>
                <a:gd name="T2" fmla="*/ 31 w 206"/>
                <a:gd name="T3" fmla="*/ 0 h 206"/>
                <a:gd name="T4" fmla="*/ 0 w 206"/>
                <a:gd name="T5" fmla="*/ 31 h 206"/>
                <a:gd name="T6" fmla="*/ 0 w 206"/>
                <a:gd name="T7" fmla="*/ 175 h 206"/>
                <a:gd name="T8" fmla="*/ 31 w 206"/>
                <a:gd name="T9" fmla="*/ 206 h 206"/>
                <a:gd name="T10" fmla="*/ 175 w 206"/>
                <a:gd name="T11" fmla="*/ 206 h 206"/>
                <a:gd name="T12" fmla="*/ 206 w 206"/>
                <a:gd name="T13" fmla="*/ 175 h 206"/>
                <a:gd name="T14" fmla="*/ 206 w 206"/>
                <a:gd name="T15" fmla="*/ 31 h 206"/>
                <a:gd name="T16" fmla="*/ 175 w 206"/>
                <a:gd name="T17" fmla="*/ 0 h 206"/>
                <a:gd name="T18" fmla="*/ 165 w 206"/>
                <a:gd name="T19" fmla="*/ 137 h 206"/>
                <a:gd name="T20" fmla="*/ 84 w 206"/>
                <a:gd name="T21" fmla="*/ 172 h 206"/>
                <a:gd name="T22" fmla="*/ 17 w 206"/>
                <a:gd name="T23" fmla="*/ 127 h 206"/>
                <a:gd name="T24" fmla="*/ 29 w 206"/>
                <a:gd name="T25" fmla="*/ 92 h 206"/>
                <a:gd name="T26" fmla="*/ 76 w 206"/>
                <a:gd name="T27" fmla="*/ 54 h 206"/>
                <a:gd name="T28" fmla="*/ 103 w 206"/>
                <a:gd name="T29" fmla="*/ 68 h 206"/>
                <a:gd name="T30" fmla="*/ 109 w 206"/>
                <a:gd name="T31" fmla="*/ 77 h 206"/>
                <a:gd name="T32" fmla="*/ 143 w 206"/>
                <a:gd name="T33" fmla="*/ 75 h 206"/>
                <a:gd name="T34" fmla="*/ 145 w 206"/>
                <a:gd name="T35" fmla="*/ 95 h 206"/>
                <a:gd name="T36" fmla="*/ 148 w 206"/>
                <a:gd name="T37" fmla="*/ 100 h 206"/>
                <a:gd name="T38" fmla="*/ 165 w 206"/>
                <a:gd name="T39" fmla="*/ 137 h 206"/>
                <a:gd name="T40" fmla="*/ 141 w 206"/>
                <a:gd name="T41" fmla="*/ 66 h 206"/>
                <a:gd name="T42" fmla="*/ 136 w 206"/>
                <a:gd name="T43" fmla="*/ 62 h 206"/>
                <a:gd name="T44" fmla="*/ 141 w 206"/>
                <a:gd name="T45" fmla="*/ 57 h 206"/>
                <a:gd name="T46" fmla="*/ 167 w 206"/>
                <a:gd name="T47" fmla="*/ 83 h 206"/>
                <a:gd name="T48" fmla="*/ 167 w 206"/>
                <a:gd name="T49" fmla="*/ 84 h 206"/>
                <a:gd name="T50" fmla="*/ 162 w 206"/>
                <a:gd name="T51" fmla="*/ 88 h 206"/>
                <a:gd name="T52" fmla="*/ 158 w 206"/>
                <a:gd name="T53" fmla="*/ 83 h 206"/>
                <a:gd name="T54" fmla="*/ 141 w 206"/>
                <a:gd name="T55" fmla="*/ 66 h 206"/>
                <a:gd name="T56" fmla="*/ 191 w 206"/>
                <a:gd name="T57" fmla="*/ 92 h 206"/>
                <a:gd name="T58" fmla="*/ 191 w 206"/>
                <a:gd name="T59" fmla="*/ 92 h 206"/>
                <a:gd name="T60" fmla="*/ 185 w 206"/>
                <a:gd name="T61" fmla="*/ 98 h 206"/>
                <a:gd name="T62" fmla="*/ 178 w 206"/>
                <a:gd name="T63" fmla="*/ 92 h 206"/>
                <a:gd name="T64" fmla="*/ 179 w 206"/>
                <a:gd name="T65" fmla="*/ 85 h 206"/>
                <a:gd name="T66" fmla="*/ 177 w 206"/>
                <a:gd name="T67" fmla="*/ 62 h 206"/>
                <a:gd name="T68" fmla="*/ 142 w 206"/>
                <a:gd name="T69" fmla="*/ 45 h 206"/>
                <a:gd name="T70" fmla="*/ 136 w 206"/>
                <a:gd name="T71" fmla="*/ 46 h 206"/>
                <a:gd name="T72" fmla="*/ 129 w 206"/>
                <a:gd name="T73" fmla="*/ 39 h 206"/>
                <a:gd name="T74" fmla="*/ 134 w 206"/>
                <a:gd name="T75" fmla="*/ 32 h 206"/>
                <a:gd name="T76" fmla="*/ 134 w 206"/>
                <a:gd name="T77" fmla="*/ 32 h 206"/>
                <a:gd name="T78" fmla="*/ 135 w 206"/>
                <a:gd name="T79" fmla="*/ 32 h 206"/>
                <a:gd name="T80" fmla="*/ 159 w 206"/>
                <a:gd name="T81" fmla="*/ 32 h 206"/>
                <a:gd name="T82" fmla="*/ 191 w 206"/>
                <a:gd name="T83" fmla="*/ 9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6" h="206">
                  <a:moveTo>
                    <a:pt x="175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92"/>
                    <a:pt x="14" y="206"/>
                    <a:pt x="31" y="206"/>
                  </a:cubicBezTo>
                  <a:cubicBezTo>
                    <a:pt x="175" y="206"/>
                    <a:pt x="175" y="206"/>
                    <a:pt x="175" y="206"/>
                  </a:cubicBezTo>
                  <a:cubicBezTo>
                    <a:pt x="192" y="206"/>
                    <a:pt x="206" y="192"/>
                    <a:pt x="206" y="175"/>
                  </a:cubicBezTo>
                  <a:cubicBezTo>
                    <a:pt x="206" y="31"/>
                    <a:pt x="206" y="31"/>
                    <a:pt x="206" y="31"/>
                  </a:cubicBezTo>
                  <a:cubicBezTo>
                    <a:pt x="206" y="14"/>
                    <a:pt x="192" y="0"/>
                    <a:pt x="175" y="0"/>
                  </a:cubicBezTo>
                  <a:close/>
                  <a:moveTo>
                    <a:pt x="165" y="137"/>
                  </a:moveTo>
                  <a:cubicBezTo>
                    <a:pt x="153" y="162"/>
                    <a:pt x="113" y="175"/>
                    <a:pt x="84" y="172"/>
                  </a:cubicBezTo>
                  <a:cubicBezTo>
                    <a:pt x="56" y="170"/>
                    <a:pt x="20" y="161"/>
                    <a:pt x="17" y="127"/>
                  </a:cubicBezTo>
                  <a:cubicBezTo>
                    <a:pt x="17" y="127"/>
                    <a:pt x="15" y="112"/>
                    <a:pt x="29" y="92"/>
                  </a:cubicBezTo>
                  <a:cubicBezTo>
                    <a:pt x="29" y="92"/>
                    <a:pt x="51" y="62"/>
                    <a:pt x="76" y="54"/>
                  </a:cubicBezTo>
                  <a:cubicBezTo>
                    <a:pt x="100" y="46"/>
                    <a:pt x="103" y="60"/>
                    <a:pt x="103" y="68"/>
                  </a:cubicBezTo>
                  <a:cubicBezTo>
                    <a:pt x="102" y="75"/>
                    <a:pt x="99" y="80"/>
                    <a:pt x="109" y="77"/>
                  </a:cubicBezTo>
                  <a:cubicBezTo>
                    <a:pt x="109" y="77"/>
                    <a:pt x="133" y="65"/>
                    <a:pt x="143" y="75"/>
                  </a:cubicBezTo>
                  <a:cubicBezTo>
                    <a:pt x="151" y="84"/>
                    <a:pt x="145" y="95"/>
                    <a:pt x="145" y="95"/>
                  </a:cubicBezTo>
                  <a:cubicBezTo>
                    <a:pt x="145" y="95"/>
                    <a:pt x="141" y="98"/>
                    <a:pt x="148" y="100"/>
                  </a:cubicBezTo>
                  <a:cubicBezTo>
                    <a:pt x="155" y="101"/>
                    <a:pt x="177" y="111"/>
                    <a:pt x="165" y="137"/>
                  </a:cubicBezTo>
                  <a:close/>
                  <a:moveTo>
                    <a:pt x="141" y="66"/>
                  </a:moveTo>
                  <a:cubicBezTo>
                    <a:pt x="138" y="66"/>
                    <a:pt x="136" y="64"/>
                    <a:pt x="136" y="62"/>
                  </a:cubicBezTo>
                  <a:cubicBezTo>
                    <a:pt x="136" y="59"/>
                    <a:pt x="138" y="57"/>
                    <a:pt x="141" y="57"/>
                  </a:cubicBezTo>
                  <a:cubicBezTo>
                    <a:pt x="141" y="57"/>
                    <a:pt x="171" y="51"/>
                    <a:pt x="167" y="83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7" y="86"/>
                    <a:pt x="165" y="88"/>
                    <a:pt x="162" y="88"/>
                  </a:cubicBezTo>
                  <a:cubicBezTo>
                    <a:pt x="160" y="88"/>
                    <a:pt x="158" y="86"/>
                    <a:pt x="158" y="83"/>
                  </a:cubicBezTo>
                  <a:cubicBezTo>
                    <a:pt x="158" y="83"/>
                    <a:pt x="162" y="62"/>
                    <a:pt x="141" y="66"/>
                  </a:cubicBezTo>
                  <a:close/>
                  <a:moveTo>
                    <a:pt x="191" y="92"/>
                  </a:moveTo>
                  <a:cubicBezTo>
                    <a:pt x="191" y="92"/>
                    <a:pt x="191" y="92"/>
                    <a:pt x="191" y="92"/>
                  </a:cubicBezTo>
                  <a:cubicBezTo>
                    <a:pt x="191" y="98"/>
                    <a:pt x="188" y="98"/>
                    <a:pt x="185" y="98"/>
                  </a:cubicBezTo>
                  <a:cubicBezTo>
                    <a:pt x="181" y="98"/>
                    <a:pt x="178" y="96"/>
                    <a:pt x="178" y="92"/>
                  </a:cubicBezTo>
                  <a:cubicBezTo>
                    <a:pt x="178" y="88"/>
                    <a:pt x="179" y="85"/>
                    <a:pt x="179" y="85"/>
                  </a:cubicBezTo>
                  <a:cubicBezTo>
                    <a:pt x="180" y="84"/>
                    <a:pt x="183" y="75"/>
                    <a:pt x="177" y="62"/>
                  </a:cubicBezTo>
                  <a:cubicBezTo>
                    <a:pt x="166" y="44"/>
                    <a:pt x="145" y="44"/>
                    <a:pt x="142" y="45"/>
                  </a:cubicBezTo>
                  <a:cubicBezTo>
                    <a:pt x="140" y="46"/>
                    <a:pt x="136" y="46"/>
                    <a:pt x="136" y="46"/>
                  </a:cubicBezTo>
                  <a:cubicBezTo>
                    <a:pt x="132" y="46"/>
                    <a:pt x="129" y="43"/>
                    <a:pt x="129" y="39"/>
                  </a:cubicBezTo>
                  <a:cubicBezTo>
                    <a:pt x="129" y="36"/>
                    <a:pt x="131" y="33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8" y="31"/>
                    <a:pt x="149" y="29"/>
                    <a:pt x="159" y="32"/>
                  </a:cubicBezTo>
                  <a:cubicBezTo>
                    <a:pt x="177" y="36"/>
                    <a:pt x="203" y="54"/>
                    <a:pt x="191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60" name="Rectangle 159"/>
          <p:cNvSpPr/>
          <p:nvPr/>
        </p:nvSpPr>
        <p:spPr>
          <a:xfrm>
            <a:off x="4427704" y="1141964"/>
            <a:ext cx="2187188" cy="1141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6614894" y="1141964"/>
            <a:ext cx="1109183" cy="1141964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7723647" y="1141964"/>
            <a:ext cx="1140794" cy="114196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4665024" y="1269620"/>
            <a:ext cx="1425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无名氏</a:t>
            </a:r>
            <a:endParaRPr lang="bg-BG" sz="2400" b="1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4665024" y="1643094"/>
            <a:ext cx="1958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www.</a:t>
            </a:r>
            <a:r>
              <a:rPr lang="zh-CN" altLang="en-US" sz="14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网站地址</a:t>
            </a:r>
            <a:r>
              <a:rPr lang="en-US" altLang="zh-CN" sz="14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.com</a:t>
            </a:r>
            <a:endParaRPr lang="bg-BG" sz="14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4665024" y="1865497"/>
            <a:ext cx="1793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邮箱地址</a:t>
            </a:r>
            <a:r>
              <a:rPr lang="en-US" altLang="zh-CN" sz="14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@.com</a:t>
            </a:r>
            <a:endParaRPr lang="bg-BG" sz="14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2178151" y="2287036"/>
            <a:ext cx="2249392" cy="1141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4427701" y="2283956"/>
            <a:ext cx="1093164" cy="114196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5520865" y="2280816"/>
            <a:ext cx="1094026" cy="11419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2215359" y="2397205"/>
            <a:ext cx="218459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1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字</a:t>
            </a:r>
            <a:r>
              <a:rPr lang="zh-CN" altLang="en-US" sz="11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以内。</a:t>
            </a:r>
            <a:endParaRPr lang="en-US" sz="1100" dirty="0" smtClean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3281285" y="3425892"/>
            <a:ext cx="2239577" cy="11419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5513931" y="3422779"/>
            <a:ext cx="1100959" cy="1138853"/>
          </a:xfrm>
          <a:prstGeom prst="rect">
            <a:avLst/>
          </a:prstGeom>
          <a:solidFill>
            <a:schemeClr val="accent4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6614890" y="3432116"/>
            <a:ext cx="1102810" cy="114196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3415095" y="3526625"/>
            <a:ext cx="916031" cy="916031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4379720" y="4562455"/>
            <a:ext cx="2226967" cy="11419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6598865" y="4562455"/>
            <a:ext cx="1117882" cy="1141964"/>
          </a:xfrm>
          <a:prstGeom prst="rect">
            <a:avLst/>
          </a:prstGeom>
          <a:solidFill>
            <a:schemeClr val="tx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7717699" y="4568268"/>
            <a:ext cx="1108233" cy="1141964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4432180" y="4667212"/>
            <a:ext cx="149326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</a:t>
            </a:r>
            <a:r>
              <a:rPr lang="zh-CN" altLang="en-US" sz="11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页</a:t>
            </a:r>
            <a:endParaRPr lang="en-US" altLang="zh-CN" sz="11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26" name="Freeform 221"/>
          <p:cNvSpPr>
            <a:spLocks noEditPoints="1"/>
          </p:cNvSpPr>
          <p:nvPr/>
        </p:nvSpPr>
        <p:spPr bwMode="auto">
          <a:xfrm>
            <a:off x="6096000" y="4944549"/>
            <a:ext cx="309408" cy="309408"/>
          </a:xfrm>
          <a:custGeom>
            <a:avLst/>
            <a:gdLst>
              <a:gd name="T0" fmla="*/ 94 w 188"/>
              <a:gd name="T1" fmla="*/ 0 h 188"/>
              <a:gd name="T2" fmla="*/ 0 w 188"/>
              <a:gd name="T3" fmla="*/ 94 h 188"/>
              <a:gd name="T4" fmla="*/ 94 w 188"/>
              <a:gd name="T5" fmla="*/ 188 h 188"/>
              <a:gd name="T6" fmla="*/ 188 w 188"/>
              <a:gd name="T7" fmla="*/ 94 h 188"/>
              <a:gd name="T8" fmla="*/ 94 w 188"/>
              <a:gd name="T9" fmla="*/ 0 h 188"/>
              <a:gd name="T10" fmla="*/ 151 w 188"/>
              <a:gd name="T11" fmla="*/ 107 h 188"/>
              <a:gd name="T12" fmla="*/ 107 w 188"/>
              <a:gd name="T13" fmla="*/ 107 h 188"/>
              <a:gd name="T14" fmla="*/ 107 w 188"/>
              <a:gd name="T15" fmla="*/ 145 h 188"/>
              <a:gd name="T16" fmla="*/ 81 w 188"/>
              <a:gd name="T17" fmla="*/ 145 h 188"/>
              <a:gd name="T18" fmla="*/ 81 w 188"/>
              <a:gd name="T19" fmla="*/ 107 h 188"/>
              <a:gd name="T20" fmla="*/ 37 w 188"/>
              <a:gd name="T21" fmla="*/ 107 h 188"/>
              <a:gd name="T22" fmla="*/ 37 w 188"/>
              <a:gd name="T23" fmla="*/ 84 h 188"/>
              <a:gd name="T24" fmla="*/ 81 w 188"/>
              <a:gd name="T25" fmla="*/ 84 h 188"/>
              <a:gd name="T26" fmla="*/ 81 w 188"/>
              <a:gd name="T27" fmla="*/ 45 h 188"/>
              <a:gd name="T28" fmla="*/ 107 w 188"/>
              <a:gd name="T29" fmla="*/ 45 h 188"/>
              <a:gd name="T30" fmla="*/ 107 w 188"/>
              <a:gd name="T31" fmla="*/ 84 h 188"/>
              <a:gd name="T32" fmla="*/ 151 w 188"/>
              <a:gd name="T33" fmla="*/ 84 h 188"/>
              <a:gd name="T34" fmla="*/ 151 w 188"/>
              <a:gd name="T35" fmla="*/ 10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8" h="188">
                <a:moveTo>
                  <a:pt x="94" y="0"/>
                </a:moveTo>
                <a:cubicBezTo>
                  <a:pt x="42" y="0"/>
                  <a:pt x="0" y="42"/>
                  <a:pt x="0" y="94"/>
                </a:cubicBezTo>
                <a:cubicBezTo>
                  <a:pt x="0" y="146"/>
                  <a:pt x="42" y="188"/>
                  <a:pt x="94" y="188"/>
                </a:cubicBezTo>
                <a:cubicBezTo>
                  <a:pt x="146" y="188"/>
                  <a:pt x="188" y="146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lose/>
                <a:moveTo>
                  <a:pt x="151" y="107"/>
                </a:moveTo>
                <a:cubicBezTo>
                  <a:pt x="107" y="107"/>
                  <a:pt x="107" y="107"/>
                  <a:pt x="107" y="107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7" y="84"/>
                  <a:pt x="37" y="84"/>
                  <a:pt x="37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45"/>
                  <a:pt x="81" y="45"/>
                  <a:pt x="81" y="45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51" y="84"/>
                  <a:pt x="151" y="84"/>
                  <a:pt x="151" y="84"/>
                </a:cubicBezTo>
                <a:lnTo>
                  <a:pt x="151" y="1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28" name="Freeform 18"/>
          <p:cNvSpPr>
            <a:spLocks noEditPoints="1"/>
          </p:cNvSpPr>
          <p:nvPr/>
        </p:nvSpPr>
        <p:spPr bwMode="auto">
          <a:xfrm>
            <a:off x="3600507" y="3680218"/>
            <a:ext cx="545563" cy="644546"/>
          </a:xfrm>
          <a:custGeom>
            <a:avLst/>
            <a:gdLst>
              <a:gd name="T0" fmla="*/ 0 w 487"/>
              <a:gd name="T1" fmla="*/ 234 h 573"/>
              <a:gd name="T2" fmla="*/ 0 w 487"/>
              <a:gd name="T3" fmla="*/ 340 h 573"/>
              <a:gd name="T4" fmla="*/ 63 w 487"/>
              <a:gd name="T5" fmla="*/ 403 h 573"/>
              <a:gd name="T6" fmla="*/ 63 w 487"/>
              <a:gd name="T7" fmla="*/ 171 h 573"/>
              <a:gd name="T8" fmla="*/ 0 w 487"/>
              <a:gd name="T9" fmla="*/ 234 h 573"/>
              <a:gd name="T10" fmla="*/ 380 w 487"/>
              <a:gd name="T11" fmla="*/ 213 h 573"/>
              <a:gd name="T12" fmla="*/ 106 w 487"/>
              <a:gd name="T13" fmla="*/ 212 h 573"/>
              <a:gd name="T14" fmla="*/ 84 w 487"/>
              <a:gd name="T15" fmla="*/ 233 h 573"/>
              <a:gd name="T16" fmla="*/ 84 w 487"/>
              <a:gd name="T17" fmla="*/ 429 h 573"/>
              <a:gd name="T18" fmla="*/ 148 w 487"/>
              <a:gd name="T19" fmla="*/ 481 h 573"/>
              <a:gd name="T20" fmla="*/ 148 w 487"/>
              <a:gd name="T21" fmla="*/ 520 h 573"/>
              <a:gd name="T22" fmla="*/ 180 w 487"/>
              <a:gd name="T23" fmla="*/ 552 h 573"/>
              <a:gd name="T24" fmla="*/ 211 w 487"/>
              <a:gd name="T25" fmla="*/ 520 h 573"/>
              <a:gd name="T26" fmla="*/ 211 w 487"/>
              <a:gd name="T27" fmla="*/ 488 h 573"/>
              <a:gd name="T28" fmla="*/ 232 w 487"/>
              <a:gd name="T29" fmla="*/ 488 h 573"/>
              <a:gd name="T30" fmla="*/ 275 w 487"/>
              <a:gd name="T31" fmla="*/ 486 h 573"/>
              <a:gd name="T32" fmla="*/ 275 w 487"/>
              <a:gd name="T33" fmla="*/ 542 h 573"/>
              <a:gd name="T34" fmla="*/ 307 w 487"/>
              <a:gd name="T35" fmla="*/ 573 h 573"/>
              <a:gd name="T36" fmla="*/ 338 w 487"/>
              <a:gd name="T37" fmla="*/ 542 h 573"/>
              <a:gd name="T38" fmla="*/ 338 w 487"/>
              <a:gd name="T39" fmla="*/ 479 h 573"/>
              <a:gd name="T40" fmla="*/ 401 w 487"/>
              <a:gd name="T41" fmla="*/ 429 h 573"/>
              <a:gd name="T42" fmla="*/ 401 w 487"/>
              <a:gd name="T43" fmla="*/ 234 h 573"/>
              <a:gd name="T44" fmla="*/ 380 w 487"/>
              <a:gd name="T45" fmla="*/ 213 h 573"/>
              <a:gd name="T46" fmla="*/ 338 w 487"/>
              <a:gd name="T47" fmla="*/ 57 h 573"/>
              <a:gd name="T48" fmla="*/ 358 w 487"/>
              <a:gd name="T49" fmla="*/ 2 h 573"/>
              <a:gd name="T50" fmla="*/ 312 w 487"/>
              <a:gd name="T51" fmla="*/ 39 h 573"/>
              <a:gd name="T52" fmla="*/ 243 w 487"/>
              <a:gd name="T53" fmla="*/ 22 h 573"/>
              <a:gd name="T54" fmla="*/ 171 w 487"/>
              <a:gd name="T55" fmla="*/ 41 h 573"/>
              <a:gd name="T56" fmla="*/ 128 w 487"/>
              <a:gd name="T57" fmla="*/ 2 h 573"/>
              <a:gd name="T58" fmla="*/ 143 w 487"/>
              <a:gd name="T59" fmla="*/ 61 h 573"/>
              <a:gd name="T60" fmla="*/ 84 w 487"/>
              <a:gd name="T61" fmla="*/ 190 h 573"/>
              <a:gd name="T62" fmla="*/ 401 w 487"/>
              <a:gd name="T63" fmla="*/ 190 h 573"/>
              <a:gd name="T64" fmla="*/ 338 w 487"/>
              <a:gd name="T65" fmla="*/ 57 h 573"/>
              <a:gd name="T66" fmla="*/ 179 w 487"/>
              <a:gd name="T67" fmla="*/ 149 h 573"/>
              <a:gd name="T68" fmla="*/ 148 w 487"/>
              <a:gd name="T69" fmla="*/ 117 h 573"/>
              <a:gd name="T70" fmla="*/ 179 w 487"/>
              <a:gd name="T71" fmla="*/ 86 h 573"/>
              <a:gd name="T72" fmla="*/ 211 w 487"/>
              <a:gd name="T73" fmla="*/ 117 h 573"/>
              <a:gd name="T74" fmla="*/ 179 w 487"/>
              <a:gd name="T75" fmla="*/ 149 h 573"/>
              <a:gd name="T76" fmla="*/ 306 w 487"/>
              <a:gd name="T77" fmla="*/ 150 h 573"/>
              <a:gd name="T78" fmla="*/ 274 w 487"/>
              <a:gd name="T79" fmla="*/ 118 h 573"/>
              <a:gd name="T80" fmla="*/ 306 w 487"/>
              <a:gd name="T81" fmla="*/ 86 h 573"/>
              <a:gd name="T82" fmla="*/ 337 w 487"/>
              <a:gd name="T83" fmla="*/ 118 h 573"/>
              <a:gd name="T84" fmla="*/ 306 w 487"/>
              <a:gd name="T85" fmla="*/ 150 h 573"/>
              <a:gd name="T86" fmla="*/ 423 w 487"/>
              <a:gd name="T87" fmla="*/ 42 h 573"/>
              <a:gd name="T88" fmla="*/ 423 w 487"/>
              <a:gd name="T89" fmla="*/ 275 h 573"/>
              <a:gd name="T90" fmla="*/ 487 w 487"/>
              <a:gd name="T91" fmla="*/ 212 h 573"/>
              <a:gd name="T92" fmla="*/ 487 w 487"/>
              <a:gd name="T93" fmla="*/ 106 h 573"/>
              <a:gd name="T94" fmla="*/ 423 w 487"/>
              <a:gd name="T95" fmla="*/ 42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573">
                <a:moveTo>
                  <a:pt x="0" y="234"/>
                </a:moveTo>
                <a:cubicBezTo>
                  <a:pt x="0" y="340"/>
                  <a:pt x="0" y="340"/>
                  <a:pt x="0" y="340"/>
                </a:cubicBezTo>
                <a:cubicBezTo>
                  <a:pt x="0" y="403"/>
                  <a:pt x="63" y="403"/>
                  <a:pt x="63" y="403"/>
                </a:cubicBezTo>
                <a:cubicBezTo>
                  <a:pt x="63" y="171"/>
                  <a:pt x="63" y="171"/>
                  <a:pt x="63" y="171"/>
                </a:cubicBezTo>
                <a:cubicBezTo>
                  <a:pt x="63" y="171"/>
                  <a:pt x="0" y="169"/>
                  <a:pt x="0" y="234"/>
                </a:cubicBezTo>
                <a:close/>
                <a:moveTo>
                  <a:pt x="380" y="213"/>
                </a:moveTo>
                <a:cubicBezTo>
                  <a:pt x="106" y="212"/>
                  <a:pt x="106" y="212"/>
                  <a:pt x="106" y="212"/>
                </a:cubicBezTo>
                <a:cubicBezTo>
                  <a:pt x="106" y="212"/>
                  <a:pt x="84" y="214"/>
                  <a:pt x="84" y="233"/>
                </a:cubicBezTo>
                <a:cubicBezTo>
                  <a:pt x="84" y="429"/>
                  <a:pt x="84" y="429"/>
                  <a:pt x="84" y="429"/>
                </a:cubicBezTo>
                <a:cubicBezTo>
                  <a:pt x="84" y="429"/>
                  <a:pt x="87" y="463"/>
                  <a:pt x="148" y="481"/>
                </a:cubicBezTo>
                <a:cubicBezTo>
                  <a:pt x="148" y="520"/>
                  <a:pt x="148" y="520"/>
                  <a:pt x="148" y="520"/>
                </a:cubicBezTo>
                <a:cubicBezTo>
                  <a:pt x="148" y="538"/>
                  <a:pt x="162" y="552"/>
                  <a:pt x="180" y="552"/>
                </a:cubicBezTo>
                <a:cubicBezTo>
                  <a:pt x="197" y="552"/>
                  <a:pt x="211" y="538"/>
                  <a:pt x="211" y="520"/>
                </a:cubicBezTo>
                <a:cubicBezTo>
                  <a:pt x="211" y="488"/>
                  <a:pt x="211" y="488"/>
                  <a:pt x="211" y="488"/>
                </a:cubicBezTo>
                <a:cubicBezTo>
                  <a:pt x="219" y="488"/>
                  <a:pt x="232" y="488"/>
                  <a:pt x="232" y="488"/>
                </a:cubicBezTo>
                <a:cubicBezTo>
                  <a:pt x="232" y="488"/>
                  <a:pt x="251" y="488"/>
                  <a:pt x="275" y="486"/>
                </a:cubicBezTo>
                <a:cubicBezTo>
                  <a:pt x="275" y="542"/>
                  <a:pt x="275" y="542"/>
                  <a:pt x="275" y="542"/>
                </a:cubicBezTo>
                <a:cubicBezTo>
                  <a:pt x="275" y="559"/>
                  <a:pt x="289" y="573"/>
                  <a:pt x="307" y="573"/>
                </a:cubicBezTo>
                <a:cubicBezTo>
                  <a:pt x="324" y="573"/>
                  <a:pt x="338" y="559"/>
                  <a:pt x="338" y="542"/>
                </a:cubicBezTo>
                <a:cubicBezTo>
                  <a:pt x="338" y="479"/>
                  <a:pt x="338" y="479"/>
                  <a:pt x="338" y="479"/>
                </a:cubicBezTo>
                <a:cubicBezTo>
                  <a:pt x="371" y="471"/>
                  <a:pt x="401" y="455"/>
                  <a:pt x="401" y="429"/>
                </a:cubicBezTo>
                <a:cubicBezTo>
                  <a:pt x="401" y="234"/>
                  <a:pt x="401" y="234"/>
                  <a:pt x="401" y="234"/>
                </a:cubicBezTo>
                <a:cubicBezTo>
                  <a:pt x="401" y="234"/>
                  <a:pt x="401" y="213"/>
                  <a:pt x="380" y="213"/>
                </a:cubicBezTo>
                <a:close/>
                <a:moveTo>
                  <a:pt x="338" y="57"/>
                </a:moveTo>
                <a:cubicBezTo>
                  <a:pt x="335" y="54"/>
                  <a:pt x="362" y="42"/>
                  <a:pt x="358" y="2"/>
                </a:cubicBezTo>
                <a:cubicBezTo>
                  <a:pt x="337" y="0"/>
                  <a:pt x="315" y="41"/>
                  <a:pt x="312" y="39"/>
                </a:cubicBezTo>
                <a:cubicBezTo>
                  <a:pt x="290" y="27"/>
                  <a:pt x="270" y="22"/>
                  <a:pt x="243" y="22"/>
                </a:cubicBezTo>
                <a:cubicBezTo>
                  <a:pt x="217" y="22"/>
                  <a:pt x="193" y="29"/>
                  <a:pt x="171" y="41"/>
                </a:cubicBezTo>
                <a:cubicBezTo>
                  <a:pt x="166" y="44"/>
                  <a:pt x="146" y="0"/>
                  <a:pt x="128" y="2"/>
                </a:cubicBezTo>
                <a:cubicBezTo>
                  <a:pt x="118" y="22"/>
                  <a:pt x="147" y="57"/>
                  <a:pt x="143" y="61"/>
                </a:cubicBezTo>
                <a:cubicBezTo>
                  <a:pt x="107" y="93"/>
                  <a:pt x="84" y="140"/>
                  <a:pt x="84" y="190"/>
                </a:cubicBezTo>
                <a:cubicBezTo>
                  <a:pt x="84" y="192"/>
                  <a:pt x="401" y="190"/>
                  <a:pt x="401" y="190"/>
                </a:cubicBezTo>
                <a:cubicBezTo>
                  <a:pt x="401" y="138"/>
                  <a:pt x="377" y="88"/>
                  <a:pt x="338" y="57"/>
                </a:cubicBezTo>
                <a:close/>
                <a:moveTo>
                  <a:pt x="179" y="149"/>
                </a:moveTo>
                <a:cubicBezTo>
                  <a:pt x="162" y="149"/>
                  <a:pt x="148" y="135"/>
                  <a:pt x="148" y="117"/>
                </a:cubicBezTo>
                <a:cubicBezTo>
                  <a:pt x="148" y="100"/>
                  <a:pt x="162" y="86"/>
                  <a:pt x="179" y="86"/>
                </a:cubicBezTo>
                <a:cubicBezTo>
                  <a:pt x="197" y="86"/>
                  <a:pt x="211" y="100"/>
                  <a:pt x="211" y="117"/>
                </a:cubicBezTo>
                <a:cubicBezTo>
                  <a:pt x="211" y="135"/>
                  <a:pt x="197" y="149"/>
                  <a:pt x="179" y="149"/>
                </a:cubicBezTo>
                <a:close/>
                <a:moveTo>
                  <a:pt x="306" y="150"/>
                </a:moveTo>
                <a:cubicBezTo>
                  <a:pt x="288" y="150"/>
                  <a:pt x="274" y="135"/>
                  <a:pt x="274" y="118"/>
                </a:cubicBezTo>
                <a:cubicBezTo>
                  <a:pt x="274" y="100"/>
                  <a:pt x="288" y="86"/>
                  <a:pt x="306" y="86"/>
                </a:cubicBezTo>
                <a:cubicBezTo>
                  <a:pt x="323" y="86"/>
                  <a:pt x="337" y="100"/>
                  <a:pt x="337" y="118"/>
                </a:cubicBezTo>
                <a:cubicBezTo>
                  <a:pt x="337" y="135"/>
                  <a:pt x="323" y="150"/>
                  <a:pt x="306" y="150"/>
                </a:cubicBezTo>
                <a:close/>
                <a:moveTo>
                  <a:pt x="423" y="42"/>
                </a:moveTo>
                <a:cubicBezTo>
                  <a:pt x="423" y="275"/>
                  <a:pt x="423" y="275"/>
                  <a:pt x="423" y="275"/>
                </a:cubicBezTo>
                <a:cubicBezTo>
                  <a:pt x="423" y="275"/>
                  <a:pt x="487" y="276"/>
                  <a:pt x="487" y="212"/>
                </a:cubicBezTo>
                <a:cubicBezTo>
                  <a:pt x="487" y="106"/>
                  <a:pt x="487" y="106"/>
                  <a:pt x="487" y="106"/>
                </a:cubicBezTo>
                <a:cubicBezTo>
                  <a:pt x="487" y="42"/>
                  <a:pt x="423" y="42"/>
                  <a:pt x="423" y="4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775"/>
            <a:ext cx="9144000" cy="900747"/>
          </a:xfrm>
        </p:spPr>
        <p:txBody>
          <a:bodyPr/>
          <a:lstStyle/>
          <a:p>
            <a:r>
              <a:rPr lang="zh-CN" altLang="en-US" sz="4800" dirty="0" smtClean="0">
                <a:latin typeface="方正姚体" pitchFamily="2" charset="-122"/>
                <a:ea typeface="方正姚体" pitchFamily="2" charset="-122"/>
              </a:rPr>
              <a:t>客户工具</a:t>
            </a:r>
            <a:endParaRPr lang="bg-BG" sz="4800" dirty="0">
              <a:ea typeface="方正姚体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1600" dirty="0" smtClean="0"/>
              <a:t>多色彩欧美扁平风格商务通用</a:t>
            </a:r>
            <a:r>
              <a:rPr lang="en-US" altLang="zh-CN" sz="1600" dirty="0" smtClean="0"/>
              <a:t>PPT</a:t>
            </a:r>
            <a:r>
              <a:rPr lang="zh-CN" altLang="en-US" sz="1600" dirty="0" smtClean="0"/>
              <a:t>模板</a:t>
            </a:r>
            <a:endParaRPr lang="en-US" sz="1600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11047808" y="6383053"/>
            <a:ext cx="495300" cy="330076"/>
          </a:xfrm>
        </p:spPr>
        <p:txBody>
          <a:bodyPr/>
          <a:lstStyle/>
          <a:p>
            <a:fld id="{CCB13F18-A32D-40F8-92A2-4CABB04772E8}" type="slidenum">
              <a:rPr lang="bg-BG" smtClean="0"/>
            </a:fld>
            <a:endParaRPr lang="bg-BG" dirty="0"/>
          </a:p>
        </p:txBody>
      </p:sp>
      <p:sp>
        <p:nvSpPr>
          <p:cNvPr id="18" name="TextBox 17"/>
          <p:cNvSpPr txBox="1"/>
          <p:nvPr/>
        </p:nvSpPr>
        <p:spPr>
          <a:xfrm>
            <a:off x="1522522" y="3052787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云服务器</a:t>
            </a:r>
            <a:endParaRPr lang="bg-BG" sz="24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8605" y="3514452"/>
            <a:ext cx="2478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</a:t>
            </a:r>
            <a:r>
              <a:rPr lang="zh-CN" altLang="en-US" sz="12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01136" y="4729325"/>
            <a:ext cx="2311914" cy="563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latin typeface="+mn-e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96748" y="30527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邮件服务</a:t>
            </a:r>
            <a:endParaRPr lang="bg-BG" sz="24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65197" y="3514452"/>
            <a:ext cx="2478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657728" y="4729325"/>
            <a:ext cx="2311914" cy="56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latin typeface="+mn-e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53342" y="30527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沟通交流</a:t>
            </a:r>
            <a:endParaRPr lang="bg-BG" sz="24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21789" y="3514452"/>
            <a:ext cx="2478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214320" y="4729325"/>
            <a:ext cx="2311914" cy="563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latin typeface="+mn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09933" y="30527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信息中心</a:t>
            </a:r>
            <a:endParaRPr lang="bg-BG" sz="24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678382" y="3514452"/>
            <a:ext cx="2478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770913" y="4729325"/>
            <a:ext cx="2311914" cy="563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latin typeface="+mn-ea"/>
            </a:endParaRPr>
          </a:p>
        </p:txBody>
      </p:sp>
      <p:sp>
        <p:nvSpPr>
          <p:cNvPr id="25" name="Freeform 142"/>
          <p:cNvSpPr/>
          <p:nvPr/>
        </p:nvSpPr>
        <p:spPr bwMode="auto">
          <a:xfrm>
            <a:off x="6960479" y="2202662"/>
            <a:ext cx="819595" cy="669057"/>
          </a:xfrm>
          <a:custGeom>
            <a:avLst/>
            <a:gdLst>
              <a:gd name="T0" fmla="*/ 135 w 135"/>
              <a:gd name="T1" fmla="*/ 49 h 110"/>
              <a:gd name="T2" fmla="*/ 68 w 135"/>
              <a:gd name="T3" fmla="*/ 0 h 110"/>
              <a:gd name="T4" fmla="*/ 0 w 135"/>
              <a:gd name="T5" fmla="*/ 49 h 110"/>
              <a:gd name="T6" fmla="*/ 68 w 135"/>
              <a:gd name="T7" fmla="*/ 99 h 110"/>
              <a:gd name="T8" fmla="*/ 93 w 135"/>
              <a:gd name="T9" fmla="*/ 96 h 110"/>
              <a:gd name="T10" fmla="*/ 121 w 135"/>
              <a:gd name="T11" fmla="*/ 110 h 110"/>
              <a:gd name="T12" fmla="*/ 113 w 135"/>
              <a:gd name="T13" fmla="*/ 86 h 110"/>
              <a:gd name="T14" fmla="*/ 135 w 135"/>
              <a:gd name="T15" fmla="*/ 4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5" h="110">
                <a:moveTo>
                  <a:pt x="135" y="49"/>
                </a:moveTo>
                <a:cubicBezTo>
                  <a:pt x="135" y="22"/>
                  <a:pt x="105" y="0"/>
                  <a:pt x="68" y="0"/>
                </a:cubicBezTo>
                <a:cubicBezTo>
                  <a:pt x="30" y="0"/>
                  <a:pt x="0" y="22"/>
                  <a:pt x="0" y="49"/>
                </a:cubicBezTo>
                <a:cubicBezTo>
                  <a:pt x="0" y="77"/>
                  <a:pt x="30" y="99"/>
                  <a:pt x="68" y="99"/>
                </a:cubicBezTo>
                <a:cubicBezTo>
                  <a:pt x="76" y="99"/>
                  <a:pt x="85" y="98"/>
                  <a:pt x="93" y="96"/>
                </a:cubicBezTo>
                <a:cubicBezTo>
                  <a:pt x="95" y="95"/>
                  <a:pt x="121" y="110"/>
                  <a:pt x="121" y="110"/>
                </a:cubicBezTo>
                <a:cubicBezTo>
                  <a:pt x="113" y="86"/>
                  <a:pt x="113" y="86"/>
                  <a:pt x="113" y="86"/>
                </a:cubicBezTo>
                <a:cubicBezTo>
                  <a:pt x="126" y="77"/>
                  <a:pt x="135" y="64"/>
                  <a:pt x="135" y="4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26" name="Freeform 160"/>
          <p:cNvSpPr/>
          <p:nvPr/>
        </p:nvSpPr>
        <p:spPr bwMode="auto">
          <a:xfrm>
            <a:off x="1761572" y="2178339"/>
            <a:ext cx="991042" cy="631424"/>
          </a:xfrm>
          <a:custGeom>
            <a:avLst/>
            <a:gdLst>
              <a:gd name="T0" fmla="*/ 163 w 163"/>
              <a:gd name="T1" fmla="*/ 70 h 104"/>
              <a:gd name="T2" fmla="*/ 129 w 163"/>
              <a:gd name="T3" fmla="*/ 37 h 104"/>
              <a:gd name="T4" fmla="*/ 119 w 163"/>
              <a:gd name="T5" fmla="*/ 38 h 104"/>
              <a:gd name="T6" fmla="*/ 77 w 163"/>
              <a:gd name="T7" fmla="*/ 0 h 104"/>
              <a:gd name="T8" fmla="*/ 34 w 163"/>
              <a:gd name="T9" fmla="*/ 42 h 104"/>
              <a:gd name="T10" fmla="*/ 35 w 163"/>
              <a:gd name="T11" fmla="*/ 51 h 104"/>
              <a:gd name="T12" fmla="*/ 27 w 163"/>
              <a:gd name="T13" fmla="*/ 51 h 104"/>
              <a:gd name="T14" fmla="*/ 0 w 163"/>
              <a:gd name="T15" fmla="*/ 77 h 104"/>
              <a:gd name="T16" fmla="*/ 27 w 163"/>
              <a:gd name="T17" fmla="*/ 104 h 104"/>
              <a:gd name="T18" fmla="*/ 132 w 163"/>
              <a:gd name="T19" fmla="*/ 104 h 104"/>
              <a:gd name="T20" fmla="*/ 152 w 163"/>
              <a:gd name="T21" fmla="*/ 95 h 104"/>
              <a:gd name="T22" fmla="*/ 163 w 163"/>
              <a:gd name="T23" fmla="*/ 7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3" h="104">
                <a:moveTo>
                  <a:pt x="163" y="70"/>
                </a:moveTo>
                <a:cubicBezTo>
                  <a:pt x="163" y="52"/>
                  <a:pt x="148" y="37"/>
                  <a:pt x="129" y="37"/>
                </a:cubicBezTo>
                <a:cubicBezTo>
                  <a:pt x="126" y="37"/>
                  <a:pt x="122" y="37"/>
                  <a:pt x="119" y="38"/>
                </a:cubicBezTo>
                <a:cubicBezTo>
                  <a:pt x="117" y="17"/>
                  <a:pt x="99" y="0"/>
                  <a:pt x="77" y="0"/>
                </a:cubicBezTo>
                <a:cubicBezTo>
                  <a:pt x="53" y="0"/>
                  <a:pt x="34" y="19"/>
                  <a:pt x="34" y="42"/>
                </a:cubicBezTo>
                <a:cubicBezTo>
                  <a:pt x="34" y="45"/>
                  <a:pt x="34" y="48"/>
                  <a:pt x="35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12" y="51"/>
                  <a:pt x="0" y="63"/>
                  <a:pt x="0" y="77"/>
                </a:cubicBezTo>
                <a:cubicBezTo>
                  <a:pt x="0" y="92"/>
                  <a:pt x="12" y="104"/>
                  <a:pt x="27" y="104"/>
                </a:cubicBezTo>
                <a:cubicBezTo>
                  <a:pt x="132" y="104"/>
                  <a:pt x="132" y="104"/>
                  <a:pt x="132" y="104"/>
                </a:cubicBezTo>
                <a:cubicBezTo>
                  <a:pt x="140" y="104"/>
                  <a:pt x="147" y="100"/>
                  <a:pt x="152" y="95"/>
                </a:cubicBezTo>
                <a:cubicBezTo>
                  <a:pt x="159" y="89"/>
                  <a:pt x="163" y="80"/>
                  <a:pt x="163" y="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367654" y="2238207"/>
            <a:ext cx="873957" cy="543609"/>
            <a:chOff x="5910263" y="1038226"/>
            <a:chExt cx="331788" cy="206375"/>
          </a:xfrm>
          <a:solidFill>
            <a:schemeClr val="bg1"/>
          </a:solidFill>
        </p:grpSpPr>
        <p:sp>
          <p:nvSpPr>
            <p:cNvPr id="28" name="Freeform 151"/>
            <p:cNvSpPr/>
            <p:nvPr/>
          </p:nvSpPr>
          <p:spPr bwMode="auto">
            <a:xfrm>
              <a:off x="5915025" y="1038226"/>
              <a:ext cx="319088" cy="131763"/>
            </a:xfrm>
            <a:custGeom>
              <a:avLst/>
              <a:gdLst>
                <a:gd name="T0" fmla="*/ 135 w 139"/>
                <a:gd name="T1" fmla="*/ 0 h 57"/>
                <a:gd name="T2" fmla="*/ 4 w 139"/>
                <a:gd name="T3" fmla="*/ 0 h 57"/>
                <a:gd name="T4" fmla="*/ 0 w 139"/>
                <a:gd name="T5" fmla="*/ 1 h 57"/>
                <a:gd name="T6" fmla="*/ 65 w 139"/>
                <a:gd name="T7" fmla="*/ 55 h 57"/>
                <a:gd name="T8" fmla="*/ 74 w 139"/>
                <a:gd name="T9" fmla="*/ 55 h 57"/>
                <a:gd name="T10" fmla="*/ 139 w 139"/>
                <a:gd name="T11" fmla="*/ 1 h 57"/>
                <a:gd name="T12" fmla="*/ 135 w 13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57">
                  <a:moveTo>
                    <a:pt x="13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8" y="57"/>
                    <a:pt x="72" y="57"/>
                    <a:pt x="74" y="55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8" y="0"/>
                    <a:pt x="137" y="0"/>
                    <a:pt x="1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9" name="Freeform 152"/>
            <p:cNvSpPr>
              <a:spLocks noEditPoints="1"/>
            </p:cNvSpPr>
            <p:nvPr/>
          </p:nvSpPr>
          <p:spPr bwMode="auto">
            <a:xfrm>
              <a:off x="5910263" y="1058863"/>
              <a:ext cx="331788" cy="185738"/>
            </a:xfrm>
            <a:custGeom>
              <a:avLst/>
              <a:gdLst>
                <a:gd name="T0" fmla="*/ 77 w 144"/>
                <a:gd name="T1" fmla="*/ 55 h 81"/>
                <a:gd name="T2" fmla="*/ 67 w 144"/>
                <a:gd name="T3" fmla="*/ 55 h 81"/>
                <a:gd name="T4" fmla="*/ 0 w 144"/>
                <a:gd name="T5" fmla="*/ 0 h 81"/>
                <a:gd name="T6" fmla="*/ 0 w 144"/>
                <a:gd name="T7" fmla="*/ 74 h 81"/>
                <a:gd name="T8" fmla="*/ 6 w 144"/>
                <a:gd name="T9" fmla="*/ 81 h 81"/>
                <a:gd name="T10" fmla="*/ 137 w 144"/>
                <a:gd name="T11" fmla="*/ 81 h 81"/>
                <a:gd name="T12" fmla="*/ 144 w 144"/>
                <a:gd name="T13" fmla="*/ 74 h 81"/>
                <a:gd name="T14" fmla="*/ 144 w 144"/>
                <a:gd name="T15" fmla="*/ 0 h 81"/>
                <a:gd name="T16" fmla="*/ 77 w 144"/>
                <a:gd name="T17" fmla="*/ 55 h 81"/>
                <a:gd name="T18" fmla="*/ 41 w 144"/>
                <a:gd name="T19" fmla="*/ 45 h 81"/>
                <a:gd name="T20" fmla="*/ 10 w 144"/>
                <a:gd name="T21" fmla="*/ 75 h 81"/>
                <a:gd name="T22" fmla="*/ 8 w 144"/>
                <a:gd name="T23" fmla="*/ 76 h 81"/>
                <a:gd name="T24" fmla="*/ 6 w 144"/>
                <a:gd name="T25" fmla="*/ 75 h 81"/>
                <a:gd name="T26" fmla="*/ 6 w 144"/>
                <a:gd name="T27" fmla="*/ 71 h 81"/>
                <a:gd name="T28" fmla="*/ 37 w 144"/>
                <a:gd name="T29" fmla="*/ 41 h 81"/>
                <a:gd name="T30" fmla="*/ 41 w 144"/>
                <a:gd name="T31" fmla="*/ 41 h 81"/>
                <a:gd name="T32" fmla="*/ 41 w 144"/>
                <a:gd name="T33" fmla="*/ 45 h 81"/>
                <a:gd name="T34" fmla="*/ 138 w 144"/>
                <a:gd name="T35" fmla="*/ 75 h 81"/>
                <a:gd name="T36" fmla="*/ 136 w 144"/>
                <a:gd name="T37" fmla="*/ 76 h 81"/>
                <a:gd name="T38" fmla="*/ 134 w 144"/>
                <a:gd name="T39" fmla="*/ 75 h 81"/>
                <a:gd name="T40" fmla="*/ 102 w 144"/>
                <a:gd name="T41" fmla="*/ 45 h 81"/>
                <a:gd name="T42" fmla="*/ 102 w 144"/>
                <a:gd name="T43" fmla="*/ 41 h 81"/>
                <a:gd name="T44" fmla="*/ 106 w 144"/>
                <a:gd name="T45" fmla="*/ 41 h 81"/>
                <a:gd name="T46" fmla="*/ 138 w 144"/>
                <a:gd name="T47" fmla="*/ 71 h 81"/>
                <a:gd name="T48" fmla="*/ 138 w 144"/>
                <a:gd name="T49" fmla="*/ 7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81">
                  <a:moveTo>
                    <a:pt x="77" y="55"/>
                  </a:moveTo>
                  <a:cubicBezTo>
                    <a:pt x="74" y="57"/>
                    <a:pt x="69" y="57"/>
                    <a:pt x="67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1"/>
                    <a:pt x="6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41" y="81"/>
                    <a:pt x="144" y="78"/>
                    <a:pt x="144" y="74"/>
                  </a:cubicBezTo>
                  <a:cubicBezTo>
                    <a:pt x="144" y="0"/>
                    <a:pt x="144" y="0"/>
                    <a:pt x="144" y="0"/>
                  </a:cubicBezTo>
                  <a:lnTo>
                    <a:pt x="77" y="55"/>
                  </a:lnTo>
                  <a:close/>
                  <a:moveTo>
                    <a:pt x="41" y="45"/>
                  </a:moveTo>
                  <a:cubicBezTo>
                    <a:pt x="10" y="75"/>
                    <a:pt x="10" y="75"/>
                    <a:pt x="10" y="75"/>
                  </a:cubicBezTo>
                  <a:cubicBezTo>
                    <a:pt x="9" y="75"/>
                    <a:pt x="8" y="76"/>
                    <a:pt x="8" y="76"/>
                  </a:cubicBezTo>
                  <a:cubicBezTo>
                    <a:pt x="7" y="76"/>
                    <a:pt x="6" y="75"/>
                    <a:pt x="6" y="75"/>
                  </a:cubicBezTo>
                  <a:cubicBezTo>
                    <a:pt x="5" y="74"/>
                    <a:pt x="5" y="72"/>
                    <a:pt x="6" y="7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40" y="40"/>
                    <a:pt x="41" y="41"/>
                  </a:cubicBezTo>
                  <a:cubicBezTo>
                    <a:pt x="42" y="42"/>
                    <a:pt x="42" y="44"/>
                    <a:pt x="41" y="45"/>
                  </a:cubicBezTo>
                  <a:close/>
                  <a:moveTo>
                    <a:pt x="138" y="75"/>
                  </a:moveTo>
                  <a:cubicBezTo>
                    <a:pt x="137" y="75"/>
                    <a:pt x="136" y="76"/>
                    <a:pt x="136" y="76"/>
                  </a:cubicBezTo>
                  <a:cubicBezTo>
                    <a:pt x="135" y="76"/>
                    <a:pt x="134" y="75"/>
                    <a:pt x="134" y="7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1" y="44"/>
                    <a:pt x="101" y="42"/>
                    <a:pt x="102" y="41"/>
                  </a:cubicBezTo>
                  <a:cubicBezTo>
                    <a:pt x="103" y="40"/>
                    <a:pt x="105" y="40"/>
                    <a:pt x="106" y="41"/>
                  </a:cubicBezTo>
                  <a:cubicBezTo>
                    <a:pt x="138" y="71"/>
                    <a:pt x="138" y="71"/>
                    <a:pt x="138" y="71"/>
                  </a:cubicBezTo>
                  <a:cubicBezTo>
                    <a:pt x="139" y="72"/>
                    <a:pt x="139" y="74"/>
                    <a:pt x="138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30" name="Freeform 313"/>
          <p:cNvSpPr>
            <a:spLocks noEditPoints="1"/>
          </p:cNvSpPr>
          <p:nvPr/>
        </p:nvSpPr>
        <p:spPr bwMode="auto">
          <a:xfrm>
            <a:off x="9725464" y="2059164"/>
            <a:ext cx="384708" cy="869774"/>
          </a:xfrm>
          <a:custGeom>
            <a:avLst/>
            <a:gdLst>
              <a:gd name="T0" fmla="*/ 61 w 63"/>
              <a:gd name="T1" fmla="*/ 128 h 143"/>
              <a:gd name="T2" fmla="*/ 59 w 63"/>
              <a:gd name="T3" fmla="*/ 136 h 143"/>
              <a:gd name="T4" fmla="*/ 45 w 63"/>
              <a:gd name="T5" fmla="*/ 141 h 143"/>
              <a:gd name="T6" fmla="*/ 32 w 63"/>
              <a:gd name="T7" fmla="*/ 143 h 143"/>
              <a:gd name="T8" fmla="*/ 15 w 63"/>
              <a:gd name="T9" fmla="*/ 138 h 143"/>
              <a:gd name="T10" fmla="*/ 9 w 63"/>
              <a:gd name="T11" fmla="*/ 124 h 143"/>
              <a:gd name="T12" fmla="*/ 10 w 63"/>
              <a:gd name="T13" fmla="*/ 118 h 143"/>
              <a:gd name="T14" fmla="*/ 11 w 63"/>
              <a:gd name="T15" fmla="*/ 110 h 143"/>
              <a:gd name="T16" fmla="*/ 19 w 63"/>
              <a:gd name="T17" fmla="*/ 84 h 143"/>
              <a:gd name="T18" fmla="*/ 20 w 63"/>
              <a:gd name="T19" fmla="*/ 76 h 143"/>
              <a:gd name="T20" fmla="*/ 21 w 63"/>
              <a:gd name="T21" fmla="*/ 70 h 143"/>
              <a:gd name="T22" fmla="*/ 19 w 63"/>
              <a:gd name="T23" fmla="*/ 63 h 143"/>
              <a:gd name="T24" fmla="*/ 11 w 63"/>
              <a:gd name="T25" fmla="*/ 61 h 143"/>
              <a:gd name="T26" fmla="*/ 5 w 63"/>
              <a:gd name="T27" fmla="*/ 62 h 143"/>
              <a:gd name="T28" fmla="*/ 0 w 63"/>
              <a:gd name="T29" fmla="*/ 64 h 143"/>
              <a:gd name="T30" fmla="*/ 2 w 63"/>
              <a:gd name="T31" fmla="*/ 56 h 143"/>
              <a:gd name="T32" fmla="*/ 16 w 63"/>
              <a:gd name="T33" fmla="*/ 50 h 143"/>
              <a:gd name="T34" fmla="*/ 29 w 63"/>
              <a:gd name="T35" fmla="*/ 48 h 143"/>
              <a:gd name="T36" fmla="*/ 45 w 63"/>
              <a:gd name="T37" fmla="*/ 53 h 143"/>
              <a:gd name="T38" fmla="*/ 51 w 63"/>
              <a:gd name="T39" fmla="*/ 67 h 143"/>
              <a:gd name="T40" fmla="*/ 51 w 63"/>
              <a:gd name="T41" fmla="*/ 73 h 143"/>
              <a:gd name="T42" fmla="*/ 49 w 63"/>
              <a:gd name="T43" fmla="*/ 81 h 143"/>
              <a:gd name="T44" fmla="*/ 42 w 63"/>
              <a:gd name="T45" fmla="*/ 108 h 143"/>
              <a:gd name="T46" fmla="*/ 40 w 63"/>
              <a:gd name="T47" fmla="*/ 115 h 143"/>
              <a:gd name="T48" fmla="*/ 39 w 63"/>
              <a:gd name="T49" fmla="*/ 121 h 143"/>
              <a:gd name="T50" fmla="*/ 42 w 63"/>
              <a:gd name="T51" fmla="*/ 128 h 143"/>
              <a:gd name="T52" fmla="*/ 50 w 63"/>
              <a:gd name="T53" fmla="*/ 130 h 143"/>
              <a:gd name="T54" fmla="*/ 56 w 63"/>
              <a:gd name="T55" fmla="*/ 129 h 143"/>
              <a:gd name="T56" fmla="*/ 61 w 63"/>
              <a:gd name="T57" fmla="*/ 128 h 143"/>
              <a:gd name="T58" fmla="*/ 63 w 63"/>
              <a:gd name="T59" fmla="*/ 16 h 143"/>
              <a:gd name="T60" fmla="*/ 58 w 63"/>
              <a:gd name="T61" fmla="*/ 28 h 143"/>
              <a:gd name="T62" fmla="*/ 45 w 63"/>
              <a:gd name="T63" fmla="*/ 33 h 143"/>
              <a:gd name="T64" fmla="*/ 32 w 63"/>
              <a:gd name="T65" fmla="*/ 28 h 143"/>
              <a:gd name="T66" fmla="*/ 27 w 63"/>
              <a:gd name="T67" fmla="*/ 16 h 143"/>
              <a:gd name="T68" fmla="*/ 32 w 63"/>
              <a:gd name="T69" fmla="*/ 5 h 143"/>
              <a:gd name="T70" fmla="*/ 45 w 63"/>
              <a:gd name="T71" fmla="*/ 0 h 143"/>
              <a:gd name="T72" fmla="*/ 58 w 63"/>
              <a:gd name="T73" fmla="*/ 5 h 143"/>
              <a:gd name="T74" fmla="*/ 63 w 63"/>
              <a:gd name="T75" fmla="*/ 16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" h="143">
                <a:moveTo>
                  <a:pt x="61" y="128"/>
                </a:moveTo>
                <a:cubicBezTo>
                  <a:pt x="59" y="136"/>
                  <a:pt x="59" y="136"/>
                  <a:pt x="59" y="136"/>
                </a:cubicBezTo>
                <a:cubicBezTo>
                  <a:pt x="53" y="138"/>
                  <a:pt x="48" y="140"/>
                  <a:pt x="45" y="141"/>
                </a:cubicBezTo>
                <a:cubicBezTo>
                  <a:pt x="41" y="143"/>
                  <a:pt x="37" y="143"/>
                  <a:pt x="32" y="143"/>
                </a:cubicBezTo>
                <a:cubicBezTo>
                  <a:pt x="25" y="143"/>
                  <a:pt x="19" y="141"/>
                  <a:pt x="15" y="138"/>
                </a:cubicBezTo>
                <a:cubicBezTo>
                  <a:pt x="11" y="134"/>
                  <a:pt x="9" y="130"/>
                  <a:pt x="9" y="124"/>
                </a:cubicBezTo>
                <a:cubicBezTo>
                  <a:pt x="9" y="122"/>
                  <a:pt x="9" y="120"/>
                  <a:pt x="10" y="118"/>
                </a:cubicBezTo>
                <a:cubicBezTo>
                  <a:pt x="10" y="116"/>
                  <a:pt x="10" y="113"/>
                  <a:pt x="11" y="110"/>
                </a:cubicBezTo>
                <a:cubicBezTo>
                  <a:pt x="19" y="84"/>
                  <a:pt x="19" y="84"/>
                  <a:pt x="19" y="84"/>
                </a:cubicBezTo>
                <a:cubicBezTo>
                  <a:pt x="19" y="81"/>
                  <a:pt x="20" y="79"/>
                  <a:pt x="20" y="76"/>
                </a:cubicBezTo>
                <a:cubicBezTo>
                  <a:pt x="21" y="74"/>
                  <a:pt x="21" y="72"/>
                  <a:pt x="21" y="70"/>
                </a:cubicBezTo>
                <a:cubicBezTo>
                  <a:pt x="21" y="67"/>
                  <a:pt x="20" y="64"/>
                  <a:pt x="19" y="63"/>
                </a:cubicBezTo>
                <a:cubicBezTo>
                  <a:pt x="17" y="62"/>
                  <a:pt x="15" y="61"/>
                  <a:pt x="11" y="61"/>
                </a:cubicBezTo>
                <a:cubicBezTo>
                  <a:pt x="9" y="61"/>
                  <a:pt x="7" y="61"/>
                  <a:pt x="5" y="62"/>
                </a:cubicBezTo>
                <a:cubicBezTo>
                  <a:pt x="3" y="63"/>
                  <a:pt x="1" y="63"/>
                  <a:pt x="0" y="64"/>
                </a:cubicBezTo>
                <a:cubicBezTo>
                  <a:pt x="2" y="56"/>
                  <a:pt x="2" y="56"/>
                  <a:pt x="2" y="56"/>
                </a:cubicBezTo>
                <a:cubicBezTo>
                  <a:pt x="7" y="54"/>
                  <a:pt x="11" y="52"/>
                  <a:pt x="16" y="50"/>
                </a:cubicBezTo>
                <a:cubicBezTo>
                  <a:pt x="20" y="49"/>
                  <a:pt x="25" y="48"/>
                  <a:pt x="29" y="48"/>
                </a:cubicBezTo>
                <a:cubicBezTo>
                  <a:pt x="36" y="48"/>
                  <a:pt x="41" y="50"/>
                  <a:pt x="45" y="53"/>
                </a:cubicBezTo>
                <a:cubicBezTo>
                  <a:pt x="49" y="57"/>
                  <a:pt x="51" y="61"/>
                  <a:pt x="51" y="67"/>
                </a:cubicBezTo>
                <a:cubicBezTo>
                  <a:pt x="51" y="68"/>
                  <a:pt x="51" y="70"/>
                  <a:pt x="51" y="73"/>
                </a:cubicBezTo>
                <a:cubicBezTo>
                  <a:pt x="50" y="76"/>
                  <a:pt x="50" y="79"/>
                  <a:pt x="49" y="81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1" y="110"/>
                  <a:pt x="41" y="112"/>
                  <a:pt x="40" y="115"/>
                </a:cubicBezTo>
                <a:cubicBezTo>
                  <a:pt x="40" y="118"/>
                  <a:pt x="39" y="120"/>
                  <a:pt x="39" y="121"/>
                </a:cubicBezTo>
                <a:cubicBezTo>
                  <a:pt x="39" y="125"/>
                  <a:pt x="40" y="127"/>
                  <a:pt x="42" y="128"/>
                </a:cubicBezTo>
                <a:cubicBezTo>
                  <a:pt x="43" y="130"/>
                  <a:pt x="46" y="130"/>
                  <a:pt x="50" y="130"/>
                </a:cubicBezTo>
                <a:cubicBezTo>
                  <a:pt x="52" y="130"/>
                  <a:pt x="54" y="130"/>
                  <a:pt x="56" y="129"/>
                </a:cubicBezTo>
                <a:cubicBezTo>
                  <a:pt x="58" y="129"/>
                  <a:pt x="60" y="128"/>
                  <a:pt x="61" y="128"/>
                </a:cubicBezTo>
                <a:close/>
                <a:moveTo>
                  <a:pt x="63" y="16"/>
                </a:moveTo>
                <a:cubicBezTo>
                  <a:pt x="63" y="21"/>
                  <a:pt x="61" y="25"/>
                  <a:pt x="58" y="28"/>
                </a:cubicBezTo>
                <a:cubicBezTo>
                  <a:pt x="54" y="31"/>
                  <a:pt x="50" y="33"/>
                  <a:pt x="45" y="33"/>
                </a:cubicBezTo>
                <a:cubicBezTo>
                  <a:pt x="40" y="33"/>
                  <a:pt x="36" y="31"/>
                  <a:pt x="32" y="28"/>
                </a:cubicBezTo>
                <a:cubicBezTo>
                  <a:pt x="29" y="25"/>
                  <a:pt x="27" y="21"/>
                  <a:pt x="27" y="16"/>
                </a:cubicBezTo>
                <a:cubicBezTo>
                  <a:pt x="27" y="12"/>
                  <a:pt x="29" y="8"/>
                  <a:pt x="32" y="5"/>
                </a:cubicBezTo>
                <a:cubicBezTo>
                  <a:pt x="36" y="1"/>
                  <a:pt x="40" y="0"/>
                  <a:pt x="45" y="0"/>
                </a:cubicBezTo>
                <a:cubicBezTo>
                  <a:pt x="50" y="0"/>
                  <a:pt x="54" y="1"/>
                  <a:pt x="58" y="5"/>
                </a:cubicBezTo>
                <a:cubicBezTo>
                  <a:pt x="61" y="8"/>
                  <a:pt x="63" y="12"/>
                  <a:pt x="63" y="1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31" name="Freeform 221"/>
          <p:cNvSpPr>
            <a:spLocks noEditPoints="1"/>
          </p:cNvSpPr>
          <p:nvPr/>
        </p:nvSpPr>
        <p:spPr bwMode="auto">
          <a:xfrm>
            <a:off x="2070638" y="4950028"/>
            <a:ext cx="364923" cy="364923"/>
          </a:xfrm>
          <a:custGeom>
            <a:avLst/>
            <a:gdLst>
              <a:gd name="T0" fmla="*/ 94 w 188"/>
              <a:gd name="T1" fmla="*/ 0 h 188"/>
              <a:gd name="T2" fmla="*/ 0 w 188"/>
              <a:gd name="T3" fmla="*/ 94 h 188"/>
              <a:gd name="T4" fmla="*/ 94 w 188"/>
              <a:gd name="T5" fmla="*/ 188 h 188"/>
              <a:gd name="T6" fmla="*/ 188 w 188"/>
              <a:gd name="T7" fmla="*/ 94 h 188"/>
              <a:gd name="T8" fmla="*/ 94 w 188"/>
              <a:gd name="T9" fmla="*/ 0 h 188"/>
              <a:gd name="T10" fmla="*/ 151 w 188"/>
              <a:gd name="T11" fmla="*/ 107 h 188"/>
              <a:gd name="T12" fmla="*/ 107 w 188"/>
              <a:gd name="T13" fmla="*/ 107 h 188"/>
              <a:gd name="T14" fmla="*/ 107 w 188"/>
              <a:gd name="T15" fmla="*/ 145 h 188"/>
              <a:gd name="T16" fmla="*/ 81 w 188"/>
              <a:gd name="T17" fmla="*/ 145 h 188"/>
              <a:gd name="T18" fmla="*/ 81 w 188"/>
              <a:gd name="T19" fmla="*/ 107 h 188"/>
              <a:gd name="T20" fmla="*/ 37 w 188"/>
              <a:gd name="T21" fmla="*/ 107 h 188"/>
              <a:gd name="T22" fmla="*/ 37 w 188"/>
              <a:gd name="T23" fmla="*/ 84 h 188"/>
              <a:gd name="T24" fmla="*/ 81 w 188"/>
              <a:gd name="T25" fmla="*/ 84 h 188"/>
              <a:gd name="T26" fmla="*/ 81 w 188"/>
              <a:gd name="T27" fmla="*/ 45 h 188"/>
              <a:gd name="T28" fmla="*/ 107 w 188"/>
              <a:gd name="T29" fmla="*/ 45 h 188"/>
              <a:gd name="T30" fmla="*/ 107 w 188"/>
              <a:gd name="T31" fmla="*/ 84 h 188"/>
              <a:gd name="T32" fmla="*/ 151 w 188"/>
              <a:gd name="T33" fmla="*/ 84 h 188"/>
              <a:gd name="T34" fmla="*/ 151 w 188"/>
              <a:gd name="T35" fmla="*/ 10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8" h="188">
                <a:moveTo>
                  <a:pt x="94" y="0"/>
                </a:moveTo>
                <a:cubicBezTo>
                  <a:pt x="42" y="0"/>
                  <a:pt x="0" y="42"/>
                  <a:pt x="0" y="94"/>
                </a:cubicBezTo>
                <a:cubicBezTo>
                  <a:pt x="0" y="146"/>
                  <a:pt x="42" y="188"/>
                  <a:pt x="94" y="188"/>
                </a:cubicBezTo>
                <a:cubicBezTo>
                  <a:pt x="146" y="188"/>
                  <a:pt x="188" y="146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lose/>
                <a:moveTo>
                  <a:pt x="151" y="107"/>
                </a:moveTo>
                <a:cubicBezTo>
                  <a:pt x="107" y="107"/>
                  <a:pt x="107" y="107"/>
                  <a:pt x="107" y="107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7" y="84"/>
                  <a:pt x="37" y="84"/>
                  <a:pt x="37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45"/>
                  <a:pt x="81" y="45"/>
                  <a:pt x="81" y="45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51" y="84"/>
                  <a:pt x="151" y="84"/>
                  <a:pt x="151" y="84"/>
                </a:cubicBezTo>
                <a:lnTo>
                  <a:pt x="151" y="1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32" name="Freeform 221"/>
          <p:cNvSpPr>
            <a:spLocks noEditPoints="1"/>
          </p:cNvSpPr>
          <p:nvPr/>
        </p:nvSpPr>
        <p:spPr bwMode="auto">
          <a:xfrm>
            <a:off x="4617988" y="4950028"/>
            <a:ext cx="364923" cy="364923"/>
          </a:xfrm>
          <a:custGeom>
            <a:avLst/>
            <a:gdLst>
              <a:gd name="T0" fmla="*/ 94 w 188"/>
              <a:gd name="T1" fmla="*/ 0 h 188"/>
              <a:gd name="T2" fmla="*/ 0 w 188"/>
              <a:gd name="T3" fmla="*/ 94 h 188"/>
              <a:gd name="T4" fmla="*/ 94 w 188"/>
              <a:gd name="T5" fmla="*/ 188 h 188"/>
              <a:gd name="T6" fmla="*/ 188 w 188"/>
              <a:gd name="T7" fmla="*/ 94 h 188"/>
              <a:gd name="T8" fmla="*/ 94 w 188"/>
              <a:gd name="T9" fmla="*/ 0 h 188"/>
              <a:gd name="T10" fmla="*/ 151 w 188"/>
              <a:gd name="T11" fmla="*/ 107 h 188"/>
              <a:gd name="T12" fmla="*/ 107 w 188"/>
              <a:gd name="T13" fmla="*/ 107 h 188"/>
              <a:gd name="T14" fmla="*/ 107 w 188"/>
              <a:gd name="T15" fmla="*/ 145 h 188"/>
              <a:gd name="T16" fmla="*/ 81 w 188"/>
              <a:gd name="T17" fmla="*/ 145 h 188"/>
              <a:gd name="T18" fmla="*/ 81 w 188"/>
              <a:gd name="T19" fmla="*/ 107 h 188"/>
              <a:gd name="T20" fmla="*/ 37 w 188"/>
              <a:gd name="T21" fmla="*/ 107 h 188"/>
              <a:gd name="T22" fmla="*/ 37 w 188"/>
              <a:gd name="T23" fmla="*/ 84 h 188"/>
              <a:gd name="T24" fmla="*/ 81 w 188"/>
              <a:gd name="T25" fmla="*/ 84 h 188"/>
              <a:gd name="T26" fmla="*/ 81 w 188"/>
              <a:gd name="T27" fmla="*/ 45 h 188"/>
              <a:gd name="T28" fmla="*/ 107 w 188"/>
              <a:gd name="T29" fmla="*/ 45 h 188"/>
              <a:gd name="T30" fmla="*/ 107 w 188"/>
              <a:gd name="T31" fmla="*/ 84 h 188"/>
              <a:gd name="T32" fmla="*/ 151 w 188"/>
              <a:gd name="T33" fmla="*/ 84 h 188"/>
              <a:gd name="T34" fmla="*/ 151 w 188"/>
              <a:gd name="T35" fmla="*/ 10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8" h="188">
                <a:moveTo>
                  <a:pt x="94" y="0"/>
                </a:moveTo>
                <a:cubicBezTo>
                  <a:pt x="42" y="0"/>
                  <a:pt x="0" y="42"/>
                  <a:pt x="0" y="94"/>
                </a:cubicBezTo>
                <a:cubicBezTo>
                  <a:pt x="0" y="146"/>
                  <a:pt x="42" y="188"/>
                  <a:pt x="94" y="188"/>
                </a:cubicBezTo>
                <a:cubicBezTo>
                  <a:pt x="146" y="188"/>
                  <a:pt x="188" y="146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lose/>
                <a:moveTo>
                  <a:pt x="151" y="107"/>
                </a:moveTo>
                <a:cubicBezTo>
                  <a:pt x="107" y="107"/>
                  <a:pt x="107" y="107"/>
                  <a:pt x="107" y="107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7" y="84"/>
                  <a:pt x="37" y="84"/>
                  <a:pt x="37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45"/>
                  <a:pt x="81" y="45"/>
                  <a:pt x="81" y="45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51" y="84"/>
                  <a:pt x="151" y="84"/>
                  <a:pt x="151" y="84"/>
                </a:cubicBezTo>
                <a:lnTo>
                  <a:pt x="151" y="1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33" name="Freeform 221"/>
          <p:cNvSpPr>
            <a:spLocks noEditPoints="1"/>
          </p:cNvSpPr>
          <p:nvPr/>
        </p:nvSpPr>
        <p:spPr bwMode="auto">
          <a:xfrm>
            <a:off x="7258588" y="4950028"/>
            <a:ext cx="364923" cy="364923"/>
          </a:xfrm>
          <a:custGeom>
            <a:avLst/>
            <a:gdLst>
              <a:gd name="T0" fmla="*/ 94 w 188"/>
              <a:gd name="T1" fmla="*/ 0 h 188"/>
              <a:gd name="T2" fmla="*/ 0 w 188"/>
              <a:gd name="T3" fmla="*/ 94 h 188"/>
              <a:gd name="T4" fmla="*/ 94 w 188"/>
              <a:gd name="T5" fmla="*/ 188 h 188"/>
              <a:gd name="T6" fmla="*/ 188 w 188"/>
              <a:gd name="T7" fmla="*/ 94 h 188"/>
              <a:gd name="T8" fmla="*/ 94 w 188"/>
              <a:gd name="T9" fmla="*/ 0 h 188"/>
              <a:gd name="T10" fmla="*/ 151 w 188"/>
              <a:gd name="T11" fmla="*/ 107 h 188"/>
              <a:gd name="T12" fmla="*/ 107 w 188"/>
              <a:gd name="T13" fmla="*/ 107 h 188"/>
              <a:gd name="T14" fmla="*/ 107 w 188"/>
              <a:gd name="T15" fmla="*/ 145 h 188"/>
              <a:gd name="T16" fmla="*/ 81 w 188"/>
              <a:gd name="T17" fmla="*/ 145 h 188"/>
              <a:gd name="T18" fmla="*/ 81 w 188"/>
              <a:gd name="T19" fmla="*/ 107 h 188"/>
              <a:gd name="T20" fmla="*/ 37 w 188"/>
              <a:gd name="T21" fmla="*/ 107 h 188"/>
              <a:gd name="T22" fmla="*/ 37 w 188"/>
              <a:gd name="T23" fmla="*/ 84 h 188"/>
              <a:gd name="T24" fmla="*/ 81 w 188"/>
              <a:gd name="T25" fmla="*/ 84 h 188"/>
              <a:gd name="T26" fmla="*/ 81 w 188"/>
              <a:gd name="T27" fmla="*/ 45 h 188"/>
              <a:gd name="T28" fmla="*/ 107 w 188"/>
              <a:gd name="T29" fmla="*/ 45 h 188"/>
              <a:gd name="T30" fmla="*/ 107 w 188"/>
              <a:gd name="T31" fmla="*/ 84 h 188"/>
              <a:gd name="T32" fmla="*/ 151 w 188"/>
              <a:gd name="T33" fmla="*/ 84 h 188"/>
              <a:gd name="T34" fmla="*/ 151 w 188"/>
              <a:gd name="T35" fmla="*/ 10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8" h="188">
                <a:moveTo>
                  <a:pt x="94" y="0"/>
                </a:moveTo>
                <a:cubicBezTo>
                  <a:pt x="42" y="0"/>
                  <a:pt x="0" y="42"/>
                  <a:pt x="0" y="94"/>
                </a:cubicBezTo>
                <a:cubicBezTo>
                  <a:pt x="0" y="146"/>
                  <a:pt x="42" y="188"/>
                  <a:pt x="94" y="188"/>
                </a:cubicBezTo>
                <a:cubicBezTo>
                  <a:pt x="146" y="188"/>
                  <a:pt x="188" y="146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lose/>
                <a:moveTo>
                  <a:pt x="151" y="107"/>
                </a:moveTo>
                <a:cubicBezTo>
                  <a:pt x="107" y="107"/>
                  <a:pt x="107" y="107"/>
                  <a:pt x="107" y="107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7" y="84"/>
                  <a:pt x="37" y="84"/>
                  <a:pt x="37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45"/>
                  <a:pt x="81" y="45"/>
                  <a:pt x="81" y="45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51" y="84"/>
                  <a:pt x="151" y="84"/>
                  <a:pt x="151" y="84"/>
                </a:cubicBezTo>
                <a:lnTo>
                  <a:pt x="151" y="1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34" name="Freeform 221"/>
          <p:cNvSpPr>
            <a:spLocks noEditPoints="1"/>
          </p:cNvSpPr>
          <p:nvPr/>
        </p:nvSpPr>
        <p:spPr bwMode="auto">
          <a:xfrm>
            <a:off x="9805938" y="4950028"/>
            <a:ext cx="364923" cy="364923"/>
          </a:xfrm>
          <a:custGeom>
            <a:avLst/>
            <a:gdLst>
              <a:gd name="T0" fmla="*/ 94 w 188"/>
              <a:gd name="T1" fmla="*/ 0 h 188"/>
              <a:gd name="T2" fmla="*/ 0 w 188"/>
              <a:gd name="T3" fmla="*/ 94 h 188"/>
              <a:gd name="T4" fmla="*/ 94 w 188"/>
              <a:gd name="T5" fmla="*/ 188 h 188"/>
              <a:gd name="T6" fmla="*/ 188 w 188"/>
              <a:gd name="T7" fmla="*/ 94 h 188"/>
              <a:gd name="T8" fmla="*/ 94 w 188"/>
              <a:gd name="T9" fmla="*/ 0 h 188"/>
              <a:gd name="T10" fmla="*/ 151 w 188"/>
              <a:gd name="T11" fmla="*/ 107 h 188"/>
              <a:gd name="T12" fmla="*/ 107 w 188"/>
              <a:gd name="T13" fmla="*/ 107 h 188"/>
              <a:gd name="T14" fmla="*/ 107 w 188"/>
              <a:gd name="T15" fmla="*/ 145 h 188"/>
              <a:gd name="T16" fmla="*/ 81 w 188"/>
              <a:gd name="T17" fmla="*/ 145 h 188"/>
              <a:gd name="T18" fmla="*/ 81 w 188"/>
              <a:gd name="T19" fmla="*/ 107 h 188"/>
              <a:gd name="T20" fmla="*/ 37 w 188"/>
              <a:gd name="T21" fmla="*/ 107 h 188"/>
              <a:gd name="T22" fmla="*/ 37 w 188"/>
              <a:gd name="T23" fmla="*/ 84 h 188"/>
              <a:gd name="T24" fmla="*/ 81 w 188"/>
              <a:gd name="T25" fmla="*/ 84 h 188"/>
              <a:gd name="T26" fmla="*/ 81 w 188"/>
              <a:gd name="T27" fmla="*/ 45 h 188"/>
              <a:gd name="T28" fmla="*/ 107 w 188"/>
              <a:gd name="T29" fmla="*/ 45 h 188"/>
              <a:gd name="T30" fmla="*/ 107 w 188"/>
              <a:gd name="T31" fmla="*/ 84 h 188"/>
              <a:gd name="T32" fmla="*/ 151 w 188"/>
              <a:gd name="T33" fmla="*/ 84 h 188"/>
              <a:gd name="T34" fmla="*/ 151 w 188"/>
              <a:gd name="T35" fmla="*/ 10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8" h="188">
                <a:moveTo>
                  <a:pt x="94" y="0"/>
                </a:moveTo>
                <a:cubicBezTo>
                  <a:pt x="42" y="0"/>
                  <a:pt x="0" y="42"/>
                  <a:pt x="0" y="94"/>
                </a:cubicBezTo>
                <a:cubicBezTo>
                  <a:pt x="0" y="146"/>
                  <a:pt x="42" y="188"/>
                  <a:pt x="94" y="188"/>
                </a:cubicBezTo>
                <a:cubicBezTo>
                  <a:pt x="146" y="188"/>
                  <a:pt x="188" y="146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lose/>
                <a:moveTo>
                  <a:pt x="151" y="107"/>
                </a:moveTo>
                <a:cubicBezTo>
                  <a:pt x="107" y="107"/>
                  <a:pt x="107" y="107"/>
                  <a:pt x="107" y="107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7" y="84"/>
                  <a:pt x="37" y="84"/>
                  <a:pt x="37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45"/>
                  <a:pt x="81" y="45"/>
                  <a:pt x="81" y="45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51" y="84"/>
                  <a:pt x="151" y="84"/>
                  <a:pt x="151" y="84"/>
                </a:cubicBezTo>
                <a:lnTo>
                  <a:pt x="151" y="1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653"/>
            <a:ext cx="9144000" cy="900747"/>
          </a:xfrm>
        </p:spPr>
        <p:txBody>
          <a:bodyPr/>
          <a:lstStyle/>
          <a:p>
            <a:r>
              <a:rPr lang="zh-CN" altLang="en-US" sz="4800" dirty="0" smtClean="0">
                <a:latin typeface="方正姚体" pitchFamily="2" charset="-122"/>
                <a:ea typeface="方正姚体" pitchFamily="2" charset="-122"/>
              </a:rPr>
              <a:t>高级服务</a:t>
            </a:r>
            <a:endParaRPr lang="bg-BG" sz="4800" dirty="0">
              <a:ea typeface="方正姚体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1600" dirty="0" smtClean="0"/>
              <a:t>多色彩欧美扁平风格商务通用</a:t>
            </a:r>
            <a:r>
              <a:rPr lang="en-US" altLang="zh-CN" sz="1600" dirty="0" smtClean="0"/>
              <a:t>PPT</a:t>
            </a:r>
            <a:r>
              <a:rPr lang="zh-CN" altLang="en-US" sz="1600" dirty="0" smtClean="0"/>
              <a:t>模板</a:t>
            </a:r>
            <a:endParaRPr lang="en-US" sz="1600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11047808" y="6383053"/>
            <a:ext cx="495300" cy="330076"/>
          </a:xfrm>
        </p:spPr>
        <p:txBody>
          <a:bodyPr/>
          <a:lstStyle/>
          <a:p>
            <a:fld id="{CCB13F18-A32D-40F8-92A2-4CABB04772E8}" type="slidenum">
              <a:rPr lang="bg-BG" smtClean="0"/>
            </a:fld>
            <a:endParaRPr lang="bg-BG" dirty="0"/>
          </a:p>
        </p:txBody>
      </p:sp>
      <p:graphicFrame>
        <p:nvGraphicFramePr>
          <p:cNvPr id="26" name="Chart 25"/>
          <p:cNvGraphicFramePr/>
          <p:nvPr/>
        </p:nvGraphicFramePr>
        <p:xfrm>
          <a:off x="652969" y="1581527"/>
          <a:ext cx="2589203" cy="3753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7" name="Rectangle 26"/>
          <p:cNvSpPr/>
          <p:nvPr/>
        </p:nvSpPr>
        <p:spPr>
          <a:xfrm>
            <a:off x="1099279" y="5017988"/>
            <a:ext cx="9948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</a:t>
            </a:r>
            <a:r>
              <a:rPr lang="zh-CN" altLang="en-US" sz="12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4996369" y="1581527"/>
          <a:ext cx="2589203" cy="3753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2824669" y="1581527"/>
          <a:ext cx="2589203" cy="3753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7607300" y="2123757"/>
            <a:ext cx="344050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</a:t>
            </a:r>
            <a:r>
              <a:rPr lang="zh-CN" altLang="en-US" sz="12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。</a:t>
            </a:r>
            <a:endParaRPr lang="en-US" altLang="zh-CN" sz="1200" dirty="0" smtClean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endParaRPr lang="en-US" altLang="zh-CN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</a:t>
            </a:r>
            <a:r>
              <a:rPr lang="zh-CN" altLang="en-US" sz="12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40911" y="1745697"/>
            <a:ext cx="2847372" cy="19329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4269366" y="3606034"/>
            <a:ext cx="804641" cy="16692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0911" y="3701819"/>
            <a:ext cx="2847372" cy="193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1" name="Isosceles Triangle 20"/>
          <p:cNvSpPr/>
          <p:nvPr/>
        </p:nvSpPr>
        <p:spPr>
          <a:xfrm rot="16200000">
            <a:off x="5683522" y="4584843"/>
            <a:ext cx="804641" cy="166923"/>
          </a:xfrm>
          <a:prstGeom prst="triangle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4038" y="3701819"/>
            <a:ext cx="2847372" cy="19329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3" name="Isosceles Triangle 22"/>
          <p:cNvSpPr/>
          <p:nvPr/>
        </p:nvSpPr>
        <p:spPr>
          <a:xfrm rot="10800000">
            <a:off x="7142493" y="3594459"/>
            <a:ext cx="804641" cy="166923"/>
          </a:xfrm>
          <a:prstGeom prst="triangle">
            <a:avLst/>
          </a:prstGeom>
          <a:solidFill>
            <a:schemeClr val="accent4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4038" y="1745697"/>
            <a:ext cx="2847372" cy="19329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方正姚体" pitchFamily="2" charset="-122"/>
                <a:ea typeface="方正姚体" pitchFamily="2" charset="-122"/>
              </a:rPr>
              <a:t>SWOT </a:t>
            </a: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分析</a:t>
            </a:r>
            <a:endParaRPr lang="bg-BG" sz="4800" dirty="0">
              <a:ea typeface="方正姚体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1600" dirty="0" smtClean="0"/>
              <a:t>多色彩欧美扁平风格商务通用</a:t>
            </a:r>
            <a:r>
              <a:rPr lang="en-US" altLang="zh-CN" sz="1600" dirty="0" smtClean="0"/>
              <a:t>PPT</a:t>
            </a:r>
            <a:r>
              <a:rPr lang="zh-CN" altLang="en-US" sz="1600" dirty="0" smtClean="0"/>
              <a:t>模板</a:t>
            </a:r>
            <a:endParaRPr lang="en-US" sz="1600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11047808" y="6383053"/>
            <a:ext cx="495300" cy="330076"/>
          </a:xfrm>
        </p:spPr>
        <p:txBody>
          <a:bodyPr/>
          <a:lstStyle/>
          <a:p>
            <a:fld id="{CCB13F18-A32D-40F8-92A2-4CABB04772E8}" type="slidenum">
              <a:rPr lang="bg-BG" smtClean="0"/>
            </a:fld>
            <a:endParaRPr lang="bg-BG" dirty="0"/>
          </a:p>
        </p:txBody>
      </p:sp>
      <p:sp>
        <p:nvSpPr>
          <p:cNvPr id="48" name="Rectangle 47"/>
          <p:cNvSpPr/>
          <p:nvPr/>
        </p:nvSpPr>
        <p:spPr>
          <a:xfrm>
            <a:off x="3417136" y="1888721"/>
            <a:ext cx="25091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优势</a:t>
            </a:r>
            <a:endParaRPr lang="en-US" sz="2400" dirty="0" smtClean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分钟之内</a:t>
            </a:r>
            <a:r>
              <a:rPr lang="zh-CN" altLang="en-US" sz="12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。</a:t>
            </a:r>
            <a:endParaRPr lang="zh-CN" altLang="en-US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90263" y="1888721"/>
            <a:ext cx="25091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劣势</a:t>
            </a:r>
            <a:endParaRPr lang="en-US" sz="2400" dirty="0" smtClean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17136" y="3844843"/>
            <a:ext cx="25091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机会点</a:t>
            </a:r>
            <a:endParaRPr lang="en-US" sz="2400" dirty="0" smtClean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90263" y="3844843"/>
            <a:ext cx="25091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风险点</a:t>
            </a:r>
            <a:endParaRPr lang="en-US" sz="2400" dirty="0" smtClean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40911" y="1676828"/>
            <a:ext cx="284737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14038" y="1676828"/>
            <a:ext cx="2847372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8" name="Oval 7"/>
          <p:cNvSpPr/>
          <p:nvPr/>
        </p:nvSpPr>
        <p:spPr>
          <a:xfrm>
            <a:off x="5895968" y="3495879"/>
            <a:ext cx="387232" cy="3872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38470" y="5660958"/>
            <a:ext cx="284737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13445" y="5660958"/>
            <a:ext cx="2847372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60" name="Rectangle 159"/>
          <p:cNvSpPr/>
          <p:nvPr/>
        </p:nvSpPr>
        <p:spPr>
          <a:xfrm>
            <a:off x="4413186" y="1134683"/>
            <a:ext cx="1096178" cy="11597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413186" y="2287036"/>
            <a:ext cx="1096178" cy="1141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413186" y="3418611"/>
            <a:ext cx="1096178" cy="11419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413186" y="4557467"/>
            <a:ext cx="1096178" cy="11492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5705" y="3418611"/>
            <a:ext cx="5545929" cy="2291209"/>
          </a:xfrm>
          <a:prstGeom prst="rect">
            <a:avLst/>
          </a:prstGeom>
          <a:solidFill>
            <a:schemeClr val="accent5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667476" y="3580569"/>
            <a:ext cx="25829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外部环境</a:t>
            </a:r>
            <a:endParaRPr lang="en-US" sz="2400" dirty="0" smtClean="0">
              <a:solidFill>
                <a:schemeClr val="accent6">
                  <a:lumMod val="75000"/>
                  <a:lumOff val="25000"/>
                </a:schemeClr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endParaRPr lang="en-US" altLang="zh-CN" sz="1200" dirty="0" smtClean="0">
              <a:solidFill>
                <a:schemeClr val="accent6">
                  <a:lumMod val="75000"/>
                  <a:lumOff val="25000"/>
                </a:schemeClr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此处</a:t>
            </a:r>
            <a:r>
              <a:rPr lang="zh-CN" altLang="en-US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6">
                  <a:lumMod val="75000"/>
                  <a:lumOff val="25000"/>
                </a:schemeClr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8278669" y="3579738"/>
            <a:ext cx="25609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内部环境</a:t>
            </a:r>
            <a:endParaRPr lang="en-US" sz="2400" dirty="0" smtClean="0">
              <a:solidFill>
                <a:schemeClr val="accent6">
                  <a:lumMod val="75000"/>
                  <a:lumOff val="25000"/>
                </a:schemeClr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endParaRPr lang="en-US" altLang="zh-CN" sz="1200" dirty="0" smtClean="0">
              <a:solidFill>
                <a:schemeClr val="accent6">
                  <a:lumMod val="75000"/>
                  <a:lumOff val="25000"/>
                </a:schemeClr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此处</a:t>
            </a:r>
            <a:r>
              <a:rPr lang="zh-CN" altLang="en-US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6">
                  <a:lumMod val="75000"/>
                  <a:lumOff val="25000"/>
                </a:schemeClr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688104" y="1473720"/>
            <a:ext cx="546342" cy="491950"/>
            <a:chOff x="-1252008" y="7170221"/>
            <a:chExt cx="546342" cy="491950"/>
          </a:xfrm>
        </p:grpSpPr>
        <p:sp>
          <p:nvSpPr>
            <p:cNvPr id="19" name="Freeform 198"/>
            <p:cNvSpPr/>
            <p:nvPr/>
          </p:nvSpPr>
          <p:spPr bwMode="auto">
            <a:xfrm>
              <a:off x="-1025977" y="7376912"/>
              <a:ext cx="165595" cy="180100"/>
            </a:xfrm>
            <a:custGeom>
              <a:avLst/>
              <a:gdLst>
                <a:gd name="T0" fmla="*/ 26 w 58"/>
                <a:gd name="T1" fmla="*/ 63 h 63"/>
                <a:gd name="T2" fmla="*/ 22 w 58"/>
                <a:gd name="T3" fmla="*/ 59 h 63"/>
                <a:gd name="T4" fmla="*/ 26 w 58"/>
                <a:gd name="T5" fmla="*/ 55 h 63"/>
                <a:gd name="T6" fmla="*/ 50 w 58"/>
                <a:gd name="T7" fmla="*/ 31 h 63"/>
                <a:gd name="T8" fmla="*/ 26 w 58"/>
                <a:gd name="T9" fmla="*/ 8 h 63"/>
                <a:gd name="T10" fmla="*/ 8 w 58"/>
                <a:gd name="T11" fmla="*/ 16 h 63"/>
                <a:gd name="T12" fmla="*/ 2 w 58"/>
                <a:gd name="T13" fmla="*/ 16 h 63"/>
                <a:gd name="T14" fmla="*/ 2 w 58"/>
                <a:gd name="T15" fmla="*/ 10 h 63"/>
                <a:gd name="T16" fmla="*/ 26 w 58"/>
                <a:gd name="T17" fmla="*/ 0 h 63"/>
                <a:gd name="T18" fmla="*/ 58 w 58"/>
                <a:gd name="T19" fmla="*/ 31 h 63"/>
                <a:gd name="T20" fmla="*/ 26 w 58"/>
                <a:gd name="T2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63">
                  <a:moveTo>
                    <a:pt x="26" y="63"/>
                  </a:moveTo>
                  <a:cubicBezTo>
                    <a:pt x="24" y="63"/>
                    <a:pt x="22" y="61"/>
                    <a:pt x="22" y="59"/>
                  </a:cubicBezTo>
                  <a:cubicBezTo>
                    <a:pt x="22" y="57"/>
                    <a:pt x="24" y="55"/>
                    <a:pt x="26" y="55"/>
                  </a:cubicBezTo>
                  <a:cubicBezTo>
                    <a:pt x="39" y="55"/>
                    <a:pt x="50" y="44"/>
                    <a:pt x="50" y="31"/>
                  </a:cubicBezTo>
                  <a:cubicBezTo>
                    <a:pt x="50" y="18"/>
                    <a:pt x="39" y="8"/>
                    <a:pt x="26" y="8"/>
                  </a:cubicBezTo>
                  <a:cubicBezTo>
                    <a:pt x="19" y="8"/>
                    <a:pt x="12" y="10"/>
                    <a:pt x="8" y="16"/>
                  </a:cubicBezTo>
                  <a:cubicBezTo>
                    <a:pt x="6" y="17"/>
                    <a:pt x="4" y="17"/>
                    <a:pt x="2" y="16"/>
                  </a:cubicBezTo>
                  <a:cubicBezTo>
                    <a:pt x="1" y="15"/>
                    <a:pt x="0" y="12"/>
                    <a:pt x="2" y="10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43" y="0"/>
                    <a:pt x="58" y="14"/>
                    <a:pt x="58" y="31"/>
                  </a:cubicBezTo>
                  <a:cubicBezTo>
                    <a:pt x="58" y="49"/>
                    <a:pt x="43" y="63"/>
                    <a:pt x="26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0" name="Freeform 199"/>
            <p:cNvSpPr/>
            <p:nvPr/>
          </p:nvSpPr>
          <p:spPr bwMode="auto">
            <a:xfrm>
              <a:off x="-986090" y="7259666"/>
              <a:ext cx="192187" cy="184934"/>
            </a:xfrm>
            <a:custGeom>
              <a:avLst/>
              <a:gdLst>
                <a:gd name="T0" fmla="*/ 54 w 67"/>
                <a:gd name="T1" fmla="*/ 65 h 65"/>
                <a:gd name="T2" fmla="*/ 51 w 67"/>
                <a:gd name="T3" fmla="*/ 63 h 65"/>
                <a:gd name="T4" fmla="*/ 51 w 67"/>
                <a:gd name="T5" fmla="*/ 58 h 65"/>
                <a:gd name="T6" fmla="*/ 59 w 67"/>
                <a:gd name="T7" fmla="*/ 37 h 65"/>
                <a:gd name="T8" fmla="*/ 30 w 67"/>
                <a:gd name="T9" fmla="*/ 8 h 65"/>
                <a:gd name="T10" fmla="*/ 8 w 67"/>
                <a:gd name="T11" fmla="*/ 18 h 65"/>
                <a:gd name="T12" fmla="*/ 2 w 67"/>
                <a:gd name="T13" fmla="*/ 18 h 65"/>
                <a:gd name="T14" fmla="*/ 2 w 67"/>
                <a:gd name="T15" fmla="*/ 13 h 65"/>
                <a:gd name="T16" fmla="*/ 30 w 67"/>
                <a:gd name="T17" fmla="*/ 0 h 65"/>
                <a:gd name="T18" fmla="*/ 67 w 67"/>
                <a:gd name="T19" fmla="*/ 37 h 65"/>
                <a:gd name="T20" fmla="*/ 56 w 67"/>
                <a:gd name="T21" fmla="*/ 64 h 65"/>
                <a:gd name="T22" fmla="*/ 54 w 67"/>
                <a:gd name="T2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65">
                  <a:moveTo>
                    <a:pt x="54" y="65"/>
                  </a:moveTo>
                  <a:cubicBezTo>
                    <a:pt x="53" y="65"/>
                    <a:pt x="52" y="64"/>
                    <a:pt x="51" y="63"/>
                  </a:cubicBezTo>
                  <a:cubicBezTo>
                    <a:pt x="49" y="62"/>
                    <a:pt x="49" y="59"/>
                    <a:pt x="51" y="58"/>
                  </a:cubicBezTo>
                  <a:cubicBezTo>
                    <a:pt x="56" y="52"/>
                    <a:pt x="59" y="45"/>
                    <a:pt x="59" y="37"/>
                  </a:cubicBezTo>
                  <a:cubicBezTo>
                    <a:pt x="59" y="21"/>
                    <a:pt x="46" y="8"/>
                    <a:pt x="30" y="8"/>
                  </a:cubicBezTo>
                  <a:cubicBezTo>
                    <a:pt x="21" y="8"/>
                    <a:pt x="13" y="11"/>
                    <a:pt x="8" y="18"/>
                  </a:cubicBezTo>
                  <a:cubicBezTo>
                    <a:pt x="6" y="19"/>
                    <a:pt x="4" y="20"/>
                    <a:pt x="2" y="18"/>
                  </a:cubicBezTo>
                  <a:cubicBezTo>
                    <a:pt x="0" y="17"/>
                    <a:pt x="0" y="14"/>
                    <a:pt x="2" y="13"/>
                  </a:cubicBezTo>
                  <a:cubicBezTo>
                    <a:pt x="9" y="4"/>
                    <a:pt x="19" y="0"/>
                    <a:pt x="30" y="0"/>
                  </a:cubicBezTo>
                  <a:cubicBezTo>
                    <a:pt x="51" y="0"/>
                    <a:pt x="67" y="16"/>
                    <a:pt x="67" y="37"/>
                  </a:cubicBezTo>
                  <a:cubicBezTo>
                    <a:pt x="67" y="47"/>
                    <a:pt x="64" y="56"/>
                    <a:pt x="56" y="64"/>
                  </a:cubicBezTo>
                  <a:cubicBezTo>
                    <a:pt x="56" y="64"/>
                    <a:pt x="55" y="65"/>
                    <a:pt x="54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1" name="Freeform 200"/>
            <p:cNvSpPr/>
            <p:nvPr/>
          </p:nvSpPr>
          <p:spPr bwMode="auto">
            <a:xfrm>
              <a:off x="-911149" y="7170221"/>
              <a:ext cx="21757" cy="66480"/>
            </a:xfrm>
            <a:custGeom>
              <a:avLst/>
              <a:gdLst>
                <a:gd name="T0" fmla="*/ 4 w 8"/>
                <a:gd name="T1" fmla="*/ 23 h 23"/>
                <a:gd name="T2" fmla="*/ 0 w 8"/>
                <a:gd name="T3" fmla="*/ 19 h 23"/>
                <a:gd name="T4" fmla="*/ 0 w 8"/>
                <a:gd name="T5" fmla="*/ 4 h 23"/>
                <a:gd name="T6" fmla="*/ 4 w 8"/>
                <a:gd name="T7" fmla="*/ 0 h 23"/>
                <a:gd name="T8" fmla="*/ 8 w 8"/>
                <a:gd name="T9" fmla="*/ 4 h 23"/>
                <a:gd name="T10" fmla="*/ 8 w 8"/>
                <a:gd name="T11" fmla="*/ 19 h 23"/>
                <a:gd name="T12" fmla="*/ 4 w 8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3">
                  <a:moveTo>
                    <a:pt x="4" y="23"/>
                  </a:moveTo>
                  <a:cubicBezTo>
                    <a:pt x="2" y="23"/>
                    <a:pt x="0" y="21"/>
                    <a:pt x="0" y="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1"/>
                    <a:pt x="6" y="23"/>
                    <a:pt x="4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2" name="Freeform 201"/>
            <p:cNvSpPr/>
            <p:nvPr/>
          </p:nvSpPr>
          <p:spPr bwMode="auto">
            <a:xfrm>
              <a:off x="-772146" y="7353946"/>
              <a:ext cx="66480" cy="22966"/>
            </a:xfrm>
            <a:custGeom>
              <a:avLst/>
              <a:gdLst>
                <a:gd name="T0" fmla="*/ 19 w 23"/>
                <a:gd name="T1" fmla="*/ 8 h 8"/>
                <a:gd name="T2" fmla="*/ 4 w 23"/>
                <a:gd name="T3" fmla="*/ 8 h 8"/>
                <a:gd name="T4" fmla="*/ 0 w 23"/>
                <a:gd name="T5" fmla="*/ 4 h 8"/>
                <a:gd name="T6" fmla="*/ 4 w 23"/>
                <a:gd name="T7" fmla="*/ 0 h 8"/>
                <a:gd name="T8" fmla="*/ 19 w 23"/>
                <a:gd name="T9" fmla="*/ 0 h 8"/>
                <a:gd name="T10" fmla="*/ 23 w 23"/>
                <a:gd name="T11" fmla="*/ 4 h 8"/>
                <a:gd name="T12" fmla="*/ 19 w 2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1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6"/>
                    <a:pt x="21" y="8"/>
                    <a:pt x="1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3" name="Freeform 202"/>
            <p:cNvSpPr/>
            <p:nvPr/>
          </p:nvSpPr>
          <p:spPr bwMode="auto">
            <a:xfrm>
              <a:off x="-814451" y="7222196"/>
              <a:ext cx="56810" cy="54392"/>
            </a:xfrm>
            <a:custGeom>
              <a:avLst/>
              <a:gdLst>
                <a:gd name="T0" fmla="*/ 5 w 20"/>
                <a:gd name="T1" fmla="*/ 19 h 19"/>
                <a:gd name="T2" fmla="*/ 2 w 20"/>
                <a:gd name="T3" fmla="*/ 18 h 19"/>
                <a:gd name="T4" fmla="*/ 2 w 20"/>
                <a:gd name="T5" fmla="*/ 13 h 19"/>
                <a:gd name="T6" fmla="*/ 12 w 20"/>
                <a:gd name="T7" fmla="*/ 2 h 19"/>
                <a:gd name="T8" fmla="*/ 18 w 20"/>
                <a:gd name="T9" fmla="*/ 2 h 19"/>
                <a:gd name="T10" fmla="*/ 18 w 20"/>
                <a:gd name="T11" fmla="*/ 8 h 19"/>
                <a:gd name="T12" fmla="*/ 7 w 20"/>
                <a:gd name="T13" fmla="*/ 18 h 19"/>
                <a:gd name="T14" fmla="*/ 5 w 20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9">
                  <a:moveTo>
                    <a:pt x="5" y="19"/>
                  </a:moveTo>
                  <a:cubicBezTo>
                    <a:pt x="3" y="19"/>
                    <a:pt x="2" y="19"/>
                    <a:pt x="2" y="18"/>
                  </a:cubicBezTo>
                  <a:cubicBezTo>
                    <a:pt x="0" y="17"/>
                    <a:pt x="0" y="14"/>
                    <a:pt x="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0"/>
                    <a:pt x="16" y="0"/>
                    <a:pt x="18" y="2"/>
                  </a:cubicBezTo>
                  <a:cubicBezTo>
                    <a:pt x="20" y="4"/>
                    <a:pt x="20" y="6"/>
                    <a:pt x="18" y="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6" y="19"/>
                    <a:pt x="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4" name="Freeform 203"/>
            <p:cNvSpPr/>
            <p:nvPr/>
          </p:nvSpPr>
          <p:spPr bwMode="auto">
            <a:xfrm>
              <a:off x="-814451" y="7450644"/>
              <a:ext cx="56810" cy="54392"/>
            </a:xfrm>
            <a:custGeom>
              <a:avLst/>
              <a:gdLst>
                <a:gd name="T0" fmla="*/ 15 w 20"/>
                <a:gd name="T1" fmla="*/ 19 h 19"/>
                <a:gd name="T2" fmla="*/ 12 w 20"/>
                <a:gd name="T3" fmla="*/ 18 h 19"/>
                <a:gd name="T4" fmla="*/ 2 w 20"/>
                <a:gd name="T5" fmla="*/ 7 h 19"/>
                <a:gd name="T6" fmla="*/ 2 w 20"/>
                <a:gd name="T7" fmla="*/ 2 h 19"/>
                <a:gd name="T8" fmla="*/ 7 w 20"/>
                <a:gd name="T9" fmla="*/ 2 h 19"/>
                <a:gd name="T10" fmla="*/ 18 w 20"/>
                <a:gd name="T11" fmla="*/ 12 h 19"/>
                <a:gd name="T12" fmla="*/ 18 w 20"/>
                <a:gd name="T13" fmla="*/ 18 h 19"/>
                <a:gd name="T14" fmla="*/ 15 w 20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9">
                  <a:moveTo>
                    <a:pt x="15" y="19"/>
                  </a:moveTo>
                  <a:cubicBezTo>
                    <a:pt x="14" y="19"/>
                    <a:pt x="13" y="19"/>
                    <a:pt x="12" y="1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4"/>
                    <a:pt x="20" y="16"/>
                    <a:pt x="18" y="18"/>
                  </a:cubicBezTo>
                  <a:cubicBezTo>
                    <a:pt x="17" y="19"/>
                    <a:pt x="16" y="19"/>
                    <a:pt x="1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5" name="Freeform 204"/>
            <p:cNvSpPr/>
            <p:nvPr/>
          </p:nvSpPr>
          <p:spPr bwMode="auto">
            <a:xfrm>
              <a:off x="-1040482" y="7222196"/>
              <a:ext cx="54392" cy="54392"/>
            </a:xfrm>
            <a:custGeom>
              <a:avLst/>
              <a:gdLst>
                <a:gd name="T0" fmla="*/ 15 w 19"/>
                <a:gd name="T1" fmla="*/ 19 h 19"/>
                <a:gd name="T2" fmla="*/ 12 w 19"/>
                <a:gd name="T3" fmla="*/ 18 h 19"/>
                <a:gd name="T4" fmla="*/ 1 w 19"/>
                <a:gd name="T5" fmla="*/ 8 h 19"/>
                <a:gd name="T6" fmla="*/ 1 w 19"/>
                <a:gd name="T7" fmla="*/ 2 h 19"/>
                <a:gd name="T8" fmla="*/ 7 w 19"/>
                <a:gd name="T9" fmla="*/ 2 h 19"/>
                <a:gd name="T10" fmla="*/ 17 w 19"/>
                <a:gd name="T11" fmla="*/ 13 h 19"/>
                <a:gd name="T12" fmla="*/ 17 w 19"/>
                <a:gd name="T13" fmla="*/ 18 h 19"/>
                <a:gd name="T14" fmla="*/ 15 w 19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9">
                  <a:moveTo>
                    <a:pt x="15" y="19"/>
                  </a:moveTo>
                  <a:cubicBezTo>
                    <a:pt x="13" y="19"/>
                    <a:pt x="12" y="19"/>
                    <a:pt x="12" y="1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4"/>
                    <a:pt x="19" y="17"/>
                    <a:pt x="17" y="18"/>
                  </a:cubicBezTo>
                  <a:cubicBezTo>
                    <a:pt x="17" y="19"/>
                    <a:pt x="16" y="19"/>
                    <a:pt x="1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6" name="Freeform 205"/>
            <p:cNvSpPr/>
            <p:nvPr/>
          </p:nvSpPr>
          <p:spPr bwMode="auto">
            <a:xfrm>
              <a:off x="-1252008" y="7314059"/>
              <a:ext cx="391626" cy="242953"/>
            </a:xfrm>
            <a:custGeom>
              <a:avLst/>
              <a:gdLst>
                <a:gd name="T0" fmla="*/ 105 w 137"/>
                <a:gd name="T1" fmla="*/ 85 h 85"/>
                <a:gd name="T2" fmla="*/ 101 w 137"/>
                <a:gd name="T3" fmla="*/ 81 h 85"/>
                <a:gd name="T4" fmla="*/ 105 w 137"/>
                <a:gd name="T5" fmla="*/ 77 h 85"/>
                <a:gd name="T6" fmla="*/ 129 w 137"/>
                <a:gd name="T7" fmla="*/ 53 h 85"/>
                <a:gd name="T8" fmla="*/ 105 w 137"/>
                <a:gd name="T9" fmla="*/ 30 h 85"/>
                <a:gd name="T10" fmla="*/ 101 w 137"/>
                <a:gd name="T11" fmla="*/ 30 h 85"/>
                <a:gd name="T12" fmla="*/ 97 w 137"/>
                <a:gd name="T13" fmla="*/ 28 h 85"/>
                <a:gd name="T14" fmla="*/ 66 w 137"/>
                <a:gd name="T15" fmla="*/ 8 h 85"/>
                <a:gd name="T16" fmla="*/ 33 w 137"/>
                <a:gd name="T17" fmla="*/ 35 h 85"/>
                <a:gd name="T18" fmla="*/ 29 w 137"/>
                <a:gd name="T19" fmla="*/ 38 h 85"/>
                <a:gd name="T20" fmla="*/ 28 w 137"/>
                <a:gd name="T21" fmla="*/ 38 h 85"/>
                <a:gd name="T22" fmla="*/ 28 w 137"/>
                <a:gd name="T23" fmla="*/ 38 h 85"/>
                <a:gd name="T24" fmla="*/ 8 w 137"/>
                <a:gd name="T25" fmla="*/ 57 h 85"/>
                <a:gd name="T26" fmla="*/ 28 w 137"/>
                <a:gd name="T27" fmla="*/ 77 h 85"/>
                <a:gd name="T28" fmla="*/ 32 w 137"/>
                <a:gd name="T29" fmla="*/ 81 h 85"/>
                <a:gd name="T30" fmla="*/ 28 w 137"/>
                <a:gd name="T31" fmla="*/ 85 h 85"/>
                <a:gd name="T32" fmla="*/ 0 w 137"/>
                <a:gd name="T33" fmla="*/ 57 h 85"/>
                <a:gd name="T34" fmla="*/ 26 w 137"/>
                <a:gd name="T35" fmla="*/ 30 h 85"/>
                <a:gd name="T36" fmla="*/ 66 w 137"/>
                <a:gd name="T37" fmla="*/ 0 h 85"/>
                <a:gd name="T38" fmla="*/ 103 w 137"/>
                <a:gd name="T39" fmla="*/ 22 h 85"/>
                <a:gd name="T40" fmla="*/ 105 w 137"/>
                <a:gd name="T41" fmla="*/ 22 h 85"/>
                <a:gd name="T42" fmla="*/ 137 w 137"/>
                <a:gd name="T43" fmla="*/ 53 h 85"/>
                <a:gd name="T44" fmla="*/ 105 w 137"/>
                <a:gd name="T4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7" h="85">
                  <a:moveTo>
                    <a:pt x="105" y="85"/>
                  </a:moveTo>
                  <a:cubicBezTo>
                    <a:pt x="103" y="85"/>
                    <a:pt x="101" y="83"/>
                    <a:pt x="101" y="81"/>
                  </a:cubicBezTo>
                  <a:cubicBezTo>
                    <a:pt x="101" y="79"/>
                    <a:pt x="103" y="77"/>
                    <a:pt x="105" y="77"/>
                  </a:cubicBezTo>
                  <a:cubicBezTo>
                    <a:pt x="118" y="77"/>
                    <a:pt x="129" y="66"/>
                    <a:pt x="129" y="53"/>
                  </a:cubicBezTo>
                  <a:cubicBezTo>
                    <a:pt x="129" y="40"/>
                    <a:pt x="118" y="30"/>
                    <a:pt x="105" y="30"/>
                  </a:cubicBezTo>
                  <a:cubicBezTo>
                    <a:pt x="104" y="30"/>
                    <a:pt x="103" y="30"/>
                    <a:pt x="101" y="30"/>
                  </a:cubicBezTo>
                  <a:cubicBezTo>
                    <a:pt x="99" y="30"/>
                    <a:pt x="98" y="29"/>
                    <a:pt x="97" y="28"/>
                  </a:cubicBezTo>
                  <a:cubicBezTo>
                    <a:pt x="91" y="16"/>
                    <a:pt x="79" y="8"/>
                    <a:pt x="66" y="8"/>
                  </a:cubicBezTo>
                  <a:cubicBezTo>
                    <a:pt x="50" y="8"/>
                    <a:pt x="37" y="19"/>
                    <a:pt x="33" y="35"/>
                  </a:cubicBezTo>
                  <a:cubicBezTo>
                    <a:pt x="33" y="36"/>
                    <a:pt x="31" y="38"/>
                    <a:pt x="29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17" y="38"/>
                    <a:pt x="8" y="46"/>
                    <a:pt x="8" y="57"/>
                  </a:cubicBezTo>
                  <a:cubicBezTo>
                    <a:pt x="8" y="68"/>
                    <a:pt x="17" y="77"/>
                    <a:pt x="28" y="77"/>
                  </a:cubicBezTo>
                  <a:cubicBezTo>
                    <a:pt x="30" y="77"/>
                    <a:pt x="32" y="79"/>
                    <a:pt x="32" y="81"/>
                  </a:cubicBezTo>
                  <a:cubicBezTo>
                    <a:pt x="32" y="83"/>
                    <a:pt x="30" y="85"/>
                    <a:pt x="28" y="85"/>
                  </a:cubicBezTo>
                  <a:cubicBezTo>
                    <a:pt x="13" y="85"/>
                    <a:pt x="0" y="73"/>
                    <a:pt x="0" y="57"/>
                  </a:cubicBezTo>
                  <a:cubicBezTo>
                    <a:pt x="0" y="43"/>
                    <a:pt x="12" y="31"/>
                    <a:pt x="26" y="30"/>
                  </a:cubicBezTo>
                  <a:cubicBezTo>
                    <a:pt x="32" y="12"/>
                    <a:pt x="48" y="0"/>
                    <a:pt x="66" y="0"/>
                  </a:cubicBezTo>
                  <a:cubicBezTo>
                    <a:pt x="82" y="0"/>
                    <a:pt x="95" y="8"/>
                    <a:pt x="103" y="22"/>
                  </a:cubicBezTo>
                  <a:cubicBezTo>
                    <a:pt x="104" y="22"/>
                    <a:pt x="104" y="22"/>
                    <a:pt x="105" y="22"/>
                  </a:cubicBezTo>
                  <a:cubicBezTo>
                    <a:pt x="122" y="22"/>
                    <a:pt x="137" y="36"/>
                    <a:pt x="137" y="53"/>
                  </a:cubicBezTo>
                  <a:cubicBezTo>
                    <a:pt x="137" y="71"/>
                    <a:pt x="122" y="85"/>
                    <a:pt x="105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7" name="Freeform 206"/>
            <p:cNvSpPr/>
            <p:nvPr/>
          </p:nvSpPr>
          <p:spPr bwMode="auto">
            <a:xfrm>
              <a:off x="-1166189" y="7534046"/>
              <a:ext cx="60436" cy="128125"/>
            </a:xfrm>
            <a:custGeom>
              <a:avLst/>
              <a:gdLst>
                <a:gd name="T0" fmla="*/ 5 w 21"/>
                <a:gd name="T1" fmla="*/ 45 h 45"/>
                <a:gd name="T2" fmla="*/ 3 w 21"/>
                <a:gd name="T3" fmla="*/ 45 h 45"/>
                <a:gd name="T4" fmla="*/ 1 w 21"/>
                <a:gd name="T5" fmla="*/ 40 h 45"/>
                <a:gd name="T6" fmla="*/ 13 w 21"/>
                <a:gd name="T7" fmla="*/ 3 h 45"/>
                <a:gd name="T8" fmla="*/ 18 w 21"/>
                <a:gd name="T9" fmla="*/ 0 h 45"/>
                <a:gd name="T10" fmla="*/ 20 w 21"/>
                <a:gd name="T11" fmla="*/ 5 h 45"/>
                <a:gd name="T12" fmla="*/ 8 w 21"/>
                <a:gd name="T13" fmla="*/ 43 h 45"/>
                <a:gd name="T14" fmla="*/ 5 w 21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5">
                  <a:moveTo>
                    <a:pt x="5" y="45"/>
                  </a:moveTo>
                  <a:cubicBezTo>
                    <a:pt x="4" y="45"/>
                    <a:pt x="4" y="45"/>
                    <a:pt x="3" y="45"/>
                  </a:cubicBezTo>
                  <a:cubicBezTo>
                    <a:pt x="1" y="45"/>
                    <a:pt x="0" y="42"/>
                    <a:pt x="1" y="4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6" y="0"/>
                    <a:pt x="18" y="0"/>
                  </a:cubicBezTo>
                  <a:cubicBezTo>
                    <a:pt x="20" y="1"/>
                    <a:pt x="21" y="3"/>
                    <a:pt x="20" y="5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6" y="45"/>
                    <a:pt x="5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8" name="Freeform 207"/>
            <p:cNvSpPr/>
            <p:nvPr/>
          </p:nvSpPr>
          <p:spPr bwMode="auto">
            <a:xfrm>
              <a:off x="-1051361" y="7534046"/>
              <a:ext cx="59227" cy="128125"/>
            </a:xfrm>
            <a:custGeom>
              <a:avLst/>
              <a:gdLst>
                <a:gd name="T0" fmla="*/ 5 w 21"/>
                <a:gd name="T1" fmla="*/ 45 h 45"/>
                <a:gd name="T2" fmla="*/ 3 w 21"/>
                <a:gd name="T3" fmla="*/ 45 h 45"/>
                <a:gd name="T4" fmla="*/ 1 w 21"/>
                <a:gd name="T5" fmla="*/ 40 h 45"/>
                <a:gd name="T6" fmla="*/ 13 w 21"/>
                <a:gd name="T7" fmla="*/ 3 h 45"/>
                <a:gd name="T8" fmla="*/ 18 w 21"/>
                <a:gd name="T9" fmla="*/ 0 h 45"/>
                <a:gd name="T10" fmla="*/ 20 w 21"/>
                <a:gd name="T11" fmla="*/ 5 h 45"/>
                <a:gd name="T12" fmla="*/ 8 w 21"/>
                <a:gd name="T13" fmla="*/ 43 h 45"/>
                <a:gd name="T14" fmla="*/ 5 w 21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5">
                  <a:moveTo>
                    <a:pt x="5" y="45"/>
                  </a:moveTo>
                  <a:cubicBezTo>
                    <a:pt x="4" y="45"/>
                    <a:pt x="4" y="45"/>
                    <a:pt x="3" y="45"/>
                  </a:cubicBezTo>
                  <a:cubicBezTo>
                    <a:pt x="1" y="45"/>
                    <a:pt x="0" y="42"/>
                    <a:pt x="1" y="4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6" y="0"/>
                    <a:pt x="18" y="0"/>
                  </a:cubicBezTo>
                  <a:cubicBezTo>
                    <a:pt x="20" y="1"/>
                    <a:pt x="21" y="3"/>
                    <a:pt x="20" y="5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6" y="45"/>
                    <a:pt x="5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9" name="Freeform 208"/>
            <p:cNvSpPr/>
            <p:nvPr/>
          </p:nvSpPr>
          <p:spPr bwMode="auto">
            <a:xfrm>
              <a:off x="-1109379" y="7534046"/>
              <a:ext cx="60436" cy="128125"/>
            </a:xfrm>
            <a:custGeom>
              <a:avLst/>
              <a:gdLst>
                <a:gd name="T0" fmla="*/ 5 w 21"/>
                <a:gd name="T1" fmla="*/ 45 h 45"/>
                <a:gd name="T2" fmla="*/ 3 w 21"/>
                <a:gd name="T3" fmla="*/ 45 h 45"/>
                <a:gd name="T4" fmla="*/ 1 w 21"/>
                <a:gd name="T5" fmla="*/ 40 h 45"/>
                <a:gd name="T6" fmla="*/ 13 w 21"/>
                <a:gd name="T7" fmla="*/ 3 h 45"/>
                <a:gd name="T8" fmla="*/ 18 w 21"/>
                <a:gd name="T9" fmla="*/ 0 h 45"/>
                <a:gd name="T10" fmla="*/ 20 w 21"/>
                <a:gd name="T11" fmla="*/ 5 h 45"/>
                <a:gd name="T12" fmla="*/ 8 w 21"/>
                <a:gd name="T13" fmla="*/ 43 h 45"/>
                <a:gd name="T14" fmla="*/ 5 w 21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5">
                  <a:moveTo>
                    <a:pt x="5" y="45"/>
                  </a:moveTo>
                  <a:cubicBezTo>
                    <a:pt x="4" y="45"/>
                    <a:pt x="4" y="45"/>
                    <a:pt x="3" y="45"/>
                  </a:cubicBezTo>
                  <a:cubicBezTo>
                    <a:pt x="1" y="45"/>
                    <a:pt x="0" y="42"/>
                    <a:pt x="1" y="4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6" y="0"/>
                    <a:pt x="18" y="0"/>
                  </a:cubicBezTo>
                  <a:cubicBezTo>
                    <a:pt x="20" y="1"/>
                    <a:pt x="21" y="3"/>
                    <a:pt x="20" y="5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6" y="45"/>
                    <a:pt x="5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03349" y="2628683"/>
            <a:ext cx="546342" cy="491950"/>
            <a:chOff x="-107349" y="7170221"/>
            <a:chExt cx="546342" cy="491950"/>
          </a:xfrm>
        </p:grpSpPr>
        <p:sp>
          <p:nvSpPr>
            <p:cNvPr id="30" name="Freeform 209"/>
            <p:cNvSpPr/>
            <p:nvPr/>
          </p:nvSpPr>
          <p:spPr bwMode="auto">
            <a:xfrm>
              <a:off x="117473" y="7376912"/>
              <a:ext cx="166804" cy="180100"/>
            </a:xfrm>
            <a:custGeom>
              <a:avLst/>
              <a:gdLst>
                <a:gd name="T0" fmla="*/ 26 w 58"/>
                <a:gd name="T1" fmla="*/ 63 h 63"/>
                <a:gd name="T2" fmla="*/ 22 w 58"/>
                <a:gd name="T3" fmla="*/ 59 h 63"/>
                <a:gd name="T4" fmla="*/ 26 w 58"/>
                <a:gd name="T5" fmla="*/ 55 h 63"/>
                <a:gd name="T6" fmla="*/ 50 w 58"/>
                <a:gd name="T7" fmla="*/ 31 h 63"/>
                <a:gd name="T8" fmla="*/ 26 w 58"/>
                <a:gd name="T9" fmla="*/ 8 h 63"/>
                <a:gd name="T10" fmla="*/ 8 w 58"/>
                <a:gd name="T11" fmla="*/ 16 h 63"/>
                <a:gd name="T12" fmla="*/ 2 w 58"/>
                <a:gd name="T13" fmla="*/ 16 h 63"/>
                <a:gd name="T14" fmla="*/ 2 w 58"/>
                <a:gd name="T15" fmla="*/ 10 h 63"/>
                <a:gd name="T16" fmla="*/ 26 w 58"/>
                <a:gd name="T17" fmla="*/ 0 h 63"/>
                <a:gd name="T18" fmla="*/ 58 w 58"/>
                <a:gd name="T19" fmla="*/ 31 h 63"/>
                <a:gd name="T20" fmla="*/ 26 w 58"/>
                <a:gd name="T2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63">
                  <a:moveTo>
                    <a:pt x="26" y="63"/>
                  </a:moveTo>
                  <a:cubicBezTo>
                    <a:pt x="24" y="63"/>
                    <a:pt x="22" y="61"/>
                    <a:pt x="22" y="59"/>
                  </a:cubicBezTo>
                  <a:cubicBezTo>
                    <a:pt x="22" y="57"/>
                    <a:pt x="24" y="55"/>
                    <a:pt x="26" y="55"/>
                  </a:cubicBezTo>
                  <a:cubicBezTo>
                    <a:pt x="39" y="55"/>
                    <a:pt x="50" y="44"/>
                    <a:pt x="50" y="31"/>
                  </a:cubicBezTo>
                  <a:cubicBezTo>
                    <a:pt x="50" y="18"/>
                    <a:pt x="39" y="8"/>
                    <a:pt x="26" y="8"/>
                  </a:cubicBezTo>
                  <a:cubicBezTo>
                    <a:pt x="19" y="8"/>
                    <a:pt x="12" y="10"/>
                    <a:pt x="8" y="16"/>
                  </a:cubicBezTo>
                  <a:cubicBezTo>
                    <a:pt x="6" y="17"/>
                    <a:pt x="4" y="17"/>
                    <a:pt x="2" y="16"/>
                  </a:cubicBezTo>
                  <a:cubicBezTo>
                    <a:pt x="1" y="15"/>
                    <a:pt x="0" y="12"/>
                    <a:pt x="2" y="10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43" y="0"/>
                    <a:pt x="58" y="14"/>
                    <a:pt x="58" y="31"/>
                  </a:cubicBezTo>
                  <a:cubicBezTo>
                    <a:pt x="58" y="49"/>
                    <a:pt x="43" y="63"/>
                    <a:pt x="26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1" name="Freeform 210"/>
            <p:cNvSpPr/>
            <p:nvPr/>
          </p:nvSpPr>
          <p:spPr bwMode="auto">
            <a:xfrm>
              <a:off x="158570" y="7259666"/>
              <a:ext cx="190978" cy="184934"/>
            </a:xfrm>
            <a:custGeom>
              <a:avLst/>
              <a:gdLst>
                <a:gd name="T0" fmla="*/ 54 w 67"/>
                <a:gd name="T1" fmla="*/ 65 h 65"/>
                <a:gd name="T2" fmla="*/ 51 w 67"/>
                <a:gd name="T3" fmla="*/ 63 h 65"/>
                <a:gd name="T4" fmla="*/ 51 w 67"/>
                <a:gd name="T5" fmla="*/ 58 h 65"/>
                <a:gd name="T6" fmla="*/ 59 w 67"/>
                <a:gd name="T7" fmla="*/ 37 h 65"/>
                <a:gd name="T8" fmla="*/ 30 w 67"/>
                <a:gd name="T9" fmla="*/ 8 h 65"/>
                <a:gd name="T10" fmla="*/ 8 w 67"/>
                <a:gd name="T11" fmla="*/ 18 h 65"/>
                <a:gd name="T12" fmla="*/ 2 w 67"/>
                <a:gd name="T13" fmla="*/ 18 h 65"/>
                <a:gd name="T14" fmla="*/ 2 w 67"/>
                <a:gd name="T15" fmla="*/ 13 h 65"/>
                <a:gd name="T16" fmla="*/ 30 w 67"/>
                <a:gd name="T17" fmla="*/ 0 h 65"/>
                <a:gd name="T18" fmla="*/ 67 w 67"/>
                <a:gd name="T19" fmla="*/ 37 h 65"/>
                <a:gd name="T20" fmla="*/ 56 w 67"/>
                <a:gd name="T21" fmla="*/ 64 h 65"/>
                <a:gd name="T22" fmla="*/ 54 w 67"/>
                <a:gd name="T2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65">
                  <a:moveTo>
                    <a:pt x="54" y="65"/>
                  </a:moveTo>
                  <a:cubicBezTo>
                    <a:pt x="53" y="65"/>
                    <a:pt x="52" y="64"/>
                    <a:pt x="51" y="63"/>
                  </a:cubicBezTo>
                  <a:cubicBezTo>
                    <a:pt x="49" y="62"/>
                    <a:pt x="49" y="59"/>
                    <a:pt x="51" y="58"/>
                  </a:cubicBezTo>
                  <a:cubicBezTo>
                    <a:pt x="56" y="52"/>
                    <a:pt x="59" y="45"/>
                    <a:pt x="59" y="37"/>
                  </a:cubicBezTo>
                  <a:cubicBezTo>
                    <a:pt x="59" y="21"/>
                    <a:pt x="46" y="8"/>
                    <a:pt x="30" y="8"/>
                  </a:cubicBezTo>
                  <a:cubicBezTo>
                    <a:pt x="21" y="8"/>
                    <a:pt x="13" y="11"/>
                    <a:pt x="8" y="18"/>
                  </a:cubicBezTo>
                  <a:cubicBezTo>
                    <a:pt x="6" y="19"/>
                    <a:pt x="4" y="20"/>
                    <a:pt x="2" y="18"/>
                  </a:cubicBezTo>
                  <a:cubicBezTo>
                    <a:pt x="0" y="17"/>
                    <a:pt x="0" y="14"/>
                    <a:pt x="2" y="13"/>
                  </a:cubicBezTo>
                  <a:cubicBezTo>
                    <a:pt x="9" y="4"/>
                    <a:pt x="19" y="0"/>
                    <a:pt x="30" y="0"/>
                  </a:cubicBezTo>
                  <a:cubicBezTo>
                    <a:pt x="51" y="0"/>
                    <a:pt x="67" y="16"/>
                    <a:pt x="67" y="37"/>
                  </a:cubicBezTo>
                  <a:cubicBezTo>
                    <a:pt x="67" y="47"/>
                    <a:pt x="64" y="56"/>
                    <a:pt x="56" y="64"/>
                  </a:cubicBezTo>
                  <a:cubicBezTo>
                    <a:pt x="56" y="64"/>
                    <a:pt x="55" y="65"/>
                    <a:pt x="54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2" name="Freeform 211"/>
            <p:cNvSpPr/>
            <p:nvPr/>
          </p:nvSpPr>
          <p:spPr bwMode="auto">
            <a:xfrm>
              <a:off x="232302" y="7170221"/>
              <a:ext cx="22966" cy="66480"/>
            </a:xfrm>
            <a:custGeom>
              <a:avLst/>
              <a:gdLst>
                <a:gd name="T0" fmla="*/ 4 w 8"/>
                <a:gd name="T1" fmla="*/ 23 h 23"/>
                <a:gd name="T2" fmla="*/ 0 w 8"/>
                <a:gd name="T3" fmla="*/ 19 h 23"/>
                <a:gd name="T4" fmla="*/ 0 w 8"/>
                <a:gd name="T5" fmla="*/ 4 h 23"/>
                <a:gd name="T6" fmla="*/ 4 w 8"/>
                <a:gd name="T7" fmla="*/ 0 h 23"/>
                <a:gd name="T8" fmla="*/ 8 w 8"/>
                <a:gd name="T9" fmla="*/ 4 h 23"/>
                <a:gd name="T10" fmla="*/ 8 w 8"/>
                <a:gd name="T11" fmla="*/ 19 h 23"/>
                <a:gd name="T12" fmla="*/ 4 w 8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3">
                  <a:moveTo>
                    <a:pt x="4" y="23"/>
                  </a:moveTo>
                  <a:cubicBezTo>
                    <a:pt x="2" y="23"/>
                    <a:pt x="0" y="21"/>
                    <a:pt x="0" y="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1"/>
                    <a:pt x="6" y="23"/>
                    <a:pt x="4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3" name="Freeform 212"/>
            <p:cNvSpPr/>
            <p:nvPr/>
          </p:nvSpPr>
          <p:spPr bwMode="auto">
            <a:xfrm>
              <a:off x="372513" y="7353946"/>
              <a:ext cx="66480" cy="22966"/>
            </a:xfrm>
            <a:custGeom>
              <a:avLst/>
              <a:gdLst>
                <a:gd name="T0" fmla="*/ 19 w 23"/>
                <a:gd name="T1" fmla="*/ 8 h 8"/>
                <a:gd name="T2" fmla="*/ 4 w 23"/>
                <a:gd name="T3" fmla="*/ 8 h 8"/>
                <a:gd name="T4" fmla="*/ 0 w 23"/>
                <a:gd name="T5" fmla="*/ 4 h 8"/>
                <a:gd name="T6" fmla="*/ 4 w 23"/>
                <a:gd name="T7" fmla="*/ 0 h 8"/>
                <a:gd name="T8" fmla="*/ 19 w 23"/>
                <a:gd name="T9" fmla="*/ 0 h 8"/>
                <a:gd name="T10" fmla="*/ 23 w 23"/>
                <a:gd name="T11" fmla="*/ 4 h 8"/>
                <a:gd name="T12" fmla="*/ 19 w 2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1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6"/>
                    <a:pt x="21" y="8"/>
                    <a:pt x="1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4" name="Freeform 213"/>
            <p:cNvSpPr/>
            <p:nvPr/>
          </p:nvSpPr>
          <p:spPr bwMode="auto">
            <a:xfrm>
              <a:off x="330208" y="7222196"/>
              <a:ext cx="56810" cy="54392"/>
            </a:xfrm>
            <a:custGeom>
              <a:avLst/>
              <a:gdLst>
                <a:gd name="T0" fmla="*/ 5 w 20"/>
                <a:gd name="T1" fmla="*/ 19 h 19"/>
                <a:gd name="T2" fmla="*/ 2 w 20"/>
                <a:gd name="T3" fmla="*/ 18 h 19"/>
                <a:gd name="T4" fmla="*/ 2 w 20"/>
                <a:gd name="T5" fmla="*/ 13 h 19"/>
                <a:gd name="T6" fmla="*/ 12 w 20"/>
                <a:gd name="T7" fmla="*/ 2 h 19"/>
                <a:gd name="T8" fmla="*/ 18 w 20"/>
                <a:gd name="T9" fmla="*/ 2 h 19"/>
                <a:gd name="T10" fmla="*/ 18 w 20"/>
                <a:gd name="T11" fmla="*/ 8 h 19"/>
                <a:gd name="T12" fmla="*/ 7 w 20"/>
                <a:gd name="T13" fmla="*/ 18 h 19"/>
                <a:gd name="T14" fmla="*/ 5 w 20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9">
                  <a:moveTo>
                    <a:pt x="5" y="19"/>
                  </a:moveTo>
                  <a:cubicBezTo>
                    <a:pt x="3" y="19"/>
                    <a:pt x="2" y="19"/>
                    <a:pt x="2" y="18"/>
                  </a:cubicBezTo>
                  <a:cubicBezTo>
                    <a:pt x="0" y="17"/>
                    <a:pt x="0" y="14"/>
                    <a:pt x="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0"/>
                    <a:pt x="16" y="0"/>
                    <a:pt x="18" y="2"/>
                  </a:cubicBezTo>
                  <a:cubicBezTo>
                    <a:pt x="20" y="4"/>
                    <a:pt x="20" y="6"/>
                    <a:pt x="18" y="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6" y="19"/>
                    <a:pt x="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5" name="Freeform 214"/>
            <p:cNvSpPr/>
            <p:nvPr/>
          </p:nvSpPr>
          <p:spPr bwMode="auto">
            <a:xfrm>
              <a:off x="330208" y="7450644"/>
              <a:ext cx="56810" cy="54392"/>
            </a:xfrm>
            <a:custGeom>
              <a:avLst/>
              <a:gdLst>
                <a:gd name="T0" fmla="*/ 15 w 20"/>
                <a:gd name="T1" fmla="*/ 19 h 19"/>
                <a:gd name="T2" fmla="*/ 12 w 20"/>
                <a:gd name="T3" fmla="*/ 18 h 19"/>
                <a:gd name="T4" fmla="*/ 2 w 20"/>
                <a:gd name="T5" fmla="*/ 7 h 19"/>
                <a:gd name="T6" fmla="*/ 2 w 20"/>
                <a:gd name="T7" fmla="*/ 2 h 19"/>
                <a:gd name="T8" fmla="*/ 7 w 20"/>
                <a:gd name="T9" fmla="*/ 2 h 19"/>
                <a:gd name="T10" fmla="*/ 18 w 20"/>
                <a:gd name="T11" fmla="*/ 12 h 19"/>
                <a:gd name="T12" fmla="*/ 18 w 20"/>
                <a:gd name="T13" fmla="*/ 18 h 19"/>
                <a:gd name="T14" fmla="*/ 15 w 20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9">
                  <a:moveTo>
                    <a:pt x="15" y="19"/>
                  </a:moveTo>
                  <a:cubicBezTo>
                    <a:pt x="14" y="19"/>
                    <a:pt x="13" y="19"/>
                    <a:pt x="12" y="1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4"/>
                    <a:pt x="20" y="16"/>
                    <a:pt x="18" y="18"/>
                  </a:cubicBezTo>
                  <a:cubicBezTo>
                    <a:pt x="17" y="19"/>
                    <a:pt x="16" y="19"/>
                    <a:pt x="1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6" name="Freeform 215"/>
            <p:cNvSpPr/>
            <p:nvPr/>
          </p:nvSpPr>
          <p:spPr bwMode="auto">
            <a:xfrm>
              <a:off x="104177" y="7222196"/>
              <a:ext cx="54392" cy="54392"/>
            </a:xfrm>
            <a:custGeom>
              <a:avLst/>
              <a:gdLst>
                <a:gd name="T0" fmla="*/ 15 w 19"/>
                <a:gd name="T1" fmla="*/ 19 h 19"/>
                <a:gd name="T2" fmla="*/ 12 w 19"/>
                <a:gd name="T3" fmla="*/ 18 h 19"/>
                <a:gd name="T4" fmla="*/ 1 w 19"/>
                <a:gd name="T5" fmla="*/ 8 h 19"/>
                <a:gd name="T6" fmla="*/ 1 w 19"/>
                <a:gd name="T7" fmla="*/ 2 h 19"/>
                <a:gd name="T8" fmla="*/ 7 w 19"/>
                <a:gd name="T9" fmla="*/ 2 h 19"/>
                <a:gd name="T10" fmla="*/ 17 w 19"/>
                <a:gd name="T11" fmla="*/ 13 h 19"/>
                <a:gd name="T12" fmla="*/ 17 w 19"/>
                <a:gd name="T13" fmla="*/ 18 h 19"/>
                <a:gd name="T14" fmla="*/ 15 w 19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9">
                  <a:moveTo>
                    <a:pt x="15" y="19"/>
                  </a:moveTo>
                  <a:cubicBezTo>
                    <a:pt x="13" y="19"/>
                    <a:pt x="12" y="19"/>
                    <a:pt x="12" y="1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4"/>
                    <a:pt x="19" y="17"/>
                    <a:pt x="17" y="18"/>
                  </a:cubicBezTo>
                  <a:cubicBezTo>
                    <a:pt x="17" y="19"/>
                    <a:pt x="16" y="19"/>
                    <a:pt x="1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7" name="Freeform 216"/>
            <p:cNvSpPr/>
            <p:nvPr/>
          </p:nvSpPr>
          <p:spPr bwMode="auto">
            <a:xfrm>
              <a:off x="-107349" y="7314059"/>
              <a:ext cx="391626" cy="242953"/>
            </a:xfrm>
            <a:custGeom>
              <a:avLst/>
              <a:gdLst>
                <a:gd name="T0" fmla="*/ 105 w 137"/>
                <a:gd name="T1" fmla="*/ 85 h 85"/>
                <a:gd name="T2" fmla="*/ 101 w 137"/>
                <a:gd name="T3" fmla="*/ 81 h 85"/>
                <a:gd name="T4" fmla="*/ 105 w 137"/>
                <a:gd name="T5" fmla="*/ 77 h 85"/>
                <a:gd name="T6" fmla="*/ 129 w 137"/>
                <a:gd name="T7" fmla="*/ 53 h 85"/>
                <a:gd name="T8" fmla="*/ 105 w 137"/>
                <a:gd name="T9" fmla="*/ 30 h 85"/>
                <a:gd name="T10" fmla="*/ 101 w 137"/>
                <a:gd name="T11" fmla="*/ 30 h 85"/>
                <a:gd name="T12" fmla="*/ 97 w 137"/>
                <a:gd name="T13" fmla="*/ 28 h 85"/>
                <a:gd name="T14" fmla="*/ 66 w 137"/>
                <a:gd name="T15" fmla="*/ 8 h 85"/>
                <a:gd name="T16" fmla="*/ 33 w 137"/>
                <a:gd name="T17" fmla="*/ 35 h 85"/>
                <a:gd name="T18" fmla="*/ 29 w 137"/>
                <a:gd name="T19" fmla="*/ 38 h 85"/>
                <a:gd name="T20" fmla="*/ 28 w 137"/>
                <a:gd name="T21" fmla="*/ 38 h 85"/>
                <a:gd name="T22" fmla="*/ 28 w 137"/>
                <a:gd name="T23" fmla="*/ 38 h 85"/>
                <a:gd name="T24" fmla="*/ 8 w 137"/>
                <a:gd name="T25" fmla="*/ 57 h 85"/>
                <a:gd name="T26" fmla="*/ 28 w 137"/>
                <a:gd name="T27" fmla="*/ 77 h 85"/>
                <a:gd name="T28" fmla="*/ 32 w 137"/>
                <a:gd name="T29" fmla="*/ 81 h 85"/>
                <a:gd name="T30" fmla="*/ 28 w 137"/>
                <a:gd name="T31" fmla="*/ 85 h 85"/>
                <a:gd name="T32" fmla="*/ 0 w 137"/>
                <a:gd name="T33" fmla="*/ 57 h 85"/>
                <a:gd name="T34" fmla="*/ 26 w 137"/>
                <a:gd name="T35" fmla="*/ 30 h 85"/>
                <a:gd name="T36" fmla="*/ 66 w 137"/>
                <a:gd name="T37" fmla="*/ 0 h 85"/>
                <a:gd name="T38" fmla="*/ 103 w 137"/>
                <a:gd name="T39" fmla="*/ 22 h 85"/>
                <a:gd name="T40" fmla="*/ 105 w 137"/>
                <a:gd name="T41" fmla="*/ 22 h 85"/>
                <a:gd name="T42" fmla="*/ 137 w 137"/>
                <a:gd name="T43" fmla="*/ 53 h 85"/>
                <a:gd name="T44" fmla="*/ 105 w 137"/>
                <a:gd name="T4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7" h="85">
                  <a:moveTo>
                    <a:pt x="105" y="85"/>
                  </a:moveTo>
                  <a:cubicBezTo>
                    <a:pt x="103" y="85"/>
                    <a:pt x="101" y="83"/>
                    <a:pt x="101" y="81"/>
                  </a:cubicBezTo>
                  <a:cubicBezTo>
                    <a:pt x="101" y="79"/>
                    <a:pt x="103" y="77"/>
                    <a:pt x="105" y="77"/>
                  </a:cubicBezTo>
                  <a:cubicBezTo>
                    <a:pt x="118" y="77"/>
                    <a:pt x="129" y="66"/>
                    <a:pt x="129" y="53"/>
                  </a:cubicBezTo>
                  <a:cubicBezTo>
                    <a:pt x="129" y="40"/>
                    <a:pt x="118" y="30"/>
                    <a:pt x="105" y="30"/>
                  </a:cubicBezTo>
                  <a:cubicBezTo>
                    <a:pt x="104" y="30"/>
                    <a:pt x="103" y="30"/>
                    <a:pt x="101" y="30"/>
                  </a:cubicBezTo>
                  <a:cubicBezTo>
                    <a:pt x="99" y="30"/>
                    <a:pt x="98" y="29"/>
                    <a:pt x="97" y="28"/>
                  </a:cubicBezTo>
                  <a:cubicBezTo>
                    <a:pt x="91" y="16"/>
                    <a:pt x="79" y="8"/>
                    <a:pt x="66" y="8"/>
                  </a:cubicBezTo>
                  <a:cubicBezTo>
                    <a:pt x="50" y="8"/>
                    <a:pt x="37" y="19"/>
                    <a:pt x="33" y="35"/>
                  </a:cubicBezTo>
                  <a:cubicBezTo>
                    <a:pt x="33" y="36"/>
                    <a:pt x="31" y="38"/>
                    <a:pt x="29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17" y="38"/>
                    <a:pt x="8" y="46"/>
                    <a:pt x="8" y="57"/>
                  </a:cubicBezTo>
                  <a:cubicBezTo>
                    <a:pt x="8" y="68"/>
                    <a:pt x="17" y="77"/>
                    <a:pt x="28" y="77"/>
                  </a:cubicBezTo>
                  <a:cubicBezTo>
                    <a:pt x="30" y="77"/>
                    <a:pt x="32" y="79"/>
                    <a:pt x="32" y="81"/>
                  </a:cubicBezTo>
                  <a:cubicBezTo>
                    <a:pt x="32" y="83"/>
                    <a:pt x="30" y="85"/>
                    <a:pt x="28" y="85"/>
                  </a:cubicBezTo>
                  <a:cubicBezTo>
                    <a:pt x="13" y="85"/>
                    <a:pt x="0" y="73"/>
                    <a:pt x="0" y="57"/>
                  </a:cubicBezTo>
                  <a:cubicBezTo>
                    <a:pt x="0" y="43"/>
                    <a:pt x="12" y="31"/>
                    <a:pt x="26" y="30"/>
                  </a:cubicBezTo>
                  <a:cubicBezTo>
                    <a:pt x="32" y="12"/>
                    <a:pt x="48" y="0"/>
                    <a:pt x="66" y="0"/>
                  </a:cubicBezTo>
                  <a:cubicBezTo>
                    <a:pt x="82" y="0"/>
                    <a:pt x="95" y="8"/>
                    <a:pt x="103" y="22"/>
                  </a:cubicBezTo>
                  <a:cubicBezTo>
                    <a:pt x="104" y="22"/>
                    <a:pt x="104" y="22"/>
                    <a:pt x="105" y="22"/>
                  </a:cubicBezTo>
                  <a:cubicBezTo>
                    <a:pt x="122" y="22"/>
                    <a:pt x="137" y="36"/>
                    <a:pt x="137" y="53"/>
                  </a:cubicBezTo>
                  <a:cubicBezTo>
                    <a:pt x="137" y="71"/>
                    <a:pt x="122" y="85"/>
                    <a:pt x="105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8" name="Freeform 217"/>
            <p:cNvSpPr/>
            <p:nvPr/>
          </p:nvSpPr>
          <p:spPr bwMode="auto">
            <a:xfrm>
              <a:off x="-21530" y="7534046"/>
              <a:ext cx="59227" cy="128125"/>
            </a:xfrm>
            <a:custGeom>
              <a:avLst/>
              <a:gdLst>
                <a:gd name="T0" fmla="*/ 5 w 21"/>
                <a:gd name="T1" fmla="*/ 45 h 45"/>
                <a:gd name="T2" fmla="*/ 3 w 21"/>
                <a:gd name="T3" fmla="*/ 45 h 45"/>
                <a:gd name="T4" fmla="*/ 1 w 21"/>
                <a:gd name="T5" fmla="*/ 40 h 45"/>
                <a:gd name="T6" fmla="*/ 13 w 21"/>
                <a:gd name="T7" fmla="*/ 3 h 45"/>
                <a:gd name="T8" fmla="*/ 18 w 21"/>
                <a:gd name="T9" fmla="*/ 0 h 45"/>
                <a:gd name="T10" fmla="*/ 20 w 21"/>
                <a:gd name="T11" fmla="*/ 5 h 45"/>
                <a:gd name="T12" fmla="*/ 8 w 21"/>
                <a:gd name="T13" fmla="*/ 43 h 45"/>
                <a:gd name="T14" fmla="*/ 5 w 21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5">
                  <a:moveTo>
                    <a:pt x="5" y="45"/>
                  </a:moveTo>
                  <a:cubicBezTo>
                    <a:pt x="4" y="45"/>
                    <a:pt x="4" y="45"/>
                    <a:pt x="3" y="45"/>
                  </a:cubicBezTo>
                  <a:cubicBezTo>
                    <a:pt x="1" y="45"/>
                    <a:pt x="0" y="42"/>
                    <a:pt x="1" y="4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6" y="0"/>
                    <a:pt x="18" y="0"/>
                  </a:cubicBezTo>
                  <a:cubicBezTo>
                    <a:pt x="20" y="1"/>
                    <a:pt x="21" y="3"/>
                    <a:pt x="20" y="5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6" y="45"/>
                    <a:pt x="5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9" name="Freeform 218"/>
            <p:cNvSpPr>
              <a:spLocks noEditPoints="1"/>
            </p:cNvSpPr>
            <p:nvPr/>
          </p:nvSpPr>
          <p:spPr bwMode="auto">
            <a:xfrm>
              <a:off x="95716" y="7534046"/>
              <a:ext cx="56810" cy="119663"/>
            </a:xfrm>
            <a:custGeom>
              <a:avLst/>
              <a:gdLst>
                <a:gd name="T0" fmla="*/ 5 w 20"/>
                <a:gd name="T1" fmla="*/ 42 h 42"/>
                <a:gd name="T2" fmla="*/ 3 w 20"/>
                <a:gd name="T3" fmla="*/ 42 h 42"/>
                <a:gd name="T4" fmla="*/ 1 w 20"/>
                <a:gd name="T5" fmla="*/ 37 h 42"/>
                <a:gd name="T6" fmla="*/ 4 w 20"/>
                <a:gd name="T7" fmla="*/ 26 h 42"/>
                <a:gd name="T8" fmla="*/ 9 w 20"/>
                <a:gd name="T9" fmla="*/ 23 h 42"/>
                <a:gd name="T10" fmla="*/ 12 w 20"/>
                <a:gd name="T11" fmla="*/ 28 h 42"/>
                <a:gd name="T12" fmla="*/ 8 w 20"/>
                <a:gd name="T13" fmla="*/ 40 h 42"/>
                <a:gd name="T14" fmla="*/ 5 w 20"/>
                <a:gd name="T15" fmla="*/ 42 h 42"/>
                <a:gd name="T16" fmla="*/ 12 w 20"/>
                <a:gd name="T17" fmla="*/ 19 h 42"/>
                <a:gd name="T18" fmla="*/ 11 w 20"/>
                <a:gd name="T19" fmla="*/ 19 h 42"/>
                <a:gd name="T20" fmla="*/ 8 w 20"/>
                <a:gd name="T21" fmla="*/ 14 h 42"/>
                <a:gd name="T22" fmla="*/ 12 w 20"/>
                <a:gd name="T23" fmla="*/ 3 h 42"/>
                <a:gd name="T24" fmla="*/ 17 w 20"/>
                <a:gd name="T25" fmla="*/ 0 h 42"/>
                <a:gd name="T26" fmla="*/ 19 w 20"/>
                <a:gd name="T27" fmla="*/ 5 h 42"/>
                <a:gd name="T28" fmla="*/ 16 w 20"/>
                <a:gd name="T29" fmla="*/ 17 h 42"/>
                <a:gd name="T30" fmla="*/ 12 w 20"/>
                <a:gd name="T3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42">
                  <a:moveTo>
                    <a:pt x="5" y="42"/>
                  </a:moveTo>
                  <a:cubicBezTo>
                    <a:pt x="4" y="42"/>
                    <a:pt x="4" y="42"/>
                    <a:pt x="3" y="42"/>
                  </a:cubicBezTo>
                  <a:cubicBezTo>
                    <a:pt x="1" y="41"/>
                    <a:pt x="0" y="39"/>
                    <a:pt x="1" y="3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5" y="24"/>
                    <a:pt x="7" y="22"/>
                    <a:pt x="9" y="23"/>
                  </a:cubicBezTo>
                  <a:cubicBezTo>
                    <a:pt x="12" y="24"/>
                    <a:pt x="13" y="26"/>
                    <a:pt x="12" y="28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1"/>
                    <a:pt x="6" y="42"/>
                    <a:pt x="5" y="42"/>
                  </a:cubicBezTo>
                  <a:close/>
                  <a:moveTo>
                    <a:pt x="12" y="1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9" y="19"/>
                    <a:pt x="7" y="16"/>
                    <a:pt x="8" y="1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19" y="1"/>
                    <a:pt x="20" y="3"/>
                    <a:pt x="19" y="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8"/>
                    <a:pt x="14" y="19"/>
                    <a:pt x="1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0" name="Freeform 219"/>
            <p:cNvSpPr>
              <a:spLocks noEditPoints="1"/>
            </p:cNvSpPr>
            <p:nvPr/>
          </p:nvSpPr>
          <p:spPr bwMode="auto">
            <a:xfrm>
              <a:off x="37698" y="7534046"/>
              <a:ext cx="58019" cy="119663"/>
            </a:xfrm>
            <a:custGeom>
              <a:avLst/>
              <a:gdLst>
                <a:gd name="T0" fmla="*/ 5 w 20"/>
                <a:gd name="T1" fmla="*/ 42 h 42"/>
                <a:gd name="T2" fmla="*/ 3 w 20"/>
                <a:gd name="T3" fmla="*/ 42 h 42"/>
                <a:gd name="T4" fmla="*/ 1 w 20"/>
                <a:gd name="T5" fmla="*/ 37 h 42"/>
                <a:gd name="T6" fmla="*/ 4 w 20"/>
                <a:gd name="T7" fmla="*/ 26 h 42"/>
                <a:gd name="T8" fmla="*/ 9 w 20"/>
                <a:gd name="T9" fmla="*/ 23 h 42"/>
                <a:gd name="T10" fmla="*/ 12 w 20"/>
                <a:gd name="T11" fmla="*/ 28 h 42"/>
                <a:gd name="T12" fmla="*/ 8 w 20"/>
                <a:gd name="T13" fmla="*/ 40 h 42"/>
                <a:gd name="T14" fmla="*/ 5 w 20"/>
                <a:gd name="T15" fmla="*/ 42 h 42"/>
                <a:gd name="T16" fmla="*/ 12 w 20"/>
                <a:gd name="T17" fmla="*/ 19 h 42"/>
                <a:gd name="T18" fmla="*/ 11 w 20"/>
                <a:gd name="T19" fmla="*/ 19 h 42"/>
                <a:gd name="T20" fmla="*/ 8 w 20"/>
                <a:gd name="T21" fmla="*/ 14 h 42"/>
                <a:gd name="T22" fmla="*/ 12 w 20"/>
                <a:gd name="T23" fmla="*/ 3 h 42"/>
                <a:gd name="T24" fmla="*/ 17 w 20"/>
                <a:gd name="T25" fmla="*/ 0 h 42"/>
                <a:gd name="T26" fmla="*/ 19 w 20"/>
                <a:gd name="T27" fmla="*/ 5 h 42"/>
                <a:gd name="T28" fmla="*/ 16 w 20"/>
                <a:gd name="T29" fmla="*/ 17 h 42"/>
                <a:gd name="T30" fmla="*/ 12 w 20"/>
                <a:gd name="T3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42">
                  <a:moveTo>
                    <a:pt x="5" y="42"/>
                  </a:moveTo>
                  <a:cubicBezTo>
                    <a:pt x="4" y="42"/>
                    <a:pt x="4" y="42"/>
                    <a:pt x="3" y="42"/>
                  </a:cubicBezTo>
                  <a:cubicBezTo>
                    <a:pt x="1" y="41"/>
                    <a:pt x="0" y="39"/>
                    <a:pt x="1" y="3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5" y="24"/>
                    <a:pt x="7" y="22"/>
                    <a:pt x="9" y="23"/>
                  </a:cubicBezTo>
                  <a:cubicBezTo>
                    <a:pt x="12" y="24"/>
                    <a:pt x="13" y="26"/>
                    <a:pt x="12" y="28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1"/>
                    <a:pt x="6" y="42"/>
                    <a:pt x="5" y="42"/>
                  </a:cubicBezTo>
                  <a:close/>
                  <a:moveTo>
                    <a:pt x="12" y="1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9" y="19"/>
                    <a:pt x="7" y="16"/>
                    <a:pt x="8" y="1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19" y="1"/>
                    <a:pt x="20" y="3"/>
                    <a:pt x="19" y="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8"/>
                    <a:pt x="14" y="19"/>
                    <a:pt x="1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703349" y="3783801"/>
            <a:ext cx="546342" cy="497994"/>
            <a:chOff x="1036102" y="7167803"/>
            <a:chExt cx="546342" cy="497994"/>
          </a:xfrm>
        </p:grpSpPr>
        <p:sp>
          <p:nvSpPr>
            <p:cNvPr id="41" name="Freeform 220"/>
            <p:cNvSpPr/>
            <p:nvPr/>
          </p:nvSpPr>
          <p:spPr bwMode="auto">
            <a:xfrm>
              <a:off x="1036102" y="7310432"/>
              <a:ext cx="391626" cy="242953"/>
            </a:xfrm>
            <a:custGeom>
              <a:avLst/>
              <a:gdLst>
                <a:gd name="T0" fmla="*/ 105 w 137"/>
                <a:gd name="T1" fmla="*/ 85 h 85"/>
                <a:gd name="T2" fmla="*/ 101 w 137"/>
                <a:gd name="T3" fmla="*/ 81 h 85"/>
                <a:gd name="T4" fmla="*/ 105 w 137"/>
                <a:gd name="T5" fmla="*/ 77 h 85"/>
                <a:gd name="T6" fmla="*/ 129 w 137"/>
                <a:gd name="T7" fmla="*/ 53 h 85"/>
                <a:gd name="T8" fmla="*/ 105 w 137"/>
                <a:gd name="T9" fmla="*/ 30 h 85"/>
                <a:gd name="T10" fmla="*/ 101 w 137"/>
                <a:gd name="T11" fmla="*/ 30 h 85"/>
                <a:gd name="T12" fmla="*/ 97 w 137"/>
                <a:gd name="T13" fmla="*/ 28 h 85"/>
                <a:gd name="T14" fmla="*/ 66 w 137"/>
                <a:gd name="T15" fmla="*/ 8 h 85"/>
                <a:gd name="T16" fmla="*/ 33 w 137"/>
                <a:gd name="T17" fmla="*/ 35 h 85"/>
                <a:gd name="T18" fmla="*/ 29 w 137"/>
                <a:gd name="T19" fmla="*/ 38 h 85"/>
                <a:gd name="T20" fmla="*/ 28 w 137"/>
                <a:gd name="T21" fmla="*/ 38 h 85"/>
                <a:gd name="T22" fmla="*/ 28 w 137"/>
                <a:gd name="T23" fmla="*/ 38 h 85"/>
                <a:gd name="T24" fmla="*/ 8 w 137"/>
                <a:gd name="T25" fmla="*/ 57 h 85"/>
                <a:gd name="T26" fmla="*/ 28 w 137"/>
                <a:gd name="T27" fmla="*/ 77 h 85"/>
                <a:gd name="T28" fmla="*/ 34 w 137"/>
                <a:gd name="T29" fmla="*/ 77 h 85"/>
                <a:gd name="T30" fmla="*/ 38 w 137"/>
                <a:gd name="T31" fmla="*/ 81 h 85"/>
                <a:gd name="T32" fmla="*/ 34 w 137"/>
                <a:gd name="T33" fmla="*/ 85 h 85"/>
                <a:gd name="T34" fmla="*/ 28 w 137"/>
                <a:gd name="T35" fmla="*/ 85 h 85"/>
                <a:gd name="T36" fmla="*/ 0 w 137"/>
                <a:gd name="T37" fmla="*/ 57 h 85"/>
                <a:gd name="T38" fmla="*/ 26 w 137"/>
                <a:gd name="T39" fmla="*/ 30 h 85"/>
                <a:gd name="T40" fmla="*/ 66 w 137"/>
                <a:gd name="T41" fmla="*/ 0 h 85"/>
                <a:gd name="T42" fmla="*/ 103 w 137"/>
                <a:gd name="T43" fmla="*/ 22 h 85"/>
                <a:gd name="T44" fmla="*/ 105 w 137"/>
                <a:gd name="T45" fmla="*/ 22 h 85"/>
                <a:gd name="T46" fmla="*/ 137 w 137"/>
                <a:gd name="T47" fmla="*/ 53 h 85"/>
                <a:gd name="T48" fmla="*/ 105 w 137"/>
                <a:gd name="T4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85">
                  <a:moveTo>
                    <a:pt x="105" y="85"/>
                  </a:moveTo>
                  <a:cubicBezTo>
                    <a:pt x="103" y="85"/>
                    <a:pt x="101" y="83"/>
                    <a:pt x="101" y="81"/>
                  </a:cubicBezTo>
                  <a:cubicBezTo>
                    <a:pt x="101" y="79"/>
                    <a:pt x="103" y="77"/>
                    <a:pt x="105" y="77"/>
                  </a:cubicBezTo>
                  <a:cubicBezTo>
                    <a:pt x="118" y="77"/>
                    <a:pt x="129" y="66"/>
                    <a:pt x="129" y="53"/>
                  </a:cubicBezTo>
                  <a:cubicBezTo>
                    <a:pt x="129" y="40"/>
                    <a:pt x="118" y="30"/>
                    <a:pt x="105" y="30"/>
                  </a:cubicBezTo>
                  <a:cubicBezTo>
                    <a:pt x="104" y="30"/>
                    <a:pt x="103" y="30"/>
                    <a:pt x="101" y="30"/>
                  </a:cubicBezTo>
                  <a:cubicBezTo>
                    <a:pt x="99" y="30"/>
                    <a:pt x="98" y="29"/>
                    <a:pt x="97" y="28"/>
                  </a:cubicBezTo>
                  <a:cubicBezTo>
                    <a:pt x="91" y="16"/>
                    <a:pt x="79" y="8"/>
                    <a:pt x="66" y="8"/>
                  </a:cubicBezTo>
                  <a:cubicBezTo>
                    <a:pt x="50" y="8"/>
                    <a:pt x="37" y="19"/>
                    <a:pt x="33" y="35"/>
                  </a:cubicBezTo>
                  <a:cubicBezTo>
                    <a:pt x="33" y="36"/>
                    <a:pt x="31" y="38"/>
                    <a:pt x="29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17" y="38"/>
                    <a:pt x="8" y="46"/>
                    <a:pt x="8" y="57"/>
                  </a:cubicBezTo>
                  <a:cubicBezTo>
                    <a:pt x="8" y="68"/>
                    <a:pt x="17" y="77"/>
                    <a:pt x="28" y="77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6" y="77"/>
                    <a:pt x="38" y="79"/>
                    <a:pt x="38" y="81"/>
                  </a:cubicBezTo>
                  <a:cubicBezTo>
                    <a:pt x="38" y="83"/>
                    <a:pt x="36" y="85"/>
                    <a:pt x="34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13" y="85"/>
                    <a:pt x="0" y="73"/>
                    <a:pt x="0" y="57"/>
                  </a:cubicBezTo>
                  <a:cubicBezTo>
                    <a:pt x="0" y="43"/>
                    <a:pt x="12" y="31"/>
                    <a:pt x="26" y="30"/>
                  </a:cubicBezTo>
                  <a:cubicBezTo>
                    <a:pt x="32" y="12"/>
                    <a:pt x="48" y="0"/>
                    <a:pt x="66" y="0"/>
                  </a:cubicBezTo>
                  <a:cubicBezTo>
                    <a:pt x="82" y="0"/>
                    <a:pt x="95" y="8"/>
                    <a:pt x="103" y="22"/>
                  </a:cubicBezTo>
                  <a:cubicBezTo>
                    <a:pt x="104" y="22"/>
                    <a:pt x="104" y="22"/>
                    <a:pt x="105" y="22"/>
                  </a:cubicBezTo>
                  <a:cubicBezTo>
                    <a:pt x="122" y="22"/>
                    <a:pt x="137" y="36"/>
                    <a:pt x="137" y="53"/>
                  </a:cubicBezTo>
                  <a:cubicBezTo>
                    <a:pt x="137" y="71"/>
                    <a:pt x="122" y="85"/>
                    <a:pt x="105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2" name="Freeform 221"/>
            <p:cNvSpPr/>
            <p:nvPr/>
          </p:nvSpPr>
          <p:spPr bwMode="auto">
            <a:xfrm>
              <a:off x="1262133" y="7373286"/>
              <a:ext cx="165595" cy="180100"/>
            </a:xfrm>
            <a:custGeom>
              <a:avLst/>
              <a:gdLst>
                <a:gd name="T0" fmla="*/ 26 w 58"/>
                <a:gd name="T1" fmla="*/ 63 h 63"/>
                <a:gd name="T2" fmla="*/ 20 w 58"/>
                <a:gd name="T3" fmla="*/ 63 h 63"/>
                <a:gd name="T4" fmla="*/ 16 w 58"/>
                <a:gd name="T5" fmla="*/ 59 h 63"/>
                <a:gd name="T6" fmla="*/ 20 w 58"/>
                <a:gd name="T7" fmla="*/ 55 h 63"/>
                <a:gd name="T8" fmla="*/ 26 w 58"/>
                <a:gd name="T9" fmla="*/ 55 h 63"/>
                <a:gd name="T10" fmla="*/ 50 w 58"/>
                <a:gd name="T11" fmla="*/ 31 h 63"/>
                <a:gd name="T12" fmla="*/ 26 w 58"/>
                <a:gd name="T13" fmla="*/ 8 h 63"/>
                <a:gd name="T14" fmla="*/ 8 w 58"/>
                <a:gd name="T15" fmla="*/ 16 h 63"/>
                <a:gd name="T16" fmla="*/ 2 w 58"/>
                <a:gd name="T17" fmla="*/ 16 h 63"/>
                <a:gd name="T18" fmla="*/ 2 w 58"/>
                <a:gd name="T19" fmla="*/ 10 h 63"/>
                <a:gd name="T20" fmla="*/ 26 w 58"/>
                <a:gd name="T21" fmla="*/ 0 h 63"/>
                <a:gd name="T22" fmla="*/ 58 w 58"/>
                <a:gd name="T23" fmla="*/ 31 h 63"/>
                <a:gd name="T24" fmla="*/ 26 w 58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63">
                  <a:moveTo>
                    <a:pt x="26" y="63"/>
                  </a:moveTo>
                  <a:cubicBezTo>
                    <a:pt x="20" y="63"/>
                    <a:pt x="20" y="63"/>
                    <a:pt x="20" y="63"/>
                  </a:cubicBezTo>
                  <a:cubicBezTo>
                    <a:pt x="18" y="63"/>
                    <a:pt x="16" y="61"/>
                    <a:pt x="16" y="59"/>
                  </a:cubicBezTo>
                  <a:cubicBezTo>
                    <a:pt x="16" y="57"/>
                    <a:pt x="18" y="55"/>
                    <a:pt x="20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9" y="55"/>
                    <a:pt x="50" y="44"/>
                    <a:pt x="50" y="31"/>
                  </a:cubicBezTo>
                  <a:cubicBezTo>
                    <a:pt x="50" y="18"/>
                    <a:pt x="39" y="8"/>
                    <a:pt x="26" y="8"/>
                  </a:cubicBezTo>
                  <a:cubicBezTo>
                    <a:pt x="19" y="8"/>
                    <a:pt x="12" y="10"/>
                    <a:pt x="8" y="16"/>
                  </a:cubicBezTo>
                  <a:cubicBezTo>
                    <a:pt x="6" y="17"/>
                    <a:pt x="4" y="18"/>
                    <a:pt x="2" y="16"/>
                  </a:cubicBezTo>
                  <a:cubicBezTo>
                    <a:pt x="1" y="15"/>
                    <a:pt x="0" y="12"/>
                    <a:pt x="2" y="10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43" y="0"/>
                    <a:pt x="58" y="14"/>
                    <a:pt x="58" y="31"/>
                  </a:cubicBezTo>
                  <a:cubicBezTo>
                    <a:pt x="58" y="49"/>
                    <a:pt x="43" y="63"/>
                    <a:pt x="26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3" name="Freeform 222"/>
            <p:cNvSpPr/>
            <p:nvPr/>
          </p:nvSpPr>
          <p:spPr bwMode="auto">
            <a:xfrm>
              <a:off x="1302020" y="7256040"/>
              <a:ext cx="192187" cy="186143"/>
            </a:xfrm>
            <a:custGeom>
              <a:avLst/>
              <a:gdLst>
                <a:gd name="T0" fmla="*/ 54 w 67"/>
                <a:gd name="T1" fmla="*/ 65 h 65"/>
                <a:gd name="T2" fmla="*/ 51 w 67"/>
                <a:gd name="T3" fmla="*/ 64 h 65"/>
                <a:gd name="T4" fmla="*/ 51 w 67"/>
                <a:gd name="T5" fmla="*/ 58 h 65"/>
                <a:gd name="T6" fmla="*/ 59 w 67"/>
                <a:gd name="T7" fmla="*/ 37 h 65"/>
                <a:gd name="T8" fmla="*/ 30 w 67"/>
                <a:gd name="T9" fmla="*/ 8 h 65"/>
                <a:gd name="T10" fmla="*/ 8 w 67"/>
                <a:gd name="T11" fmla="*/ 18 h 65"/>
                <a:gd name="T12" fmla="*/ 2 w 67"/>
                <a:gd name="T13" fmla="*/ 18 h 65"/>
                <a:gd name="T14" fmla="*/ 2 w 67"/>
                <a:gd name="T15" fmla="*/ 13 h 65"/>
                <a:gd name="T16" fmla="*/ 30 w 67"/>
                <a:gd name="T17" fmla="*/ 0 h 65"/>
                <a:gd name="T18" fmla="*/ 67 w 67"/>
                <a:gd name="T19" fmla="*/ 37 h 65"/>
                <a:gd name="T20" fmla="*/ 56 w 67"/>
                <a:gd name="T21" fmla="*/ 64 h 65"/>
                <a:gd name="T22" fmla="*/ 54 w 67"/>
                <a:gd name="T2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65">
                  <a:moveTo>
                    <a:pt x="54" y="65"/>
                  </a:moveTo>
                  <a:cubicBezTo>
                    <a:pt x="53" y="65"/>
                    <a:pt x="52" y="64"/>
                    <a:pt x="51" y="64"/>
                  </a:cubicBezTo>
                  <a:cubicBezTo>
                    <a:pt x="49" y="62"/>
                    <a:pt x="49" y="59"/>
                    <a:pt x="51" y="58"/>
                  </a:cubicBezTo>
                  <a:cubicBezTo>
                    <a:pt x="56" y="52"/>
                    <a:pt x="59" y="45"/>
                    <a:pt x="59" y="37"/>
                  </a:cubicBezTo>
                  <a:cubicBezTo>
                    <a:pt x="59" y="21"/>
                    <a:pt x="46" y="8"/>
                    <a:pt x="30" y="8"/>
                  </a:cubicBezTo>
                  <a:cubicBezTo>
                    <a:pt x="21" y="8"/>
                    <a:pt x="13" y="11"/>
                    <a:pt x="8" y="18"/>
                  </a:cubicBezTo>
                  <a:cubicBezTo>
                    <a:pt x="6" y="19"/>
                    <a:pt x="4" y="20"/>
                    <a:pt x="2" y="18"/>
                  </a:cubicBezTo>
                  <a:cubicBezTo>
                    <a:pt x="0" y="17"/>
                    <a:pt x="0" y="14"/>
                    <a:pt x="2" y="13"/>
                  </a:cubicBezTo>
                  <a:cubicBezTo>
                    <a:pt x="9" y="4"/>
                    <a:pt x="19" y="0"/>
                    <a:pt x="30" y="0"/>
                  </a:cubicBezTo>
                  <a:cubicBezTo>
                    <a:pt x="51" y="0"/>
                    <a:pt x="67" y="16"/>
                    <a:pt x="67" y="37"/>
                  </a:cubicBezTo>
                  <a:cubicBezTo>
                    <a:pt x="67" y="47"/>
                    <a:pt x="64" y="56"/>
                    <a:pt x="56" y="64"/>
                  </a:cubicBezTo>
                  <a:cubicBezTo>
                    <a:pt x="56" y="64"/>
                    <a:pt x="55" y="65"/>
                    <a:pt x="54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4" name="Freeform 223"/>
            <p:cNvSpPr/>
            <p:nvPr/>
          </p:nvSpPr>
          <p:spPr bwMode="auto">
            <a:xfrm>
              <a:off x="1376961" y="7167803"/>
              <a:ext cx="22966" cy="65271"/>
            </a:xfrm>
            <a:custGeom>
              <a:avLst/>
              <a:gdLst>
                <a:gd name="T0" fmla="*/ 4 w 8"/>
                <a:gd name="T1" fmla="*/ 23 h 23"/>
                <a:gd name="T2" fmla="*/ 0 w 8"/>
                <a:gd name="T3" fmla="*/ 19 h 23"/>
                <a:gd name="T4" fmla="*/ 0 w 8"/>
                <a:gd name="T5" fmla="*/ 4 h 23"/>
                <a:gd name="T6" fmla="*/ 4 w 8"/>
                <a:gd name="T7" fmla="*/ 0 h 23"/>
                <a:gd name="T8" fmla="*/ 8 w 8"/>
                <a:gd name="T9" fmla="*/ 4 h 23"/>
                <a:gd name="T10" fmla="*/ 8 w 8"/>
                <a:gd name="T11" fmla="*/ 19 h 23"/>
                <a:gd name="T12" fmla="*/ 4 w 8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3">
                  <a:moveTo>
                    <a:pt x="4" y="23"/>
                  </a:moveTo>
                  <a:cubicBezTo>
                    <a:pt x="2" y="23"/>
                    <a:pt x="0" y="21"/>
                    <a:pt x="0" y="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1"/>
                    <a:pt x="6" y="23"/>
                    <a:pt x="4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5" name="Freeform 224"/>
            <p:cNvSpPr/>
            <p:nvPr/>
          </p:nvSpPr>
          <p:spPr bwMode="auto">
            <a:xfrm>
              <a:off x="1517173" y="7350320"/>
              <a:ext cx="65271" cy="22966"/>
            </a:xfrm>
            <a:custGeom>
              <a:avLst/>
              <a:gdLst>
                <a:gd name="T0" fmla="*/ 19 w 23"/>
                <a:gd name="T1" fmla="*/ 8 h 8"/>
                <a:gd name="T2" fmla="*/ 4 w 23"/>
                <a:gd name="T3" fmla="*/ 8 h 8"/>
                <a:gd name="T4" fmla="*/ 0 w 23"/>
                <a:gd name="T5" fmla="*/ 4 h 8"/>
                <a:gd name="T6" fmla="*/ 4 w 23"/>
                <a:gd name="T7" fmla="*/ 0 h 8"/>
                <a:gd name="T8" fmla="*/ 19 w 23"/>
                <a:gd name="T9" fmla="*/ 0 h 8"/>
                <a:gd name="T10" fmla="*/ 23 w 23"/>
                <a:gd name="T11" fmla="*/ 4 h 8"/>
                <a:gd name="T12" fmla="*/ 19 w 2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1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6"/>
                    <a:pt x="21" y="8"/>
                    <a:pt x="1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6" name="Freeform 225"/>
            <p:cNvSpPr/>
            <p:nvPr/>
          </p:nvSpPr>
          <p:spPr bwMode="auto">
            <a:xfrm>
              <a:off x="1473659" y="7222196"/>
              <a:ext cx="56810" cy="54392"/>
            </a:xfrm>
            <a:custGeom>
              <a:avLst/>
              <a:gdLst>
                <a:gd name="T0" fmla="*/ 5 w 20"/>
                <a:gd name="T1" fmla="*/ 19 h 19"/>
                <a:gd name="T2" fmla="*/ 2 w 20"/>
                <a:gd name="T3" fmla="*/ 17 h 19"/>
                <a:gd name="T4" fmla="*/ 2 w 20"/>
                <a:gd name="T5" fmla="*/ 12 h 19"/>
                <a:gd name="T6" fmla="*/ 12 w 20"/>
                <a:gd name="T7" fmla="*/ 1 h 19"/>
                <a:gd name="T8" fmla="*/ 18 w 20"/>
                <a:gd name="T9" fmla="*/ 1 h 19"/>
                <a:gd name="T10" fmla="*/ 18 w 20"/>
                <a:gd name="T11" fmla="*/ 7 h 19"/>
                <a:gd name="T12" fmla="*/ 7 w 20"/>
                <a:gd name="T13" fmla="*/ 17 h 19"/>
                <a:gd name="T14" fmla="*/ 5 w 20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9">
                  <a:moveTo>
                    <a:pt x="5" y="19"/>
                  </a:moveTo>
                  <a:cubicBezTo>
                    <a:pt x="3" y="19"/>
                    <a:pt x="2" y="18"/>
                    <a:pt x="2" y="17"/>
                  </a:cubicBezTo>
                  <a:cubicBezTo>
                    <a:pt x="0" y="16"/>
                    <a:pt x="0" y="13"/>
                    <a:pt x="2" y="1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4" y="0"/>
                    <a:pt x="16" y="0"/>
                    <a:pt x="18" y="1"/>
                  </a:cubicBezTo>
                  <a:cubicBezTo>
                    <a:pt x="20" y="3"/>
                    <a:pt x="20" y="5"/>
                    <a:pt x="18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6" y="19"/>
                    <a:pt x="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7" name="Freeform 226"/>
            <p:cNvSpPr/>
            <p:nvPr/>
          </p:nvSpPr>
          <p:spPr bwMode="auto">
            <a:xfrm>
              <a:off x="1473659" y="7448227"/>
              <a:ext cx="56810" cy="54392"/>
            </a:xfrm>
            <a:custGeom>
              <a:avLst/>
              <a:gdLst>
                <a:gd name="T0" fmla="*/ 15 w 20"/>
                <a:gd name="T1" fmla="*/ 19 h 19"/>
                <a:gd name="T2" fmla="*/ 12 w 20"/>
                <a:gd name="T3" fmla="*/ 18 h 19"/>
                <a:gd name="T4" fmla="*/ 2 w 20"/>
                <a:gd name="T5" fmla="*/ 7 h 19"/>
                <a:gd name="T6" fmla="*/ 2 w 20"/>
                <a:gd name="T7" fmla="*/ 2 h 19"/>
                <a:gd name="T8" fmla="*/ 7 w 20"/>
                <a:gd name="T9" fmla="*/ 2 h 19"/>
                <a:gd name="T10" fmla="*/ 18 w 20"/>
                <a:gd name="T11" fmla="*/ 12 h 19"/>
                <a:gd name="T12" fmla="*/ 18 w 20"/>
                <a:gd name="T13" fmla="*/ 18 h 19"/>
                <a:gd name="T14" fmla="*/ 15 w 20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9">
                  <a:moveTo>
                    <a:pt x="15" y="19"/>
                  </a:moveTo>
                  <a:cubicBezTo>
                    <a:pt x="14" y="19"/>
                    <a:pt x="13" y="19"/>
                    <a:pt x="12" y="1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4"/>
                    <a:pt x="20" y="16"/>
                    <a:pt x="18" y="18"/>
                  </a:cubicBezTo>
                  <a:cubicBezTo>
                    <a:pt x="17" y="19"/>
                    <a:pt x="16" y="19"/>
                    <a:pt x="1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8" name="Freeform 227"/>
            <p:cNvSpPr/>
            <p:nvPr/>
          </p:nvSpPr>
          <p:spPr bwMode="auto">
            <a:xfrm>
              <a:off x="1247628" y="7222196"/>
              <a:ext cx="54392" cy="54392"/>
            </a:xfrm>
            <a:custGeom>
              <a:avLst/>
              <a:gdLst>
                <a:gd name="T0" fmla="*/ 15 w 19"/>
                <a:gd name="T1" fmla="*/ 19 h 19"/>
                <a:gd name="T2" fmla="*/ 12 w 19"/>
                <a:gd name="T3" fmla="*/ 17 h 19"/>
                <a:gd name="T4" fmla="*/ 1 w 19"/>
                <a:gd name="T5" fmla="*/ 7 h 19"/>
                <a:gd name="T6" fmla="*/ 1 w 19"/>
                <a:gd name="T7" fmla="*/ 1 h 19"/>
                <a:gd name="T8" fmla="*/ 7 w 19"/>
                <a:gd name="T9" fmla="*/ 1 h 19"/>
                <a:gd name="T10" fmla="*/ 17 w 19"/>
                <a:gd name="T11" fmla="*/ 12 h 19"/>
                <a:gd name="T12" fmla="*/ 17 w 19"/>
                <a:gd name="T13" fmla="*/ 17 h 19"/>
                <a:gd name="T14" fmla="*/ 15 w 19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9">
                  <a:moveTo>
                    <a:pt x="15" y="19"/>
                  </a:moveTo>
                  <a:cubicBezTo>
                    <a:pt x="13" y="19"/>
                    <a:pt x="12" y="18"/>
                    <a:pt x="12" y="1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9" y="13"/>
                    <a:pt x="19" y="16"/>
                    <a:pt x="17" y="17"/>
                  </a:cubicBezTo>
                  <a:cubicBezTo>
                    <a:pt x="17" y="18"/>
                    <a:pt x="16" y="19"/>
                    <a:pt x="1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9" name="Freeform 228"/>
            <p:cNvSpPr>
              <a:spLocks noEditPoints="1"/>
            </p:cNvSpPr>
            <p:nvPr/>
          </p:nvSpPr>
          <p:spPr bwMode="auto">
            <a:xfrm>
              <a:off x="1161809" y="7473610"/>
              <a:ext cx="123290" cy="192187"/>
            </a:xfrm>
            <a:custGeom>
              <a:avLst/>
              <a:gdLst>
                <a:gd name="T0" fmla="*/ 8 w 43"/>
                <a:gd name="T1" fmla="*/ 67 h 67"/>
                <a:gd name="T2" fmla="*/ 6 w 43"/>
                <a:gd name="T3" fmla="*/ 67 h 67"/>
                <a:gd name="T4" fmla="*/ 4 w 43"/>
                <a:gd name="T5" fmla="*/ 62 h 67"/>
                <a:gd name="T6" fmla="*/ 12 w 43"/>
                <a:gd name="T7" fmla="*/ 38 h 67"/>
                <a:gd name="T8" fmla="*/ 4 w 43"/>
                <a:gd name="T9" fmla="*/ 38 h 67"/>
                <a:gd name="T10" fmla="*/ 1 w 43"/>
                <a:gd name="T11" fmla="*/ 36 h 67"/>
                <a:gd name="T12" fmla="*/ 1 w 43"/>
                <a:gd name="T13" fmla="*/ 33 h 67"/>
                <a:gd name="T14" fmla="*/ 10 w 43"/>
                <a:gd name="T15" fmla="*/ 3 h 67"/>
                <a:gd name="T16" fmla="*/ 14 w 43"/>
                <a:gd name="T17" fmla="*/ 0 h 67"/>
                <a:gd name="T18" fmla="*/ 35 w 43"/>
                <a:gd name="T19" fmla="*/ 0 h 67"/>
                <a:gd name="T20" fmla="*/ 39 w 43"/>
                <a:gd name="T21" fmla="*/ 2 h 67"/>
                <a:gd name="T22" fmla="*/ 39 w 43"/>
                <a:gd name="T23" fmla="*/ 6 h 67"/>
                <a:gd name="T24" fmla="*/ 32 w 43"/>
                <a:gd name="T25" fmla="*/ 20 h 67"/>
                <a:gd name="T26" fmla="*/ 39 w 43"/>
                <a:gd name="T27" fmla="*/ 20 h 67"/>
                <a:gd name="T28" fmla="*/ 42 w 43"/>
                <a:gd name="T29" fmla="*/ 22 h 67"/>
                <a:gd name="T30" fmla="*/ 42 w 43"/>
                <a:gd name="T31" fmla="*/ 27 h 67"/>
                <a:gd name="T32" fmla="*/ 11 w 43"/>
                <a:gd name="T33" fmla="*/ 66 h 67"/>
                <a:gd name="T34" fmla="*/ 8 w 43"/>
                <a:gd name="T35" fmla="*/ 67 h 67"/>
                <a:gd name="T36" fmla="*/ 10 w 43"/>
                <a:gd name="T37" fmla="*/ 30 h 67"/>
                <a:gd name="T38" fmla="*/ 17 w 43"/>
                <a:gd name="T39" fmla="*/ 30 h 67"/>
                <a:gd name="T40" fmla="*/ 20 w 43"/>
                <a:gd name="T41" fmla="*/ 32 h 67"/>
                <a:gd name="T42" fmla="*/ 21 w 43"/>
                <a:gd name="T43" fmla="*/ 35 h 67"/>
                <a:gd name="T44" fmla="*/ 18 w 43"/>
                <a:gd name="T45" fmla="*/ 44 h 67"/>
                <a:gd name="T46" fmla="*/ 30 w 43"/>
                <a:gd name="T47" fmla="*/ 28 h 67"/>
                <a:gd name="T48" fmla="*/ 25 w 43"/>
                <a:gd name="T49" fmla="*/ 28 h 67"/>
                <a:gd name="T50" fmla="*/ 22 w 43"/>
                <a:gd name="T51" fmla="*/ 26 h 67"/>
                <a:gd name="T52" fmla="*/ 21 w 43"/>
                <a:gd name="T53" fmla="*/ 22 h 67"/>
                <a:gd name="T54" fmla="*/ 29 w 43"/>
                <a:gd name="T55" fmla="*/ 8 h 67"/>
                <a:gd name="T56" fmla="*/ 17 w 43"/>
                <a:gd name="T57" fmla="*/ 8 h 67"/>
                <a:gd name="T58" fmla="*/ 10 w 43"/>
                <a:gd name="T59" fmla="*/ 3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67">
                  <a:moveTo>
                    <a:pt x="8" y="67"/>
                  </a:moveTo>
                  <a:cubicBezTo>
                    <a:pt x="8" y="67"/>
                    <a:pt x="7" y="67"/>
                    <a:pt x="6" y="67"/>
                  </a:cubicBezTo>
                  <a:cubicBezTo>
                    <a:pt x="5" y="66"/>
                    <a:pt x="4" y="64"/>
                    <a:pt x="4" y="62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8"/>
                    <a:pt x="2" y="37"/>
                    <a:pt x="1" y="36"/>
                  </a:cubicBezTo>
                  <a:cubicBezTo>
                    <a:pt x="0" y="35"/>
                    <a:pt x="0" y="34"/>
                    <a:pt x="1" y="3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8" y="1"/>
                    <a:pt x="39" y="2"/>
                  </a:cubicBezTo>
                  <a:cubicBezTo>
                    <a:pt x="39" y="3"/>
                    <a:pt x="40" y="5"/>
                    <a:pt x="39" y="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0" y="20"/>
                    <a:pt x="41" y="21"/>
                    <a:pt x="42" y="22"/>
                  </a:cubicBezTo>
                  <a:cubicBezTo>
                    <a:pt x="43" y="24"/>
                    <a:pt x="43" y="25"/>
                    <a:pt x="42" y="2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7"/>
                    <a:pt x="9" y="67"/>
                    <a:pt x="8" y="67"/>
                  </a:cubicBezTo>
                  <a:close/>
                  <a:moveTo>
                    <a:pt x="10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8" y="30"/>
                    <a:pt x="20" y="31"/>
                    <a:pt x="20" y="32"/>
                  </a:cubicBezTo>
                  <a:cubicBezTo>
                    <a:pt x="21" y="33"/>
                    <a:pt x="21" y="34"/>
                    <a:pt x="21" y="3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4" y="28"/>
                    <a:pt x="22" y="27"/>
                    <a:pt x="22" y="26"/>
                  </a:cubicBezTo>
                  <a:cubicBezTo>
                    <a:pt x="21" y="25"/>
                    <a:pt x="21" y="23"/>
                    <a:pt x="21" y="22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17" y="8"/>
                    <a:pt x="17" y="8"/>
                    <a:pt x="17" y="8"/>
                  </a:cubicBez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03959" y="4877329"/>
            <a:ext cx="546343" cy="505245"/>
            <a:chOff x="2180761" y="7165386"/>
            <a:chExt cx="546343" cy="505245"/>
          </a:xfrm>
        </p:grpSpPr>
        <p:sp>
          <p:nvSpPr>
            <p:cNvPr id="50" name="Freeform 229"/>
            <p:cNvSpPr/>
            <p:nvPr/>
          </p:nvSpPr>
          <p:spPr bwMode="auto">
            <a:xfrm>
              <a:off x="2180761" y="7308015"/>
              <a:ext cx="391626" cy="242953"/>
            </a:xfrm>
            <a:custGeom>
              <a:avLst/>
              <a:gdLst>
                <a:gd name="T0" fmla="*/ 105 w 137"/>
                <a:gd name="T1" fmla="*/ 85 h 85"/>
                <a:gd name="T2" fmla="*/ 101 w 137"/>
                <a:gd name="T3" fmla="*/ 81 h 85"/>
                <a:gd name="T4" fmla="*/ 105 w 137"/>
                <a:gd name="T5" fmla="*/ 77 h 85"/>
                <a:gd name="T6" fmla="*/ 129 w 137"/>
                <a:gd name="T7" fmla="*/ 53 h 85"/>
                <a:gd name="T8" fmla="*/ 105 w 137"/>
                <a:gd name="T9" fmla="*/ 29 h 85"/>
                <a:gd name="T10" fmla="*/ 101 w 137"/>
                <a:gd name="T11" fmla="*/ 30 h 85"/>
                <a:gd name="T12" fmla="*/ 97 w 137"/>
                <a:gd name="T13" fmla="*/ 27 h 85"/>
                <a:gd name="T14" fmla="*/ 66 w 137"/>
                <a:gd name="T15" fmla="*/ 8 h 85"/>
                <a:gd name="T16" fmla="*/ 33 w 137"/>
                <a:gd name="T17" fmla="*/ 34 h 85"/>
                <a:gd name="T18" fmla="*/ 29 w 137"/>
                <a:gd name="T19" fmla="*/ 37 h 85"/>
                <a:gd name="T20" fmla="*/ 28 w 137"/>
                <a:gd name="T21" fmla="*/ 37 h 85"/>
                <a:gd name="T22" fmla="*/ 28 w 137"/>
                <a:gd name="T23" fmla="*/ 37 h 85"/>
                <a:gd name="T24" fmla="*/ 8 w 137"/>
                <a:gd name="T25" fmla="*/ 57 h 85"/>
                <a:gd name="T26" fmla="*/ 28 w 137"/>
                <a:gd name="T27" fmla="*/ 77 h 85"/>
                <a:gd name="T28" fmla="*/ 32 w 137"/>
                <a:gd name="T29" fmla="*/ 81 h 85"/>
                <a:gd name="T30" fmla="*/ 28 w 137"/>
                <a:gd name="T31" fmla="*/ 85 h 85"/>
                <a:gd name="T32" fmla="*/ 0 w 137"/>
                <a:gd name="T33" fmla="*/ 57 h 85"/>
                <a:gd name="T34" fmla="*/ 26 w 137"/>
                <a:gd name="T35" fmla="*/ 29 h 85"/>
                <a:gd name="T36" fmla="*/ 66 w 137"/>
                <a:gd name="T37" fmla="*/ 0 h 85"/>
                <a:gd name="T38" fmla="*/ 103 w 137"/>
                <a:gd name="T39" fmla="*/ 21 h 85"/>
                <a:gd name="T40" fmla="*/ 105 w 137"/>
                <a:gd name="T41" fmla="*/ 21 h 85"/>
                <a:gd name="T42" fmla="*/ 137 w 137"/>
                <a:gd name="T43" fmla="*/ 53 h 85"/>
                <a:gd name="T44" fmla="*/ 105 w 137"/>
                <a:gd name="T4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7" h="85">
                  <a:moveTo>
                    <a:pt x="105" y="85"/>
                  </a:moveTo>
                  <a:cubicBezTo>
                    <a:pt x="103" y="85"/>
                    <a:pt x="101" y="83"/>
                    <a:pt x="101" y="81"/>
                  </a:cubicBezTo>
                  <a:cubicBezTo>
                    <a:pt x="101" y="79"/>
                    <a:pt x="103" y="77"/>
                    <a:pt x="105" y="77"/>
                  </a:cubicBezTo>
                  <a:cubicBezTo>
                    <a:pt x="118" y="77"/>
                    <a:pt x="129" y="66"/>
                    <a:pt x="129" y="53"/>
                  </a:cubicBezTo>
                  <a:cubicBezTo>
                    <a:pt x="129" y="40"/>
                    <a:pt x="118" y="29"/>
                    <a:pt x="105" y="29"/>
                  </a:cubicBezTo>
                  <a:cubicBezTo>
                    <a:pt x="104" y="29"/>
                    <a:pt x="103" y="29"/>
                    <a:pt x="101" y="30"/>
                  </a:cubicBezTo>
                  <a:cubicBezTo>
                    <a:pt x="99" y="30"/>
                    <a:pt x="98" y="29"/>
                    <a:pt x="97" y="27"/>
                  </a:cubicBezTo>
                  <a:cubicBezTo>
                    <a:pt x="91" y="16"/>
                    <a:pt x="79" y="8"/>
                    <a:pt x="66" y="8"/>
                  </a:cubicBezTo>
                  <a:cubicBezTo>
                    <a:pt x="50" y="8"/>
                    <a:pt x="37" y="19"/>
                    <a:pt x="33" y="34"/>
                  </a:cubicBezTo>
                  <a:cubicBezTo>
                    <a:pt x="33" y="36"/>
                    <a:pt x="31" y="38"/>
                    <a:pt x="29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17" y="37"/>
                    <a:pt x="8" y="46"/>
                    <a:pt x="8" y="57"/>
                  </a:cubicBezTo>
                  <a:cubicBezTo>
                    <a:pt x="8" y="68"/>
                    <a:pt x="17" y="77"/>
                    <a:pt x="28" y="77"/>
                  </a:cubicBezTo>
                  <a:cubicBezTo>
                    <a:pt x="30" y="77"/>
                    <a:pt x="32" y="79"/>
                    <a:pt x="32" y="81"/>
                  </a:cubicBezTo>
                  <a:cubicBezTo>
                    <a:pt x="32" y="83"/>
                    <a:pt x="30" y="85"/>
                    <a:pt x="28" y="85"/>
                  </a:cubicBezTo>
                  <a:cubicBezTo>
                    <a:pt x="13" y="85"/>
                    <a:pt x="0" y="72"/>
                    <a:pt x="0" y="57"/>
                  </a:cubicBezTo>
                  <a:cubicBezTo>
                    <a:pt x="0" y="43"/>
                    <a:pt x="12" y="31"/>
                    <a:pt x="26" y="29"/>
                  </a:cubicBezTo>
                  <a:cubicBezTo>
                    <a:pt x="32" y="12"/>
                    <a:pt x="48" y="0"/>
                    <a:pt x="66" y="0"/>
                  </a:cubicBezTo>
                  <a:cubicBezTo>
                    <a:pt x="82" y="0"/>
                    <a:pt x="95" y="8"/>
                    <a:pt x="103" y="21"/>
                  </a:cubicBezTo>
                  <a:cubicBezTo>
                    <a:pt x="104" y="21"/>
                    <a:pt x="104" y="21"/>
                    <a:pt x="105" y="21"/>
                  </a:cubicBezTo>
                  <a:cubicBezTo>
                    <a:pt x="122" y="21"/>
                    <a:pt x="137" y="36"/>
                    <a:pt x="137" y="53"/>
                  </a:cubicBezTo>
                  <a:cubicBezTo>
                    <a:pt x="137" y="71"/>
                    <a:pt x="122" y="85"/>
                    <a:pt x="105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1" name="Freeform 230"/>
            <p:cNvSpPr/>
            <p:nvPr/>
          </p:nvSpPr>
          <p:spPr bwMode="auto">
            <a:xfrm>
              <a:off x="2406792" y="7368451"/>
              <a:ext cx="165595" cy="182517"/>
            </a:xfrm>
            <a:custGeom>
              <a:avLst/>
              <a:gdLst>
                <a:gd name="T0" fmla="*/ 26 w 58"/>
                <a:gd name="T1" fmla="*/ 64 h 64"/>
                <a:gd name="T2" fmla="*/ 22 w 58"/>
                <a:gd name="T3" fmla="*/ 60 h 64"/>
                <a:gd name="T4" fmla="*/ 26 w 58"/>
                <a:gd name="T5" fmla="*/ 56 h 64"/>
                <a:gd name="T6" fmla="*/ 50 w 58"/>
                <a:gd name="T7" fmla="*/ 32 h 64"/>
                <a:gd name="T8" fmla="*/ 26 w 58"/>
                <a:gd name="T9" fmla="*/ 8 h 64"/>
                <a:gd name="T10" fmla="*/ 8 w 58"/>
                <a:gd name="T11" fmla="*/ 17 h 64"/>
                <a:gd name="T12" fmla="*/ 2 w 58"/>
                <a:gd name="T13" fmla="*/ 17 h 64"/>
                <a:gd name="T14" fmla="*/ 2 w 58"/>
                <a:gd name="T15" fmla="*/ 11 h 64"/>
                <a:gd name="T16" fmla="*/ 26 w 58"/>
                <a:gd name="T17" fmla="*/ 0 h 64"/>
                <a:gd name="T18" fmla="*/ 58 w 58"/>
                <a:gd name="T19" fmla="*/ 32 h 64"/>
                <a:gd name="T20" fmla="*/ 26 w 58"/>
                <a:gd name="T2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64">
                  <a:moveTo>
                    <a:pt x="26" y="64"/>
                  </a:moveTo>
                  <a:cubicBezTo>
                    <a:pt x="24" y="64"/>
                    <a:pt x="22" y="62"/>
                    <a:pt x="22" y="60"/>
                  </a:cubicBezTo>
                  <a:cubicBezTo>
                    <a:pt x="22" y="58"/>
                    <a:pt x="24" y="56"/>
                    <a:pt x="26" y="56"/>
                  </a:cubicBezTo>
                  <a:cubicBezTo>
                    <a:pt x="39" y="56"/>
                    <a:pt x="50" y="45"/>
                    <a:pt x="50" y="32"/>
                  </a:cubicBezTo>
                  <a:cubicBezTo>
                    <a:pt x="50" y="19"/>
                    <a:pt x="39" y="8"/>
                    <a:pt x="26" y="8"/>
                  </a:cubicBezTo>
                  <a:cubicBezTo>
                    <a:pt x="19" y="8"/>
                    <a:pt x="12" y="11"/>
                    <a:pt x="8" y="17"/>
                  </a:cubicBezTo>
                  <a:cubicBezTo>
                    <a:pt x="6" y="18"/>
                    <a:pt x="4" y="18"/>
                    <a:pt x="2" y="17"/>
                  </a:cubicBezTo>
                  <a:cubicBezTo>
                    <a:pt x="1" y="15"/>
                    <a:pt x="0" y="13"/>
                    <a:pt x="2" y="11"/>
                  </a:cubicBezTo>
                  <a:cubicBezTo>
                    <a:pt x="8" y="4"/>
                    <a:pt x="17" y="0"/>
                    <a:pt x="26" y="0"/>
                  </a:cubicBezTo>
                  <a:cubicBezTo>
                    <a:pt x="43" y="0"/>
                    <a:pt x="58" y="15"/>
                    <a:pt x="58" y="32"/>
                  </a:cubicBezTo>
                  <a:cubicBezTo>
                    <a:pt x="58" y="50"/>
                    <a:pt x="43" y="64"/>
                    <a:pt x="26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2" name="Freeform 231"/>
            <p:cNvSpPr/>
            <p:nvPr/>
          </p:nvSpPr>
          <p:spPr bwMode="auto">
            <a:xfrm>
              <a:off x="2357234" y="7488115"/>
              <a:ext cx="22966" cy="102741"/>
            </a:xfrm>
            <a:custGeom>
              <a:avLst/>
              <a:gdLst>
                <a:gd name="T0" fmla="*/ 4 w 8"/>
                <a:gd name="T1" fmla="*/ 36 h 36"/>
                <a:gd name="T2" fmla="*/ 0 w 8"/>
                <a:gd name="T3" fmla="*/ 32 h 36"/>
                <a:gd name="T4" fmla="*/ 0 w 8"/>
                <a:gd name="T5" fmla="*/ 4 h 36"/>
                <a:gd name="T6" fmla="*/ 4 w 8"/>
                <a:gd name="T7" fmla="*/ 0 h 36"/>
                <a:gd name="T8" fmla="*/ 8 w 8"/>
                <a:gd name="T9" fmla="*/ 4 h 36"/>
                <a:gd name="T10" fmla="*/ 8 w 8"/>
                <a:gd name="T11" fmla="*/ 32 h 36"/>
                <a:gd name="T12" fmla="*/ 4 w 8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6">
                  <a:moveTo>
                    <a:pt x="4" y="36"/>
                  </a:moveTo>
                  <a:cubicBezTo>
                    <a:pt x="2" y="36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4"/>
                    <a:pt x="6" y="36"/>
                    <a:pt x="4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3" name="Freeform 232"/>
            <p:cNvSpPr/>
            <p:nvPr/>
          </p:nvSpPr>
          <p:spPr bwMode="auto">
            <a:xfrm>
              <a:off x="2323390" y="7507454"/>
              <a:ext cx="91863" cy="64062"/>
            </a:xfrm>
            <a:custGeom>
              <a:avLst/>
              <a:gdLst>
                <a:gd name="T0" fmla="*/ 4 w 32"/>
                <a:gd name="T1" fmla="*/ 22 h 22"/>
                <a:gd name="T2" fmla="*/ 1 w 32"/>
                <a:gd name="T3" fmla="*/ 20 h 22"/>
                <a:gd name="T4" fmla="*/ 2 w 32"/>
                <a:gd name="T5" fmla="*/ 14 h 22"/>
                <a:gd name="T6" fmla="*/ 26 w 32"/>
                <a:gd name="T7" fmla="*/ 1 h 22"/>
                <a:gd name="T8" fmla="*/ 31 w 32"/>
                <a:gd name="T9" fmla="*/ 2 h 22"/>
                <a:gd name="T10" fmla="*/ 30 w 32"/>
                <a:gd name="T11" fmla="*/ 8 h 22"/>
                <a:gd name="T12" fmla="*/ 6 w 32"/>
                <a:gd name="T13" fmla="*/ 21 h 22"/>
                <a:gd name="T14" fmla="*/ 4 w 32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2">
                  <a:moveTo>
                    <a:pt x="4" y="22"/>
                  </a:moveTo>
                  <a:cubicBezTo>
                    <a:pt x="3" y="22"/>
                    <a:pt x="2" y="21"/>
                    <a:pt x="1" y="20"/>
                  </a:cubicBezTo>
                  <a:cubicBezTo>
                    <a:pt x="0" y="18"/>
                    <a:pt x="0" y="15"/>
                    <a:pt x="2" y="1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8" y="0"/>
                    <a:pt x="30" y="0"/>
                    <a:pt x="31" y="2"/>
                  </a:cubicBezTo>
                  <a:cubicBezTo>
                    <a:pt x="32" y="4"/>
                    <a:pt x="32" y="7"/>
                    <a:pt x="30" y="8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5" y="22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4" name="Freeform 233"/>
            <p:cNvSpPr/>
            <p:nvPr/>
          </p:nvSpPr>
          <p:spPr bwMode="auto">
            <a:xfrm>
              <a:off x="2323390" y="7507454"/>
              <a:ext cx="91863" cy="64062"/>
            </a:xfrm>
            <a:custGeom>
              <a:avLst/>
              <a:gdLst>
                <a:gd name="T0" fmla="*/ 28 w 32"/>
                <a:gd name="T1" fmla="*/ 22 h 22"/>
                <a:gd name="T2" fmla="*/ 26 w 32"/>
                <a:gd name="T3" fmla="*/ 21 h 22"/>
                <a:gd name="T4" fmla="*/ 2 w 32"/>
                <a:gd name="T5" fmla="*/ 8 h 22"/>
                <a:gd name="T6" fmla="*/ 1 w 32"/>
                <a:gd name="T7" fmla="*/ 2 h 22"/>
                <a:gd name="T8" fmla="*/ 6 w 32"/>
                <a:gd name="T9" fmla="*/ 1 h 22"/>
                <a:gd name="T10" fmla="*/ 30 w 32"/>
                <a:gd name="T11" fmla="*/ 14 h 22"/>
                <a:gd name="T12" fmla="*/ 31 w 32"/>
                <a:gd name="T13" fmla="*/ 20 h 22"/>
                <a:gd name="T14" fmla="*/ 28 w 32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2">
                  <a:moveTo>
                    <a:pt x="28" y="22"/>
                  </a:moveTo>
                  <a:cubicBezTo>
                    <a:pt x="27" y="22"/>
                    <a:pt x="27" y="22"/>
                    <a:pt x="26" y="2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2" y="15"/>
                    <a:pt x="32" y="18"/>
                    <a:pt x="31" y="20"/>
                  </a:cubicBezTo>
                  <a:cubicBezTo>
                    <a:pt x="31" y="21"/>
                    <a:pt x="29" y="22"/>
                    <a:pt x="28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5" name="Freeform 234"/>
            <p:cNvSpPr/>
            <p:nvPr/>
          </p:nvSpPr>
          <p:spPr bwMode="auto">
            <a:xfrm>
              <a:off x="2277459" y="7567890"/>
              <a:ext cx="22966" cy="102741"/>
            </a:xfrm>
            <a:custGeom>
              <a:avLst/>
              <a:gdLst>
                <a:gd name="T0" fmla="*/ 4 w 8"/>
                <a:gd name="T1" fmla="*/ 36 h 36"/>
                <a:gd name="T2" fmla="*/ 0 w 8"/>
                <a:gd name="T3" fmla="*/ 32 h 36"/>
                <a:gd name="T4" fmla="*/ 0 w 8"/>
                <a:gd name="T5" fmla="*/ 4 h 36"/>
                <a:gd name="T6" fmla="*/ 4 w 8"/>
                <a:gd name="T7" fmla="*/ 0 h 36"/>
                <a:gd name="T8" fmla="*/ 8 w 8"/>
                <a:gd name="T9" fmla="*/ 4 h 36"/>
                <a:gd name="T10" fmla="*/ 8 w 8"/>
                <a:gd name="T11" fmla="*/ 32 h 36"/>
                <a:gd name="T12" fmla="*/ 4 w 8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6">
                  <a:moveTo>
                    <a:pt x="4" y="36"/>
                  </a:moveTo>
                  <a:cubicBezTo>
                    <a:pt x="2" y="36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4"/>
                    <a:pt x="6" y="36"/>
                    <a:pt x="4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6" name="Freeform 235"/>
            <p:cNvSpPr/>
            <p:nvPr/>
          </p:nvSpPr>
          <p:spPr bwMode="auto">
            <a:xfrm>
              <a:off x="2243615" y="7588439"/>
              <a:ext cx="90654" cy="62854"/>
            </a:xfrm>
            <a:custGeom>
              <a:avLst/>
              <a:gdLst>
                <a:gd name="T0" fmla="*/ 4 w 32"/>
                <a:gd name="T1" fmla="*/ 22 h 22"/>
                <a:gd name="T2" fmla="*/ 1 w 32"/>
                <a:gd name="T3" fmla="*/ 20 h 22"/>
                <a:gd name="T4" fmla="*/ 2 w 32"/>
                <a:gd name="T5" fmla="*/ 14 h 22"/>
                <a:gd name="T6" fmla="*/ 26 w 32"/>
                <a:gd name="T7" fmla="*/ 1 h 22"/>
                <a:gd name="T8" fmla="*/ 31 w 32"/>
                <a:gd name="T9" fmla="*/ 2 h 22"/>
                <a:gd name="T10" fmla="*/ 30 w 32"/>
                <a:gd name="T11" fmla="*/ 8 h 22"/>
                <a:gd name="T12" fmla="*/ 6 w 32"/>
                <a:gd name="T13" fmla="*/ 21 h 22"/>
                <a:gd name="T14" fmla="*/ 4 w 32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2">
                  <a:moveTo>
                    <a:pt x="4" y="22"/>
                  </a:moveTo>
                  <a:cubicBezTo>
                    <a:pt x="3" y="22"/>
                    <a:pt x="2" y="21"/>
                    <a:pt x="1" y="20"/>
                  </a:cubicBezTo>
                  <a:cubicBezTo>
                    <a:pt x="0" y="18"/>
                    <a:pt x="0" y="15"/>
                    <a:pt x="2" y="1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8" y="0"/>
                    <a:pt x="30" y="0"/>
                    <a:pt x="31" y="2"/>
                  </a:cubicBezTo>
                  <a:cubicBezTo>
                    <a:pt x="32" y="4"/>
                    <a:pt x="32" y="7"/>
                    <a:pt x="30" y="8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5" y="22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7" name="Freeform 236"/>
            <p:cNvSpPr/>
            <p:nvPr/>
          </p:nvSpPr>
          <p:spPr bwMode="auto">
            <a:xfrm>
              <a:off x="2243615" y="7588439"/>
              <a:ext cx="90654" cy="62854"/>
            </a:xfrm>
            <a:custGeom>
              <a:avLst/>
              <a:gdLst>
                <a:gd name="T0" fmla="*/ 28 w 32"/>
                <a:gd name="T1" fmla="*/ 22 h 22"/>
                <a:gd name="T2" fmla="*/ 26 w 32"/>
                <a:gd name="T3" fmla="*/ 21 h 22"/>
                <a:gd name="T4" fmla="*/ 2 w 32"/>
                <a:gd name="T5" fmla="*/ 8 h 22"/>
                <a:gd name="T6" fmla="*/ 1 w 32"/>
                <a:gd name="T7" fmla="*/ 2 h 22"/>
                <a:gd name="T8" fmla="*/ 6 w 32"/>
                <a:gd name="T9" fmla="*/ 1 h 22"/>
                <a:gd name="T10" fmla="*/ 30 w 32"/>
                <a:gd name="T11" fmla="*/ 14 h 22"/>
                <a:gd name="T12" fmla="*/ 31 w 32"/>
                <a:gd name="T13" fmla="*/ 20 h 22"/>
                <a:gd name="T14" fmla="*/ 28 w 32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2">
                  <a:moveTo>
                    <a:pt x="28" y="22"/>
                  </a:moveTo>
                  <a:cubicBezTo>
                    <a:pt x="27" y="22"/>
                    <a:pt x="27" y="22"/>
                    <a:pt x="26" y="2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2" y="15"/>
                    <a:pt x="32" y="18"/>
                    <a:pt x="31" y="20"/>
                  </a:cubicBezTo>
                  <a:cubicBezTo>
                    <a:pt x="31" y="21"/>
                    <a:pt x="29" y="22"/>
                    <a:pt x="28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8" name="Freeform 237"/>
            <p:cNvSpPr/>
            <p:nvPr/>
          </p:nvSpPr>
          <p:spPr bwMode="auto">
            <a:xfrm>
              <a:off x="2438219" y="7567890"/>
              <a:ext cx="22966" cy="102741"/>
            </a:xfrm>
            <a:custGeom>
              <a:avLst/>
              <a:gdLst>
                <a:gd name="T0" fmla="*/ 4 w 8"/>
                <a:gd name="T1" fmla="*/ 36 h 36"/>
                <a:gd name="T2" fmla="*/ 0 w 8"/>
                <a:gd name="T3" fmla="*/ 32 h 36"/>
                <a:gd name="T4" fmla="*/ 0 w 8"/>
                <a:gd name="T5" fmla="*/ 4 h 36"/>
                <a:gd name="T6" fmla="*/ 4 w 8"/>
                <a:gd name="T7" fmla="*/ 0 h 36"/>
                <a:gd name="T8" fmla="*/ 8 w 8"/>
                <a:gd name="T9" fmla="*/ 4 h 36"/>
                <a:gd name="T10" fmla="*/ 8 w 8"/>
                <a:gd name="T11" fmla="*/ 32 h 36"/>
                <a:gd name="T12" fmla="*/ 4 w 8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6">
                  <a:moveTo>
                    <a:pt x="4" y="36"/>
                  </a:moveTo>
                  <a:cubicBezTo>
                    <a:pt x="2" y="36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4"/>
                    <a:pt x="6" y="36"/>
                    <a:pt x="4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9" name="Freeform 238"/>
            <p:cNvSpPr/>
            <p:nvPr/>
          </p:nvSpPr>
          <p:spPr bwMode="auto">
            <a:xfrm>
              <a:off x="2403166" y="7588439"/>
              <a:ext cx="91863" cy="62854"/>
            </a:xfrm>
            <a:custGeom>
              <a:avLst/>
              <a:gdLst>
                <a:gd name="T0" fmla="*/ 4 w 32"/>
                <a:gd name="T1" fmla="*/ 22 h 22"/>
                <a:gd name="T2" fmla="*/ 1 w 32"/>
                <a:gd name="T3" fmla="*/ 20 h 22"/>
                <a:gd name="T4" fmla="*/ 2 w 32"/>
                <a:gd name="T5" fmla="*/ 14 h 22"/>
                <a:gd name="T6" fmla="*/ 26 w 32"/>
                <a:gd name="T7" fmla="*/ 1 h 22"/>
                <a:gd name="T8" fmla="*/ 31 w 32"/>
                <a:gd name="T9" fmla="*/ 2 h 22"/>
                <a:gd name="T10" fmla="*/ 30 w 32"/>
                <a:gd name="T11" fmla="*/ 8 h 22"/>
                <a:gd name="T12" fmla="*/ 6 w 32"/>
                <a:gd name="T13" fmla="*/ 21 h 22"/>
                <a:gd name="T14" fmla="*/ 4 w 32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2">
                  <a:moveTo>
                    <a:pt x="4" y="22"/>
                  </a:moveTo>
                  <a:cubicBezTo>
                    <a:pt x="3" y="22"/>
                    <a:pt x="2" y="21"/>
                    <a:pt x="1" y="20"/>
                  </a:cubicBezTo>
                  <a:cubicBezTo>
                    <a:pt x="0" y="18"/>
                    <a:pt x="0" y="15"/>
                    <a:pt x="2" y="1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8" y="0"/>
                    <a:pt x="30" y="0"/>
                    <a:pt x="31" y="2"/>
                  </a:cubicBezTo>
                  <a:cubicBezTo>
                    <a:pt x="32" y="4"/>
                    <a:pt x="32" y="7"/>
                    <a:pt x="30" y="8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5" y="22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60" name="Freeform 239"/>
            <p:cNvSpPr/>
            <p:nvPr/>
          </p:nvSpPr>
          <p:spPr bwMode="auto">
            <a:xfrm>
              <a:off x="2403166" y="7588439"/>
              <a:ext cx="91863" cy="62854"/>
            </a:xfrm>
            <a:custGeom>
              <a:avLst/>
              <a:gdLst>
                <a:gd name="T0" fmla="*/ 28 w 32"/>
                <a:gd name="T1" fmla="*/ 22 h 22"/>
                <a:gd name="T2" fmla="*/ 26 w 32"/>
                <a:gd name="T3" fmla="*/ 21 h 22"/>
                <a:gd name="T4" fmla="*/ 2 w 32"/>
                <a:gd name="T5" fmla="*/ 8 h 22"/>
                <a:gd name="T6" fmla="*/ 1 w 32"/>
                <a:gd name="T7" fmla="*/ 2 h 22"/>
                <a:gd name="T8" fmla="*/ 6 w 32"/>
                <a:gd name="T9" fmla="*/ 1 h 22"/>
                <a:gd name="T10" fmla="*/ 30 w 32"/>
                <a:gd name="T11" fmla="*/ 14 h 22"/>
                <a:gd name="T12" fmla="*/ 31 w 32"/>
                <a:gd name="T13" fmla="*/ 20 h 22"/>
                <a:gd name="T14" fmla="*/ 28 w 32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2">
                  <a:moveTo>
                    <a:pt x="28" y="22"/>
                  </a:moveTo>
                  <a:cubicBezTo>
                    <a:pt x="27" y="22"/>
                    <a:pt x="27" y="22"/>
                    <a:pt x="26" y="2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2" y="15"/>
                    <a:pt x="32" y="18"/>
                    <a:pt x="31" y="20"/>
                  </a:cubicBezTo>
                  <a:cubicBezTo>
                    <a:pt x="31" y="21"/>
                    <a:pt x="29" y="22"/>
                    <a:pt x="28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61" name="Freeform 240"/>
            <p:cNvSpPr/>
            <p:nvPr/>
          </p:nvSpPr>
          <p:spPr bwMode="auto">
            <a:xfrm>
              <a:off x="2446680" y="7249996"/>
              <a:ext cx="190978" cy="189769"/>
            </a:xfrm>
            <a:custGeom>
              <a:avLst/>
              <a:gdLst>
                <a:gd name="T0" fmla="*/ 54 w 67"/>
                <a:gd name="T1" fmla="*/ 66 h 66"/>
                <a:gd name="T2" fmla="*/ 51 w 67"/>
                <a:gd name="T3" fmla="*/ 64 h 66"/>
                <a:gd name="T4" fmla="*/ 51 w 67"/>
                <a:gd name="T5" fmla="*/ 59 h 66"/>
                <a:gd name="T6" fmla="*/ 59 w 67"/>
                <a:gd name="T7" fmla="*/ 38 h 66"/>
                <a:gd name="T8" fmla="*/ 30 w 67"/>
                <a:gd name="T9" fmla="*/ 8 h 66"/>
                <a:gd name="T10" fmla="*/ 8 w 67"/>
                <a:gd name="T11" fmla="*/ 19 h 66"/>
                <a:gd name="T12" fmla="*/ 2 w 67"/>
                <a:gd name="T13" fmla="*/ 19 h 66"/>
                <a:gd name="T14" fmla="*/ 2 w 67"/>
                <a:gd name="T15" fmla="*/ 13 h 66"/>
                <a:gd name="T16" fmla="*/ 30 w 67"/>
                <a:gd name="T17" fmla="*/ 0 h 66"/>
                <a:gd name="T18" fmla="*/ 67 w 67"/>
                <a:gd name="T19" fmla="*/ 38 h 66"/>
                <a:gd name="T20" fmla="*/ 56 w 67"/>
                <a:gd name="T21" fmla="*/ 64 h 66"/>
                <a:gd name="T22" fmla="*/ 54 w 67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66">
                  <a:moveTo>
                    <a:pt x="54" y="66"/>
                  </a:moveTo>
                  <a:cubicBezTo>
                    <a:pt x="53" y="66"/>
                    <a:pt x="52" y="65"/>
                    <a:pt x="51" y="64"/>
                  </a:cubicBezTo>
                  <a:cubicBezTo>
                    <a:pt x="49" y="63"/>
                    <a:pt x="49" y="60"/>
                    <a:pt x="51" y="59"/>
                  </a:cubicBezTo>
                  <a:cubicBezTo>
                    <a:pt x="56" y="53"/>
                    <a:pt x="59" y="46"/>
                    <a:pt x="59" y="38"/>
                  </a:cubicBezTo>
                  <a:cubicBezTo>
                    <a:pt x="59" y="22"/>
                    <a:pt x="46" y="8"/>
                    <a:pt x="30" y="8"/>
                  </a:cubicBezTo>
                  <a:cubicBezTo>
                    <a:pt x="21" y="8"/>
                    <a:pt x="13" y="12"/>
                    <a:pt x="8" y="19"/>
                  </a:cubicBezTo>
                  <a:cubicBezTo>
                    <a:pt x="6" y="20"/>
                    <a:pt x="4" y="20"/>
                    <a:pt x="2" y="19"/>
                  </a:cubicBezTo>
                  <a:cubicBezTo>
                    <a:pt x="0" y="18"/>
                    <a:pt x="0" y="15"/>
                    <a:pt x="2" y="13"/>
                  </a:cubicBezTo>
                  <a:cubicBezTo>
                    <a:pt x="9" y="5"/>
                    <a:pt x="19" y="0"/>
                    <a:pt x="30" y="0"/>
                  </a:cubicBezTo>
                  <a:cubicBezTo>
                    <a:pt x="51" y="0"/>
                    <a:pt x="67" y="17"/>
                    <a:pt x="67" y="38"/>
                  </a:cubicBezTo>
                  <a:cubicBezTo>
                    <a:pt x="67" y="48"/>
                    <a:pt x="64" y="57"/>
                    <a:pt x="56" y="64"/>
                  </a:cubicBezTo>
                  <a:cubicBezTo>
                    <a:pt x="56" y="65"/>
                    <a:pt x="55" y="66"/>
                    <a:pt x="54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62" name="Freeform 241"/>
            <p:cNvSpPr/>
            <p:nvPr/>
          </p:nvSpPr>
          <p:spPr bwMode="auto">
            <a:xfrm>
              <a:off x="2520412" y="7165386"/>
              <a:ext cx="22966" cy="65271"/>
            </a:xfrm>
            <a:custGeom>
              <a:avLst/>
              <a:gdLst>
                <a:gd name="T0" fmla="*/ 4 w 8"/>
                <a:gd name="T1" fmla="*/ 23 h 23"/>
                <a:gd name="T2" fmla="*/ 0 w 8"/>
                <a:gd name="T3" fmla="*/ 19 h 23"/>
                <a:gd name="T4" fmla="*/ 0 w 8"/>
                <a:gd name="T5" fmla="*/ 4 h 23"/>
                <a:gd name="T6" fmla="*/ 4 w 8"/>
                <a:gd name="T7" fmla="*/ 0 h 23"/>
                <a:gd name="T8" fmla="*/ 8 w 8"/>
                <a:gd name="T9" fmla="*/ 4 h 23"/>
                <a:gd name="T10" fmla="*/ 8 w 8"/>
                <a:gd name="T11" fmla="*/ 19 h 23"/>
                <a:gd name="T12" fmla="*/ 4 w 8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3">
                  <a:moveTo>
                    <a:pt x="4" y="23"/>
                  </a:moveTo>
                  <a:cubicBezTo>
                    <a:pt x="2" y="23"/>
                    <a:pt x="0" y="21"/>
                    <a:pt x="0" y="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1"/>
                    <a:pt x="6" y="23"/>
                    <a:pt x="4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63" name="Freeform 242"/>
            <p:cNvSpPr/>
            <p:nvPr/>
          </p:nvSpPr>
          <p:spPr bwMode="auto">
            <a:xfrm>
              <a:off x="2660624" y="7347903"/>
              <a:ext cx="66480" cy="22966"/>
            </a:xfrm>
            <a:custGeom>
              <a:avLst/>
              <a:gdLst>
                <a:gd name="T0" fmla="*/ 19 w 23"/>
                <a:gd name="T1" fmla="*/ 8 h 8"/>
                <a:gd name="T2" fmla="*/ 4 w 23"/>
                <a:gd name="T3" fmla="*/ 8 h 8"/>
                <a:gd name="T4" fmla="*/ 0 w 23"/>
                <a:gd name="T5" fmla="*/ 4 h 8"/>
                <a:gd name="T6" fmla="*/ 4 w 23"/>
                <a:gd name="T7" fmla="*/ 0 h 8"/>
                <a:gd name="T8" fmla="*/ 19 w 23"/>
                <a:gd name="T9" fmla="*/ 0 h 8"/>
                <a:gd name="T10" fmla="*/ 23 w 23"/>
                <a:gd name="T11" fmla="*/ 4 h 8"/>
                <a:gd name="T12" fmla="*/ 19 w 2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1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6"/>
                    <a:pt x="21" y="8"/>
                    <a:pt x="1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64" name="Freeform 243"/>
            <p:cNvSpPr/>
            <p:nvPr/>
          </p:nvSpPr>
          <p:spPr bwMode="auto">
            <a:xfrm>
              <a:off x="2618318" y="7216152"/>
              <a:ext cx="56810" cy="54392"/>
            </a:xfrm>
            <a:custGeom>
              <a:avLst/>
              <a:gdLst>
                <a:gd name="T0" fmla="*/ 5 w 20"/>
                <a:gd name="T1" fmla="*/ 19 h 19"/>
                <a:gd name="T2" fmla="*/ 2 w 20"/>
                <a:gd name="T3" fmla="*/ 18 h 19"/>
                <a:gd name="T4" fmla="*/ 2 w 20"/>
                <a:gd name="T5" fmla="*/ 13 h 19"/>
                <a:gd name="T6" fmla="*/ 12 w 20"/>
                <a:gd name="T7" fmla="*/ 2 h 19"/>
                <a:gd name="T8" fmla="*/ 18 w 20"/>
                <a:gd name="T9" fmla="*/ 2 h 19"/>
                <a:gd name="T10" fmla="*/ 18 w 20"/>
                <a:gd name="T11" fmla="*/ 8 h 19"/>
                <a:gd name="T12" fmla="*/ 7 w 20"/>
                <a:gd name="T13" fmla="*/ 18 h 19"/>
                <a:gd name="T14" fmla="*/ 5 w 20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9">
                  <a:moveTo>
                    <a:pt x="5" y="19"/>
                  </a:moveTo>
                  <a:cubicBezTo>
                    <a:pt x="3" y="19"/>
                    <a:pt x="2" y="19"/>
                    <a:pt x="2" y="18"/>
                  </a:cubicBezTo>
                  <a:cubicBezTo>
                    <a:pt x="0" y="17"/>
                    <a:pt x="0" y="14"/>
                    <a:pt x="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0"/>
                    <a:pt x="16" y="0"/>
                    <a:pt x="18" y="2"/>
                  </a:cubicBezTo>
                  <a:cubicBezTo>
                    <a:pt x="20" y="3"/>
                    <a:pt x="20" y="6"/>
                    <a:pt x="18" y="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6" y="19"/>
                    <a:pt x="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65" name="Freeform 244"/>
            <p:cNvSpPr/>
            <p:nvPr/>
          </p:nvSpPr>
          <p:spPr bwMode="auto">
            <a:xfrm>
              <a:off x="2618318" y="7444601"/>
              <a:ext cx="56810" cy="54392"/>
            </a:xfrm>
            <a:custGeom>
              <a:avLst/>
              <a:gdLst>
                <a:gd name="T0" fmla="*/ 15 w 20"/>
                <a:gd name="T1" fmla="*/ 19 h 19"/>
                <a:gd name="T2" fmla="*/ 12 w 20"/>
                <a:gd name="T3" fmla="*/ 18 h 19"/>
                <a:gd name="T4" fmla="*/ 2 w 20"/>
                <a:gd name="T5" fmla="*/ 7 h 19"/>
                <a:gd name="T6" fmla="*/ 2 w 20"/>
                <a:gd name="T7" fmla="*/ 2 h 19"/>
                <a:gd name="T8" fmla="*/ 7 w 20"/>
                <a:gd name="T9" fmla="*/ 2 h 19"/>
                <a:gd name="T10" fmla="*/ 18 w 20"/>
                <a:gd name="T11" fmla="*/ 12 h 19"/>
                <a:gd name="T12" fmla="*/ 18 w 20"/>
                <a:gd name="T13" fmla="*/ 18 h 19"/>
                <a:gd name="T14" fmla="*/ 15 w 20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9">
                  <a:moveTo>
                    <a:pt x="15" y="19"/>
                  </a:moveTo>
                  <a:cubicBezTo>
                    <a:pt x="14" y="19"/>
                    <a:pt x="13" y="19"/>
                    <a:pt x="12" y="1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4"/>
                    <a:pt x="20" y="16"/>
                    <a:pt x="18" y="18"/>
                  </a:cubicBezTo>
                  <a:cubicBezTo>
                    <a:pt x="17" y="19"/>
                    <a:pt x="16" y="19"/>
                    <a:pt x="1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66" name="Freeform 245"/>
            <p:cNvSpPr/>
            <p:nvPr/>
          </p:nvSpPr>
          <p:spPr bwMode="auto">
            <a:xfrm>
              <a:off x="2392287" y="7216152"/>
              <a:ext cx="54392" cy="54392"/>
            </a:xfrm>
            <a:custGeom>
              <a:avLst/>
              <a:gdLst>
                <a:gd name="T0" fmla="*/ 15 w 19"/>
                <a:gd name="T1" fmla="*/ 19 h 19"/>
                <a:gd name="T2" fmla="*/ 12 w 19"/>
                <a:gd name="T3" fmla="*/ 18 h 19"/>
                <a:gd name="T4" fmla="*/ 1 w 19"/>
                <a:gd name="T5" fmla="*/ 8 h 19"/>
                <a:gd name="T6" fmla="*/ 1 w 19"/>
                <a:gd name="T7" fmla="*/ 2 h 19"/>
                <a:gd name="T8" fmla="*/ 7 w 19"/>
                <a:gd name="T9" fmla="*/ 2 h 19"/>
                <a:gd name="T10" fmla="*/ 17 w 19"/>
                <a:gd name="T11" fmla="*/ 13 h 19"/>
                <a:gd name="T12" fmla="*/ 17 w 19"/>
                <a:gd name="T13" fmla="*/ 18 h 19"/>
                <a:gd name="T14" fmla="*/ 15 w 19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9">
                  <a:moveTo>
                    <a:pt x="15" y="19"/>
                  </a:moveTo>
                  <a:cubicBezTo>
                    <a:pt x="13" y="19"/>
                    <a:pt x="12" y="19"/>
                    <a:pt x="12" y="1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4"/>
                    <a:pt x="19" y="17"/>
                    <a:pt x="17" y="18"/>
                  </a:cubicBezTo>
                  <a:cubicBezTo>
                    <a:pt x="17" y="19"/>
                    <a:pt x="16" y="19"/>
                    <a:pt x="1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560"/>
            <a:ext cx="9144000" cy="900747"/>
          </a:xfrm>
        </p:spPr>
        <p:txBody>
          <a:bodyPr/>
          <a:lstStyle/>
          <a:p>
            <a:r>
              <a:rPr lang="zh-CN" altLang="en-US" sz="4800" dirty="0" smtClean="0">
                <a:latin typeface="方正姚体" pitchFamily="2" charset="-122"/>
                <a:ea typeface="方正姚体" pitchFamily="2" charset="-122"/>
              </a:rPr>
              <a:t>精英团队</a:t>
            </a:r>
            <a:endParaRPr lang="bg-BG" sz="4800" dirty="0">
              <a:ea typeface="方正姚体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1600" dirty="0" smtClean="0"/>
              <a:t>多色彩欧美扁平风格商务通用</a:t>
            </a:r>
            <a:r>
              <a:rPr lang="en-US" altLang="zh-CN" sz="1600" dirty="0" smtClean="0"/>
              <a:t>PPT</a:t>
            </a:r>
            <a:r>
              <a:rPr lang="zh-CN" altLang="en-US" sz="1600" dirty="0" smtClean="0"/>
              <a:t>模板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428999" y="4109734"/>
            <a:ext cx="220874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81784" y="4696690"/>
            <a:ext cx="1103175" cy="2861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4790" y="465508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2"/>
                </a:solidFill>
                <a:latin typeface="+mn-ea"/>
                <a:cs typeface="Open Sans Condensed Light" panose="020B0306030504020204" pitchFamily="34" charset="0"/>
              </a:rPr>
              <a:t>投资人</a:t>
            </a:r>
            <a:endParaRPr lang="bg-BG" dirty="0">
              <a:solidFill>
                <a:schemeClr val="bg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9373" y="419047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无名氏</a:t>
            </a:r>
            <a:endParaRPr lang="bg-BG" sz="24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82306" y="5057559"/>
            <a:ext cx="1774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www.</a:t>
            </a:r>
            <a:r>
              <a:rPr lang="zh-CN" altLang="en-US" sz="1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网站地址</a:t>
            </a:r>
            <a:r>
              <a:rPr lang="en-US" altLang="zh-CN" sz="1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.</a:t>
            </a:r>
            <a:r>
              <a:rPr lang="en-US" sz="1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com</a:t>
            </a:r>
            <a:endParaRPr lang="bg-BG" sz="14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12140" y="5275948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@</a:t>
            </a:r>
            <a:r>
              <a:rPr lang="zh-CN" altLang="en-US" sz="1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邮箱地址</a:t>
            </a:r>
            <a:endParaRPr lang="bg-BG" sz="14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02361" y="4109733"/>
            <a:ext cx="220874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54870" y="4696690"/>
            <a:ext cx="1103175" cy="286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67876" y="4655082"/>
            <a:ext cx="877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2"/>
                </a:solidFill>
                <a:latin typeface="+mn-ea"/>
                <a:cs typeface="Open Sans Condensed Light" panose="020B0306030504020204" pitchFamily="34" charset="0"/>
              </a:rPr>
              <a:t>管理者</a:t>
            </a:r>
            <a:endParaRPr lang="bg-BG" dirty="0">
              <a:solidFill>
                <a:schemeClr val="bg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2461" y="419047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无名氏</a:t>
            </a:r>
            <a:endParaRPr lang="bg-BG" sz="24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5480" y="4108820"/>
            <a:ext cx="2208744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23600" y="4696690"/>
            <a:ext cx="1103175" cy="2861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52023" y="465508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2"/>
                </a:solidFill>
                <a:latin typeface="+mn-ea"/>
                <a:cs typeface="Open Sans Condensed Light" panose="020B0306030504020204" pitchFamily="34" charset="0"/>
              </a:rPr>
              <a:t>主管</a:t>
            </a:r>
            <a:endParaRPr lang="bg-BG" dirty="0">
              <a:solidFill>
                <a:schemeClr val="bg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02083" y="419047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无名氏</a:t>
            </a:r>
            <a:endParaRPr lang="bg-BG" sz="24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45825" y="4109733"/>
            <a:ext cx="2208744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096686" y="4696690"/>
            <a:ext cx="1103175" cy="2861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094278" y="465508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2"/>
                </a:solidFill>
                <a:latin typeface="+mn-ea"/>
                <a:cs typeface="Open Sans Condensed Light" panose="020B0306030504020204" pitchFamily="34" charset="0"/>
              </a:rPr>
              <a:t>技术支持</a:t>
            </a:r>
            <a:endParaRPr lang="bg-BG" dirty="0">
              <a:solidFill>
                <a:schemeClr val="bg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094277" y="419047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无名氏</a:t>
            </a:r>
            <a:endParaRPr lang="bg-BG" sz="24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11047808" y="6383053"/>
            <a:ext cx="495300" cy="330076"/>
          </a:xfrm>
        </p:spPr>
        <p:txBody>
          <a:bodyPr/>
          <a:lstStyle/>
          <a:p>
            <a:fld id="{CCB13F18-A32D-40F8-92A2-4CABB04772E8}" type="slidenum">
              <a:rPr lang="bg-BG" smtClean="0"/>
            </a:fld>
            <a:endParaRPr lang="bg-BG" dirty="0"/>
          </a:p>
        </p:txBody>
      </p:sp>
      <p:sp>
        <p:nvSpPr>
          <p:cNvPr id="46" name="Rectangle 45"/>
          <p:cNvSpPr/>
          <p:nvPr/>
        </p:nvSpPr>
        <p:spPr>
          <a:xfrm>
            <a:off x="1428999" y="1879561"/>
            <a:ext cx="2208744" cy="2208744"/>
          </a:xfrm>
          <a:prstGeom prst="rect">
            <a:avLst/>
          </a:prstGeom>
          <a:blipFill>
            <a:blip r:embed="rId1"/>
            <a:srcRect/>
            <a:stretch>
              <a:fillRect t="-1673" b="-167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>
              <a:latin typeface="+mn-ea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800612" y="1879561"/>
            <a:ext cx="2208744" cy="2208744"/>
          </a:xfrm>
          <a:prstGeom prst="rect">
            <a:avLst/>
          </a:prstGeom>
          <a:blipFill>
            <a:blip r:embed="rId2"/>
            <a:srcRect/>
            <a:stretch>
              <a:fillRect t="-400" b="-4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>
              <a:latin typeface="+mn-ea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175480" y="1867838"/>
            <a:ext cx="2208744" cy="2208744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>
              <a:latin typeface="+mn-ea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545825" y="1867838"/>
            <a:ext cx="2208744" cy="2208744"/>
          </a:xfrm>
          <a:prstGeom prst="rect">
            <a:avLst/>
          </a:prstGeom>
          <a:blipFill>
            <a:blip r:embed="rId4"/>
            <a:srcRect/>
            <a:stretch>
              <a:fillRect t="-80" b="-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>
              <a:latin typeface="+mn-ea"/>
            </a:endParaRPr>
          </a:p>
        </p:txBody>
      </p:sp>
      <p:sp>
        <p:nvSpPr>
          <p:cNvPr id="50" name="TextBox 21"/>
          <p:cNvSpPr txBox="1"/>
          <p:nvPr/>
        </p:nvSpPr>
        <p:spPr>
          <a:xfrm>
            <a:off x="4073081" y="5057343"/>
            <a:ext cx="1774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www.</a:t>
            </a:r>
            <a:r>
              <a:rPr lang="zh-CN" altLang="en-US" sz="1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网站地址</a:t>
            </a:r>
            <a:r>
              <a:rPr lang="en-US" altLang="zh-CN" sz="1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.</a:t>
            </a:r>
            <a:r>
              <a:rPr lang="en-US" sz="1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com</a:t>
            </a:r>
            <a:endParaRPr lang="bg-BG" sz="14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1" name="TextBox 22"/>
          <p:cNvSpPr txBox="1"/>
          <p:nvPr/>
        </p:nvSpPr>
        <p:spPr>
          <a:xfrm>
            <a:off x="4402915" y="5275732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@</a:t>
            </a:r>
            <a:r>
              <a:rPr lang="zh-CN" altLang="en-US" sz="1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邮箱地址</a:t>
            </a:r>
            <a:endParaRPr lang="bg-BG" sz="14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2" name="TextBox 21"/>
          <p:cNvSpPr txBox="1"/>
          <p:nvPr/>
        </p:nvSpPr>
        <p:spPr>
          <a:xfrm>
            <a:off x="6463856" y="5057343"/>
            <a:ext cx="1774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www.</a:t>
            </a:r>
            <a:r>
              <a:rPr lang="zh-CN" altLang="en-US" sz="1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网站地址</a:t>
            </a:r>
            <a:r>
              <a:rPr lang="en-US" altLang="zh-CN" sz="1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.</a:t>
            </a:r>
            <a:r>
              <a:rPr lang="en-US" sz="1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com</a:t>
            </a:r>
            <a:endParaRPr lang="bg-BG" sz="14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3" name="TextBox 22"/>
          <p:cNvSpPr txBox="1"/>
          <p:nvPr/>
        </p:nvSpPr>
        <p:spPr>
          <a:xfrm>
            <a:off x="6793690" y="5275732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@</a:t>
            </a:r>
            <a:r>
              <a:rPr lang="zh-CN" altLang="en-US" sz="1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邮箱地址</a:t>
            </a:r>
            <a:endParaRPr lang="bg-BG" sz="14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4" name="TextBox 21"/>
          <p:cNvSpPr txBox="1"/>
          <p:nvPr/>
        </p:nvSpPr>
        <p:spPr>
          <a:xfrm>
            <a:off x="8854631" y="5057343"/>
            <a:ext cx="1774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www.</a:t>
            </a:r>
            <a:r>
              <a:rPr lang="zh-CN" altLang="en-US" sz="1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网站地址</a:t>
            </a:r>
            <a:r>
              <a:rPr lang="en-US" altLang="zh-CN" sz="1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.</a:t>
            </a:r>
            <a:r>
              <a:rPr lang="en-US" sz="1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com</a:t>
            </a:r>
            <a:endParaRPr lang="bg-BG" sz="14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5" name="TextBox 22"/>
          <p:cNvSpPr txBox="1"/>
          <p:nvPr/>
        </p:nvSpPr>
        <p:spPr>
          <a:xfrm>
            <a:off x="9184465" y="5275732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@</a:t>
            </a:r>
            <a:r>
              <a:rPr lang="zh-CN" altLang="en-US" sz="1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邮箱地址</a:t>
            </a:r>
            <a:endParaRPr lang="bg-BG" sz="14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3366" y="0"/>
            <a:ext cx="9144000" cy="900747"/>
          </a:xfrm>
        </p:spPr>
        <p:txBody>
          <a:bodyPr/>
          <a:lstStyle/>
          <a:p>
            <a:r>
              <a:rPr lang="zh-CN" altLang="en-US" sz="4800" dirty="0" smtClean="0">
                <a:latin typeface="方正姚体" pitchFamily="2" charset="-122"/>
                <a:ea typeface="方正姚体" pitchFamily="2" charset="-122"/>
              </a:rPr>
              <a:t>移动设备</a:t>
            </a:r>
            <a:endParaRPr lang="bg-BG" sz="4800" dirty="0">
              <a:ea typeface="方正姚体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1600" dirty="0" smtClean="0"/>
              <a:t>多色彩欧美扁平风格商务通用</a:t>
            </a:r>
            <a:r>
              <a:rPr lang="en-US" altLang="zh-CN" sz="1600" dirty="0" smtClean="0"/>
              <a:t>PPT</a:t>
            </a:r>
            <a:r>
              <a:rPr lang="zh-CN" altLang="en-US" sz="1600" dirty="0" smtClean="0"/>
              <a:t>模板</a:t>
            </a:r>
            <a:endParaRPr lang="en-US" sz="1600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11047808" y="6383053"/>
            <a:ext cx="495300" cy="330076"/>
          </a:xfrm>
        </p:spPr>
        <p:txBody>
          <a:bodyPr/>
          <a:lstStyle/>
          <a:p>
            <a:fld id="{CCB13F18-A32D-40F8-92A2-4CABB04772E8}" type="slidenum">
              <a:rPr lang="bg-BG" smtClean="0"/>
            </a:fld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6929"/>
            <a:ext cx="4167963" cy="44010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42407" y="1859339"/>
            <a:ext cx="6938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第一阶段</a:t>
            </a:r>
            <a:endParaRPr lang="en-US" sz="2400" dirty="0" smtClean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342407" y="3244703"/>
            <a:ext cx="6938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第二阶段</a:t>
            </a:r>
            <a:endParaRPr lang="en-US" altLang="zh-CN" sz="24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342407" y="4630068"/>
            <a:ext cx="6938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第三阶段</a:t>
            </a:r>
            <a:endParaRPr lang="en-US" altLang="zh-CN" sz="24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3" name="Group 12"/>
          <p:cNvGrpSpPr/>
          <p:nvPr/>
        </p:nvGrpSpPr>
        <p:grpSpPr>
          <a:xfrm>
            <a:off x="1066368" y="1135149"/>
            <a:ext cx="1148047" cy="4572029"/>
            <a:chOff x="9285631" y="-1336396"/>
            <a:chExt cx="1148047" cy="4572029"/>
          </a:xfrm>
        </p:grpSpPr>
        <p:sp>
          <p:nvSpPr>
            <p:cNvPr id="160" name="Rectangle 159"/>
            <p:cNvSpPr/>
            <p:nvPr/>
          </p:nvSpPr>
          <p:spPr>
            <a:xfrm>
              <a:off x="9285632" y="-1336396"/>
              <a:ext cx="1140364" cy="11597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285631" y="-184043"/>
              <a:ext cx="1148047" cy="11419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285632" y="947532"/>
              <a:ext cx="1142962" cy="11419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285632" y="2086388"/>
              <a:ext cx="1142964" cy="11492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527288" y="-1118797"/>
              <a:ext cx="18473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4000" dirty="0">
                <a:solidFill>
                  <a:schemeClr val="accent5"/>
                </a:solidFill>
                <a:latin typeface="+mn-ea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9527288" y="27862"/>
              <a:ext cx="18473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4000" dirty="0">
                <a:solidFill>
                  <a:schemeClr val="accent5"/>
                </a:solidFill>
                <a:latin typeface="+mn-ea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527288" y="1191136"/>
              <a:ext cx="18473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4000" dirty="0">
                <a:solidFill>
                  <a:schemeClr val="accent5"/>
                </a:solidFill>
                <a:latin typeface="+mn-ea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752308" y="2322711"/>
              <a:ext cx="18473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sz="4000" dirty="0">
                <a:solidFill>
                  <a:schemeClr val="accent5"/>
                </a:solidFill>
                <a:latin typeface="+mn-ea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609808" y="1134683"/>
            <a:ext cx="4441828" cy="4572495"/>
          </a:xfrm>
          <a:prstGeom prst="rect">
            <a:avLst/>
          </a:prstGeom>
          <a:solidFill>
            <a:schemeClr val="accent5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811776" y="1364220"/>
            <a:ext cx="39912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调研</a:t>
            </a:r>
            <a:endParaRPr lang="en-US" sz="2400" dirty="0" smtClean="0">
              <a:solidFill>
                <a:schemeClr val="accent6">
                  <a:lumMod val="75000"/>
                  <a:lumOff val="25000"/>
                </a:schemeClr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</a:t>
            </a:r>
            <a:r>
              <a:rPr lang="zh-CN" altLang="en-US" sz="12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。</a:t>
            </a:r>
            <a:endParaRPr lang="zh-CN" altLang="en-US" sz="1200" dirty="0">
              <a:solidFill>
                <a:schemeClr val="accent6">
                  <a:lumMod val="75000"/>
                  <a:lumOff val="25000"/>
                </a:schemeClr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811776" y="2726986"/>
            <a:ext cx="39912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搜索</a:t>
            </a:r>
            <a:endParaRPr lang="en-US" sz="2400" dirty="0" smtClean="0">
              <a:solidFill>
                <a:schemeClr val="accent6">
                  <a:lumMod val="75000"/>
                  <a:lumOff val="25000"/>
                </a:schemeClr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</a:t>
            </a:r>
            <a:endParaRPr lang="zh-CN" altLang="en-US" sz="1200" dirty="0">
              <a:solidFill>
                <a:schemeClr val="accent6">
                  <a:lumMod val="75000"/>
                  <a:lumOff val="25000"/>
                </a:schemeClr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811776" y="4089752"/>
            <a:ext cx="39912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专业</a:t>
            </a:r>
            <a:endParaRPr lang="en-US" sz="2400" dirty="0" smtClean="0">
              <a:solidFill>
                <a:schemeClr val="accent6">
                  <a:lumMod val="75000"/>
                  <a:lumOff val="25000"/>
                </a:schemeClr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</a:t>
            </a:r>
            <a:endParaRPr lang="zh-CN" altLang="en-US" sz="1200" dirty="0">
              <a:solidFill>
                <a:schemeClr val="accent6">
                  <a:lumMod val="75000"/>
                  <a:lumOff val="25000"/>
                </a:schemeClr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6" name="Freeform 142"/>
          <p:cNvSpPr/>
          <p:nvPr/>
        </p:nvSpPr>
        <p:spPr bwMode="auto">
          <a:xfrm>
            <a:off x="1401155" y="3798794"/>
            <a:ext cx="445092" cy="363340"/>
          </a:xfrm>
          <a:custGeom>
            <a:avLst/>
            <a:gdLst>
              <a:gd name="T0" fmla="*/ 135 w 135"/>
              <a:gd name="T1" fmla="*/ 49 h 110"/>
              <a:gd name="T2" fmla="*/ 68 w 135"/>
              <a:gd name="T3" fmla="*/ 0 h 110"/>
              <a:gd name="T4" fmla="*/ 0 w 135"/>
              <a:gd name="T5" fmla="*/ 49 h 110"/>
              <a:gd name="T6" fmla="*/ 68 w 135"/>
              <a:gd name="T7" fmla="*/ 99 h 110"/>
              <a:gd name="T8" fmla="*/ 93 w 135"/>
              <a:gd name="T9" fmla="*/ 96 h 110"/>
              <a:gd name="T10" fmla="*/ 121 w 135"/>
              <a:gd name="T11" fmla="*/ 110 h 110"/>
              <a:gd name="T12" fmla="*/ 113 w 135"/>
              <a:gd name="T13" fmla="*/ 86 h 110"/>
              <a:gd name="T14" fmla="*/ 135 w 135"/>
              <a:gd name="T15" fmla="*/ 4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5" h="110">
                <a:moveTo>
                  <a:pt x="135" y="49"/>
                </a:moveTo>
                <a:cubicBezTo>
                  <a:pt x="135" y="22"/>
                  <a:pt x="105" y="0"/>
                  <a:pt x="68" y="0"/>
                </a:cubicBezTo>
                <a:cubicBezTo>
                  <a:pt x="30" y="0"/>
                  <a:pt x="0" y="22"/>
                  <a:pt x="0" y="49"/>
                </a:cubicBezTo>
                <a:cubicBezTo>
                  <a:pt x="0" y="77"/>
                  <a:pt x="30" y="99"/>
                  <a:pt x="68" y="99"/>
                </a:cubicBezTo>
                <a:cubicBezTo>
                  <a:pt x="76" y="99"/>
                  <a:pt x="85" y="98"/>
                  <a:pt x="93" y="96"/>
                </a:cubicBezTo>
                <a:cubicBezTo>
                  <a:pt x="95" y="95"/>
                  <a:pt x="121" y="110"/>
                  <a:pt x="121" y="110"/>
                </a:cubicBezTo>
                <a:cubicBezTo>
                  <a:pt x="113" y="86"/>
                  <a:pt x="113" y="86"/>
                  <a:pt x="113" y="86"/>
                </a:cubicBezTo>
                <a:cubicBezTo>
                  <a:pt x="126" y="77"/>
                  <a:pt x="135" y="64"/>
                  <a:pt x="135" y="4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17" name="Freeform 160"/>
          <p:cNvSpPr/>
          <p:nvPr/>
        </p:nvSpPr>
        <p:spPr bwMode="auto">
          <a:xfrm>
            <a:off x="1367451" y="1535239"/>
            <a:ext cx="538199" cy="342903"/>
          </a:xfrm>
          <a:custGeom>
            <a:avLst/>
            <a:gdLst>
              <a:gd name="T0" fmla="*/ 163 w 163"/>
              <a:gd name="T1" fmla="*/ 70 h 104"/>
              <a:gd name="T2" fmla="*/ 129 w 163"/>
              <a:gd name="T3" fmla="*/ 37 h 104"/>
              <a:gd name="T4" fmla="*/ 119 w 163"/>
              <a:gd name="T5" fmla="*/ 38 h 104"/>
              <a:gd name="T6" fmla="*/ 77 w 163"/>
              <a:gd name="T7" fmla="*/ 0 h 104"/>
              <a:gd name="T8" fmla="*/ 34 w 163"/>
              <a:gd name="T9" fmla="*/ 42 h 104"/>
              <a:gd name="T10" fmla="*/ 35 w 163"/>
              <a:gd name="T11" fmla="*/ 51 h 104"/>
              <a:gd name="T12" fmla="*/ 27 w 163"/>
              <a:gd name="T13" fmla="*/ 51 h 104"/>
              <a:gd name="T14" fmla="*/ 0 w 163"/>
              <a:gd name="T15" fmla="*/ 77 h 104"/>
              <a:gd name="T16" fmla="*/ 27 w 163"/>
              <a:gd name="T17" fmla="*/ 104 h 104"/>
              <a:gd name="T18" fmla="*/ 132 w 163"/>
              <a:gd name="T19" fmla="*/ 104 h 104"/>
              <a:gd name="T20" fmla="*/ 152 w 163"/>
              <a:gd name="T21" fmla="*/ 95 h 104"/>
              <a:gd name="T22" fmla="*/ 163 w 163"/>
              <a:gd name="T23" fmla="*/ 7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3" h="104">
                <a:moveTo>
                  <a:pt x="163" y="70"/>
                </a:moveTo>
                <a:cubicBezTo>
                  <a:pt x="163" y="52"/>
                  <a:pt x="148" y="37"/>
                  <a:pt x="129" y="37"/>
                </a:cubicBezTo>
                <a:cubicBezTo>
                  <a:pt x="126" y="37"/>
                  <a:pt x="122" y="37"/>
                  <a:pt x="119" y="38"/>
                </a:cubicBezTo>
                <a:cubicBezTo>
                  <a:pt x="117" y="17"/>
                  <a:pt x="99" y="0"/>
                  <a:pt x="77" y="0"/>
                </a:cubicBezTo>
                <a:cubicBezTo>
                  <a:pt x="53" y="0"/>
                  <a:pt x="34" y="19"/>
                  <a:pt x="34" y="42"/>
                </a:cubicBezTo>
                <a:cubicBezTo>
                  <a:pt x="34" y="45"/>
                  <a:pt x="34" y="48"/>
                  <a:pt x="35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12" y="51"/>
                  <a:pt x="0" y="63"/>
                  <a:pt x="0" y="77"/>
                </a:cubicBezTo>
                <a:cubicBezTo>
                  <a:pt x="0" y="92"/>
                  <a:pt x="12" y="104"/>
                  <a:pt x="27" y="104"/>
                </a:cubicBezTo>
                <a:cubicBezTo>
                  <a:pt x="132" y="104"/>
                  <a:pt x="132" y="104"/>
                  <a:pt x="132" y="104"/>
                </a:cubicBezTo>
                <a:cubicBezTo>
                  <a:pt x="140" y="104"/>
                  <a:pt x="147" y="100"/>
                  <a:pt x="152" y="95"/>
                </a:cubicBezTo>
                <a:cubicBezTo>
                  <a:pt x="159" y="89"/>
                  <a:pt x="163" y="80"/>
                  <a:pt x="163" y="7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394343" y="2705743"/>
            <a:ext cx="474614" cy="295214"/>
            <a:chOff x="5910263" y="1038226"/>
            <a:chExt cx="331788" cy="206375"/>
          </a:xfrm>
          <a:solidFill>
            <a:schemeClr val="bg2"/>
          </a:solidFill>
        </p:grpSpPr>
        <p:sp>
          <p:nvSpPr>
            <p:cNvPr id="19" name="Freeform 151"/>
            <p:cNvSpPr/>
            <p:nvPr/>
          </p:nvSpPr>
          <p:spPr bwMode="auto">
            <a:xfrm>
              <a:off x="5915025" y="1038226"/>
              <a:ext cx="319088" cy="131763"/>
            </a:xfrm>
            <a:custGeom>
              <a:avLst/>
              <a:gdLst>
                <a:gd name="T0" fmla="*/ 135 w 139"/>
                <a:gd name="T1" fmla="*/ 0 h 57"/>
                <a:gd name="T2" fmla="*/ 4 w 139"/>
                <a:gd name="T3" fmla="*/ 0 h 57"/>
                <a:gd name="T4" fmla="*/ 0 w 139"/>
                <a:gd name="T5" fmla="*/ 1 h 57"/>
                <a:gd name="T6" fmla="*/ 65 w 139"/>
                <a:gd name="T7" fmla="*/ 55 h 57"/>
                <a:gd name="T8" fmla="*/ 74 w 139"/>
                <a:gd name="T9" fmla="*/ 55 h 57"/>
                <a:gd name="T10" fmla="*/ 139 w 139"/>
                <a:gd name="T11" fmla="*/ 1 h 57"/>
                <a:gd name="T12" fmla="*/ 135 w 13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57">
                  <a:moveTo>
                    <a:pt x="13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8" y="57"/>
                    <a:pt x="72" y="57"/>
                    <a:pt x="74" y="55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8" y="0"/>
                    <a:pt x="137" y="0"/>
                    <a:pt x="1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0" name="Freeform 152"/>
            <p:cNvSpPr>
              <a:spLocks noEditPoints="1"/>
            </p:cNvSpPr>
            <p:nvPr/>
          </p:nvSpPr>
          <p:spPr bwMode="auto">
            <a:xfrm>
              <a:off x="5910263" y="1058863"/>
              <a:ext cx="331788" cy="185738"/>
            </a:xfrm>
            <a:custGeom>
              <a:avLst/>
              <a:gdLst>
                <a:gd name="T0" fmla="*/ 77 w 144"/>
                <a:gd name="T1" fmla="*/ 55 h 81"/>
                <a:gd name="T2" fmla="*/ 67 w 144"/>
                <a:gd name="T3" fmla="*/ 55 h 81"/>
                <a:gd name="T4" fmla="*/ 0 w 144"/>
                <a:gd name="T5" fmla="*/ 0 h 81"/>
                <a:gd name="T6" fmla="*/ 0 w 144"/>
                <a:gd name="T7" fmla="*/ 74 h 81"/>
                <a:gd name="T8" fmla="*/ 6 w 144"/>
                <a:gd name="T9" fmla="*/ 81 h 81"/>
                <a:gd name="T10" fmla="*/ 137 w 144"/>
                <a:gd name="T11" fmla="*/ 81 h 81"/>
                <a:gd name="T12" fmla="*/ 144 w 144"/>
                <a:gd name="T13" fmla="*/ 74 h 81"/>
                <a:gd name="T14" fmla="*/ 144 w 144"/>
                <a:gd name="T15" fmla="*/ 0 h 81"/>
                <a:gd name="T16" fmla="*/ 77 w 144"/>
                <a:gd name="T17" fmla="*/ 55 h 81"/>
                <a:gd name="T18" fmla="*/ 41 w 144"/>
                <a:gd name="T19" fmla="*/ 45 h 81"/>
                <a:gd name="T20" fmla="*/ 10 w 144"/>
                <a:gd name="T21" fmla="*/ 75 h 81"/>
                <a:gd name="T22" fmla="*/ 8 w 144"/>
                <a:gd name="T23" fmla="*/ 76 h 81"/>
                <a:gd name="T24" fmla="*/ 6 w 144"/>
                <a:gd name="T25" fmla="*/ 75 h 81"/>
                <a:gd name="T26" fmla="*/ 6 w 144"/>
                <a:gd name="T27" fmla="*/ 71 h 81"/>
                <a:gd name="T28" fmla="*/ 37 w 144"/>
                <a:gd name="T29" fmla="*/ 41 h 81"/>
                <a:gd name="T30" fmla="*/ 41 w 144"/>
                <a:gd name="T31" fmla="*/ 41 h 81"/>
                <a:gd name="T32" fmla="*/ 41 w 144"/>
                <a:gd name="T33" fmla="*/ 45 h 81"/>
                <a:gd name="T34" fmla="*/ 138 w 144"/>
                <a:gd name="T35" fmla="*/ 75 h 81"/>
                <a:gd name="T36" fmla="*/ 136 w 144"/>
                <a:gd name="T37" fmla="*/ 76 h 81"/>
                <a:gd name="T38" fmla="*/ 134 w 144"/>
                <a:gd name="T39" fmla="*/ 75 h 81"/>
                <a:gd name="T40" fmla="*/ 102 w 144"/>
                <a:gd name="T41" fmla="*/ 45 h 81"/>
                <a:gd name="T42" fmla="*/ 102 w 144"/>
                <a:gd name="T43" fmla="*/ 41 h 81"/>
                <a:gd name="T44" fmla="*/ 106 w 144"/>
                <a:gd name="T45" fmla="*/ 41 h 81"/>
                <a:gd name="T46" fmla="*/ 138 w 144"/>
                <a:gd name="T47" fmla="*/ 71 h 81"/>
                <a:gd name="T48" fmla="*/ 138 w 144"/>
                <a:gd name="T49" fmla="*/ 7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81">
                  <a:moveTo>
                    <a:pt x="77" y="55"/>
                  </a:moveTo>
                  <a:cubicBezTo>
                    <a:pt x="74" y="57"/>
                    <a:pt x="69" y="57"/>
                    <a:pt x="67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1"/>
                    <a:pt x="6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41" y="81"/>
                    <a:pt x="144" y="78"/>
                    <a:pt x="144" y="74"/>
                  </a:cubicBezTo>
                  <a:cubicBezTo>
                    <a:pt x="144" y="0"/>
                    <a:pt x="144" y="0"/>
                    <a:pt x="144" y="0"/>
                  </a:cubicBezTo>
                  <a:lnTo>
                    <a:pt x="77" y="55"/>
                  </a:lnTo>
                  <a:close/>
                  <a:moveTo>
                    <a:pt x="41" y="45"/>
                  </a:moveTo>
                  <a:cubicBezTo>
                    <a:pt x="10" y="75"/>
                    <a:pt x="10" y="75"/>
                    <a:pt x="10" y="75"/>
                  </a:cubicBezTo>
                  <a:cubicBezTo>
                    <a:pt x="9" y="75"/>
                    <a:pt x="8" y="76"/>
                    <a:pt x="8" y="76"/>
                  </a:cubicBezTo>
                  <a:cubicBezTo>
                    <a:pt x="7" y="76"/>
                    <a:pt x="6" y="75"/>
                    <a:pt x="6" y="75"/>
                  </a:cubicBezTo>
                  <a:cubicBezTo>
                    <a:pt x="5" y="74"/>
                    <a:pt x="5" y="72"/>
                    <a:pt x="6" y="7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40" y="40"/>
                    <a:pt x="41" y="41"/>
                  </a:cubicBezTo>
                  <a:cubicBezTo>
                    <a:pt x="42" y="42"/>
                    <a:pt x="42" y="44"/>
                    <a:pt x="41" y="45"/>
                  </a:cubicBezTo>
                  <a:close/>
                  <a:moveTo>
                    <a:pt x="138" y="75"/>
                  </a:moveTo>
                  <a:cubicBezTo>
                    <a:pt x="137" y="75"/>
                    <a:pt x="136" y="76"/>
                    <a:pt x="136" y="76"/>
                  </a:cubicBezTo>
                  <a:cubicBezTo>
                    <a:pt x="135" y="76"/>
                    <a:pt x="134" y="75"/>
                    <a:pt x="134" y="7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1" y="44"/>
                    <a:pt x="101" y="42"/>
                    <a:pt x="102" y="41"/>
                  </a:cubicBezTo>
                  <a:cubicBezTo>
                    <a:pt x="103" y="40"/>
                    <a:pt x="105" y="40"/>
                    <a:pt x="106" y="41"/>
                  </a:cubicBezTo>
                  <a:cubicBezTo>
                    <a:pt x="138" y="71"/>
                    <a:pt x="138" y="71"/>
                    <a:pt x="138" y="71"/>
                  </a:cubicBezTo>
                  <a:cubicBezTo>
                    <a:pt x="139" y="72"/>
                    <a:pt x="139" y="74"/>
                    <a:pt x="138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21" name="Freeform 313"/>
          <p:cNvSpPr>
            <a:spLocks noEditPoints="1"/>
          </p:cNvSpPr>
          <p:nvPr/>
        </p:nvSpPr>
        <p:spPr bwMode="auto">
          <a:xfrm>
            <a:off x="1528721" y="4907561"/>
            <a:ext cx="208921" cy="472343"/>
          </a:xfrm>
          <a:custGeom>
            <a:avLst/>
            <a:gdLst>
              <a:gd name="T0" fmla="*/ 61 w 63"/>
              <a:gd name="T1" fmla="*/ 128 h 143"/>
              <a:gd name="T2" fmla="*/ 59 w 63"/>
              <a:gd name="T3" fmla="*/ 136 h 143"/>
              <a:gd name="T4" fmla="*/ 45 w 63"/>
              <a:gd name="T5" fmla="*/ 141 h 143"/>
              <a:gd name="T6" fmla="*/ 32 w 63"/>
              <a:gd name="T7" fmla="*/ 143 h 143"/>
              <a:gd name="T8" fmla="*/ 15 w 63"/>
              <a:gd name="T9" fmla="*/ 138 h 143"/>
              <a:gd name="T10" fmla="*/ 9 w 63"/>
              <a:gd name="T11" fmla="*/ 124 h 143"/>
              <a:gd name="T12" fmla="*/ 10 w 63"/>
              <a:gd name="T13" fmla="*/ 118 h 143"/>
              <a:gd name="T14" fmla="*/ 11 w 63"/>
              <a:gd name="T15" fmla="*/ 110 h 143"/>
              <a:gd name="T16" fmla="*/ 19 w 63"/>
              <a:gd name="T17" fmla="*/ 84 h 143"/>
              <a:gd name="T18" fmla="*/ 20 w 63"/>
              <a:gd name="T19" fmla="*/ 76 h 143"/>
              <a:gd name="T20" fmla="*/ 21 w 63"/>
              <a:gd name="T21" fmla="*/ 70 h 143"/>
              <a:gd name="T22" fmla="*/ 19 w 63"/>
              <a:gd name="T23" fmla="*/ 63 h 143"/>
              <a:gd name="T24" fmla="*/ 11 w 63"/>
              <a:gd name="T25" fmla="*/ 61 h 143"/>
              <a:gd name="T26" fmla="*/ 5 w 63"/>
              <a:gd name="T27" fmla="*/ 62 h 143"/>
              <a:gd name="T28" fmla="*/ 0 w 63"/>
              <a:gd name="T29" fmla="*/ 64 h 143"/>
              <a:gd name="T30" fmla="*/ 2 w 63"/>
              <a:gd name="T31" fmla="*/ 56 h 143"/>
              <a:gd name="T32" fmla="*/ 16 w 63"/>
              <a:gd name="T33" fmla="*/ 50 h 143"/>
              <a:gd name="T34" fmla="*/ 29 w 63"/>
              <a:gd name="T35" fmla="*/ 48 h 143"/>
              <a:gd name="T36" fmla="*/ 45 w 63"/>
              <a:gd name="T37" fmla="*/ 53 h 143"/>
              <a:gd name="T38" fmla="*/ 51 w 63"/>
              <a:gd name="T39" fmla="*/ 67 h 143"/>
              <a:gd name="T40" fmla="*/ 51 w 63"/>
              <a:gd name="T41" fmla="*/ 73 h 143"/>
              <a:gd name="T42" fmla="*/ 49 w 63"/>
              <a:gd name="T43" fmla="*/ 81 h 143"/>
              <a:gd name="T44" fmla="*/ 42 w 63"/>
              <a:gd name="T45" fmla="*/ 108 h 143"/>
              <a:gd name="T46" fmla="*/ 40 w 63"/>
              <a:gd name="T47" fmla="*/ 115 h 143"/>
              <a:gd name="T48" fmla="*/ 39 w 63"/>
              <a:gd name="T49" fmla="*/ 121 h 143"/>
              <a:gd name="T50" fmla="*/ 42 w 63"/>
              <a:gd name="T51" fmla="*/ 128 h 143"/>
              <a:gd name="T52" fmla="*/ 50 w 63"/>
              <a:gd name="T53" fmla="*/ 130 h 143"/>
              <a:gd name="T54" fmla="*/ 56 w 63"/>
              <a:gd name="T55" fmla="*/ 129 h 143"/>
              <a:gd name="T56" fmla="*/ 61 w 63"/>
              <a:gd name="T57" fmla="*/ 128 h 143"/>
              <a:gd name="T58" fmla="*/ 63 w 63"/>
              <a:gd name="T59" fmla="*/ 16 h 143"/>
              <a:gd name="T60" fmla="*/ 58 w 63"/>
              <a:gd name="T61" fmla="*/ 28 h 143"/>
              <a:gd name="T62" fmla="*/ 45 w 63"/>
              <a:gd name="T63" fmla="*/ 33 h 143"/>
              <a:gd name="T64" fmla="*/ 32 w 63"/>
              <a:gd name="T65" fmla="*/ 28 h 143"/>
              <a:gd name="T66" fmla="*/ 27 w 63"/>
              <a:gd name="T67" fmla="*/ 16 h 143"/>
              <a:gd name="T68" fmla="*/ 32 w 63"/>
              <a:gd name="T69" fmla="*/ 5 h 143"/>
              <a:gd name="T70" fmla="*/ 45 w 63"/>
              <a:gd name="T71" fmla="*/ 0 h 143"/>
              <a:gd name="T72" fmla="*/ 58 w 63"/>
              <a:gd name="T73" fmla="*/ 5 h 143"/>
              <a:gd name="T74" fmla="*/ 63 w 63"/>
              <a:gd name="T75" fmla="*/ 16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" h="143">
                <a:moveTo>
                  <a:pt x="61" y="128"/>
                </a:moveTo>
                <a:cubicBezTo>
                  <a:pt x="59" y="136"/>
                  <a:pt x="59" y="136"/>
                  <a:pt x="59" y="136"/>
                </a:cubicBezTo>
                <a:cubicBezTo>
                  <a:pt x="53" y="138"/>
                  <a:pt x="48" y="140"/>
                  <a:pt x="45" y="141"/>
                </a:cubicBezTo>
                <a:cubicBezTo>
                  <a:pt x="41" y="143"/>
                  <a:pt x="37" y="143"/>
                  <a:pt x="32" y="143"/>
                </a:cubicBezTo>
                <a:cubicBezTo>
                  <a:pt x="25" y="143"/>
                  <a:pt x="19" y="141"/>
                  <a:pt x="15" y="138"/>
                </a:cubicBezTo>
                <a:cubicBezTo>
                  <a:pt x="11" y="134"/>
                  <a:pt x="9" y="130"/>
                  <a:pt x="9" y="124"/>
                </a:cubicBezTo>
                <a:cubicBezTo>
                  <a:pt x="9" y="122"/>
                  <a:pt x="9" y="120"/>
                  <a:pt x="10" y="118"/>
                </a:cubicBezTo>
                <a:cubicBezTo>
                  <a:pt x="10" y="116"/>
                  <a:pt x="10" y="113"/>
                  <a:pt x="11" y="110"/>
                </a:cubicBezTo>
                <a:cubicBezTo>
                  <a:pt x="19" y="84"/>
                  <a:pt x="19" y="84"/>
                  <a:pt x="19" y="84"/>
                </a:cubicBezTo>
                <a:cubicBezTo>
                  <a:pt x="19" y="81"/>
                  <a:pt x="20" y="79"/>
                  <a:pt x="20" y="76"/>
                </a:cubicBezTo>
                <a:cubicBezTo>
                  <a:pt x="21" y="74"/>
                  <a:pt x="21" y="72"/>
                  <a:pt x="21" y="70"/>
                </a:cubicBezTo>
                <a:cubicBezTo>
                  <a:pt x="21" y="67"/>
                  <a:pt x="20" y="64"/>
                  <a:pt x="19" y="63"/>
                </a:cubicBezTo>
                <a:cubicBezTo>
                  <a:pt x="17" y="62"/>
                  <a:pt x="15" y="61"/>
                  <a:pt x="11" y="61"/>
                </a:cubicBezTo>
                <a:cubicBezTo>
                  <a:pt x="9" y="61"/>
                  <a:pt x="7" y="61"/>
                  <a:pt x="5" y="62"/>
                </a:cubicBezTo>
                <a:cubicBezTo>
                  <a:pt x="3" y="63"/>
                  <a:pt x="1" y="63"/>
                  <a:pt x="0" y="64"/>
                </a:cubicBezTo>
                <a:cubicBezTo>
                  <a:pt x="2" y="56"/>
                  <a:pt x="2" y="56"/>
                  <a:pt x="2" y="56"/>
                </a:cubicBezTo>
                <a:cubicBezTo>
                  <a:pt x="7" y="54"/>
                  <a:pt x="11" y="52"/>
                  <a:pt x="16" y="50"/>
                </a:cubicBezTo>
                <a:cubicBezTo>
                  <a:pt x="20" y="49"/>
                  <a:pt x="25" y="48"/>
                  <a:pt x="29" y="48"/>
                </a:cubicBezTo>
                <a:cubicBezTo>
                  <a:pt x="36" y="48"/>
                  <a:pt x="41" y="50"/>
                  <a:pt x="45" y="53"/>
                </a:cubicBezTo>
                <a:cubicBezTo>
                  <a:pt x="49" y="57"/>
                  <a:pt x="51" y="61"/>
                  <a:pt x="51" y="67"/>
                </a:cubicBezTo>
                <a:cubicBezTo>
                  <a:pt x="51" y="68"/>
                  <a:pt x="51" y="70"/>
                  <a:pt x="51" y="73"/>
                </a:cubicBezTo>
                <a:cubicBezTo>
                  <a:pt x="50" y="76"/>
                  <a:pt x="50" y="79"/>
                  <a:pt x="49" y="81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1" y="110"/>
                  <a:pt x="41" y="112"/>
                  <a:pt x="40" y="115"/>
                </a:cubicBezTo>
                <a:cubicBezTo>
                  <a:pt x="40" y="118"/>
                  <a:pt x="39" y="120"/>
                  <a:pt x="39" y="121"/>
                </a:cubicBezTo>
                <a:cubicBezTo>
                  <a:pt x="39" y="125"/>
                  <a:pt x="40" y="127"/>
                  <a:pt x="42" y="128"/>
                </a:cubicBezTo>
                <a:cubicBezTo>
                  <a:pt x="43" y="130"/>
                  <a:pt x="46" y="130"/>
                  <a:pt x="50" y="130"/>
                </a:cubicBezTo>
                <a:cubicBezTo>
                  <a:pt x="52" y="130"/>
                  <a:pt x="54" y="130"/>
                  <a:pt x="56" y="129"/>
                </a:cubicBezTo>
                <a:cubicBezTo>
                  <a:pt x="58" y="129"/>
                  <a:pt x="60" y="128"/>
                  <a:pt x="61" y="128"/>
                </a:cubicBezTo>
                <a:close/>
                <a:moveTo>
                  <a:pt x="63" y="16"/>
                </a:moveTo>
                <a:cubicBezTo>
                  <a:pt x="63" y="21"/>
                  <a:pt x="61" y="25"/>
                  <a:pt x="58" y="28"/>
                </a:cubicBezTo>
                <a:cubicBezTo>
                  <a:pt x="54" y="31"/>
                  <a:pt x="50" y="33"/>
                  <a:pt x="45" y="33"/>
                </a:cubicBezTo>
                <a:cubicBezTo>
                  <a:pt x="40" y="33"/>
                  <a:pt x="36" y="31"/>
                  <a:pt x="32" y="28"/>
                </a:cubicBezTo>
                <a:cubicBezTo>
                  <a:pt x="29" y="25"/>
                  <a:pt x="27" y="21"/>
                  <a:pt x="27" y="16"/>
                </a:cubicBezTo>
                <a:cubicBezTo>
                  <a:pt x="27" y="12"/>
                  <a:pt x="29" y="8"/>
                  <a:pt x="32" y="5"/>
                </a:cubicBezTo>
                <a:cubicBezTo>
                  <a:pt x="36" y="1"/>
                  <a:pt x="40" y="0"/>
                  <a:pt x="45" y="0"/>
                </a:cubicBezTo>
                <a:cubicBezTo>
                  <a:pt x="50" y="0"/>
                  <a:pt x="54" y="1"/>
                  <a:pt x="58" y="5"/>
                </a:cubicBezTo>
                <a:cubicBezTo>
                  <a:pt x="61" y="8"/>
                  <a:pt x="63" y="12"/>
                  <a:pt x="63" y="1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089"/>
            <a:ext cx="9144000" cy="900747"/>
          </a:xfrm>
        </p:spPr>
        <p:txBody>
          <a:bodyPr/>
          <a:lstStyle/>
          <a:p>
            <a:r>
              <a:rPr lang="zh-CN" altLang="en-US" sz="4800" dirty="0" smtClean="0">
                <a:latin typeface="方正姚体" pitchFamily="2" charset="-122"/>
                <a:ea typeface="方正姚体" pitchFamily="2" charset="-122"/>
              </a:rPr>
              <a:t>成功要素</a:t>
            </a:r>
            <a:endParaRPr lang="bg-BG" sz="4800" dirty="0">
              <a:ea typeface="方正姚体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1600" dirty="0" smtClean="0"/>
              <a:t>多色彩欧美扁平风格商务通用</a:t>
            </a:r>
            <a:r>
              <a:rPr lang="en-US" altLang="zh-CN" sz="1600" dirty="0" smtClean="0"/>
              <a:t>PPT</a:t>
            </a:r>
            <a:r>
              <a:rPr lang="zh-CN" altLang="en-US" sz="1600" dirty="0" smtClean="0"/>
              <a:t>模板</a:t>
            </a:r>
            <a:endParaRPr lang="en-US" sz="1600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11047808" y="6383053"/>
            <a:ext cx="495300" cy="330076"/>
          </a:xfrm>
        </p:spPr>
        <p:txBody>
          <a:bodyPr/>
          <a:lstStyle/>
          <a:p>
            <a:fld id="{CCB13F18-A32D-40F8-92A2-4CABB04772E8}" type="slidenum">
              <a:rPr lang="bg-BG" smtClean="0"/>
            </a:fld>
            <a:endParaRPr lang="bg-BG" dirty="0"/>
          </a:p>
        </p:txBody>
      </p:sp>
      <p:sp>
        <p:nvSpPr>
          <p:cNvPr id="18" name="TextBox 17"/>
          <p:cNvSpPr txBox="1"/>
          <p:nvPr/>
        </p:nvSpPr>
        <p:spPr>
          <a:xfrm>
            <a:off x="1797166" y="415539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效率</a:t>
            </a:r>
            <a:endParaRPr lang="bg-BG" sz="24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03104" y="2220267"/>
            <a:ext cx="1788341" cy="1788341"/>
          </a:xfrm>
          <a:prstGeom prst="ellipse">
            <a:avLst/>
          </a:prstGeom>
          <a:noFill/>
          <a:ln w="161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041316" y="5219557"/>
            <a:ext cx="2311914" cy="563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latin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86955" y="415539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创意</a:t>
            </a:r>
            <a:endParaRPr lang="bg-BG" sz="24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47627" y="4530148"/>
            <a:ext cx="2478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</a:t>
            </a:r>
            <a:endParaRPr lang="bg-BG" altLang="zh-CN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892894" y="2220267"/>
            <a:ext cx="1788341" cy="1788341"/>
          </a:xfrm>
          <a:prstGeom prst="ellipse">
            <a:avLst/>
          </a:prstGeom>
          <a:noFill/>
          <a:ln w="161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629527" y="5219557"/>
            <a:ext cx="2311914" cy="56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latin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76746" y="415539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设置</a:t>
            </a:r>
            <a:endParaRPr lang="bg-BG" sz="24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482684" y="2220267"/>
            <a:ext cx="1788341" cy="1788341"/>
          </a:xfrm>
          <a:prstGeom prst="ellipse">
            <a:avLst/>
          </a:prstGeom>
          <a:noFill/>
          <a:ln w="161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217738" y="5219557"/>
            <a:ext cx="2311914" cy="563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latin typeface="+mn-ea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566534" y="415539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发布</a:t>
            </a:r>
            <a:endParaRPr lang="bg-BG" sz="24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9072473" y="2220267"/>
            <a:ext cx="1788341" cy="1788341"/>
          </a:xfrm>
          <a:prstGeom prst="ellipse">
            <a:avLst/>
          </a:prstGeom>
          <a:noFill/>
          <a:ln w="161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810685" y="5219557"/>
            <a:ext cx="2311914" cy="563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latin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7836" y="4530147"/>
            <a:ext cx="2478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</a:t>
            </a:r>
            <a:endParaRPr lang="bg-BG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42158" y="4530146"/>
            <a:ext cx="2478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</a:t>
            </a:r>
            <a:endParaRPr lang="bg-BG" altLang="zh-CN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11889" y="4530146"/>
            <a:ext cx="2478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</a:t>
            </a:r>
            <a:endParaRPr lang="bg-BG" altLang="zh-CN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42" name="Freeform 221"/>
          <p:cNvSpPr>
            <a:spLocks noEditPoints="1"/>
          </p:cNvSpPr>
          <p:nvPr/>
        </p:nvSpPr>
        <p:spPr bwMode="auto">
          <a:xfrm>
            <a:off x="1337173" y="2131900"/>
            <a:ext cx="364923" cy="364923"/>
          </a:xfrm>
          <a:custGeom>
            <a:avLst/>
            <a:gdLst>
              <a:gd name="T0" fmla="*/ 94 w 188"/>
              <a:gd name="T1" fmla="*/ 0 h 188"/>
              <a:gd name="T2" fmla="*/ 0 w 188"/>
              <a:gd name="T3" fmla="*/ 94 h 188"/>
              <a:gd name="T4" fmla="*/ 94 w 188"/>
              <a:gd name="T5" fmla="*/ 188 h 188"/>
              <a:gd name="T6" fmla="*/ 188 w 188"/>
              <a:gd name="T7" fmla="*/ 94 h 188"/>
              <a:gd name="T8" fmla="*/ 94 w 188"/>
              <a:gd name="T9" fmla="*/ 0 h 188"/>
              <a:gd name="T10" fmla="*/ 151 w 188"/>
              <a:gd name="T11" fmla="*/ 107 h 188"/>
              <a:gd name="T12" fmla="*/ 107 w 188"/>
              <a:gd name="T13" fmla="*/ 107 h 188"/>
              <a:gd name="T14" fmla="*/ 107 w 188"/>
              <a:gd name="T15" fmla="*/ 145 h 188"/>
              <a:gd name="T16" fmla="*/ 81 w 188"/>
              <a:gd name="T17" fmla="*/ 145 h 188"/>
              <a:gd name="T18" fmla="*/ 81 w 188"/>
              <a:gd name="T19" fmla="*/ 107 h 188"/>
              <a:gd name="T20" fmla="*/ 37 w 188"/>
              <a:gd name="T21" fmla="*/ 107 h 188"/>
              <a:gd name="T22" fmla="*/ 37 w 188"/>
              <a:gd name="T23" fmla="*/ 84 h 188"/>
              <a:gd name="T24" fmla="*/ 81 w 188"/>
              <a:gd name="T25" fmla="*/ 84 h 188"/>
              <a:gd name="T26" fmla="*/ 81 w 188"/>
              <a:gd name="T27" fmla="*/ 45 h 188"/>
              <a:gd name="T28" fmla="*/ 107 w 188"/>
              <a:gd name="T29" fmla="*/ 45 h 188"/>
              <a:gd name="T30" fmla="*/ 107 w 188"/>
              <a:gd name="T31" fmla="*/ 84 h 188"/>
              <a:gd name="T32" fmla="*/ 151 w 188"/>
              <a:gd name="T33" fmla="*/ 84 h 188"/>
              <a:gd name="T34" fmla="*/ 151 w 188"/>
              <a:gd name="T35" fmla="*/ 10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8" h="188">
                <a:moveTo>
                  <a:pt x="94" y="0"/>
                </a:moveTo>
                <a:cubicBezTo>
                  <a:pt x="42" y="0"/>
                  <a:pt x="0" y="42"/>
                  <a:pt x="0" y="94"/>
                </a:cubicBezTo>
                <a:cubicBezTo>
                  <a:pt x="0" y="146"/>
                  <a:pt x="42" y="188"/>
                  <a:pt x="94" y="188"/>
                </a:cubicBezTo>
                <a:cubicBezTo>
                  <a:pt x="146" y="188"/>
                  <a:pt x="188" y="146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lose/>
                <a:moveTo>
                  <a:pt x="151" y="107"/>
                </a:moveTo>
                <a:cubicBezTo>
                  <a:pt x="107" y="107"/>
                  <a:pt x="107" y="107"/>
                  <a:pt x="107" y="107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7" y="84"/>
                  <a:pt x="37" y="84"/>
                  <a:pt x="37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45"/>
                  <a:pt x="81" y="45"/>
                  <a:pt x="81" y="45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51" y="84"/>
                  <a:pt x="151" y="84"/>
                  <a:pt x="151" y="84"/>
                </a:cubicBezTo>
                <a:lnTo>
                  <a:pt x="151" y="1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47" name="Freeform 221"/>
          <p:cNvSpPr>
            <a:spLocks noEditPoints="1"/>
          </p:cNvSpPr>
          <p:nvPr/>
        </p:nvSpPr>
        <p:spPr bwMode="auto">
          <a:xfrm>
            <a:off x="3884523" y="2131900"/>
            <a:ext cx="364923" cy="364923"/>
          </a:xfrm>
          <a:custGeom>
            <a:avLst/>
            <a:gdLst>
              <a:gd name="T0" fmla="*/ 94 w 188"/>
              <a:gd name="T1" fmla="*/ 0 h 188"/>
              <a:gd name="T2" fmla="*/ 0 w 188"/>
              <a:gd name="T3" fmla="*/ 94 h 188"/>
              <a:gd name="T4" fmla="*/ 94 w 188"/>
              <a:gd name="T5" fmla="*/ 188 h 188"/>
              <a:gd name="T6" fmla="*/ 188 w 188"/>
              <a:gd name="T7" fmla="*/ 94 h 188"/>
              <a:gd name="T8" fmla="*/ 94 w 188"/>
              <a:gd name="T9" fmla="*/ 0 h 188"/>
              <a:gd name="T10" fmla="*/ 151 w 188"/>
              <a:gd name="T11" fmla="*/ 107 h 188"/>
              <a:gd name="T12" fmla="*/ 107 w 188"/>
              <a:gd name="T13" fmla="*/ 107 h 188"/>
              <a:gd name="T14" fmla="*/ 107 w 188"/>
              <a:gd name="T15" fmla="*/ 145 h 188"/>
              <a:gd name="T16" fmla="*/ 81 w 188"/>
              <a:gd name="T17" fmla="*/ 145 h 188"/>
              <a:gd name="T18" fmla="*/ 81 w 188"/>
              <a:gd name="T19" fmla="*/ 107 h 188"/>
              <a:gd name="T20" fmla="*/ 37 w 188"/>
              <a:gd name="T21" fmla="*/ 107 h 188"/>
              <a:gd name="T22" fmla="*/ 37 w 188"/>
              <a:gd name="T23" fmla="*/ 84 h 188"/>
              <a:gd name="T24" fmla="*/ 81 w 188"/>
              <a:gd name="T25" fmla="*/ 84 h 188"/>
              <a:gd name="T26" fmla="*/ 81 w 188"/>
              <a:gd name="T27" fmla="*/ 45 h 188"/>
              <a:gd name="T28" fmla="*/ 107 w 188"/>
              <a:gd name="T29" fmla="*/ 45 h 188"/>
              <a:gd name="T30" fmla="*/ 107 w 188"/>
              <a:gd name="T31" fmla="*/ 84 h 188"/>
              <a:gd name="T32" fmla="*/ 151 w 188"/>
              <a:gd name="T33" fmla="*/ 84 h 188"/>
              <a:gd name="T34" fmla="*/ 151 w 188"/>
              <a:gd name="T35" fmla="*/ 10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8" h="188">
                <a:moveTo>
                  <a:pt x="94" y="0"/>
                </a:moveTo>
                <a:cubicBezTo>
                  <a:pt x="42" y="0"/>
                  <a:pt x="0" y="42"/>
                  <a:pt x="0" y="94"/>
                </a:cubicBezTo>
                <a:cubicBezTo>
                  <a:pt x="0" y="146"/>
                  <a:pt x="42" y="188"/>
                  <a:pt x="94" y="188"/>
                </a:cubicBezTo>
                <a:cubicBezTo>
                  <a:pt x="146" y="188"/>
                  <a:pt x="188" y="146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lose/>
                <a:moveTo>
                  <a:pt x="151" y="107"/>
                </a:moveTo>
                <a:cubicBezTo>
                  <a:pt x="107" y="107"/>
                  <a:pt x="107" y="107"/>
                  <a:pt x="107" y="107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7" y="84"/>
                  <a:pt x="37" y="84"/>
                  <a:pt x="37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45"/>
                  <a:pt x="81" y="45"/>
                  <a:pt x="81" y="45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51" y="84"/>
                  <a:pt x="151" y="84"/>
                  <a:pt x="151" y="84"/>
                </a:cubicBezTo>
                <a:lnTo>
                  <a:pt x="151" y="1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48" name="Freeform 221"/>
          <p:cNvSpPr>
            <a:spLocks noEditPoints="1"/>
          </p:cNvSpPr>
          <p:nvPr/>
        </p:nvSpPr>
        <p:spPr bwMode="auto">
          <a:xfrm>
            <a:off x="6525123" y="2131900"/>
            <a:ext cx="364923" cy="364923"/>
          </a:xfrm>
          <a:custGeom>
            <a:avLst/>
            <a:gdLst>
              <a:gd name="T0" fmla="*/ 94 w 188"/>
              <a:gd name="T1" fmla="*/ 0 h 188"/>
              <a:gd name="T2" fmla="*/ 0 w 188"/>
              <a:gd name="T3" fmla="*/ 94 h 188"/>
              <a:gd name="T4" fmla="*/ 94 w 188"/>
              <a:gd name="T5" fmla="*/ 188 h 188"/>
              <a:gd name="T6" fmla="*/ 188 w 188"/>
              <a:gd name="T7" fmla="*/ 94 h 188"/>
              <a:gd name="T8" fmla="*/ 94 w 188"/>
              <a:gd name="T9" fmla="*/ 0 h 188"/>
              <a:gd name="T10" fmla="*/ 151 w 188"/>
              <a:gd name="T11" fmla="*/ 107 h 188"/>
              <a:gd name="T12" fmla="*/ 107 w 188"/>
              <a:gd name="T13" fmla="*/ 107 h 188"/>
              <a:gd name="T14" fmla="*/ 107 w 188"/>
              <a:gd name="T15" fmla="*/ 145 h 188"/>
              <a:gd name="T16" fmla="*/ 81 w 188"/>
              <a:gd name="T17" fmla="*/ 145 h 188"/>
              <a:gd name="T18" fmla="*/ 81 w 188"/>
              <a:gd name="T19" fmla="*/ 107 h 188"/>
              <a:gd name="T20" fmla="*/ 37 w 188"/>
              <a:gd name="T21" fmla="*/ 107 h 188"/>
              <a:gd name="T22" fmla="*/ 37 w 188"/>
              <a:gd name="T23" fmla="*/ 84 h 188"/>
              <a:gd name="T24" fmla="*/ 81 w 188"/>
              <a:gd name="T25" fmla="*/ 84 h 188"/>
              <a:gd name="T26" fmla="*/ 81 w 188"/>
              <a:gd name="T27" fmla="*/ 45 h 188"/>
              <a:gd name="T28" fmla="*/ 107 w 188"/>
              <a:gd name="T29" fmla="*/ 45 h 188"/>
              <a:gd name="T30" fmla="*/ 107 w 188"/>
              <a:gd name="T31" fmla="*/ 84 h 188"/>
              <a:gd name="T32" fmla="*/ 151 w 188"/>
              <a:gd name="T33" fmla="*/ 84 h 188"/>
              <a:gd name="T34" fmla="*/ 151 w 188"/>
              <a:gd name="T35" fmla="*/ 10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8" h="188">
                <a:moveTo>
                  <a:pt x="94" y="0"/>
                </a:moveTo>
                <a:cubicBezTo>
                  <a:pt x="42" y="0"/>
                  <a:pt x="0" y="42"/>
                  <a:pt x="0" y="94"/>
                </a:cubicBezTo>
                <a:cubicBezTo>
                  <a:pt x="0" y="146"/>
                  <a:pt x="42" y="188"/>
                  <a:pt x="94" y="188"/>
                </a:cubicBezTo>
                <a:cubicBezTo>
                  <a:pt x="146" y="188"/>
                  <a:pt x="188" y="146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lose/>
                <a:moveTo>
                  <a:pt x="151" y="107"/>
                </a:moveTo>
                <a:cubicBezTo>
                  <a:pt x="107" y="107"/>
                  <a:pt x="107" y="107"/>
                  <a:pt x="107" y="107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7" y="84"/>
                  <a:pt x="37" y="84"/>
                  <a:pt x="37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45"/>
                  <a:pt x="81" y="45"/>
                  <a:pt x="81" y="45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51" y="84"/>
                  <a:pt x="151" y="84"/>
                  <a:pt x="151" y="84"/>
                </a:cubicBezTo>
                <a:lnTo>
                  <a:pt x="151" y="1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49" name="Freeform 221"/>
          <p:cNvSpPr>
            <a:spLocks noEditPoints="1"/>
          </p:cNvSpPr>
          <p:nvPr/>
        </p:nvSpPr>
        <p:spPr bwMode="auto">
          <a:xfrm>
            <a:off x="9072473" y="2131900"/>
            <a:ext cx="364923" cy="364923"/>
          </a:xfrm>
          <a:custGeom>
            <a:avLst/>
            <a:gdLst>
              <a:gd name="T0" fmla="*/ 94 w 188"/>
              <a:gd name="T1" fmla="*/ 0 h 188"/>
              <a:gd name="T2" fmla="*/ 0 w 188"/>
              <a:gd name="T3" fmla="*/ 94 h 188"/>
              <a:gd name="T4" fmla="*/ 94 w 188"/>
              <a:gd name="T5" fmla="*/ 188 h 188"/>
              <a:gd name="T6" fmla="*/ 188 w 188"/>
              <a:gd name="T7" fmla="*/ 94 h 188"/>
              <a:gd name="T8" fmla="*/ 94 w 188"/>
              <a:gd name="T9" fmla="*/ 0 h 188"/>
              <a:gd name="T10" fmla="*/ 151 w 188"/>
              <a:gd name="T11" fmla="*/ 107 h 188"/>
              <a:gd name="T12" fmla="*/ 107 w 188"/>
              <a:gd name="T13" fmla="*/ 107 h 188"/>
              <a:gd name="T14" fmla="*/ 107 w 188"/>
              <a:gd name="T15" fmla="*/ 145 h 188"/>
              <a:gd name="T16" fmla="*/ 81 w 188"/>
              <a:gd name="T17" fmla="*/ 145 h 188"/>
              <a:gd name="T18" fmla="*/ 81 w 188"/>
              <a:gd name="T19" fmla="*/ 107 h 188"/>
              <a:gd name="T20" fmla="*/ 37 w 188"/>
              <a:gd name="T21" fmla="*/ 107 h 188"/>
              <a:gd name="T22" fmla="*/ 37 w 188"/>
              <a:gd name="T23" fmla="*/ 84 h 188"/>
              <a:gd name="T24" fmla="*/ 81 w 188"/>
              <a:gd name="T25" fmla="*/ 84 h 188"/>
              <a:gd name="T26" fmla="*/ 81 w 188"/>
              <a:gd name="T27" fmla="*/ 45 h 188"/>
              <a:gd name="T28" fmla="*/ 107 w 188"/>
              <a:gd name="T29" fmla="*/ 45 h 188"/>
              <a:gd name="T30" fmla="*/ 107 w 188"/>
              <a:gd name="T31" fmla="*/ 84 h 188"/>
              <a:gd name="T32" fmla="*/ 151 w 188"/>
              <a:gd name="T33" fmla="*/ 84 h 188"/>
              <a:gd name="T34" fmla="*/ 151 w 188"/>
              <a:gd name="T35" fmla="*/ 10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8" h="188">
                <a:moveTo>
                  <a:pt x="94" y="0"/>
                </a:moveTo>
                <a:cubicBezTo>
                  <a:pt x="42" y="0"/>
                  <a:pt x="0" y="42"/>
                  <a:pt x="0" y="94"/>
                </a:cubicBezTo>
                <a:cubicBezTo>
                  <a:pt x="0" y="146"/>
                  <a:pt x="42" y="188"/>
                  <a:pt x="94" y="188"/>
                </a:cubicBezTo>
                <a:cubicBezTo>
                  <a:pt x="146" y="188"/>
                  <a:pt x="188" y="146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lose/>
                <a:moveTo>
                  <a:pt x="151" y="107"/>
                </a:moveTo>
                <a:cubicBezTo>
                  <a:pt x="107" y="107"/>
                  <a:pt x="107" y="107"/>
                  <a:pt x="107" y="107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7" y="84"/>
                  <a:pt x="37" y="84"/>
                  <a:pt x="37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45"/>
                  <a:pt x="81" y="45"/>
                  <a:pt x="81" y="45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51" y="84"/>
                  <a:pt x="151" y="84"/>
                  <a:pt x="151" y="84"/>
                </a:cubicBezTo>
                <a:lnTo>
                  <a:pt x="151" y="1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50" name="Freeform 142"/>
          <p:cNvSpPr/>
          <p:nvPr/>
        </p:nvSpPr>
        <p:spPr bwMode="auto">
          <a:xfrm>
            <a:off x="6963897" y="2759943"/>
            <a:ext cx="819595" cy="669057"/>
          </a:xfrm>
          <a:custGeom>
            <a:avLst/>
            <a:gdLst>
              <a:gd name="T0" fmla="*/ 135 w 135"/>
              <a:gd name="T1" fmla="*/ 49 h 110"/>
              <a:gd name="T2" fmla="*/ 68 w 135"/>
              <a:gd name="T3" fmla="*/ 0 h 110"/>
              <a:gd name="T4" fmla="*/ 0 w 135"/>
              <a:gd name="T5" fmla="*/ 49 h 110"/>
              <a:gd name="T6" fmla="*/ 68 w 135"/>
              <a:gd name="T7" fmla="*/ 99 h 110"/>
              <a:gd name="T8" fmla="*/ 93 w 135"/>
              <a:gd name="T9" fmla="*/ 96 h 110"/>
              <a:gd name="T10" fmla="*/ 121 w 135"/>
              <a:gd name="T11" fmla="*/ 110 h 110"/>
              <a:gd name="T12" fmla="*/ 113 w 135"/>
              <a:gd name="T13" fmla="*/ 86 h 110"/>
              <a:gd name="T14" fmla="*/ 135 w 135"/>
              <a:gd name="T15" fmla="*/ 4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5" h="110">
                <a:moveTo>
                  <a:pt x="135" y="49"/>
                </a:moveTo>
                <a:cubicBezTo>
                  <a:pt x="135" y="22"/>
                  <a:pt x="105" y="0"/>
                  <a:pt x="68" y="0"/>
                </a:cubicBezTo>
                <a:cubicBezTo>
                  <a:pt x="30" y="0"/>
                  <a:pt x="0" y="22"/>
                  <a:pt x="0" y="49"/>
                </a:cubicBezTo>
                <a:cubicBezTo>
                  <a:pt x="0" y="77"/>
                  <a:pt x="30" y="99"/>
                  <a:pt x="68" y="99"/>
                </a:cubicBezTo>
                <a:cubicBezTo>
                  <a:pt x="76" y="99"/>
                  <a:pt x="85" y="98"/>
                  <a:pt x="93" y="96"/>
                </a:cubicBezTo>
                <a:cubicBezTo>
                  <a:pt x="95" y="95"/>
                  <a:pt x="121" y="110"/>
                  <a:pt x="121" y="110"/>
                </a:cubicBezTo>
                <a:cubicBezTo>
                  <a:pt x="113" y="86"/>
                  <a:pt x="113" y="86"/>
                  <a:pt x="113" y="86"/>
                </a:cubicBezTo>
                <a:cubicBezTo>
                  <a:pt x="126" y="77"/>
                  <a:pt x="135" y="64"/>
                  <a:pt x="135" y="4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51" name="Freeform 160"/>
          <p:cNvSpPr/>
          <p:nvPr/>
        </p:nvSpPr>
        <p:spPr bwMode="auto">
          <a:xfrm>
            <a:off x="1702096" y="2725496"/>
            <a:ext cx="991042" cy="631424"/>
          </a:xfrm>
          <a:custGeom>
            <a:avLst/>
            <a:gdLst>
              <a:gd name="T0" fmla="*/ 163 w 163"/>
              <a:gd name="T1" fmla="*/ 70 h 104"/>
              <a:gd name="T2" fmla="*/ 129 w 163"/>
              <a:gd name="T3" fmla="*/ 37 h 104"/>
              <a:gd name="T4" fmla="*/ 119 w 163"/>
              <a:gd name="T5" fmla="*/ 38 h 104"/>
              <a:gd name="T6" fmla="*/ 77 w 163"/>
              <a:gd name="T7" fmla="*/ 0 h 104"/>
              <a:gd name="T8" fmla="*/ 34 w 163"/>
              <a:gd name="T9" fmla="*/ 42 h 104"/>
              <a:gd name="T10" fmla="*/ 35 w 163"/>
              <a:gd name="T11" fmla="*/ 51 h 104"/>
              <a:gd name="T12" fmla="*/ 27 w 163"/>
              <a:gd name="T13" fmla="*/ 51 h 104"/>
              <a:gd name="T14" fmla="*/ 0 w 163"/>
              <a:gd name="T15" fmla="*/ 77 h 104"/>
              <a:gd name="T16" fmla="*/ 27 w 163"/>
              <a:gd name="T17" fmla="*/ 104 h 104"/>
              <a:gd name="T18" fmla="*/ 132 w 163"/>
              <a:gd name="T19" fmla="*/ 104 h 104"/>
              <a:gd name="T20" fmla="*/ 152 w 163"/>
              <a:gd name="T21" fmla="*/ 95 h 104"/>
              <a:gd name="T22" fmla="*/ 163 w 163"/>
              <a:gd name="T23" fmla="*/ 7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3" h="104">
                <a:moveTo>
                  <a:pt x="163" y="70"/>
                </a:moveTo>
                <a:cubicBezTo>
                  <a:pt x="163" y="52"/>
                  <a:pt x="148" y="37"/>
                  <a:pt x="129" y="37"/>
                </a:cubicBezTo>
                <a:cubicBezTo>
                  <a:pt x="126" y="37"/>
                  <a:pt x="122" y="37"/>
                  <a:pt x="119" y="38"/>
                </a:cubicBezTo>
                <a:cubicBezTo>
                  <a:pt x="117" y="17"/>
                  <a:pt x="99" y="0"/>
                  <a:pt x="77" y="0"/>
                </a:cubicBezTo>
                <a:cubicBezTo>
                  <a:pt x="53" y="0"/>
                  <a:pt x="34" y="19"/>
                  <a:pt x="34" y="42"/>
                </a:cubicBezTo>
                <a:cubicBezTo>
                  <a:pt x="34" y="45"/>
                  <a:pt x="34" y="48"/>
                  <a:pt x="35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12" y="51"/>
                  <a:pt x="0" y="63"/>
                  <a:pt x="0" y="77"/>
                </a:cubicBezTo>
                <a:cubicBezTo>
                  <a:pt x="0" y="92"/>
                  <a:pt x="12" y="104"/>
                  <a:pt x="27" y="104"/>
                </a:cubicBezTo>
                <a:cubicBezTo>
                  <a:pt x="132" y="104"/>
                  <a:pt x="132" y="104"/>
                  <a:pt x="132" y="104"/>
                </a:cubicBezTo>
                <a:cubicBezTo>
                  <a:pt x="140" y="104"/>
                  <a:pt x="147" y="100"/>
                  <a:pt x="152" y="95"/>
                </a:cubicBezTo>
                <a:cubicBezTo>
                  <a:pt x="159" y="89"/>
                  <a:pt x="163" y="80"/>
                  <a:pt x="163" y="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4386955" y="2813311"/>
            <a:ext cx="873957" cy="543609"/>
            <a:chOff x="5910263" y="1038226"/>
            <a:chExt cx="331788" cy="206375"/>
          </a:xfrm>
          <a:solidFill>
            <a:schemeClr val="bg1"/>
          </a:solidFill>
        </p:grpSpPr>
        <p:sp>
          <p:nvSpPr>
            <p:cNvPr id="53" name="Freeform 151"/>
            <p:cNvSpPr/>
            <p:nvPr/>
          </p:nvSpPr>
          <p:spPr bwMode="auto">
            <a:xfrm>
              <a:off x="5915025" y="1038226"/>
              <a:ext cx="319088" cy="131763"/>
            </a:xfrm>
            <a:custGeom>
              <a:avLst/>
              <a:gdLst>
                <a:gd name="T0" fmla="*/ 135 w 139"/>
                <a:gd name="T1" fmla="*/ 0 h 57"/>
                <a:gd name="T2" fmla="*/ 4 w 139"/>
                <a:gd name="T3" fmla="*/ 0 h 57"/>
                <a:gd name="T4" fmla="*/ 0 w 139"/>
                <a:gd name="T5" fmla="*/ 1 h 57"/>
                <a:gd name="T6" fmla="*/ 65 w 139"/>
                <a:gd name="T7" fmla="*/ 55 h 57"/>
                <a:gd name="T8" fmla="*/ 74 w 139"/>
                <a:gd name="T9" fmla="*/ 55 h 57"/>
                <a:gd name="T10" fmla="*/ 139 w 139"/>
                <a:gd name="T11" fmla="*/ 1 h 57"/>
                <a:gd name="T12" fmla="*/ 135 w 13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57">
                  <a:moveTo>
                    <a:pt x="13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8" y="57"/>
                    <a:pt x="72" y="57"/>
                    <a:pt x="74" y="55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8" y="0"/>
                    <a:pt x="137" y="0"/>
                    <a:pt x="1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4" name="Freeform 152"/>
            <p:cNvSpPr>
              <a:spLocks noEditPoints="1"/>
            </p:cNvSpPr>
            <p:nvPr/>
          </p:nvSpPr>
          <p:spPr bwMode="auto">
            <a:xfrm>
              <a:off x="5910263" y="1058863"/>
              <a:ext cx="331788" cy="185738"/>
            </a:xfrm>
            <a:custGeom>
              <a:avLst/>
              <a:gdLst>
                <a:gd name="T0" fmla="*/ 77 w 144"/>
                <a:gd name="T1" fmla="*/ 55 h 81"/>
                <a:gd name="T2" fmla="*/ 67 w 144"/>
                <a:gd name="T3" fmla="*/ 55 h 81"/>
                <a:gd name="T4" fmla="*/ 0 w 144"/>
                <a:gd name="T5" fmla="*/ 0 h 81"/>
                <a:gd name="T6" fmla="*/ 0 w 144"/>
                <a:gd name="T7" fmla="*/ 74 h 81"/>
                <a:gd name="T8" fmla="*/ 6 w 144"/>
                <a:gd name="T9" fmla="*/ 81 h 81"/>
                <a:gd name="T10" fmla="*/ 137 w 144"/>
                <a:gd name="T11" fmla="*/ 81 h 81"/>
                <a:gd name="T12" fmla="*/ 144 w 144"/>
                <a:gd name="T13" fmla="*/ 74 h 81"/>
                <a:gd name="T14" fmla="*/ 144 w 144"/>
                <a:gd name="T15" fmla="*/ 0 h 81"/>
                <a:gd name="T16" fmla="*/ 77 w 144"/>
                <a:gd name="T17" fmla="*/ 55 h 81"/>
                <a:gd name="T18" fmla="*/ 41 w 144"/>
                <a:gd name="T19" fmla="*/ 45 h 81"/>
                <a:gd name="T20" fmla="*/ 10 w 144"/>
                <a:gd name="T21" fmla="*/ 75 h 81"/>
                <a:gd name="T22" fmla="*/ 8 w 144"/>
                <a:gd name="T23" fmla="*/ 76 h 81"/>
                <a:gd name="T24" fmla="*/ 6 w 144"/>
                <a:gd name="T25" fmla="*/ 75 h 81"/>
                <a:gd name="T26" fmla="*/ 6 w 144"/>
                <a:gd name="T27" fmla="*/ 71 h 81"/>
                <a:gd name="T28" fmla="*/ 37 w 144"/>
                <a:gd name="T29" fmla="*/ 41 h 81"/>
                <a:gd name="T30" fmla="*/ 41 w 144"/>
                <a:gd name="T31" fmla="*/ 41 h 81"/>
                <a:gd name="T32" fmla="*/ 41 w 144"/>
                <a:gd name="T33" fmla="*/ 45 h 81"/>
                <a:gd name="T34" fmla="*/ 138 w 144"/>
                <a:gd name="T35" fmla="*/ 75 h 81"/>
                <a:gd name="T36" fmla="*/ 136 w 144"/>
                <a:gd name="T37" fmla="*/ 76 h 81"/>
                <a:gd name="T38" fmla="*/ 134 w 144"/>
                <a:gd name="T39" fmla="*/ 75 h 81"/>
                <a:gd name="T40" fmla="*/ 102 w 144"/>
                <a:gd name="T41" fmla="*/ 45 h 81"/>
                <a:gd name="T42" fmla="*/ 102 w 144"/>
                <a:gd name="T43" fmla="*/ 41 h 81"/>
                <a:gd name="T44" fmla="*/ 106 w 144"/>
                <a:gd name="T45" fmla="*/ 41 h 81"/>
                <a:gd name="T46" fmla="*/ 138 w 144"/>
                <a:gd name="T47" fmla="*/ 71 h 81"/>
                <a:gd name="T48" fmla="*/ 138 w 144"/>
                <a:gd name="T49" fmla="*/ 7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81">
                  <a:moveTo>
                    <a:pt x="77" y="55"/>
                  </a:moveTo>
                  <a:cubicBezTo>
                    <a:pt x="74" y="57"/>
                    <a:pt x="69" y="57"/>
                    <a:pt x="67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1"/>
                    <a:pt x="6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41" y="81"/>
                    <a:pt x="144" y="78"/>
                    <a:pt x="144" y="74"/>
                  </a:cubicBezTo>
                  <a:cubicBezTo>
                    <a:pt x="144" y="0"/>
                    <a:pt x="144" y="0"/>
                    <a:pt x="144" y="0"/>
                  </a:cubicBezTo>
                  <a:lnTo>
                    <a:pt x="77" y="55"/>
                  </a:lnTo>
                  <a:close/>
                  <a:moveTo>
                    <a:pt x="41" y="45"/>
                  </a:moveTo>
                  <a:cubicBezTo>
                    <a:pt x="10" y="75"/>
                    <a:pt x="10" y="75"/>
                    <a:pt x="10" y="75"/>
                  </a:cubicBezTo>
                  <a:cubicBezTo>
                    <a:pt x="9" y="75"/>
                    <a:pt x="8" y="76"/>
                    <a:pt x="8" y="76"/>
                  </a:cubicBezTo>
                  <a:cubicBezTo>
                    <a:pt x="7" y="76"/>
                    <a:pt x="6" y="75"/>
                    <a:pt x="6" y="75"/>
                  </a:cubicBezTo>
                  <a:cubicBezTo>
                    <a:pt x="5" y="74"/>
                    <a:pt x="5" y="72"/>
                    <a:pt x="6" y="7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40" y="40"/>
                    <a:pt x="41" y="41"/>
                  </a:cubicBezTo>
                  <a:cubicBezTo>
                    <a:pt x="42" y="42"/>
                    <a:pt x="42" y="44"/>
                    <a:pt x="41" y="45"/>
                  </a:cubicBezTo>
                  <a:close/>
                  <a:moveTo>
                    <a:pt x="138" y="75"/>
                  </a:moveTo>
                  <a:cubicBezTo>
                    <a:pt x="137" y="75"/>
                    <a:pt x="136" y="76"/>
                    <a:pt x="136" y="76"/>
                  </a:cubicBezTo>
                  <a:cubicBezTo>
                    <a:pt x="135" y="76"/>
                    <a:pt x="134" y="75"/>
                    <a:pt x="134" y="7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1" y="44"/>
                    <a:pt x="101" y="42"/>
                    <a:pt x="102" y="41"/>
                  </a:cubicBezTo>
                  <a:cubicBezTo>
                    <a:pt x="103" y="40"/>
                    <a:pt x="105" y="40"/>
                    <a:pt x="106" y="41"/>
                  </a:cubicBezTo>
                  <a:cubicBezTo>
                    <a:pt x="138" y="71"/>
                    <a:pt x="138" y="71"/>
                    <a:pt x="138" y="71"/>
                  </a:cubicBezTo>
                  <a:cubicBezTo>
                    <a:pt x="139" y="72"/>
                    <a:pt x="139" y="74"/>
                    <a:pt x="138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55" name="Freeform 313"/>
          <p:cNvSpPr>
            <a:spLocks noEditPoints="1"/>
          </p:cNvSpPr>
          <p:nvPr/>
        </p:nvSpPr>
        <p:spPr bwMode="auto">
          <a:xfrm>
            <a:off x="9774288" y="2643711"/>
            <a:ext cx="384708" cy="869774"/>
          </a:xfrm>
          <a:custGeom>
            <a:avLst/>
            <a:gdLst>
              <a:gd name="T0" fmla="*/ 61 w 63"/>
              <a:gd name="T1" fmla="*/ 128 h 143"/>
              <a:gd name="T2" fmla="*/ 59 w 63"/>
              <a:gd name="T3" fmla="*/ 136 h 143"/>
              <a:gd name="T4" fmla="*/ 45 w 63"/>
              <a:gd name="T5" fmla="*/ 141 h 143"/>
              <a:gd name="T6" fmla="*/ 32 w 63"/>
              <a:gd name="T7" fmla="*/ 143 h 143"/>
              <a:gd name="T8" fmla="*/ 15 w 63"/>
              <a:gd name="T9" fmla="*/ 138 h 143"/>
              <a:gd name="T10" fmla="*/ 9 w 63"/>
              <a:gd name="T11" fmla="*/ 124 h 143"/>
              <a:gd name="T12" fmla="*/ 10 w 63"/>
              <a:gd name="T13" fmla="*/ 118 h 143"/>
              <a:gd name="T14" fmla="*/ 11 w 63"/>
              <a:gd name="T15" fmla="*/ 110 h 143"/>
              <a:gd name="T16" fmla="*/ 19 w 63"/>
              <a:gd name="T17" fmla="*/ 84 h 143"/>
              <a:gd name="T18" fmla="*/ 20 w 63"/>
              <a:gd name="T19" fmla="*/ 76 h 143"/>
              <a:gd name="T20" fmla="*/ 21 w 63"/>
              <a:gd name="T21" fmla="*/ 70 h 143"/>
              <a:gd name="T22" fmla="*/ 19 w 63"/>
              <a:gd name="T23" fmla="*/ 63 h 143"/>
              <a:gd name="T24" fmla="*/ 11 w 63"/>
              <a:gd name="T25" fmla="*/ 61 h 143"/>
              <a:gd name="T26" fmla="*/ 5 w 63"/>
              <a:gd name="T27" fmla="*/ 62 h 143"/>
              <a:gd name="T28" fmla="*/ 0 w 63"/>
              <a:gd name="T29" fmla="*/ 64 h 143"/>
              <a:gd name="T30" fmla="*/ 2 w 63"/>
              <a:gd name="T31" fmla="*/ 56 h 143"/>
              <a:gd name="T32" fmla="*/ 16 w 63"/>
              <a:gd name="T33" fmla="*/ 50 h 143"/>
              <a:gd name="T34" fmla="*/ 29 w 63"/>
              <a:gd name="T35" fmla="*/ 48 h 143"/>
              <a:gd name="T36" fmla="*/ 45 w 63"/>
              <a:gd name="T37" fmla="*/ 53 h 143"/>
              <a:gd name="T38" fmla="*/ 51 w 63"/>
              <a:gd name="T39" fmla="*/ 67 h 143"/>
              <a:gd name="T40" fmla="*/ 51 w 63"/>
              <a:gd name="T41" fmla="*/ 73 h 143"/>
              <a:gd name="T42" fmla="*/ 49 w 63"/>
              <a:gd name="T43" fmla="*/ 81 h 143"/>
              <a:gd name="T44" fmla="*/ 42 w 63"/>
              <a:gd name="T45" fmla="*/ 108 h 143"/>
              <a:gd name="T46" fmla="*/ 40 w 63"/>
              <a:gd name="T47" fmla="*/ 115 h 143"/>
              <a:gd name="T48" fmla="*/ 39 w 63"/>
              <a:gd name="T49" fmla="*/ 121 h 143"/>
              <a:gd name="T50" fmla="*/ 42 w 63"/>
              <a:gd name="T51" fmla="*/ 128 h 143"/>
              <a:gd name="T52" fmla="*/ 50 w 63"/>
              <a:gd name="T53" fmla="*/ 130 h 143"/>
              <a:gd name="T54" fmla="*/ 56 w 63"/>
              <a:gd name="T55" fmla="*/ 129 h 143"/>
              <a:gd name="T56" fmla="*/ 61 w 63"/>
              <a:gd name="T57" fmla="*/ 128 h 143"/>
              <a:gd name="T58" fmla="*/ 63 w 63"/>
              <a:gd name="T59" fmla="*/ 16 h 143"/>
              <a:gd name="T60" fmla="*/ 58 w 63"/>
              <a:gd name="T61" fmla="*/ 28 h 143"/>
              <a:gd name="T62" fmla="*/ 45 w 63"/>
              <a:gd name="T63" fmla="*/ 33 h 143"/>
              <a:gd name="T64" fmla="*/ 32 w 63"/>
              <a:gd name="T65" fmla="*/ 28 h 143"/>
              <a:gd name="T66" fmla="*/ 27 w 63"/>
              <a:gd name="T67" fmla="*/ 16 h 143"/>
              <a:gd name="T68" fmla="*/ 32 w 63"/>
              <a:gd name="T69" fmla="*/ 5 h 143"/>
              <a:gd name="T70" fmla="*/ 45 w 63"/>
              <a:gd name="T71" fmla="*/ 0 h 143"/>
              <a:gd name="T72" fmla="*/ 58 w 63"/>
              <a:gd name="T73" fmla="*/ 5 h 143"/>
              <a:gd name="T74" fmla="*/ 63 w 63"/>
              <a:gd name="T75" fmla="*/ 16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" h="143">
                <a:moveTo>
                  <a:pt x="61" y="128"/>
                </a:moveTo>
                <a:cubicBezTo>
                  <a:pt x="59" y="136"/>
                  <a:pt x="59" y="136"/>
                  <a:pt x="59" y="136"/>
                </a:cubicBezTo>
                <a:cubicBezTo>
                  <a:pt x="53" y="138"/>
                  <a:pt x="48" y="140"/>
                  <a:pt x="45" y="141"/>
                </a:cubicBezTo>
                <a:cubicBezTo>
                  <a:pt x="41" y="143"/>
                  <a:pt x="37" y="143"/>
                  <a:pt x="32" y="143"/>
                </a:cubicBezTo>
                <a:cubicBezTo>
                  <a:pt x="25" y="143"/>
                  <a:pt x="19" y="141"/>
                  <a:pt x="15" y="138"/>
                </a:cubicBezTo>
                <a:cubicBezTo>
                  <a:pt x="11" y="134"/>
                  <a:pt x="9" y="130"/>
                  <a:pt x="9" y="124"/>
                </a:cubicBezTo>
                <a:cubicBezTo>
                  <a:pt x="9" y="122"/>
                  <a:pt x="9" y="120"/>
                  <a:pt x="10" y="118"/>
                </a:cubicBezTo>
                <a:cubicBezTo>
                  <a:pt x="10" y="116"/>
                  <a:pt x="10" y="113"/>
                  <a:pt x="11" y="110"/>
                </a:cubicBezTo>
                <a:cubicBezTo>
                  <a:pt x="19" y="84"/>
                  <a:pt x="19" y="84"/>
                  <a:pt x="19" y="84"/>
                </a:cubicBezTo>
                <a:cubicBezTo>
                  <a:pt x="19" y="81"/>
                  <a:pt x="20" y="79"/>
                  <a:pt x="20" y="76"/>
                </a:cubicBezTo>
                <a:cubicBezTo>
                  <a:pt x="21" y="74"/>
                  <a:pt x="21" y="72"/>
                  <a:pt x="21" y="70"/>
                </a:cubicBezTo>
                <a:cubicBezTo>
                  <a:pt x="21" y="67"/>
                  <a:pt x="20" y="64"/>
                  <a:pt x="19" y="63"/>
                </a:cubicBezTo>
                <a:cubicBezTo>
                  <a:pt x="17" y="62"/>
                  <a:pt x="15" y="61"/>
                  <a:pt x="11" y="61"/>
                </a:cubicBezTo>
                <a:cubicBezTo>
                  <a:pt x="9" y="61"/>
                  <a:pt x="7" y="61"/>
                  <a:pt x="5" y="62"/>
                </a:cubicBezTo>
                <a:cubicBezTo>
                  <a:pt x="3" y="63"/>
                  <a:pt x="1" y="63"/>
                  <a:pt x="0" y="64"/>
                </a:cubicBezTo>
                <a:cubicBezTo>
                  <a:pt x="2" y="56"/>
                  <a:pt x="2" y="56"/>
                  <a:pt x="2" y="56"/>
                </a:cubicBezTo>
                <a:cubicBezTo>
                  <a:pt x="7" y="54"/>
                  <a:pt x="11" y="52"/>
                  <a:pt x="16" y="50"/>
                </a:cubicBezTo>
                <a:cubicBezTo>
                  <a:pt x="20" y="49"/>
                  <a:pt x="25" y="48"/>
                  <a:pt x="29" y="48"/>
                </a:cubicBezTo>
                <a:cubicBezTo>
                  <a:pt x="36" y="48"/>
                  <a:pt x="41" y="50"/>
                  <a:pt x="45" y="53"/>
                </a:cubicBezTo>
                <a:cubicBezTo>
                  <a:pt x="49" y="57"/>
                  <a:pt x="51" y="61"/>
                  <a:pt x="51" y="67"/>
                </a:cubicBezTo>
                <a:cubicBezTo>
                  <a:pt x="51" y="68"/>
                  <a:pt x="51" y="70"/>
                  <a:pt x="51" y="73"/>
                </a:cubicBezTo>
                <a:cubicBezTo>
                  <a:pt x="50" y="76"/>
                  <a:pt x="50" y="79"/>
                  <a:pt x="49" y="81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1" y="110"/>
                  <a:pt x="41" y="112"/>
                  <a:pt x="40" y="115"/>
                </a:cubicBezTo>
                <a:cubicBezTo>
                  <a:pt x="40" y="118"/>
                  <a:pt x="39" y="120"/>
                  <a:pt x="39" y="121"/>
                </a:cubicBezTo>
                <a:cubicBezTo>
                  <a:pt x="39" y="125"/>
                  <a:pt x="40" y="127"/>
                  <a:pt x="42" y="128"/>
                </a:cubicBezTo>
                <a:cubicBezTo>
                  <a:pt x="43" y="130"/>
                  <a:pt x="46" y="130"/>
                  <a:pt x="50" y="130"/>
                </a:cubicBezTo>
                <a:cubicBezTo>
                  <a:pt x="52" y="130"/>
                  <a:pt x="54" y="130"/>
                  <a:pt x="56" y="129"/>
                </a:cubicBezTo>
                <a:cubicBezTo>
                  <a:pt x="58" y="129"/>
                  <a:pt x="60" y="128"/>
                  <a:pt x="61" y="128"/>
                </a:cubicBezTo>
                <a:close/>
                <a:moveTo>
                  <a:pt x="63" y="16"/>
                </a:moveTo>
                <a:cubicBezTo>
                  <a:pt x="63" y="21"/>
                  <a:pt x="61" y="25"/>
                  <a:pt x="58" y="28"/>
                </a:cubicBezTo>
                <a:cubicBezTo>
                  <a:pt x="54" y="31"/>
                  <a:pt x="50" y="33"/>
                  <a:pt x="45" y="33"/>
                </a:cubicBezTo>
                <a:cubicBezTo>
                  <a:pt x="40" y="33"/>
                  <a:pt x="36" y="31"/>
                  <a:pt x="32" y="28"/>
                </a:cubicBezTo>
                <a:cubicBezTo>
                  <a:pt x="29" y="25"/>
                  <a:pt x="27" y="21"/>
                  <a:pt x="27" y="16"/>
                </a:cubicBezTo>
                <a:cubicBezTo>
                  <a:pt x="27" y="12"/>
                  <a:pt x="29" y="8"/>
                  <a:pt x="32" y="5"/>
                </a:cubicBezTo>
                <a:cubicBezTo>
                  <a:pt x="36" y="1"/>
                  <a:pt x="40" y="0"/>
                  <a:pt x="45" y="0"/>
                </a:cubicBezTo>
                <a:cubicBezTo>
                  <a:pt x="50" y="0"/>
                  <a:pt x="54" y="1"/>
                  <a:pt x="58" y="5"/>
                </a:cubicBezTo>
                <a:cubicBezTo>
                  <a:pt x="61" y="8"/>
                  <a:pt x="63" y="12"/>
                  <a:pt x="63" y="1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4" name="Rectangle 1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1850066"/>
            <a:ext cx="116956" cy="1144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2994541"/>
            <a:ext cx="116956" cy="10989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4093535"/>
            <a:ext cx="116956" cy="10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0432" y="1283225"/>
            <a:ext cx="3211136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900" dirty="0" smtClean="0">
                <a:solidFill>
                  <a:schemeClr val="accent5"/>
                </a:solidFill>
                <a:latin typeface="方正姚体" pitchFamily="2" charset="-122"/>
                <a:ea typeface="方正姚体" pitchFamily="2" charset="-122"/>
                <a:cs typeface="Open Sans Condensed Light" panose="020B0306030504020204" pitchFamily="34" charset="0"/>
              </a:rPr>
              <a:t>企业融资</a:t>
            </a:r>
            <a:endParaRPr lang="bg-BG" sz="5900" dirty="0">
              <a:solidFill>
                <a:schemeClr val="accent5"/>
              </a:solidFill>
              <a:latin typeface="Open Sans Condensed Light" panose="020B0306030504020204" pitchFamily="34" charset="0"/>
              <a:ea typeface="方正姚体" pitchFamily="2" charset="-122"/>
              <a:cs typeface="Open Sans Condensed Light" panose="020B03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64569" y="3459378"/>
            <a:ext cx="100540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标题</a:t>
            </a:r>
            <a:endParaRPr lang="en-US" sz="3200" dirty="0" smtClean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18,6%</a:t>
            </a:r>
            <a:endParaRPr lang="bg-BG" sz="20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16229" y="3459378"/>
            <a:ext cx="100540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标题</a:t>
            </a:r>
            <a:endParaRPr lang="en-US" sz="3200" dirty="0" smtClean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33,7%</a:t>
            </a:r>
            <a:endParaRPr lang="bg-BG" sz="20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41406" y="3459378"/>
            <a:ext cx="101220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标题</a:t>
            </a:r>
            <a:endParaRPr lang="en-US" sz="3200" dirty="0" smtClean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52,4%</a:t>
            </a:r>
            <a:endParaRPr lang="bg-BG" sz="20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52575" y="3459378"/>
            <a:ext cx="100540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标题</a:t>
            </a:r>
            <a:endParaRPr lang="en-US" sz="3200" dirty="0" smtClean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67,9%</a:t>
            </a:r>
            <a:endParaRPr lang="bg-BG" sz="20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59138" y="3459378"/>
            <a:ext cx="100540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标题</a:t>
            </a:r>
            <a:endParaRPr lang="en-US" sz="3200" dirty="0" smtClean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67,9%</a:t>
            </a:r>
            <a:endParaRPr lang="bg-BG" sz="20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65835" y="2913162"/>
            <a:ext cx="0" cy="769888"/>
          </a:xfrm>
          <a:prstGeom prst="line">
            <a:avLst/>
          </a:prstGeom>
          <a:ln w="1905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106523" y="2913162"/>
            <a:ext cx="0" cy="769888"/>
          </a:xfrm>
          <a:prstGeom prst="line">
            <a:avLst/>
          </a:prstGeom>
          <a:ln w="1905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843173" y="2913162"/>
            <a:ext cx="0" cy="769888"/>
          </a:xfrm>
          <a:prstGeom prst="line">
            <a:avLst/>
          </a:prstGeom>
          <a:ln w="1905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739314" y="2913162"/>
            <a:ext cx="0" cy="769888"/>
          </a:xfrm>
          <a:prstGeom prst="line">
            <a:avLst/>
          </a:prstGeom>
          <a:ln w="1905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544532" y="4508174"/>
            <a:ext cx="45791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68294" y="4508173"/>
            <a:ext cx="45791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24" name="Freeform 139"/>
          <p:cNvSpPr/>
          <p:nvPr/>
        </p:nvSpPr>
        <p:spPr bwMode="auto">
          <a:xfrm>
            <a:off x="7464705" y="2868298"/>
            <a:ext cx="696583" cy="527538"/>
          </a:xfrm>
          <a:custGeom>
            <a:avLst/>
            <a:gdLst>
              <a:gd name="T0" fmla="*/ 143 w 165"/>
              <a:gd name="T1" fmla="*/ 19 h 125"/>
              <a:gd name="T2" fmla="*/ 34 w 165"/>
              <a:gd name="T3" fmla="*/ 19 h 125"/>
              <a:gd name="T4" fmla="*/ 30 w 165"/>
              <a:gd name="T5" fmla="*/ 5 h 125"/>
              <a:gd name="T6" fmla="*/ 29 w 165"/>
              <a:gd name="T7" fmla="*/ 4 h 125"/>
              <a:gd name="T8" fmla="*/ 29 w 165"/>
              <a:gd name="T9" fmla="*/ 4 h 125"/>
              <a:gd name="T10" fmla="*/ 28 w 165"/>
              <a:gd name="T11" fmla="*/ 3 h 125"/>
              <a:gd name="T12" fmla="*/ 28 w 165"/>
              <a:gd name="T13" fmla="*/ 2 h 125"/>
              <a:gd name="T14" fmla="*/ 28 w 165"/>
              <a:gd name="T15" fmla="*/ 2 h 125"/>
              <a:gd name="T16" fmla="*/ 27 w 165"/>
              <a:gd name="T17" fmla="*/ 1 h 125"/>
              <a:gd name="T18" fmla="*/ 27 w 165"/>
              <a:gd name="T19" fmla="*/ 1 h 125"/>
              <a:gd name="T20" fmla="*/ 22 w 165"/>
              <a:gd name="T21" fmla="*/ 0 h 125"/>
              <a:gd name="T22" fmla="*/ 7 w 165"/>
              <a:gd name="T23" fmla="*/ 2 h 125"/>
              <a:gd name="T24" fmla="*/ 0 w 165"/>
              <a:gd name="T25" fmla="*/ 9 h 125"/>
              <a:gd name="T26" fmla="*/ 7 w 165"/>
              <a:gd name="T27" fmla="*/ 15 h 125"/>
              <a:gd name="T28" fmla="*/ 18 w 165"/>
              <a:gd name="T29" fmla="*/ 14 h 125"/>
              <a:gd name="T30" fmla="*/ 45 w 165"/>
              <a:gd name="T31" fmla="*/ 99 h 125"/>
              <a:gd name="T32" fmla="*/ 42 w 165"/>
              <a:gd name="T33" fmla="*/ 109 h 125"/>
              <a:gd name="T34" fmla="*/ 58 w 165"/>
              <a:gd name="T35" fmla="*/ 125 h 125"/>
              <a:gd name="T36" fmla="*/ 73 w 165"/>
              <a:gd name="T37" fmla="*/ 116 h 125"/>
              <a:gd name="T38" fmla="*/ 94 w 165"/>
              <a:gd name="T39" fmla="*/ 116 h 125"/>
              <a:gd name="T40" fmla="*/ 109 w 165"/>
              <a:gd name="T41" fmla="*/ 125 h 125"/>
              <a:gd name="T42" fmla="*/ 125 w 165"/>
              <a:gd name="T43" fmla="*/ 109 h 125"/>
              <a:gd name="T44" fmla="*/ 109 w 165"/>
              <a:gd name="T45" fmla="*/ 93 h 125"/>
              <a:gd name="T46" fmla="*/ 94 w 165"/>
              <a:gd name="T47" fmla="*/ 102 h 125"/>
              <a:gd name="T48" fmla="*/ 73 w 165"/>
              <a:gd name="T49" fmla="*/ 102 h 125"/>
              <a:gd name="T50" fmla="*/ 58 w 165"/>
              <a:gd name="T51" fmla="*/ 93 h 125"/>
              <a:gd name="T52" fmla="*/ 58 w 165"/>
              <a:gd name="T53" fmla="*/ 93 h 125"/>
              <a:gd name="T54" fmla="*/ 55 w 165"/>
              <a:gd name="T55" fmla="*/ 83 h 125"/>
              <a:gd name="T56" fmla="*/ 125 w 165"/>
              <a:gd name="T57" fmla="*/ 83 h 125"/>
              <a:gd name="T58" fmla="*/ 139 w 165"/>
              <a:gd name="T59" fmla="*/ 68 h 125"/>
              <a:gd name="T60" fmla="*/ 158 w 165"/>
              <a:gd name="T61" fmla="*/ 34 h 125"/>
              <a:gd name="T62" fmla="*/ 143 w 165"/>
              <a:gd name="T63" fmla="*/ 19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5" h="125">
                <a:moveTo>
                  <a:pt x="143" y="19"/>
                </a:moveTo>
                <a:cubicBezTo>
                  <a:pt x="34" y="19"/>
                  <a:pt x="34" y="19"/>
                  <a:pt x="34" y="19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29" y="4"/>
                  <a:pt x="29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3"/>
                  <a:pt x="29" y="3"/>
                  <a:pt x="28" y="3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2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5" y="0"/>
                  <a:pt x="24" y="0"/>
                  <a:pt x="22" y="0"/>
                </a:cubicBezTo>
                <a:cubicBezTo>
                  <a:pt x="7" y="2"/>
                  <a:pt x="7" y="2"/>
                  <a:pt x="7" y="2"/>
                </a:cubicBezTo>
                <a:cubicBezTo>
                  <a:pt x="3" y="2"/>
                  <a:pt x="0" y="5"/>
                  <a:pt x="0" y="9"/>
                </a:cubicBezTo>
                <a:cubicBezTo>
                  <a:pt x="1" y="12"/>
                  <a:pt x="4" y="15"/>
                  <a:pt x="7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45" y="99"/>
                  <a:pt x="45" y="99"/>
                  <a:pt x="45" y="99"/>
                </a:cubicBezTo>
                <a:cubicBezTo>
                  <a:pt x="43" y="101"/>
                  <a:pt x="42" y="105"/>
                  <a:pt x="42" y="109"/>
                </a:cubicBezTo>
                <a:cubicBezTo>
                  <a:pt x="42" y="118"/>
                  <a:pt x="49" y="125"/>
                  <a:pt x="58" y="125"/>
                </a:cubicBezTo>
                <a:cubicBezTo>
                  <a:pt x="64" y="125"/>
                  <a:pt x="70" y="121"/>
                  <a:pt x="73" y="116"/>
                </a:cubicBezTo>
                <a:cubicBezTo>
                  <a:pt x="94" y="116"/>
                  <a:pt x="94" y="116"/>
                  <a:pt x="94" y="116"/>
                </a:cubicBezTo>
                <a:cubicBezTo>
                  <a:pt x="97" y="121"/>
                  <a:pt x="103" y="125"/>
                  <a:pt x="109" y="125"/>
                </a:cubicBezTo>
                <a:cubicBezTo>
                  <a:pt x="118" y="125"/>
                  <a:pt x="125" y="118"/>
                  <a:pt x="125" y="109"/>
                </a:cubicBezTo>
                <a:cubicBezTo>
                  <a:pt x="125" y="100"/>
                  <a:pt x="118" y="93"/>
                  <a:pt x="109" y="93"/>
                </a:cubicBezTo>
                <a:cubicBezTo>
                  <a:pt x="103" y="93"/>
                  <a:pt x="97" y="97"/>
                  <a:pt x="94" y="102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70" y="97"/>
                  <a:pt x="64" y="93"/>
                  <a:pt x="58" y="93"/>
                </a:cubicBezTo>
                <a:cubicBezTo>
                  <a:pt x="58" y="93"/>
                  <a:pt x="58" y="93"/>
                  <a:pt x="58" y="93"/>
                </a:cubicBezTo>
                <a:cubicBezTo>
                  <a:pt x="55" y="83"/>
                  <a:pt x="55" y="83"/>
                  <a:pt x="55" y="83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33" y="83"/>
                  <a:pt x="134" y="77"/>
                  <a:pt x="139" y="68"/>
                </a:cubicBezTo>
                <a:cubicBezTo>
                  <a:pt x="158" y="34"/>
                  <a:pt x="158" y="34"/>
                  <a:pt x="158" y="34"/>
                </a:cubicBezTo>
                <a:cubicBezTo>
                  <a:pt x="165" y="20"/>
                  <a:pt x="151" y="19"/>
                  <a:pt x="143" y="1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25" name="Freeform 142"/>
          <p:cNvSpPr/>
          <p:nvPr/>
        </p:nvSpPr>
        <p:spPr bwMode="auto">
          <a:xfrm>
            <a:off x="9404030" y="2920501"/>
            <a:ext cx="571256" cy="466331"/>
          </a:xfrm>
          <a:custGeom>
            <a:avLst/>
            <a:gdLst>
              <a:gd name="T0" fmla="*/ 135 w 135"/>
              <a:gd name="T1" fmla="*/ 49 h 110"/>
              <a:gd name="T2" fmla="*/ 68 w 135"/>
              <a:gd name="T3" fmla="*/ 0 h 110"/>
              <a:gd name="T4" fmla="*/ 0 w 135"/>
              <a:gd name="T5" fmla="*/ 49 h 110"/>
              <a:gd name="T6" fmla="*/ 68 w 135"/>
              <a:gd name="T7" fmla="*/ 99 h 110"/>
              <a:gd name="T8" fmla="*/ 93 w 135"/>
              <a:gd name="T9" fmla="*/ 96 h 110"/>
              <a:gd name="T10" fmla="*/ 121 w 135"/>
              <a:gd name="T11" fmla="*/ 110 h 110"/>
              <a:gd name="T12" fmla="*/ 113 w 135"/>
              <a:gd name="T13" fmla="*/ 86 h 110"/>
              <a:gd name="T14" fmla="*/ 135 w 135"/>
              <a:gd name="T15" fmla="*/ 4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5" h="110">
                <a:moveTo>
                  <a:pt x="135" y="49"/>
                </a:moveTo>
                <a:cubicBezTo>
                  <a:pt x="135" y="22"/>
                  <a:pt x="105" y="0"/>
                  <a:pt x="68" y="0"/>
                </a:cubicBezTo>
                <a:cubicBezTo>
                  <a:pt x="30" y="0"/>
                  <a:pt x="0" y="22"/>
                  <a:pt x="0" y="49"/>
                </a:cubicBezTo>
                <a:cubicBezTo>
                  <a:pt x="0" y="77"/>
                  <a:pt x="30" y="99"/>
                  <a:pt x="68" y="99"/>
                </a:cubicBezTo>
                <a:cubicBezTo>
                  <a:pt x="76" y="99"/>
                  <a:pt x="85" y="98"/>
                  <a:pt x="93" y="96"/>
                </a:cubicBezTo>
                <a:cubicBezTo>
                  <a:pt x="95" y="95"/>
                  <a:pt x="121" y="110"/>
                  <a:pt x="121" y="110"/>
                </a:cubicBezTo>
                <a:cubicBezTo>
                  <a:pt x="113" y="86"/>
                  <a:pt x="113" y="86"/>
                  <a:pt x="113" y="86"/>
                </a:cubicBezTo>
                <a:cubicBezTo>
                  <a:pt x="126" y="77"/>
                  <a:pt x="135" y="64"/>
                  <a:pt x="135" y="4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31" name="Freeform 144"/>
          <p:cNvSpPr/>
          <p:nvPr/>
        </p:nvSpPr>
        <p:spPr bwMode="auto">
          <a:xfrm>
            <a:off x="3776898" y="2754450"/>
            <a:ext cx="568342" cy="614975"/>
          </a:xfrm>
          <a:custGeom>
            <a:avLst/>
            <a:gdLst>
              <a:gd name="T0" fmla="*/ 126 w 134"/>
              <a:gd name="T1" fmla="*/ 100 h 145"/>
              <a:gd name="T2" fmla="*/ 83 w 134"/>
              <a:gd name="T3" fmla="*/ 88 h 145"/>
              <a:gd name="T4" fmla="*/ 85 w 134"/>
              <a:gd name="T5" fmla="*/ 77 h 145"/>
              <a:gd name="T6" fmla="*/ 91 w 134"/>
              <a:gd name="T7" fmla="*/ 69 h 145"/>
              <a:gd name="T8" fmla="*/ 92 w 134"/>
              <a:gd name="T9" fmla="*/ 60 h 145"/>
              <a:gd name="T10" fmla="*/ 94 w 134"/>
              <a:gd name="T11" fmla="*/ 60 h 145"/>
              <a:gd name="T12" fmla="*/ 97 w 134"/>
              <a:gd name="T13" fmla="*/ 58 h 145"/>
              <a:gd name="T14" fmla="*/ 98 w 134"/>
              <a:gd name="T15" fmla="*/ 43 h 145"/>
              <a:gd name="T16" fmla="*/ 96 w 134"/>
              <a:gd name="T17" fmla="*/ 40 h 145"/>
              <a:gd name="T18" fmla="*/ 94 w 134"/>
              <a:gd name="T19" fmla="*/ 40 h 145"/>
              <a:gd name="T20" fmla="*/ 95 w 134"/>
              <a:gd name="T21" fmla="*/ 32 h 145"/>
              <a:gd name="T22" fmla="*/ 90 w 134"/>
              <a:gd name="T23" fmla="*/ 10 h 145"/>
              <a:gd name="T24" fmla="*/ 44 w 134"/>
              <a:gd name="T25" fmla="*/ 10 h 145"/>
              <a:gd name="T26" fmla="*/ 39 w 134"/>
              <a:gd name="T27" fmla="*/ 32 h 145"/>
              <a:gd name="T28" fmla="*/ 40 w 134"/>
              <a:gd name="T29" fmla="*/ 40 h 145"/>
              <a:gd name="T30" fmla="*/ 38 w 134"/>
              <a:gd name="T31" fmla="*/ 40 h 145"/>
              <a:gd name="T32" fmla="*/ 35 w 134"/>
              <a:gd name="T33" fmla="*/ 43 h 145"/>
              <a:gd name="T34" fmla="*/ 37 w 134"/>
              <a:gd name="T35" fmla="*/ 58 h 145"/>
              <a:gd name="T36" fmla="*/ 40 w 134"/>
              <a:gd name="T37" fmla="*/ 60 h 145"/>
              <a:gd name="T38" fmla="*/ 42 w 134"/>
              <a:gd name="T39" fmla="*/ 60 h 145"/>
              <a:gd name="T40" fmla="*/ 43 w 134"/>
              <a:gd name="T41" fmla="*/ 69 h 145"/>
              <a:gd name="T42" fmla="*/ 49 w 134"/>
              <a:gd name="T43" fmla="*/ 77 h 145"/>
              <a:gd name="T44" fmla="*/ 50 w 134"/>
              <a:gd name="T45" fmla="*/ 88 h 145"/>
              <a:gd name="T46" fmla="*/ 8 w 134"/>
              <a:gd name="T47" fmla="*/ 100 h 145"/>
              <a:gd name="T48" fmla="*/ 1 w 134"/>
              <a:gd name="T49" fmla="*/ 113 h 145"/>
              <a:gd name="T50" fmla="*/ 2 w 134"/>
              <a:gd name="T51" fmla="*/ 129 h 145"/>
              <a:gd name="T52" fmla="*/ 11 w 134"/>
              <a:gd name="T53" fmla="*/ 139 h 145"/>
              <a:gd name="T54" fmla="*/ 123 w 134"/>
              <a:gd name="T55" fmla="*/ 139 h 145"/>
              <a:gd name="T56" fmla="*/ 132 w 134"/>
              <a:gd name="T57" fmla="*/ 129 h 145"/>
              <a:gd name="T58" fmla="*/ 133 w 134"/>
              <a:gd name="T59" fmla="*/ 113 h 145"/>
              <a:gd name="T60" fmla="*/ 126 w 134"/>
              <a:gd name="T61" fmla="*/ 10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4" h="145">
                <a:moveTo>
                  <a:pt x="126" y="100"/>
                </a:moveTo>
                <a:cubicBezTo>
                  <a:pt x="113" y="93"/>
                  <a:pt x="98" y="89"/>
                  <a:pt x="83" y="88"/>
                </a:cubicBezTo>
                <a:cubicBezTo>
                  <a:pt x="84" y="84"/>
                  <a:pt x="84" y="81"/>
                  <a:pt x="85" y="77"/>
                </a:cubicBezTo>
                <a:cubicBezTo>
                  <a:pt x="88" y="75"/>
                  <a:pt x="91" y="72"/>
                  <a:pt x="91" y="69"/>
                </a:cubicBezTo>
                <a:cubicBezTo>
                  <a:pt x="91" y="66"/>
                  <a:pt x="92" y="63"/>
                  <a:pt x="92" y="60"/>
                </a:cubicBezTo>
                <a:cubicBezTo>
                  <a:pt x="92" y="60"/>
                  <a:pt x="93" y="60"/>
                  <a:pt x="94" y="60"/>
                </a:cubicBezTo>
                <a:cubicBezTo>
                  <a:pt x="95" y="61"/>
                  <a:pt x="97" y="59"/>
                  <a:pt x="97" y="58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1"/>
                  <a:pt x="97" y="40"/>
                  <a:pt x="96" y="40"/>
                </a:cubicBezTo>
                <a:cubicBezTo>
                  <a:pt x="95" y="40"/>
                  <a:pt x="95" y="40"/>
                  <a:pt x="94" y="40"/>
                </a:cubicBezTo>
                <a:cubicBezTo>
                  <a:pt x="94" y="37"/>
                  <a:pt x="95" y="34"/>
                  <a:pt x="95" y="32"/>
                </a:cubicBezTo>
                <a:cubicBezTo>
                  <a:pt x="95" y="28"/>
                  <a:pt x="97" y="17"/>
                  <a:pt x="90" y="10"/>
                </a:cubicBezTo>
                <a:cubicBezTo>
                  <a:pt x="79" y="0"/>
                  <a:pt x="55" y="0"/>
                  <a:pt x="44" y="10"/>
                </a:cubicBezTo>
                <a:cubicBezTo>
                  <a:pt x="36" y="17"/>
                  <a:pt x="38" y="28"/>
                  <a:pt x="39" y="32"/>
                </a:cubicBezTo>
                <a:cubicBezTo>
                  <a:pt x="39" y="34"/>
                  <a:pt x="39" y="37"/>
                  <a:pt x="40" y="40"/>
                </a:cubicBezTo>
                <a:cubicBezTo>
                  <a:pt x="39" y="40"/>
                  <a:pt x="39" y="40"/>
                  <a:pt x="38" y="40"/>
                </a:cubicBezTo>
                <a:cubicBezTo>
                  <a:pt x="36" y="40"/>
                  <a:pt x="35" y="41"/>
                  <a:pt x="35" y="43"/>
                </a:cubicBezTo>
                <a:cubicBezTo>
                  <a:pt x="37" y="58"/>
                  <a:pt x="37" y="58"/>
                  <a:pt x="37" y="58"/>
                </a:cubicBezTo>
                <a:cubicBezTo>
                  <a:pt x="37" y="59"/>
                  <a:pt x="39" y="61"/>
                  <a:pt x="40" y="60"/>
                </a:cubicBezTo>
                <a:cubicBezTo>
                  <a:pt x="41" y="60"/>
                  <a:pt x="41" y="60"/>
                  <a:pt x="42" y="60"/>
                </a:cubicBezTo>
                <a:cubicBezTo>
                  <a:pt x="42" y="63"/>
                  <a:pt x="43" y="66"/>
                  <a:pt x="43" y="69"/>
                </a:cubicBezTo>
                <a:cubicBezTo>
                  <a:pt x="43" y="72"/>
                  <a:pt x="46" y="75"/>
                  <a:pt x="49" y="77"/>
                </a:cubicBezTo>
                <a:cubicBezTo>
                  <a:pt x="49" y="81"/>
                  <a:pt x="50" y="84"/>
                  <a:pt x="50" y="88"/>
                </a:cubicBezTo>
                <a:cubicBezTo>
                  <a:pt x="36" y="89"/>
                  <a:pt x="21" y="93"/>
                  <a:pt x="8" y="100"/>
                </a:cubicBezTo>
                <a:cubicBezTo>
                  <a:pt x="3" y="102"/>
                  <a:pt x="0" y="108"/>
                  <a:pt x="1" y="113"/>
                </a:cubicBezTo>
                <a:cubicBezTo>
                  <a:pt x="1" y="118"/>
                  <a:pt x="2" y="123"/>
                  <a:pt x="2" y="129"/>
                </a:cubicBezTo>
                <a:cubicBezTo>
                  <a:pt x="3" y="133"/>
                  <a:pt x="7" y="138"/>
                  <a:pt x="11" y="139"/>
                </a:cubicBezTo>
                <a:cubicBezTo>
                  <a:pt x="48" y="145"/>
                  <a:pt x="86" y="145"/>
                  <a:pt x="123" y="139"/>
                </a:cubicBezTo>
                <a:cubicBezTo>
                  <a:pt x="127" y="138"/>
                  <a:pt x="131" y="133"/>
                  <a:pt x="132" y="129"/>
                </a:cubicBezTo>
                <a:cubicBezTo>
                  <a:pt x="132" y="123"/>
                  <a:pt x="133" y="118"/>
                  <a:pt x="133" y="113"/>
                </a:cubicBezTo>
                <a:cubicBezTo>
                  <a:pt x="134" y="108"/>
                  <a:pt x="131" y="102"/>
                  <a:pt x="126" y="10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32" name="Freeform 149"/>
          <p:cNvSpPr/>
          <p:nvPr/>
        </p:nvSpPr>
        <p:spPr bwMode="auto">
          <a:xfrm>
            <a:off x="5675047" y="2792513"/>
            <a:ext cx="600401" cy="588743"/>
          </a:xfrm>
          <a:custGeom>
            <a:avLst/>
            <a:gdLst>
              <a:gd name="T0" fmla="*/ 133 w 142"/>
              <a:gd name="T1" fmla="*/ 95 h 139"/>
              <a:gd name="T2" fmla="*/ 106 w 142"/>
              <a:gd name="T3" fmla="*/ 89 h 139"/>
              <a:gd name="T4" fmla="*/ 83 w 142"/>
              <a:gd name="T5" fmla="*/ 67 h 139"/>
              <a:gd name="T6" fmla="*/ 111 w 142"/>
              <a:gd name="T7" fmla="*/ 39 h 139"/>
              <a:gd name="T8" fmla="*/ 119 w 142"/>
              <a:gd name="T9" fmla="*/ 38 h 139"/>
              <a:gd name="T10" fmla="*/ 133 w 142"/>
              <a:gd name="T11" fmla="*/ 16 h 139"/>
              <a:gd name="T12" fmla="*/ 125 w 142"/>
              <a:gd name="T13" fmla="*/ 9 h 139"/>
              <a:gd name="T14" fmla="*/ 104 w 142"/>
              <a:gd name="T15" fmla="*/ 23 h 139"/>
              <a:gd name="T16" fmla="*/ 103 w 142"/>
              <a:gd name="T17" fmla="*/ 30 h 139"/>
              <a:gd name="T18" fmla="*/ 75 w 142"/>
              <a:gd name="T19" fmla="*/ 58 h 139"/>
              <a:gd name="T20" fmla="*/ 51 w 142"/>
              <a:gd name="T21" fmla="*/ 34 h 139"/>
              <a:gd name="T22" fmla="*/ 45 w 142"/>
              <a:gd name="T23" fmla="*/ 7 h 139"/>
              <a:gd name="T24" fmla="*/ 29 w 142"/>
              <a:gd name="T25" fmla="*/ 0 h 139"/>
              <a:gd name="T26" fmla="*/ 39 w 142"/>
              <a:gd name="T27" fmla="*/ 10 h 139"/>
              <a:gd name="T28" fmla="*/ 35 w 142"/>
              <a:gd name="T29" fmla="*/ 27 h 139"/>
              <a:gd name="T30" fmla="*/ 18 w 142"/>
              <a:gd name="T31" fmla="*/ 32 h 139"/>
              <a:gd name="T32" fmla="*/ 3 w 142"/>
              <a:gd name="T33" fmla="*/ 17 h 139"/>
              <a:gd name="T34" fmla="*/ 9 w 142"/>
              <a:gd name="T35" fmla="*/ 43 h 139"/>
              <a:gd name="T36" fmla="*/ 37 w 142"/>
              <a:gd name="T37" fmla="*/ 48 h 139"/>
              <a:gd name="T38" fmla="*/ 58 w 142"/>
              <a:gd name="T39" fmla="*/ 70 h 139"/>
              <a:gd name="T40" fmla="*/ 12 w 142"/>
              <a:gd name="T41" fmla="*/ 115 h 139"/>
              <a:gd name="T42" fmla="*/ 12 w 142"/>
              <a:gd name="T43" fmla="*/ 129 h 139"/>
              <a:gd name="T44" fmla="*/ 13 w 142"/>
              <a:gd name="T45" fmla="*/ 130 h 139"/>
              <a:gd name="T46" fmla="*/ 26 w 142"/>
              <a:gd name="T47" fmla="*/ 130 h 139"/>
              <a:gd name="T48" fmla="*/ 72 w 142"/>
              <a:gd name="T49" fmla="*/ 84 h 139"/>
              <a:gd name="T50" fmla="*/ 92 w 142"/>
              <a:gd name="T51" fmla="*/ 103 h 139"/>
              <a:gd name="T52" fmla="*/ 97 w 142"/>
              <a:gd name="T53" fmla="*/ 131 h 139"/>
              <a:gd name="T54" fmla="*/ 119 w 142"/>
              <a:gd name="T55" fmla="*/ 138 h 139"/>
              <a:gd name="T56" fmla="*/ 105 w 142"/>
              <a:gd name="T57" fmla="*/ 124 h 139"/>
              <a:gd name="T58" fmla="*/ 109 w 142"/>
              <a:gd name="T59" fmla="*/ 110 h 139"/>
              <a:gd name="T60" fmla="*/ 123 w 142"/>
              <a:gd name="T61" fmla="*/ 106 h 139"/>
              <a:gd name="T62" fmla="*/ 139 w 142"/>
              <a:gd name="T63" fmla="*/ 122 h 139"/>
              <a:gd name="T64" fmla="*/ 133 w 142"/>
              <a:gd name="T65" fmla="*/ 9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2" h="139">
                <a:moveTo>
                  <a:pt x="133" y="95"/>
                </a:moveTo>
                <a:cubicBezTo>
                  <a:pt x="126" y="87"/>
                  <a:pt x="115" y="86"/>
                  <a:pt x="106" y="89"/>
                </a:cubicBezTo>
                <a:cubicBezTo>
                  <a:pt x="83" y="67"/>
                  <a:pt x="83" y="67"/>
                  <a:pt x="83" y="67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19" y="38"/>
                  <a:pt x="119" y="38"/>
                  <a:pt x="119" y="38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25" y="9"/>
                  <a:pt x="125" y="9"/>
                  <a:pt x="125" y="9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3" y="30"/>
                  <a:pt x="103" y="30"/>
                  <a:pt x="103" y="30"/>
                </a:cubicBezTo>
                <a:cubicBezTo>
                  <a:pt x="75" y="58"/>
                  <a:pt x="75" y="58"/>
                  <a:pt x="75" y="58"/>
                </a:cubicBezTo>
                <a:cubicBezTo>
                  <a:pt x="51" y="34"/>
                  <a:pt x="51" y="34"/>
                  <a:pt x="51" y="34"/>
                </a:cubicBezTo>
                <a:cubicBezTo>
                  <a:pt x="54" y="25"/>
                  <a:pt x="52" y="14"/>
                  <a:pt x="45" y="7"/>
                </a:cubicBezTo>
                <a:cubicBezTo>
                  <a:pt x="41" y="2"/>
                  <a:pt x="35" y="0"/>
                  <a:pt x="29" y="0"/>
                </a:cubicBezTo>
                <a:cubicBezTo>
                  <a:pt x="39" y="10"/>
                  <a:pt x="39" y="10"/>
                  <a:pt x="39" y="10"/>
                </a:cubicBezTo>
                <a:cubicBezTo>
                  <a:pt x="35" y="27"/>
                  <a:pt x="35" y="27"/>
                  <a:pt x="35" y="27"/>
                </a:cubicBezTo>
                <a:cubicBezTo>
                  <a:pt x="18" y="32"/>
                  <a:pt x="18" y="32"/>
                  <a:pt x="18" y="32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6"/>
                  <a:pt x="3" y="36"/>
                  <a:pt x="9" y="43"/>
                </a:cubicBezTo>
                <a:cubicBezTo>
                  <a:pt x="17" y="50"/>
                  <a:pt x="28" y="52"/>
                  <a:pt x="37" y="48"/>
                </a:cubicBezTo>
                <a:cubicBezTo>
                  <a:pt x="58" y="70"/>
                  <a:pt x="58" y="70"/>
                  <a:pt x="58" y="70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9" y="119"/>
                  <a:pt x="9" y="125"/>
                  <a:pt x="12" y="12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17" y="133"/>
                  <a:pt x="23" y="133"/>
                  <a:pt x="26" y="130"/>
                </a:cubicBezTo>
                <a:cubicBezTo>
                  <a:pt x="72" y="84"/>
                  <a:pt x="72" y="84"/>
                  <a:pt x="72" y="84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88" y="112"/>
                  <a:pt x="90" y="123"/>
                  <a:pt x="97" y="131"/>
                </a:cubicBezTo>
                <a:cubicBezTo>
                  <a:pt x="103" y="136"/>
                  <a:pt x="111" y="139"/>
                  <a:pt x="119" y="138"/>
                </a:cubicBezTo>
                <a:cubicBezTo>
                  <a:pt x="105" y="124"/>
                  <a:pt x="105" y="124"/>
                  <a:pt x="105" y="124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23" y="106"/>
                  <a:pt x="123" y="106"/>
                  <a:pt x="123" y="106"/>
                </a:cubicBezTo>
                <a:cubicBezTo>
                  <a:pt x="139" y="122"/>
                  <a:pt x="139" y="122"/>
                  <a:pt x="139" y="122"/>
                </a:cubicBezTo>
                <a:cubicBezTo>
                  <a:pt x="142" y="113"/>
                  <a:pt x="140" y="102"/>
                  <a:pt x="133" y="9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38" name="Freeform 160"/>
          <p:cNvSpPr/>
          <p:nvPr/>
        </p:nvSpPr>
        <p:spPr bwMode="auto">
          <a:xfrm>
            <a:off x="1731040" y="2868298"/>
            <a:ext cx="690754" cy="440101"/>
          </a:xfrm>
          <a:custGeom>
            <a:avLst/>
            <a:gdLst>
              <a:gd name="T0" fmla="*/ 163 w 163"/>
              <a:gd name="T1" fmla="*/ 70 h 104"/>
              <a:gd name="T2" fmla="*/ 129 w 163"/>
              <a:gd name="T3" fmla="*/ 37 h 104"/>
              <a:gd name="T4" fmla="*/ 119 w 163"/>
              <a:gd name="T5" fmla="*/ 38 h 104"/>
              <a:gd name="T6" fmla="*/ 77 w 163"/>
              <a:gd name="T7" fmla="*/ 0 h 104"/>
              <a:gd name="T8" fmla="*/ 34 w 163"/>
              <a:gd name="T9" fmla="*/ 42 h 104"/>
              <a:gd name="T10" fmla="*/ 35 w 163"/>
              <a:gd name="T11" fmla="*/ 51 h 104"/>
              <a:gd name="T12" fmla="*/ 27 w 163"/>
              <a:gd name="T13" fmla="*/ 51 h 104"/>
              <a:gd name="T14" fmla="*/ 0 w 163"/>
              <a:gd name="T15" fmla="*/ 77 h 104"/>
              <a:gd name="T16" fmla="*/ 27 w 163"/>
              <a:gd name="T17" fmla="*/ 104 h 104"/>
              <a:gd name="T18" fmla="*/ 132 w 163"/>
              <a:gd name="T19" fmla="*/ 104 h 104"/>
              <a:gd name="T20" fmla="*/ 152 w 163"/>
              <a:gd name="T21" fmla="*/ 95 h 104"/>
              <a:gd name="T22" fmla="*/ 163 w 163"/>
              <a:gd name="T23" fmla="*/ 7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3" h="104">
                <a:moveTo>
                  <a:pt x="163" y="70"/>
                </a:moveTo>
                <a:cubicBezTo>
                  <a:pt x="163" y="52"/>
                  <a:pt x="148" y="37"/>
                  <a:pt x="129" y="37"/>
                </a:cubicBezTo>
                <a:cubicBezTo>
                  <a:pt x="126" y="37"/>
                  <a:pt x="122" y="37"/>
                  <a:pt x="119" y="38"/>
                </a:cubicBezTo>
                <a:cubicBezTo>
                  <a:pt x="117" y="17"/>
                  <a:pt x="99" y="0"/>
                  <a:pt x="77" y="0"/>
                </a:cubicBezTo>
                <a:cubicBezTo>
                  <a:pt x="53" y="0"/>
                  <a:pt x="34" y="19"/>
                  <a:pt x="34" y="42"/>
                </a:cubicBezTo>
                <a:cubicBezTo>
                  <a:pt x="34" y="45"/>
                  <a:pt x="34" y="48"/>
                  <a:pt x="35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12" y="51"/>
                  <a:pt x="0" y="63"/>
                  <a:pt x="0" y="77"/>
                </a:cubicBezTo>
                <a:cubicBezTo>
                  <a:pt x="0" y="92"/>
                  <a:pt x="12" y="104"/>
                  <a:pt x="27" y="104"/>
                </a:cubicBezTo>
                <a:cubicBezTo>
                  <a:pt x="132" y="104"/>
                  <a:pt x="132" y="104"/>
                  <a:pt x="132" y="104"/>
                </a:cubicBezTo>
                <a:cubicBezTo>
                  <a:pt x="140" y="104"/>
                  <a:pt x="147" y="100"/>
                  <a:pt x="152" y="95"/>
                </a:cubicBezTo>
                <a:cubicBezTo>
                  <a:pt x="159" y="89"/>
                  <a:pt x="163" y="80"/>
                  <a:pt x="163" y="7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94"/>
            <a:ext cx="9144000" cy="900747"/>
          </a:xfrm>
        </p:spPr>
        <p:txBody>
          <a:bodyPr/>
          <a:lstStyle/>
          <a:p>
            <a:r>
              <a:rPr lang="zh-CN" altLang="en-US" sz="4800" dirty="0" smtClean="0">
                <a:latin typeface="方正姚体" pitchFamily="2" charset="-122"/>
                <a:ea typeface="方正姚体" pitchFamily="2" charset="-122"/>
              </a:rPr>
              <a:t>营销网络</a:t>
            </a:r>
            <a:endParaRPr lang="bg-BG" sz="4800" dirty="0">
              <a:ea typeface="方正姚体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1600" dirty="0" smtClean="0"/>
              <a:t>多色彩欧美扁平风格商务通用</a:t>
            </a:r>
            <a:r>
              <a:rPr lang="en-US" altLang="zh-CN" sz="1600" dirty="0" smtClean="0"/>
              <a:t>PPT</a:t>
            </a:r>
            <a:r>
              <a:rPr lang="zh-CN" altLang="en-US" sz="1600" dirty="0" smtClean="0"/>
              <a:t>模板</a:t>
            </a:r>
            <a:endParaRPr lang="en-US" sz="1600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11047808" y="6383053"/>
            <a:ext cx="495300" cy="330076"/>
          </a:xfrm>
        </p:spPr>
        <p:txBody>
          <a:bodyPr/>
          <a:lstStyle/>
          <a:p>
            <a:fld id="{CCB13F18-A32D-40F8-92A2-4CABB04772E8}" type="slidenum">
              <a:rPr lang="bg-BG" smtClean="0"/>
            </a:fld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122" y="1785807"/>
            <a:ext cx="6838950" cy="3352800"/>
          </a:xfrm>
          <a:prstGeom prst="rect">
            <a:avLst/>
          </a:prstGeom>
        </p:spPr>
      </p:pic>
      <p:sp>
        <p:nvSpPr>
          <p:cNvPr id="80" name="Oval 79"/>
          <p:cNvSpPr/>
          <p:nvPr/>
        </p:nvSpPr>
        <p:spPr>
          <a:xfrm>
            <a:off x="3731419" y="2491512"/>
            <a:ext cx="868995" cy="868995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7111778" y="2294011"/>
            <a:ext cx="473336" cy="297975"/>
          </a:xfrm>
          <a:prstGeom prst="wedgeRectCallout">
            <a:avLst>
              <a:gd name="adj1" fmla="val -20833"/>
              <a:gd name="adj2" fmla="val 9243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033295" y="2275512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39</a:t>
            </a:r>
            <a:r>
              <a:rPr lang="zh-CN" altLang="en-US" sz="16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万</a:t>
            </a:r>
            <a:endParaRPr lang="bg-BG" sz="16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86" name="Rectangular Callout 85"/>
          <p:cNvSpPr/>
          <p:nvPr/>
        </p:nvSpPr>
        <p:spPr>
          <a:xfrm>
            <a:off x="7662258" y="2736221"/>
            <a:ext cx="418107" cy="237708"/>
          </a:xfrm>
          <a:prstGeom prst="wedgeRectCallout">
            <a:avLst>
              <a:gd name="adj1" fmla="val -20833"/>
              <a:gd name="adj2" fmla="val 9243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576571" y="2706216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12</a:t>
            </a:r>
            <a:r>
              <a:rPr lang="zh-CN" altLang="en-US" sz="14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万</a:t>
            </a:r>
            <a:endParaRPr lang="bg-BG" altLang="zh-CN" sz="14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90" name="Rectangular Callout 89"/>
          <p:cNvSpPr/>
          <p:nvPr/>
        </p:nvSpPr>
        <p:spPr>
          <a:xfrm>
            <a:off x="8460118" y="2177354"/>
            <a:ext cx="289418" cy="191746"/>
          </a:xfrm>
          <a:prstGeom prst="wedgeRectCallout">
            <a:avLst>
              <a:gd name="adj1" fmla="val -20833"/>
              <a:gd name="adj2" fmla="val 9243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386088" y="2137544"/>
            <a:ext cx="426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8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万</a:t>
            </a:r>
            <a:endParaRPr lang="bg-BG" altLang="zh-CN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7185949" y="3227791"/>
            <a:ext cx="96819" cy="968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7731124" y="3516405"/>
            <a:ext cx="96819" cy="968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8489877" y="2776469"/>
            <a:ext cx="96819" cy="968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cxnSp>
        <p:nvCxnSpPr>
          <p:cNvPr id="99" name="Straight Connector 98"/>
          <p:cNvCxnSpPr>
            <a:stCxn id="93" idx="5"/>
            <a:endCxn id="96" idx="2"/>
          </p:cNvCxnSpPr>
          <p:nvPr/>
        </p:nvCxnSpPr>
        <p:spPr>
          <a:xfrm>
            <a:off x="7268589" y="3310431"/>
            <a:ext cx="462535" cy="2543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endCxn id="97" idx="3"/>
          </p:cNvCxnSpPr>
          <p:nvPr/>
        </p:nvCxnSpPr>
        <p:spPr>
          <a:xfrm flipV="1">
            <a:off x="7835346" y="2859109"/>
            <a:ext cx="668710" cy="684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624938" y="5387449"/>
            <a:ext cx="1496990" cy="333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46827" y="5387449"/>
            <a:ext cx="2041537" cy="33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08940" y="5387449"/>
            <a:ext cx="1551075" cy="3333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84914" y="5387449"/>
            <a:ext cx="1798783" cy="333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69036" y="539494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商业市场</a:t>
            </a:r>
            <a:endParaRPr lang="bg-BG" sz="16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07521" y="5394940"/>
            <a:ext cx="1113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主要目标</a:t>
            </a:r>
            <a:endParaRPr lang="bg-BG" sz="16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15493" y="539494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主要合作伙伴</a:t>
            </a:r>
            <a:endParaRPr lang="bg-BG" sz="16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31292" y="539494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主要商业区域</a:t>
            </a:r>
            <a:endParaRPr lang="bg-BG" sz="16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40" name="Freeform 8"/>
          <p:cNvSpPr>
            <a:spLocks noEditPoints="1"/>
          </p:cNvSpPr>
          <p:nvPr/>
        </p:nvSpPr>
        <p:spPr bwMode="auto">
          <a:xfrm>
            <a:off x="4753925" y="4131984"/>
            <a:ext cx="288973" cy="329254"/>
          </a:xfrm>
          <a:custGeom>
            <a:avLst/>
            <a:gdLst>
              <a:gd name="T0" fmla="*/ 31 w 733"/>
              <a:gd name="T1" fmla="*/ 8 h 833"/>
              <a:gd name="T2" fmla="*/ 0 w 733"/>
              <a:gd name="T3" fmla="*/ 36 h 833"/>
              <a:gd name="T4" fmla="*/ 0 w 733"/>
              <a:gd name="T5" fmla="*/ 800 h 833"/>
              <a:gd name="T6" fmla="*/ 42 w 733"/>
              <a:gd name="T7" fmla="*/ 833 h 833"/>
              <a:gd name="T8" fmla="*/ 88 w 733"/>
              <a:gd name="T9" fmla="*/ 800 h 833"/>
              <a:gd name="T10" fmla="*/ 88 w 733"/>
              <a:gd name="T11" fmla="*/ 461 h 833"/>
              <a:gd name="T12" fmla="*/ 100 w 733"/>
              <a:gd name="T13" fmla="*/ 451 h 833"/>
              <a:gd name="T14" fmla="*/ 382 w 733"/>
              <a:gd name="T15" fmla="*/ 362 h 833"/>
              <a:gd name="T16" fmla="*/ 381 w 733"/>
              <a:gd name="T17" fmla="*/ 390 h 833"/>
              <a:gd name="T18" fmla="*/ 733 w 733"/>
              <a:gd name="T19" fmla="*/ 126 h 833"/>
              <a:gd name="T20" fmla="*/ 428 w 733"/>
              <a:gd name="T21" fmla="*/ 108 h 833"/>
              <a:gd name="T22" fmla="*/ 410 w 733"/>
              <a:gd name="T23" fmla="*/ 98 h 833"/>
              <a:gd name="T24" fmla="*/ 383 w 733"/>
              <a:gd name="T25" fmla="*/ 40 h 833"/>
              <a:gd name="T26" fmla="*/ 92 w 733"/>
              <a:gd name="T27" fmla="*/ 9 h 833"/>
              <a:gd name="T28" fmla="*/ 31 w 733"/>
              <a:gd name="T29" fmla="*/ 8 h 833"/>
              <a:gd name="T30" fmla="*/ 88 w 733"/>
              <a:gd name="T31" fmla="*/ 43 h 833"/>
              <a:gd name="T32" fmla="*/ 88 w 733"/>
              <a:gd name="T33" fmla="*/ 433 h 833"/>
              <a:gd name="T34" fmla="*/ 97 w 733"/>
              <a:gd name="T35" fmla="*/ 429 h 833"/>
              <a:gd name="T36" fmla="*/ 97 w 733"/>
              <a:gd name="T37" fmla="*/ 47 h 833"/>
              <a:gd name="T38" fmla="*/ 88 w 733"/>
              <a:gd name="T39" fmla="*/ 4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3" h="833">
                <a:moveTo>
                  <a:pt x="31" y="8"/>
                </a:moveTo>
                <a:cubicBezTo>
                  <a:pt x="16" y="8"/>
                  <a:pt x="0" y="20"/>
                  <a:pt x="0" y="36"/>
                </a:cubicBezTo>
                <a:cubicBezTo>
                  <a:pt x="0" y="800"/>
                  <a:pt x="0" y="800"/>
                  <a:pt x="0" y="800"/>
                </a:cubicBezTo>
                <a:cubicBezTo>
                  <a:pt x="42" y="833"/>
                  <a:pt x="42" y="833"/>
                  <a:pt x="42" y="833"/>
                </a:cubicBezTo>
                <a:cubicBezTo>
                  <a:pt x="88" y="800"/>
                  <a:pt x="88" y="800"/>
                  <a:pt x="88" y="800"/>
                </a:cubicBezTo>
                <a:cubicBezTo>
                  <a:pt x="88" y="461"/>
                  <a:pt x="88" y="461"/>
                  <a:pt x="88" y="461"/>
                </a:cubicBezTo>
                <a:cubicBezTo>
                  <a:pt x="88" y="461"/>
                  <a:pt x="92" y="455"/>
                  <a:pt x="100" y="451"/>
                </a:cubicBezTo>
                <a:cubicBezTo>
                  <a:pt x="141" y="429"/>
                  <a:pt x="308" y="351"/>
                  <a:pt x="382" y="362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612" y="363"/>
                  <a:pt x="733" y="126"/>
                  <a:pt x="733" y="126"/>
                </a:cubicBezTo>
                <a:cubicBezTo>
                  <a:pt x="601" y="159"/>
                  <a:pt x="498" y="130"/>
                  <a:pt x="428" y="108"/>
                </a:cubicBezTo>
                <a:cubicBezTo>
                  <a:pt x="401" y="102"/>
                  <a:pt x="412" y="107"/>
                  <a:pt x="410" y="98"/>
                </a:cubicBezTo>
                <a:cubicBezTo>
                  <a:pt x="404" y="78"/>
                  <a:pt x="394" y="61"/>
                  <a:pt x="383" y="40"/>
                </a:cubicBezTo>
                <a:cubicBezTo>
                  <a:pt x="383" y="40"/>
                  <a:pt x="159" y="0"/>
                  <a:pt x="92" y="9"/>
                </a:cubicBezTo>
                <a:cubicBezTo>
                  <a:pt x="90" y="9"/>
                  <a:pt x="44" y="8"/>
                  <a:pt x="31" y="8"/>
                </a:cubicBezTo>
                <a:close/>
                <a:moveTo>
                  <a:pt x="88" y="43"/>
                </a:moveTo>
                <a:cubicBezTo>
                  <a:pt x="88" y="433"/>
                  <a:pt x="88" y="433"/>
                  <a:pt x="88" y="433"/>
                </a:cubicBezTo>
                <a:cubicBezTo>
                  <a:pt x="88" y="433"/>
                  <a:pt x="94" y="436"/>
                  <a:pt x="97" y="429"/>
                </a:cubicBezTo>
                <a:cubicBezTo>
                  <a:pt x="165" y="251"/>
                  <a:pt x="117" y="105"/>
                  <a:pt x="97" y="47"/>
                </a:cubicBezTo>
                <a:cubicBezTo>
                  <a:pt x="90" y="28"/>
                  <a:pt x="88" y="41"/>
                  <a:pt x="88" y="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41" name="Freeform 14"/>
          <p:cNvSpPr>
            <a:spLocks noEditPoints="1"/>
          </p:cNvSpPr>
          <p:nvPr/>
        </p:nvSpPr>
        <p:spPr bwMode="auto">
          <a:xfrm>
            <a:off x="8314276" y="4296611"/>
            <a:ext cx="259434" cy="219725"/>
          </a:xfrm>
          <a:custGeom>
            <a:avLst/>
            <a:gdLst>
              <a:gd name="T0" fmla="*/ 432 w 868"/>
              <a:gd name="T1" fmla="*/ 0 h 737"/>
              <a:gd name="T2" fmla="*/ 0 w 868"/>
              <a:gd name="T3" fmla="*/ 383 h 737"/>
              <a:gd name="T4" fmla="*/ 86 w 868"/>
              <a:gd name="T5" fmla="*/ 383 h 737"/>
              <a:gd name="T6" fmla="*/ 429 w 868"/>
              <a:gd name="T7" fmla="*/ 86 h 737"/>
              <a:gd name="T8" fmla="*/ 765 w 868"/>
              <a:gd name="T9" fmla="*/ 383 h 737"/>
              <a:gd name="T10" fmla="*/ 868 w 868"/>
              <a:gd name="T11" fmla="*/ 383 h 737"/>
              <a:gd name="T12" fmla="*/ 432 w 868"/>
              <a:gd name="T13" fmla="*/ 0 h 737"/>
              <a:gd name="T14" fmla="*/ 118 w 868"/>
              <a:gd name="T15" fmla="*/ 384 h 737"/>
              <a:gd name="T16" fmla="*/ 118 w 868"/>
              <a:gd name="T17" fmla="*/ 737 h 737"/>
              <a:gd name="T18" fmla="*/ 353 w 868"/>
              <a:gd name="T19" fmla="*/ 737 h 737"/>
              <a:gd name="T20" fmla="*/ 352 w 868"/>
              <a:gd name="T21" fmla="*/ 559 h 737"/>
              <a:gd name="T22" fmla="*/ 378 w 868"/>
              <a:gd name="T23" fmla="*/ 530 h 737"/>
              <a:gd name="T24" fmla="*/ 469 w 868"/>
              <a:gd name="T25" fmla="*/ 530 h 737"/>
              <a:gd name="T26" fmla="*/ 500 w 868"/>
              <a:gd name="T27" fmla="*/ 559 h 737"/>
              <a:gd name="T28" fmla="*/ 500 w 868"/>
              <a:gd name="T29" fmla="*/ 736 h 737"/>
              <a:gd name="T30" fmla="*/ 734 w 868"/>
              <a:gd name="T31" fmla="*/ 736 h 737"/>
              <a:gd name="T32" fmla="*/ 734 w 868"/>
              <a:gd name="T33" fmla="*/ 384 h 737"/>
              <a:gd name="T34" fmla="*/ 428 w 868"/>
              <a:gd name="T35" fmla="*/ 117 h 737"/>
              <a:gd name="T36" fmla="*/ 118 w 868"/>
              <a:gd name="T37" fmla="*/ 384 h 737"/>
              <a:gd name="T38" fmla="*/ 412 w 868"/>
              <a:gd name="T39" fmla="*/ 384 h 737"/>
              <a:gd name="T40" fmla="*/ 353 w 868"/>
              <a:gd name="T41" fmla="*/ 384 h 737"/>
              <a:gd name="T42" fmla="*/ 353 w 868"/>
              <a:gd name="T43" fmla="*/ 324 h 737"/>
              <a:gd name="T44" fmla="*/ 412 w 868"/>
              <a:gd name="T45" fmla="*/ 324 h 737"/>
              <a:gd name="T46" fmla="*/ 412 w 868"/>
              <a:gd name="T47" fmla="*/ 384 h 737"/>
              <a:gd name="T48" fmla="*/ 412 w 868"/>
              <a:gd name="T49" fmla="*/ 296 h 737"/>
              <a:gd name="T50" fmla="*/ 353 w 868"/>
              <a:gd name="T51" fmla="*/ 296 h 737"/>
              <a:gd name="T52" fmla="*/ 353 w 868"/>
              <a:gd name="T53" fmla="*/ 237 h 737"/>
              <a:gd name="T54" fmla="*/ 412 w 868"/>
              <a:gd name="T55" fmla="*/ 237 h 737"/>
              <a:gd name="T56" fmla="*/ 412 w 868"/>
              <a:gd name="T57" fmla="*/ 296 h 737"/>
              <a:gd name="T58" fmla="*/ 441 w 868"/>
              <a:gd name="T59" fmla="*/ 237 h 737"/>
              <a:gd name="T60" fmla="*/ 500 w 868"/>
              <a:gd name="T61" fmla="*/ 237 h 737"/>
              <a:gd name="T62" fmla="*/ 500 w 868"/>
              <a:gd name="T63" fmla="*/ 296 h 737"/>
              <a:gd name="T64" fmla="*/ 441 w 868"/>
              <a:gd name="T65" fmla="*/ 296 h 737"/>
              <a:gd name="T66" fmla="*/ 441 w 868"/>
              <a:gd name="T67" fmla="*/ 237 h 737"/>
              <a:gd name="T68" fmla="*/ 441 w 868"/>
              <a:gd name="T69" fmla="*/ 324 h 737"/>
              <a:gd name="T70" fmla="*/ 500 w 868"/>
              <a:gd name="T71" fmla="*/ 324 h 737"/>
              <a:gd name="T72" fmla="*/ 500 w 868"/>
              <a:gd name="T73" fmla="*/ 384 h 737"/>
              <a:gd name="T74" fmla="*/ 441 w 868"/>
              <a:gd name="T75" fmla="*/ 384 h 737"/>
              <a:gd name="T76" fmla="*/ 441 w 868"/>
              <a:gd name="T77" fmla="*/ 324 h 737"/>
              <a:gd name="T78" fmla="*/ 734 w 868"/>
              <a:gd name="T79" fmla="*/ 31 h 737"/>
              <a:gd name="T80" fmla="*/ 647 w 868"/>
              <a:gd name="T81" fmla="*/ 31 h 737"/>
              <a:gd name="T82" fmla="*/ 647 w 868"/>
              <a:gd name="T83" fmla="*/ 134 h 737"/>
              <a:gd name="T84" fmla="*/ 734 w 868"/>
              <a:gd name="T85" fmla="*/ 206 h 737"/>
              <a:gd name="T86" fmla="*/ 734 w 868"/>
              <a:gd name="T87" fmla="*/ 31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68" h="737">
                <a:moveTo>
                  <a:pt x="432" y="0"/>
                </a:moveTo>
                <a:cubicBezTo>
                  <a:pt x="0" y="383"/>
                  <a:pt x="0" y="383"/>
                  <a:pt x="0" y="383"/>
                </a:cubicBezTo>
                <a:cubicBezTo>
                  <a:pt x="86" y="383"/>
                  <a:pt x="86" y="383"/>
                  <a:pt x="86" y="383"/>
                </a:cubicBezTo>
                <a:cubicBezTo>
                  <a:pt x="429" y="86"/>
                  <a:pt x="429" y="86"/>
                  <a:pt x="429" y="86"/>
                </a:cubicBezTo>
                <a:cubicBezTo>
                  <a:pt x="765" y="383"/>
                  <a:pt x="765" y="383"/>
                  <a:pt x="765" y="383"/>
                </a:cubicBezTo>
                <a:cubicBezTo>
                  <a:pt x="868" y="383"/>
                  <a:pt x="868" y="383"/>
                  <a:pt x="868" y="383"/>
                </a:cubicBezTo>
                <a:lnTo>
                  <a:pt x="432" y="0"/>
                </a:lnTo>
                <a:close/>
                <a:moveTo>
                  <a:pt x="118" y="384"/>
                </a:moveTo>
                <a:cubicBezTo>
                  <a:pt x="118" y="737"/>
                  <a:pt x="118" y="737"/>
                  <a:pt x="118" y="737"/>
                </a:cubicBezTo>
                <a:cubicBezTo>
                  <a:pt x="353" y="737"/>
                  <a:pt x="353" y="737"/>
                  <a:pt x="353" y="737"/>
                </a:cubicBezTo>
                <a:cubicBezTo>
                  <a:pt x="352" y="559"/>
                  <a:pt x="352" y="559"/>
                  <a:pt x="352" y="559"/>
                </a:cubicBezTo>
                <a:cubicBezTo>
                  <a:pt x="352" y="559"/>
                  <a:pt x="350" y="530"/>
                  <a:pt x="378" y="530"/>
                </a:cubicBezTo>
                <a:cubicBezTo>
                  <a:pt x="469" y="530"/>
                  <a:pt x="469" y="530"/>
                  <a:pt x="469" y="530"/>
                </a:cubicBezTo>
                <a:cubicBezTo>
                  <a:pt x="502" y="530"/>
                  <a:pt x="500" y="559"/>
                  <a:pt x="500" y="559"/>
                </a:cubicBezTo>
                <a:cubicBezTo>
                  <a:pt x="500" y="736"/>
                  <a:pt x="500" y="736"/>
                  <a:pt x="500" y="736"/>
                </a:cubicBezTo>
                <a:cubicBezTo>
                  <a:pt x="734" y="736"/>
                  <a:pt x="734" y="736"/>
                  <a:pt x="734" y="736"/>
                </a:cubicBezTo>
                <a:cubicBezTo>
                  <a:pt x="734" y="384"/>
                  <a:pt x="734" y="384"/>
                  <a:pt x="734" y="384"/>
                </a:cubicBezTo>
                <a:cubicBezTo>
                  <a:pt x="428" y="117"/>
                  <a:pt x="428" y="117"/>
                  <a:pt x="428" y="117"/>
                </a:cubicBezTo>
                <a:lnTo>
                  <a:pt x="118" y="384"/>
                </a:lnTo>
                <a:close/>
                <a:moveTo>
                  <a:pt x="412" y="384"/>
                </a:moveTo>
                <a:cubicBezTo>
                  <a:pt x="353" y="384"/>
                  <a:pt x="353" y="384"/>
                  <a:pt x="353" y="384"/>
                </a:cubicBezTo>
                <a:cubicBezTo>
                  <a:pt x="353" y="324"/>
                  <a:pt x="353" y="324"/>
                  <a:pt x="353" y="324"/>
                </a:cubicBezTo>
                <a:cubicBezTo>
                  <a:pt x="412" y="324"/>
                  <a:pt x="412" y="324"/>
                  <a:pt x="412" y="324"/>
                </a:cubicBezTo>
                <a:lnTo>
                  <a:pt x="412" y="384"/>
                </a:lnTo>
                <a:close/>
                <a:moveTo>
                  <a:pt x="412" y="296"/>
                </a:moveTo>
                <a:cubicBezTo>
                  <a:pt x="353" y="296"/>
                  <a:pt x="353" y="296"/>
                  <a:pt x="353" y="296"/>
                </a:cubicBezTo>
                <a:cubicBezTo>
                  <a:pt x="353" y="237"/>
                  <a:pt x="353" y="237"/>
                  <a:pt x="353" y="237"/>
                </a:cubicBezTo>
                <a:cubicBezTo>
                  <a:pt x="412" y="237"/>
                  <a:pt x="412" y="237"/>
                  <a:pt x="412" y="237"/>
                </a:cubicBezTo>
                <a:lnTo>
                  <a:pt x="412" y="296"/>
                </a:lnTo>
                <a:close/>
                <a:moveTo>
                  <a:pt x="441" y="237"/>
                </a:moveTo>
                <a:cubicBezTo>
                  <a:pt x="500" y="237"/>
                  <a:pt x="500" y="237"/>
                  <a:pt x="500" y="237"/>
                </a:cubicBezTo>
                <a:cubicBezTo>
                  <a:pt x="500" y="296"/>
                  <a:pt x="500" y="296"/>
                  <a:pt x="500" y="296"/>
                </a:cubicBezTo>
                <a:cubicBezTo>
                  <a:pt x="441" y="296"/>
                  <a:pt x="441" y="296"/>
                  <a:pt x="441" y="296"/>
                </a:cubicBezTo>
                <a:lnTo>
                  <a:pt x="441" y="237"/>
                </a:lnTo>
                <a:close/>
                <a:moveTo>
                  <a:pt x="441" y="324"/>
                </a:moveTo>
                <a:cubicBezTo>
                  <a:pt x="500" y="324"/>
                  <a:pt x="500" y="324"/>
                  <a:pt x="500" y="324"/>
                </a:cubicBezTo>
                <a:cubicBezTo>
                  <a:pt x="500" y="384"/>
                  <a:pt x="500" y="384"/>
                  <a:pt x="500" y="384"/>
                </a:cubicBezTo>
                <a:cubicBezTo>
                  <a:pt x="441" y="384"/>
                  <a:pt x="441" y="384"/>
                  <a:pt x="441" y="384"/>
                </a:cubicBezTo>
                <a:lnTo>
                  <a:pt x="441" y="324"/>
                </a:lnTo>
                <a:close/>
                <a:moveTo>
                  <a:pt x="734" y="31"/>
                </a:moveTo>
                <a:cubicBezTo>
                  <a:pt x="647" y="31"/>
                  <a:pt x="647" y="31"/>
                  <a:pt x="647" y="31"/>
                </a:cubicBezTo>
                <a:cubicBezTo>
                  <a:pt x="647" y="134"/>
                  <a:pt x="647" y="134"/>
                  <a:pt x="647" y="134"/>
                </a:cubicBezTo>
                <a:cubicBezTo>
                  <a:pt x="734" y="206"/>
                  <a:pt x="734" y="206"/>
                  <a:pt x="734" y="206"/>
                </a:cubicBezTo>
                <a:lnTo>
                  <a:pt x="734" y="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42" name="Freeform 8"/>
          <p:cNvSpPr>
            <a:spLocks noEditPoints="1"/>
          </p:cNvSpPr>
          <p:nvPr/>
        </p:nvSpPr>
        <p:spPr bwMode="auto">
          <a:xfrm>
            <a:off x="6301116" y="5457341"/>
            <a:ext cx="187601" cy="213751"/>
          </a:xfrm>
          <a:custGeom>
            <a:avLst/>
            <a:gdLst>
              <a:gd name="T0" fmla="*/ 31 w 733"/>
              <a:gd name="T1" fmla="*/ 8 h 833"/>
              <a:gd name="T2" fmla="*/ 0 w 733"/>
              <a:gd name="T3" fmla="*/ 36 h 833"/>
              <a:gd name="T4" fmla="*/ 0 w 733"/>
              <a:gd name="T5" fmla="*/ 800 h 833"/>
              <a:gd name="T6" fmla="*/ 42 w 733"/>
              <a:gd name="T7" fmla="*/ 833 h 833"/>
              <a:gd name="T8" fmla="*/ 88 w 733"/>
              <a:gd name="T9" fmla="*/ 800 h 833"/>
              <a:gd name="T10" fmla="*/ 88 w 733"/>
              <a:gd name="T11" fmla="*/ 461 h 833"/>
              <a:gd name="T12" fmla="*/ 100 w 733"/>
              <a:gd name="T13" fmla="*/ 451 h 833"/>
              <a:gd name="T14" fmla="*/ 382 w 733"/>
              <a:gd name="T15" fmla="*/ 362 h 833"/>
              <a:gd name="T16" fmla="*/ 381 w 733"/>
              <a:gd name="T17" fmla="*/ 390 h 833"/>
              <a:gd name="T18" fmla="*/ 733 w 733"/>
              <a:gd name="T19" fmla="*/ 126 h 833"/>
              <a:gd name="T20" fmla="*/ 428 w 733"/>
              <a:gd name="T21" fmla="*/ 108 h 833"/>
              <a:gd name="T22" fmla="*/ 410 w 733"/>
              <a:gd name="T23" fmla="*/ 98 h 833"/>
              <a:gd name="T24" fmla="*/ 383 w 733"/>
              <a:gd name="T25" fmla="*/ 40 h 833"/>
              <a:gd name="T26" fmla="*/ 92 w 733"/>
              <a:gd name="T27" fmla="*/ 9 h 833"/>
              <a:gd name="T28" fmla="*/ 31 w 733"/>
              <a:gd name="T29" fmla="*/ 8 h 833"/>
              <a:gd name="T30" fmla="*/ 88 w 733"/>
              <a:gd name="T31" fmla="*/ 43 h 833"/>
              <a:gd name="T32" fmla="*/ 88 w 733"/>
              <a:gd name="T33" fmla="*/ 433 h 833"/>
              <a:gd name="T34" fmla="*/ 97 w 733"/>
              <a:gd name="T35" fmla="*/ 429 h 833"/>
              <a:gd name="T36" fmla="*/ 97 w 733"/>
              <a:gd name="T37" fmla="*/ 47 h 833"/>
              <a:gd name="T38" fmla="*/ 88 w 733"/>
              <a:gd name="T39" fmla="*/ 4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3" h="833">
                <a:moveTo>
                  <a:pt x="31" y="8"/>
                </a:moveTo>
                <a:cubicBezTo>
                  <a:pt x="16" y="8"/>
                  <a:pt x="0" y="20"/>
                  <a:pt x="0" y="36"/>
                </a:cubicBezTo>
                <a:cubicBezTo>
                  <a:pt x="0" y="800"/>
                  <a:pt x="0" y="800"/>
                  <a:pt x="0" y="800"/>
                </a:cubicBezTo>
                <a:cubicBezTo>
                  <a:pt x="42" y="833"/>
                  <a:pt x="42" y="833"/>
                  <a:pt x="42" y="833"/>
                </a:cubicBezTo>
                <a:cubicBezTo>
                  <a:pt x="88" y="800"/>
                  <a:pt x="88" y="800"/>
                  <a:pt x="88" y="800"/>
                </a:cubicBezTo>
                <a:cubicBezTo>
                  <a:pt x="88" y="461"/>
                  <a:pt x="88" y="461"/>
                  <a:pt x="88" y="461"/>
                </a:cubicBezTo>
                <a:cubicBezTo>
                  <a:pt x="88" y="461"/>
                  <a:pt x="92" y="455"/>
                  <a:pt x="100" y="451"/>
                </a:cubicBezTo>
                <a:cubicBezTo>
                  <a:pt x="141" y="429"/>
                  <a:pt x="308" y="351"/>
                  <a:pt x="382" y="362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612" y="363"/>
                  <a:pt x="733" y="126"/>
                  <a:pt x="733" y="126"/>
                </a:cubicBezTo>
                <a:cubicBezTo>
                  <a:pt x="601" y="159"/>
                  <a:pt x="498" y="130"/>
                  <a:pt x="428" y="108"/>
                </a:cubicBezTo>
                <a:cubicBezTo>
                  <a:pt x="401" y="102"/>
                  <a:pt x="412" y="107"/>
                  <a:pt x="410" y="98"/>
                </a:cubicBezTo>
                <a:cubicBezTo>
                  <a:pt x="404" y="78"/>
                  <a:pt x="394" y="61"/>
                  <a:pt x="383" y="40"/>
                </a:cubicBezTo>
                <a:cubicBezTo>
                  <a:pt x="383" y="40"/>
                  <a:pt x="159" y="0"/>
                  <a:pt x="92" y="9"/>
                </a:cubicBezTo>
                <a:cubicBezTo>
                  <a:pt x="90" y="9"/>
                  <a:pt x="44" y="8"/>
                  <a:pt x="31" y="8"/>
                </a:cubicBezTo>
                <a:close/>
                <a:moveTo>
                  <a:pt x="88" y="43"/>
                </a:moveTo>
                <a:cubicBezTo>
                  <a:pt x="88" y="433"/>
                  <a:pt x="88" y="433"/>
                  <a:pt x="88" y="433"/>
                </a:cubicBezTo>
                <a:cubicBezTo>
                  <a:pt x="88" y="433"/>
                  <a:pt x="94" y="436"/>
                  <a:pt x="97" y="429"/>
                </a:cubicBezTo>
                <a:cubicBezTo>
                  <a:pt x="165" y="251"/>
                  <a:pt x="117" y="105"/>
                  <a:pt x="97" y="47"/>
                </a:cubicBezTo>
                <a:cubicBezTo>
                  <a:pt x="90" y="28"/>
                  <a:pt x="88" y="41"/>
                  <a:pt x="88" y="4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43" name="Freeform 14"/>
          <p:cNvSpPr>
            <a:spLocks noEditPoints="1"/>
          </p:cNvSpPr>
          <p:nvPr/>
        </p:nvSpPr>
        <p:spPr bwMode="auto">
          <a:xfrm>
            <a:off x="4286653" y="5444273"/>
            <a:ext cx="259434" cy="219725"/>
          </a:xfrm>
          <a:custGeom>
            <a:avLst/>
            <a:gdLst>
              <a:gd name="T0" fmla="*/ 432 w 868"/>
              <a:gd name="T1" fmla="*/ 0 h 737"/>
              <a:gd name="T2" fmla="*/ 0 w 868"/>
              <a:gd name="T3" fmla="*/ 383 h 737"/>
              <a:gd name="T4" fmla="*/ 86 w 868"/>
              <a:gd name="T5" fmla="*/ 383 h 737"/>
              <a:gd name="T6" fmla="*/ 429 w 868"/>
              <a:gd name="T7" fmla="*/ 86 h 737"/>
              <a:gd name="T8" fmla="*/ 765 w 868"/>
              <a:gd name="T9" fmla="*/ 383 h 737"/>
              <a:gd name="T10" fmla="*/ 868 w 868"/>
              <a:gd name="T11" fmla="*/ 383 h 737"/>
              <a:gd name="T12" fmla="*/ 432 w 868"/>
              <a:gd name="T13" fmla="*/ 0 h 737"/>
              <a:gd name="T14" fmla="*/ 118 w 868"/>
              <a:gd name="T15" fmla="*/ 384 h 737"/>
              <a:gd name="T16" fmla="*/ 118 w 868"/>
              <a:gd name="T17" fmla="*/ 737 h 737"/>
              <a:gd name="T18" fmla="*/ 353 w 868"/>
              <a:gd name="T19" fmla="*/ 737 h 737"/>
              <a:gd name="T20" fmla="*/ 352 w 868"/>
              <a:gd name="T21" fmla="*/ 559 h 737"/>
              <a:gd name="T22" fmla="*/ 378 w 868"/>
              <a:gd name="T23" fmla="*/ 530 h 737"/>
              <a:gd name="T24" fmla="*/ 469 w 868"/>
              <a:gd name="T25" fmla="*/ 530 h 737"/>
              <a:gd name="T26" fmla="*/ 500 w 868"/>
              <a:gd name="T27" fmla="*/ 559 h 737"/>
              <a:gd name="T28" fmla="*/ 500 w 868"/>
              <a:gd name="T29" fmla="*/ 736 h 737"/>
              <a:gd name="T30" fmla="*/ 734 w 868"/>
              <a:gd name="T31" fmla="*/ 736 h 737"/>
              <a:gd name="T32" fmla="*/ 734 w 868"/>
              <a:gd name="T33" fmla="*/ 384 h 737"/>
              <a:gd name="T34" fmla="*/ 428 w 868"/>
              <a:gd name="T35" fmla="*/ 117 h 737"/>
              <a:gd name="T36" fmla="*/ 118 w 868"/>
              <a:gd name="T37" fmla="*/ 384 h 737"/>
              <a:gd name="T38" fmla="*/ 412 w 868"/>
              <a:gd name="T39" fmla="*/ 384 h 737"/>
              <a:gd name="T40" fmla="*/ 353 w 868"/>
              <a:gd name="T41" fmla="*/ 384 h 737"/>
              <a:gd name="T42" fmla="*/ 353 w 868"/>
              <a:gd name="T43" fmla="*/ 324 h 737"/>
              <a:gd name="T44" fmla="*/ 412 w 868"/>
              <a:gd name="T45" fmla="*/ 324 h 737"/>
              <a:gd name="T46" fmla="*/ 412 w 868"/>
              <a:gd name="T47" fmla="*/ 384 h 737"/>
              <a:gd name="T48" fmla="*/ 412 w 868"/>
              <a:gd name="T49" fmla="*/ 296 h 737"/>
              <a:gd name="T50" fmla="*/ 353 w 868"/>
              <a:gd name="T51" fmla="*/ 296 h 737"/>
              <a:gd name="T52" fmla="*/ 353 w 868"/>
              <a:gd name="T53" fmla="*/ 237 h 737"/>
              <a:gd name="T54" fmla="*/ 412 w 868"/>
              <a:gd name="T55" fmla="*/ 237 h 737"/>
              <a:gd name="T56" fmla="*/ 412 w 868"/>
              <a:gd name="T57" fmla="*/ 296 h 737"/>
              <a:gd name="T58" fmla="*/ 441 w 868"/>
              <a:gd name="T59" fmla="*/ 237 h 737"/>
              <a:gd name="T60" fmla="*/ 500 w 868"/>
              <a:gd name="T61" fmla="*/ 237 h 737"/>
              <a:gd name="T62" fmla="*/ 500 w 868"/>
              <a:gd name="T63" fmla="*/ 296 h 737"/>
              <a:gd name="T64" fmla="*/ 441 w 868"/>
              <a:gd name="T65" fmla="*/ 296 h 737"/>
              <a:gd name="T66" fmla="*/ 441 w 868"/>
              <a:gd name="T67" fmla="*/ 237 h 737"/>
              <a:gd name="T68" fmla="*/ 441 w 868"/>
              <a:gd name="T69" fmla="*/ 324 h 737"/>
              <a:gd name="T70" fmla="*/ 500 w 868"/>
              <a:gd name="T71" fmla="*/ 324 h 737"/>
              <a:gd name="T72" fmla="*/ 500 w 868"/>
              <a:gd name="T73" fmla="*/ 384 h 737"/>
              <a:gd name="T74" fmla="*/ 441 w 868"/>
              <a:gd name="T75" fmla="*/ 384 h 737"/>
              <a:gd name="T76" fmla="*/ 441 w 868"/>
              <a:gd name="T77" fmla="*/ 324 h 737"/>
              <a:gd name="T78" fmla="*/ 734 w 868"/>
              <a:gd name="T79" fmla="*/ 31 h 737"/>
              <a:gd name="T80" fmla="*/ 647 w 868"/>
              <a:gd name="T81" fmla="*/ 31 h 737"/>
              <a:gd name="T82" fmla="*/ 647 w 868"/>
              <a:gd name="T83" fmla="*/ 134 h 737"/>
              <a:gd name="T84" fmla="*/ 734 w 868"/>
              <a:gd name="T85" fmla="*/ 206 h 737"/>
              <a:gd name="T86" fmla="*/ 734 w 868"/>
              <a:gd name="T87" fmla="*/ 31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68" h="737">
                <a:moveTo>
                  <a:pt x="432" y="0"/>
                </a:moveTo>
                <a:cubicBezTo>
                  <a:pt x="0" y="383"/>
                  <a:pt x="0" y="383"/>
                  <a:pt x="0" y="383"/>
                </a:cubicBezTo>
                <a:cubicBezTo>
                  <a:pt x="86" y="383"/>
                  <a:pt x="86" y="383"/>
                  <a:pt x="86" y="383"/>
                </a:cubicBezTo>
                <a:cubicBezTo>
                  <a:pt x="429" y="86"/>
                  <a:pt x="429" y="86"/>
                  <a:pt x="429" y="86"/>
                </a:cubicBezTo>
                <a:cubicBezTo>
                  <a:pt x="765" y="383"/>
                  <a:pt x="765" y="383"/>
                  <a:pt x="765" y="383"/>
                </a:cubicBezTo>
                <a:cubicBezTo>
                  <a:pt x="868" y="383"/>
                  <a:pt x="868" y="383"/>
                  <a:pt x="868" y="383"/>
                </a:cubicBezTo>
                <a:lnTo>
                  <a:pt x="432" y="0"/>
                </a:lnTo>
                <a:close/>
                <a:moveTo>
                  <a:pt x="118" y="384"/>
                </a:moveTo>
                <a:cubicBezTo>
                  <a:pt x="118" y="737"/>
                  <a:pt x="118" y="737"/>
                  <a:pt x="118" y="737"/>
                </a:cubicBezTo>
                <a:cubicBezTo>
                  <a:pt x="353" y="737"/>
                  <a:pt x="353" y="737"/>
                  <a:pt x="353" y="737"/>
                </a:cubicBezTo>
                <a:cubicBezTo>
                  <a:pt x="352" y="559"/>
                  <a:pt x="352" y="559"/>
                  <a:pt x="352" y="559"/>
                </a:cubicBezTo>
                <a:cubicBezTo>
                  <a:pt x="352" y="559"/>
                  <a:pt x="350" y="530"/>
                  <a:pt x="378" y="530"/>
                </a:cubicBezTo>
                <a:cubicBezTo>
                  <a:pt x="469" y="530"/>
                  <a:pt x="469" y="530"/>
                  <a:pt x="469" y="530"/>
                </a:cubicBezTo>
                <a:cubicBezTo>
                  <a:pt x="502" y="530"/>
                  <a:pt x="500" y="559"/>
                  <a:pt x="500" y="559"/>
                </a:cubicBezTo>
                <a:cubicBezTo>
                  <a:pt x="500" y="736"/>
                  <a:pt x="500" y="736"/>
                  <a:pt x="500" y="736"/>
                </a:cubicBezTo>
                <a:cubicBezTo>
                  <a:pt x="734" y="736"/>
                  <a:pt x="734" y="736"/>
                  <a:pt x="734" y="736"/>
                </a:cubicBezTo>
                <a:cubicBezTo>
                  <a:pt x="734" y="384"/>
                  <a:pt x="734" y="384"/>
                  <a:pt x="734" y="384"/>
                </a:cubicBezTo>
                <a:cubicBezTo>
                  <a:pt x="428" y="117"/>
                  <a:pt x="428" y="117"/>
                  <a:pt x="428" y="117"/>
                </a:cubicBezTo>
                <a:lnTo>
                  <a:pt x="118" y="384"/>
                </a:lnTo>
                <a:close/>
                <a:moveTo>
                  <a:pt x="412" y="384"/>
                </a:moveTo>
                <a:cubicBezTo>
                  <a:pt x="353" y="384"/>
                  <a:pt x="353" y="384"/>
                  <a:pt x="353" y="384"/>
                </a:cubicBezTo>
                <a:cubicBezTo>
                  <a:pt x="353" y="324"/>
                  <a:pt x="353" y="324"/>
                  <a:pt x="353" y="324"/>
                </a:cubicBezTo>
                <a:cubicBezTo>
                  <a:pt x="412" y="324"/>
                  <a:pt x="412" y="324"/>
                  <a:pt x="412" y="324"/>
                </a:cubicBezTo>
                <a:lnTo>
                  <a:pt x="412" y="384"/>
                </a:lnTo>
                <a:close/>
                <a:moveTo>
                  <a:pt x="412" y="296"/>
                </a:moveTo>
                <a:cubicBezTo>
                  <a:pt x="353" y="296"/>
                  <a:pt x="353" y="296"/>
                  <a:pt x="353" y="296"/>
                </a:cubicBezTo>
                <a:cubicBezTo>
                  <a:pt x="353" y="237"/>
                  <a:pt x="353" y="237"/>
                  <a:pt x="353" y="237"/>
                </a:cubicBezTo>
                <a:cubicBezTo>
                  <a:pt x="412" y="237"/>
                  <a:pt x="412" y="237"/>
                  <a:pt x="412" y="237"/>
                </a:cubicBezTo>
                <a:lnTo>
                  <a:pt x="412" y="296"/>
                </a:lnTo>
                <a:close/>
                <a:moveTo>
                  <a:pt x="441" y="237"/>
                </a:moveTo>
                <a:cubicBezTo>
                  <a:pt x="500" y="237"/>
                  <a:pt x="500" y="237"/>
                  <a:pt x="500" y="237"/>
                </a:cubicBezTo>
                <a:cubicBezTo>
                  <a:pt x="500" y="296"/>
                  <a:pt x="500" y="296"/>
                  <a:pt x="500" y="296"/>
                </a:cubicBezTo>
                <a:cubicBezTo>
                  <a:pt x="441" y="296"/>
                  <a:pt x="441" y="296"/>
                  <a:pt x="441" y="296"/>
                </a:cubicBezTo>
                <a:lnTo>
                  <a:pt x="441" y="237"/>
                </a:lnTo>
                <a:close/>
                <a:moveTo>
                  <a:pt x="441" y="324"/>
                </a:moveTo>
                <a:cubicBezTo>
                  <a:pt x="500" y="324"/>
                  <a:pt x="500" y="324"/>
                  <a:pt x="500" y="324"/>
                </a:cubicBezTo>
                <a:cubicBezTo>
                  <a:pt x="500" y="384"/>
                  <a:pt x="500" y="384"/>
                  <a:pt x="500" y="384"/>
                </a:cubicBezTo>
                <a:cubicBezTo>
                  <a:pt x="441" y="384"/>
                  <a:pt x="441" y="384"/>
                  <a:pt x="441" y="384"/>
                </a:cubicBezTo>
                <a:lnTo>
                  <a:pt x="441" y="324"/>
                </a:lnTo>
                <a:close/>
                <a:moveTo>
                  <a:pt x="734" y="31"/>
                </a:moveTo>
                <a:cubicBezTo>
                  <a:pt x="647" y="31"/>
                  <a:pt x="647" y="31"/>
                  <a:pt x="647" y="31"/>
                </a:cubicBezTo>
                <a:cubicBezTo>
                  <a:pt x="647" y="134"/>
                  <a:pt x="647" y="134"/>
                  <a:pt x="647" y="134"/>
                </a:cubicBezTo>
                <a:cubicBezTo>
                  <a:pt x="734" y="206"/>
                  <a:pt x="734" y="206"/>
                  <a:pt x="734" y="206"/>
                </a:cubicBezTo>
                <a:lnTo>
                  <a:pt x="734" y="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44" name="Freeform 67"/>
          <p:cNvSpPr>
            <a:spLocks noEditPoints="1"/>
          </p:cNvSpPr>
          <p:nvPr/>
        </p:nvSpPr>
        <p:spPr bwMode="auto">
          <a:xfrm>
            <a:off x="7058303" y="2739072"/>
            <a:ext cx="361521" cy="476049"/>
          </a:xfrm>
          <a:custGeom>
            <a:avLst/>
            <a:gdLst>
              <a:gd name="T0" fmla="*/ 253 w 510"/>
              <a:gd name="T1" fmla="*/ 0 h 670"/>
              <a:gd name="T2" fmla="*/ 0 w 510"/>
              <a:gd name="T3" fmla="*/ 245 h 670"/>
              <a:gd name="T4" fmla="*/ 250 w 510"/>
              <a:gd name="T5" fmla="*/ 670 h 670"/>
              <a:gd name="T6" fmla="*/ 510 w 510"/>
              <a:gd name="T7" fmla="*/ 245 h 670"/>
              <a:gd name="T8" fmla="*/ 253 w 510"/>
              <a:gd name="T9" fmla="*/ 0 h 670"/>
              <a:gd name="T10" fmla="*/ 255 w 510"/>
              <a:gd name="T11" fmla="*/ 230 h 670"/>
              <a:gd name="T12" fmla="*/ 178 w 510"/>
              <a:gd name="T13" fmla="*/ 153 h 670"/>
              <a:gd name="T14" fmla="*/ 255 w 510"/>
              <a:gd name="T15" fmla="*/ 77 h 670"/>
              <a:gd name="T16" fmla="*/ 332 w 510"/>
              <a:gd name="T17" fmla="*/ 153 h 670"/>
              <a:gd name="T18" fmla="*/ 255 w 510"/>
              <a:gd name="T19" fmla="*/ 230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0" h="670">
                <a:moveTo>
                  <a:pt x="253" y="0"/>
                </a:moveTo>
                <a:cubicBezTo>
                  <a:pt x="118" y="0"/>
                  <a:pt x="0" y="109"/>
                  <a:pt x="0" y="245"/>
                </a:cubicBezTo>
                <a:cubicBezTo>
                  <a:pt x="0" y="370"/>
                  <a:pt x="250" y="670"/>
                  <a:pt x="250" y="670"/>
                </a:cubicBezTo>
                <a:cubicBezTo>
                  <a:pt x="250" y="670"/>
                  <a:pt x="510" y="374"/>
                  <a:pt x="510" y="245"/>
                </a:cubicBezTo>
                <a:cubicBezTo>
                  <a:pt x="510" y="109"/>
                  <a:pt x="389" y="0"/>
                  <a:pt x="253" y="0"/>
                </a:cubicBezTo>
                <a:close/>
                <a:moveTo>
                  <a:pt x="255" y="230"/>
                </a:moveTo>
                <a:cubicBezTo>
                  <a:pt x="213" y="230"/>
                  <a:pt x="178" y="196"/>
                  <a:pt x="178" y="153"/>
                </a:cubicBezTo>
                <a:cubicBezTo>
                  <a:pt x="178" y="111"/>
                  <a:pt x="213" y="77"/>
                  <a:pt x="255" y="77"/>
                </a:cubicBezTo>
                <a:cubicBezTo>
                  <a:pt x="297" y="77"/>
                  <a:pt x="332" y="111"/>
                  <a:pt x="332" y="153"/>
                </a:cubicBezTo>
                <a:cubicBezTo>
                  <a:pt x="332" y="196"/>
                  <a:pt x="297" y="230"/>
                  <a:pt x="255" y="23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46" name="Freeform 67"/>
          <p:cNvSpPr>
            <a:spLocks noEditPoints="1"/>
          </p:cNvSpPr>
          <p:nvPr/>
        </p:nvSpPr>
        <p:spPr bwMode="auto">
          <a:xfrm>
            <a:off x="7636426" y="3119064"/>
            <a:ext cx="282123" cy="371498"/>
          </a:xfrm>
          <a:custGeom>
            <a:avLst/>
            <a:gdLst>
              <a:gd name="T0" fmla="*/ 253 w 510"/>
              <a:gd name="T1" fmla="*/ 0 h 670"/>
              <a:gd name="T2" fmla="*/ 0 w 510"/>
              <a:gd name="T3" fmla="*/ 245 h 670"/>
              <a:gd name="T4" fmla="*/ 250 w 510"/>
              <a:gd name="T5" fmla="*/ 670 h 670"/>
              <a:gd name="T6" fmla="*/ 510 w 510"/>
              <a:gd name="T7" fmla="*/ 245 h 670"/>
              <a:gd name="T8" fmla="*/ 253 w 510"/>
              <a:gd name="T9" fmla="*/ 0 h 670"/>
              <a:gd name="T10" fmla="*/ 255 w 510"/>
              <a:gd name="T11" fmla="*/ 230 h 670"/>
              <a:gd name="T12" fmla="*/ 178 w 510"/>
              <a:gd name="T13" fmla="*/ 153 h 670"/>
              <a:gd name="T14" fmla="*/ 255 w 510"/>
              <a:gd name="T15" fmla="*/ 77 h 670"/>
              <a:gd name="T16" fmla="*/ 332 w 510"/>
              <a:gd name="T17" fmla="*/ 153 h 670"/>
              <a:gd name="T18" fmla="*/ 255 w 510"/>
              <a:gd name="T19" fmla="*/ 230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0" h="670">
                <a:moveTo>
                  <a:pt x="253" y="0"/>
                </a:moveTo>
                <a:cubicBezTo>
                  <a:pt x="118" y="0"/>
                  <a:pt x="0" y="109"/>
                  <a:pt x="0" y="245"/>
                </a:cubicBezTo>
                <a:cubicBezTo>
                  <a:pt x="0" y="370"/>
                  <a:pt x="250" y="670"/>
                  <a:pt x="250" y="670"/>
                </a:cubicBezTo>
                <a:cubicBezTo>
                  <a:pt x="250" y="670"/>
                  <a:pt x="510" y="374"/>
                  <a:pt x="510" y="245"/>
                </a:cubicBezTo>
                <a:cubicBezTo>
                  <a:pt x="510" y="109"/>
                  <a:pt x="389" y="0"/>
                  <a:pt x="253" y="0"/>
                </a:cubicBezTo>
                <a:close/>
                <a:moveTo>
                  <a:pt x="255" y="230"/>
                </a:moveTo>
                <a:cubicBezTo>
                  <a:pt x="213" y="230"/>
                  <a:pt x="178" y="196"/>
                  <a:pt x="178" y="153"/>
                </a:cubicBezTo>
                <a:cubicBezTo>
                  <a:pt x="178" y="111"/>
                  <a:pt x="213" y="77"/>
                  <a:pt x="255" y="77"/>
                </a:cubicBezTo>
                <a:cubicBezTo>
                  <a:pt x="297" y="77"/>
                  <a:pt x="332" y="111"/>
                  <a:pt x="332" y="153"/>
                </a:cubicBezTo>
                <a:cubicBezTo>
                  <a:pt x="332" y="196"/>
                  <a:pt x="297" y="230"/>
                  <a:pt x="255" y="23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47" name="Freeform 67"/>
          <p:cNvSpPr>
            <a:spLocks noEditPoints="1"/>
          </p:cNvSpPr>
          <p:nvPr/>
        </p:nvSpPr>
        <p:spPr bwMode="auto">
          <a:xfrm>
            <a:off x="8450600" y="2529788"/>
            <a:ext cx="175371" cy="230928"/>
          </a:xfrm>
          <a:custGeom>
            <a:avLst/>
            <a:gdLst>
              <a:gd name="T0" fmla="*/ 253 w 510"/>
              <a:gd name="T1" fmla="*/ 0 h 670"/>
              <a:gd name="T2" fmla="*/ 0 w 510"/>
              <a:gd name="T3" fmla="*/ 245 h 670"/>
              <a:gd name="T4" fmla="*/ 250 w 510"/>
              <a:gd name="T5" fmla="*/ 670 h 670"/>
              <a:gd name="T6" fmla="*/ 510 w 510"/>
              <a:gd name="T7" fmla="*/ 245 h 670"/>
              <a:gd name="T8" fmla="*/ 253 w 510"/>
              <a:gd name="T9" fmla="*/ 0 h 670"/>
              <a:gd name="T10" fmla="*/ 255 w 510"/>
              <a:gd name="T11" fmla="*/ 230 h 670"/>
              <a:gd name="T12" fmla="*/ 178 w 510"/>
              <a:gd name="T13" fmla="*/ 153 h 670"/>
              <a:gd name="T14" fmla="*/ 255 w 510"/>
              <a:gd name="T15" fmla="*/ 77 h 670"/>
              <a:gd name="T16" fmla="*/ 332 w 510"/>
              <a:gd name="T17" fmla="*/ 153 h 670"/>
              <a:gd name="T18" fmla="*/ 255 w 510"/>
              <a:gd name="T19" fmla="*/ 230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0" h="670">
                <a:moveTo>
                  <a:pt x="253" y="0"/>
                </a:moveTo>
                <a:cubicBezTo>
                  <a:pt x="118" y="0"/>
                  <a:pt x="0" y="109"/>
                  <a:pt x="0" y="245"/>
                </a:cubicBezTo>
                <a:cubicBezTo>
                  <a:pt x="0" y="370"/>
                  <a:pt x="250" y="670"/>
                  <a:pt x="250" y="670"/>
                </a:cubicBezTo>
                <a:cubicBezTo>
                  <a:pt x="250" y="670"/>
                  <a:pt x="510" y="374"/>
                  <a:pt x="510" y="245"/>
                </a:cubicBezTo>
                <a:cubicBezTo>
                  <a:pt x="510" y="109"/>
                  <a:pt x="389" y="0"/>
                  <a:pt x="253" y="0"/>
                </a:cubicBezTo>
                <a:close/>
                <a:moveTo>
                  <a:pt x="255" y="230"/>
                </a:moveTo>
                <a:cubicBezTo>
                  <a:pt x="213" y="230"/>
                  <a:pt x="178" y="196"/>
                  <a:pt x="178" y="153"/>
                </a:cubicBezTo>
                <a:cubicBezTo>
                  <a:pt x="178" y="111"/>
                  <a:pt x="213" y="77"/>
                  <a:pt x="255" y="77"/>
                </a:cubicBezTo>
                <a:cubicBezTo>
                  <a:pt x="297" y="77"/>
                  <a:pt x="332" y="111"/>
                  <a:pt x="332" y="153"/>
                </a:cubicBezTo>
                <a:cubicBezTo>
                  <a:pt x="332" y="196"/>
                  <a:pt x="297" y="230"/>
                  <a:pt x="255" y="23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48" name="Freeform 67"/>
          <p:cNvSpPr>
            <a:spLocks noEditPoints="1"/>
          </p:cNvSpPr>
          <p:nvPr/>
        </p:nvSpPr>
        <p:spPr bwMode="auto">
          <a:xfrm>
            <a:off x="2734152" y="5438671"/>
            <a:ext cx="175371" cy="230928"/>
          </a:xfrm>
          <a:custGeom>
            <a:avLst/>
            <a:gdLst>
              <a:gd name="T0" fmla="*/ 253 w 510"/>
              <a:gd name="T1" fmla="*/ 0 h 670"/>
              <a:gd name="T2" fmla="*/ 0 w 510"/>
              <a:gd name="T3" fmla="*/ 245 h 670"/>
              <a:gd name="T4" fmla="*/ 250 w 510"/>
              <a:gd name="T5" fmla="*/ 670 h 670"/>
              <a:gd name="T6" fmla="*/ 510 w 510"/>
              <a:gd name="T7" fmla="*/ 245 h 670"/>
              <a:gd name="T8" fmla="*/ 253 w 510"/>
              <a:gd name="T9" fmla="*/ 0 h 670"/>
              <a:gd name="T10" fmla="*/ 255 w 510"/>
              <a:gd name="T11" fmla="*/ 230 h 670"/>
              <a:gd name="T12" fmla="*/ 178 w 510"/>
              <a:gd name="T13" fmla="*/ 153 h 670"/>
              <a:gd name="T14" fmla="*/ 255 w 510"/>
              <a:gd name="T15" fmla="*/ 77 h 670"/>
              <a:gd name="T16" fmla="*/ 332 w 510"/>
              <a:gd name="T17" fmla="*/ 153 h 670"/>
              <a:gd name="T18" fmla="*/ 255 w 510"/>
              <a:gd name="T19" fmla="*/ 230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0" h="670">
                <a:moveTo>
                  <a:pt x="253" y="0"/>
                </a:moveTo>
                <a:cubicBezTo>
                  <a:pt x="118" y="0"/>
                  <a:pt x="0" y="109"/>
                  <a:pt x="0" y="245"/>
                </a:cubicBezTo>
                <a:cubicBezTo>
                  <a:pt x="0" y="370"/>
                  <a:pt x="250" y="670"/>
                  <a:pt x="250" y="670"/>
                </a:cubicBezTo>
                <a:cubicBezTo>
                  <a:pt x="250" y="670"/>
                  <a:pt x="510" y="374"/>
                  <a:pt x="510" y="245"/>
                </a:cubicBezTo>
                <a:cubicBezTo>
                  <a:pt x="510" y="109"/>
                  <a:pt x="389" y="0"/>
                  <a:pt x="253" y="0"/>
                </a:cubicBezTo>
                <a:close/>
                <a:moveTo>
                  <a:pt x="255" y="230"/>
                </a:moveTo>
                <a:cubicBezTo>
                  <a:pt x="213" y="230"/>
                  <a:pt x="178" y="196"/>
                  <a:pt x="178" y="153"/>
                </a:cubicBezTo>
                <a:cubicBezTo>
                  <a:pt x="178" y="111"/>
                  <a:pt x="213" y="77"/>
                  <a:pt x="255" y="77"/>
                </a:cubicBezTo>
                <a:cubicBezTo>
                  <a:pt x="297" y="77"/>
                  <a:pt x="332" y="111"/>
                  <a:pt x="332" y="153"/>
                </a:cubicBezTo>
                <a:cubicBezTo>
                  <a:pt x="332" y="196"/>
                  <a:pt x="297" y="230"/>
                  <a:pt x="255" y="23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49" name="Freeform 22"/>
          <p:cNvSpPr>
            <a:spLocks noEditPoints="1"/>
          </p:cNvSpPr>
          <p:nvPr/>
        </p:nvSpPr>
        <p:spPr bwMode="auto">
          <a:xfrm>
            <a:off x="3879787" y="2641229"/>
            <a:ext cx="572257" cy="573892"/>
          </a:xfrm>
          <a:custGeom>
            <a:avLst/>
            <a:gdLst>
              <a:gd name="T0" fmla="*/ 341 w 682"/>
              <a:gd name="T1" fmla="*/ 0 h 682"/>
              <a:gd name="T2" fmla="*/ 0 w 682"/>
              <a:gd name="T3" fmla="*/ 341 h 682"/>
              <a:gd name="T4" fmla="*/ 341 w 682"/>
              <a:gd name="T5" fmla="*/ 682 h 682"/>
              <a:gd name="T6" fmla="*/ 682 w 682"/>
              <a:gd name="T7" fmla="*/ 341 h 682"/>
              <a:gd name="T8" fmla="*/ 341 w 682"/>
              <a:gd name="T9" fmla="*/ 0 h 682"/>
              <a:gd name="T10" fmla="*/ 340 w 682"/>
              <a:gd name="T11" fmla="*/ 511 h 682"/>
              <a:gd name="T12" fmla="*/ 170 w 682"/>
              <a:gd name="T13" fmla="*/ 340 h 682"/>
              <a:gd name="T14" fmla="*/ 340 w 682"/>
              <a:gd name="T15" fmla="*/ 170 h 682"/>
              <a:gd name="T16" fmla="*/ 511 w 682"/>
              <a:gd name="T17" fmla="*/ 340 h 682"/>
              <a:gd name="T18" fmla="*/ 340 w 682"/>
              <a:gd name="T19" fmla="*/ 511 h 682"/>
              <a:gd name="T20" fmla="*/ 341 w 682"/>
              <a:gd name="T21" fmla="*/ 270 h 682"/>
              <a:gd name="T22" fmla="*/ 270 w 682"/>
              <a:gd name="T23" fmla="*/ 341 h 682"/>
              <a:gd name="T24" fmla="*/ 341 w 682"/>
              <a:gd name="T25" fmla="*/ 413 h 682"/>
              <a:gd name="T26" fmla="*/ 413 w 682"/>
              <a:gd name="T27" fmla="*/ 341 h 682"/>
              <a:gd name="T28" fmla="*/ 341 w 682"/>
              <a:gd name="T29" fmla="*/ 27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82" h="682">
                <a:moveTo>
                  <a:pt x="341" y="0"/>
                </a:moveTo>
                <a:cubicBezTo>
                  <a:pt x="153" y="0"/>
                  <a:pt x="0" y="153"/>
                  <a:pt x="0" y="341"/>
                </a:cubicBezTo>
                <a:cubicBezTo>
                  <a:pt x="0" y="529"/>
                  <a:pt x="153" y="682"/>
                  <a:pt x="341" y="682"/>
                </a:cubicBezTo>
                <a:cubicBezTo>
                  <a:pt x="529" y="682"/>
                  <a:pt x="682" y="529"/>
                  <a:pt x="682" y="341"/>
                </a:cubicBezTo>
                <a:cubicBezTo>
                  <a:pt x="682" y="153"/>
                  <a:pt x="529" y="0"/>
                  <a:pt x="341" y="0"/>
                </a:cubicBezTo>
                <a:close/>
                <a:moveTo>
                  <a:pt x="340" y="511"/>
                </a:moveTo>
                <a:cubicBezTo>
                  <a:pt x="246" y="511"/>
                  <a:pt x="170" y="434"/>
                  <a:pt x="170" y="340"/>
                </a:cubicBezTo>
                <a:cubicBezTo>
                  <a:pt x="170" y="246"/>
                  <a:pt x="246" y="170"/>
                  <a:pt x="340" y="170"/>
                </a:cubicBezTo>
                <a:cubicBezTo>
                  <a:pt x="435" y="170"/>
                  <a:pt x="511" y="246"/>
                  <a:pt x="511" y="340"/>
                </a:cubicBezTo>
                <a:cubicBezTo>
                  <a:pt x="511" y="434"/>
                  <a:pt x="435" y="511"/>
                  <a:pt x="340" y="511"/>
                </a:cubicBezTo>
                <a:close/>
                <a:moveTo>
                  <a:pt x="341" y="270"/>
                </a:moveTo>
                <a:cubicBezTo>
                  <a:pt x="302" y="270"/>
                  <a:pt x="270" y="302"/>
                  <a:pt x="270" y="341"/>
                </a:cubicBezTo>
                <a:cubicBezTo>
                  <a:pt x="270" y="381"/>
                  <a:pt x="302" y="413"/>
                  <a:pt x="341" y="413"/>
                </a:cubicBezTo>
                <a:cubicBezTo>
                  <a:pt x="381" y="413"/>
                  <a:pt x="413" y="381"/>
                  <a:pt x="413" y="341"/>
                </a:cubicBezTo>
                <a:cubicBezTo>
                  <a:pt x="413" y="302"/>
                  <a:pt x="381" y="270"/>
                  <a:pt x="341" y="27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50" name="Freeform 22"/>
          <p:cNvSpPr>
            <a:spLocks noEditPoints="1"/>
          </p:cNvSpPr>
          <p:nvPr/>
        </p:nvSpPr>
        <p:spPr bwMode="auto">
          <a:xfrm>
            <a:off x="7974391" y="5438671"/>
            <a:ext cx="233130" cy="233796"/>
          </a:xfrm>
          <a:custGeom>
            <a:avLst/>
            <a:gdLst>
              <a:gd name="T0" fmla="*/ 341 w 682"/>
              <a:gd name="T1" fmla="*/ 0 h 682"/>
              <a:gd name="T2" fmla="*/ 0 w 682"/>
              <a:gd name="T3" fmla="*/ 341 h 682"/>
              <a:gd name="T4" fmla="*/ 341 w 682"/>
              <a:gd name="T5" fmla="*/ 682 h 682"/>
              <a:gd name="T6" fmla="*/ 682 w 682"/>
              <a:gd name="T7" fmla="*/ 341 h 682"/>
              <a:gd name="T8" fmla="*/ 341 w 682"/>
              <a:gd name="T9" fmla="*/ 0 h 682"/>
              <a:gd name="T10" fmla="*/ 340 w 682"/>
              <a:gd name="T11" fmla="*/ 511 h 682"/>
              <a:gd name="T12" fmla="*/ 170 w 682"/>
              <a:gd name="T13" fmla="*/ 340 h 682"/>
              <a:gd name="T14" fmla="*/ 340 w 682"/>
              <a:gd name="T15" fmla="*/ 170 h 682"/>
              <a:gd name="T16" fmla="*/ 511 w 682"/>
              <a:gd name="T17" fmla="*/ 340 h 682"/>
              <a:gd name="T18" fmla="*/ 340 w 682"/>
              <a:gd name="T19" fmla="*/ 511 h 682"/>
              <a:gd name="T20" fmla="*/ 341 w 682"/>
              <a:gd name="T21" fmla="*/ 270 h 682"/>
              <a:gd name="T22" fmla="*/ 270 w 682"/>
              <a:gd name="T23" fmla="*/ 341 h 682"/>
              <a:gd name="T24" fmla="*/ 341 w 682"/>
              <a:gd name="T25" fmla="*/ 413 h 682"/>
              <a:gd name="T26" fmla="*/ 413 w 682"/>
              <a:gd name="T27" fmla="*/ 341 h 682"/>
              <a:gd name="T28" fmla="*/ 341 w 682"/>
              <a:gd name="T29" fmla="*/ 27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82" h="682">
                <a:moveTo>
                  <a:pt x="341" y="0"/>
                </a:moveTo>
                <a:cubicBezTo>
                  <a:pt x="153" y="0"/>
                  <a:pt x="0" y="153"/>
                  <a:pt x="0" y="341"/>
                </a:cubicBezTo>
                <a:cubicBezTo>
                  <a:pt x="0" y="529"/>
                  <a:pt x="153" y="682"/>
                  <a:pt x="341" y="682"/>
                </a:cubicBezTo>
                <a:cubicBezTo>
                  <a:pt x="529" y="682"/>
                  <a:pt x="682" y="529"/>
                  <a:pt x="682" y="341"/>
                </a:cubicBezTo>
                <a:cubicBezTo>
                  <a:pt x="682" y="153"/>
                  <a:pt x="529" y="0"/>
                  <a:pt x="341" y="0"/>
                </a:cubicBezTo>
                <a:close/>
                <a:moveTo>
                  <a:pt x="340" y="511"/>
                </a:moveTo>
                <a:cubicBezTo>
                  <a:pt x="246" y="511"/>
                  <a:pt x="170" y="434"/>
                  <a:pt x="170" y="340"/>
                </a:cubicBezTo>
                <a:cubicBezTo>
                  <a:pt x="170" y="246"/>
                  <a:pt x="246" y="170"/>
                  <a:pt x="340" y="170"/>
                </a:cubicBezTo>
                <a:cubicBezTo>
                  <a:pt x="435" y="170"/>
                  <a:pt x="511" y="246"/>
                  <a:pt x="511" y="340"/>
                </a:cubicBezTo>
                <a:cubicBezTo>
                  <a:pt x="511" y="434"/>
                  <a:pt x="435" y="511"/>
                  <a:pt x="340" y="511"/>
                </a:cubicBezTo>
                <a:close/>
                <a:moveTo>
                  <a:pt x="341" y="270"/>
                </a:moveTo>
                <a:cubicBezTo>
                  <a:pt x="302" y="270"/>
                  <a:pt x="270" y="302"/>
                  <a:pt x="270" y="341"/>
                </a:cubicBezTo>
                <a:cubicBezTo>
                  <a:pt x="270" y="381"/>
                  <a:pt x="302" y="413"/>
                  <a:pt x="341" y="413"/>
                </a:cubicBezTo>
                <a:cubicBezTo>
                  <a:pt x="381" y="413"/>
                  <a:pt x="413" y="381"/>
                  <a:pt x="413" y="341"/>
                </a:cubicBezTo>
                <a:cubicBezTo>
                  <a:pt x="413" y="302"/>
                  <a:pt x="381" y="270"/>
                  <a:pt x="341" y="27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653"/>
            <a:ext cx="9144000" cy="900747"/>
          </a:xfrm>
        </p:spPr>
        <p:txBody>
          <a:bodyPr/>
          <a:lstStyle/>
          <a:p>
            <a:r>
              <a:rPr lang="zh-CN" altLang="en-US" sz="4800" dirty="0" smtClean="0">
                <a:latin typeface="方正姚体" pitchFamily="2" charset="-122"/>
                <a:ea typeface="方正姚体" pitchFamily="2" charset="-122"/>
              </a:rPr>
              <a:t>企业使命</a:t>
            </a:r>
            <a:endParaRPr lang="bg-BG" sz="4800" dirty="0">
              <a:ea typeface="方正姚体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1600" dirty="0" smtClean="0"/>
              <a:t>多色彩欧美扁平风格商务通用</a:t>
            </a:r>
            <a:r>
              <a:rPr lang="en-US" altLang="zh-CN" sz="1600" dirty="0" smtClean="0"/>
              <a:t>PPT</a:t>
            </a:r>
            <a:r>
              <a:rPr lang="zh-CN" altLang="en-US" sz="1600" dirty="0" smtClean="0"/>
              <a:t>模板</a:t>
            </a:r>
            <a:endParaRPr lang="en-US" sz="1600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11047808" y="6383053"/>
            <a:ext cx="495300" cy="330076"/>
          </a:xfrm>
        </p:spPr>
        <p:txBody>
          <a:bodyPr/>
          <a:lstStyle/>
          <a:p>
            <a:fld id="{CCB13F18-A32D-40F8-92A2-4CABB04772E8}" type="slidenum">
              <a:rPr lang="bg-BG" smtClean="0"/>
            </a:fld>
            <a:endParaRPr lang="bg-BG" dirty="0"/>
          </a:p>
        </p:txBody>
      </p:sp>
      <p:sp>
        <p:nvSpPr>
          <p:cNvPr id="9" name="Rectangle 8"/>
          <p:cNvSpPr/>
          <p:nvPr/>
        </p:nvSpPr>
        <p:spPr>
          <a:xfrm>
            <a:off x="927878" y="1631286"/>
            <a:ext cx="33740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市场目标</a:t>
            </a:r>
            <a:endParaRPr lang="en-US" sz="2400" dirty="0" smtClean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</a:t>
            </a:r>
            <a:r>
              <a:rPr lang="zh-CN" altLang="en-US" sz="12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。</a:t>
            </a:r>
            <a:endParaRPr lang="en-US" altLang="zh-CN" sz="1200" dirty="0" smtClean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endParaRPr lang="en-US" altLang="zh-CN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en-US" altLang="zh-CN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endParaRPr lang="en-US" altLang="zh-CN" sz="1200" dirty="0" smtClean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</a:t>
            </a:r>
            <a:r>
              <a:rPr lang="zh-CN" altLang="en-US" sz="12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65741" y="1631286"/>
            <a:ext cx="33740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销售目标</a:t>
            </a:r>
            <a:endParaRPr lang="en-US" altLang="zh-CN" sz="24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en-US" altLang="zh-CN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endParaRPr lang="en-US" altLang="zh-CN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en-US" altLang="zh-CN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endParaRPr lang="en-US" altLang="zh-CN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93666" y="1631286"/>
            <a:ext cx="34449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融资</a:t>
            </a:r>
            <a:r>
              <a:rPr lang="zh-CN" altLang="en-US" sz="24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目标</a:t>
            </a:r>
            <a:endParaRPr lang="en-US" altLang="zh-CN" sz="24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en-US" altLang="zh-CN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endParaRPr lang="en-US" altLang="zh-CN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en-US" altLang="zh-CN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endParaRPr lang="en-US" altLang="zh-CN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26360"/>
            <a:ext cx="3486151" cy="2678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653"/>
            <a:ext cx="9144000" cy="900747"/>
          </a:xfrm>
        </p:spPr>
        <p:txBody>
          <a:bodyPr/>
          <a:lstStyle/>
          <a:p>
            <a:r>
              <a:rPr lang="zh-CN" altLang="en-US" sz="4800" dirty="0" smtClean="0">
                <a:latin typeface="方正姚体" pitchFamily="2" charset="-122"/>
                <a:ea typeface="方正姚体" pitchFamily="2" charset="-122"/>
              </a:rPr>
              <a:t>客户虚拟化</a:t>
            </a:r>
            <a:endParaRPr lang="bg-BG" sz="4800" dirty="0">
              <a:ea typeface="方正姚体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1600" dirty="0" smtClean="0"/>
              <a:t>多色彩欧美扁平风格商务通用</a:t>
            </a:r>
            <a:r>
              <a:rPr lang="en-US" altLang="zh-CN" sz="1600" dirty="0" smtClean="0"/>
              <a:t>PPT</a:t>
            </a:r>
            <a:r>
              <a:rPr lang="zh-CN" altLang="en-US" sz="1600" dirty="0" smtClean="0"/>
              <a:t>模板</a:t>
            </a:r>
            <a:endParaRPr lang="en-US" sz="1600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11047808" y="6383053"/>
            <a:ext cx="495300" cy="330076"/>
          </a:xfrm>
        </p:spPr>
        <p:txBody>
          <a:bodyPr/>
          <a:lstStyle/>
          <a:p>
            <a:fld id="{CCB13F18-A32D-40F8-92A2-4CABB04772E8}" type="slidenum">
              <a:rPr lang="bg-BG" smtClean="0"/>
            </a:fld>
            <a:endParaRPr lang="bg-BG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49" y="1926360"/>
            <a:ext cx="3486151" cy="26781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59988" y="2063291"/>
            <a:ext cx="3200769" cy="9633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320528" y="2923581"/>
            <a:ext cx="3200769" cy="96336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22714" y="2768591"/>
            <a:ext cx="437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vs</a:t>
            </a:r>
            <a:endParaRPr lang="en-US" sz="20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470267" y="2221805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新客户</a:t>
            </a:r>
            <a:endParaRPr lang="en-US" sz="3600" b="1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136082" y="3082095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老客户</a:t>
            </a:r>
            <a:endParaRPr lang="en-US" sz="3600" b="1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102960" y="4725965"/>
            <a:ext cx="3618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49858" y="4742042"/>
            <a:ext cx="3618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0" name="Pie 9"/>
          <p:cNvSpPr/>
          <p:nvPr/>
        </p:nvSpPr>
        <p:spPr>
          <a:xfrm rot="8610244">
            <a:off x="5086753" y="1920564"/>
            <a:ext cx="1160663" cy="1160663"/>
          </a:xfrm>
          <a:prstGeom prst="pie">
            <a:avLst>
              <a:gd name="adj1" fmla="val 0"/>
              <a:gd name="adj2" fmla="val 3906747"/>
            </a:avLst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44" name="Pie 43"/>
          <p:cNvSpPr/>
          <p:nvPr/>
        </p:nvSpPr>
        <p:spPr>
          <a:xfrm rot="19800000">
            <a:off x="5944758" y="2855648"/>
            <a:ext cx="1160663" cy="1160663"/>
          </a:xfrm>
          <a:prstGeom prst="pie">
            <a:avLst>
              <a:gd name="adj1" fmla="val 0"/>
              <a:gd name="adj2" fmla="val 3906747"/>
            </a:avLst>
          </a:prstGeom>
          <a:noFill/>
          <a:ln w="1905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Freeform 40"/>
          <p:cNvSpPr>
            <a:spLocks noEditPoints="1"/>
          </p:cNvSpPr>
          <p:nvPr/>
        </p:nvSpPr>
        <p:spPr bwMode="auto">
          <a:xfrm>
            <a:off x="5775300" y="2310657"/>
            <a:ext cx="639964" cy="380476"/>
          </a:xfrm>
          <a:custGeom>
            <a:avLst/>
            <a:gdLst>
              <a:gd name="T0" fmla="*/ 814 w 891"/>
              <a:gd name="T1" fmla="*/ 217 h 528"/>
              <a:gd name="T2" fmla="*/ 443 w 891"/>
              <a:gd name="T3" fmla="*/ 0 h 528"/>
              <a:gd name="T4" fmla="*/ 72 w 891"/>
              <a:gd name="T5" fmla="*/ 217 h 528"/>
              <a:gd name="T6" fmla="*/ 0 w 891"/>
              <a:gd name="T7" fmla="*/ 264 h 528"/>
              <a:gd name="T8" fmla="*/ 72 w 891"/>
              <a:gd name="T9" fmla="*/ 311 h 528"/>
              <a:gd name="T10" fmla="*/ 443 w 891"/>
              <a:gd name="T11" fmla="*/ 528 h 528"/>
              <a:gd name="T12" fmla="*/ 814 w 891"/>
              <a:gd name="T13" fmla="*/ 311 h 528"/>
              <a:gd name="T14" fmla="*/ 891 w 891"/>
              <a:gd name="T15" fmla="*/ 264 h 528"/>
              <a:gd name="T16" fmla="*/ 814 w 891"/>
              <a:gd name="T17" fmla="*/ 217 h 528"/>
              <a:gd name="T18" fmla="*/ 445 w 891"/>
              <a:gd name="T19" fmla="*/ 383 h 528"/>
              <a:gd name="T20" fmla="*/ 326 w 891"/>
              <a:gd name="T21" fmla="*/ 264 h 528"/>
              <a:gd name="T22" fmla="*/ 445 w 891"/>
              <a:gd name="T23" fmla="*/ 146 h 528"/>
              <a:gd name="T24" fmla="*/ 563 w 891"/>
              <a:gd name="T25" fmla="*/ 264 h 528"/>
              <a:gd name="T26" fmla="*/ 445 w 891"/>
              <a:gd name="T27" fmla="*/ 383 h 528"/>
              <a:gd name="T28" fmla="*/ 446 w 891"/>
              <a:gd name="T29" fmla="*/ 205 h 528"/>
              <a:gd name="T30" fmla="*/ 387 w 891"/>
              <a:gd name="T31" fmla="*/ 264 h 528"/>
              <a:gd name="T32" fmla="*/ 446 w 891"/>
              <a:gd name="T33" fmla="*/ 323 h 528"/>
              <a:gd name="T34" fmla="*/ 505 w 891"/>
              <a:gd name="T35" fmla="*/ 264 h 528"/>
              <a:gd name="T36" fmla="*/ 446 w 891"/>
              <a:gd name="T37" fmla="*/ 205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91" h="528">
                <a:moveTo>
                  <a:pt x="814" y="217"/>
                </a:moveTo>
                <a:cubicBezTo>
                  <a:pt x="814" y="217"/>
                  <a:pt x="685" y="0"/>
                  <a:pt x="443" y="0"/>
                </a:cubicBezTo>
                <a:cubicBezTo>
                  <a:pt x="200" y="0"/>
                  <a:pt x="72" y="217"/>
                  <a:pt x="72" y="217"/>
                </a:cubicBezTo>
                <a:cubicBezTo>
                  <a:pt x="45" y="247"/>
                  <a:pt x="0" y="264"/>
                  <a:pt x="0" y="264"/>
                </a:cubicBezTo>
                <a:cubicBezTo>
                  <a:pt x="0" y="264"/>
                  <a:pt x="45" y="282"/>
                  <a:pt x="72" y="311"/>
                </a:cubicBezTo>
                <a:cubicBezTo>
                  <a:pt x="72" y="311"/>
                  <a:pt x="200" y="528"/>
                  <a:pt x="443" y="528"/>
                </a:cubicBezTo>
                <a:cubicBezTo>
                  <a:pt x="685" y="528"/>
                  <a:pt x="814" y="311"/>
                  <a:pt x="814" y="311"/>
                </a:cubicBezTo>
                <a:cubicBezTo>
                  <a:pt x="840" y="282"/>
                  <a:pt x="891" y="264"/>
                  <a:pt x="891" y="264"/>
                </a:cubicBezTo>
                <a:cubicBezTo>
                  <a:pt x="891" y="264"/>
                  <a:pt x="840" y="247"/>
                  <a:pt x="814" y="217"/>
                </a:cubicBezTo>
                <a:close/>
                <a:moveTo>
                  <a:pt x="445" y="383"/>
                </a:moveTo>
                <a:cubicBezTo>
                  <a:pt x="379" y="383"/>
                  <a:pt x="326" y="330"/>
                  <a:pt x="326" y="264"/>
                </a:cubicBezTo>
                <a:cubicBezTo>
                  <a:pt x="326" y="199"/>
                  <a:pt x="379" y="146"/>
                  <a:pt x="445" y="146"/>
                </a:cubicBezTo>
                <a:cubicBezTo>
                  <a:pt x="510" y="146"/>
                  <a:pt x="563" y="199"/>
                  <a:pt x="563" y="264"/>
                </a:cubicBezTo>
                <a:cubicBezTo>
                  <a:pt x="563" y="330"/>
                  <a:pt x="510" y="383"/>
                  <a:pt x="445" y="383"/>
                </a:cubicBezTo>
                <a:close/>
                <a:moveTo>
                  <a:pt x="446" y="205"/>
                </a:moveTo>
                <a:cubicBezTo>
                  <a:pt x="413" y="205"/>
                  <a:pt x="387" y="232"/>
                  <a:pt x="387" y="264"/>
                </a:cubicBezTo>
                <a:cubicBezTo>
                  <a:pt x="387" y="297"/>
                  <a:pt x="413" y="323"/>
                  <a:pt x="446" y="323"/>
                </a:cubicBezTo>
                <a:cubicBezTo>
                  <a:pt x="478" y="323"/>
                  <a:pt x="505" y="297"/>
                  <a:pt x="505" y="264"/>
                </a:cubicBezTo>
                <a:cubicBezTo>
                  <a:pt x="505" y="232"/>
                  <a:pt x="478" y="205"/>
                  <a:pt x="446" y="20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19" name="Freeform 40"/>
          <p:cNvSpPr>
            <a:spLocks noEditPoints="1"/>
          </p:cNvSpPr>
          <p:nvPr/>
        </p:nvSpPr>
        <p:spPr bwMode="auto">
          <a:xfrm>
            <a:off x="5775300" y="3238762"/>
            <a:ext cx="639964" cy="380476"/>
          </a:xfrm>
          <a:custGeom>
            <a:avLst/>
            <a:gdLst>
              <a:gd name="T0" fmla="*/ 814 w 891"/>
              <a:gd name="T1" fmla="*/ 217 h 528"/>
              <a:gd name="T2" fmla="*/ 443 w 891"/>
              <a:gd name="T3" fmla="*/ 0 h 528"/>
              <a:gd name="T4" fmla="*/ 72 w 891"/>
              <a:gd name="T5" fmla="*/ 217 h 528"/>
              <a:gd name="T6" fmla="*/ 0 w 891"/>
              <a:gd name="T7" fmla="*/ 264 h 528"/>
              <a:gd name="T8" fmla="*/ 72 w 891"/>
              <a:gd name="T9" fmla="*/ 311 h 528"/>
              <a:gd name="T10" fmla="*/ 443 w 891"/>
              <a:gd name="T11" fmla="*/ 528 h 528"/>
              <a:gd name="T12" fmla="*/ 814 w 891"/>
              <a:gd name="T13" fmla="*/ 311 h 528"/>
              <a:gd name="T14" fmla="*/ 891 w 891"/>
              <a:gd name="T15" fmla="*/ 264 h 528"/>
              <a:gd name="T16" fmla="*/ 814 w 891"/>
              <a:gd name="T17" fmla="*/ 217 h 528"/>
              <a:gd name="T18" fmla="*/ 445 w 891"/>
              <a:gd name="T19" fmla="*/ 383 h 528"/>
              <a:gd name="T20" fmla="*/ 326 w 891"/>
              <a:gd name="T21" fmla="*/ 264 h 528"/>
              <a:gd name="T22" fmla="*/ 445 w 891"/>
              <a:gd name="T23" fmla="*/ 146 h 528"/>
              <a:gd name="T24" fmla="*/ 563 w 891"/>
              <a:gd name="T25" fmla="*/ 264 h 528"/>
              <a:gd name="T26" fmla="*/ 445 w 891"/>
              <a:gd name="T27" fmla="*/ 383 h 528"/>
              <a:gd name="T28" fmla="*/ 446 w 891"/>
              <a:gd name="T29" fmla="*/ 205 h 528"/>
              <a:gd name="T30" fmla="*/ 387 w 891"/>
              <a:gd name="T31" fmla="*/ 264 h 528"/>
              <a:gd name="T32" fmla="*/ 446 w 891"/>
              <a:gd name="T33" fmla="*/ 323 h 528"/>
              <a:gd name="T34" fmla="*/ 505 w 891"/>
              <a:gd name="T35" fmla="*/ 264 h 528"/>
              <a:gd name="T36" fmla="*/ 446 w 891"/>
              <a:gd name="T37" fmla="*/ 205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91" h="528">
                <a:moveTo>
                  <a:pt x="814" y="217"/>
                </a:moveTo>
                <a:cubicBezTo>
                  <a:pt x="814" y="217"/>
                  <a:pt x="685" y="0"/>
                  <a:pt x="443" y="0"/>
                </a:cubicBezTo>
                <a:cubicBezTo>
                  <a:pt x="200" y="0"/>
                  <a:pt x="72" y="217"/>
                  <a:pt x="72" y="217"/>
                </a:cubicBezTo>
                <a:cubicBezTo>
                  <a:pt x="45" y="247"/>
                  <a:pt x="0" y="264"/>
                  <a:pt x="0" y="264"/>
                </a:cubicBezTo>
                <a:cubicBezTo>
                  <a:pt x="0" y="264"/>
                  <a:pt x="45" y="282"/>
                  <a:pt x="72" y="311"/>
                </a:cubicBezTo>
                <a:cubicBezTo>
                  <a:pt x="72" y="311"/>
                  <a:pt x="200" y="528"/>
                  <a:pt x="443" y="528"/>
                </a:cubicBezTo>
                <a:cubicBezTo>
                  <a:pt x="685" y="528"/>
                  <a:pt x="814" y="311"/>
                  <a:pt x="814" y="311"/>
                </a:cubicBezTo>
                <a:cubicBezTo>
                  <a:pt x="840" y="282"/>
                  <a:pt x="891" y="264"/>
                  <a:pt x="891" y="264"/>
                </a:cubicBezTo>
                <a:cubicBezTo>
                  <a:pt x="891" y="264"/>
                  <a:pt x="840" y="247"/>
                  <a:pt x="814" y="217"/>
                </a:cubicBezTo>
                <a:close/>
                <a:moveTo>
                  <a:pt x="445" y="383"/>
                </a:moveTo>
                <a:cubicBezTo>
                  <a:pt x="379" y="383"/>
                  <a:pt x="326" y="330"/>
                  <a:pt x="326" y="264"/>
                </a:cubicBezTo>
                <a:cubicBezTo>
                  <a:pt x="326" y="199"/>
                  <a:pt x="379" y="146"/>
                  <a:pt x="445" y="146"/>
                </a:cubicBezTo>
                <a:cubicBezTo>
                  <a:pt x="510" y="146"/>
                  <a:pt x="563" y="199"/>
                  <a:pt x="563" y="264"/>
                </a:cubicBezTo>
                <a:cubicBezTo>
                  <a:pt x="563" y="330"/>
                  <a:pt x="510" y="383"/>
                  <a:pt x="445" y="383"/>
                </a:cubicBezTo>
                <a:close/>
                <a:moveTo>
                  <a:pt x="446" y="205"/>
                </a:moveTo>
                <a:cubicBezTo>
                  <a:pt x="413" y="205"/>
                  <a:pt x="387" y="232"/>
                  <a:pt x="387" y="264"/>
                </a:cubicBezTo>
                <a:cubicBezTo>
                  <a:pt x="387" y="297"/>
                  <a:pt x="413" y="323"/>
                  <a:pt x="446" y="323"/>
                </a:cubicBezTo>
                <a:cubicBezTo>
                  <a:pt x="478" y="323"/>
                  <a:pt x="505" y="297"/>
                  <a:pt x="505" y="264"/>
                </a:cubicBezTo>
                <a:cubicBezTo>
                  <a:pt x="505" y="232"/>
                  <a:pt x="478" y="205"/>
                  <a:pt x="446" y="20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27" name="Rectangle 126"/>
          <p:cNvSpPr/>
          <p:nvPr/>
        </p:nvSpPr>
        <p:spPr>
          <a:xfrm>
            <a:off x="6614894" y="1141964"/>
            <a:ext cx="1109183" cy="1141964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7723647" y="1141964"/>
            <a:ext cx="1140794" cy="114196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5489678" y="4562455"/>
            <a:ext cx="1117009" cy="11419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6598865" y="4562455"/>
            <a:ext cx="1117882" cy="1141964"/>
          </a:xfrm>
          <a:prstGeom prst="rect">
            <a:avLst/>
          </a:prstGeom>
          <a:solidFill>
            <a:schemeClr val="tx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7717699" y="4568268"/>
            <a:ext cx="1108233" cy="1141964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8864443" y="2292469"/>
            <a:ext cx="1093164" cy="114196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9957607" y="2289329"/>
            <a:ext cx="1094026" cy="11419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168571" y="2280955"/>
            <a:ext cx="1156384" cy="11501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2169398" y="3408101"/>
            <a:ext cx="1142679" cy="1166057"/>
          </a:xfrm>
          <a:prstGeom prst="rect">
            <a:avLst/>
          </a:prstGeom>
          <a:solidFill>
            <a:schemeClr val="accent4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1067386" y="3434432"/>
            <a:ext cx="1102810" cy="11363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7338" y="2283928"/>
            <a:ext cx="5577103" cy="2283928"/>
          </a:xfrm>
          <a:prstGeom prst="rect">
            <a:avLst/>
          </a:prstGeom>
          <a:solidFill>
            <a:schemeClr val="accent5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512104" y="2459504"/>
            <a:ext cx="25829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新创意</a:t>
            </a:r>
            <a:endParaRPr lang="en-US" sz="2400" dirty="0" smtClean="0">
              <a:solidFill>
                <a:schemeClr val="accent6">
                  <a:lumMod val="75000"/>
                  <a:lumOff val="25000"/>
                </a:schemeClr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</a:t>
            </a:r>
            <a:r>
              <a:rPr lang="zh-CN" altLang="en-US" sz="12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。</a:t>
            </a:r>
            <a:endParaRPr lang="zh-CN" altLang="en-US" sz="1200" dirty="0">
              <a:solidFill>
                <a:schemeClr val="accent6">
                  <a:lumMod val="75000"/>
                  <a:lumOff val="25000"/>
                </a:schemeClr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125825" y="2459504"/>
            <a:ext cx="25609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新产品</a:t>
            </a:r>
            <a:endParaRPr lang="en-US" sz="2400" dirty="0" smtClean="0">
              <a:solidFill>
                <a:schemeClr val="accent6">
                  <a:lumMod val="75000"/>
                  <a:lumOff val="25000"/>
                </a:schemeClr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</a:t>
            </a:r>
            <a:endParaRPr lang="zh-CN" altLang="en-US" sz="1200" dirty="0">
              <a:solidFill>
                <a:schemeClr val="accent6">
                  <a:lumMod val="75000"/>
                  <a:lumOff val="25000"/>
                </a:schemeClr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9" name="Freeform 221"/>
          <p:cNvSpPr>
            <a:spLocks noEditPoints="1"/>
          </p:cNvSpPr>
          <p:nvPr/>
        </p:nvSpPr>
        <p:spPr bwMode="auto">
          <a:xfrm>
            <a:off x="6876535" y="1425804"/>
            <a:ext cx="585900" cy="585900"/>
          </a:xfrm>
          <a:custGeom>
            <a:avLst/>
            <a:gdLst>
              <a:gd name="T0" fmla="*/ 94 w 188"/>
              <a:gd name="T1" fmla="*/ 0 h 188"/>
              <a:gd name="T2" fmla="*/ 0 w 188"/>
              <a:gd name="T3" fmla="*/ 94 h 188"/>
              <a:gd name="T4" fmla="*/ 94 w 188"/>
              <a:gd name="T5" fmla="*/ 188 h 188"/>
              <a:gd name="T6" fmla="*/ 188 w 188"/>
              <a:gd name="T7" fmla="*/ 94 h 188"/>
              <a:gd name="T8" fmla="*/ 94 w 188"/>
              <a:gd name="T9" fmla="*/ 0 h 188"/>
              <a:gd name="T10" fmla="*/ 151 w 188"/>
              <a:gd name="T11" fmla="*/ 107 h 188"/>
              <a:gd name="T12" fmla="*/ 107 w 188"/>
              <a:gd name="T13" fmla="*/ 107 h 188"/>
              <a:gd name="T14" fmla="*/ 107 w 188"/>
              <a:gd name="T15" fmla="*/ 145 h 188"/>
              <a:gd name="T16" fmla="*/ 81 w 188"/>
              <a:gd name="T17" fmla="*/ 145 h 188"/>
              <a:gd name="T18" fmla="*/ 81 w 188"/>
              <a:gd name="T19" fmla="*/ 107 h 188"/>
              <a:gd name="T20" fmla="*/ 37 w 188"/>
              <a:gd name="T21" fmla="*/ 107 h 188"/>
              <a:gd name="T22" fmla="*/ 37 w 188"/>
              <a:gd name="T23" fmla="*/ 84 h 188"/>
              <a:gd name="T24" fmla="*/ 81 w 188"/>
              <a:gd name="T25" fmla="*/ 84 h 188"/>
              <a:gd name="T26" fmla="*/ 81 w 188"/>
              <a:gd name="T27" fmla="*/ 45 h 188"/>
              <a:gd name="T28" fmla="*/ 107 w 188"/>
              <a:gd name="T29" fmla="*/ 45 h 188"/>
              <a:gd name="T30" fmla="*/ 107 w 188"/>
              <a:gd name="T31" fmla="*/ 84 h 188"/>
              <a:gd name="T32" fmla="*/ 151 w 188"/>
              <a:gd name="T33" fmla="*/ 84 h 188"/>
              <a:gd name="T34" fmla="*/ 151 w 188"/>
              <a:gd name="T35" fmla="*/ 10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8" h="188">
                <a:moveTo>
                  <a:pt x="94" y="0"/>
                </a:moveTo>
                <a:cubicBezTo>
                  <a:pt x="42" y="0"/>
                  <a:pt x="0" y="42"/>
                  <a:pt x="0" y="94"/>
                </a:cubicBezTo>
                <a:cubicBezTo>
                  <a:pt x="0" y="146"/>
                  <a:pt x="42" y="188"/>
                  <a:pt x="94" y="188"/>
                </a:cubicBezTo>
                <a:cubicBezTo>
                  <a:pt x="146" y="188"/>
                  <a:pt x="188" y="146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lose/>
                <a:moveTo>
                  <a:pt x="151" y="107"/>
                </a:moveTo>
                <a:cubicBezTo>
                  <a:pt x="107" y="107"/>
                  <a:pt x="107" y="107"/>
                  <a:pt x="107" y="107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7" y="84"/>
                  <a:pt x="37" y="84"/>
                  <a:pt x="37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45"/>
                  <a:pt x="81" y="45"/>
                  <a:pt x="81" y="45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51" y="84"/>
                  <a:pt x="151" y="84"/>
                  <a:pt x="151" y="84"/>
                </a:cubicBezTo>
                <a:lnTo>
                  <a:pt x="151" y="1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20" name="Freeform 221"/>
          <p:cNvSpPr>
            <a:spLocks noEditPoints="1"/>
          </p:cNvSpPr>
          <p:nvPr/>
        </p:nvSpPr>
        <p:spPr bwMode="auto">
          <a:xfrm>
            <a:off x="9118075" y="2563079"/>
            <a:ext cx="585900" cy="585900"/>
          </a:xfrm>
          <a:custGeom>
            <a:avLst/>
            <a:gdLst>
              <a:gd name="T0" fmla="*/ 94 w 188"/>
              <a:gd name="T1" fmla="*/ 0 h 188"/>
              <a:gd name="T2" fmla="*/ 0 w 188"/>
              <a:gd name="T3" fmla="*/ 94 h 188"/>
              <a:gd name="T4" fmla="*/ 94 w 188"/>
              <a:gd name="T5" fmla="*/ 188 h 188"/>
              <a:gd name="T6" fmla="*/ 188 w 188"/>
              <a:gd name="T7" fmla="*/ 94 h 188"/>
              <a:gd name="T8" fmla="*/ 94 w 188"/>
              <a:gd name="T9" fmla="*/ 0 h 188"/>
              <a:gd name="T10" fmla="*/ 151 w 188"/>
              <a:gd name="T11" fmla="*/ 107 h 188"/>
              <a:gd name="T12" fmla="*/ 107 w 188"/>
              <a:gd name="T13" fmla="*/ 107 h 188"/>
              <a:gd name="T14" fmla="*/ 107 w 188"/>
              <a:gd name="T15" fmla="*/ 145 h 188"/>
              <a:gd name="T16" fmla="*/ 81 w 188"/>
              <a:gd name="T17" fmla="*/ 145 h 188"/>
              <a:gd name="T18" fmla="*/ 81 w 188"/>
              <a:gd name="T19" fmla="*/ 107 h 188"/>
              <a:gd name="T20" fmla="*/ 37 w 188"/>
              <a:gd name="T21" fmla="*/ 107 h 188"/>
              <a:gd name="T22" fmla="*/ 37 w 188"/>
              <a:gd name="T23" fmla="*/ 84 h 188"/>
              <a:gd name="T24" fmla="*/ 81 w 188"/>
              <a:gd name="T25" fmla="*/ 84 h 188"/>
              <a:gd name="T26" fmla="*/ 81 w 188"/>
              <a:gd name="T27" fmla="*/ 45 h 188"/>
              <a:gd name="T28" fmla="*/ 107 w 188"/>
              <a:gd name="T29" fmla="*/ 45 h 188"/>
              <a:gd name="T30" fmla="*/ 107 w 188"/>
              <a:gd name="T31" fmla="*/ 84 h 188"/>
              <a:gd name="T32" fmla="*/ 151 w 188"/>
              <a:gd name="T33" fmla="*/ 84 h 188"/>
              <a:gd name="T34" fmla="*/ 151 w 188"/>
              <a:gd name="T35" fmla="*/ 10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8" h="188">
                <a:moveTo>
                  <a:pt x="94" y="0"/>
                </a:moveTo>
                <a:cubicBezTo>
                  <a:pt x="42" y="0"/>
                  <a:pt x="0" y="42"/>
                  <a:pt x="0" y="94"/>
                </a:cubicBezTo>
                <a:cubicBezTo>
                  <a:pt x="0" y="146"/>
                  <a:pt x="42" y="188"/>
                  <a:pt x="94" y="188"/>
                </a:cubicBezTo>
                <a:cubicBezTo>
                  <a:pt x="146" y="188"/>
                  <a:pt x="188" y="146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lose/>
                <a:moveTo>
                  <a:pt x="151" y="107"/>
                </a:moveTo>
                <a:cubicBezTo>
                  <a:pt x="107" y="107"/>
                  <a:pt x="107" y="107"/>
                  <a:pt x="107" y="107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7" y="84"/>
                  <a:pt x="37" y="84"/>
                  <a:pt x="37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45"/>
                  <a:pt x="81" y="45"/>
                  <a:pt x="81" y="45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51" y="84"/>
                  <a:pt x="151" y="84"/>
                  <a:pt x="151" y="84"/>
                </a:cubicBezTo>
                <a:lnTo>
                  <a:pt x="151" y="1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21" name="Freeform 221"/>
          <p:cNvSpPr>
            <a:spLocks noEditPoints="1"/>
          </p:cNvSpPr>
          <p:nvPr/>
        </p:nvSpPr>
        <p:spPr bwMode="auto">
          <a:xfrm>
            <a:off x="5750409" y="4851696"/>
            <a:ext cx="585900" cy="585900"/>
          </a:xfrm>
          <a:custGeom>
            <a:avLst/>
            <a:gdLst>
              <a:gd name="T0" fmla="*/ 94 w 188"/>
              <a:gd name="T1" fmla="*/ 0 h 188"/>
              <a:gd name="T2" fmla="*/ 0 w 188"/>
              <a:gd name="T3" fmla="*/ 94 h 188"/>
              <a:gd name="T4" fmla="*/ 94 w 188"/>
              <a:gd name="T5" fmla="*/ 188 h 188"/>
              <a:gd name="T6" fmla="*/ 188 w 188"/>
              <a:gd name="T7" fmla="*/ 94 h 188"/>
              <a:gd name="T8" fmla="*/ 94 w 188"/>
              <a:gd name="T9" fmla="*/ 0 h 188"/>
              <a:gd name="T10" fmla="*/ 151 w 188"/>
              <a:gd name="T11" fmla="*/ 107 h 188"/>
              <a:gd name="T12" fmla="*/ 107 w 188"/>
              <a:gd name="T13" fmla="*/ 107 h 188"/>
              <a:gd name="T14" fmla="*/ 107 w 188"/>
              <a:gd name="T15" fmla="*/ 145 h 188"/>
              <a:gd name="T16" fmla="*/ 81 w 188"/>
              <a:gd name="T17" fmla="*/ 145 h 188"/>
              <a:gd name="T18" fmla="*/ 81 w 188"/>
              <a:gd name="T19" fmla="*/ 107 h 188"/>
              <a:gd name="T20" fmla="*/ 37 w 188"/>
              <a:gd name="T21" fmla="*/ 107 h 188"/>
              <a:gd name="T22" fmla="*/ 37 w 188"/>
              <a:gd name="T23" fmla="*/ 84 h 188"/>
              <a:gd name="T24" fmla="*/ 81 w 188"/>
              <a:gd name="T25" fmla="*/ 84 h 188"/>
              <a:gd name="T26" fmla="*/ 81 w 188"/>
              <a:gd name="T27" fmla="*/ 45 h 188"/>
              <a:gd name="T28" fmla="*/ 107 w 188"/>
              <a:gd name="T29" fmla="*/ 45 h 188"/>
              <a:gd name="T30" fmla="*/ 107 w 188"/>
              <a:gd name="T31" fmla="*/ 84 h 188"/>
              <a:gd name="T32" fmla="*/ 151 w 188"/>
              <a:gd name="T33" fmla="*/ 84 h 188"/>
              <a:gd name="T34" fmla="*/ 151 w 188"/>
              <a:gd name="T35" fmla="*/ 10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8" h="188">
                <a:moveTo>
                  <a:pt x="94" y="0"/>
                </a:moveTo>
                <a:cubicBezTo>
                  <a:pt x="42" y="0"/>
                  <a:pt x="0" y="42"/>
                  <a:pt x="0" y="94"/>
                </a:cubicBezTo>
                <a:cubicBezTo>
                  <a:pt x="0" y="146"/>
                  <a:pt x="42" y="188"/>
                  <a:pt x="94" y="188"/>
                </a:cubicBezTo>
                <a:cubicBezTo>
                  <a:pt x="146" y="188"/>
                  <a:pt x="188" y="146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lose/>
                <a:moveTo>
                  <a:pt x="151" y="107"/>
                </a:moveTo>
                <a:cubicBezTo>
                  <a:pt x="107" y="107"/>
                  <a:pt x="107" y="107"/>
                  <a:pt x="107" y="107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7" y="84"/>
                  <a:pt x="37" y="84"/>
                  <a:pt x="37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45"/>
                  <a:pt x="81" y="45"/>
                  <a:pt x="81" y="45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51" y="84"/>
                  <a:pt x="151" y="84"/>
                  <a:pt x="151" y="84"/>
                </a:cubicBezTo>
                <a:lnTo>
                  <a:pt x="151" y="1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22" name="Freeform 221"/>
          <p:cNvSpPr>
            <a:spLocks noEditPoints="1"/>
          </p:cNvSpPr>
          <p:nvPr/>
        </p:nvSpPr>
        <p:spPr bwMode="auto">
          <a:xfrm>
            <a:off x="2448543" y="2570501"/>
            <a:ext cx="585900" cy="585900"/>
          </a:xfrm>
          <a:custGeom>
            <a:avLst/>
            <a:gdLst>
              <a:gd name="T0" fmla="*/ 94 w 188"/>
              <a:gd name="T1" fmla="*/ 0 h 188"/>
              <a:gd name="T2" fmla="*/ 0 w 188"/>
              <a:gd name="T3" fmla="*/ 94 h 188"/>
              <a:gd name="T4" fmla="*/ 94 w 188"/>
              <a:gd name="T5" fmla="*/ 188 h 188"/>
              <a:gd name="T6" fmla="*/ 188 w 188"/>
              <a:gd name="T7" fmla="*/ 94 h 188"/>
              <a:gd name="T8" fmla="*/ 94 w 188"/>
              <a:gd name="T9" fmla="*/ 0 h 188"/>
              <a:gd name="T10" fmla="*/ 151 w 188"/>
              <a:gd name="T11" fmla="*/ 107 h 188"/>
              <a:gd name="T12" fmla="*/ 107 w 188"/>
              <a:gd name="T13" fmla="*/ 107 h 188"/>
              <a:gd name="T14" fmla="*/ 107 w 188"/>
              <a:gd name="T15" fmla="*/ 145 h 188"/>
              <a:gd name="T16" fmla="*/ 81 w 188"/>
              <a:gd name="T17" fmla="*/ 145 h 188"/>
              <a:gd name="T18" fmla="*/ 81 w 188"/>
              <a:gd name="T19" fmla="*/ 107 h 188"/>
              <a:gd name="T20" fmla="*/ 37 w 188"/>
              <a:gd name="T21" fmla="*/ 107 h 188"/>
              <a:gd name="T22" fmla="*/ 37 w 188"/>
              <a:gd name="T23" fmla="*/ 84 h 188"/>
              <a:gd name="T24" fmla="*/ 81 w 188"/>
              <a:gd name="T25" fmla="*/ 84 h 188"/>
              <a:gd name="T26" fmla="*/ 81 w 188"/>
              <a:gd name="T27" fmla="*/ 45 h 188"/>
              <a:gd name="T28" fmla="*/ 107 w 188"/>
              <a:gd name="T29" fmla="*/ 45 h 188"/>
              <a:gd name="T30" fmla="*/ 107 w 188"/>
              <a:gd name="T31" fmla="*/ 84 h 188"/>
              <a:gd name="T32" fmla="*/ 151 w 188"/>
              <a:gd name="T33" fmla="*/ 84 h 188"/>
              <a:gd name="T34" fmla="*/ 151 w 188"/>
              <a:gd name="T35" fmla="*/ 10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8" h="188">
                <a:moveTo>
                  <a:pt x="94" y="0"/>
                </a:moveTo>
                <a:cubicBezTo>
                  <a:pt x="42" y="0"/>
                  <a:pt x="0" y="42"/>
                  <a:pt x="0" y="94"/>
                </a:cubicBezTo>
                <a:cubicBezTo>
                  <a:pt x="0" y="146"/>
                  <a:pt x="42" y="188"/>
                  <a:pt x="94" y="188"/>
                </a:cubicBezTo>
                <a:cubicBezTo>
                  <a:pt x="146" y="188"/>
                  <a:pt x="188" y="146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lose/>
                <a:moveTo>
                  <a:pt x="151" y="107"/>
                </a:moveTo>
                <a:cubicBezTo>
                  <a:pt x="107" y="107"/>
                  <a:pt x="107" y="107"/>
                  <a:pt x="107" y="107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7" y="84"/>
                  <a:pt x="37" y="84"/>
                  <a:pt x="37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45"/>
                  <a:pt x="81" y="45"/>
                  <a:pt x="81" y="45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51" y="84"/>
                  <a:pt x="151" y="84"/>
                  <a:pt x="151" y="84"/>
                </a:cubicBezTo>
                <a:lnTo>
                  <a:pt x="151" y="1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643"/>
            <a:ext cx="9144000" cy="900747"/>
          </a:xfrm>
        </p:spPr>
        <p:txBody>
          <a:bodyPr/>
          <a:lstStyle/>
          <a:p>
            <a:r>
              <a:rPr lang="zh-CN" altLang="en-US" sz="4800" dirty="0" smtClean="0">
                <a:latin typeface="方正姚体" pitchFamily="2" charset="-122"/>
                <a:ea typeface="方正姚体" pitchFamily="2" charset="-122"/>
              </a:rPr>
              <a:t>互联网交互</a:t>
            </a:r>
            <a:endParaRPr lang="bg-BG" sz="4800" dirty="0">
              <a:ea typeface="方正姚体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1600" dirty="0" smtClean="0"/>
              <a:t>多色彩欧美扁平风格商务通用</a:t>
            </a:r>
            <a:r>
              <a:rPr lang="en-US" altLang="zh-CN" sz="1600" dirty="0" smtClean="0"/>
              <a:t>PPT</a:t>
            </a:r>
            <a:r>
              <a:rPr lang="zh-CN" altLang="en-US" sz="1600" dirty="0" smtClean="0"/>
              <a:t>模板</a:t>
            </a:r>
            <a:endParaRPr lang="en-US" sz="1600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11047808" y="6383053"/>
            <a:ext cx="495300" cy="330076"/>
          </a:xfrm>
        </p:spPr>
        <p:txBody>
          <a:bodyPr/>
          <a:lstStyle/>
          <a:p>
            <a:fld id="{CCB13F18-A32D-40F8-92A2-4CABB04772E8}" type="slidenum">
              <a:rPr lang="bg-BG" smtClean="0"/>
            </a:fld>
            <a:endParaRPr lang="bg-B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514" y="1892129"/>
            <a:ext cx="6002001" cy="36327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68620" y="248182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地理位置</a:t>
            </a:r>
            <a:endParaRPr lang="bg-BG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68620" y="198782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地理位置</a:t>
            </a:r>
            <a:endParaRPr lang="bg-BG" altLang="zh-CN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68620" y="346983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地理位置</a:t>
            </a:r>
            <a:endParaRPr lang="bg-BG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68620" y="297583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地理位置</a:t>
            </a:r>
            <a:endParaRPr lang="bg-BG" dirty="0">
              <a:solidFill>
                <a:schemeClr val="accent2"/>
              </a:solidFill>
              <a:latin typeface="+mn-e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11856" y="2003215"/>
            <a:ext cx="1853817" cy="1825316"/>
            <a:chOff x="2611856" y="2003215"/>
            <a:chExt cx="1853817" cy="1825316"/>
          </a:xfrm>
        </p:grpSpPr>
        <p:grpSp>
          <p:nvGrpSpPr>
            <p:cNvPr id="20" name="Group 19"/>
            <p:cNvGrpSpPr/>
            <p:nvPr/>
          </p:nvGrpSpPr>
          <p:grpSpPr>
            <a:xfrm>
              <a:off x="2622489" y="2003215"/>
              <a:ext cx="1843184" cy="338554"/>
              <a:chOff x="3026528" y="2251001"/>
              <a:chExt cx="1843184" cy="338554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3026528" y="2286116"/>
                <a:ext cx="1843184" cy="276414"/>
              </a:xfrm>
              <a:prstGeom prst="rect">
                <a:avLst/>
              </a:prstGeom>
              <a:solidFill>
                <a:schemeClr val="accent2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>
                  <a:latin typeface="+mn-ea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26528" y="2282071"/>
                <a:ext cx="1077639" cy="2764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>
                  <a:latin typeface="+mn-ea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364597" y="2251001"/>
                <a:ext cx="77617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600" dirty="0" smtClean="0">
                    <a:solidFill>
                      <a:schemeClr val="accent5"/>
                    </a:solidFill>
                    <a:latin typeface="+mn-ea"/>
                    <a:cs typeface="Open Sans Condensed Light" panose="020B0306030504020204" pitchFamily="34" charset="0"/>
                  </a:rPr>
                  <a:t>11.58 </a:t>
                </a:r>
                <a:endParaRPr lang="bg-BG" sz="1600" dirty="0">
                  <a:solidFill>
                    <a:schemeClr val="accent5"/>
                  </a:solidFill>
                  <a:latin typeface="+mn-ea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611856" y="2498802"/>
              <a:ext cx="1843184" cy="338554"/>
              <a:chOff x="3026528" y="2251001"/>
              <a:chExt cx="1843184" cy="33855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026528" y="2286116"/>
                <a:ext cx="1843184" cy="276414"/>
              </a:xfrm>
              <a:prstGeom prst="rect">
                <a:avLst/>
              </a:prstGeom>
              <a:solidFill>
                <a:schemeClr val="accent2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>
                  <a:latin typeface="+mn-ea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026528" y="2282071"/>
                <a:ext cx="1566738" cy="2764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>
                  <a:latin typeface="+mn-ea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930322" y="2251001"/>
                <a:ext cx="65594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600" dirty="0" smtClean="0">
                    <a:solidFill>
                      <a:schemeClr val="accent5"/>
                    </a:solidFill>
                    <a:latin typeface="+mn-ea"/>
                    <a:cs typeface="Open Sans Condensed Light" panose="020B0306030504020204" pitchFamily="34" charset="0"/>
                  </a:rPr>
                  <a:t>6.35 </a:t>
                </a:r>
                <a:endParaRPr lang="bg-BG" sz="1600" dirty="0">
                  <a:solidFill>
                    <a:schemeClr val="accent5"/>
                  </a:solidFill>
                  <a:latin typeface="+mn-ea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611856" y="2994389"/>
              <a:ext cx="1843184" cy="338554"/>
              <a:chOff x="3026528" y="2251001"/>
              <a:chExt cx="1843184" cy="338554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3026528" y="2286116"/>
                <a:ext cx="1843184" cy="276414"/>
              </a:xfrm>
              <a:prstGeom prst="rect">
                <a:avLst/>
              </a:prstGeom>
              <a:solidFill>
                <a:schemeClr val="accent2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>
                  <a:latin typeface="+mn-ea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026528" y="2282071"/>
                <a:ext cx="1410885" cy="27641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>
                  <a:latin typeface="+mn-ea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781464" y="2251001"/>
                <a:ext cx="65594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600" dirty="0" smtClean="0">
                    <a:solidFill>
                      <a:schemeClr val="accent5"/>
                    </a:solidFill>
                    <a:latin typeface="+mn-ea"/>
                    <a:cs typeface="Open Sans Condensed Light" panose="020B0306030504020204" pitchFamily="34" charset="0"/>
                  </a:rPr>
                  <a:t>7.25 </a:t>
                </a:r>
                <a:endParaRPr lang="bg-BG" sz="1600" dirty="0">
                  <a:solidFill>
                    <a:schemeClr val="accent5"/>
                  </a:solidFill>
                  <a:latin typeface="+mn-ea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611856" y="3489977"/>
              <a:ext cx="1843184" cy="338554"/>
              <a:chOff x="3026528" y="2255757"/>
              <a:chExt cx="1843184" cy="338554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3026528" y="2286116"/>
                <a:ext cx="1843184" cy="276414"/>
              </a:xfrm>
              <a:prstGeom prst="rect">
                <a:avLst/>
              </a:prstGeom>
              <a:solidFill>
                <a:schemeClr val="accent2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>
                  <a:latin typeface="+mn-ea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026528" y="2285979"/>
                <a:ext cx="836689" cy="27641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>
                  <a:latin typeface="+mn-ea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057945" y="2255757"/>
                <a:ext cx="77617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600" dirty="0" smtClean="0">
                    <a:solidFill>
                      <a:schemeClr val="accent5"/>
                    </a:solidFill>
                    <a:latin typeface="+mn-ea"/>
                    <a:cs typeface="Open Sans Condensed Light" panose="020B0306030504020204" pitchFamily="34" charset="0"/>
                  </a:rPr>
                  <a:t>14.77 </a:t>
                </a:r>
                <a:endParaRPr lang="bg-BG" sz="1600" dirty="0">
                  <a:solidFill>
                    <a:schemeClr val="accent5"/>
                  </a:solidFill>
                  <a:latin typeface="+mn-ea"/>
                </a:endParaRPr>
              </a:p>
            </p:txBody>
          </p:sp>
        </p:grpSp>
      </p:grpSp>
      <p:sp>
        <p:nvSpPr>
          <p:cNvPr id="37" name="Rectangle 36"/>
          <p:cNvSpPr/>
          <p:nvPr/>
        </p:nvSpPr>
        <p:spPr>
          <a:xfrm>
            <a:off x="1379254" y="3980749"/>
            <a:ext cx="3566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53523" y="1944829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+mn-ea"/>
                <a:cs typeface="Arial" panose="020B0604020202020204" pitchFamily="34" charset="0"/>
              </a:rPr>
              <a:t>1</a:t>
            </a:r>
            <a:endParaRPr lang="bg-BG" sz="2400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56867" y="2438902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+mn-ea"/>
                <a:cs typeface="Arial" panose="020B0604020202020204" pitchFamily="34" charset="0"/>
              </a:rPr>
              <a:t>2</a:t>
            </a:r>
            <a:endParaRPr lang="bg-BG" sz="2400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453523" y="2932975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+mn-ea"/>
                <a:cs typeface="Arial" panose="020B0604020202020204" pitchFamily="34" charset="0"/>
              </a:rPr>
              <a:t>3</a:t>
            </a:r>
            <a:endParaRPr lang="bg-BG" sz="2400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59451" y="3427048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+mn-ea"/>
                <a:cs typeface="Arial" panose="020B0604020202020204" pitchFamily="34" charset="0"/>
              </a:rPr>
              <a:t>4</a:t>
            </a:r>
            <a:endParaRPr lang="bg-BG" sz="2400" dirty="0">
              <a:solidFill>
                <a:schemeClr val="accent2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3688988" y="2136198"/>
            <a:ext cx="2250558" cy="1945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830756" y="2267333"/>
            <a:ext cx="1976993" cy="17092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18812"/>
            <a:ext cx="9144000" cy="900747"/>
          </a:xfrm>
        </p:spPr>
        <p:txBody>
          <a:bodyPr/>
          <a:lstStyle/>
          <a:p>
            <a:r>
              <a:rPr lang="zh-CN" altLang="en-US" sz="4800" dirty="0" smtClean="0">
                <a:latin typeface="方正姚体" pitchFamily="2" charset="-122"/>
                <a:ea typeface="方正姚体" pitchFamily="2" charset="-122"/>
              </a:rPr>
              <a:t>社交平台策略</a:t>
            </a:r>
            <a:endParaRPr lang="bg-BG" sz="4800" dirty="0">
              <a:ea typeface="方正姚体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1600" dirty="0" smtClean="0"/>
              <a:t>多色彩欧美扁平风格商务通用</a:t>
            </a:r>
            <a:r>
              <a:rPr lang="en-US" altLang="zh-CN" sz="1600" dirty="0" smtClean="0"/>
              <a:t>PPT</a:t>
            </a:r>
            <a:r>
              <a:rPr lang="zh-CN" altLang="en-US" sz="1600" dirty="0" smtClean="0"/>
              <a:t>模板</a:t>
            </a:r>
            <a:endParaRPr lang="en-US" sz="1600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11047808" y="6383053"/>
            <a:ext cx="495300" cy="330076"/>
          </a:xfrm>
        </p:spPr>
        <p:txBody>
          <a:bodyPr/>
          <a:lstStyle/>
          <a:p>
            <a:fld id="{CCB13F18-A32D-40F8-92A2-4CABB04772E8}" type="slidenum">
              <a:rPr lang="bg-BG" smtClean="0"/>
            </a:fld>
            <a:endParaRPr lang="bg-BG" dirty="0"/>
          </a:p>
        </p:txBody>
      </p:sp>
      <p:sp>
        <p:nvSpPr>
          <p:cNvPr id="4" name="Rectangle 3"/>
          <p:cNvSpPr/>
          <p:nvPr/>
        </p:nvSpPr>
        <p:spPr>
          <a:xfrm>
            <a:off x="8640559" y="2134390"/>
            <a:ext cx="2250558" cy="19457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955360" y="3426678"/>
            <a:ext cx="1620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产品名称</a:t>
            </a:r>
            <a:endParaRPr lang="bg-BG" altLang="zh-CN" sz="28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640559" y="5493542"/>
            <a:ext cx="2250558" cy="647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latin typeface="+mn-ea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164773" y="2136198"/>
            <a:ext cx="2250558" cy="19457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79575" y="3426678"/>
            <a:ext cx="1620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产品名称</a:t>
            </a:r>
            <a:endParaRPr lang="bg-BG" sz="28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164773" y="5495350"/>
            <a:ext cx="2250558" cy="647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latin typeface="+mn-ea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213203" y="2136198"/>
            <a:ext cx="2250558" cy="19457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120310" y="4112614"/>
            <a:ext cx="243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</a:t>
            </a:r>
            <a:r>
              <a:rPr lang="zh-CN" altLang="en-US" sz="12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28004" y="342667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产品名称</a:t>
            </a:r>
            <a:endParaRPr lang="bg-BG" sz="28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213203" y="5495350"/>
            <a:ext cx="2250558" cy="64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latin typeface="+mn-ea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688988" y="5495350"/>
            <a:ext cx="2250558" cy="64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latin typeface="+mn-ea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977219" y="342667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产品名称</a:t>
            </a:r>
            <a:endParaRPr lang="bg-BG" sz="28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96095" y="4112614"/>
            <a:ext cx="243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71880" y="4112614"/>
            <a:ext cx="243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47666" y="4112614"/>
            <a:ext cx="243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30" name="Freeform 5"/>
          <p:cNvSpPr/>
          <p:nvPr/>
        </p:nvSpPr>
        <p:spPr bwMode="auto">
          <a:xfrm>
            <a:off x="6924726" y="2551781"/>
            <a:ext cx="725090" cy="742354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+mn-ea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970378" y="2603401"/>
            <a:ext cx="801339" cy="758179"/>
            <a:chOff x="4760915" y="138333"/>
            <a:chExt cx="801339" cy="758179"/>
          </a:xfrm>
          <a:solidFill>
            <a:schemeClr val="bg2"/>
          </a:solidFill>
        </p:grpSpPr>
        <p:sp>
          <p:nvSpPr>
            <p:cNvPr id="41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  <p:sp>
          <p:nvSpPr>
            <p:cNvPr id="42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  <p:sp>
          <p:nvSpPr>
            <p:cNvPr id="43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  <p:sp>
          <p:nvSpPr>
            <p:cNvPr id="44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312657" y="2554247"/>
            <a:ext cx="906362" cy="742354"/>
            <a:chOff x="8770487" y="148403"/>
            <a:chExt cx="906362" cy="742354"/>
          </a:xfrm>
          <a:solidFill>
            <a:schemeClr val="bg2"/>
          </a:solidFill>
        </p:grpSpPr>
        <p:sp>
          <p:nvSpPr>
            <p:cNvPr id="39" name="Freeform 10"/>
            <p:cNvSpPr>
              <a:spLocks noEditPoints="1"/>
            </p:cNvSpPr>
            <p:nvPr/>
          </p:nvSpPr>
          <p:spPr bwMode="auto">
            <a:xfrm>
              <a:off x="8770487" y="148403"/>
              <a:ext cx="644524" cy="589855"/>
            </a:xfrm>
            <a:custGeom>
              <a:avLst/>
              <a:gdLst>
                <a:gd name="T0" fmla="*/ 412 w 432"/>
                <a:gd name="T1" fmla="*/ 150 h 393"/>
                <a:gd name="T2" fmla="*/ 432 w 432"/>
                <a:gd name="T3" fmla="*/ 151 h 393"/>
                <a:gd name="T4" fmla="*/ 215 w 432"/>
                <a:gd name="T5" fmla="*/ 0 h 393"/>
                <a:gd name="T6" fmla="*/ 0 w 432"/>
                <a:gd name="T7" fmla="*/ 183 h 393"/>
                <a:gd name="T8" fmla="*/ 86 w 432"/>
                <a:gd name="T9" fmla="*/ 328 h 393"/>
                <a:gd name="T10" fmla="*/ 65 w 432"/>
                <a:gd name="T11" fmla="*/ 393 h 393"/>
                <a:gd name="T12" fmla="*/ 140 w 432"/>
                <a:gd name="T13" fmla="*/ 355 h 393"/>
                <a:gd name="T14" fmla="*/ 215 w 432"/>
                <a:gd name="T15" fmla="*/ 366 h 393"/>
                <a:gd name="T16" fmla="*/ 235 w 432"/>
                <a:gd name="T17" fmla="*/ 365 h 393"/>
                <a:gd name="T18" fmla="*/ 229 w 432"/>
                <a:gd name="T19" fmla="*/ 320 h 393"/>
                <a:gd name="T20" fmla="*/ 412 w 432"/>
                <a:gd name="T21" fmla="*/ 150 h 393"/>
                <a:gd name="T22" fmla="*/ 296 w 432"/>
                <a:gd name="T23" fmla="*/ 91 h 393"/>
                <a:gd name="T24" fmla="*/ 323 w 432"/>
                <a:gd name="T25" fmla="*/ 118 h 393"/>
                <a:gd name="T26" fmla="*/ 296 w 432"/>
                <a:gd name="T27" fmla="*/ 145 h 393"/>
                <a:gd name="T28" fmla="*/ 264 w 432"/>
                <a:gd name="T29" fmla="*/ 118 h 393"/>
                <a:gd name="T30" fmla="*/ 296 w 432"/>
                <a:gd name="T31" fmla="*/ 91 h 393"/>
                <a:gd name="T32" fmla="*/ 145 w 432"/>
                <a:gd name="T33" fmla="*/ 145 h 393"/>
                <a:gd name="T34" fmla="*/ 113 w 432"/>
                <a:gd name="T35" fmla="*/ 118 h 393"/>
                <a:gd name="T36" fmla="*/ 145 w 432"/>
                <a:gd name="T37" fmla="*/ 91 h 393"/>
                <a:gd name="T38" fmla="*/ 172 w 432"/>
                <a:gd name="T39" fmla="*/ 118 h 393"/>
                <a:gd name="T40" fmla="*/ 145 w 432"/>
                <a:gd name="T41" fmla="*/ 14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2" h="393">
                  <a:moveTo>
                    <a:pt x="412" y="150"/>
                  </a:moveTo>
                  <a:cubicBezTo>
                    <a:pt x="419" y="150"/>
                    <a:pt x="426" y="150"/>
                    <a:pt x="432" y="151"/>
                  </a:cubicBezTo>
                  <a:cubicBezTo>
                    <a:pt x="414" y="64"/>
                    <a:pt x="321" y="0"/>
                    <a:pt x="215" y="0"/>
                  </a:cubicBezTo>
                  <a:cubicBezTo>
                    <a:pt x="97" y="0"/>
                    <a:pt x="0" y="80"/>
                    <a:pt x="0" y="183"/>
                  </a:cubicBezTo>
                  <a:cubicBezTo>
                    <a:pt x="0" y="242"/>
                    <a:pt x="32" y="290"/>
                    <a:pt x="86" y="328"/>
                  </a:cubicBezTo>
                  <a:cubicBezTo>
                    <a:pt x="65" y="393"/>
                    <a:pt x="65" y="393"/>
                    <a:pt x="65" y="393"/>
                  </a:cubicBezTo>
                  <a:cubicBezTo>
                    <a:pt x="140" y="355"/>
                    <a:pt x="140" y="355"/>
                    <a:pt x="140" y="355"/>
                  </a:cubicBezTo>
                  <a:cubicBezTo>
                    <a:pt x="167" y="360"/>
                    <a:pt x="188" y="366"/>
                    <a:pt x="215" y="366"/>
                  </a:cubicBezTo>
                  <a:cubicBezTo>
                    <a:pt x="222" y="366"/>
                    <a:pt x="229" y="365"/>
                    <a:pt x="235" y="365"/>
                  </a:cubicBezTo>
                  <a:cubicBezTo>
                    <a:pt x="231" y="351"/>
                    <a:pt x="229" y="335"/>
                    <a:pt x="229" y="320"/>
                  </a:cubicBezTo>
                  <a:cubicBezTo>
                    <a:pt x="229" y="226"/>
                    <a:pt x="309" y="150"/>
                    <a:pt x="412" y="150"/>
                  </a:cubicBezTo>
                  <a:close/>
                  <a:moveTo>
                    <a:pt x="296" y="91"/>
                  </a:moveTo>
                  <a:cubicBezTo>
                    <a:pt x="312" y="91"/>
                    <a:pt x="323" y="102"/>
                    <a:pt x="323" y="118"/>
                  </a:cubicBezTo>
                  <a:cubicBezTo>
                    <a:pt x="323" y="134"/>
                    <a:pt x="312" y="145"/>
                    <a:pt x="296" y="145"/>
                  </a:cubicBezTo>
                  <a:cubicBezTo>
                    <a:pt x="280" y="145"/>
                    <a:pt x="264" y="134"/>
                    <a:pt x="264" y="118"/>
                  </a:cubicBezTo>
                  <a:cubicBezTo>
                    <a:pt x="264" y="102"/>
                    <a:pt x="280" y="91"/>
                    <a:pt x="296" y="91"/>
                  </a:cubicBezTo>
                  <a:close/>
                  <a:moveTo>
                    <a:pt x="145" y="145"/>
                  </a:moveTo>
                  <a:cubicBezTo>
                    <a:pt x="129" y="145"/>
                    <a:pt x="113" y="134"/>
                    <a:pt x="113" y="118"/>
                  </a:cubicBezTo>
                  <a:cubicBezTo>
                    <a:pt x="113" y="102"/>
                    <a:pt x="129" y="91"/>
                    <a:pt x="145" y="91"/>
                  </a:cubicBezTo>
                  <a:cubicBezTo>
                    <a:pt x="161" y="91"/>
                    <a:pt x="172" y="102"/>
                    <a:pt x="172" y="118"/>
                  </a:cubicBezTo>
                  <a:cubicBezTo>
                    <a:pt x="172" y="134"/>
                    <a:pt x="161" y="145"/>
                    <a:pt x="145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  <p:sp>
          <p:nvSpPr>
            <p:cNvPr id="40" name="Freeform 11"/>
            <p:cNvSpPr>
              <a:spLocks noEditPoints="1"/>
            </p:cNvSpPr>
            <p:nvPr/>
          </p:nvSpPr>
          <p:spPr bwMode="auto">
            <a:xfrm>
              <a:off x="9131593" y="390100"/>
              <a:ext cx="545256" cy="500657"/>
            </a:xfrm>
            <a:custGeom>
              <a:avLst/>
              <a:gdLst>
                <a:gd name="T0" fmla="*/ 366 w 366"/>
                <a:gd name="T1" fmla="*/ 156 h 334"/>
                <a:gd name="T2" fmla="*/ 183 w 366"/>
                <a:gd name="T3" fmla="*/ 0 h 334"/>
                <a:gd name="T4" fmla="*/ 0 w 366"/>
                <a:gd name="T5" fmla="*/ 156 h 334"/>
                <a:gd name="T6" fmla="*/ 183 w 366"/>
                <a:gd name="T7" fmla="*/ 312 h 334"/>
                <a:gd name="T8" fmla="*/ 248 w 366"/>
                <a:gd name="T9" fmla="*/ 302 h 334"/>
                <a:gd name="T10" fmla="*/ 307 w 366"/>
                <a:gd name="T11" fmla="*/ 334 h 334"/>
                <a:gd name="T12" fmla="*/ 291 w 366"/>
                <a:gd name="T13" fmla="*/ 280 h 334"/>
                <a:gd name="T14" fmla="*/ 366 w 366"/>
                <a:gd name="T15" fmla="*/ 156 h 334"/>
                <a:gd name="T16" fmla="*/ 124 w 366"/>
                <a:gd name="T17" fmla="*/ 129 h 334"/>
                <a:gd name="T18" fmla="*/ 102 w 366"/>
                <a:gd name="T19" fmla="*/ 108 h 334"/>
                <a:gd name="T20" fmla="*/ 124 w 366"/>
                <a:gd name="T21" fmla="*/ 86 h 334"/>
                <a:gd name="T22" fmla="*/ 151 w 366"/>
                <a:gd name="T23" fmla="*/ 108 h 334"/>
                <a:gd name="T24" fmla="*/ 124 w 366"/>
                <a:gd name="T25" fmla="*/ 129 h 334"/>
                <a:gd name="T26" fmla="*/ 242 w 366"/>
                <a:gd name="T27" fmla="*/ 129 h 334"/>
                <a:gd name="T28" fmla="*/ 221 w 366"/>
                <a:gd name="T29" fmla="*/ 108 h 334"/>
                <a:gd name="T30" fmla="*/ 242 w 366"/>
                <a:gd name="T31" fmla="*/ 86 h 334"/>
                <a:gd name="T32" fmla="*/ 269 w 366"/>
                <a:gd name="T33" fmla="*/ 108 h 334"/>
                <a:gd name="T34" fmla="*/ 242 w 366"/>
                <a:gd name="T35" fmla="*/ 12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6" h="334">
                  <a:moveTo>
                    <a:pt x="366" y="156"/>
                  </a:moveTo>
                  <a:cubicBezTo>
                    <a:pt x="366" y="70"/>
                    <a:pt x="280" y="0"/>
                    <a:pt x="183" y="0"/>
                  </a:cubicBezTo>
                  <a:cubicBezTo>
                    <a:pt x="81" y="0"/>
                    <a:pt x="0" y="70"/>
                    <a:pt x="0" y="156"/>
                  </a:cubicBezTo>
                  <a:cubicBezTo>
                    <a:pt x="0" y="242"/>
                    <a:pt x="81" y="312"/>
                    <a:pt x="183" y="312"/>
                  </a:cubicBezTo>
                  <a:cubicBezTo>
                    <a:pt x="205" y="312"/>
                    <a:pt x="226" y="307"/>
                    <a:pt x="248" y="302"/>
                  </a:cubicBezTo>
                  <a:cubicBezTo>
                    <a:pt x="307" y="334"/>
                    <a:pt x="307" y="334"/>
                    <a:pt x="307" y="334"/>
                  </a:cubicBezTo>
                  <a:cubicBezTo>
                    <a:pt x="291" y="280"/>
                    <a:pt x="291" y="280"/>
                    <a:pt x="291" y="280"/>
                  </a:cubicBezTo>
                  <a:cubicBezTo>
                    <a:pt x="334" y="248"/>
                    <a:pt x="366" y="205"/>
                    <a:pt x="366" y="156"/>
                  </a:cubicBezTo>
                  <a:close/>
                  <a:moveTo>
                    <a:pt x="124" y="129"/>
                  </a:moveTo>
                  <a:cubicBezTo>
                    <a:pt x="113" y="129"/>
                    <a:pt x="102" y="119"/>
                    <a:pt x="102" y="108"/>
                  </a:cubicBezTo>
                  <a:cubicBezTo>
                    <a:pt x="102" y="97"/>
                    <a:pt x="113" y="86"/>
                    <a:pt x="124" y="86"/>
                  </a:cubicBezTo>
                  <a:cubicBezTo>
                    <a:pt x="140" y="86"/>
                    <a:pt x="151" y="97"/>
                    <a:pt x="151" y="108"/>
                  </a:cubicBezTo>
                  <a:cubicBezTo>
                    <a:pt x="151" y="119"/>
                    <a:pt x="140" y="129"/>
                    <a:pt x="124" y="129"/>
                  </a:cubicBezTo>
                  <a:close/>
                  <a:moveTo>
                    <a:pt x="242" y="129"/>
                  </a:moveTo>
                  <a:cubicBezTo>
                    <a:pt x="232" y="129"/>
                    <a:pt x="221" y="119"/>
                    <a:pt x="221" y="108"/>
                  </a:cubicBezTo>
                  <a:cubicBezTo>
                    <a:pt x="221" y="97"/>
                    <a:pt x="232" y="86"/>
                    <a:pt x="242" y="86"/>
                  </a:cubicBezTo>
                  <a:cubicBezTo>
                    <a:pt x="258" y="86"/>
                    <a:pt x="269" y="97"/>
                    <a:pt x="269" y="108"/>
                  </a:cubicBezTo>
                  <a:cubicBezTo>
                    <a:pt x="269" y="119"/>
                    <a:pt x="258" y="129"/>
                    <a:pt x="242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389690" y="2558803"/>
            <a:ext cx="982613" cy="762495"/>
            <a:chOff x="2623051" y="138333"/>
            <a:chExt cx="982613" cy="762495"/>
          </a:xfrm>
          <a:solidFill>
            <a:schemeClr val="bg1"/>
          </a:solidFill>
        </p:grpSpPr>
        <p:sp>
          <p:nvSpPr>
            <p:cNvPr id="35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  <p:sp>
          <p:nvSpPr>
            <p:cNvPr id="37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  <p:sp>
          <p:nvSpPr>
            <p:cNvPr id="38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653"/>
            <a:ext cx="9144000" cy="900747"/>
          </a:xfrm>
        </p:spPr>
        <p:txBody>
          <a:bodyPr/>
          <a:lstStyle/>
          <a:p>
            <a:r>
              <a:rPr lang="zh-CN" altLang="en-US" sz="4800" dirty="0" smtClean="0">
                <a:latin typeface="方正姚体" pitchFamily="2" charset="-122"/>
                <a:ea typeface="方正姚体" pitchFamily="2" charset="-122"/>
              </a:rPr>
              <a:t>文字描述模板</a:t>
            </a:r>
            <a:endParaRPr lang="bg-BG" sz="4800" dirty="0">
              <a:ea typeface="方正姚体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1600" dirty="0" smtClean="0"/>
              <a:t>多色彩欧美扁平风格商务通用</a:t>
            </a:r>
            <a:r>
              <a:rPr lang="en-US" altLang="zh-CN" sz="1600" dirty="0" smtClean="0"/>
              <a:t>PPT</a:t>
            </a:r>
            <a:r>
              <a:rPr lang="zh-CN" altLang="en-US" sz="1600" dirty="0" smtClean="0"/>
              <a:t>模板</a:t>
            </a:r>
            <a:endParaRPr lang="en-US" sz="1600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11047808" y="6383053"/>
            <a:ext cx="495300" cy="330076"/>
          </a:xfrm>
        </p:spPr>
        <p:txBody>
          <a:bodyPr/>
          <a:lstStyle/>
          <a:p>
            <a:fld id="{CCB13F18-A32D-40F8-92A2-4CABB04772E8}" type="slidenum">
              <a:rPr lang="bg-BG" smtClean="0"/>
            </a:fld>
            <a:endParaRPr lang="bg-BG" dirty="0"/>
          </a:p>
        </p:txBody>
      </p:sp>
      <p:sp>
        <p:nvSpPr>
          <p:cNvPr id="9" name="Rectangle 8"/>
          <p:cNvSpPr/>
          <p:nvPr/>
        </p:nvSpPr>
        <p:spPr>
          <a:xfrm>
            <a:off x="927878" y="1801413"/>
            <a:ext cx="10268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</a:t>
            </a:r>
            <a:r>
              <a:rPr lang="zh-CN" altLang="en-US" sz="12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。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</a:t>
            </a:r>
            <a:r>
              <a:rPr lang="zh-CN" altLang="en-US" sz="12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878" y="2904668"/>
            <a:ext cx="10268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</a:t>
            </a:r>
            <a:r>
              <a:rPr lang="zh-CN" altLang="en-US" sz="12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。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</a:t>
            </a:r>
            <a:r>
              <a:rPr lang="zh-CN" altLang="en-US" sz="12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7878" y="3823257"/>
            <a:ext cx="10268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7878" y="4557181"/>
            <a:ext cx="10268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分钟之内。</a:t>
            </a:r>
            <a:endParaRPr lang="zh-CN" altLang="en-US" sz="12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7" b="7537"/>
          <a:stretch>
            <a:fillRect/>
          </a:stretch>
        </p:blipFill>
        <p:spPr/>
      </p:pic>
      <p:sp>
        <p:nvSpPr>
          <p:cNvPr id="15" name="Rectangle 14"/>
          <p:cNvSpPr/>
          <p:nvPr/>
        </p:nvSpPr>
        <p:spPr>
          <a:xfrm>
            <a:off x="3958" y="4223084"/>
            <a:ext cx="12188042" cy="2634915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latin typeface="+mn-e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46905" y="4799261"/>
            <a:ext cx="33740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专业化</a:t>
            </a:r>
            <a:endParaRPr lang="en-US" sz="2400" dirty="0" smtClean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endParaRPr lang="en-US" altLang="zh-CN" sz="1200" dirty="0" smtClean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此处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</a:t>
            </a:r>
            <a:r>
              <a:rPr lang="zh-CN" altLang="en-US" sz="12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。</a:t>
            </a:r>
            <a:endParaRPr lang="zh-CN" altLang="en-US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84903" y="4799261"/>
            <a:ext cx="33740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智能化</a:t>
            </a:r>
            <a:endParaRPr lang="en-US" sz="2400" dirty="0" smtClean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endParaRPr lang="en-US" altLang="zh-CN" sz="1200" dirty="0" smtClean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此处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</a:t>
            </a:r>
            <a:r>
              <a:rPr lang="zh-CN" altLang="en-US" sz="12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。</a:t>
            </a:r>
            <a:endParaRPr lang="zh-CN" altLang="en-US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22901" y="4799261"/>
            <a:ext cx="33740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全球化</a:t>
            </a:r>
            <a:endParaRPr lang="en-US" sz="2400" dirty="0" smtClean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endParaRPr lang="en-US" altLang="zh-CN" sz="1200" dirty="0" smtClean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  <a:p>
            <a:pPr algn="just"/>
            <a:r>
              <a:rPr lang="zh-CN" altLang="en-US" sz="12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</a:t>
            </a:r>
            <a:endParaRPr lang="zh-CN" altLang="en-US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7" name="Chord 6"/>
          <p:cNvSpPr/>
          <p:nvPr/>
        </p:nvSpPr>
        <p:spPr>
          <a:xfrm>
            <a:off x="1892469" y="3462539"/>
            <a:ext cx="1540042" cy="1540042"/>
          </a:xfrm>
          <a:prstGeom prst="chord">
            <a:avLst>
              <a:gd name="adj1" fmla="val 10853296"/>
              <a:gd name="adj2" fmla="val 21549230"/>
            </a:avLst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46442" y="3707036"/>
            <a:ext cx="1032095" cy="1032095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5" name="Chord 24"/>
          <p:cNvSpPr/>
          <p:nvPr/>
        </p:nvSpPr>
        <p:spPr>
          <a:xfrm>
            <a:off x="5286777" y="3462539"/>
            <a:ext cx="1540042" cy="1540042"/>
          </a:xfrm>
          <a:prstGeom prst="chord">
            <a:avLst>
              <a:gd name="adj1" fmla="val 10853296"/>
              <a:gd name="adj2" fmla="val 21549230"/>
            </a:avLst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540750" y="3707036"/>
            <a:ext cx="1032095" cy="1032095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0" name="Chord 39"/>
          <p:cNvSpPr/>
          <p:nvPr/>
        </p:nvSpPr>
        <p:spPr>
          <a:xfrm>
            <a:off x="8739716" y="3462539"/>
            <a:ext cx="1540042" cy="1540042"/>
          </a:xfrm>
          <a:prstGeom prst="chord">
            <a:avLst>
              <a:gd name="adj1" fmla="val 10853296"/>
              <a:gd name="adj2" fmla="val 21549230"/>
            </a:avLst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8993689" y="3707036"/>
            <a:ext cx="1032095" cy="1032095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6" name="Freeform 116"/>
          <p:cNvSpPr>
            <a:spLocks noEditPoints="1"/>
          </p:cNvSpPr>
          <p:nvPr/>
        </p:nvSpPr>
        <p:spPr bwMode="auto">
          <a:xfrm>
            <a:off x="2403086" y="3994198"/>
            <a:ext cx="518805" cy="457769"/>
          </a:xfrm>
          <a:custGeom>
            <a:avLst/>
            <a:gdLst>
              <a:gd name="T0" fmla="*/ 209 w 221"/>
              <a:gd name="T1" fmla="*/ 95 h 195"/>
              <a:gd name="T2" fmla="*/ 209 w 221"/>
              <a:gd name="T3" fmla="*/ 82 h 195"/>
              <a:gd name="T4" fmla="*/ 221 w 221"/>
              <a:gd name="T5" fmla="*/ 82 h 195"/>
              <a:gd name="T6" fmla="*/ 221 w 221"/>
              <a:gd name="T7" fmla="*/ 74 h 195"/>
              <a:gd name="T8" fmla="*/ 110 w 221"/>
              <a:gd name="T9" fmla="*/ 0 h 195"/>
              <a:gd name="T10" fmla="*/ 0 w 221"/>
              <a:gd name="T11" fmla="*/ 74 h 195"/>
              <a:gd name="T12" fmla="*/ 0 w 221"/>
              <a:gd name="T13" fmla="*/ 82 h 195"/>
              <a:gd name="T14" fmla="*/ 10 w 221"/>
              <a:gd name="T15" fmla="*/ 82 h 195"/>
              <a:gd name="T16" fmla="*/ 10 w 221"/>
              <a:gd name="T17" fmla="*/ 95 h 195"/>
              <a:gd name="T18" fmla="*/ 23 w 221"/>
              <a:gd name="T19" fmla="*/ 95 h 195"/>
              <a:gd name="T20" fmla="*/ 23 w 221"/>
              <a:gd name="T21" fmla="*/ 166 h 195"/>
              <a:gd name="T22" fmla="*/ 10 w 221"/>
              <a:gd name="T23" fmla="*/ 166 h 195"/>
              <a:gd name="T24" fmla="*/ 10 w 221"/>
              <a:gd name="T25" fmla="*/ 179 h 195"/>
              <a:gd name="T26" fmla="*/ 0 w 221"/>
              <a:gd name="T27" fmla="*/ 179 h 195"/>
              <a:gd name="T28" fmla="*/ 0 w 221"/>
              <a:gd name="T29" fmla="*/ 195 h 195"/>
              <a:gd name="T30" fmla="*/ 221 w 221"/>
              <a:gd name="T31" fmla="*/ 195 h 195"/>
              <a:gd name="T32" fmla="*/ 221 w 221"/>
              <a:gd name="T33" fmla="*/ 179 h 195"/>
              <a:gd name="T34" fmla="*/ 209 w 221"/>
              <a:gd name="T35" fmla="*/ 179 h 195"/>
              <a:gd name="T36" fmla="*/ 209 w 221"/>
              <a:gd name="T37" fmla="*/ 166 h 195"/>
              <a:gd name="T38" fmla="*/ 197 w 221"/>
              <a:gd name="T39" fmla="*/ 166 h 195"/>
              <a:gd name="T40" fmla="*/ 197 w 221"/>
              <a:gd name="T41" fmla="*/ 95 h 195"/>
              <a:gd name="T42" fmla="*/ 209 w 221"/>
              <a:gd name="T43" fmla="*/ 95 h 195"/>
              <a:gd name="T44" fmla="*/ 73 w 221"/>
              <a:gd name="T45" fmla="*/ 166 h 195"/>
              <a:gd name="T46" fmla="*/ 49 w 221"/>
              <a:gd name="T47" fmla="*/ 166 h 195"/>
              <a:gd name="T48" fmla="*/ 49 w 221"/>
              <a:gd name="T49" fmla="*/ 95 h 195"/>
              <a:gd name="T50" fmla="*/ 73 w 221"/>
              <a:gd name="T51" fmla="*/ 95 h 195"/>
              <a:gd name="T52" fmla="*/ 73 w 221"/>
              <a:gd name="T53" fmla="*/ 166 h 195"/>
              <a:gd name="T54" fmla="*/ 122 w 221"/>
              <a:gd name="T55" fmla="*/ 166 h 195"/>
              <a:gd name="T56" fmla="*/ 99 w 221"/>
              <a:gd name="T57" fmla="*/ 166 h 195"/>
              <a:gd name="T58" fmla="*/ 99 w 221"/>
              <a:gd name="T59" fmla="*/ 95 h 195"/>
              <a:gd name="T60" fmla="*/ 122 w 221"/>
              <a:gd name="T61" fmla="*/ 95 h 195"/>
              <a:gd name="T62" fmla="*/ 122 w 221"/>
              <a:gd name="T63" fmla="*/ 166 h 195"/>
              <a:gd name="T64" fmla="*/ 171 w 221"/>
              <a:gd name="T65" fmla="*/ 166 h 195"/>
              <a:gd name="T66" fmla="*/ 148 w 221"/>
              <a:gd name="T67" fmla="*/ 166 h 195"/>
              <a:gd name="T68" fmla="*/ 148 w 221"/>
              <a:gd name="T69" fmla="*/ 95 h 195"/>
              <a:gd name="T70" fmla="*/ 171 w 221"/>
              <a:gd name="T71" fmla="*/ 95 h 195"/>
              <a:gd name="T72" fmla="*/ 171 w 221"/>
              <a:gd name="T73" fmla="*/ 16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1" h="195">
                <a:moveTo>
                  <a:pt x="209" y="95"/>
                </a:moveTo>
                <a:lnTo>
                  <a:pt x="209" y="82"/>
                </a:lnTo>
                <a:lnTo>
                  <a:pt x="221" y="82"/>
                </a:lnTo>
                <a:lnTo>
                  <a:pt x="221" y="74"/>
                </a:lnTo>
                <a:lnTo>
                  <a:pt x="110" y="0"/>
                </a:lnTo>
                <a:lnTo>
                  <a:pt x="0" y="74"/>
                </a:lnTo>
                <a:lnTo>
                  <a:pt x="0" y="82"/>
                </a:lnTo>
                <a:lnTo>
                  <a:pt x="10" y="82"/>
                </a:lnTo>
                <a:lnTo>
                  <a:pt x="10" y="95"/>
                </a:lnTo>
                <a:lnTo>
                  <a:pt x="23" y="95"/>
                </a:lnTo>
                <a:lnTo>
                  <a:pt x="23" y="166"/>
                </a:lnTo>
                <a:lnTo>
                  <a:pt x="10" y="166"/>
                </a:lnTo>
                <a:lnTo>
                  <a:pt x="10" y="179"/>
                </a:lnTo>
                <a:lnTo>
                  <a:pt x="0" y="179"/>
                </a:lnTo>
                <a:lnTo>
                  <a:pt x="0" y="195"/>
                </a:lnTo>
                <a:lnTo>
                  <a:pt x="221" y="195"/>
                </a:lnTo>
                <a:lnTo>
                  <a:pt x="221" y="179"/>
                </a:lnTo>
                <a:lnTo>
                  <a:pt x="209" y="179"/>
                </a:lnTo>
                <a:lnTo>
                  <a:pt x="209" y="166"/>
                </a:lnTo>
                <a:lnTo>
                  <a:pt x="197" y="166"/>
                </a:lnTo>
                <a:lnTo>
                  <a:pt x="197" y="95"/>
                </a:lnTo>
                <a:lnTo>
                  <a:pt x="209" y="95"/>
                </a:lnTo>
                <a:close/>
                <a:moveTo>
                  <a:pt x="73" y="166"/>
                </a:moveTo>
                <a:lnTo>
                  <a:pt x="49" y="166"/>
                </a:lnTo>
                <a:lnTo>
                  <a:pt x="49" y="95"/>
                </a:lnTo>
                <a:lnTo>
                  <a:pt x="73" y="95"/>
                </a:lnTo>
                <a:lnTo>
                  <a:pt x="73" y="166"/>
                </a:lnTo>
                <a:close/>
                <a:moveTo>
                  <a:pt x="122" y="166"/>
                </a:moveTo>
                <a:lnTo>
                  <a:pt x="99" y="166"/>
                </a:lnTo>
                <a:lnTo>
                  <a:pt x="99" y="95"/>
                </a:lnTo>
                <a:lnTo>
                  <a:pt x="122" y="95"/>
                </a:lnTo>
                <a:lnTo>
                  <a:pt x="122" y="166"/>
                </a:lnTo>
                <a:close/>
                <a:moveTo>
                  <a:pt x="171" y="166"/>
                </a:moveTo>
                <a:lnTo>
                  <a:pt x="148" y="166"/>
                </a:lnTo>
                <a:lnTo>
                  <a:pt x="148" y="95"/>
                </a:lnTo>
                <a:lnTo>
                  <a:pt x="171" y="95"/>
                </a:lnTo>
                <a:lnTo>
                  <a:pt x="171" y="1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220390" y="3913297"/>
            <a:ext cx="578692" cy="578692"/>
            <a:chOff x="3630613" y="203201"/>
            <a:chExt cx="360363" cy="360363"/>
          </a:xfrm>
          <a:solidFill>
            <a:schemeClr val="bg2"/>
          </a:solidFill>
        </p:grpSpPr>
        <p:sp>
          <p:nvSpPr>
            <p:cNvPr id="19" name="Freeform 117"/>
            <p:cNvSpPr>
              <a:spLocks noEditPoints="1"/>
            </p:cNvSpPr>
            <p:nvPr/>
          </p:nvSpPr>
          <p:spPr bwMode="auto">
            <a:xfrm>
              <a:off x="3630613" y="203201"/>
              <a:ext cx="360363" cy="360363"/>
            </a:xfrm>
            <a:custGeom>
              <a:avLst/>
              <a:gdLst>
                <a:gd name="T0" fmla="*/ 133 w 156"/>
                <a:gd name="T1" fmla="*/ 119 h 156"/>
                <a:gd name="T2" fmla="*/ 141 w 156"/>
                <a:gd name="T3" fmla="*/ 101 h 156"/>
                <a:gd name="T4" fmla="*/ 30 w 156"/>
                <a:gd name="T5" fmla="*/ 32 h 156"/>
                <a:gd name="T6" fmla="*/ 40 w 156"/>
                <a:gd name="T7" fmla="*/ 32 h 156"/>
                <a:gd name="T8" fmla="*/ 36 w 156"/>
                <a:gd name="T9" fmla="*/ 32 h 156"/>
                <a:gd name="T10" fmla="*/ 28 w 156"/>
                <a:gd name="T11" fmla="*/ 46 h 156"/>
                <a:gd name="T12" fmla="*/ 38 w 156"/>
                <a:gd name="T13" fmla="*/ 42 h 156"/>
                <a:gd name="T14" fmla="*/ 43 w 156"/>
                <a:gd name="T15" fmla="*/ 54 h 156"/>
                <a:gd name="T16" fmla="*/ 33 w 156"/>
                <a:gd name="T17" fmla="*/ 60 h 156"/>
                <a:gd name="T18" fmla="*/ 19 w 156"/>
                <a:gd name="T19" fmla="*/ 70 h 156"/>
                <a:gd name="T20" fmla="*/ 34 w 156"/>
                <a:gd name="T21" fmla="*/ 82 h 156"/>
                <a:gd name="T22" fmla="*/ 53 w 156"/>
                <a:gd name="T23" fmla="*/ 94 h 156"/>
                <a:gd name="T24" fmla="*/ 45 w 156"/>
                <a:gd name="T25" fmla="*/ 116 h 156"/>
                <a:gd name="T26" fmla="*/ 38 w 156"/>
                <a:gd name="T27" fmla="*/ 134 h 156"/>
                <a:gd name="T28" fmla="*/ 33 w 156"/>
                <a:gd name="T29" fmla="*/ 121 h 156"/>
                <a:gd name="T30" fmla="*/ 28 w 156"/>
                <a:gd name="T31" fmla="*/ 92 h 156"/>
                <a:gd name="T32" fmla="*/ 14 w 156"/>
                <a:gd name="T33" fmla="*/ 74 h 156"/>
                <a:gd name="T34" fmla="*/ 45 w 156"/>
                <a:gd name="T35" fmla="*/ 15 h 156"/>
                <a:gd name="T36" fmla="*/ 30 w 156"/>
                <a:gd name="T37" fmla="*/ 25 h 156"/>
                <a:gd name="T38" fmla="*/ 139 w 156"/>
                <a:gd name="T39" fmla="*/ 65 h 156"/>
                <a:gd name="T40" fmla="*/ 130 w 156"/>
                <a:gd name="T41" fmla="*/ 77 h 156"/>
                <a:gd name="T42" fmla="*/ 124 w 156"/>
                <a:gd name="T43" fmla="*/ 83 h 156"/>
                <a:gd name="T44" fmla="*/ 113 w 156"/>
                <a:gd name="T45" fmla="*/ 85 h 156"/>
                <a:gd name="T46" fmla="*/ 101 w 156"/>
                <a:gd name="T47" fmla="*/ 72 h 156"/>
                <a:gd name="T48" fmla="*/ 92 w 156"/>
                <a:gd name="T49" fmla="*/ 78 h 156"/>
                <a:gd name="T50" fmla="*/ 93 w 156"/>
                <a:gd name="T51" fmla="*/ 92 h 156"/>
                <a:gd name="T52" fmla="*/ 76 w 156"/>
                <a:gd name="T53" fmla="*/ 102 h 156"/>
                <a:gd name="T54" fmla="*/ 60 w 156"/>
                <a:gd name="T55" fmla="*/ 75 h 156"/>
                <a:gd name="T56" fmla="*/ 81 w 156"/>
                <a:gd name="T57" fmla="*/ 66 h 156"/>
                <a:gd name="T58" fmla="*/ 83 w 156"/>
                <a:gd name="T59" fmla="*/ 64 h 156"/>
                <a:gd name="T60" fmla="*/ 78 w 156"/>
                <a:gd name="T61" fmla="*/ 63 h 156"/>
                <a:gd name="T62" fmla="*/ 64 w 156"/>
                <a:gd name="T63" fmla="*/ 63 h 156"/>
                <a:gd name="T64" fmla="*/ 67 w 156"/>
                <a:gd name="T65" fmla="*/ 50 h 156"/>
                <a:gd name="T66" fmla="*/ 71 w 156"/>
                <a:gd name="T67" fmla="*/ 49 h 156"/>
                <a:gd name="T68" fmla="*/ 79 w 156"/>
                <a:gd name="T69" fmla="*/ 31 h 156"/>
                <a:gd name="T70" fmla="*/ 99 w 156"/>
                <a:gd name="T71" fmla="*/ 32 h 156"/>
                <a:gd name="T72" fmla="*/ 110 w 156"/>
                <a:gd name="T73" fmla="*/ 25 h 156"/>
                <a:gd name="T74" fmla="*/ 126 w 156"/>
                <a:gd name="T75" fmla="*/ 26 h 156"/>
                <a:gd name="T76" fmla="*/ 139 w 156"/>
                <a:gd name="T77" fmla="*/ 82 h 156"/>
                <a:gd name="T78" fmla="*/ 139 w 156"/>
                <a:gd name="T79" fmla="*/ 92 h 156"/>
                <a:gd name="T80" fmla="*/ 135 w 156"/>
                <a:gd name="T81" fmla="*/ 89 h 156"/>
                <a:gd name="T82" fmla="*/ 138 w 156"/>
                <a:gd name="T83" fmla="*/ 77 h 156"/>
                <a:gd name="T84" fmla="*/ 141 w 156"/>
                <a:gd name="T85" fmla="*/ 66 h 156"/>
                <a:gd name="T86" fmla="*/ 144 w 156"/>
                <a:gd name="T87" fmla="*/ 51 h 156"/>
                <a:gd name="T88" fmla="*/ 114 w 156"/>
                <a:gd name="T89" fmla="*/ 86 h 156"/>
                <a:gd name="T90" fmla="*/ 96 w 156"/>
                <a:gd name="T91" fmla="*/ 100 h 156"/>
                <a:gd name="T92" fmla="*/ 47 w 156"/>
                <a:gd name="T93" fmla="*/ 33 h 156"/>
                <a:gd name="T94" fmla="*/ 41 w 156"/>
                <a:gd name="T95" fmla="*/ 22 h 156"/>
                <a:gd name="T96" fmla="*/ 61 w 156"/>
                <a:gd name="T97" fmla="*/ 14 h 156"/>
                <a:gd name="T98" fmla="*/ 66 w 156"/>
                <a:gd name="T99" fmla="*/ 23 h 156"/>
                <a:gd name="T100" fmla="*/ 56 w 156"/>
                <a:gd name="T101" fmla="*/ 35 h 156"/>
                <a:gd name="T102" fmla="*/ 76 w 156"/>
                <a:gd name="T103" fmla="*/ 21 h 156"/>
                <a:gd name="T104" fmla="*/ 78 w 156"/>
                <a:gd name="T105" fmla="*/ 18 h 156"/>
                <a:gd name="T106" fmla="*/ 62 w 156"/>
                <a:gd name="T107" fmla="*/ 35 h 156"/>
                <a:gd name="T108" fmla="*/ 99 w 156"/>
                <a:gd name="T109" fmla="*/ 25 h 156"/>
                <a:gd name="T110" fmla="*/ 116 w 156"/>
                <a:gd name="T111" fmla="*/ 19 h 156"/>
                <a:gd name="T112" fmla="*/ 36 w 156"/>
                <a:gd name="T113" fmla="*/ 77 h 156"/>
                <a:gd name="T114" fmla="*/ 32 w 156"/>
                <a:gd name="T115" fmla="*/ 78 h 156"/>
                <a:gd name="T116" fmla="*/ 31 w 156"/>
                <a:gd name="T117" fmla="*/ 72 h 156"/>
                <a:gd name="T118" fmla="*/ 147 w 156"/>
                <a:gd name="T119" fmla="*/ 9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156">
                  <a:moveTo>
                    <a:pt x="78" y="0"/>
                  </a:moveTo>
                  <a:cubicBezTo>
                    <a:pt x="35" y="0"/>
                    <a:pt x="0" y="35"/>
                    <a:pt x="0" y="78"/>
                  </a:cubicBezTo>
                  <a:cubicBezTo>
                    <a:pt x="0" y="121"/>
                    <a:pt x="35" y="156"/>
                    <a:pt x="78" y="156"/>
                  </a:cubicBezTo>
                  <a:cubicBezTo>
                    <a:pt x="121" y="156"/>
                    <a:pt x="156" y="121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  <a:close/>
                  <a:moveTo>
                    <a:pt x="145" y="101"/>
                  </a:moveTo>
                  <a:cubicBezTo>
                    <a:pt x="145" y="101"/>
                    <a:pt x="145" y="101"/>
                    <a:pt x="145" y="102"/>
                  </a:cubicBezTo>
                  <a:cubicBezTo>
                    <a:pt x="145" y="102"/>
                    <a:pt x="145" y="102"/>
                    <a:pt x="145" y="102"/>
                  </a:cubicBezTo>
                  <a:cubicBezTo>
                    <a:pt x="143" y="107"/>
                    <a:pt x="141" y="112"/>
                    <a:pt x="138" y="117"/>
                  </a:cubicBezTo>
                  <a:cubicBezTo>
                    <a:pt x="137" y="117"/>
                    <a:pt x="137" y="117"/>
                    <a:pt x="137" y="118"/>
                  </a:cubicBezTo>
                  <a:cubicBezTo>
                    <a:pt x="135" y="117"/>
                    <a:pt x="134" y="118"/>
                    <a:pt x="133" y="119"/>
                  </a:cubicBezTo>
                  <a:cubicBezTo>
                    <a:pt x="133" y="119"/>
                    <a:pt x="133" y="118"/>
                    <a:pt x="132" y="118"/>
                  </a:cubicBezTo>
                  <a:cubicBezTo>
                    <a:pt x="132" y="117"/>
                    <a:pt x="132" y="117"/>
                    <a:pt x="132" y="115"/>
                  </a:cubicBezTo>
                  <a:cubicBezTo>
                    <a:pt x="132" y="115"/>
                    <a:pt x="132" y="114"/>
                    <a:pt x="131" y="114"/>
                  </a:cubicBezTo>
                  <a:cubicBezTo>
                    <a:pt x="132" y="112"/>
                    <a:pt x="131" y="111"/>
                    <a:pt x="131" y="110"/>
                  </a:cubicBezTo>
                  <a:cubicBezTo>
                    <a:pt x="132" y="109"/>
                    <a:pt x="133" y="109"/>
                    <a:pt x="133" y="109"/>
                  </a:cubicBezTo>
                  <a:cubicBezTo>
                    <a:pt x="134" y="108"/>
                    <a:pt x="134" y="107"/>
                    <a:pt x="134" y="106"/>
                  </a:cubicBezTo>
                  <a:cubicBezTo>
                    <a:pt x="135" y="105"/>
                    <a:pt x="135" y="106"/>
                    <a:pt x="135" y="106"/>
                  </a:cubicBezTo>
                  <a:cubicBezTo>
                    <a:pt x="136" y="106"/>
                    <a:pt x="135" y="105"/>
                    <a:pt x="136" y="105"/>
                  </a:cubicBezTo>
                  <a:cubicBezTo>
                    <a:pt x="136" y="105"/>
                    <a:pt x="137" y="104"/>
                    <a:pt x="138" y="105"/>
                  </a:cubicBezTo>
                  <a:cubicBezTo>
                    <a:pt x="139" y="104"/>
                    <a:pt x="138" y="103"/>
                    <a:pt x="139" y="102"/>
                  </a:cubicBezTo>
                  <a:cubicBezTo>
                    <a:pt x="139" y="102"/>
                    <a:pt x="140" y="101"/>
                    <a:pt x="141" y="101"/>
                  </a:cubicBezTo>
                  <a:cubicBezTo>
                    <a:pt x="141" y="101"/>
                    <a:pt x="141" y="100"/>
                    <a:pt x="141" y="100"/>
                  </a:cubicBezTo>
                  <a:cubicBezTo>
                    <a:pt x="143" y="100"/>
                    <a:pt x="145" y="100"/>
                    <a:pt x="146" y="101"/>
                  </a:cubicBezTo>
                  <a:cubicBezTo>
                    <a:pt x="146" y="101"/>
                    <a:pt x="146" y="101"/>
                    <a:pt x="145" y="101"/>
                  </a:cubicBezTo>
                  <a:close/>
                  <a:moveTo>
                    <a:pt x="23" y="33"/>
                  </a:moveTo>
                  <a:cubicBezTo>
                    <a:pt x="23" y="33"/>
                    <a:pt x="23" y="33"/>
                    <a:pt x="24" y="33"/>
                  </a:cubicBezTo>
                  <a:cubicBezTo>
                    <a:pt x="25" y="33"/>
                    <a:pt x="25" y="32"/>
                    <a:pt x="26" y="32"/>
                  </a:cubicBezTo>
                  <a:cubicBezTo>
                    <a:pt x="26" y="32"/>
                    <a:pt x="26" y="33"/>
                    <a:pt x="26" y="33"/>
                  </a:cubicBezTo>
                  <a:cubicBezTo>
                    <a:pt x="27" y="33"/>
                    <a:pt x="27" y="30"/>
                    <a:pt x="26" y="30"/>
                  </a:cubicBezTo>
                  <a:cubicBezTo>
                    <a:pt x="26" y="29"/>
                    <a:pt x="27" y="29"/>
                    <a:pt x="27" y="29"/>
                  </a:cubicBezTo>
                  <a:cubicBezTo>
                    <a:pt x="28" y="28"/>
                    <a:pt x="28" y="29"/>
                    <a:pt x="28" y="29"/>
                  </a:cubicBezTo>
                  <a:cubicBezTo>
                    <a:pt x="29" y="30"/>
                    <a:pt x="30" y="31"/>
                    <a:pt x="30" y="32"/>
                  </a:cubicBezTo>
                  <a:cubicBezTo>
                    <a:pt x="31" y="33"/>
                    <a:pt x="30" y="33"/>
                    <a:pt x="30" y="33"/>
                  </a:cubicBezTo>
                  <a:cubicBezTo>
                    <a:pt x="31" y="33"/>
                    <a:pt x="31" y="32"/>
                    <a:pt x="31" y="32"/>
                  </a:cubicBezTo>
                  <a:cubicBezTo>
                    <a:pt x="31" y="31"/>
                    <a:pt x="30" y="31"/>
                    <a:pt x="30" y="31"/>
                  </a:cubicBezTo>
                  <a:cubicBezTo>
                    <a:pt x="29" y="30"/>
                    <a:pt x="30" y="27"/>
                    <a:pt x="31" y="26"/>
                  </a:cubicBezTo>
                  <a:cubicBezTo>
                    <a:pt x="32" y="26"/>
                    <a:pt x="32" y="27"/>
                    <a:pt x="32" y="28"/>
                  </a:cubicBezTo>
                  <a:cubicBezTo>
                    <a:pt x="33" y="27"/>
                    <a:pt x="35" y="26"/>
                    <a:pt x="34" y="28"/>
                  </a:cubicBezTo>
                  <a:cubicBezTo>
                    <a:pt x="35" y="28"/>
                    <a:pt x="36" y="27"/>
                    <a:pt x="37" y="28"/>
                  </a:cubicBezTo>
                  <a:cubicBezTo>
                    <a:pt x="37" y="28"/>
                    <a:pt x="38" y="28"/>
                    <a:pt x="38" y="29"/>
                  </a:cubicBezTo>
                  <a:cubicBezTo>
                    <a:pt x="38" y="29"/>
                    <a:pt x="39" y="29"/>
                    <a:pt x="40" y="29"/>
                  </a:cubicBezTo>
                  <a:cubicBezTo>
                    <a:pt x="40" y="30"/>
                    <a:pt x="40" y="30"/>
                    <a:pt x="41" y="31"/>
                  </a:cubicBezTo>
                  <a:cubicBezTo>
                    <a:pt x="41" y="32"/>
                    <a:pt x="40" y="31"/>
                    <a:pt x="40" y="32"/>
                  </a:cubicBezTo>
                  <a:cubicBezTo>
                    <a:pt x="41" y="32"/>
                    <a:pt x="41" y="33"/>
                    <a:pt x="42" y="33"/>
                  </a:cubicBezTo>
                  <a:cubicBezTo>
                    <a:pt x="42" y="33"/>
                    <a:pt x="42" y="34"/>
                    <a:pt x="43" y="34"/>
                  </a:cubicBezTo>
                  <a:cubicBezTo>
                    <a:pt x="43" y="34"/>
                    <a:pt x="42" y="35"/>
                    <a:pt x="43" y="35"/>
                  </a:cubicBezTo>
                  <a:cubicBezTo>
                    <a:pt x="42" y="35"/>
                    <a:pt x="42" y="36"/>
                    <a:pt x="42" y="37"/>
                  </a:cubicBezTo>
                  <a:cubicBezTo>
                    <a:pt x="41" y="36"/>
                    <a:pt x="41" y="35"/>
                    <a:pt x="40" y="35"/>
                  </a:cubicBezTo>
                  <a:cubicBezTo>
                    <a:pt x="40" y="36"/>
                    <a:pt x="41" y="36"/>
                    <a:pt x="41" y="37"/>
                  </a:cubicBezTo>
                  <a:cubicBezTo>
                    <a:pt x="41" y="39"/>
                    <a:pt x="40" y="39"/>
                    <a:pt x="40" y="40"/>
                  </a:cubicBezTo>
                  <a:cubicBezTo>
                    <a:pt x="38" y="40"/>
                    <a:pt x="38" y="38"/>
                    <a:pt x="36" y="37"/>
                  </a:cubicBezTo>
                  <a:cubicBezTo>
                    <a:pt x="35" y="37"/>
                    <a:pt x="34" y="37"/>
                    <a:pt x="34" y="37"/>
                  </a:cubicBezTo>
                  <a:cubicBezTo>
                    <a:pt x="34" y="35"/>
                    <a:pt x="37" y="36"/>
                    <a:pt x="37" y="33"/>
                  </a:cubicBezTo>
                  <a:cubicBezTo>
                    <a:pt x="37" y="32"/>
                    <a:pt x="36" y="33"/>
                    <a:pt x="36" y="32"/>
                  </a:cubicBezTo>
                  <a:cubicBezTo>
                    <a:pt x="35" y="32"/>
                    <a:pt x="35" y="31"/>
                    <a:pt x="34" y="32"/>
                  </a:cubicBezTo>
                  <a:cubicBezTo>
                    <a:pt x="34" y="31"/>
                    <a:pt x="33" y="31"/>
                    <a:pt x="32" y="31"/>
                  </a:cubicBezTo>
                  <a:cubicBezTo>
                    <a:pt x="32" y="31"/>
                    <a:pt x="33" y="31"/>
                    <a:pt x="33" y="32"/>
                  </a:cubicBezTo>
                  <a:cubicBezTo>
                    <a:pt x="33" y="33"/>
                    <a:pt x="33" y="34"/>
                    <a:pt x="33" y="35"/>
                  </a:cubicBezTo>
                  <a:cubicBezTo>
                    <a:pt x="32" y="35"/>
                    <a:pt x="31" y="35"/>
                    <a:pt x="29" y="36"/>
                  </a:cubicBezTo>
                  <a:cubicBezTo>
                    <a:pt x="29" y="36"/>
                    <a:pt x="30" y="36"/>
                    <a:pt x="30" y="37"/>
                  </a:cubicBezTo>
                  <a:cubicBezTo>
                    <a:pt x="28" y="37"/>
                    <a:pt x="28" y="38"/>
                    <a:pt x="27" y="39"/>
                  </a:cubicBezTo>
                  <a:cubicBezTo>
                    <a:pt x="27" y="40"/>
                    <a:pt x="26" y="41"/>
                    <a:pt x="26" y="41"/>
                  </a:cubicBezTo>
                  <a:cubicBezTo>
                    <a:pt x="26" y="41"/>
                    <a:pt x="26" y="42"/>
                    <a:pt x="25" y="42"/>
                  </a:cubicBezTo>
                  <a:cubicBezTo>
                    <a:pt x="25" y="43"/>
                    <a:pt x="26" y="42"/>
                    <a:pt x="26" y="44"/>
                  </a:cubicBezTo>
                  <a:cubicBezTo>
                    <a:pt x="27" y="44"/>
                    <a:pt x="28" y="45"/>
                    <a:pt x="28" y="46"/>
                  </a:cubicBezTo>
                  <a:cubicBezTo>
                    <a:pt x="29" y="46"/>
                    <a:pt x="29" y="45"/>
                    <a:pt x="29" y="46"/>
                  </a:cubicBezTo>
                  <a:cubicBezTo>
                    <a:pt x="30" y="46"/>
                    <a:pt x="30" y="45"/>
                    <a:pt x="30" y="46"/>
                  </a:cubicBezTo>
                  <a:cubicBezTo>
                    <a:pt x="31" y="47"/>
                    <a:pt x="31" y="48"/>
                    <a:pt x="31" y="49"/>
                  </a:cubicBezTo>
                  <a:cubicBezTo>
                    <a:pt x="32" y="48"/>
                    <a:pt x="32" y="46"/>
                    <a:pt x="33" y="46"/>
                  </a:cubicBezTo>
                  <a:cubicBezTo>
                    <a:pt x="32" y="45"/>
                    <a:pt x="32" y="46"/>
                    <a:pt x="32" y="45"/>
                  </a:cubicBezTo>
                  <a:cubicBezTo>
                    <a:pt x="32" y="44"/>
                    <a:pt x="33" y="45"/>
                    <a:pt x="33" y="45"/>
                  </a:cubicBezTo>
                  <a:cubicBezTo>
                    <a:pt x="33" y="43"/>
                    <a:pt x="34" y="42"/>
                    <a:pt x="33" y="39"/>
                  </a:cubicBezTo>
                  <a:cubicBezTo>
                    <a:pt x="34" y="39"/>
                    <a:pt x="34" y="38"/>
                    <a:pt x="34" y="38"/>
                  </a:cubicBezTo>
                  <a:cubicBezTo>
                    <a:pt x="35" y="38"/>
                    <a:pt x="35" y="40"/>
                    <a:pt x="36" y="39"/>
                  </a:cubicBezTo>
                  <a:cubicBezTo>
                    <a:pt x="37" y="39"/>
                    <a:pt x="36" y="40"/>
                    <a:pt x="38" y="40"/>
                  </a:cubicBezTo>
                  <a:cubicBezTo>
                    <a:pt x="38" y="41"/>
                    <a:pt x="38" y="41"/>
                    <a:pt x="38" y="42"/>
                  </a:cubicBezTo>
                  <a:cubicBezTo>
                    <a:pt x="38" y="43"/>
                    <a:pt x="39" y="43"/>
                    <a:pt x="39" y="43"/>
                  </a:cubicBezTo>
                  <a:cubicBezTo>
                    <a:pt x="40" y="43"/>
                    <a:pt x="40" y="42"/>
                    <a:pt x="40" y="41"/>
                  </a:cubicBezTo>
                  <a:cubicBezTo>
                    <a:pt x="41" y="41"/>
                    <a:pt x="41" y="43"/>
                    <a:pt x="42" y="44"/>
                  </a:cubicBezTo>
                  <a:cubicBezTo>
                    <a:pt x="42" y="45"/>
                    <a:pt x="42" y="45"/>
                    <a:pt x="41" y="45"/>
                  </a:cubicBezTo>
                  <a:cubicBezTo>
                    <a:pt x="41" y="46"/>
                    <a:pt x="43" y="46"/>
                    <a:pt x="43" y="48"/>
                  </a:cubicBezTo>
                  <a:cubicBezTo>
                    <a:pt x="43" y="48"/>
                    <a:pt x="43" y="47"/>
                    <a:pt x="44" y="48"/>
                  </a:cubicBezTo>
                  <a:cubicBezTo>
                    <a:pt x="44" y="49"/>
                    <a:pt x="44" y="50"/>
                    <a:pt x="44" y="51"/>
                  </a:cubicBezTo>
                  <a:cubicBezTo>
                    <a:pt x="44" y="52"/>
                    <a:pt x="44" y="53"/>
                    <a:pt x="45" y="53"/>
                  </a:cubicBezTo>
                  <a:cubicBezTo>
                    <a:pt x="45" y="54"/>
                    <a:pt x="45" y="54"/>
                    <a:pt x="45" y="55"/>
                  </a:cubicBezTo>
                  <a:cubicBezTo>
                    <a:pt x="44" y="55"/>
                    <a:pt x="44" y="54"/>
                    <a:pt x="43" y="55"/>
                  </a:cubicBezTo>
                  <a:cubicBezTo>
                    <a:pt x="43" y="55"/>
                    <a:pt x="43" y="54"/>
                    <a:pt x="43" y="54"/>
                  </a:cubicBezTo>
                  <a:cubicBezTo>
                    <a:pt x="42" y="54"/>
                    <a:pt x="42" y="54"/>
                    <a:pt x="41" y="54"/>
                  </a:cubicBezTo>
                  <a:cubicBezTo>
                    <a:pt x="42" y="53"/>
                    <a:pt x="43" y="52"/>
                    <a:pt x="43" y="50"/>
                  </a:cubicBezTo>
                  <a:cubicBezTo>
                    <a:pt x="43" y="50"/>
                    <a:pt x="41" y="52"/>
                    <a:pt x="40" y="51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3"/>
                    <a:pt x="39" y="53"/>
                    <a:pt x="39" y="54"/>
                  </a:cubicBezTo>
                  <a:cubicBezTo>
                    <a:pt x="39" y="55"/>
                    <a:pt x="40" y="55"/>
                    <a:pt x="41" y="55"/>
                  </a:cubicBezTo>
                  <a:cubicBezTo>
                    <a:pt x="40" y="56"/>
                    <a:pt x="39" y="56"/>
                    <a:pt x="38" y="57"/>
                  </a:cubicBezTo>
                  <a:cubicBezTo>
                    <a:pt x="38" y="56"/>
                    <a:pt x="39" y="56"/>
                    <a:pt x="38" y="56"/>
                  </a:cubicBezTo>
                  <a:cubicBezTo>
                    <a:pt x="37" y="56"/>
                    <a:pt x="36" y="56"/>
                    <a:pt x="35" y="57"/>
                  </a:cubicBezTo>
                  <a:cubicBezTo>
                    <a:pt x="35" y="58"/>
                    <a:pt x="36" y="58"/>
                    <a:pt x="36" y="59"/>
                  </a:cubicBezTo>
                  <a:cubicBezTo>
                    <a:pt x="35" y="59"/>
                    <a:pt x="34" y="60"/>
                    <a:pt x="33" y="60"/>
                  </a:cubicBezTo>
                  <a:cubicBezTo>
                    <a:pt x="34" y="62"/>
                    <a:pt x="32" y="62"/>
                    <a:pt x="33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4"/>
                    <a:pt x="32" y="64"/>
                    <a:pt x="32" y="65"/>
                  </a:cubicBezTo>
                  <a:cubicBezTo>
                    <a:pt x="30" y="65"/>
                    <a:pt x="29" y="66"/>
                    <a:pt x="28" y="68"/>
                  </a:cubicBezTo>
                  <a:cubicBezTo>
                    <a:pt x="28" y="69"/>
                    <a:pt x="29" y="69"/>
                    <a:pt x="29" y="70"/>
                  </a:cubicBezTo>
                  <a:cubicBezTo>
                    <a:pt x="29" y="71"/>
                    <a:pt x="29" y="71"/>
                    <a:pt x="29" y="73"/>
                  </a:cubicBezTo>
                  <a:cubicBezTo>
                    <a:pt x="28" y="72"/>
                    <a:pt x="27" y="72"/>
                    <a:pt x="27" y="70"/>
                  </a:cubicBezTo>
                  <a:cubicBezTo>
                    <a:pt x="27" y="69"/>
                    <a:pt x="26" y="69"/>
                    <a:pt x="25" y="69"/>
                  </a:cubicBezTo>
                  <a:cubicBezTo>
                    <a:pt x="24" y="69"/>
                    <a:pt x="24" y="70"/>
                    <a:pt x="24" y="70"/>
                  </a:cubicBezTo>
                  <a:cubicBezTo>
                    <a:pt x="23" y="70"/>
                    <a:pt x="23" y="69"/>
                    <a:pt x="22" y="69"/>
                  </a:cubicBezTo>
                  <a:cubicBezTo>
                    <a:pt x="21" y="69"/>
                    <a:pt x="20" y="70"/>
                    <a:pt x="19" y="70"/>
                  </a:cubicBezTo>
                  <a:cubicBezTo>
                    <a:pt x="20" y="72"/>
                    <a:pt x="18" y="77"/>
                    <a:pt x="21" y="77"/>
                  </a:cubicBezTo>
                  <a:cubicBezTo>
                    <a:pt x="22" y="77"/>
                    <a:pt x="22" y="76"/>
                    <a:pt x="22" y="75"/>
                  </a:cubicBezTo>
                  <a:cubicBezTo>
                    <a:pt x="23" y="75"/>
                    <a:pt x="23" y="75"/>
                    <a:pt x="25" y="75"/>
                  </a:cubicBezTo>
                  <a:cubicBezTo>
                    <a:pt x="25" y="77"/>
                    <a:pt x="24" y="77"/>
                    <a:pt x="24" y="79"/>
                  </a:cubicBezTo>
                  <a:cubicBezTo>
                    <a:pt x="25" y="79"/>
                    <a:pt x="26" y="79"/>
                    <a:pt x="27" y="80"/>
                  </a:cubicBezTo>
                  <a:cubicBezTo>
                    <a:pt x="27" y="82"/>
                    <a:pt x="26" y="83"/>
                    <a:pt x="27" y="84"/>
                  </a:cubicBezTo>
                  <a:cubicBezTo>
                    <a:pt x="28" y="84"/>
                    <a:pt x="28" y="83"/>
                    <a:pt x="28" y="83"/>
                  </a:cubicBezTo>
                  <a:cubicBezTo>
                    <a:pt x="29" y="83"/>
                    <a:pt x="29" y="84"/>
                    <a:pt x="29" y="85"/>
                  </a:cubicBezTo>
                  <a:cubicBezTo>
                    <a:pt x="30" y="84"/>
                    <a:pt x="31" y="83"/>
                    <a:pt x="31" y="82"/>
                  </a:cubicBezTo>
                  <a:cubicBezTo>
                    <a:pt x="32" y="82"/>
                    <a:pt x="32" y="82"/>
                    <a:pt x="33" y="81"/>
                  </a:cubicBezTo>
                  <a:cubicBezTo>
                    <a:pt x="33" y="81"/>
                    <a:pt x="33" y="82"/>
                    <a:pt x="34" y="82"/>
                  </a:cubicBezTo>
                  <a:cubicBezTo>
                    <a:pt x="34" y="82"/>
                    <a:pt x="34" y="81"/>
                    <a:pt x="35" y="81"/>
                  </a:cubicBezTo>
                  <a:cubicBezTo>
                    <a:pt x="35" y="83"/>
                    <a:pt x="36" y="83"/>
                    <a:pt x="36" y="84"/>
                  </a:cubicBezTo>
                  <a:cubicBezTo>
                    <a:pt x="37" y="84"/>
                    <a:pt x="37" y="83"/>
                    <a:pt x="37" y="83"/>
                  </a:cubicBezTo>
                  <a:cubicBezTo>
                    <a:pt x="38" y="84"/>
                    <a:pt x="39" y="84"/>
                    <a:pt x="40" y="85"/>
                  </a:cubicBezTo>
                  <a:cubicBezTo>
                    <a:pt x="41" y="86"/>
                    <a:pt x="41" y="87"/>
                    <a:pt x="42" y="87"/>
                  </a:cubicBezTo>
                  <a:cubicBezTo>
                    <a:pt x="44" y="86"/>
                    <a:pt x="45" y="90"/>
                    <a:pt x="45" y="91"/>
                  </a:cubicBezTo>
                  <a:cubicBezTo>
                    <a:pt x="45" y="92"/>
                    <a:pt x="45" y="92"/>
                    <a:pt x="46" y="92"/>
                  </a:cubicBezTo>
                  <a:cubicBezTo>
                    <a:pt x="46" y="93"/>
                    <a:pt x="48" y="92"/>
                    <a:pt x="48" y="93"/>
                  </a:cubicBezTo>
                  <a:cubicBezTo>
                    <a:pt x="49" y="93"/>
                    <a:pt x="49" y="93"/>
                    <a:pt x="50" y="93"/>
                  </a:cubicBezTo>
                  <a:cubicBezTo>
                    <a:pt x="51" y="93"/>
                    <a:pt x="52" y="94"/>
                    <a:pt x="52" y="95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4" y="95"/>
                    <a:pt x="54" y="96"/>
                    <a:pt x="54" y="97"/>
                  </a:cubicBezTo>
                  <a:cubicBezTo>
                    <a:pt x="54" y="97"/>
                    <a:pt x="53" y="98"/>
                    <a:pt x="54" y="98"/>
                  </a:cubicBezTo>
                  <a:cubicBezTo>
                    <a:pt x="53" y="99"/>
                    <a:pt x="53" y="99"/>
                    <a:pt x="53" y="100"/>
                  </a:cubicBezTo>
                  <a:cubicBezTo>
                    <a:pt x="53" y="101"/>
                    <a:pt x="52" y="101"/>
                    <a:pt x="52" y="102"/>
                  </a:cubicBezTo>
                  <a:cubicBezTo>
                    <a:pt x="52" y="102"/>
                    <a:pt x="52" y="102"/>
                    <a:pt x="51" y="102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0" y="107"/>
                    <a:pt x="50" y="109"/>
                  </a:cubicBezTo>
                  <a:cubicBezTo>
                    <a:pt x="49" y="110"/>
                    <a:pt x="49" y="110"/>
                    <a:pt x="48" y="110"/>
                  </a:cubicBezTo>
                  <a:cubicBezTo>
                    <a:pt x="48" y="110"/>
                    <a:pt x="47" y="111"/>
                    <a:pt x="47" y="112"/>
                  </a:cubicBezTo>
                  <a:cubicBezTo>
                    <a:pt x="47" y="112"/>
                    <a:pt x="47" y="113"/>
                    <a:pt x="47" y="114"/>
                  </a:cubicBezTo>
                  <a:cubicBezTo>
                    <a:pt x="46" y="114"/>
                    <a:pt x="45" y="115"/>
                    <a:pt x="45" y="116"/>
                  </a:cubicBezTo>
                  <a:cubicBezTo>
                    <a:pt x="45" y="116"/>
                    <a:pt x="45" y="117"/>
                    <a:pt x="44" y="118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43" y="118"/>
                    <a:pt x="43" y="118"/>
                    <a:pt x="42" y="118"/>
                  </a:cubicBezTo>
                  <a:cubicBezTo>
                    <a:pt x="42" y="119"/>
                    <a:pt x="43" y="120"/>
                    <a:pt x="43" y="121"/>
                  </a:cubicBezTo>
                  <a:cubicBezTo>
                    <a:pt x="42" y="121"/>
                    <a:pt x="41" y="122"/>
                    <a:pt x="40" y="122"/>
                  </a:cubicBezTo>
                  <a:cubicBezTo>
                    <a:pt x="40" y="123"/>
                    <a:pt x="40" y="124"/>
                    <a:pt x="38" y="124"/>
                  </a:cubicBezTo>
                  <a:cubicBezTo>
                    <a:pt x="40" y="124"/>
                    <a:pt x="39" y="127"/>
                    <a:pt x="38" y="128"/>
                  </a:cubicBezTo>
                  <a:cubicBezTo>
                    <a:pt x="38" y="129"/>
                    <a:pt x="39" y="128"/>
                    <a:pt x="39" y="129"/>
                  </a:cubicBezTo>
                  <a:cubicBezTo>
                    <a:pt x="39" y="130"/>
                    <a:pt x="38" y="131"/>
                    <a:pt x="38" y="131"/>
                  </a:cubicBezTo>
                  <a:cubicBezTo>
                    <a:pt x="38" y="132"/>
                    <a:pt x="37" y="132"/>
                    <a:pt x="37" y="133"/>
                  </a:cubicBezTo>
                  <a:cubicBezTo>
                    <a:pt x="37" y="134"/>
                    <a:pt x="38" y="134"/>
                    <a:pt x="38" y="134"/>
                  </a:cubicBezTo>
                  <a:cubicBezTo>
                    <a:pt x="38" y="135"/>
                    <a:pt x="39" y="135"/>
                    <a:pt x="39" y="136"/>
                  </a:cubicBezTo>
                  <a:cubicBezTo>
                    <a:pt x="39" y="137"/>
                    <a:pt x="37" y="136"/>
                    <a:pt x="37" y="136"/>
                  </a:cubicBezTo>
                  <a:cubicBezTo>
                    <a:pt x="36" y="136"/>
                    <a:pt x="36" y="136"/>
                    <a:pt x="35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5" y="134"/>
                  </a:cubicBezTo>
                  <a:cubicBezTo>
                    <a:pt x="34" y="134"/>
                    <a:pt x="34" y="132"/>
                    <a:pt x="33" y="131"/>
                  </a:cubicBezTo>
                  <a:cubicBezTo>
                    <a:pt x="34" y="130"/>
                    <a:pt x="33" y="129"/>
                    <a:pt x="33" y="127"/>
                  </a:cubicBezTo>
                  <a:cubicBezTo>
                    <a:pt x="33" y="126"/>
                    <a:pt x="33" y="125"/>
                    <a:pt x="33" y="125"/>
                  </a:cubicBezTo>
                  <a:cubicBezTo>
                    <a:pt x="34" y="124"/>
                    <a:pt x="32" y="125"/>
                    <a:pt x="33" y="124"/>
                  </a:cubicBezTo>
                  <a:cubicBezTo>
                    <a:pt x="33" y="123"/>
                    <a:pt x="34" y="123"/>
                    <a:pt x="34" y="122"/>
                  </a:cubicBezTo>
                  <a:cubicBezTo>
                    <a:pt x="34" y="121"/>
                    <a:pt x="33" y="122"/>
                    <a:pt x="33" y="121"/>
                  </a:cubicBezTo>
                  <a:cubicBezTo>
                    <a:pt x="33" y="120"/>
                    <a:pt x="33" y="116"/>
                    <a:pt x="34" y="116"/>
                  </a:cubicBezTo>
                  <a:cubicBezTo>
                    <a:pt x="34" y="114"/>
                    <a:pt x="33" y="112"/>
                    <a:pt x="34" y="111"/>
                  </a:cubicBezTo>
                  <a:cubicBezTo>
                    <a:pt x="34" y="111"/>
                    <a:pt x="34" y="110"/>
                    <a:pt x="33" y="110"/>
                  </a:cubicBezTo>
                  <a:cubicBezTo>
                    <a:pt x="34" y="110"/>
                    <a:pt x="34" y="109"/>
                    <a:pt x="34" y="109"/>
                  </a:cubicBezTo>
                  <a:cubicBezTo>
                    <a:pt x="34" y="107"/>
                    <a:pt x="33" y="106"/>
                    <a:pt x="33" y="105"/>
                  </a:cubicBezTo>
                  <a:cubicBezTo>
                    <a:pt x="31" y="104"/>
                    <a:pt x="31" y="103"/>
                    <a:pt x="30" y="102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29" y="100"/>
                    <a:pt x="28" y="99"/>
                    <a:pt x="28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9" y="96"/>
                    <a:pt x="28" y="96"/>
                    <a:pt x="28" y="95"/>
                  </a:cubicBezTo>
                  <a:cubicBezTo>
                    <a:pt x="29" y="95"/>
                    <a:pt x="27" y="93"/>
                    <a:pt x="28" y="92"/>
                  </a:cubicBezTo>
                  <a:cubicBezTo>
                    <a:pt x="28" y="90"/>
                    <a:pt x="29" y="90"/>
                    <a:pt x="29" y="89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29" y="87"/>
                    <a:pt x="29" y="86"/>
                    <a:pt x="28" y="85"/>
                  </a:cubicBezTo>
                  <a:cubicBezTo>
                    <a:pt x="28" y="85"/>
                    <a:pt x="28" y="86"/>
                    <a:pt x="28" y="86"/>
                  </a:cubicBezTo>
                  <a:cubicBezTo>
                    <a:pt x="27" y="86"/>
                    <a:pt x="26" y="84"/>
                    <a:pt x="25" y="84"/>
                  </a:cubicBezTo>
                  <a:cubicBezTo>
                    <a:pt x="25" y="84"/>
                    <a:pt x="25" y="84"/>
                    <a:pt x="25" y="83"/>
                  </a:cubicBezTo>
                  <a:cubicBezTo>
                    <a:pt x="24" y="83"/>
                    <a:pt x="24" y="83"/>
                    <a:pt x="24" y="82"/>
                  </a:cubicBezTo>
                  <a:cubicBezTo>
                    <a:pt x="23" y="82"/>
                    <a:pt x="23" y="82"/>
                    <a:pt x="22" y="82"/>
                  </a:cubicBezTo>
                  <a:cubicBezTo>
                    <a:pt x="21" y="81"/>
                    <a:pt x="21" y="81"/>
                    <a:pt x="21" y="80"/>
                  </a:cubicBezTo>
                  <a:cubicBezTo>
                    <a:pt x="18" y="80"/>
                    <a:pt x="17" y="79"/>
                    <a:pt x="15" y="78"/>
                  </a:cubicBezTo>
                  <a:cubicBezTo>
                    <a:pt x="15" y="77"/>
                    <a:pt x="14" y="76"/>
                    <a:pt x="14" y="74"/>
                  </a:cubicBezTo>
                  <a:cubicBezTo>
                    <a:pt x="14" y="73"/>
                    <a:pt x="13" y="73"/>
                    <a:pt x="12" y="72"/>
                  </a:cubicBezTo>
                  <a:cubicBezTo>
                    <a:pt x="12" y="72"/>
                    <a:pt x="12" y="71"/>
                    <a:pt x="12" y="71"/>
                  </a:cubicBezTo>
                  <a:cubicBezTo>
                    <a:pt x="12" y="73"/>
                    <a:pt x="12" y="72"/>
                    <a:pt x="12" y="74"/>
                  </a:cubicBezTo>
                  <a:cubicBezTo>
                    <a:pt x="12" y="74"/>
                    <a:pt x="12" y="73"/>
                    <a:pt x="11" y="73"/>
                  </a:cubicBezTo>
                  <a:cubicBezTo>
                    <a:pt x="11" y="72"/>
                    <a:pt x="10" y="71"/>
                    <a:pt x="9" y="71"/>
                  </a:cubicBezTo>
                  <a:cubicBezTo>
                    <a:pt x="9" y="70"/>
                    <a:pt x="9" y="70"/>
                    <a:pt x="10" y="70"/>
                  </a:cubicBezTo>
                  <a:cubicBezTo>
                    <a:pt x="9" y="69"/>
                    <a:pt x="9" y="67"/>
                    <a:pt x="8" y="66"/>
                  </a:cubicBezTo>
                  <a:cubicBezTo>
                    <a:pt x="8" y="66"/>
                    <a:pt x="8" y="65"/>
                    <a:pt x="8" y="65"/>
                  </a:cubicBezTo>
                  <a:cubicBezTo>
                    <a:pt x="10" y="53"/>
                    <a:pt x="15" y="42"/>
                    <a:pt x="23" y="33"/>
                  </a:cubicBezTo>
                  <a:close/>
                  <a:moveTo>
                    <a:pt x="32" y="24"/>
                  </a:moveTo>
                  <a:cubicBezTo>
                    <a:pt x="36" y="20"/>
                    <a:pt x="40" y="17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7"/>
                    <a:pt x="44" y="16"/>
                    <a:pt x="43" y="17"/>
                  </a:cubicBezTo>
                  <a:cubicBezTo>
                    <a:pt x="42" y="17"/>
                    <a:pt x="43" y="17"/>
                    <a:pt x="43" y="18"/>
                  </a:cubicBezTo>
                  <a:cubicBezTo>
                    <a:pt x="42" y="18"/>
                    <a:pt x="41" y="19"/>
                    <a:pt x="41" y="19"/>
                  </a:cubicBezTo>
                  <a:cubicBezTo>
                    <a:pt x="39" y="19"/>
                    <a:pt x="39" y="20"/>
                    <a:pt x="38" y="20"/>
                  </a:cubicBezTo>
                  <a:cubicBezTo>
                    <a:pt x="38" y="22"/>
                    <a:pt x="37" y="22"/>
                    <a:pt x="37" y="23"/>
                  </a:cubicBezTo>
                  <a:cubicBezTo>
                    <a:pt x="36" y="23"/>
                    <a:pt x="36" y="23"/>
                    <a:pt x="35" y="23"/>
                  </a:cubicBezTo>
                  <a:cubicBezTo>
                    <a:pt x="35" y="24"/>
                    <a:pt x="36" y="23"/>
                    <a:pt x="36" y="24"/>
                  </a:cubicBezTo>
                  <a:cubicBezTo>
                    <a:pt x="36" y="25"/>
                    <a:pt x="36" y="25"/>
                    <a:pt x="35" y="25"/>
                  </a:cubicBezTo>
                  <a:cubicBezTo>
                    <a:pt x="35" y="27"/>
                    <a:pt x="32" y="25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1" y="25"/>
                    <a:pt x="31" y="24"/>
                  </a:cubicBezTo>
                  <a:cubicBezTo>
                    <a:pt x="32" y="25"/>
                    <a:pt x="32" y="25"/>
                    <a:pt x="33" y="25"/>
                  </a:cubicBezTo>
                  <a:cubicBezTo>
                    <a:pt x="33" y="24"/>
                    <a:pt x="32" y="24"/>
                    <a:pt x="32" y="24"/>
                  </a:cubicBezTo>
                  <a:close/>
                  <a:moveTo>
                    <a:pt x="141" y="45"/>
                  </a:moveTo>
                  <a:cubicBezTo>
                    <a:pt x="141" y="45"/>
                    <a:pt x="140" y="46"/>
                    <a:pt x="140" y="46"/>
                  </a:cubicBezTo>
                  <a:cubicBezTo>
                    <a:pt x="141" y="48"/>
                    <a:pt x="141" y="47"/>
                    <a:pt x="142" y="47"/>
                  </a:cubicBezTo>
                  <a:cubicBezTo>
                    <a:pt x="142" y="47"/>
                    <a:pt x="143" y="48"/>
                    <a:pt x="143" y="49"/>
                  </a:cubicBezTo>
                  <a:cubicBezTo>
                    <a:pt x="143" y="50"/>
                    <a:pt x="144" y="52"/>
                    <a:pt x="143" y="54"/>
                  </a:cubicBezTo>
                  <a:cubicBezTo>
                    <a:pt x="143" y="54"/>
                    <a:pt x="142" y="56"/>
                    <a:pt x="141" y="57"/>
                  </a:cubicBezTo>
                  <a:cubicBezTo>
                    <a:pt x="141" y="58"/>
                    <a:pt x="140" y="58"/>
                    <a:pt x="140" y="58"/>
                  </a:cubicBezTo>
                  <a:cubicBezTo>
                    <a:pt x="139" y="60"/>
                    <a:pt x="140" y="64"/>
                    <a:pt x="139" y="65"/>
                  </a:cubicBezTo>
                  <a:cubicBezTo>
                    <a:pt x="138" y="64"/>
                    <a:pt x="137" y="64"/>
                    <a:pt x="138" y="62"/>
                  </a:cubicBezTo>
                  <a:cubicBezTo>
                    <a:pt x="137" y="62"/>
                    <a:pt x="136" y="61"/>
                    <a:pt x="136" y="61"/>
                  </a:cubicBezTo>
                  <a:cubicBezTo>
                    <a:pt x="135" y="61"/>
                    <a:pt x="136" y="62"/>
                    <a:pt x="136" y="62"/>
                  </a:cubicBezTo>
                  <a:cubicBezTo>
                    <a:pt x="136" y="63"/>
                    <a:pt x="136" y="63"/>
                    <a:pt x="135" y="63"/>
                  </a:cubicBezTo>
                  <a:cubicBezTo>
                    <a:pt x="135" y="64"/>
                    <a:pt x="135" y="63"/>
                    <a:pt x="135" y="64"/>
                  </a:cubicBezTo>
                  <a:cubicBezTo>
                    <a:pt x="135" y="65"/>
                    <a:pt x="135" y="65"/>
                    <a:pt x="136" y="66"/>
                  </a:cubicBezTo>
                  <a:cubicBezTo>
                    <a:pt x="136" y="66"/>
                    <a:pt x="136" y="67"/>
                    <a:pt x="136" y="67"/>
                  </a:cubicBezTo>
                  <a:cubicBezTo>
                    <a:pt x="136" y="68"/>
                    <a:pt x="136" y="70"/>
                    <a:pt x="136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5" y="73"/>
                    <a:pt x="134" y="74"/>
                    <a:pt x="133" y="76"/>
                  </a:cubicBezTo>
                  <a:cubicBezTo>
                    <a:pt x="132" y="76"/>
                    <a:pt x="130" y="76"/>
                    <a:pt x="130" y="77"/>
                  </a:cubicBezTo>
                  <a:cubicBezTo>
                    <a:pt x="131" y="77"/>
                    <a:pt x="131" y="77"/>
                    <a:pt x="131" y="77"/>
                  </a:cubicBezTo>
                  <a:cubicBezTo>
                    <a:pt x="131" y="78"/>
                    <a:pt x="131" y="79"/>
                    <a:pt x="130" y="79"/>
                  </a:cubicBezTo>
                  <a:cubicBezTo>
                    <a:pt x="131" y="82"/>
                    <a:pt x="130" y="84"/>
                    <a:pt x="128" y="85"/>
                  </a:cubicBezTo>
                  <a:cubicBezTo>
                    <a:pt x="128" y="84"/>
                    <a:pt x="128" y="84"/>
                    <a:pt x="127" y="84"/>
                  </a:cubicBezTo>
                  <a:cubicBezTo>
                    <a:pt x="126" y="84"/>
                    <a:pt x="126" y="83"/>
                    <a:pt x="125" y="82"/>
                  </a:cubicBezTo>
                  <a:cubicBezTo>
                    <a:pt x="125" y="82"/>
                    <a:pt x="125" y="83"/>
                    <a:pt x="125" y="84"/>
                  </a:cubicBezTo>
                  <a:cubicBezTo>
                    <a:pt x="125" y="85"/>
                    <a:pt x="126" y="86"/>
                    <a:pt x="127" y="86"/>
                  </a:cubicBezTo>
                  <a:cubicBezTo>
                    <a:pt x="127" y="88"/>
                    <a:pt x="128" y="88"/>
                    <a:pt x="128" y="90"/>
                  </a:cubicBezTo>
                  <a:cubicBezTo>
                    <a:pt x="127" y="89"/>
                    <a:pt x="125" y="88"/>
                    <a:pt x="124" y="87"/>
                  </a:cubicBezTo>
                  <a:cubicBezTo>
                    <a:pt x="125" y="86"/>
                    <a:pt x="124" y="85"/>
                    <a:pt x="124" y="85"/>
                  </a:cubicBezTo>
                  <a:cubicBezTo>
                    <a:pt x="124" y="84"/>
                    <a:pt x="124" y="84"/>
                    <a:pt x="124" y="83"/>
                  </a:cubicBezTo>
                  <a:cubicBezTo>
                    <a:pt x="124" y="82"/>
                    <a:pt x="124" y="82"/>
                    <a:pt x="123" y="81"/>
                  </a:cubicBezTo>
                  <a:cubicBezTo>
                    <a:pt x="123" y="81"/>
                    <a:pt x="123" y="80"/>
                    <a:pt x="123" y="80"/>
                  </a:cubicBezTo>
                  <a:cubicBezTo>
                    <a:pt x="123" y="79"/>
                    <a:pt x="121" y="80"/>
                    <a:pt x="121" y="79"/>
                  </a:cubicBezTo>
                  <a:cubicBezTo>
                    <a:pt x="121" y="78"/>
                    <a:pt x="121" y="78"/>
                    <a:pt x="121" y="78"/>
                  </a:cubicBezTo>
                  <a:cubicBezTo>
                    <a:pt x="120" y="77"/>
                    <a:pt x="120" y="76"/>
                    <a:pt x="120" y="75"/>
                  </a:cubicBezTo>
                  <a:cubicBezTo>
                    <a:pt x="119" y="75"/>
                    <a:pt x="118" y="76"/>
                    <a:pt x="118" y="76"/>
                  </a:cubicBezTo>
                  <a:cubicBezTo>
                    <a:pt x="117" y="77"/>
                    <a:pt x="116" y="77"/>
                    <a:pt x="116" y="78"/>
                  </a:cubicBezTo>
                  <a:cubicBezTo>
                    <a:pt x="116" y="78"/>
                    <a:pt x="116" y="79"/>
                    <a:pt x="115" y="79"/>
                  </a:cubicBezTo>
                  <a:cubicBezTo>
                    <a:pt x="115" y="79"/>
                    <a:pt x="115" y="80"/>
                    <a:pt x="115" y="80"/>
                  </a:cubicBezTo>
                  <a:cubicBezTo>
                    <a:pt x="115" y="80"/>
                    <a:pt x="115" y="80"/>
                    <a:pt x="114" y="80"/>
                  </a:cubicBezTo>
                  <a:cubicBezTo>
                    <a:pt x="114" y="82"/>
                    <a:pt x="114" y="84"/>
                    <a:pt x="113" y="85"/>
                  </a:cubicBezTo>
                  <a:cubicBezTo>
                    <a:pt x="113" y="85"/>
                    <a:pt x="112" y="85"/>
                    <a:pt x="112" y="85"/>
                  </a:cubicBezTo>
                  <a:cubicBezTo>
                    <a:pt x="112" y="85"/>
                    <a:pt x="112" y="84"/>
                    <a:pt x="112" y="83"/>
                  </a:cubicBezTo>
                  <a:cubicBezTo>
                    <a:pt x="111" y="83"/>
                    <a:pt x="111" y="82"/>
                    <a:pt x="110" y="81"/>
                  </a:cubicBezTo>
                  <a:cubicBezTo>
                    <a:pt x="110" y="80"/>
                    <a:pt x="110" y="79"/>
                    <a:pt x="109" y="78"/>
                  </a:cubicBezTo>
                  <a:cubicBezTo>
                    <a:pt x="109" y="77"/>
                    <a:pt x="109" y="77"/>
                    <a:pt x="109" y="76"/>
                  </a:cubicBezTo>
                  <a:cubicBezTo>
                    <a:pt x="108" y="75"/>
                    <a:pt x="108" y="76"/>
                    <a:pt x="107" y="75"/>
                  </a:cubicBezTo>
                  <a:cubicBezTo>
                    <a:pt x="107" y="75"/>
                    <a:pt x="107" y="74"/>
                    <a:pt x="108" y="74"/>
                  </a:cubicBezTo>
                  <a:cubicBezTo>
                    <a:pt x="107" y="74"/>
                    <a:pt x="106" y="73"/>
                    <a:pt x="105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3" y="73"/>
                    <a:pt x="103" y="74"/>
                    <a:pt x="102" y="73"/>
                  </a:cubicBezTo>
                  <a:cubicBezTo>
                    <a:pt x="102" y="72"/>
                    <a:pt x="101" y="73"/>
                    <a:pt x="101" y="72"/>
                  </a:cubicBezTo>
                  <a:cubicBezTo>
                    <a:pt x="99" y="72"/>
                    <a:pt x="99" y="69"/>
                    <a:pt x="98" y="68"/>
                  </a:cubicBezTo>
                  <a:cubicBezTo>
                    <a:pt x="97" y="68"/>
                    <a:pt x="97" y="69"/>
                    <a:pt x="97" y="69"/>
                  </a:cubicBezTo>
                  <a:cubicBezTo>
                    <a:pt x="97" y="69"/>
                    <a:pt x="97" y="70"/>
                    <a:pt x="98" y="70"/>
                  </a:cubicBezTo>
                  <a:cubicBezTo>
                    <a:pt x="98" y="71"/>
                    <a:pt x="99" y="72"/>
                    <a:pt x="99" y="73"/>
                  </a:cubicBezTo>
                  <a:cubicBezTo>
                    <a:pt x="99" y="72"/>
                    <a:pt x="100" y="72"/>
                    <a:pt x="101" y="72"/>
                  </a:cubicBezTo>
                  <a:cubicBezTo>
                    <a:pt x="101" y="74"/>
                    <a:pt x="102" y="74"/>
                    <a:pt x="102" y="75"/>
                  </a:cubicBezTo>
                  <a:cubicBezTo>
                    <a:pt x="102" y="76"/>
                    <a:pt x="101" y="76"/>
                    <a:pt x="102" y="77"/>
                  </a:cubicBezTo>
                  <a:cubicBezTo>
                    <a:pt x="101" y="78"/>
                    <a:pt x="100" y="78"/>
                    <a:pt x="99" y="79"/>
                  </a:cubicBezTo>
                  <a:cubicBezTo>
                    <a:pt x="99" y="79"/>
                    <a:pt x="99" y="80"/>
                    <a:pt x="99" y="80"/>
                  </a:cubicBezTo>
                  <a:cubicBezTo>
                    <a:pt x="97" y="80"/>
                    <a:pt x="96" y="81"/>
                    <a:pt x="94" y="82"/>
                  </a:cubicBezTo>
                  <a:cubicBezTo>
                    <a:pt x="93" y="81"/>
                    <a:pt x="93" y="79"/>
                    <a:pt x="92" y="78"/>
                  </a:cubicBezTo>
                  <a:cubicBezTo>
                    <a:pt x="91" y="77"/>
                    <a:pt x="91" y="75"/>
                    <a:pt x="90" y="74"/>
                  </a:cubicBezTo>
                  <a:cubicBezTo>
                    <a:pt x="90" y="74"/>
                    <a:pt x="89" y="72"/>
                    <a:pt x="89" y="72"/>
                  </a:cubicBezTo>
                  <a:cubicBezTo>
                    <a:pt x="88" y="72"/>
                    <a:pt x="89" y="73"/>
                    <a:pt x="89" y="74"/>
                  </a:cubicBezTo>
                  <a:cubicBezTo>
                    <a:pt x="89" y="75"/>
                    <a:pt x="90" y="75"/>
                    <a:pt x="90" y="76"/>
                  </a:cubicBezTo>
                  <a:cubicBezTo>
                    <a:pt x="90" y="78"/>
                    <a:pt x="91" y="77"/>
                    <a:pt x="91" y="79"/>
                  </a:cubicBezTo>
                  <a:cubicBezTo>
                    <a:pt x="92" y="80"/>
                    <a:pt x="93" y="81"/>
                    <a:pt x="93" y="83"/>
                  </a:cubicBezTo>
                  <a:cubicBezTo>
                    <a:pt x="94" y="83"/>
                    <a:pt x="95" y="83"/>
                    <a:pt x="95" y="83"/>
                  </a:cubicBezTo>
                  <a:cubicBezTo>
                    <a:pt x="96" y="83"/>
                    <a:pt x="96" y="82"/>
                    <a:pt x="97" y="82"/>
                  </a:cubicBezTo>
                  <a:cubicBezTo>
                    <a:pt x="98" y="83"/>
                    <a:pt x="98" y="84"/>
                    <a:pt x="98" y="85"/>
                  </a:cubicBezTo>
                  <a:cubicBezTo>
                    <a:pt x="96" y="87"/>
                    <a:pt x="95" y="89"/>
                    <a:pt x="94" y="91"/>
                  </a:cubicBezTo>
                  <a:cubicBezTo>
                    <a:pt x="94" y="91"/>
                    <a:pt x="93" y="92"/>
                    <a:pt x="93" y="92"/>
                  </a:cubicBezTo>
                  <a:cubicBezTo>
                    <a:pt x="92" y="94"/>
                    <a:pt x="92" y="95"/>
                    <a:pt x="91" y="96"/>
                  </a:cubicBezTo>
                  <a:cubicBezTo>
                    <a:pt x="92" y="98"/>
                    <a:pt x="92" y="102"/>
                    <a:pt x="91" y="104"/>
                  </a:cubicBezTo>
                  <a:cubicBezTo>
                    <a:pt x="90" y="105"/>
                    <a:pt x="89" y="107"/>
                    <a:pt x="88" y="110"/>
                  </a:cubicBezTo>
                  <a:cubicBezTo>
                    <a:pt x="88" y="110"/>
                    <a:pt x="87" y="111"/>
                    <a:pt x="87" y="111"/>
                  </a:cubicBezTo>
                  <a:cubicBezTo>
                    <a:pt x="87" y="112"/>
                    <a:pt x="87" y="112"/>
                    <a:pt x="87" y="113"/>
                  </a:cubicBezTo>
                  <a:cubicBezTo>
                    <a:pt x="86" y="114"/>
                    <a:pt x="85" y="115"/>
                    <a:pt x="85" y="117"/>
                  </a:cubicBezTo>
                  <a:cubicBezTo>
                    <a:pt x="83" y="117"/>
                    <a:pt x="81" y="119"/>
                    <a:pt x="79" y="119"/>
                  </a:cubicBezTo>
                  <a:cubicBezTo>
                    <a:pt x="78" y="117"/>
                    <a:pt x="78" y="115"/>
                    <a:pt x="77" y="113"/>
                  </a:cubicBezTo>
                  <a:cubicBezTo>
                    <a:pt x="77" y="112"/>
                    <a:pt x="77" y="112"/>
                    <a:pt x="77" y="111"/>
                  </a:cubicBezTo>
                  <a:cubicBezTo>
                    <a:pt x="77" y="109"/>
                    <a:pt x="76" y="107"/>
                    <a:pt x="75" y="106"/>
                  </a:cubicBezTo>
                  <a:cubicBezTo>
                    <a:pt x="75" y="105"/>
                    <a:pt x="75" y="103"/>
                    <a:pt x="76" y="102"/>
                  </a:cubicBezTo>
                  <a:cubicBezTo>
                    <a:pt x="76" y="100"/>
                    <a:pt x="76" y="99"/>
                    <a:pt x="75" y="98"/>
                  </a:cubicBezTo>
                  <a:cubicBezTo>
                    <a:pt x="75" y="96"/>
                    <a:pt x="74" y="95"/>
                    <a:pt x="73" y="93"/>
                  </a:cubicBezTo>
                  <a:cubicBezTo>
                    <a:pt x="73" y="91"/>
                    <a:pt x="74" y="90"/>
                    <a:pt x="74" y="88"/>
                  </a:cubicBezTo>
                  <a:cubicBezTo>
                    <a:pt x="73" y="88"/>
                    <a:pt x="73" y="88"/>
                    <a:pt x="73" y="89"/>
                  </a:cubicBezTo>
                  <a:cubicBezTo>
                    <a:pt x="72" y="89"/>
                    <a:pt x="71" y="88"/>
                    <a:pt x="70" y="88"/>
                  </a:cubicBezTo>
                  <a:cubicBezTo>
                    <a:pt x="70" y="88"/>
                    <a:pt x="70" y="87"/>
                    <a:pt x="70" y="87"/>
                  </a:cubicBezTo>
                  <a:cubicBezTo>
                    <a:pt x="69" y="87"/>
                    <a:pt x="69" y="88"/>
                    <a:pt x="68" y="88"/>
                  </a:cubicBezTo>
                  <a:cubicBezTo>
                    <a:pt x="67" y="88"/>
                    <a:pt x="66" y="88"/>
                    <a:pt x="65" y="89"/>
                  </a:cubicBezTo>
                  <a:cubicBezTo>
                    <a:pt x="63" y="88"/>
                    <a:pt x="63" y="87"/>
                    <a:pt x="62" y="86"/>
                  </a:cubicBezTo>
                  <a:cubicBezTo>
                    <a:pt x="61" y="85"/>
                    <a:pt x="60" y="84"/>
                    <a:pt x="60" y="83"/>
                  </a:cubicBezTo>
                  <a:cubicBezTo>
                    <a:pt x="60" y="80"/>
                    <a:pt x="60" y="78"/>
                    <a:pt x="60" y="75"/>
                  </a:cubicBezTo>
                  <a:cubicBezTo>
                    <a:pt x="60" y="74"/>
                    <a:pt x="61" y="73"/>
                    <a:pt x="61" y="72"/>
                  </a:cubicBezTo>
                  <a:cubicBezTo>
                    <a:pt x="61" y="71"/>
                    <a:pt x="63" y="70"/>
                    <a:pt x="63" y="69"/>
                  </a:cubicBezTo>
                  <a:cubicBezTo>
                    <a:pt x="64" y="68"/>
                    <a:pt x="63" y="67"/>
                    <a:pt x="64" y="65"/>
                  </a:cubicBezTo>
                  <a:cubicBezTo>
                    <a:pt x="65" y="65"/>
                    <a:pt x="65" y="65"/>
                    <a:pt x="66" y="64"/>
                  </a:cubicBezTo>
                  <a:cubicBezTo>
                    <a:pt x="66" y="64"/>
                    <a:pt x="67" y="64"/>
                    <a:pt x="67" y="64"/>
                  </a:cubicBezTo>
                  <a:cubicBezTo>
                    <a:pt x="68" y="63"/>
                    <a:pt x="70" y="63"/>
                    <a:pt x="72" y="63"/>
                  </a:cubicBezTo>
                  <a:cubicBezTo>
                    <a:pt x="73" y="63"/>
                    <a:pt x="74" y="62"/>
                    <a:pt x="75" y="62"/>
                  </a:cubicBezTo>
                  <a:cubicBezTo>
                    <a:pt x="75" y="63"/>
                    <a:pt x="75" y="64"/>
                    <a:pt x="75" y="64"/>
                  </a:cubicBezTo>
                  <a:cubicBezTo>
                    <a:pt x="75" y="64"/>
                    <a:pt x="76" y="64"/>
                    <a:pt x="75" y="65"/>
                  </a:cubicBezTo>
                  <a:cubicBezTo>
                    <a:pt x="76" y="67"/>
                    <a:pt x="79" y="67"/>
                    <a:pt x="80" y="68"/>
                  </a:cubicBezTo>
                  <a:cubicBezTo>
                    <a:pt x="80" y="68"/>
                    <a:pt x="80" y="67"/>
                    <a:pt x="81" y="66"/>
                  </a:cubicBezTo>
                  <a:cubicBezTo>
                    <a:pt x="83" y="67"/>
                    <a:pt x="85" y="67"/>
                    <a:pt x="87" y="68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4"/>
                    <a:pt x="88" y="64"/>
                    <a:pt x="88" y="63"/>
                  </a:cubicBezTo>
                  <a:cubicBezTo>
                    <a:pt x="87" y="63"/>
                    <a:pt x="88" y="65"/>
                    <a:pt x="87" y="65"/>
                  </a:cubicBezTo>
                  <a:cubicBezTo>
                    <a:pt x="86" y="65"/>
                    <a:pt x="87" y="64"/>
                    <a:pt x="87" y="63"/>
                  </a:cubicBezTo>
                  <a:cubicBezTo>
                    <a:pt x="86" y="64"/>
                    <a:pt x="84" y="64"/>
                    <a:pt x="83" y="63"/>
                  </a:cubicBezTo>
                  <a:cubicBezTo>
                    <a:pt x="83" y="63"/>
                    <a:pt x="83" y="62"/>
                    <a:pt x="83" y="62"/>
                  </a:cubicBezTo>
                  <a:cubicBezTo>
                    <a:pt x="83" y="61"/>
                    <a:pt x="83" y="61"/>
                    <a:pt x="83" y="60"/>
                  </a:cubicBezTo>
                  <a:cubicBezTo>
                    <a:pt x="83" y="60"/>
                    <a:pt x="83" y="60"/>
                    <a:pt x="82" y="60"/>
                  </a:cubicBezTo>
                  <a:cubicBezTo>
                    <a:pt x="82" y="61"/>
                    <a:pt x="82" y="62"/>
                    <a:pt x="82" y="63"/>
                  </a:cubicBezTo>
                  <a:cubicBezTo>
                    <a:pt x="83" y="63"/>
                    <a:pt x="83" y="63"/>
                    <a:pt x="83" y="64"/>
                  </a:cubicBezTo>
                  <a:cubicBezTo>
                    <a:pt x="83" y="64"/>
                    <a:pt x="82" y="64"/>
                    <a:pt x="82" y="64"/>
                  </a:cubicBezTo>
                  <a:cubicBezTo>
                    <a:pt x="82" y="64"/>
                    <a:pt x="82" y="64"/>
                    <a:pt x="82" y="63"/>
                  </a:cubicBezTo>
                  <a:cubicBezTo>
                    <a:pt x="81" y="63"/>
                    <a:pt x="81" y="63"/>
                    <a:pt x="80" y="63"/>
                  </a:cubicBezTo>
                  <a:cubicBezTo>
                    <a:pt x="80" y="62"/>
                    <a:pt x="80" y="62"/>
                    <a:pt x="80" y="61"/>
                  </a:cubicBezTo>
                  <a:cubicBezTo>
                    <a:pt x="80" y="61"/>
                    <a:pt x="80" y="61"/>
                    <a:pt x="80" y="60"/>
                  </a:cubicBezTo>
                  <a:cubicBezTo>
                    <a:pt x="80" y="60"/>
                    <a:pt x="80" y="59"/>
                    <a:pt x="79" y="59"/>
                  </a:cubicBezTo>
                  <a:cubicBezTo>
                    <a:pt x="79" y="58"/>
                    <a:pt x="77" y="57"/>
                    <a:pt x="77" y="56"/>
                  </a:cubicBezTo>
                  <a:cubicBezTo>
                    <a:pt x="76" y="58"/>
                    <a:pt x="79" y="58"/>
                    <a:pt x="79" y="60"/>
                  </a:cubicBezTo>
                  <a:cubicBezTo>
                    <a:pt x="79" y="61"/>
                    <a:pt x="79" y="59"/>
                    <a:pt x="78" y="60"/>
                  </a:cubicBezTo>
                  <a:cubicBezTo>
                    <a:pt x="78" y="60"/>
                    <a:pt x="79" y="60"/>
                    <a:pt x="79" y="61"/>
                  </a:cubicBezTo>
                  <a:cubicBezTo>
                    <a:pt x="78" y="61"/>
                    <a:pt x="77" y="62"/>
                    <a:pt x="78" y="63"/>
                  </a:cubicBezTo>
                  <a:cubicBezTo>
                    <a:pt x="77" y="62"/>
                    <a:pt x="76" y="62"/>
                    <a:pt x="76" y="61"/>
                  </a:cubicBezTo>
                  <a:cubicBezTo>
                    <a:pt x="77" y="61"/>
                    <a:pt x="77" y="61"/>
                    <a:pt x="78" y="61"/>
                  </a:cubicBezTo>
                  <a:cubicBezTo>
                    <a:pt x="77" y="60"/>
                    <a:pt x="77" y="59"/>
                    <a:pt x="75" y="59"/>
                  </a:cubicBezTo>
                  <a:cubicBezTo>
                    <a:pt x="75" y="59"/>
                    <a:pt x="75" y="58"/>
                    <a:pt x="75" y="58"/>
                  </a:cubicBezTo>
                  <a:cubicBezTo>
                    <a:pt x="75" y="60"/>
                    <a:pt x="75" y="61"/>
                    <a:pt x="74" y="61"/>
                  </a:cubicBezTo>
                  <a:cubicBezTo>
                    <a:pt x="74" y="60"/>
                    <a:pt x="73" y="58"/>
                    <a:pt x="74" y="57"/>
                  </a:cubicBezTo>
                  <a:cubicBezTo>
                    <a:pt x="73" y="57"/>
                    <a:pt x="73" y="58"/>
                    <a:pt x="72" y="57"/>
                  </a:cubicBezTo>
                  <a:cubicBezTo>
                    <a:pt x="70" y="57"/>
                    <a:pt x="70" y="59"/>
                    <a:pt x="69" y="59"/>
                  </a:cubicBezTo>
                  <a:cubicBezTo>
                    <a:pt x="70" y="61"/>
                    <a:pt x="69" y="62"/>
                    <a:pt x="68" y="63"/>
                  </a:cubicBezTo>
                  <a:cubicBezTo>
                    <a:pt x="67" y="63"/>
                    <a:pt x="67" y="63"/>
                    <a:pt x="66" y="63"/>
                  </a:cubicBezTo>
                  <a:cubicBezTo>
                    <a:pt x="66" y="63"/>
                    <a:pt x="65" y="62"/>
                    <a:pt x="64" y="63"/>
                  </a:cubicBezTo>
                  <a:cubicBezTo>
                    <a:pt x="64" y="61"/>
                    <a:pt x="64" y="61"/>
                    <a:pt x="64" y="60"/>
                  </a:cubicBezTo>
                  <a:cubicBezTo>
                    <a:pt x="65" y="60"/>
                    <a:pt x="64" y="58"/>
                    <a:pt x="64" y="57"/>
                  </a:cubicBezTo>
                  <a:cubicBezTo>
                    <a:pt x="66" y="57"/>
                    <a:pt x="67" y="57"/>
                    <a:pt x="68" y="57"/>
                  </a:cubicBezTo>
                  <a:cubicBezTo>
                    <a:pt x="68" y="57"/>
                    <a:pt x="68" y="56"/>
                    <a:pt x="68" y="56"/>
                  </a:cubicBezTo>
                  <a:cubicBezTo>
                    <a:pt x="69" y="55"/>
                    <a:pt x="67" y="55"/>
                    <a:pt x="67" y="54"/>
                  </a:cubicBezTo>
                  <a:cubicBezTo>
                    <a:pt x="67" y="54"/>
                    <a:pt x="66" y="54"/>
                    <a:pt x="66" y="54"/>
                  </a:cubicBezTo>
                  <a:cubicBezTo>
                    <a:pt x="66" y="53"/>
                    <a:pt x="66" y="53"/>
                    <a:pt x="67" y="52"/>
                  </a:cubicBezTo>
                  <a:cubicBezTo>
                    <a:pt x="68" y="52"/>
                    <a:pt x="68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8" y="51"/>
                    <a:pt x="67" y="51"/>
                    <a:pt x="65" y="51"/>
                  </a:cubicBezTo>
                  <a:cubicBezTo>
                    <a:pt x="65" y="50"/>
                    <a:pt x="66" y="50"/>
                    <a:pt x="67" y="50"/>
                  </a:cubicBezTo>
                  <a:cubicBezTo>
                    <a:pt x="66" y="50"/>
                    <a:pt x="66" y="49"/>
                    <a:pt x="66" y="48"/>
                  </a:cubicBezTo>
                  <a:cubicBezTo>
                    <a:pt x="66" y="48"/>
                    <a:pt x="67" y="48"/>
                    <a:pt x="67" y="47"/>
                  </a:cubicBezTo>
                  <a:cubicBezTo>
                    <a:pt x="67" y="46"/>
                    <a:pt x="67" y="46"/>
                    <a:pt x="66" y="46"/>
                  </a:cubicBezTo>
                  <a:cubicBezTo>
                    <a:pt x="66" y="45"/>
                    <a:pt x="66" y="44"/>
                    <a:pt x="66" y="42"/>
                  </a:cubicBezTo>
                  <a:cubicBezTo>
                    <a:pt x="67" y="42"/>
                    <a:pt x="67" y="42"/>
                    <a:pt x="68" y="42"/>
                  </a:cubicBezTo>
                  <a:cubicBezTo>
                    <a:pt x="68" y="43"/>
                    <a:pt x="68" y="43"/>
                    <a:pt x="67" y="43"/>
                  </a:cubicBezTo>
                  <a:cubicBezTo>
                    <a:pt x="68" y="43"/>
                    <a:pt x="68" y="44"/>
                    <a:pt x="68" y="44"/>
                  </a:cubicBezTo>
                  <a:cubicBezTo>
                    <a:pt x="68" y="45"/>
                    <a:pt x="69" y="45"/>
                    <a:pt x="69" y="47"/>
                  </a:cubicBezTo>
                  <a:cubicBezTo>
                    <a:pt x="69" y="48"/>
                    <a:pt x="70" y="48"/>
                    <a:pt x="70" y="48"/>
                  </a:cubicBezTo>
                  <a:cubicBezTo>
                    <a:pt x="69" y="49"/>
                    <a:pt x="69" y="50"/>
                    <a:pt x="69" y="51"/>
                  </a:cubicBezTo>
                  <a:cubicBezTo>
                    <a:pt x="70" y="51"/>
                    <a:pt x="69" y="49"/>
                    <a:pt x="71" y="49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8"/>
                    <a:pt x="73" y="47"/>
                    <a:pt x="73" y="47"/>
                  </a:cubicBezTo>
                  <a:cubicBezTo>
                    <a:pt x="73" y="47"/>
                    <a:pt x="73" y="46"/>
                    <a:pt x="73" y="46"/>
                  </a:cubicBezTo>
                  <a:cubicBezTo>
                    <a:pt x="73" y="45"/>
                    <a:pt x="73" y="45"/>
                    <a:pt x="74" y="44"/>
                  </a:cubicBezTo>
                  <a:cubicBezTo>
                    <a:pt x="74" y="44"/>
                    <a:pt x="72" y="44"/>
                    <a:pt x="72" y="44"/>
                  </a:cubicBezTo>
                  <a:cubicBezTo>
                    <a:pt x="72" y="42"/>
                    <a:pt x="72" y="41"/>
                    <a:pt x="72" y="40"/>
                  </a:cubicBezTo>
                  <a:cubicBezTo>
                    <a:pt x="72" y="39"/>
                    <a:pt x="72" y="37"/>
                    <a:pt x="74" y="37"/>
                  </a:cubicBezTo>
                  <a:cubicBezTo>
                    <a:pt x="74" y="37"/>
                    <a:pt x="74" y="37"/>
                    <a:pt x="74" y="36"/>
                  </a:cubicBezTo>
                  <a:cubicBezTo>
                    <a:pt x="74" y="36"/>
                    <a:pt x="74" y="36"/>
                    <a:pt x="74" y="37"/>
                  </a:cubicBezTo>
                  <a:cubicBezTo>
                    <a:pt x="75" y="36"/>
                    <a:pt x="76" y="35"/>
                    <a:pt x="76" y="33"/>
                  </a:cubicBezTo>
                  <a:cubicBezTo>
                    <a:pt x="77" y="33"/>
                    <a:pt x="78" y="32"/>
                    <a:pt x="79" y="31"/>
                  </a:cubicBezTo>
                  <a:cubicBezTo>
                    <a:pt x="79" y="31"/>
                    <a:pt x="79" y="30"/>
                    <a:pt x="79" y="31"/>
                  </a:cubicBezTo>
                  <a:cubicBezTo>
                    <a:pt x="80" y="30"/>
                    <a:pt x="81" y="30"/>
                    <a:pt x="81" y="29"/>
                  </a:cubicBezTo>
                  <a:cubicBezTo>
                    <a:pt x="82" y="29"/>
                    <a:pt x="83" y="29"/>
                    <a:pt x="83" y="29"/>
                  </a:cubicBezTo>
                  <a:cubicBezTo>
                    <a:pt x="84" y="29"/>
                    <a:pt x="84" y="30"/>
                    <a:pt x="85" y="31"/>
                  </a:cubicBezTo>
                  <a:cubicBezTo>
                    <a:pt x="86" y="31"/>
                    <a:pt x="86" y="31"/>
                    <a:pt x="87" y="32"/>
                  </a:cubicBezTo>
                  <a:cubicBezTo>
                    <a:pt x="88" y="32"/>
                    <a:pt x="90" y="33"/>
                    <a:pt x="89" y="35"/>
                  </a:cubicBezTo>
                  <a:cubicBezTo>
                    <a:pt x="91" y="35"/>
                    <a:pt x="91" y="33"/>
                    <a:pt x="91" y="32"/>
                  </a:cubicBezTo>
                  <a:cubicBezTo>
                    <a:pt x="91" y="32"/>
                    <a:pt x="92" y="32"/>
                    <a:pt x="92" y="32"/>
                  </a:cubicBezTo>
                  <a:cubicBezTo>
                    <a:pt x="92" y="33"/>
                    <a:pt x="92" y="33"/>
                    <a:pt x="92" y="34"/>
                  </a:cubicBezTo>
                  <a:cubicBezTo>
                    <a:pt x="94" y="33"/>
                    <a:pt x="94" y="32"/>
                    <a:pt x="95" y="32"/>
                  </a:cubicBezTo>
                  <a:cubicBezTo>
                    <a:pt x="97" y="32"/>
                    <a:pt x="98" y="32"/>
                    <a:pt x="99" y="32"/>
                  </a:cubicBezTo>
                  <a:cubicBezTo>
                    <a:pt x="99" y="31"/>
                    <a:pt x="97" y="31"/>
                    <a:pt x="98" y="30"/>
                  </a:cubicBezTo>
                  <a:cubicBezTo>
                    <a:pt x="99" y="30"/>
                    <a:pt x="99" y="31"/>
                    <a:pt x="101" y="31"/>
                  </a:cubicBezTo>
                  <a:cubicBezTo>
                    <a:pt x="102" y="30"/>
                    <a:pt x="103" y="29"/>
                    <a:pt x="103" y="28"/>
                  </a:cubicBezTo>
                  <a:cubicBezTo>
                    <a:pt x="104" y="27"/>
                    <a:pt x="104" y="28"/>
                    <a:pt x="105" y="29"/>
                  </a:cubicBezTo>
                  <a:cubicBezTo>
                    <a:pt x="106" y="29"/>
                    <a:pt x="105" y="28"/>
                    <a:pt x="106" y="28"/>
                  </a:cubicBezTo>
                  <a:cubicBezTo>
                    <a:pt x="106" y="29"/>
                    <a:pt x="106" y="29"/>
                    <a:pt x="106" y="30"/>
                  </a:cubicBezTo>
                  <a:cubicBezTo>
                    <a:pt x="107" y="30"/>
                    <a:pt x="107" y="29"/>
                    <a:pt x="107" y="28"/>
                  </a:cubicBezTo>
                  <a:cubicBezTo>
                    <a:pt x="108" y="28"/>
                    <a:pt x="108" y="29"/>
                    <a:pt x="109" y="29"/>
                  </a:cubicBezTo>
                  <a:cubicBezTo>
                    <a:pt x="109" y="28"/>
                    <a:pt x="108" y="28"/>
                    <a:pt x="108" y="27"/>
                  </a:cubicBezTo>
                  <a:cubicBezTo>
                    <a:pt x="108" y="26"/>
                    <a:pt x="109" y="27"/>
                    <a:pt x="110" y="27"/>
                  </a:cubicBezTo>
                  <a:cubicBezTo>
                    <a:pt x="110" y="27"/>
                    <a:pt x="110" y="26"/>
                    <a:pt x="110" y="25"/>
                  </a:cubicBezTo>
                  <a:cubicBezTo>
                    <a:pt x="111" y="25"/>
                    <a:pt x="111" y="25"/>
                    <a:pt x="112" y="25"/>
                  </a:cubicBezTo>
                  <a:cubicBezTo>
                    <a:pt x="113" y="25"/>
                    <a:pt x="114" y="24"/>
                    <a:pt x="115" y="23"/>
                  </a:cubicBezTo>
                  <a:cubicBezTo>
                    <a:pt x="115" y="23"/>
                    <a:pt x="115" y="24"/>
                    <a:pt x="115" y="24"/>
                  </a:cubicBezTo>
                  <a:cubicBezTo>
                    <a:pt x="116" y="24"/>
                    <a:pt x="116" y="23"/>
                    <a:pt x="117" y="23"/>
                  </a:cubicBezTo>
                  <a:cubicBezTo>
                    <a:pt x="117" y="22"/>
                    <a:pt x="117" y="22"/>
                    <a:pt x="118" y="21"/>
                  </a:cubicBezTo>
                  <a:cubicBezTo>
                    <a:pt x="119" y="21"/>
                    <a:pt x="119" y="22"/>
                    <a:pt x="119" y="23"/>
                  </a:cubicBezTo>
                  <a:cubicBezTo>
                    <a:pt x="120" y="23"/>
                    <a:pt x="121" y="23"/>
                    <a:pt x="122" y="22"/>
                  </a:cubicBezTo>
                  <a:cubicBezTo>
                    <a:pt x="122" y="23"/>
                    <a:pt x="123" y="23"/>
                    <a:pt x="124" y="24"/>
                  </a:cubicBezTo>
                  <a:cubicBezTo>
                    <a:pt x="124" y="25"/>
                    <a:pt x="123" y="25"/>
                    <a:pt x="123" y="26"/>
                  </a:cubicBezTo>
                  <a:cubicBezTo>
                    <a:pt x="124" y="26"/>
                    <a:pt x="125" y="26"/>
                    <a:pt x="125" y="26"/>
                  </a:cubicBezTo>
                  <a:cubicBezTo>
                    <a:pt x="126" y="27"/>
                    <a:pt x="126" y="26"/>
                    <a:pt x="126" y="26"/>
                  </a:cubicBezTo>
                  <a:cubicBezTo>
                    <a:pt x="127" y="27"/>
                    <a:pt x="127" y="27"/>
                    <a:pt x="128" y="27"/>
                  </a:cubicBezTo>
                  <a:cubicBezTo>
                    <a:pt x="133" y="32"/>
                    <a:pt x="138" y="38"/>
                    <a:pt x="141" y="45"/>
                  </a:cubicBezTo>
                  <a:close/>
                  <a:moveTo>
                    <a:pt x="146" y="58"/>
                  </a:moveTo>
                  <a:cubicBezTo>
                    <a:pt x="146" y="58"/>
                    <a:pt x="146" y="58"/>
                    <a:pt x="146" y="58"/>
                  </a:cubicBezTo>
                  <a:cubicBezTo>
                    <a:pt x="146" y="58"/>
                    <a:pt x="146" y="57"/>
                    <a:pt x="146" y="57"/>
                  </a:cubicBezTo>
                  <a:cubicBezTo>
                    <a:pt x="145" y="57"/>
                    <a:pt x="145" y="59"/>
                    <a:pt x="144" y="58"/>
                  </a:cubicBezTo>
                  <a:cubicBezTo>
                    <a:pt x="144" y="57"/>
                    <a:pt x="145" y="56"/>
                    <a:pt x="144" y="55"/>
                  </a:cubicBezTo>
                  <a:cubicBezTo>
                    <a:pt x="145" y="55"/>
                    <a:pt x="145" y="55"/>
                    <a:pt x="146" y="55"/>
                  </a:cubicBezTo>
                  <a:cubicBezTo>
                    <a:pt x="146" y="56"/>
                    <a:pt x="146" y="57"/>
                    <a:pt x="146" y="58"/>
                  </a:cubicBezTo>
                  <a:close/>
                  <a:moveTo>
                    <a:pt x="138" y="83"/>
                  </a:moveTo>
                  <a:cubicBezTo>
                    <a:pt x="138" y="82"/>
                    <a:pt x="139" y="82"/>
                    <a:pt x="139" y="82"/>
                  </a:cubicBezTo>
                  <a:cubicBezTo>
                    <a:pt x="139" y="81"/>
                    <a:pt x="139" y="80"/>
                    <a:pt x="140" y="80"/>
                  </a:cubicBezTo>
                  <a:cubicBezTo>
                    <a:pt x="140" y="80"/>
                    <a:pt x="141" y="81"/>
                    <a:pt x="141" y="81"/>
                  </a:cubicBezTo>
                  <a:cubicBezTo>
                    <a:pt x="141" y="82"/>
                    <a:pt x="142" y="82"/>
                    <a:pt x="142" y="83"/>
                  </a:cubicBezTo>
                  <a:cubicBezTo>
                    <a:pt x="141" y="83"/>
                    <a:pt x="140" y="83"/>
                    <a:pt x="140" y="84"/>
                  </a:cubicBezTo>
                  <a:cubicBezTo>
                    <a:pt x="139" y="84"/>
                    <a:pt x="139" y="84"/>
                    <a:pt x="139" y="83"/>
                  </a:cubicBezTo>
                  <a:cubicBezTo>
                    <a:pt x="139" y="83"/>
                    <a:pt x="138" y="83"/>
                    <a:pt x="138" y="83"/>
                  </a:cubicBezTo>
                  <a:close/>
                  <a:moveTo>
                    <a:pt x="139" y="94"/>
                  </a:moveTo>
                  <a:cubicBezTo>
                    <a:pt x="138" y="95"/>
                    <a:pt x="138" y="94"/>
                    <a:pt x="137" y="93"/>
                  </a:cubicBezTo>
                  <a:cubicBezTo>
                    <a:pt x="137" y="94"/>
                    <a:pt x="137" y="94"/>
                    <a:pt x="137" y="95"/>
                  </a:cubicBezTo>
                  <a:cubicBezTo>
                    <a:pt x="135" y="94"/>
                    <a:pt x="136" y="91"/>
                    <a:pt x="137" y="90"/>
                  </a:cubicBezTo>
                  <a:cubicBezTo>
                    <a:pt x="137" y="91"/>
                    <a:pt x="139" y="90"/>
                    <a:pt x="139" y="92"/>
                  </a:cubicBezTo>
                  <a:cubicBezTo>
                    <a:pt x="139" y="92"/>
                    <a:pt x="138" y="92"/>
                    <a:pt x="138" y="92"/>
                  </a:cubicBezTo>
                  <a:cubicBezTo>
                    <a:pt x="138" y="93"/>
                    <a:pt x="138" y="93"/>
                    <a:pt x="139" y="94"/>
                  </a:cubicBezTo>
                  <a:close/>
                  <a:moveTo>
                    <a:pt x="136" y="91"/>
                  </a:moveTo>
                  <a:cubicBezTo>
                    <a:pt x="135" y="92"/>
                    <a:pt x="135" y="93"/>
                    <a:pt x="134" y="94"/>
                  </a:cubicBezTo>
                  <a:cubicBezTo>
                    <a:pt x="134" y="94"/>
                    <a:pt x="135" y="94"/>
                    <a:pt x="135" y="94"/>
                  </a:cubicBezTo>
                  <a:cubicBezTo>
                    <a:pt x="135" y="95"/>
                    <a:pt x="134" y="94"/>
                    <a:pt x="134" y="95"/>
                  </a:cubicBezTo>
                  <a:cubicBezTo>
                    <a:pt x="133" y="95"/>
                    <a:pt x="133" y="94"/>
                    <a:pt x="131" y="94"/>
                  </a:cubicBezTo>
                  <a:cubicBezTo>
                    <a:pt x="131" y="93"/>
                    <a:pt x="130" y="92"/>
                    <a:pt x="130" y="91"/>
                  </a:cubicBezTo>
                  <a:cubicBezTo>
                    <a:pt x="130" y="89"/>
                    <a:pt x="134" y="89"/>
                    <a:pt x="134" y="86"/>
                  </a:cubicBezTo>
                  <a:cubicBezTo>
                    <a:pt x="135" y="86"/>
                    <a:pt x="135" y="87"/>
                    <a:pt x="136" y="87"/>
                  </a:cubicBezTo>
                  <a:cubicBezTo>
                    <a:pt x="136" y="88"/>
                    <a:pt x="136" y="88"/>
                    <a:pt x="135" y="89"/>
                  </a:cubicBezTo>
                  <a:cubicBezTo>
                    <a:pt x="136" y="89"/>
                    <a:pt x="135" y="90"/>
                    <a:pt x="136" y="91"/>
                  </a:cubicBezTo>
                  <a:close/>
                  <a:moveTo>
                    <a:pt x="134" y="98"/>
                  </a:moveTo>
                  <a:cubicBezTo>
                    <a:pt x="131" y="98"/>
                    <a:pt x="130" y="97"/>
                    <a:pt x="128" y="97"/>
                  </a:cubicBezTo>
                  <a:cubicBezTo>
                    <a:pt x="128" y="96"/>
                    <a:pt x="128" y="96"/>
                    <a:pt x="129" y="95"/>
                  </a:cubicBezTo>
                  <a:cubicBezTo>
                    <a:pt x="130" y="96"/>
                    <a:pt x="131" y="96"/>
                    <a:pt x="133" y="96"/>
                  </a:cubicBezTo>
                  <a:cubicBezTo>
                    <a:pt x="133" y="97"/>
                    <a:pt x="134" y="97"/>
                    <a:pt x="134" y="98"/>
                  </a:cubicBezTo>
                  <a:close/>
                  <a:moveTo>
                    <a:pt x="136" y="75"/>
                  </a:moveTo>
                  <a:cubicBezTo>
                    <a:pt x="136" y="74"/>
                    <a:pt x="135" y="73"/>
                    <a:pt x="135" y="73"/>
                  </a:cubicBezTo>
                  <a:cubicBezTo>
                    <a:pt x="135" y="72"/>
                    <a:pt x="136" y="72"/>
                    <a:pt x="137" y="72"/>
                  </a:cubicBezTo>
                  <a:cubicBezTo>
                    <a:pt x="137" y="73"/>
                    <a:pt x="137" y="75"/>
                    <a:pt x="136" y="75"/>
                  </a:cubicBezTo>
                  <a:close/>
                  <a:moveTo>
                    <a:pt x="138" y="77"/>
                  </a:moveTo>
                  <a:cubicBezTo>
                    <a:pt x="139" y="78"/>
                    <a:pt x="138" y="79"/>
                    <a:pt x="137" y="80"/>
                  </a:cubicBezTo>
                  <a:cubicBezTo>
                    <a:pt x="137" y="79"/>
                    <a:pt x="136" y="79"/>
                    <a:pt x="136" y="78"/>
                  </a:cubicBezTo>
                  <a:cubicBezTo>
                    <a:pt x="136" y="76"/>
                    <a:pt x="138" y="76"/>
                    <a:pt x="138" y="77"/>
                  </a:cubicBezTo>
                  <a:close/>
                  <a:moveTo>
                    <a:pt x="144" y="90"/>
                  </a:moveTo>
                  <a:cubicBezTo>
                    <a:pt x="144" y="92"/>
                    <a:pt x="142" y="92"/>
                    <a:pt x="141" y="91"/>
                  </a:cubicBezTo>
                  <a:cubicBezTo>
                    <a:pt x="141" y="90"/>
                    <a:pt x="143" y="90"/>
                    <a:pt x="144" y="90"/>
                  </a:cubicBezTo>
                  <a:close/>
                  <a:moveTo>
                    <a:pt x="143" y="66"/>
                  </a:moveTo>
                  <a:cubicBezTo>
                    <a:pt x="143" y="66"/>
                    <a:pt x="143" y="66"/>
                    <a:pt x="142" y="66"/>
                  </a:cubicBezTo>
                  <a:cubicBezTo>
                    <a:pt x="142" y="66"/>
                    <a:pt x="141" y="66"/>
                    <a:pt x="141" y="68"/>
                  </a:cubicBezTo>
                  <a:cubicBezTo>
                    <a:pt x="141" y="67"/>
                    <a:pt x="140" y="67"/>
                    <a:pt x="140" y="66"/>
                  </a:cubicBezTo>
                  <a:cubicBezTo>
                    <a:pt x="141" y="66"/>
                    <a:pt x="141" y="66"/>
                    <a:pt x="141" y="66"/>
                  </a:cubicBezTo>
                  <a:cubicBezTo>
                    <a:pt x="142" y="65"/>
                    <a:pt x="140" y="66"/>
                    <a:pt x="140" y="65"/>
                  </a:cubicBezTo>
                  <a:cubicBezTo>
                    <a:pt x="140" y="64"/>
                    <a:pt x="142" y="64"/>
                    <a:pt x="143" y="64"/>
                  </a:cubicBezTo>
                  <a:cubicBezTo>
                    <a:pt x="144" y="63"/>
                    <a:pt x="144" y="62"/>
                    <a:pt x="145" y="62"/>
                  </a:cubicBezTo>
                  <a:cubicBezTo>
                    <a:pt x="145" y="62"/>
                    <a:pt x="145" y="61"/>
                    <a:pt x="145" y="61"/>
                  </a:cubicBezTo>
                  <a:cubicBezTo>
                    <a:pt x="145" y="60"/>
                    <a:pt x="145" y="59"/>
                    <a:pt x="145" y="58"/>
                  </a:cubicBezTo>
                  <a:cubicBezTo>
                    <a:pt x="145" y="58"/>
                    <a:pt x="145" y="58"/>
                    <a:pt x="146" y="58"/>
                  </a:cubicBezTo>
                  <a:cubicBezTo>
                    <a:pt x="146" y="60"/>
                    <a:pt x="146" y="62"/>
                    <a:pt x="146" y="64"/>
                  </a:cubicBezTo>
                  <a:cubicBezTo>
                    <a:pt x="145" y="65"/>
                    <a:pt x="144" y="65"/>
                    <a:pt x="143" y="66"/>
                  </a:cubicBezTo>
                  <a:close/>
                  <a:moveTo>
                    <a:pt x="144" y="51"/>
                  </a:moveTo>
                  <a:cubicBezTo>
                    <a:pt x="145" y="52"/>
                    <a:pt x="145" y="53"/>
                    <a:pt x="145" y="54"/>
                  </a:cubicBezTo>
                  <a:cubicBezTo>
                    <a:pt x="144" y="54"/>
                    <a:pt x="144" y="53"/>
                    <a:pt x="144" y="51"/>
                  </a:cubicBezTo>
                  <a:close/>
                  <a:moveTo>
                    <a:pt x="122" y="87"/>
                  </a:moveTo>
                  <a:cubicBezTo>
                    <a:pt x="123" y="87"/>
                    <a:pt x="124" y="88"/>
                    <a:pt x="124" y="87"/>
                  </a:cubicBezTo>
                  <a:cubicBezTo>
                    <a:pt x="124" y="87"/>
                    <a:pt x="124" y="88"/>
                    <a:pt x="125" y="87"/>
                  </a:cubicBezTo>
                  <a:cubicBezTo>
                    <a:pt x="124" y="88"/>
                    <a:pt x="125" y="89"/>
                    <a:pt x="125" y="89"/>
                  </a:cubicBezTo>
                  <a:cubicBezTo>
                    <a:pt x="126" y="90"/>
                    <a:pt x="127" y="91"/>
                    <a:pt x="127" y="91"/>
                  </a:cubicBezTo>
                  <a:cubicBezTo>
                    <a:pt x="127" y="93"/>
                    <a:pt x="128" y="94"/>
                    <a:pt x="128" y="95"/>
                  </a:cubicBezTo>
                  <a:cubicBezTo>
                    <a:pt x="127" y="95"/>
                    <a:pt x="126" y="94"/>
                    <a:pt x="125" y="93"/>
                  </a:cubicBezTo>
                  <a:cubicBezTo>
                    <a:pt x="126" y="90"/>
                    <a:pt x="122" y="90"/>
                    <a:pt x="122" y="87"/>
                  </a:cubicBezTo>
                  <a:close/>
                  <a:moveTo>
                    <a:pt x="114" y="84"/>
                  </a:moveTo>
                  <a:cubicBezTo>
                    <a:pt x="115" y="84"/>
                    <a:pt x="115" y="85"/>
                    <a:pt x="115" y="86"/>
                  </a:cubicBezTo>
                  <a:cubicBezTo>
                    <a:pt x="115" y="86"/>
                    <a:pt x="115" y="87"/>
                    <a:pt x="114" y="86"/>
                  </a:cubicBezTo>
                  <a:cubicBezTo>
                    <a:pt x="113" y="86"/>
                    <a:pt x="115" y="85"/>
                    <a:pt x="114" y="84"/>
                  </a:cubicBezTo>
                  <a:close/>
                  <a:moveTo>
                    <a:pt x="97" y="106"/>
                  </a:moveTo>
                  <a:cubicBezTo>
                    <a:pt x="96" y="106"/>
                    <a:pt x="96" y="107"/>
                    <a:pt x="96" y="107"/>
                  </a:cubicBezTo>
                  <a:cubicBezTo>
                    <a:pt x="96" y="107"/>
                    <a:pt x="96" y="108"/>
                    <a:pt x="96" y="108"/>
                  </a:cubicBezTo>
                  <a:cubicBezTo>
                    <a:pt x="95" y="110"/>
                    <a:pt x="96" y="110"/>
                    <a:pt x="95" y="111"/>
                  </a:cubicBezTo>
                  <a:cubicBezTo>
                    <a:pt x="94" y="111"/>
                    <a:pt x="94" y="112"/>
                    <a:pt x="93" y="112"/>
                  </a:cubicBezTo>
                  <a:cubicBezTo>
                    <a:pt x="92" y="111"/>
                    <a:pt x="93" y="110"/>
                    <a:pt x="93" y="108"/>
                  </a:cubicBezTo>
                  <a:cubicBezTo>
                    <a:pt x="93" y="108"/>
                    <a:pt x="93" y="107"/>
                    <a:pt x="93" y="107"/>
                  </a:cubicBezTo>
                  <a:cubicBezTo>
                    <a:pt x="93" y="106"/>
                    <a:pt x="93" y="106"/>
                    <a:pt x="93" y="105"/>
                  </a:cubicBezTo>
                  <a:cubicBezTo>
                    <a:pt x="94" y="104"/>
                    <a:pt x="94" y="103"/>
                    <a:pt x="95" y="103"/>
                  </a:cubicBezTo>
                  <a:cubicBezTo>
                    <a:pt x="95" y="102"/>
                    <a:pt x="96" y="101"/>
                    <a:pt x="96" y="100"/>
                  </a:cubicBezTo>
                  <a:cubicBezTo>
                    <a:pt x="97" y="100"/>
                    <a:pt x="96" y="102"/>
                    <a:pt x="97" y="102"/>
                  </a:cubicBezTo>
                  <a:cubicBezTo>
                    <a:pt x="97" y="104"/>
                    <a:pt x="96" y="105"/>
                    <a:pt x="97" y="106"/>
                  </a:cubicBezTo>
                  <a:close/>
                  <a:moveTo>
                    <a:pt x="43" y="132"/>
                  </a:moveTo>
                  <a:cubicBezTo>
                    <a:pt x="43" y="131"/>
                    <a:pt x="44" y="131"/>
                    <a:pt x="44" y="132"/>
                  </a:cubicBezTo>
                  <a:cubicBezTo>
                    <a:pt x="43" y="132"/>
                    <a:pt x="43" y="132"/>
                    <a:pt x="43" y="132"/>
                  </a:cubicBezTo>
                  <a:close/>
                  <a:moveTo>
                    <a:pt x="52" y="41"/>
                  </a:moveTo>
                  <a:cubicBezTo>
                    <a:pt x="51" y="41"/>
                    <a:pt x="51" y="42"/>
                    <a:pt x="51" y="42"/>
                  </a:cubicBezTo>
                  <a:cubicBezTo>
                    <a:pt x="50" y="42"/>
                    <a:pt x="50" y="41"/>
                    <a:pt x="50" y="41"/>
                  </a:cubicBezTo>
                  <a:cubicBezTo>
                    <a:pt x="49" y="41"/>
                    <a:pt x="49" y="41"/>
                    <a:pt x="48" y="41"/>
                  </a:cubicBezTo>
                  <a:cubicBezTo>
                    <a:pt x="47" y="39"/>
                    <a:pt x="48" y="36"/>
                    <a:pt x="46" y="35"/>
                  </a:cubicBezTo>
                  <a:cubicBezTo>
                    <a:pt x="46" y="34"/>
                    <a:pt x="47" y="34"/>
                    <a:pt x="47" y="33"/>
                  </a:cubicBezTo>
                  <a:cubicBezTo>
                    <a:pt x="47" y="33"/>
                    <a:pt x="48" y="32"/>
                    <a:pt x="48" y="32"/>
                  </a:cubicBezTo>
                  <a:cubicBezTo>
                    <a:pt x="48" y="31"/>
                    <a:pt x="47" y="31"/>
                    <a:pt x="46" y="30"/>
                  </a:cubicBezTo>
                  <a:cubicBezTo>
                    <a:pt x="47" y="30"/>
                    <a:pt x="48" y="30"/>
                    <a:pt x="48" y="29"/>
                  </a:cubicBezTo>
                  <a:cubicBezTo>
                    <a:pt x="47" y="28"/>
                    <a:pt x="47" y="30"/>
                    <a:pt x="46" y="29"/>
                  </a:cubicBezTo>
                  <a:cubicBezTo>
                    <a:pt x="46" y="28"/>
                    <a:pt x="46" y="28"/>
                    <a:pt x="46" y="27"/>
                  </a:cubicBezTo>
                  <a:cubicBezTo>
                    <a:pt x="46" y="27"/>
                    <a:pt x="46" y="26"/>
                    <a:pt x="46" y="25"/>
                  </a:cubicBezTo>
                  <a:cubicBezTo>
                    <a:pt x="44" y="25"/>
                    <a:pt x="44" y="25"/>
                    <a:pt x="43" y="24"/>
                  </a:cubicBezTo>
                  <a:cubicBezTo>
                    <a:pt x="42" y="24"/>
                    <a:pt x="43" y="25"/>
                    <a:pt x="42" y="25"/>
                  </a:cubicBezTo>
                  <a:cubicBezTo>
                    <a:pt x="41" y="24"/>
                    <a:pt x="40" y="24"/>
                    <a:pt x="40" y="23"/>
                  </a:cubicBezTo>
                  <a:cubicBezTo>
                    <a:pt x="41" y="22"/>
                    <a:pt x="42" y="23"/>
                    <a:pt x="43" y="23"/>
                  </a:cubicBezTo>
                  <a:cubicBezTo>
                    <a:pt x="43" y="21"/>
                    <a:pt x="42" y="22"/>
                    <a:pt x="41" y="22"/>
                  </a:cubicBezTo>
                  <a:cubicBezTo>
                    <a:pt x="41" y="22"/>
                    <a:pt x="40" y="22"/>
                    <a:pt x="40" y="22"/>
                  </a:cubicBezTo>
                  <a:cubicBezTo>
                    <a:pt x="40" y="22"/>
                    <a:pt x="40" y="22"/>
                    <a:pt x="39" y="22"/>
                  </a:cubicBezTo>
                  <a:cubicBezTo>
                    <a:pt x="39" y="21"/>
                    <a:pt x="40" y="21"/>
                    <a:pt x="41" y="21"/>
                  </a:cubicBezTo>
                  <a:cubicBezTo>
                    <a:pt x="41" y="20"/>
                    <a:pt x="43" y="20"/>
                    <a:pt x="43" y="20"/>
                  </a:cubicBezTo>
                  <a:cubicBezTo>
                    <a:pt x="43" y="19"/>
                    <a:pt x="42" y="19"/>
                    <a:pt x="42" y="18"/>
                  </a:cubicBezTo>
                  <a:cubicBezTo>
                    <a:pt x="45" y="18"/>
                    <a:pt x="46" y="16"/>
                    <a:pt x="48" y="16"/>
                  </a:cubicBezTo>
                  <a:cubicBezTo>
                    <a:pt x="50" y="16"/>
                    <a:pt x="51" y="16"/>
                    <a:pt x="53" y="16"/>
                  </a:cubicBezTo>
                  <a:cubicBezTo>
                    <a:pt x="53" y="16"/>
                    <a:pt x="52" y="15"/>
                    <a:pt x="52" y="14"/>
                  </a:cubicBezTo>
                  <a:cubicBezTo>
                    <a:pt x="53" y="13"/>
                    <a:pt x="54" y="14"/>
                    <a:pt x="55" y="14"/>
                  </a:cubicBezTo>
                  <a:cubicBezTo>
                    <a:pt x="56" y="13"/>
                    <a:pt x="59" y="14"/>
                    <a:pt x="59" y="13"/>
                  </a:cubicBezTo>
                  <a:cubicBezTo>
                    <a:pt x="60" y="13"/>
                    <a:pt x="60" y="13"/>
                    <a:pt x="61" y="14"/>
                  </a:cubicBezTo>
                  <a:cubicBezTo>
                    <a:pt x="61" y="13"/>
                    <a:pt x="62" y="13"/>
                    <a:pt x="63" y="14"/>
                  </a:cubicBezTo>
                  <a:cubicBezTo>
                    <a:pt x="64" y="14"/>
                    <a:pt x="65" y="14"/>
                    <a:pt x="66" y="14"/>
                  </a:cubicBezTo>
                  <a:cubicBezTo>
                    <a:pt x="65" y="16"/>
                    <a:pt x="63" y="15"/>
                    <a:pt x="63" y="16"/>
                  </a:cubicBezTo>
                  <a:cubicBezTo>
                    <a:pt x="64" y="17"/>
                    <a:pt x="65" y="16"/>
                    <a:pt x="66" y="16"/>
                  </a:cubicBezTo>
                  <a:cubicBezTo>
                    <a:pt x="67" y="16"/>
                    <a:pt x="67" y="17"/>
                    <a:pt x="67" y="17"/>
                  </a:cubicBezTo>
                  <a:cubicBezTo>
                    <a:pt x="67" y="17"/>
                    <a:pt x="69" y="17"/>
                    <a:pt x="68" y="18"/>
                  </a:cubicBezTo>
                  <a:cubicBezTo>
                    <a:pt x="68" y="19"/>
                    <a:pt x="67" y="18"/>
                    <a:pt x="66" y="18"/>
                  </a:cubicBezTo>
                  <a:cubicBezTo>
                    <a:pt x="66" y="18"/>
                    <a:pt x="66" y="19"/>
                    <a:pt x="65" y="19"/>
                  </a:cubicBezTo>
                  <a:cubicBezTo>
                    <a:pt x="65" y="20"/>
                    <a:pt x="65" y="20"/>
                    <a:pt x="65" y="21"/>
                  </a:cubicBezTo>
                  <a:cubicBezTo>
                    <a:pt x="64" y="20"/>
                    <a:pt x="65" y="21"/>
                    <a:pt x="64" y="21"/>
                  </a:cubicBezTo>
                  <a:cubicBezTo>
                    <a:pt x="64" y="22"/>
                    <a:pt x="66" y="22"/>
                    <a:pt x="66" y="23"/>
                  </a:cubicBezTo>
                  <a:cubicBezTo>
                    <a:pt x="65" y="23"/>
                    <a:pt x="64" y="23"/>
                    <a:pt x="64" y="23"/>
                  </a:cubicBezTo>
                  <a:cubicBezTo>
                    <a:pt x="64" y="25"/>
                    <a:pt x="65" y="27"/>
                    <a:pt x="63" y="28"/>
                  </a:cubicBezTo>
                  <a:cubicBezTo>
                    <a:pt x="63" y="28"/>
                    <a:pt x="63" y="28"/>
                    <a:pt x="63" y="29"/>
                  </a:cubicBezTo>
                  <a:cubicBezTo>
                    <a:pt x="63" y="29"/>
                    <a:pt x="62" y="29"/>
                    <a:pt x="62" y="29"/>
                  </a:cubicBezTo>
                  <a:cubicBezTo>
                    <a:pt x="61" y="29"/>
                    <a:pt x="63" y="30"/>
                    <a:pt x="63" y="30"/>
                  </a:cubicBezTo>
                  <a:cubicBezTo>
                    <a:pt x="61" y="30"/>
                    <a:pt x="61" y="30"/>
                    <a:pt x="60" y="29"/>
                  </a:cubicBezTo>
                  <a:cubicBezTo>
                    <a:pt x="59" y="29"/>
                    <a:pt x="59" y="30"/>
                    <a:pt x="59" y="30"/>
                  </a:cubicBezTo>
                  <a:cubicBezTo>
                    <a:pt x="60" y="30"/>
                    <a:pt x="61" y="31"/>
                    <a:pt x="61" y="30"/>
                  </a:cubicBezTo>
                  <a:cubicBezTo>
                    <a:pt x="62" y="31"/>
                    <a:pt x="60" y="32"/>
                    <a:pt x="60" y="33"/>
                  </a:cubicBezTo>
                  <a:cubicBezTo>
                    <a:pt x="59" y="33"/>
                    <a:pt x="58" y="34"/>
                    <a:pt x="57" y="34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35"/>
                    <a:pt x="55" y="36"/>
                    <a:pt x="54" y="35"/>
                  </a:cubicBezTo>
                  <a:cubicBezTo>
                    <a:pt x="53" y="35"/>
                    <a:pt x="53" y="37"/>
                    <a:pt x="53" y="37"/>
                  </a:cubicBezTo>
                  <a:cubicBezTo>
                    <a:pt x="53" y="39"/>
                    <a:pt x="52" y="39"/>
                    <a:pt x="52" y="41"/>
                  </a:cubicBezTo>
                  <a:close/>
                  <a:moveTo>
                    <a:pt x="78" y="19"/>
                  </a:moveTo>
                  <a:cubicBezTo>
                    <a:pt x="79" y="19"/>
                    <a:pt x="79" y="20"/>
                    <a:pt x="79" y="20"/>
                  </a:cubicBezTo>
                  <a:cubicBezTo>
                    <a:pt x="80" y="21"/>
                    <a:pt x="81" y="21"/>
                    <a:pt x="81" y="23"/>
                  </a:cubicBezTo>
                  <a:cubicBezTo>
                    <a:pt x="79" y="23"/>
                    <a:pt x="79" y="22"/>
                    <a:pt x="78" y="21"/>
                  </a:cubicBezTo>
                  <a:cubicBezTo>
                    <a:pt x="78" y="22"/>
                    <a:pt x="78" y="23"/>
                    <a:pt x="78" y="25"/>
                  </a:cubicBezTo>
                  <a:cubicBezTo>
                    <a:pt x="77" y="25"/>
                    <a:pt x="76" y="25"/>
                    <a:pt x="77" y="24"/>
                  </a:cubicBezTo>
                  <a:cubicBezTo>
                    <a:pt x="76" y="24"/>
                    <a:pt x="75" y="23"/>
                    <a:pt x="75" y="23"/>
                  </a:cubicBezTo>
                  <a:cubicBezTo>
                    <a:pt x="75" y="22"/>
                    <a:pt x="76" y="22"/>
                    <a:pt x="76" y="21"/>
                  </a:cubicBezTo>
                  <a:cubicBezTo>
                    <a:pt x="75" y="21"/>
                    <a:pt x="75" y="22"/>
                    <a:pt x="74" y="22"/>
                  </a:cubicBezTo>
                  <a:cubicBezTo>
                    <a:pt x="73" y="21"/>
                    <a:pt x="74" y="21"/>
                    <a:pt x="74" y="20"/>
                  </a:cubicBezTo>
                  <a:cubicBezTo>
                    <a:pt x="74" y="20"/>
                    <a:pt x="73" y="20"/>
                    <a:pt x="73" y="19"/>
                  </a:cubicBezTo>
                  <a:cubicBezTo>
                    <a:pt x="73" y="16"/>
                    <a:pt x="75" y="18"/>
                    <a:pt x="76" y="19"/>
                  </a:cubicBezTo>
                  <a:cubicBezTo>
                    <a:pt x="76" y="19"/>
                    <a:pt x="75" y="18"/>
                    <a:pt x="76" y="17"/>
                  </a:cubicBezTo>
                  <a:cubicBezTo>
                    <a:pt x="77" y="17"/>
                    <a:pt x="78" y="18"/>
                    <a:pt x="77" y="19"/>
                  </a:cubicBezTo>
                  <a:cubicBezTo>
                    <a:pt x="77" y="19"/>
                    <a:pt x="78" y="19"/>
                    <a:pt x="78" y="19"/>
                  </a:cubicBezTo>
                  <a:close/>
                  <a:moveTo>
                    <a:pt x="78" y="17"/>
                  </a:moveTo>
                  <a:cubicBezTo>
                    <a:pt x="80" y="17"/>
                    <a:pt x="82" y="17"/>
                    <a:pt x="84" y="17"/>
                  </a:cubicBezTo>
                  <a:cubicBezTo>
                    <a:pt x="84" y="19"/>
                    <a:pt x="83" y="18"/>
                    <a:pt x="83" y="19"/>
                  </a:cubicBezTo>
                  <a:cubicBezTo>
                    <a:pt x="81" y="19"/>
                    <a:pt x="80" y="18"/>
                    <a:pt x="78" y="18"/>
                  </a:cubicBezTo>
                  <a:cubicBezTo>
                    <a:pt x="78" y="18"/>
                    <a:pt x="78" y="17"/>
                    <a:pt x="78" y="17"/>
                  </a:cubicBezTo>
                  <a:close/>
                  <a:moveTo>
                    <a:pt x="66" y="49"/>
                  </a:moveTo>
                  <a:cubicBezTo>
                    <a:pt x="65" y="49"/>
                    <a:pt x="64" y="49"/>
                    <a:pt x="64" y="49"/>
                  </a:cubicBezTo>
                  <a:cubicBezTo>
                    <a:pt x="63" y="49"/>
                    <a:pt x="63" y="48"/>
                    <a:pt x="63" y="47"/>
                  </a:cubicBezTo>
                  <a:cubicBezTo>
                    <a:pt x="64" y="46"/>
                    <a:pt x="64" y="47"/>
                    <a:pt x="64" y="46"/>
                  </a:cubicBezTo>
                  <a:cubicBezTo>
                    <a:pt x="65" y="46"/>
                    <a:pt x="65" y="46"/>
                    <a:pt x="66" y="46"/>
                  </a:cubicBezTo>
                  <a:cubicBezTo>
                    <a:pt x="66" y="47"/>
                    <a:pt x="65" y="47"/>
                    <a:pt x="66" y="49"/>
                  </a:cubicBezTo>
                  <a:close/>
                  <a:moveTo>
                    <a:pt x="64" y="38"/>
                  </a:moveTo>
                  <a:cubicBezTo>
                    <a:pt x="63" y="38"/>
                    <a:pt x="63" y="36"/>
                    <a:pt x="62" y="37"/>
                  </a:cubicBezTo>
                  <a:cubicBezTo>
                    <a:pt x="62" y="36"/>
                    <a:pt x="63" y="36"/>
                    <a:pt x="63" y="35"/>
                  </a:cubicBezTo>
                  <a:cubicBezTo>
                    <a:pt x="62" y="35"/>
                    <a:pt x="62" y="36"/>
                    <a:pt x="62" y="35"/>
                  </a:cubicBezTo>
                  <a:cubicBezTo>
                    <a:pt x="62" y="34"/>
                    <a:pt x="63" y="35"/>
                    <a:pt x="63" y="33"/>
                  </a:cubicBezTo>
                  <a:cubicBezTo>
                    <a:pt x="63" y="33"/>
                    <a:pt x="63" y="34"/>
                    <a:pt x="64" y="35"/>
                  </a:cubicBezTo>
                  <a:cubicBezTo>
                    <a:pt x="65" y="34"/>
                    <a:pt x="65" y="35"/>
                    <a:pt x="66" y="34"/>
                  </a:cubicBezTo>
                  <a:cubicBezTo>
                    <a:pt x="66" y="35"/>
                    <a:pt x="67" y="36"/>
                    <a:pt x="67" y="37"/>
                  </a:cubicBezTo>
                  <a:cubicBezTo>
                    <a:pt x="67" y="37"/>
                    <a:pt x="66" y="37"/>
                    <a:pt x="66" y="38"/>
                  </a:cubicBezTo>
                  <a:cubicBezTo>
                    <a:pt x="65" y="38"/>
                    <a:pt x="64" y="37"/>
                    <a:pt x="64" y="38"/>
                  </a:cubicBezTo>
                  <a:close/>
                  <a:moveTo>
                    <a:pt x="96" y="25"/>
                  </a:moveTo>
                  <a:cubicBezTo>
                    <a:pt x="97" y="24"/>
                    <a:pt x="99" y="23"/>
                    <a:pt x="100" y="2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3"/>
                    <a:pt x="101" y="23"/>
                    <a:pt x="102" y="23"/>
                  </a:cubicBezTo>
                  <a:cubicBezTo>
                    <a:pt x="102" y="24"/>
                    <a:pt x="101" y="25"/>
                    <a:pt x="99" y="25"/>
                  </a:cubicBezTo>
                  <a:cubicBezTo>
                    <a:pt x="98" y="25"/>
                    <a:pt x="98" y="27"/>
                    <a:pt x="96" y="27"/>
                  </a:cubicBezTo>
                  <a:cubicBezTo>
                    <a:pt x="96" y="29"/>
                    <a:pt x="97" y="29"/>
                    <a:pt x="97" y="30"/>
                  </a:cubicBezTo>
                  <a:cubicBezTo>
                    <a:pt x="97" y="30"/>
                    <a:pt x="96" y="31"/>
                    <a:pt x="96" y="31"/>
                  </a:cubicBezTo>
                  <a:cubicBezTo>
                    <a:pt x="95" y="30"/>
                    <a:pt x="95" y="30"/>
                    <a:pt x="94" y="29"/>
                  </a:cubicBezTo>
                  <a:cubicBezTo>
                    <a:pt x="94" y="28"/>
                    <a:pt x="95" y="28"/>
                    <a:pt x="95" y="28"/>
                  </a:cubicBezTo>
                  <a:cubicBezTo>
                    <a:pt x="95" y="26"/>
                    <a:pt x="96" y="26"/>
                    <a:pt x="96" y="25"/>
                  </a:cubicBezTo>
                  <a:close/>
                  <a:moveTo>
                    <a:pt x="96" y="19"/>
                  </a:moveTo>
                  <a:cubicBezTo>
                    <a:pt x="96" y="17"/>
                    <a:pt x="98" y="17"/>
                    <a:pt x="98" y="18"/>
                  </a:cubicBezTo>
                  <a:cubicBezTo>
                    <a:pt x="97" y="18"/>
                    <a:pt x="97" y="20"/>
                    <a:pt x="96" y="19"/>
                  </a:cubicBezTo>
                  <a:close/>
                  <a:moveTo>
                    <a:pt x="112" y="18"/>
                  </a:moveTo>
                  <a:cubicBezTo>
                    <a:pt x="113" y="18"/>
                    <a:pt x="115" y="18"/>
                    <a:pt x="116" y="19"/>
                  </a:cubicBezTo>
                  <a:cubicBezTo>
                    <a:pt x="115" y="21"/>
                    <a:pt x="113" y="20"/>
                    <a:pt x="111" y="20"/>
                  </a:cubicBezTo>
                  <a:cubicBezTo>
                    <a:pt x="112" y="20"/>
                    <a:pt x="111" y="18"/>
                    <a:pt x="112" y="18"/>
                  </a:cubicBezTo>
                  <a:close/>
                  <a:moveTo>
                    <a:pt x="33" y="38"/>
                  </a:moveTo>
                  <a:cubicBezTo>
                    <a:pt x="33" y="40"/>
                    <a:pt x="31" y="37"/>
                    <a:pt x="31" y="39"/>
                  </a:cubicBezTo>
                  <a:cubicBezTo>
                    <a:pt x="30" y="39"/>
                    <a:pt x="29" y="39"/>
                    <a:pt x="29" y="38"/>
                  </a:cubicBezTo>
                  <a:cubicBezTo>
                    <a:pt x="30" y="38"/>
                    <a:pt x="30" y="37"/>
                    <a:pt x="31" y="36"/>
                  </a:cubicBezTo>
                  <a:cubicBezTo>
                    <a:pt x="31" y="36"/>
                    <a:pt x="31" y="37"/>
                    <a:pt x="32" y="37"/>
                  </a:cubicBezTo>
                  <a:cubicBezTo>
                    <a:pt x="33" y="37"/>
                    <a:pt x="32" y="38"/>
                    <a:pt x="33" y="38"/>
                  </a:cubicBezTo>
                  <a:close/>
                  <a:moveTo>
                    <a:pt x="37" y="77"/>
                  </a:moveTo>
                  <a:cubicBezTo>
                    <a:pt x="37" y="78"/>
                    <a:pt x="36" y="78"/>
                    <a:pt x="36" y="78"/>
                  </a:cubicBezTo>
                  <a:cubicBezTo>
                    <a:pt x="36" y="78"/>
                    <a:pt x="36" y="78"/>
                    <a:pt x="36" y="77"/>
                  </a:cubicBezTo>
                  <a:cubicBezTo>
                    <a:pt x="36" y="77"/>
                    <a:pt x="37" y="77"/>
                    <a:pt x="37" y="77"/>
                  </a:cubicBezTo>
                  <a:close/>
                  <a:moveTo>
                    <a:pt x="30" y="76"/>
                  </a:moveTo>
                  <a:cubicBezTo>
                    <a:pt x="29" y="76"/>
                    <a:pt x="29" y="75"/>
                    <a:pt x="28" y="75"/>
                  </a:cubicBezTo>
                  <a:cubicBezTo>
                    <a:pt x="27" y="74"/>
                    <a:pt x="27" y="75"/>
                    <a:pt x="26" y="75"/>
                  </a:cubicBezTo>
                  <a:cubicBezTo>
                    <a:pt x="26" y="75"/>
                    <a:pt x="26" y="74"/>
                    <a:pt x="27" y="74"/>
                  </a:cubicBezTo>
                  <a:cubicBezTo>
                    <a:pt x="28" y="74"/>
                    <a:pt x="29" y="74"/>
                    <a:pt x="30" y="74"/>
                  </a:cubicBezTo>
                  <a:cubicBezTo>
                    <a:pt x="30" y="75"/>
                    <a:pt x="31" y="75"/>
                    <a:pt x="32" y="75"/>
                  </a:cubicBezTo>
                  <a:cubicBezTo>
                    <a:pt x="32" y="76"/>
                    <a:pt x="32" y="75"/>
                    <a:pt x="32" y="76"/>
                  </a:cubicBezTo>
                  <a:cubicBezTo>
                    <a:pt x="33" y="76"/>
                    <a:pt x="35" y="76"/>
                    <a:pt x="35" y="78"/>
                  </a:cubicBezTo>
                  <a:cubicBezTo>
                    <a:pt x="34" y="78"/>
                    <a:pt x="33" y="78"/>
                    <a:pt x="33" y="78"/>
                  </a:cubicBezTo>
                  <a:cubicBezTo>
                    <a:pt x="33" y="78"/>
                    <a:pt x="33" y="78"/>
                    <a:pt x="32" y="78"/>
                  </a:cubicBezTo>
                  <a:cubicBezTo>
                    <a:pt x="32" y="77"/>
                    <a:pt x="31" y="77"/>
                    <a:pt x="32" y="77"/>
                  </a:cubicBezTo>
                  <a:cubicBezTo>
                    <a:pt x="32" y="76"/>
                    <a:pt x="31" y="77"/>
                    <a:pt x="30" y="76"/>
                  </a:cubicBezTo>
                  <a:close/>
                  <a:moveTo>
                    <a:pt x="31" y="78"/>
                  </a:moveTo>
                  <a:cubicBezTo>
                    <a:pt x="30" y="78"/>
                    <a:pt x="30" y="78"/>
                    <a:pt x="29" y="78"/>
                  </a:cubicBezTo>
                  <a:cubicBezTo>
                    <a:pt x="29" y="78"/>
                    <a:pt x="29" y="78"/>
                    <a:pt x="29" y="77"/>
                  </a:cubicBezTo>
                  <a:cubicBezTo>
                    <a:pt x="30" y="77"/>
                    <a:pt x="31" y="77"/>
                    <a:pt x="31" y="78"/>
                  </a:cubicBezTo>
                  <a:close/>
                  <a:moveTo>
                    <a:pt x="29" y="73"/>
                  </a:moveTo>
                  <a:cubicBezTo>
                    <a:pt x="29" y="73"/>
                    <a:pt x="29" y="73"/>
                    <a:pt x="29" y="72"/>
                  </a:cubicBezTo>
                  <a:cubicBezTo>
                    <a:pt x="30" y="72"/>
                    <a:pt x="30" y="73"/>
                    <a:pt x="30" y="73"/>
                  </a:cubicBezTo>
                  <a:cubicBezTo>
                    <a:pt x="30" y="73"/>
                    <a:pt x="30" y="73"/>
                    <a:pt x="29" y="73"/>
                  </a:cubicBezTo>
                  <a:close/>
                  <a:moveTo>
                    <a:pt x="31" y="72"/>
                  </a:moveTo>
                  <a:cubicBezTo>
                    <a:pt x="31" y="72"/>
                    <a:pt x="32" y="72"/>
                    <a:pt x="32" y="72"/>
                  </a:cubicBezTo>
                  <a:cubicBezTo>
                    <a:pt x="32" y="73"/>
                    <a:pt x="32" y="73"/>
                    <a:pt x="32" y="74"/>
                  </a:cubicBezTo>
                  <a:cubicBezTo>
                    <a:pt x="31" y="74"/>
                    <a:pt x="31" y="73"/>
                    <a:pt x="31" y="72"/>
                  </a:cubicBezTo>
                  <a:close/>
                  <a:moveTo>
                    <a:pt x="32" y="75"/>
                  </a:moveTo>
                  <a:cubicBezTo>
                    <a:pt x="32" y="74"/>
                    <a:pt x="32" y="74"/>
                    <a:pt x="32" y="73"/>
                  </a:cubicBezTo>
                  <a:cubicBezTo>
                    <a:pt x="33" y="73"/>
                    <a:pt x="33" y="74"/>
                    <a:pt x="33" y="74"/>
                  </a:cubicBezTo>
                  <a:cubicBezTo>
                    <a:pt x="34" y="75"/>
                    <a:pt x="34" y="74"/>
                    <a:pt x="34" y="75"/>
                  </a:cubicBezTo>
                  <a:cubicBezTo>
                    <a:pt x="34" y="76"/>
                    <a:pt x="33" y="76"/>
                    <a:pt x="33" y="74"/>
                  </a:cubicBezTo>
                  <a:cubicBezTo>
                    <a:pt x="33" y="75"/>
                    <a:pt x="33" y="75"/>
                    <a:pt x="32" y="75"/>
                  </a:cubicBezTo>
                  <a:close/>
                  <a:moveTo>
                    <a:pt x="147" y="97"/>
                  </a:moveTo>
                  <a:cubicBezTo>
                    <a:pt x="147" y="97"/>
                    <a:pt x="147" y="96"/>
                    <a:pt x="147" y="96"/>
                  </a:cubicBezTo>
                  <a:cubicBezTo>
                    <a:pt x="146" y="95"/>
                    <a:pt x="144" y="94"/>
                    <a:pt x="143" y="93"/>
                  </a:cubicBezTo>
                  <a:cubicBezTo>
                    <a:pt x="143" y="93"/>
                    <a:pt x="142" y="94"/>
                    <a:pt x="142" y="93"/>
                  </a:cubicBezTo>
                  <a:cubicBezTo>
                    <a:pt x="142" y="92"/>
                    <a:pt x="143" y="93"/>
                    <a:pt x="143" y="92"/>
                  </a:cubicBezTo>
                  <a:cubicBezTo>
                    <a:pt x="144" y="92"/>
                    <a:pt x="143" y="93"/>
                    <a:pt x="144" y="92"/>
                  </a:cubicBezTo>
                  <a:cubicBezTo>
                    <a:pt x="145" y="92"/>
                    <a:pt x="145" y="92"/>
                    <a:pt x="145" y="92"/>
                  </a:cubicBezTo>
                  <a:cubicBezTo>
                    <a:pt x="146" y="92"/>
                    <a:pt x="146" y="92"/>
                    <a:pt x="147" y="92"/>
                  </a:cubicBezTo>
                  <a:cubicBezTo>
                    <a:pt x="147" y="92"/>
                    <a:pt x="148" y="92"/>
                    <a:pt x="148" y="92"/>
                  </a:cubicBezTo>
                  <a:cubicBezTo>
                    <a:pt x="148" y="94"/>
                    <a:pt x="147" y="96"/>
                    <a:pt x="147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2" name="Freeform 118"/>
            <p:cNvSpPr/>
            <p:nvPr/>
          </p:nvSpPr>
          <p:spPr bwMode="auto">
            <a:xfrm>
              <a:off x="3709988" y="258763"/>
              <a:ext cx="1588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3" name="Freeform 119"/>
            <p:cNvSpPr/>
            <p:nvPr/>
          </p:nvSpPr>
          <p:spPr bwMode="auto">
            <a:xfrm>
              <a:off x="3937000" y="341313"/>
              <a:ext cx="4763" cy="4763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0 h 2"/>
                <a:gd name="T4" fmla="*/ 0 w 2"/>
                <a:gd name="T5" fmla="*/ 1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4" name="Freeform 120"/>
            <p:cNvSpPr/>
            <p:nvPr/>
          </p:nvSpPr>
          <p:spPr bwMode="auto">
            <a:xfrm>
              <a:off x="3910013" y="2667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6" name="Freeform 121"/>
            <p:cNvSpPr/>
            <p:nvPr/>
          </p:nvSpPr>
          <p:spPr bwMode="auto">
            <a:xfrm>
              <a:off x="3911600" y="263526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7" name="Freeform 122"/>
            <p:cNvSpPr/>
            <p:nvPr/>
          </p:nvSpPr>
          <p:spPr bwMode="auto">
            <a:xfrm>
              <a:off x="3873500" y="274638"/>
              <a:ext cx="1588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8" name="Freeform 123"/>
            <p:cNvSpPr/>
            <p:nvPr/>
          </p:nvSpPr>
          <p:spPr bwMode="auto">
            <a:xfrm>
              <a:off x="3659188" y="366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9" name="Freeform 124"/>
            <p:cNvSpPr/>
            <p:nvPr/>
          </p:nvSpPr>
          <p:spPr bwMode="auto">
            <a:xfrm>
              <a:off x="3802063" y="334963"/>
              <a:ext cx="1588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1" name="Freeform 125"/>
            <p:cNvSpPr/>
            <p:nvPr/>
          </p:nvSpPr>
          <p:spPr bwMode="auto">
            <a:xfrm>
              <a:off x="3802063" y="284163"/>
              <a:ext cx="15875" cy="28575"/>
            </a:xfrm>
            <a:custGeom>
              <a:avLst/>
              <a:gdLst>
                <a:gd name="T0" fmla="*/ 7 w 7"/>
                <a:gd name="T1" fmla="*/ 0 h 12"/>
                <a:gd name="T2" fmla="*/ 4 w 7"/>
                <a:gd name="T3" fmla="*/ 6 h 12"/>
                <a:gd name="T4" fmla="*/ 5 w 7"/>
                <a:gd name="T5" fmla="*/ 7 h 12"/>
                <a:gd name="T6" fmla="*/ 3 w 7"/>
                <a:gd name="T7" fmla="*/ 11 h 12"/>
                <a:gd name="T8" fmla="*/ 0 w 7"/>
                <a:gd name="T9" fmla="*/ 8 h 12"/>
                <a:gd name="T10" fmla="*/ 1 w 7"/>
                <a:gd name="T11" fmla="*/ 11 h 12"/>
                <a:gd name="T12" fmla="*/ 1 w 7"/>
                <a:gd name="T13" fmla="*/ 12 h 12"/>
                <a:gd name="T14" fmla="*/ 2 w 7"/>
                <a:gd name="T15" fmla="*/ 12 h 12"/>
                <a:gd name="T16" fmla="*/ 4 w 7"/>
                <a:gd name="T17" fmla="*/ 11 h 12"/>
                <a:gd name="T18" fmla="*/ 5 w 7"/>
                <a:gd name="T19" fmla="*/ 11 h 12"/>
                <a:gd name="T20" fmla="*/ 6 w 7"/>
                <a:gd name="T21" fmla="*/ 8 h 12"/>
                <a:gd name="T22" fmla="*/ 7 w 7"/>
                <a:gd name="T23" fmla="*/ 9 h 12"/>
                <a:gd name="T24" fmla="*/ 7 w 7"/>
                <a:gd name="T25" fmla="*/ 6 h 12"/>
                <a:gd name="T26" fmla="*/ 5 w 7"/>
                <a:gd name="T27" fmla="*/ 5 h 12"/>
                <a:gd name="T28" fmla="*/ 7 w 7"/>
                <a:gd name="T29" fmla="*/ 1 h 12"/>
                <a:gd name="T30" fmla="*/ 7 w 7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6" y="2"/>
                    <a:pt x="4" y="3"/>
                    <a:pt x="4" y="6"/>
                  </a:cubicBezTo>
                  <a:cubicBezTo>
                    <a:pt x="4" y="6"/>
                    <a:pt x="5" y="7"/>
                    <a:pt x="5" y="7"/>
                  </a:cubicBezTo>
                  <a:cubicBezTo>
                    <a:pt x="4" y="9"/>
                    <a:pt x="4" y="10"/>
                    <a:pt x="3" y="11"/>
                  </a:cubicBezTo>
                  <a:cubicBezTo>
                    <a:pt x="1" y="12"/>
                    <a:pt x="2" y="8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3" y="12"/>
                    <a:pt x="3" y="11"/>
                    <a:pt x="4" y="11"/>
                  </a:cubicBezTo>
                  <a:cubicBezTo>
                    <a:pt x="4" y="11"/>
                    <a:pt x="5" y="11"/>
                    <a:pt x="5" y="11"/>
                  </a:cubicBezTo>
                  <a:cubicBezTo>
                    <a:pt x="6" y="11"/>
                    <a:pt x="6" y="9"/>
                    <a:pt x="6" y="8"/>
                  </a:cubicBezTo>
                  <a:cubicBezTo>
                    <a:pt x="7" y="7"/>
                    <a:pt x="7" y="9"/>
                    <a:pt x="7" y="9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7" y="6"/>
                    <a:pt x="6" y="5"/>
                    <a:pt x="5" y="5"/>
                  </a:cubicBezTo>
                  <a:cubicBezTo>
                    <a:pt x="5" y="2"/>
                    <a:pt x="7" y="3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2" name="Freeform 126"/>
            <p:cNvSpPr/>
            <p:nvPr/>
          </p:nvSpPr>
          <p:spPr bwMode="auto">
            <a:xfrm>
              <a:off x="3727450" y="3143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4" name="Freeform 127"/>
            <p:cNvSpPr/>
            <p:nvPr/>
          </p:nvSpPr>
          <p:spPr bwMode="auto">
            <a:xfrm>
              <a:off x="3925888" y="376238"/>
              <a:ext cx="4763" cy="9525"/>
            </a:xfrm>
            <a:custGeom>
              <a:avLst/>
              <a:gdLst>
                <a:gd name="T0" fmla="*/ 1 w 2"/>
                <a:gd name="T1" fmla="*/ 1 h 4"/>
                <a:gd name="T2" fmla="*/ 1 w 2"/>
                <a:gd name="T3" fmla="*/ 3 h 4"/>
                <a:gd name="T4" fmla="*/ 2 w 2"/>
                <a:gd name="T5" fmla="*/ 4 h 4"/>
                <a:gd name="T6" fmla="*/ 2 w 2"/>
                <a:gd name="T7" fmla="*/ 2 h 4"/>
                <a:gd name="T8" fmla="*/ 1 w 2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cubicBezTo>
                    <a:pt x="0" y="2"/>
                    <a:pt x="1" y="2"/>
                    <a:pt x="1" y="3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2" y="2"/>
                    <a:pt x="2" y="3"/>
                    <a:pt x="2" y="2"/>
                  </a:cubicBezTo>
                  <a:cubicBezTo>
                    <a:pt x="1" y="2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5" name="Freeform 128"/>
            <p:cNvSpPr/>
            <p:nvPr/>
          </p:nvSpPr>
          <p:spPr bwMode="auto">
            <a:xfrm>
              <a:off x="3829050" y="282576"/>
              <a:ext cx="9525" cy="6350"/>
            </a:xfrm>
            <a:custGeom>
              <a:avLst/>
              <a:gdLst>
                <a:gd name="T0" fmla="*/ 0 w 4"/>
                <a:gd name="T1" fmla="*/ 0 h 3"/>
                <a:gd name="T2" fmla="*/ 2 w 4"/>
                <a:gd name="T3" fmla="*/ 3 h 3"/>
                <a:gd name="T4" fmla="*/ 2 w 4"/>
                <a:gd name="T5" fmla="*/ 2 h 3"/>
                <a:gd name="T6" fmla="*/ 3 w 4"/>
                <a:gd name="T7" fmla="*/ 1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3"/>
                    <a:pt x="2" y="3"/>
                  </a:cubicBezTo>
                  <a:cubicBezTo>
                    <a:pt x="2" y="3"/>
                    <a:pt x="1" y="2"/>
                    <a:pt x="2" y="2"/>
                  </a:cubicBezTo>
                  <a:cubicBezTo>
                    <a:pt x="3" y="1"/>
                    <a:pt x="4" y="2"/>
                    <a:pt x="3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6" name="Freeform 129"/>
            <p:cNvSpPr/>
            <p:nvPr/>
          </p:nvSpPr>
          <p:spPr bwMode="auto">
            <a:xfrm>
              <a:off x="3824288" y="2746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7" name="Freeform 130"/>
            <p:cNvSpPr/>
            <p:nvPr/>
          </p:nvSpPr>
          <p:spPr bwMode="auto">
            <a:xfrm>
              <a:off x="3833813" y="366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8" name="Freeform 131"/>
            <p:cNvSpPr/>
            <p:nvPr/>
          </p:nvSpPr>
          <p:spPr bwMode="auto">
            <a:xfrm>
              <a:off x="3833813" y="287338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9" name="Freeform 132"/>
            <p:cNvSpPr/>
            <p:nvPr/>
          </p:nvSpPr>
          <p:spPr bwMode="auto">
            <a:xfrm>
              <a:off x="3870325" y="273051"/>
              <a:ext cx="3175" cy="15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3" name="Freeform 133"/>
            <p:cNvSpPr/>
            <p:nvPr/>
          </p:nvSpPr>
          <p:spPr bwMode="auto">
            <a:xfrm>
              <a:off x="3819525" y="298451"/>
              <a:ext cx="4763" cy="1588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4" name="Freeform 134"/>
            <p:cNvSpPr/>
            <p:nvPr/>
          </p:nvSpPr>
          <p:spPr bwMode="auto">
            <a:xfrm>
              <a:off x="3911600" y="263526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5" name="Freeform 135"/>
            <p:cNvSpPr/>
            <p:nvPr/>
          </p:nvSpPr>
          <p:spPr bwMode="auto">
            <a:xfrm>
              <a:off x="3767138" y="238126"/>
              <a:ext cx="9525" cy="4763"/>
            </a:xfrm>
            <a:custGeom>
              <a:avLst/>
              <a:gdLst>
                <a:gd name="T0" fmla="*/ 3 w 4"/>
                <a:gd name="T1" fmla="*/ 2 h 2"/>
                <a:gd name="T2" fmla="*/ 4 w 4"/>
                <a:gd name="T3" fmla="*/ 0 h 2"/>
                <a:gd name="T4" fmla="*/ 0 w 4"/>
                <a:gd name="T5" fmla="*/ 1 h 2"/>
                <a:gd name="T6" fmla="*/ 3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4" y="1"/>
                    <a:pt x="4" y="1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1" y="1"/>
                    <a:pt x="2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6" name="Freeform 136"/>
            <p:cNvSpPr/>
            <p:nvPr/>
          </p:nvSpPr>
          <p:spPr bwMode="auto">
            <a:xfrm>
              <a:off x="3771900" y="266701"/>
              <a:ext cx="1588" cy="317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7" name="Freeform 137"/>
            <p:cNvSpPr/>
            <p:nvPr/>
          </p:nvSpPr>
          <p:spPr bwMode="auto">
            <a:xfrm>
              <a:off x="3656013" y="361951"/>
              <a:ext cx="3175" cy="4763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8" name="Freeform 138"/>
            <p:cNvSpPr/>
            <p:nvPr/>
          </p:nvSpPr>
          <p:spPr bwMode="auto">
            <a:xfrm>
              <a:off x="3656013" y="360363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829617" y="3973843"/>
            <a:ext cx="532765" cy="498479"/>
            <a:chOff x="6661150" y="233363"/>
            <a:chExt cx="320675" cy="300038"/>
          </a:xfrm>
          <a:solidFill>
            <a:schemeClr val="bg2"/>
          </a:solidFill>
        </p:grpSpPr>
        <p:sp>
          <p:nvSpPr>
            <p:cNvPr id="50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1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2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3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267"/>
            <a:ext cx="12192000" cy="2412733"/>
          </a:xfrm>
          <a:prstGeom prst="rect">
            <a:avLst/>
          </a:prstGeom>
        </p:spPr>
      </p:pic>
      <p:sp>
        <p:nvSpPr>
          <p:cNvPr id="14" name="Title 1"/>
          <p:cNvSpPr txBox="1"/>
          <p:nvPr/>
        </p:nvSpPr>
        <p:spPr>
          <a:xfrm>
            <a:off x="3701297" y="5473789"/>
            <a:ext cx="4789404" cy="9007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5400" b="1" dirty="0" smtClean="0">
                <a:solidFill>
                  <a:schemeClr val="accent4"/>
                </a:solidFill>
                <a:latin typeface="+mn-ea"/>
                <a:ea typeface="+mn-ea"/>
                <a:cs typeface="Open Sans Condensed Light" panose="020B0306030504020204" pitchFamily="34" charset="0"/>
              </a:rPr>
              <a:t>谢谢欣赏</a:t>
            </a:r>
            <a:endParaRPr lang="en-US" sz="5400" b="1" dirty="0" smtClean="0">
              <a:solidFill>
                <a:schemeClr val="accent4"/>
              </a:solidFill>
              <a:latin typeface="+mn-ea"/>
              <a:ea typeface="+mn-ea"/>
              <a:cs typeface="Open Sans Condensed Light" panose="020B0306030504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29243" y="6288546"/>
            <a:ext cx="5302885" cy="48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10" dirty="0" smtClean="0">
                <a:solidFill>
                  <a:srgbClr val="312D2B"/>
                </a:solidFill>
                <a:latin typeface="+mn-ea"/>
              </a:rPr>
              <a:t>多色彩欧美扁平风格商业计划</a:t>
            </a:r>
            <a:r>
              <a:rPr lang="en-US" altLang="zh-CN" sz="2410" dirty="0" smtClean="0">
                <a:solidFill>
                  <a:srgbClr val="312D2B"/>
                </a:solidFill>
                <a:latin typeface="+mn-ea"/>
              </a:rPr>
              <a:t>PPT</a:t>
            </a:r>
            <a:r>
              <a:rPr lang="zh-CN" altLang="en-US" sz="2410" dirty="0" smtClean="0">
                <a:solidFill>
                  <a:srgbClr val="312D2B"/>
                </a:solidFill>
                <a:latin typeface="+mn-ea"/>
              </a:rPr>
              <a:t>模板</a:t>
            </a:r>
            <a:endParaRPr lang="bg-BG" sz="2410" dirty="0">
              <a:solidFill>
                <a:srgbClr val="312D2B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 rot="18900000">
            <a:off x="5243682" y="1472188"/>
            <a:ext cx="1719321" cy="1719321"/>
          </a:xfrm>
          <a:prstGeom prst="rect">
            <a:avLst/>
          </a:prstGeom>
          <a:solidFill>
            <a:schemeClr val="tx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1" name="Rectangle 20"/>
          <p:cNvSpPr/>
          <p:nvPr/>
        </p:nvSpPr>
        <p:spPr>
          <a:xfrm rot="18900000">
            <a:off x="4023577" y="2686126"/>
            <a:ext cx="1722933" cy="1722933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2" name="Rectangle 21"/>
          <p:cNvSpPr/>
          <p:nvPr/>
        </p:nvSpPr>
        <p:spPr>
          <a:xfrm rot="18900000">
            <a:off x="6458919" y="2684870"/>
            <a:ext cx="1716858" cy="1716858"/>
          </a:xfrm>
          <a:prstGeom prst="rect">
            <a:avLst/>
          </a:prstGeom>
          <a:solidFill>
            <a:schemeClr val="accent4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3" name="Rectangle 22"/>
          <p:cNvSpPr/>
          <p:nvPr/>
        </p:nvSpPr>
        <p:spPr>
          <a:xfrm rot="18900000">
            <a:off x="5241908" y="3895824"/>
            <a:ext cx="1722871" cy="1722871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Rectangle 8"/>
          <p:cNvSpPr/>
          <p:nvPr/>
        </p:nvSpPr>
        <p:spPr>
          <a:xfrm rot="2700000">
            <a:off x="483719" y="-1209757"/>
            <a:ext cx="5163212" cy="3429602"/>
          </a:xfrm>
          <a:prstGeom prst="rect">
            <a:avLst/>
          </a:prstGeom>
          <a:solidFill>
            <a:schemeClr val="accent5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8" name="Rectangle 27"/>
          <p:cNvSpPr/>
          <p:nvPr/>
        </p:nvSpPr>
        <p:spPr>
          <a:xfrm rot="2700000">
            <a:off x="6582457" y="4786916"/>
            <a:ext cx="4985361" cy="3442372"/>
          </a:xfrm>
          <a:prstGeom prst="rect">
            <a:avLst/>
          </a:prstGeom>
          <a:solidFill>
            <a:schemeClr val="bg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g-BG"/>
          </a:p>
        </p:txBody>
      </p:sp>
      <p:grpSp>
        <p:nvGrpSpPr>
          <p:cNvPr id="4" name="组合 3"/>
          <p:cNvGrpSpPr/>
          <p:nvPr/>
        </p:nvGrpSpPr>
        <p:grpSpPr>
          <a:xfrm>
            <a:off x="5632931" y="1777371"/>
            <a:ext cx="987088" cy="989885"/>
            <a:chOff x="-2734126" y="5107816"/>
            <a:chExt cx="560387" cy="561975"/>
          </a:xfrm>
          <a:solidFill>
            <a:schemeClr val="bg2"/>
          </a:solidFill>
        </p:grpSpPr>
        <p:sp>
          <p:nvSpPr>
            <p:cNvPr id="29" name="Freeform 671"/>
            <p:cNvSpPr>
              <a:spLocks noEditPoints="1"/>
            </p:cNvSpPr>
            <p:nvPr/>
          </p:nvSpPr>
          <p:spPr bwMode="auto">
            <a:xfrm>
              <a:off x="-2681739" y="5160204"/>
              <a:ext cx="457200" cy="457200"/>
            </a:xfrm>
            <a:custGeom>
              <a:avLst/>
              <a:gdLst>
                <a:gd name="T0" fmla="*/ 105 w 210"/>
                <a:gd name="T1" fmla="*/ 15 h 211"/>
                <a:gd name="T2" fmla="*/ 195 w 210"/>
                <a:gd name="T3" fmla="*/ 105 h 211"/>
                <a:gd name="T4" fmla="*/ 105 w 210"/>
                <a:gd name="T5" fmla="*/ 196 h 211"/>
                <a:gd name="T6" fmla="*/ 15 w 210"/>
                <a:gd name="T7" fmla="*/ 105 h 211"/>
                <a:gd name="T8" fmla="*/ 105 w 210"/>
                <a:gd name="T9" fmla="*/ 15 h 211"/>
                <a:gd name="T10" fmla="*/ 105 w 210"/>
                <a:gd name="T11" fmla="*/ 0 h 211"/>
                <a:gd name="T12" fmla="*/ 0 w 210"/>
                <a:gd name="T13" fmla="*/ 105 h 211"/>
                <a:gd name="T14" fmla="*/ 105 w 210"/>
                <a:gd name="T15" fmla="*/ 211 h 211"/>
                <a:gd name="T16" fmla="*/ 210 w 210"/>
                <a:gd name="T17" fmla="*/ 105 h 211"/>
                <a:gd name="T18" fmla="*/ 105 w 210"/>
                <a:gd name="T1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211">
                  <a:moveTo>
                    <a:pt x="105" y="15"/>
                  </a:moveTo>
                  <a:cubicBezTo>
                    <a:pt x="155" y="15"/>
                    <a:pt x="195" y="56"/>
                    <a:pt x="195" y="105"/>
                  </a:cubicBezTo>
                  <a:cubicBezTo>
                    <a:pt x="195" y="155"/>
                    <a:pt x="155" y="196"/>
                    <a:pt x="105" y="196"/>
                  </a:cubicBezTo>
                  <a:cubicBezTo>
                    <a:pt x="56" y="196"/>
                    <a:pt x="15" y="155"/>
                    <a:pt x="15" y="105"/>
                  </a:cubicBezTo>
                  <a:cubicBezTo>
                    <a:pt x="15" y="56"/>
                    <a:pt x="56" y="15"/>
                    <a:pt x="105" y="15"/>
                  </a:cubicBezTo>
                  <a:moveTo>
                    <a:pt x="105" y="0"/>
                  </a:moveTo>
                  <a:cubicBezTo>
                    <a:pt x="47" y="0"/>
                    <a:pt x="0" y="48"/>
                    <a:pt x="0" y="105"/>
                  </a:cubicBezTo>
                  <a:cubicBezTo>
                    <a:pt x="0" y="163"/>
                    <a:pt x="47" y="211"/>
                    <a:pt x="105" y="211"/>
                  </a:cubicBezTo>
                  <a:cubicBezTo>
                    <a:pt x="163" y="211"/>
                    <a:pt x="210" y="163"/>
                    <a:pt x="210" y="105"/>
                  </a:cubicBezTo>
                  <a:cubicBezTo>
                    <a:pt x="210" y="48"/>
                    <a:pt x="163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672"/>
            <p:cNvSpPr/>
            <p:nvPr/>
          </p:nvSpPr>
          <p:spPr bwMode="auto">
            <a:xfrm>
              <a:off x="-2297564" y="5452304"/>
              <a:ext cx="41275" cy="55563"/>
            </a:xfrm>
            <a:custGeom>
              <a:avLst/>
              <a:gdLst>
                <a:gd name="T0" fmla="*/ 19 w 19"/>
                <a:gd name="T1" fmla="*/ 2 h 25"/>
                <a:gd name="T2" fmla="*/ 18 w 19"/>
                <a:gd name="T3" fmla="*/ 2 h 25"/>
                <a:gd name="T4" fmla="*/ 19 w 19"/>
                <a:gd name="T5" fmla="*/ 3 h 25"/>
                <a:gd name="T6" fmla="*/ 9 w 19"/>
                <a:gd name="T7" fmla="*/ 23 h 25"/>
                <a:gd name="T8" fmla="*/ 7 w 19"/>
                <a:gd name="T9" fmla="*/ 24 h 25"/>
                <a:gd name="T10" fmla="*/ 3 w 19"/>
                <a:gd name="T11" fmla="*/ 25 h 25"/>
                <a:gd name="T12" fmla="*/ 1 w 19"/>
                <a:gd name="T13" fmla="*/ 25 h 25"/>
                <a:gd name="T14" fmla="*/ 1 w 19"/>
                <a:gd name="T15" fmla="*/ 20 h 25"/>
                <a:gd name="T16" fmla="*/ 0 w 19"/>
                <a:gd name="T17" fmla="*/ 19 h 25"/>
                <a:gd name="T18" fmla="*/ 0 w 19"/>
                <a:gd name="T19" fmla="*/ 13 h 25"/>
                <a:gd name="T20" fmla="*/ 2 w 19"/>
                <a:gd name="T21" fmla="*/ 12 h 25"/>
                <a:gd name="T22" fmla="*/ 4 w 19"/>
                <a:gd name="T23" fmla="*/ 8 h 25"/>
                <a:gd name="T24" fmla="*/ 5 w 19"/>
                <a:gd name="T25" fmla="*/ 8 h 25"/>
                <a:gd name="T26" fmla="*/ 6 w 19"/>
                <a:gd name="T27" fmla="*/ 6 h 25"/>
                <a:gd name="T28" fmla="*/ 9 w 19"/>
                <a:gd name="T29" fmla="*/ 6 h 25"/>
                <a:gd name="T30" fmla="*/ 10 w 19"/>
                <a:gd name="T31" fmla="*/ 3 h 25"/>
                <a:gd name="T32" fmla="*/ 13 w 19"/>
                <a:gd name="T33" fmla="*/ 2 h 25"/>
                <a:gd name="T34" fmla="*/ 14 w 19"/>
                <a:gd name="T35" fmla="*/ 0 h 25"/>
                <a:gd name="T36" fmla="*/ 19 w 19"/>
                <a:gd name="T37" fmla="*/ 1 h 25"/>
                <a:gd name="T38" fmla="*/ 19 w 19"/>
                <a:gd name="T3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25">
                  <a:moveTo>
                    <a:pt x="19" y="2"/>
                  </a:moveTo>
                  <a:cubicBezTo>
                    <a:pt x="19" y="2"/>
                    <a:pt x="18" y="2"/>
                    <a:pt x="18" y="2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16" y="10"/>
                    <a:pt x="13" y="17"/>
                    <a:pt x="9" y="23"/>
                  </a:cubicBezTo>
                  <a:cubicBezTo>
                    <a:pt x="8" y="23"/>
                    <a:pt x="8" y="23"/>
                    <a:pt x="7" y="24"/>
                  </a:cubicBezTo>
                  <a:cubicBezTo>
                    <a:pt x="5" y="23"/>
                    <a:pt x="4" y="25"/>
                    <a:pt x="3" y="25"/>
                  </a:cubicBezTo>
                  <a:cubicBezTo>
                    <a:pt x="2" y="25"/>
                    <a:pt x="2" y="24"/>
                    <a:pt x="1" y="25"/>
                  </a:cubicBezTo>
                  <a:cubicBezTo>
                    <a:pt x="1" y="23"/>
                    <a:pt x="1" y="22"/>
                    <a:pt x="1" y="20"/>
                  </a:cubicBezTo>
                  <a:cubicBezTo>
                    <a:pt x="1" y="20"/>
                    <a:pt x="1" y="19"/>
                    <a:pt x="0" y="19"/>
                  </a:cubicBezTo>
                  <a:cubicBezTo>
                    <a:pt x="1" y="17"/>
                    <a:pt x="0" y="15"/>
                    <a:pt x="0" y="13"/>
                  </a:cubicBezTo>
                  <a:cubicBezTo>
                    <a:pt x="0" y="12"/>
                    <a:pt x="2" y="12"/>
                    <a:pt x="2" y="12"/>
                  </a:cubicBezTo>
                  <a:cubicBezTo>
                    <a:pt x="4" y="11"/>
                    <a:pt x="3" y="9"/>
                    <a:pt x="4" y="8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6" y="8"/>
                    <a:pt x="5" y="6"/>
                    <a:pt x="6" y="6"/>
                  </a:cubicBezTo>
                  <a:cubicBezTo>
                    <a:pt x="7" y="6"/>
                    <a:pt x="8" y="5"/>
                    <a:pt x="9" y="6"/>
                  </a:cubicBezTo>
                  <a:cubicBezTo>
                    <a:pt x="10" y="6"/>
                    <a:pt x="9" y="4"/>
                    <a:pt x="10" y="3"/>
                  </a:cubicBezTo>
                  <a:cubicBezTo>
                    <a:pt x="11" y="2"/>
                    <a:pt x="12" y="2"/>
                    <a:pt x="13" y="2"/>
                  </a:cubicBezTo>
                  <a:cubicBezTo>
                    <a:pt x="14" y="2"/>
                    <a:pt x="13" y="0"/>
                    <a:pt x="14" y="0"/>
                  </a:cubicBezTo>
                  <a:cubicBezTo>
                    <a:pt x="15" y="1"/>
                    <a:pt x="18" y="0"/>
                    <a:pt x="19" y="1"/>
                  </a:cubicBezTo>
                  <a:cubicBezTo>
                    <a:pt x="19" y="1"/>
                    <a:pt x="19" y="1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673"/>
            <p:cNvSpPr/>
            <p:nvPr/>
          </p:nvSpPr>
          <p:spPr bwMode="auto">
            <a:xfrm>
              <a:off x="-2657926" y="5236404"/>
              <a:ext cx="134938" cy="322263"/>
            </a:xfrm>
            <a:custGeom>
              <a:avLst/>
              <a:gdLst>
                <a:gd name="T0" fmla="*/ 24 w 62"/>
                <a:gd name="T1" fmla="*/ 8 h 149"/>
                <a:gd name="T2" fmla="*/ 25 w 62"/>
                <a:gd name="T3" fmla="*/ 4 h 149"/>
                <a:gd name="T4" fmla="*/ 30 w 62"/>
                <a:gd name="T5" fmla="*/ 11 h 149"/>
                <a:gd name="T6" fmla="*/ 32 w 62"/>
                <a:gd name="T7" fmla="*/ 0 h 149"/>
                <a:gd name="T8" fmla="*/ 39 w 62"/>
                <a:gd name="T9" fmla="*/ 3 h 149"/>
                <a:gd name="T10" fmla="*/ 44 w 62"/>
                <a:gd name="T11" fmla="*/ 7 h 149"/>
                <a:gd name="T12" fmla="*/ 47 w 62"/>
                <a:gd name="T13" fmla="*/ 11 h 149"/>
                <a:gd name="T14" fmla="*/ 43 w 62"/>
                <a:gd name="T15" fmla="*/ 13 h 149"/>
                <a:gd name="T16" fmla="*/ 38 w 62"/>
                <a:gd name="T17" fmla="*/ 16 h 149"/>
                <a:gd name="T18" fmla="*/ 38 w 62"/>
                <a:gd name="T19" fmla="*/ 8 h 149"/>
                <a:gd name="T20" fmla="*/ 34 w 62"/>
                <a:gd name="T21" fmla="*/ 8 h 149"/>
                <a:gd name="T22" fmla="*/ 29 w 62"/>
                <a:gd name="T23" fmla="*/ 15 h 149"/>
                <a:gd name="T24" fmla="*/ 23 w 62"/>
                <a:gd name="T25" fmla="*/ 22 h 149"/>
                <a:gd name="T26" fmla="*/ 29 w 62"/>
                <a:gd name="T27" fmla="*/ 27 h 149"/>
                <a:gd name="T28" fmla="*/ 33 w 62"/>
                <a:gd name="T29" fmla="*/ 27 h 149"/>
                <a:gd name="T30" fmla="*/ 34 w 62"/>
                <a:gd name="T31" fmla="*/ 18 h 149"/>
                <a:gd name="T32" fmla="*/ 40 w 62"/>
                <a:gd name="T33" fmla="*/ 19 h 149"/>
                <a:gd name="T34" fmla="*/ 43 w 62"/>
                <a:gd name="T35" fmla="*/ 21 h 149"/>
                <a:gd name="T36" fmla="*/ 47 w 62"/>
                <a:gd name="T37" fmla="*/ 30 h 149"/>
                <a:gd name="T38" fmla="*/ 50 w 62"/>
                <a:gd name="T39" fmla="*/ 37 h 149"/>
                <a:gd name="T40" fmla="*/ 48 w 62"/>
                <a:gd name="T41" fmla="*/ 38 h 149"/>
                <a:gd name="T42" fmla="*/ 44 w 62"/>
                <a:gd name="T43" fmla="*/ 34 h 149"/>
                <a:gd name="T44" fmla="*/ 44 w 62"/>
                <a:gd name="T45" fmla="*/ 39 h 149"/>
                <a:gd name="T46" fmla="*/ 37 w 62"/>
                <a:gd name="T47" fmla="*/ 42 h 149"/>
                <a:gd name="T48" fmla="*/ 34 w 62"/>
                <a:gd name="T49" fmla="*/ 50 h 149"/>
                <a:gd name="T50" fmla="*/ 28 w 62"/>
                <a:gd name="T51" fmla="*/ 57 h 149"/>
                <a:gd name="T52" fmla="*/ 27 w 62"/>
                <a:gd name="T53" fmla="*/ 60 h 149"/>
                <a:gd name="T54" fmla="*/ 19 w 62"/>
                <a:gd name="T55" fmla="*/ 59 h 149"/>
                <a:gd name="T56" fmla="*/ 19 w 62"/>
                <a:gd name="T57" fmla="*/ 66 h 149"/>
                <a:gd name="T58" fmla="*/ 26 w 62"/>
                <a:gd name="T59" fmla="*/ 73 h 149"/>
                <a:gd name="T60" fmla="*/ 29 w 62"/>
                <a:gd name="T61" fmla="*/ 79 h 149"/>
                <a:gd name="T62" fmla="*/ 35 w 62"/>
                <a:gd name="T63" fmla="*/ 76 h 149"/>
                <a:gd name="T64" fmla="*/ 39 w 62"/>
                <a:gd name="T65" fmla="*/ 77 h 149"/>
                <a:gd name="T66" fmla="*/ 50 w 62"/>
                <a:gd name="T67" fmla="*/ 88 h 149"/>
                <a:gd name="T68" fmla="*/ 57 w 62"/>
                <a:gd name="T69" fmla="*/ 90 h 149"/>
                <a:gd name="T70" fmla="*/ 62 w 62"/>
                <a:gd name="T71" fmla="*/ 96 h 149"/>
                <a:gd name="T72" fmla="*/ 59 w 62"/>
                <a:gd name="T73" fmla="*/ 103 h 149"/>
                <a:gd name="T74" fmla="*/ 57 w 62"/>
                <a:gd name="T75" fmla="*/ 112 h 149"/>
                <a:gd name="T76" fmla="*/ 52 w 62"/>
                <a:gd name="T77" fmla="*/ 118 h 149"/>
                <a:gd name="T78" fmla="*/ 49 w 62"/>
                <a:gd name="T79" fmla="*/ 124 h 149"/>
                <a:gd name="T80" fmla="*/ 43 w 62"/>
                <a:gd name="T81" fmla="*/ 129 h 149"/>
                <a:gd name="T82" fmla="*/ 42 w 62"/>
                <a:gd name="T83" fmla="*/ 140 h 149"/>
                <a:gd name="T84" fmla="*/ 40 w 62"/>
                <a:gd name="T85" fmla="*/ 146 h 149"/>
                <a:gd name="T86" fmla="*/ 37 w 62"/>
                <a:gd name="T87" fmla="*/ 148 h 149"/>
                <a:gd name="T88" fmla="*/ 35 w 62"/>
                <a:gd name="T89" fmla="*/ 142 h 149"/>
                <a:gd name="T90" fmla="*/ 34 w 62"/>
                <a:gd name="T91" fmla="*/ 132 h 149"/>
                <a:gd name="T92" fmla="*/ 35 w 62"/>
                <a:gd name="T93" fmla="*/ 121 h 149"/>
                <a:gd name="T94" fmla="*/ 35 w 62"/>
                <a:gd name="T95" fmla="*/ 111 h 149"/>
                <a:gd name="T96" fmla="*/ 30 w 62"/>
                <a:gd name="T97" fmla="*/ 101 h 149"/>
                <a:gd name="T98" fmla="*/ 27 w 62"/>
                <a:gd name="T99" fmla="*/ 94 h 149"/>
                <a:gd name="T100" fmla="*/ 29 w 62"/>
                <a:gd name="T101" fmla="*/ 83 h 149"/>
                <a:gd name="T102" fmla="*/ 23 w 62"/>
                <a:gd name="T103" fmla="*/ 79 h 149"/>
                <a:gd name="T104" fmla="*/ 19 w 62"/>
                <a:gd name="T105" fmla="*/ 75 h 149"/>
                <a:gd name="T106" fmla="*/ 9 w 62"/>
                <a:gd name="T107" fmla="*/ 65 h 149"/>
                <a:gd name="T108" fmla="*/ 6 w 62"/>
                <a:gd name="T109" fmla="*/ 65 h 149"/>
                <a:gd name="T110" fmla="*/ 2 w 62"/>
                <a:gd name="T111" fmla="*/ 59 h 149"/>
                <a:gd name="T112" fmla="*/ 20 w 62"/>
                <a:gd name="T113" fmla="*/ 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2" h="149">
                  <a:moveTo>
                    <a:pt x="20" y="9"/>
                  </a:moveTo>
                  <a:cubicBezTo>
                    <a:pt x="21" y="9"/>
                    <a:pt x="21" y="10"/>
                    <a:pt x="21" y="10"/>
                  </a:cubicBezTo>
                  <a:cubicBezTo>
                    <a:pt x="23" y="10"/>
                    <a:pt x="23" y="8"/>
                    <a:pt x="24" y="8"/>
                  </a:cubicBezTo>
                  <a:cubicBezTo>
                    <a:pt x="24" y="9"/>
                    <a:pt x="24" y="10"/>
                    <a:pt x="25" y="10"/>
                  </a:cubicBezTo>
                  <a:cubicBezTo>
                    <a:pt x="26" y="10"/>
                    <a:pt x="26" y="7"/>
                    <a:pt x="25" y="6"/>
                  </a:cubicBezTo>
                  <a:cubicBezTo>
                    <a:pt x="25" y="5"/>
                    <a:pt x="25" y="5"/>
                    <a:pt x="25" y="4"/>
                  </a:cubicBezTo>
                  <a:cubicBezTo>
                    <a:pt x="27" y="4"/>
                    <a:pt x="27" y="5"/>
                    <a:pt x="28" y="5"/>
                  </a:cubicBezTo>
                  <a:cubicBezTo>
                    <a:pt x="28" y="7"/>
                    <a:pt x="29" y="7"/>
                    <a:pt x="30" y="8"/>
                  </a:cubicBezTo>
                  <a:cubicBezTo>
                    <a:pt x="31" y="10"/>
                    <a:pt x="29" y="10"/>
                    <a:pt x="30" y="11"/>
                  </a:cubicBezTo>
                  <a:cubicBezTo>
                    <a:pt x="31" y="10"/>
                    <a:pt x="31" y="9"/>
                    <a:pt x="32" y="8"/>
                  </a:cubicBezTo>
                  <a:cubicBezTo>
                    <a:pt x="32" y="7"/>
                    <a:pt x="31" y="8"/>
                    <a:pt x="30" y="8"/>
                  </a:cubicBezTo>
                  <a:cubicBezTo>
                    <a:pt x="28" y="5"/>
                    <a:pt x="30" y="2"/>
                    <a:pt x="32" y="0"/>
                  </a:cubicBezTo>
                  <a:cubicBezTo>
                    <a:pt x="33" y="1"/>
                    <a:pt x="33" y="1"/>
                    <a:pt x="33" y="3"/>
                  </a:cubicBezTo>
                  <a:cubicBezTo>
                    <a:pt x="33" y="1"/>
                    <a:pt x="36" y="1"/>
                    <a:pt x="36" y="3"/>
                  </a:cubicBezTo>
                  <a:cubicBezTo>
                    <a:pt x="37" y="3"/>
                    <a:pt x="38" y="2"/>
                    <a:pt x="39" y="3"/>
                  </a:cubicBezTo>
                  <a:cubicBezTo>
                    <a:pt x="39" y="4"/>
                    <a:pt x="40" y="3"/>
                    <a:pt x="40" y="5"/>
                  </a:cubicBezTo>
                  <a:cubicBezTo>
                    <a:pt x="41" y="5"/>
                    <a:pt x="42" y="5"/>
                    <a:pt x="43" y="5"/>
                  </a:cubicBezTo>
                  <a:cubicBezTo>
                    <a:pt x="43" y="6"/>
                    <a:pt x="44" y="6"/>
                    <a:pt x="44" y="7"/>
                  </a:cubicBezTo>
                  <a:cubicBezTo>
                    <a:pt x="44" y="8"/>
                    <a:pt x="43" y="8"/>
                    <a:pt x="43" y="9"/>
                  </a:cubicBezTo>
                  <a:cubicBezTo>
                    <a:pt x="44" y="9"/>
                    <a:pt x="45" y="10"/>
                    <a:pt x="46" y="10"/>
                  </a:cubicBezTo>
                  <a:cubicBezTo>
                    <a:pt x="46" y="10"/>
                    <a:pt x="46" y="11"/>
                    <a:pt x="47" y="11"/>
                  </a:cubicBezTo>
                  <a:cubicBezTo>
                    <a:pt x="47" y="12"/>
                    <a:pt x="46" y="12"/>
                    <a:pt x="47" y="13"/>
                  </a:cubicBezTo>
                  <a:cubicBezTo>
                    <a:pt x="46" y="13"/>
                    <a:pt x="46" y="14"/>
                    <a:pt x="46" y="15"/>
                  </a:cubicBezTo>
                  <a:cubicBezTo>
                    <a:pt x="45" y="14"/>
                    <a:pt x="44" y="13"/>
                    <a:pt x="43" y="13"/>
                  </a:cubicBezTo>
                  <a:cubicBezTo>
                    <a:pt x="43" y="14"/>
                    <a:pt x="44" y="14"/>
                    <a:pt x="44" y="15"/>
                  </a:cubicBezTo>
                  <a:cubicBezTo>
                    <a:pt x="44" y="18"/>
                    <a:pt x="43" y="18"/>
                    <a:pt x="44" y="20"/>
                  </a:cubicBezTo>
                  <a:cubicBezTo>
                    <a:pt x="41" y="19"/>
                    <a:pt x="40" y="17"/>
                    <a:pt x="38" y="16"/>
                  </a:cubicBezTo>
                  <a:cubicBezTo>
                    <a:pt x="37" y="16"/>
                    <a:pt x="36" y="16"/>
                    <a:pt x="35" y="15"/>
                  </a:cubicBezTo>
                  <a:cubicBezTo>
                    <a:pt x="36" y="12"/>
                    <a:pt x="39" y="13"/>
                    <a:pt x="39" y="11"/>
                  </a:cubicBezTo>
                  <a:cubicBezTo>
                    <a:pt x="40" y="9"/>
                    <a:pt x="38" y="10"/>
                    <a:pt x="38" y="8"/>
                  </a:cubicBezTo>
                  <a:cubicBezTo>
                    <a:pt x="37" y="8"/>
                    <a:pt x="36" y="7"/>
                    <a:pt x="36" y="8"/>
                  </a:cubicBezTo>
                  <a:cubicBezTo>
                    <a:pt x="35" y="7"/>
                    <a:pt x="34" y="7"/>
                    <a:pt x="33" y="7"/>
                  </a:cubicBezTo>
                  <a:cubicBezTo>
                    <a:pt x="33" y="8"/>
                    <a:pt x="34" y="8"/>
                    <a:pt x="34" y="8"/>
                  </a:cubicBezTo>
                  <a:cubicBezTo>
                    <a:pt x="34" y="9"/>
                    <a:pt x="34" y="11"/>
                    <a:pt x="34" y="12"/>
                  </a:cubicBezTo>
                  <a:cubicBezTo>
                    <a:pt x="32" y="13"/>
                    <a:pt x="31" y="13"/>
                    <a:pt x="29" y="14"/>
                  </a:cubicBezTo>
                  <a:cubicBezTo>
                    <a:pt x="29" y="14"/>
                    <a:pt x="29" y="14"/>
                    <a:pt x="29" y="15"/>
                  </a:cubicBezTo>
                  <a:cubicBezTo>
                    <a:pt x="28" y="15"/>
                    <a:pt x="27" y="17"/>
                    <a:pt x="27" y="18"/>
                  </a:cubicBezTo>
                  <a:cubicBezTo>
                    <a:pt x="25" y="19"/>
                    <a:pt x="25" y="20"/>
                    <a:pt x="24" y="21"/>
                  </a:cubicBezTo>
                  <a:cubicBezTo>
                    <a:pt x="24" y="21"/>
                    <a:pt x="24" y="22"/>
                    <a:pt x="23" y="22"/>
                  </a:cubicBezTo>
                  <a:cubicBezTo>
                    <a:pt x="23" y="23"/>
                    <a:pt x="25" y="23"/>
                    <a:pt x="24" y="24"/>
                  </a:cubicBezTo>
                  <a:cubicBezTo>
                    <a:pt x="26" y="25"/>
                    <a:pt x="27" y="26"/>
                    <a:pt x="28" y="27"/>
                  </a:cubicBezTo>
                  <a:cubicBezTo>
                    <a:pt x="29" y="27"/>
                    <a:pt x="29" y="26"/>
                    <a:pt x="29" y="27"/>
                  </a:cubicBezTo>
                  <a:cubicBezTo>
                    <a:pt x="30" y="27"/>
                    <a:pt x="30" y="26"/>
                    <a:pt x="30" y="27"/>
                  </a:cubicBezTo>
                  <a:cubicBezTo>
                    <a:pt x="31" y="29"/>
                    <a:pt x="31" y="30"/>
                    <a:pt x="32" y="32"/>
                  </a:cubicBezTo>
                  <a:cubicBezTo>
                    <a:pt x="32" y="30"/>
                    <a:pt x="32" y="28"/>
                    <a:pt x="33" y="27"/>
                  </a:cubicBezTo>
                  <a:cubicBezTo>
                    <a:pt x="33" y="27"/>
                    <a:pt x="32" y="27"/>
                    <a:pt x="32" y="26"/>
                  </a:cubicBezTo>
                  <a:cubicBezTo>
                    <a:pt x="32" y="25"/>
                    <a:pt x="33" y="26"/>
                    <a:pt x="34" y="26"/>
                  </a:cubicBezTo>
                  <a:cubicBezTo>
                    <a:pt x="33" y="24"/>
                    <a:pt x="35" y="21"/>
                    <a:pt x="34" y="18"/>
                  </a:cubicBezTo>
                  <a:cubicBezTo>
                    <a:pt x="35" y="18"/>
                    <a:pt x="35" y="17"/>
                    <a:pt x="36" y="17"/>
                  </a:cubicBezTo>
                  <a:cubicBezTo>
                    <a:pt x="37" y="17"/>
                    <a:pt x="37" y="19"/>
                    <a:pt x="37" y="18"/>
                  </a:cubicBezTo>
                  <a:cubicBezTo>
                    <a:pt x="39" y="18"/>
                    <a:pt x="39" y="20"/>
                    <a:pt x="40" y="19"/>
                  </a:cubicBezTo>
                  <a:cubicBezTo>
                    <a:pt x="40" y="20"/>
                    <a:pt x="40" y="21"/>
                    <a:pt x="40" y="23"/>
                  </a:cubicBezTo>
                  <a:cubicBezTo>
                    <a:pt x="40" y="23"/>
                    <a:pt x="42" y="23"/>
                    <a:pt x="43" y="23"/>
                  </a:cubicBezTo>
                  <a:cubicBezTo>
                    <a:pt x="43" y="23"/>
                    <a:pt x="43" y="22"/>
                    <a:pt x="43" y="21"/>
                  </a:cubicBezTo>
                  <a:cubicBezTo>
                    <a:pt x="45" y="21"/>
                    <a:pt x="44" y="24"/>
                    <a:pt x="45" y="25"/>
                  </a:cubicBezTo>
                  <a:cubicBezTo>
                    <a:pt x="45" y="25"/>
                    <a:pt x="45" y="26"/>
                    <a:pt x="45" y="26"/>
                  </a:cubicBezTo>
                  <a:cubicBezTo>
                    <a:pt x="45" y="28"/>
                    <a:pt x="47" y="28"/>
                    <a:pt x="47" y="30"/>
                  </a:cubicBezTo>
                  <a:cubicBezTo>
                    <a:pt x="48" y="30"/>
                    <a:pt x="48" y="29"/>
                    <a:pt x="48" y="30"/>
                  </a:cubicBezTo>
                  <a:cubicBezTo>
                    <a:pt x="48" y="32"/>
                    <a:pt x="48" y="32"/>
                    <a:pt x="48" y="35"/>
                  </a:cubicBezTo>
                  <a:cubicBezTo>
                    <a:pt x="49" y="36"/>
                    <a:pt x="49" y="37"/>
                    <a:pt x="50" y="37"/>
                  </a:cubicBezTo>
                  <a:cubicBezTo>
                    <a:pt x="50" y="38"/>
                    <a:pt x="50" y="39"/>
                    <a:pt x="50" y="39"/>
                  </a:cubicBezTo>
                  <a:cubicBezTo>
                    <a:pt x="49" y="40"/>
                    <a:pt x="48" y="39"/>
                    <a:pt x="48" y="39"/>
                  </a:cubicBezTo>
                  <a:cubicBezTo>
                    <a:pt x="48" y="39"/>
                    <a:pt x="48" y="39"/>
                    <a:pt x="48" y="38"/>
                  </a:cubicBezTo>
                  <a:cubicBezTo>
                    <a:pt x="46" y="38"/>
                    <a:pt x="46" y="39"/>
                    <a:pt x="45" y="38"/>
                  </a:cubicBezTo>
                  <a:cubicBezTo>
                    <a:pt x="46" y="36"/>
                    <a:pt x="47" y="35"/>
                    <a:pt x="48" y="33"/>
                  </a:cubicBezTo>
                  <a:cubicBezTo>
                    <a:pt x="47" y="32"/>
                    <a:pt x="45" y="35"/>
                    <a:pt x="44" y="34"/>
                  </a:cubicBezTo>
                  <a:cubicBezTo>
                    <a:pt x="43" y="35"/>
                    <a:pt x="44" y="35"/>
                    <a:pt x="44" y="36"/>
                  </a:cubicBezTo>
                  <a:cubicBezTo>
                    <a:pt x="43" y="37"/>
                    <a:pt x="42" y="37"/>
                    <a:pt x="42" y="38"/>
                  </a:cubicBezTo>
                  <a:cubicBezTo>
                    <a:pt x="42" y="39"/>
                    <a:pt x="43" y="39"/>
                    <a:pt x="44" y="39"/>
                  </a:cubicBezTo>
                  <a:cubicBezTo>
                    <a:pt x="43" y="41"/>
                    <a:pt x="42" y="41"/>
                    <a:pt x="41" y="42"/>
                  </a:cubicBezTo>
                  <a:cubicBezTo>
                    <a:pt x="41" y="41"/>
                    <a:pt x="42" y="41"/>
                    <a:pt x="41" y="40"/>
                  </a:cubicBezTo>
                  <a:cubicBezTo>
                    <a:pt x="40" y="41"/>
                    <a:pt x="38" y="41"/>
                    <a:pt x="37" y="42"/>
                  </a:cubicBezTo>
                  <a:cubicBezTo>
                    <a:pt x="36" y="44"/>
                    <a:pt x="38" y="43"/>
                    <a:pt x="37" y="45"/>
                  </a:cubicBezTo>
                  <a:cubicBezTo>
                    <a:pt x="36" y="45"/>
                    <a:pt x="35" y="46"/>
                    <a:pt x="34" y="46"/>
                  </a:cubicBezTo>
                  <a:cubicBezTo>
                    <a:pt x="35" y="49"/>
                    <a:pt x="33" y="48"/>
                    <a:pt x="34" y="50"/>
                  </a:cubicBezTo>
                  <a:cubicBezTo>
                    <a:pt x="33" y="51"/>
                    <a:pt x="33" y="51"/>
                    <a:pt x="32" y="51"/>
                  </a:cubicBezTo>
                  <a:cubicBezTo>
                    <a:pt x="32" y="52"/>
                    <a:pt x="32" y="52"/>
                    <a:pt x="32" y="53"/>
                  </a:cubicBezTo>
                  <a:cubicBezTo>
                    <a:pt x="30" y="53"/>
                    <a:pt x="28" y="55"/>
                    <a:pt x="28" y="57"/>
                  </a:cubicBezTo>
                  <a:cubicBezTo>
                    <a:pt x="28" y="58"/>
                    <a:pt x="28" y="59"/>
                    <a:pt x="29" y="59"/>
                  </a:cubicBezTo>
                  <a:cubicBezTo>
                    <a:pt x="29" y="61"/>
                    <a:pt x="28" y="61"/>
                    <a:pt x="29" y="63"/>
                  </a:cubicBezTo>
                  <a:cubicBezTo>
                    <a:pt x="27" y="63"/>
                    <a:pt x="26" y="62"/>
                    <a:pt x="27" y="60"/>
                  </a:cubicBezTo>
                  <a:cubicBezTo>
                    <a:pt x="26" y="58"/>
                    <a:pt x="24" y="59"/>
                    <a:pt x="23" y="59"/>
                  </a:cubicBezTo>
                  <a:cubicBezTo>
                    <a:pt x="22" y="59"/>
                    <a:pt x="22" y="59"/>
                    <a:pt x="22" y="60"/>
                  </a:cubicBezTo>
                  <a:cubicBezTo>
                    <a:pt x="21" y="60"/>
                    <a:pt x="20" y="58"/>
                    <a:pt x="19" y="59"/>
                  </a:cubicBezTo>
                  <a:cubicBezTo>
                    <a:pt x="17" y="59"/>
                    <a:pt x="17" y="60"/>
                    <a:pt x="16" y="60"/>
                  </a:cubicBezTo>
                  <a:cubicBezTo>
                    <a:pt x="17" y="63"/>
                    <a:pt x="14" y="70"/>
                    <a:pt x="18" y="69"/>
                  </a:cubicBezTo>
                  <a:cubicBezTo>
                    <a:pt x="19" y="69"/>
                    <a:pt x="19" y="67"/>
                    <a:pt x="19" y="66"/>
                  </a:cubicBezTo>
                  <a:cubicBezTo>
                    <a:pt x="21" y="67"/>
                    <a:pt x="21" y="67"/>
                    <a:pt x="23" y="66"/>
                  </a:cubicBezTo>
                  <a:cubicBezTo>
                    <a:pt x="23" y="69"/>
                    <a:pt x="22" y="70"/>
                    <a:pt x="22" y="71"/>
                  </a:cubicBezTo>
                  <a:cubicBezTo>
                    <a:pt x="23" y="72"/>
                    <a:pt x="25" y="72"/>
                    <a:pt x="26" y="73"/>
                  </a:cubicBezTo>
                  <a:cubicBezTo>
                    <a:pt x="26" y="75"/>
                    <a:pt x="25" y="77"/>
                    <a:pt x="26" y="79"/>
                  </a:cubicBezTo>
                  <a:cubicBezTo>
                    <a:pt x="27" y="79"/>
                    <a:pt x="27" y="78"/>
                    <a:pt x="28" y="77"/>
                  </a:cubicBezTo>
                  <a:cubicBezTo>
                    <a:pt x="29" y="77"/>
                    <a:pt x="29" y="78"/>
                    <a:pt x="29" y="79"/>
                  </a:cubicBezTo>
                  <a:cubicBezTo>
                    <a:pt x="30" y="78"/>
                    <a:pt x="31" y="77"/>
                    <a:pt x="32" y="76"/>
                  </a:cubicBezTo>
                  <a:cubicBezTo>
                    <a:pt x="33" y="76"/>
                    <a:pt x="33" y="75"/>
                    <a:pt x="33" y="75"/>
                  </a:cubicBezTo>
                  <a:cubicBezTo>
                    <a:pt x="34" y="75"/>
                    <a:pt x="34" y="76"/>
                    <a:pt x="35" y="76"/>
                  </a:cubicBezTo>
                  <a:cubicBezTo>
                    <a:pt x="35" y="76"/>
                    <a:pt x="35" y="75"/>
                    <a:pt x="36" y="75"/>
                  </a:cubicBezTo>
                  <a:cubicBezTo>
                    <a:pt x="36" y="77"/>
                    <a:pt x="38" y="77"/>
                    <a:pt x="38" y="78"/>
                  </a:cubicBezTo>
                  <a:cubicBezTo>
                    <a:pt x="39" y="78"/>
                    <a:pt x="39" y="77"/>
                    <a:pt x="39" y="77"/>
                  </a:cubicBezTo>
                  <a:cubicBezTo>
                    <a:pt x="41" y="78"/>
                    <a:pt x="42" y="79"/>
                    <a:pt x="44" y="80"/>
                  </a:cubicBezTo>
                  <a:cubicBezTo>
                    <a:pt x="44" y="81"/>
                    <a:pt x="45" y="82"/>
                    <a:pt x="46" y="83"/>
                  </a:cubicBezTo>
                  <a:cubicBezTo>
                    <a:pt x="49" y="81"/>
                    <a:pt x="51" y="86"/>
                    <a:pt x="50" y="88"/>
                  </a:cubicBezTo>
                  <a:cubicBezTo>
                    <a:pt x="50" y="89"/>
                    <a:pt x="51" y="89"/>
                    <a:pt x="52" y="89"/>
                  </a:cubicBezTo>
                  <a:cubicBezTo>
                    <a:pt x="52" y="90"/>
                    <a:pt x="54" y="89"/>
                    <a:pt x="54" y="90"/>
                  </a:cubicBezTo>
                  <a:cubicBezTo>
                    <a:pt x="55" y="90"/>
                    <a:pt x="56" y="90"/>
                    <a:pt x="57" y="90"/>
                  </a:cubicBezTo>
                  <a:cubicBezTo>
                    <a:pt x="58" y="91"/>
                    <a:pt x="59" y="91"/>
                    <a:pt x="60" y="93"/>
                  </a:cubicBezTo>
                  <a:cubicBezTo>
                    <a:pt x="60" y="92"/>
                    <a:pt x="61" y="92"/>
                    <a:pt x="61" y="92"/>
                  </a:cubicBezTo>
                  <a:cubicBezTo>
                    <a:pt x="61" y="93"/>
                    <a:pt x="62" y="94"/>
                    <a:pt x="62" y="96"/>
                  </a:cubicBezTo>
                  <a:cubicBezTo>
                    <a:pt x="62" y="97"/>
                    <a:pt x="61" y="97"/>
                    <a:pt x="61" y="98"/>
                  </a:cubicBezTo>
                  <a:cubicBezTo>
                    <a:pt x="60" y="98"/>
                    <a:pt x="61" y="99"/>
                    <a:pt x="61" y="100"/>
                  </a:cubicBezTo>
                  <a:cubicBezTo>
                    <a:pt x="60" y="101"/>
                    <a:pt x="59" y="102"/>
                    <a:pt x="59" y="103"/>
                  </a:cubicBezTo>
                  <a:cubicBezTo>
                    <a:pt x="59" y="103"/>
                    <a:pt x="59" y="103"/>
                    <a:pt x="58" y="103"/>
                  </a:cubicBezTo>
                  <a:cubicBezTo>
                    <a:pt x="58" y="104"/>
                    <a:pt x="58" y="105"/>
                    <a:pt x="58" y="105"/>
                  </a:cubicBezTo>
                  <a:cubicBezTo>
                    <a:pt x="59" y="108"/>
                    <a:pt x="57" y="110"/>
                    <a:pt x="57" y="112"/>
                  </a:cubicBezTo>
                  <a:cubicBezTo>
                    <a:pt x="56" y="113"/>
                    <a:pt x="56" y="113"/>
                    <a:pt x="54" y="113"/>
                  </a:cubicBezTo>
                  <a:cubicBezTo>
                    <a:pt x="54" y="114"/>
                    <a:pt x="53" y="115"/>
                    <a:pt x="52" y="116"/>
                  </a:cubicBezTo>
                  <a:cubicBezTo>
                    <a:pt x="52" y="116"/>
                    <a:pt x="52" y="117"/>
                    <a:pt x="52" y="118"/>
                  </a:cubicBezTo>
                  <a:cubicBezTo>
                    <a:pt x="52" y="119"/>
                    <a:pt x="50" y="120"/>
                    <a:pt x="51" y="122"/>
                  </a:cubicBezTo>
                  <a:cubicBezTo>
                    <a:pt x="50" y="122"/>
                    <a:pt x="49" y="123"/>
                    <a:pt x="49" y="124"/>
                  </a:cubicBezTo>
                  <a:cubicBezTo>
                    <a:pt x="49" y="124"/>
                    <a:pt x="49" y="124"/>
                    <a:pt x="49" y="124"/>
                  </a:cubicBezTo>
                  <a:cubicBezTo>
                    <a:pt x="48" y="124"/>
                    <a:pt x="47" y="124"/>
                    <a:pt x="46" y="124"/>
                  </a:cubicBezTo>
                  <a:cubicBezTo>
                    <a:pt x="46" y="126"/>
                    <a:pt x="47" y="126"/>
                    <a:pt x="47" y="128"/>
                  </a:cubicBezTo>
                  <a:cubicBezTo>
                    <a:pt x="46" y="128"/>
                    <a:pt x="45" y="130"/>
                    <a:pt x="43" y="129"/>
                  </a:cubicBezTo>
                  <a:cubicBezTo>
                    <a:pt x="43" y="131"/>
                    <a:pt x="43" y="133"/>
                    <a:pt x="41" y="132"/>
                  </a:cubicBezTo>
                  <a:cubicBezTo>
                    <a:pt x="43" y="132"/>
                    <a:pt x="41" y="136"/>
                    <a:pt x="41" y="137"/>
                  </a:cubicBezTo>
                  <a:cubicBezTo>
                    <a:pt x="40" y="139"/>
                    <a:pt x="42" y="138"/>
                    <a:pt x="42" y="140"/>
                  </a:cubicBezTo>
                  <a:cubicBezTo>
                    <a:pt x="42" y="141"/>
                    <a:pt x="41" y="141"/>
                    <a:pt x="40" y="141"/>
                  </a:cubicBezTo>
                  <a:cubicBezTo>
                    <a:pt x="40" y="143"/>
                    <a:pt x="39" y="143"/>
                    <a:pt x="39" y="144"/>
                  </a:cubicBezTo>
                  <a:cubicBezTo>
                    <a:pt x="39" y="146"/>
                    <a:pt x="41" y="145"/>
                    <a:pt x="40" y="146"/>
                  </a:cubicBezTo>
                  <a:cubicBezTo>
                    <a:pt x="41" y="147"/>
                    <a:pt x="41" y="148"/>
                    <a:pt x="42" y="148"/>
                  </a:cubicBezTo>
                  <a:cubicBezTo>
                    <a:pt x="42" y="149"/>
                    <a:pt x="40" y="148"/>
                    <a:pt x="39" y="149"/>
                  </a:cubicBezTo>
                  <a:cubicBezTo>
                    <a:pt x="38" y="148"/>
                    <a:pt x="38" y="148"/>
                    <a:pt x="37" y="148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7" y="147"/>
                    <a:pt x="36" y="147"/>
                    <a:pt x="36" y="146"/>
                  </a:cubicBezTo>
                  <a:cubicBezTo>
                    <a:pt x="35" y="145"/>
                    <a:pt x="35" y="143"/>
                    <a:pt x="35" y="142"/>
                  </a:cubicBezTo>
                  <a:cubicBezTo>
                    <a:pt x="35" y="140"/>
                    <a:pt x="34" y="139"/>
                    <a:pt x="34" y="136"/>
                  </a:cubicBezTo>
                  <a:cubicBezTo>
                    <a:pt x="35" y="135"/>
                    <a:pt x="34" y="134"/>
                    <a:pt x="34" y="133"/>
                  </a:cubicBezTo>
                  <a:cubicBezTo>
                    <a:pt x="35" y="132"/>
                    <a:pt x="33" y="133"/>
                    <a:pt x="34" y="132"/>
                  </a:cubicBezTo>
                  <a:cubicBezTo>
                    <a:pt x="34" y="131"/>
                    <a:pt x="35" y="131"/>
                    <a:pt x="35" y="129"/>
                  </a:cubicBezTo>
                  <a:cubicBezTo>
                    <a:pt x="35" y="128"/>
                    <a:pt x="34" y="130"/>
                    <a:pt x="34" y="129"/>
                  </a:cubicBezTo>
                  <a:cubicBezTo>
                    <a:pt x="34" y="126"/>
                    <a:pt x="33" y="122"/>
                    <a:pt x="35" y="121"/>
                  </a:cubicBezTo>
                  <a:cubicBezTo>
                    <a:pt x="36" y="119"/>
                    <a:pt x="34" y="117"/>
                    <a:pt x="35" y="115"/>
                  </a:cubicBezTo>
                  <a:cubicBezTo>
                    <a:pt x="35" y="114"/>
                    <a:pt x="35" y="114"/>
                    <a:pt x="35" y="113"/>
                  </a:cubicBezTo>
                  <a:cubicBezTo>
                    <a:pt x="35" y="113"/>
                    <a:pt x="35" y="112"/>
                    <a:pt x="35" y="111"/>
                  </a:cubicBezTo>
                  <a:cubicBezTo>
                    <a:pt x="35" y="109"/>
                    <a:pt x="34" y="108"/>
                    <a:pt x="34" y="106"/>
                  </a:cubicBezTo>
                  <a:cubicBezTo>
                    <a:pt x="32" y="106"/>
                    <a:pt x="31" y="104"/>
                    <a:pt x="30" y="103"/>
                  </a:cubicBezTo>
                  <a:cubicBezTo>
                    <a:pt x="30" y="102"/>
                    <a:pt x="30" y="102"/>
                    <a:pt x="30" y="101"/>
                  </a:cubicBezTo>
                  <a:cubicBezTo>
                    <a:pt x="29" y="100"/>
                    <a:pt x="27" y="99"/>
                    <a:pt x="27" y="96"/>
                  </a:cubicBezTo>
                  <a:cubicBezTo>
                    <a:pt x="28" y="96"/>
                    <a:pt x="29" y="96"/>
                    <a:pt x="29" y="95"/>
                  </a:cubicBezTo>
                  <a:cubicBezTo>
                    <a:pt x="28" y="95"/>
                    <a:pt x="27" y="95"/>
                    <a:pt x="27" y="94"/>
                  </a:cubicBezTo>
                  <a:cubicBezTo>
                    <a:pt x="28" y="93"/>
                    <a:pt x="26" y="91"/>
                    <a:pt x="27" y="89"/>
                  </a:cubicBezTo>
                  <a:cubicBezTo>
                    <a:pt x="27" y="87"/>
                    <a:pt x="28" y="87"/>
                    <a:pt x="28" y="85"/>
                  </a:cubicBezTo>
                  <a:cubicBezTo>
                    <a:pt x="28" y="84"/>
                    <a:pt x="29" y="84"/>
                    <a:pt x="29" y="83"/>
                  </a:cubicBezTo>
                  <a:cubicBezTo>
                    <a:pt x="28" y="82"/>
                    <a:pt x="28" y="81"/>
                    <a:pt x="28" y="80"/>
                  </a:cubicBezTo>
                  <a:cubicBezTo>
                    <a:pt x="27" y="80"/>
                    <a:pt x="27" y="81"/>
                    <a:pt x="27" y="81"/>
                  </a:cubicBezTo>
                  <a:cubicBezTo>
                    <a:pt x="25" y="81"/>
                    <a:pt x="25" y="79"/>
                    <a:pt x="23" y="79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2" y="77"/>
                    <a:pt x="22" y="77"/>
                    <a:pt x="21" y="76"/>
                  </a:cubicBezTo>
                  <a:cubicBezTo>
                    <a:pt x="20" y="76"/>
                    <a:pt x="20" y="75"/>
                    <a:pt x="19" y="75"/>
                  </a:cubicBezTo>
                  <a:cubicBezTo>
                    <a:pt x="18" y="75"/>
                    <a:pt x="18" y="74"/>
                    <a:pt x="18" y="73"/>
                  </a:cubicBezTo>
                  <a:cubicBezTo>
                    <a:pt x="14" y="74"/>
                    <a:pt x="13" y="72"/>
                    <a:pt x="10" y="71"/>
                  </a:cubicBezTo>
                  <a:cubicBezTo>
                    <a:pt x="10" y="69"/>
                    <a:pt x="9" y="68"/>
                    <a:pt x="9" y="65"/>
                  </a:cubicBezTo>
                  <a:cubicBezTo>
                    <a:pt x="8" y="64"/>
                    <a:pt x="7" y="63"/>
                    <a:pt x="6" y="62"/>
                  </a:cubicBezTo>
                  <a:cubicBezTo>
                    <a:pt x="6" y="62"/>
                    <a:pt x="6" y="61"/>
                    <a:pt x="6" y="61"/>
                  </a:cubicBezTo>
                  <a:cubicBezTo>
                    <a:pt x="6" y="63"/>
                    <a:pt x="6" y="63"/>
                    <a:pt x="6" y="65"/>
                  </a:cubicBezTo>
                  <a:cubicBezTo>
                    <a:pt x="5" y="65"/>
                    <a:pt x="5" y="64"/>
                    <a:pt x="4" y="64"/>
                  </a:cubicBezTo>
                  <a:cubicBezTo>
                    <a:pt x="4" y="63"/>
                    <a:pt x="3" y="61"/>
                    <a:pt x="2" y="60"/>
                  </a:cubicBezTo>
                  <a:cubicBezTo>
                    <a:pt x="2" y="60"/>
                    <a:pt x="2" y="59"/>
                    <a:pt x="2" y="59"/>
                  </a:cubicBezTo>
                  <a:cubicBezTo>
                    <a:pt x="1" y="58"/>
                    <a:pt x="1" y="56"/>
                    <a:pt x="1" y="54"/>
                  </a:cubicBezTo>
                  <a:cubicBezTo>
                    <a:pt x="0" y="54"/>
                    <a:pt x="0" y="54"/>
                    <a:pt x="0" y="53"/>
                  </a:cubicBezTo>
                  <a:cubicBezTo>
                    <a:pt x="3" y="37"/>
                    <a:pt x="10" y="22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674"/>
            <p:cNvSpPr/>
            <p:nvPr/>
          </p:nvSpPr>
          <p:spPr bwMode="auto">
            <a:xfrm>
              <a:off x="-2592839" y="5203066"/>
              <a:ext cx="46038" cy="36513"/>
            </a:xfrm>
            <a:custGeom>
              <a:avLst/>
              <a:gdLst>
                <a:gd name="T0" fmla="*/ 2 w 21"/>
                <a:gd name="T1" fmla="*/ 12 h 17"/>
                <a:gd name="T2" fmla="*/ 20 w 21"/>
                <a:gd name="T3" fmla="*/ 0 h 17"/>
                <a:gd name="T4" fmla="*/ 21 w 21"/>
                <a:gd name="T5" fmla="*/ 1 h 17"/>
                <a:gd name="T6" fmla="*/ 17 w 21"/>
                <a:gd name="T7" fmla="*/ 3 h 17"/>
                <a:gd name="T8" fmla="*/ 17 w 21"/>
                <a:gd name="T9" fmla="*/ 5 h 17"/>
                <a:gd name="T10" fmla="*/ 14 w 21"/>
                <a:gd name="T11" fmla="*/ 6 h 17"/>
                <a:gd name="T12" fmla="*/ 11 w 21"/>
                <a:gd name="T13" fmla="*/ 8 h 17"/>
                <a:gd name="T14" fmla="*/ 9 w 21"/>
                <a:gd name="T15" fmla="*/ 12 h 17"/>
                <a:gd name="T16" fmla="*/ 7 w 21"/>
                <a:gd name="T17" fmla="*/ 12 h 17"/>
                <a:gd name="T18" fmla="*/ 8 w 21"/>
                <a:gd name="T19" fmla="*/ 13 h 17"/>
                <a:gd name="T20" fmla="*/ 7 w 21"/>
                <a:gd name="T21" fmla="*/ 14 h 17"/>
                <a:gd name="T22" fmla="*/ 0 w 21"/>
                <a:gd name="T23" fmla="*/ 15 h 17"/>
                <a:gd name="T24" fmla="*/ 0 w 21"/>
                <a:gd name="T25" fmla="*/ 14 h 17"/>
                <a:gd name="T26" fmla="*/ 1 w 21"/>
                <a:gd name="T27" fmla="*/ 13 h 17"/>
                <a:gd name="T28" fmla="*/ 4 w 21"/>
                <a:gd name="T29" fmla="*/ 14 h 17"/>
                <a:gd name="T30" fmla="*/ 2 w 21"/>
                <a:gd name="T3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17">
                  <a:moveTo>
                    <a:pt x="2" y="12"/>
                  </a:moveTo>
                  <a:cubicBezTo>
                    <a:pt x="8" y="8"/>
                    <a:pt x="13" y="4"/>
                    <a:pt x="20" y="0"/>
                  </a:cubicBezTo>
                  <a:cubicBezTo>
                    <a:pt x="20" y="1"/>
                    <a:pt x="21" y="1"/>
                    <a:pt x="21" y="1"/>
                  </a:cubicBezTo>
                  <a:cubicBezTo>
                    <a:pt x="20" y="3"/>
                    <a:pt x="18" y="2"/>
                    <a:pt x="17" y="3"/>
                  </a:cubicBezTo>
                  <a:cubicBezTo>
                    <a:pt x="16" y="3"/>
                    <a:pt x="17" y="4"/>
                    <a:pt x="17" y="5"/>
                  </a:cubicBezTo>
                  <a:cubicBezTo>
                    <a:pt x="16" y="5"/>
                    <a:pt x="15" y="6"/>
                    <a:pt x="14" y="6"/>
                  </a:cubicBezTo>
                  <a:cubicBezTo>
                    <a:pt x="12" y="6"/>
                    <a:pt x="12" y="8"/>
                    <a:pt x="11" y="8"/>
                  </a:cubicBezTo>
                  <a:cubicBezTo>
                    <a:pt x="11" y="10"/>
                    <a:pt x="9" y="10"/>
                    <a:pt x="9" y="12"/>
                  </a:cubicBezTo>
                  <a:cubicBezTo>
                    <a:pt x="8" y="12"/>
                    <a:pt x="8" y="12"/>
                    <a:pt x="7" y="12"/>
                  </a:cubicBezTo>
                  <a:cubicBezTo>
                    <a:pt x="7" y="13"/>
                    <a:pt x="8" y="12"/>
                    <a:pt x="8" y="13"/>
                  </a:cubicBezTo>
                  <a:cubicBezTo>
                    <a:pt x="8" y="14"/>
                    <a:pt x="8" y="14"/>
                    <a:pt x="7" y="14"/>
                  </a:cubicBezTo>
                  <a:cubicBezTo>
                    <a:pt x="6" y="17"/>
                    <a:pt x="3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0" y="14"/>
                    <a:pt x="1" y="14"/>
                    <a:pt x="1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3"/>
                    <a:pt x="3" y="12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675"/>
            <p:cNvSpPr/>
            <p:nvPr/>
          </p:nvSpPr>
          <p:spPr bwMode="auto">
            <a:xfrm>
              <a:off x="-2505526" y="5222116"/>
              <a:ext cx="246063" cy="285750"/>
            </a:xfrm>
            <a:custGeom>
              <a:avLst/>
              <a:gdLst>
                <a:gd name="T0" fmla="*/ 112 w 113"/>
                <a:gd name="T1" fmla="*/ 38 h 131"/>
                <a:gd name="T2" fmla="*/ 106 w 113"/>
                <a:gd name="T3" fmla="*/ 59 h 131"/>
                <a:gd name="T4" fmla="*/ 101 w 113"/>
                <a:gd name="T5" fmla="*/ 56 h 131"/>
                <a:gd name="T6" fmla="*/ 102 w 113"/>
                <a:gd name="T7" fmla="*/ 67 h 131"/>
                <a:gd name="T8" fmla="*/ 96 w 113"/>
                <a:gd name="T9" fmla="*/ 75 h 131"/>
                <a:gd name="T10" fmla="*/ 88 w 113"/>
                <a:gd name="T11" fmla="*/ 81 h 131"/>
                <a:gd name="T12" fmla="*/ 87 w 113"/>
                <a:gd name="T13" fmla="*/ 88 h 131"/>
                <a:gd name="T14" fmla="*/ 85 w 113"/>
                <a:gd name="T15" fmla="*/ 79 h 131"/>
                <a:gd name="T16" fmla="*/ 78 w 113"/>
                <a:gd name="T17" fmla="*/ 74 h 131"/>
                <a:gd name="T18" fmla="*/ 73 w 113"/>
                <a:gd name="T19" fmla="*/ 79 h 131"/>
                <a:gd name="T20" fmla="*/ 68 w 113"/>
                <a:gd name="T21" fmla="*/ 81 h 131"/>
                <a:gd name="T22" fmla="*/ 64 w 113"/>
                <a:gd name="T23" fmla="*/ 72 h 131"/>
                <a:gd name="T24" fmla="*/ 55 w 113"/>
                <a:gd name="T25" fmla="*/ 68 h 131"/>
                <a:gd name="T26" fmla="*/ 53 w 113"/>
                <a:gd name="T27" fmla="*/ 69 h 131"/>
                <a:gd name="T28" fmla="*/ 53 w 113"/>
                <a:gd name="T29" fmla="*/ 77 h 131"/>
                <a:gd name="T30" fmla="*/ 40 w 113"/>
                <a:gd name="T31" fmla="*/ 71 h 131"/>
                <a:gd name="T32" fmla="*/ 42 w 113"/>
                <a:gd name="T33" fmla="*/ 78 h 131"/>
                <a:gd name="T34" fmla="*/ 51 w 113"/>
                <a:gd name="T35" fmla="*/ 86 h 131"/>
                <a:gd name="T36" fmla="*/ 42 w 113"/>
                <a:gd name="T37" fmla="*/ 111 h 131"/>
                <a:gd name="T38" fmla="*/ 33 w 113"/>
                <a:gd name="T39" fmla="*/ 128 h 131"/>
                <a:gd name="T40" fmla="*/ 20 w 113"/>
                <a:gd name="T41" fmla="*/ 114 h 131"/>
                <a:gd name="T42" fmla="*/ 19 w 113"/>
                <a:gd name="T43" fmla="*/ 90 h 131"/>
                <a:gd name="T44" fmla="*/ 11 w 113"/>
                <a:gd name="T45" fmla="*/ 90 h 131"/>
                <a:gd name="T46" fmla="*/ 0 w 113"/>
                <a:gd name="T47" fmla="*/ 73 h 131"/>
                <a:gd name="T48" fmla="*/ 8 w 113"/>
                <a:gd name="T49" fmla="*/ 57 h 131"/>
                <a:gd name="T50" fmla="*/ 20 w 113"/>
                <a:gd name="T51" fmla="*/ 57 h 131"/>
                <a:gd name="T52" fmla="*/ 37 w 113"/>
                <a:gd name="T53" fmla="*/ 62 h 131"/>
                <a:gd name="T54" fmla="*/ 36 w 113"/>
                <a:gd name="T55" fmla="*/ 57 h 131"/>
                <a:gd name="T56" fmla="*/ 30 w 113"/>
                <a:gd name="T57" fmla="*/ 52 h 131"/>
                <a:gd name="T58" fmla="*/ 30 w 113"/>
                <a:gd name="T59" fmla="*/ 57 h 131"/>
                <a:gd name="T60" fmla="*/ 26 w 113"/>
                <a:gd name="T61" fmla="*/ 51 h 131"/>
                <a:gd name="T62" fmla="*/ 25 w 113"/>
                <a:gd name="T63" fmla="*/ 53 h 131"/>
                <a:gd name="T64" fmla="*/ 21 w 113"/>
                <a:gd name="T65" fmla="*/ 51 h 131"/>
                <a:gd name="T66" fmla="*/ 16 w 113"/>
                <a:gd name="T67" fmla="*/ 48 h 131"/>
                <a:gd name="T68" fmla="*/ 6 w 113"/>
                <a:gd name="T69" fmla="*/ 56 h 131"/>
                <a:gd name="T70" fmla="*/ 12 w 113"/>
                <a:gd name="T71" fmla="*/ 47 h 131"/>
                <a:gd name="T72" fmla="*/ 12 w 113"/>
                <a:gd name="T73" fmla="*/ 41 h 131"/>
                <a:gd name="T74" fmla="*/ 8 w 113"/>
                <a:gd name="T75" fmla="*/ 36 h 131"/>
                <a:gd name="T76" fmla="*/ 11 w 113"/>
                <a:gd name="T77" fmla="*/ 28 h 131"/>
                <a:gd name="T78" fmla="*/ 14 w 113"/>
                <a:gd name="T79" fmla="*/ 36 h 131"/>
                <a:gd name="T80" fmla="*/ 18 w 113"/>
                <a:gd name="T81" fmla="*/ 35 h 131"/>
                <a:gd name="T82" fmla="*/ 16 w 113"/>
                <a:gd name="T83" fmla="*/ 26 h 131"/>
                <a:gd name="T84" fmla="*/ 21 w 113"/>
                <a:gd name="T85" fmla="*/ 17 h 131"/>
                <a:gd name="T86" fmla="*/ 32 w 113"/>
                <a:gd name="T87" fmla="*/ 11 h 131"/>
                <a:gd name="T88" fmla="*/ 42 w 113"/>
                <a:gd name="T89" fmla="*/ 14 h 131"/>
                <a:gd name="T90" fmla="*/ 52 w 113"/>
                <a:gd name="T91" fmla="*/ 14 h 131"/>
                <a:gd name="T92" fmla="*/ 60 w 113"/>
                <a:gd name="T93" fmla="*/ 10 h 131"/>
                <a:gd name="T94" fmla="*/ 66 w 113"/>
                <a:gd name="T95" fmla="*/ 11 h 131"/>
                <a:gd name="T96" fmla="*/ 70 w 113"/>
                <a:gd name="T97" fmla="*/ 5 h 131"/>
                <a:gd name="T98" fmla="*/ 78 w 113"/>
                <a:gd name="T99" fmla="*/ 0 h 131"/>
                <a:gd name="T100" fmla="*/ 85 w 113"/>
                <a:gd name="T101" fmla="*/ 6 h 131"/>
                <a:gd name="T102" fmla="*/ 109 w 113"/>
                <a:gd name="T103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3" h="131">
                  <a:moveTo>
                    <a:pt x="109" y="32"/>
                  </a:moveTo>
                  <a:cubicBezTo>
                    <a:pt x="109" y="33"/>
                    <a:pt x="108" y="33"/>
                    <a:pt x="108" y="34"/>
                  </a:cubicBezTo>
                  <a:cubicBezTo>
                    <a:pt x="109" y="36"/>
                    <a:pt x="110" y="35"/>
                    <a:pt x="110" y="34"/>
                  </a:cubicBezTo>
                  <a:cubicBezTo>
                    <a:pt x="111" y="35"/>
                    <a:pt x="111" y="36"/>
                    <a:pt x="112" y="38"/>
                  </a:cubicBezTo>
                  <a:cubicBezTo>
                    <a:pt x="112" y="39"/>
                    <a:pt x="113" y="42"/>
                    <a:pt x="112" y="44"/>
                  </a:cubicBezTo>
                  <a:cubicBezTo>
                    <a:pt x="111" y="45"/>
                    <a:pt x="110" y="47"/>
                    <a:pt x="110" y="48"/>
                  </a:cubicBezTo>
                  <a:cubicBezTo>
                    <a:pt x="109" y="49"/>
                    <a:pt x="108" y="49"/>
                    <a:pt x="107" y="50"/>
                  </a:cubicBezTo>
                  <a:cubicBezTo>
                    <a:pt x="106" y="53"/>
                    <a:pt x="108" y="57"/>
                    <a:pt x="106" y="59"/>
                  </a:cubicBezTo>
                  <a:cubicBezTo>
                    <a:pt x="105" y="58"/>
                    <a:pt x="104" y="58"/>
                    <a:pt x="105" y="56"/>
                  </a:cubicBezTo>
                  <a:cubicBezTo>
                    <a:pt x="104" y="54"/>
                    <a:pt x="103" y="54"/>
                    <a:pt x="103" y="53"/>
                  </a:cubicBezTo>
                  <a:cubicBezTo>
                    <a:pt x="101" y="53"/>
                    <a:pt x="103" y="55"/>
                    <a:pt x="102" y="55"/>
                  </a:cubicBezTo>
                  <a:cubicBezTo>
                    <a:pt x="102" y="56"/>
                    <a:pt x="102" y="56"/>
                    <a:pt x="101" y="56"/>
                  </a:cubicBezTo>
                  <a:cubicBezTo>
                    <a:pt x="101" y="57"/>
                    <a:pt x="101" y="57"/>
                    <a:pt x="101" y="58"/>
                  </a:cubicBezTo>
                  <a:cubicBezTo>
                    <a:pt x="101" y="59"/>
                    <a:pt x="101" y="59"/>
                    <a:pt x="102" y="60"/>
                  </a:cubicBezTo>
                  <a:cubicBezTo>
                    <a:pt x="102" y="61"/>
                    <a:pt x="102" y="62"/>
                    <a:pt x="103" y="62"/>
                  </a:cubicBezTo>
                  <a:cubicBezTo>
                    <a:pt x="102" y="63"/>
                    <a:pt x="103" y="66"/>
                    <a:pt x="102" y="67"/>
                  </a:cubicBezTo>
                  <a:cubicBezTo>
                    <a:pt x="102" y="67"/>
                    <a:pt x="102" y="68"/>
                    <a:pt x="101" y="68"/>
                  </a:cubicBezTo>
                  <a:cubicBezTo>
                    <a:pt x="101" y="70"/>
                    <a:pt x="99" y="71"/>
                    <a:pt x="98" y="73"/>
                  </a:cubicBezTo>
                  <a:cubicBezTo>
                    <a:pt x="96" y="73"/>
                    <a:pt x="95" y="73"/>
                    <a:pt x="95" y="75"/>
                  </a:cubicBezTo>
                  <a:cubicBezTo>
                    <a:pt x="95" y="75"/>
                    <a:pt x="96" y="75"/>
                    <a:pt x="96" y="75"/>
                  </a:cubicBezTo>
                  <a:cubicBezTo>
                    <a:pt x="95" y="76"/>
                    <a:pt x="95" y="77"/>
                    <a:pt x="95" y="77"/>
                  </a:cubicBezTo>
                  <a:cubicBezTo>
                    <a:pt x="95" y="82"/>
                    <a:pt x="94" y="85"/>
                    <a:pt x="91" y="86"/>
                  </a:cubicBezTo>
                  <a:cubicBezTo>
                    <a:pt x="91" y="85"/>
                    <a:pt x="91" y="84"/>
                    <a:pt x="91" y="84"/>
                  </a:cubicBezTo>
                  <a:cubicBezTo>
                    <a:pt x="89" y="84"/>
                    <a:pt x="89" y="83"/>
                    <a:pt x="88" y="81"/>
                  </a:cubicBezTo>
                  <a:cubicBezTo>
                    <a:pt x="87" y="82"/>
                    <a:pt x="88" y="84"/>
                    <a:pt x="88" y="85"/>
                  </a:cubicBezTo>
                  <a:cubicBezTo>
                    <a:pt x="88" y="86"/>
                    <a:pt x="89" y="87"/>
                    <a:pt x="90" y="87"/>
                  </a:cubicBezTo>
                  <a:cubicBezTo>
                    <a:pt x="90" y="90"/>
                    <a:pt x="91" y="90"/>
                    <a:pt x="91" y="93"/>
                  </a:cubicBezTo>
                  <a:cubicBezTo>
                    <a:pt x="90" y="91"/>
                    <a:pt x="88" y="90"/>
                    <a:pt x="87" y="88"/>
                  </a:cubicBezTo>
                  <a:cubicBezTo>
                    <a:pt x="87" y="87"/>
                    <a:pt x="86" y="86"/>
                    <a:pt x="86" y="85"/>
                  </a:cubicBezTo>
                  <a:cubicBezTo>
                    <a:pt x="86" y="84"/>
                    <a:pt x="86" y="84"/>
                    <a:pt x="87" y="83"/>
                  </a:cubicBezTo>
                  <a:cubicBezTo>
                    <a:pt x="86" y="82"/>
                    <a:pt x="86" y="81"/>
                    <a:pt x="85" y="81"/>
                  </a:cubicBezTo>
                  <a:cubicBezTo>
                    <a:pt x="85" y="80"/>
                    <a:pt x="85" y="80"/>
                    <a:pt x="85" y="79"/>
                  </a:cubicBezTo>
                  <a:cubicBezTo>
                    <a:pt x="85" y="78"/>
                    <a:pt x="82" y="79"/>
                    <a:pt x="82" y="78"/>
                  </a:cubicBezTo>
                  <a:cubicBezTo>
                    <a:pt x="82" y="77"/>
                    <a:pt x="83" y="77"/>
                    <a:pt x="82" y="76"/>
                  </a:cubicBezTo>
                  <a:cubicBezTo>
                    <a:pt x="81" y="75"/>
                    <a:pt x="81" y="73"/>
                    <a:pt x="80" y="72"/>
                  </a:cubicBezTo>
                  <a:cubicBezTo>
                    <a:pt x="79" y="73"/>
                    <a:pt x="78" y="73"/>
                    <a:pt x="78" y="74"/>
                  </a:cubicBezTo>
                  <a:cubicBezTo>
                    <a:pt x="77" y="75"/>
                    <a:pt x="76" y="75"/>
                    <a:pt x="76" y="77"/>
                  </a:cubicBezTo>
                  <a:cubicBezTo>
                    <a:pt x="75" y="77"/>
                    <a:pt x="76" y="78"/>
                    <a:pt x="74" y="78"/>
                  </a:cubicBezTo>
                  <a:cubicBezTo>
                    <a:pt x="74" y="78"/>
                    <a:pt x="74" y="79"/>
                    <a:pt x="74" y="79"/>
                  </a:cubicBezTo>
                  <a:cubicBezTo>
                    <a:pt x="74" y="79"/>
                    <a:pt x="74" y="79"/>
                    <a:pt x="73" y="79"/>
                  </a:cubicBezTo>
                  <a:cubicBezTo>
                    <a:pt x="73" y="82"/>
                    <a:pt x="72" y="84"/>
                    <a:pt x="72" y="86"/>
                  </a:cubicBezTo>
                  <a:cubicBezTo>
                    <a:pt x="71" y="86"/>
                    <a:pt x="70" y="86"/>
                    <a:pt x="70" y="86"/>
                  </a:cubicBezTo>
                  <a:cubicBezTo>
                    <a:pt x="70" y="85"/>
                    <a:pt x="70" y="84"/>
                    <a:pt x="70" y="84"/>
                  </a:cubicBezTo>
                  <a:cubicBezTo>
                    <a:pt x="69" y="83"/>
                    <a:pt x="69" y="82"/>
                    <a:pt x="68" y="81"/>
                  </a:cubicBezTo>
                  <a:cubicBezTo>
                    <a:pt x="67" y="79"/>
                    <a:pt x="67" y="77"/>
                    <a:pt x="66" y="76"/>
                  </a:cubicBezTo>
                  <a:cubicBezTo>
                    <a:pt x="66" y="75"/>
                    <a:pt x="66" y="75"/>
                    <a:pt x="66" y="74"/>
                  </a:cubicBezTo>
                  <a:cubicBezTo>
                    <a:pt x="65" y="73"/>
                    <a:pt x="64" y="73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3" y="71"/>
                    <a:pt x="63" y="69"/>
                    <a:pt x="60" y="70"/>
                  </a:cubicBezTo>
                  <a:cubicBezTo>
                    <a:pt x="60" y="70"/>
                    <a:pt x="60" y="69"/>
                    <a:pt x="59" y="69"/>
                  </a:cubicBezTo>
                  <a:cubicBezTo>
                    <a:pt x="58" y="69"/>
                    <a:pt x="58" y="70"/>
                    <a:pt x="56" y="70"/>
                  </a:cubicBezTo>
                  <a:cubicBezTo>
                    <a:pt x="56" y="69"/>
                    <a:pt x="56" y="69"/>
                    <a:pt x="55" y="68"/>
                  </a:cubicBezTo>
                  <a:cubicBezTo>
                    <a:pt x="52" y="69"/>
                    <a:pt x="53" y="65"/>
                    <a:pt x="51" y="63"/>
                  </a:cubicBezTo>
                  <a:cubicBezTo>
                    <a:pt x="51" y="64"/>
                    <a:pt x="50" y="64"/>
                    <a:pt x="50" y="64"/>
                  </a:cubicBezTo>
                  <a:cubicBezTo>
                    <a:pt x="50" y="65"/>
                    <a:pt x="50" y="66"/>
                    <a:pt x="51" y="66"/>
                  </a:cubicBezTo>
                  <a:cubicBezTo>
                    <a:pt x="51" y="68"/>
                    <a:pt x="52" y="68"/>
                    <a:pt x="53" y="69"/>
                  </a:cubicBezTo>
                  <a:cubicBezTo>
                    <a:pt x="53" y="69"/>
                    <a:pt x="54" y="69"/>
                    <a:pt x="55" y="69"/>
                  </a:cubicBezTo>
                  <a:cubicBezTo>
                    <a:pt x="55" y="71"/>
                    <a:pt x="57" y="71"/>
                    <a:pt x="57" y="72"/>
                  </a:cubicBezTo>
                  <a:cubicBezTo>
                    <a:pt x="57" y="74"/>
                    <a:pt x="56" y="74"/>
                    <a:pt x="56" y="75"/>
                  </a:cubicBezTo>
                  <a:cubicBezTo>
                    <a:pt x="55" y="76"/>
                    <a:pt x="54" y="77"/>
                    <a:pt x="53" y="77"/>
                  </a:cubicBezTo>
                  <a:cubicBezTo>
                    <a:pt x="52" y="77"/>
                    <a:pt x="53" y="79"/>
                    <a:pt x="52" y="79"/>
                  </a:cubicBezTo>
                  <a:cubicBezTo>
                    <a:pt x="50" y="79"/>
                    <a:pt x="48" y="81"/>
                    <a:pt x="46" y="82"/>
                  </a:cubicBezTo>
                  <a:cubicBezTo>
                    <a:pt x="44" y="80"/>
                    <a:pt x="44" y="78"/>
                    <a:pt x="44" y="77"/>
                  </a:cubicBezTo>
                  <a:cubicBezTo>
                    <a:pt x="42" y="75"/>
                    <a:pt x="41" y="73"/>
                    <a:pt x="40" y="71"/>
                  </a:cubicBezTo>
                  <a:cubicBezTo>
                    <a:pt x="40" y="71"/>
                    <a:pt x="40" y="69"/>
                    <a:pt x="39" y="68"/>
                  </a:cubicBezTo>
                  <a:cubicBezTo>
                    <a:pt x="38" y="68"/>
                    <a:pt x="39" y="70"/>
                    <a:pt x="39" y="71"/>
                  </a:cubicBezTo>
                  <a:cubicBezTo>
                    <a:pt x="39" y="72"/>
                    <a:pt x="40" y="72"/>
                    <a:pt x="41" y="73"/>
                  </a:cubicBezTo>
                  <a:cubicBezTo>
                    <a:pt x="40" y="76"/>
                    <a:pt x="42" y="76"/>
                    <a:pt x="42" y="78"/>
                  </a:cubicBezTo>
                  <a:cubicBezTo>
                    <a:pt x="43" y="79"/>
                    <a:pt x="45" y="80"/>
                    <a:pt x="45" y="83"/>
                  </a:cubicBezTo>
                  <a:cubicBezTo>
                    <a:pt x="46" y="83"/>
                    <a:pt x="47" y="83"/>
                    <a:pt x="48" y="83"/>
                  </a:cubicBezTo>
                  <a:cubicBezTo>
                    <a:pt x="49" y="83"/>
                    <a:pt x="49" y="82"/>
                    <a:pt x="50" y="82"/>
                  </a:cubicBezTo>
                  <a:cubicBezTo>
                    <a:pt x="51" y="83"/>
                    <a:pt x="51" y="85"/>
                    <a:pt x="51" y="86"/>
                  </a:cubicBezTo>
                  <a:cubicBezTo>
                    <a:pt x="49" y="89"/>
                    <a:pt x="48" y="91"/>
                    <a:pt x="46" y="94"/>
                  </a:cubicBezTo>
                  <a:cubicBezTo>
                    <a:pt x="45" y="94"/>
                    <a:pt x="45" y="95"/>
                    <a:pt x="44" y="96"/>
                  </a:cubicBezTo>
                  <a:cubicBezTo>
                    <a:pt x="44" y="98"/>
                    <a:pt x="43" y="99"/>
                    <a:pt x="42" y="101"/>
                  </a:cubicBezTo>
                  <a:cubicBezTo>
                    <a:pt x="43" y="104"/>
                    <a:pt x="43" y="108"/>
                    <a:pt x="42" y="111"/>
                  </a:cubicBezTo>
                  <a:cubicBezTo>
                    <a:pt x="40" y="113"/>
                    <a:pt x="39" y="115"/>
                    <a:pt x="38" y="120"/>
                  </a:cubicBezTo>
                  <a:cubicBezTo>
                    <a:pt x="37" y="119"/>
                    <a:pt x="37" y="120"/>
                    <a:pt x="37" y="120"/>
                  </a:cubicBezTo>
                  <a:cubicBezTo>
                    <a:pt x="37" y="122"/>
                    <a:pt x="36" y="122"/>
                    <a:pt x="36" y="124"/>
                  </a:cubicBezTo>
                  <a:cubicBezTo>
                    <a:pt x="35" y="125"/>
                    <a:pt x="34" y="126"/>
                    <a:pt x="33" y="128"/>
                  </a:cubicBezTo>
                  <a:cubicBezTo>
                    <a:pt x="31" y="129"/>
                    <a:pt x="29" y="131"/>
                    <a:pt x="26" y="131"/>
                  </a:cubicBezTo>
                  <a:cubicBezTo>
                    <a:pt x="24" y="129"/>
                    <a:pt x="25" y="126"/>
                    <a:pt x="23" y="124"/>
                  </a:cubicBezTo>
                  <a:cubicBezTo>
                    <a:pt x="23" y="123"/>
                    <a:pt x="23" y="122"/>
                    <a:pt x="23" y="120"/>
                  </a:cubicBezTo>
                  <a:cubicBezTo>
                    <a:pt x="23" y="118"/>
                    <a:pt x="22" y="116"/>
                    <a:pt x="20" y="114"/>
                  </a:cubicBezTo>
                  <a:cubicBezTo>
                    <a:pt x="21" y="113"/>
                    <a:pt x="21" y="110"/>
                    <a:pt x="21" y="108"/>
                  </a:cubicBezTo>
                  <a:cubicBezTo>
                    <a:pt x="21" y="106"/>
                    <a:pt x="21" y="104"/>
                    <a:pt x="20" y="103"/>
                  </a:cubicBezTo>
                  <a:cubicBezTo>
                    <a:pt x="21" y="100"/>
                    <a:pt x="19" y="99"/>
                    <a:pt x="18" y="97"/>
                  </a:cubicBezTo>
                  <a:cubicBezTo>
                    <a:pt x="18" y="94"/>
                    <a:pt x="19" y="93"/>
                    <a:pt x="19" y="90"/>
                  </a:cubicBezTo>
                  <a:cubicBezTo>
                    <a:pt x="18" y="90"/>
                    <a:pt x="18" y="90"/>
                    <a:pt x="17" y="91"/>
                  </a:cubicBezTo>
                  <a:cubicBezTo>
                    <a:pt x="16" y="91"/>
                    <a:pt x="15" y="90"/>
                    <a:pt x="14" y="90"/>
                  </a:cubicBezTo>
                  <a:cubicBezTo>
                    <a:pt x="13" y="90"/>
                    <a:pt x="14" y="89"/>
                    <a:pt x="13" y="89"/>
                  </a:cubicBezTo>
                  <a:cubicBezTo>
                    <a:pt x="12" y="88"/>
                    <a:pt x="12" y="90"/>
                    <a:pt x="11" y="90"/>
                  </a:cubicBezTo>
                  <a:cubicBezTo>
                    <a:pt x="10" y="90"/>
                    <a:pt x="8" y="90"/>
                    <a:pt x="7" y="91"/>
                  </a:cubicBezTo>
                  <a:cubicBezTo>
                    <a:pt x="5" y="90"/>
                    <a:pt x="4" y="89"/>
                    <a:pt x="2" y="88"/>
                  </a:cubicBezTo>
                  <a:cubicBezTo>
                    <a:pt x="2" y="86"/>
                    <a:pt x="1" y="84"/>
                    <a:pt x="0" y="83"/>
                  </a:cubicBezTo>
                  <a:cubicBezTo>
                    <a:pt x="0" y="79"/>
                    <a:pt x="0" y="76"/>
                    <a:pt x="0" y="73"/>
                  </a:cubicBezTo>
                  <a:cubicBezTo>
                    <a:pt x="1" y="72"/>
                    <a:pt x="1" y="70"/>
                    <a:pt x="1" y="68"/>
                  </a:cubicBezTo>
                  <a:cubicBezTo>
                    <a:pt x="2" y="67"/>
                    <a:pt x="4" y="66"/>
                    <a:pt x="4" y="65"/>
                  </a:cubicBezTo>
                  <a:cubicBezTo>
                    <a:pt x="5" y="63"/>
                    <a:pt x="5" y="61"/>
                    <a:pt x="5" y="59"/>
                  </a:cubicBezTo>
                  <a:cubicBezTo>
                    <a:pt x="6" y="59"/>
                    <a:pt x="7" y="58"/>
                    <a:pt x="8" y="57"/>
                  </a:cubicBezTo>
                  <a:cubicBezTo>
                    <a:pt x="9" y="57"/>
                    <a:pt x="9" y="57"/>
                    <a:pt x="10" y="58"/>
                  </a:cubicBezTo>
                  <a:cubicBezTo>
                    <a:pt x="11" y="57"/>
                    <a:pt x="13" y="57"/>
                    <a:pt x="16" y="57"/>
                  </a:cubicBezTo>
                  <a:cubicBezTo>
                    <a:pt x="17" y="56"/>
                    <a:pt x="19" y="56"/>
                    <a:pt x="21" y="56"/>
                  </a:cubicBezTo>
                  <a:cubicBezTo>
                    <a:pt x="21" y="56"/>
                    <a:pt x="21" y="57"/>
                    <a:pt x="20" y="57"/>
                  </a:cubicBezTo>
                  <a:cubicBezTo>
                    <a:pt x="20" y="58"/>
                    <a:pt x="21" y="58"/>
                    <a:pt x="21" y="59"/>
                  </a:cubicBezTo>
                  <a:cubicBezTo>
                    <a:pt x="22" y="61"/>
                    <a:pt x="25" y="61"/>
                    <a:pt x="27" y="63"/>
                  </a:cubicBezTo>
                  <a:cubicBezTo>
                    <a:pt x="27" y="63"/>
                    <a:pt x="27" y="61"/>
                    <a:pt x="28" y="61"/>
                  </a:cubicBezTo>
                  <a:cubicBezTo>
                    <a:pt x="31" y="61"/>
                    <a:pt x="34" y="61"/>
                    <a:pt x="37" y="62"/>
                  </a:cubicBezTo>
                  <a:cubicBezTo>
                    <a:pt x="38" y="62"/>
                    <a:pt x="37" y="60"/>
                    <a:pt x="38" y="59"/>
                  </a:cubicBezTo>
                  <a:cubicBezTo>
                    <a:pt x="38" y="58"/>
                    <a:pt x="38" y="57"/>
                    <a:pt x="38" y="57"/>
                  </a:cubicBezTo>
                  <a:cubicBezTo>
                    <a:pt x="37" y="56"/>
                    <a:pt x="38" y="59"/>
                    <a:pt x="37" y="59"/>
                  </a:cubicBezTo>
                  <a:cubicBezTo>
                    <a:pt x="35" y="59"/>
                    <a:pt x="37" y="57"/>
                    <a:pt x="36" y="57"/>
                  </a:cubicBezTo>
                  <a:cubicBezTo>
                    <a:pt x="35" y="57"/>
                    <a:pt x="33" y="58"/>
                    <a:pt x="32" y="57"/>
                  </a:cubicBezTo>
                  <a:cubicBezTo>
                    <a:pt x="31" y="56"/>
                    <a:pt x="32" y="55"/>
                    <a:pt x="31" y="55"/>
                  </a:cubicBezTo>
                  <a:cubicBezTo>
                    <a:pt x="31" y="54"/>
                    <a:pt x="31" y="54"/>
                    <a:pt x="31" y="52"/>
                  </a:cubicBezTo>
                  <a:cubicBezTo>
                    <a:pt x="31" y="52"/>
                    <a:pt x="30" y="52"/>
                    <a:pt x="30" y="52"/>
                  </a:cubicBezTo>
                  <a:cubicBezTo>
                    <a:pt x="29" y="54"/>
                    <a:pt x="30" y="55"/>
                    <a:pt x="30" y="57"/>
                  </a:cubicBezTo>
                  <a:cubicBezTo>
                    <a:pt x="31" y="57"/>
                    <a:pt x="32" y="57"/>
                    <a:pt x="31" y="58"/>
                  </a:cubicBezTo>
                  <a:cubicBezTo>
                    <a:pt x="31" y="57"/>
                    <a:pt x="30" y="58"/>
                    <a:pt x="30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9" y="57"/>
                    <a:pt x="28" y="57"/>
                    <a:pt x="28" y="56"/>
                  </a:cubicBezTo>
                  <a:cubicBezTo>
                    <a:pt x="28" y="56"/>
                    <a:pt x="28" y="55"/>
                    <a:pt x="28" y="54"/>
                  </a:cubicBezTo>
                  <a:cubicBezTo>
                    <a:pt x="28" y="53"/>
                    <a:pt x="27" y="53"/>
                    <a:pt x="27" y="53"/>
                  </a:cubicBezTo>
                  <a:cubicBezTo>
                    <a:pt x="27" y="52"/>
                    <a:pt x="26" y="51"/>
                    <a:pt x="26" y="51"/>
                  </a:cubicBezTo>
                  <a:cubicBezTo>
                    <a:pt x="25" y="49"/>
                    <a:pt x="23" y="49"/>
                    <a:pt x="22" y="47"/>
                  </a:cubicBezTo>
                  <a:cubicBezTo>
                    <a:pt x="21" y="50"/>
                    <a:pt x="25" y="50"/>
                    <a:pt x="26" y="52"/>
                  </a:cubicBezTo>
                  <a:cubicBezTo>
                    <a:pt x="26" y="53"/>
                    <a:pt x="25" y="51"/>
                    <a:pt x="25" y="52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4"/>
                    <a:pt x="24" y="54"/>
                    <a:pt x="24" y="56"/>
                  </a:cubicBezTo>
                  <a:cubicBezTo>
                    <a:pt x="23" y="55"/>
                    <a:pt x="22" y="55"/>
                    <a:pt x="22" y="54"/>
                  </a:cubicBezTo>
                  <a:cubicBezTo>
                    <a:pt x="23" y="54"/>
                    <a:pt x="24" y="54"/>
                    <a:pt x="24" y="53"/>
                  </a:cubicBezTo>
                  <a:cubicBezTo>
                    <a:pt x="23" y="52"/>
                    <a:pt x="22" y="51"/>
                    <a:pt x="21" y="51"/>
                  </a:cubicBezTo>
                  <a:cubicBezTo>
                    <a:pt x="21" y="51"/>
                    <a:pt x="21" y="50"/>
                    <a:pt x="20" y="50"/>
                  </a:cubicBezTo>
                  <a:cubicBezTo>
                    <a:pt x="20" y="52"/>
                    <a:pt x="21" y="53"/>
                    <a:pt x="19" y="54"/>
                  </a:cubicBezTo>
                  <a:cubicBezTo>
                    <a:pt x="18" y="52"/>
                    <a:pt x="18" y="50"/>
                    <a:pt x="19" y="48"/>
                  </a:cubicBezTo>
                  <a:cubicBezTo>
                    <a:pt x="18" y="48"/>
                    <a:pt x="17" y="49"/>
                    <a:pt x="16" y="48"/>
                  </a:cubicBezTo>
                  <a:cubicBezTo>
                    <a:pt x="14" y="49"/>
                    <a:pt x="14" y="51"/>
                    <a:pt x="13" y="51"/>
                  </a:cubicBezTo>
                  <a:cubicBezTo>
                    <a:pt x="13" y="54"/>
                    <a:pt x="12" y="55"/>
                    <a:pt x="11" y="57"/>
                  </a:cubicBezTo>
                  <a:cubicBezTo>
                    <a:pt x="10" y="56"/>
                    <a:pt x="10" y="56"/>
                    <a:pt x="9" y="57"/>
                  </a:cubicBezTo>
                  <a:cubicBezTo>
                    <a:pt x="8" y="56"/>
                    <a:pt x="7" y="56"/>
                    <a:pt x="6" y="56"/>
                  </a:cubicBezTo>
                  <a:cubicBezTo>
                    <a:pt x="6" y="54"/>
                    <a:pt x="5" y="54"/>
                    <a:pt x="5" y="53"/>
                  </a:cubicBezTo>
                  <a:cubicBezTo>
                    <a:pt x="6" y="53"/>
                    <a:pt x="5" y="50"/>
                    <a:pt x="6" y="48"/>
                  </a:cubicBezTo>
                  <a:cubicBezTo>
                    <a:pt x="8" y="49"/>
                    <a:pt x="9" y="48"/>
                    <a:pt x="11" y="48"/>
                  </a:cubicBezTo>
                  <a:cubicBezTo>
                    <a:pt x="11" y="48"/>
                    <a:pt x="11" y="47"/>
                    <a:pt x="12" y="47"/>
                  </a:cubicBezTo>
                  <a:cubicBezTo>
                    <a:pt x="12" y="45"/>
                    <a:pt x="10" y="46"/>
                    <a:pt x="10" y="44"/>
                  </a:cubicBezTo>
                  <a:cubicBezTo>
                    <a:pt x="9" y="44"/>
                    <a:pt x="8" y="44"/>
                    <a:pt x="8" y="44"/>
                  </a:cubicBezTo>
                  <a:cubicBezTo>
                    <a:pt x="8" y="42"/>
                    <a:pt x="9" y="42"/>
                    <a:pt x="10" y="42"/>
                  </a:cubicBezTo>
                  <a:cubicBezTo>
                    <a:pt x="10" y="42"/>
                    <a:pt x="11" y="40"/>
                    <a:pt x="12" y="41"/>
                  </a:cubicBezTo>
                  <a:cubicBezTo>
                    <a:pt x="12" y="40"/>
                    <a:pt x="13" y="40"/>
                    <a:pt x="13" y="40"/>
                  </a:cubicBezTo>
                  <a:cubicBezTo>
                    <a:pt x="11" y="40"/>
                    <a:pt x="9" y="40"/>
                    <a:pt x="7" y="40"/>
                  </a:cubicBezTo>
                  <a:cubicBezTo>
                    <a:pt x="7" y="39"/>
                    <a:pt x="8" y="39"/>
                    <a:pt x="9" y="39"/>
                  </a:cubicBezTo>
                  <a:cubicBezTo>
                    <a:pt x="9" y="38"/>
                    <a:pt x="8" y="37"/>
                    <a:pt x="8" y="36"/>
                  </a:cubicBezTo>
                  <a:cubicBezTo>
                    <a:pt x="9" y="36"/>
                    <a:pt x="10" y="36"/>
                    <a:pt x="10" y="34"/>
                  </a:cubicBezTo>
                  <a:cubicBezTo>
                    <a:pt x="10" y="34"/>
                    <a:pt x="9" y="34"/>
                    <a:pt x="8" y="33"/>
                  </a:cubicBezTo>
                  <a:cubicBezTo>
                    <a:pt x="8" y="31"/>
                    <a:pt x="9" y="31"/>
                    <a:pt x="9" y="29"/>
                  </a:cubicBezTo>
                  <a:cubicBezTo>
                    <a:pt x="9" y="28"/>
                    <a:pt x="10" y="28"/>
                    <a:pt x="11" y="28"/>
                  </a:cubicBezTo>
                  <a:cubicBezTo>
                    <a:pt x="11" y="29"/>
                    <a:pt x="11" y="29"/>
                    <a:pt x="10" y="29"/>
                  </a:cubicBezTo>
                  <a:cubicBezTo>
                    <a:pt x="11" y="30"/>
                    <a:pt x="11" y="30"/>
                    <a:pt x="12" y="30"/>
                  </a:cubicBezTo>
                  <a:cubicBezTo>
                    <a:pt x="10" y="32"/>
                    <a:pt x="13" y="33"/>
                    <a:pt x="13" y="35"/>
                  </a:cubicBezTo>
                  <a:cubicBezTo>
                    <a:pt x="13" y="35"/>
                    <a:pt x="13" y="36"/>
                    <a:pt x="14" y="36"/>
                  </a:cubicBezTo>
                  <a:cubicBezTo>
                    <a:pt x="13" y="37"/>
                    <a:pt x="13" y="38"/>
                    <a:pt x="13" y="40"/>
                  </a:cubicBezTo>
                  <a:cubicBezTo>
                    <a:pt x="14" y="40"/>
                    <a:pt x="13" y="37"/>
                    <a:pt x="15" y="38"/>
                  </a:cubicBezTo>
                  <a:cubicBezTo>
                    <a:pt x="14" y="37"/>
                    <a:pt x="15" y="36"/>
                    <a:pt x="15" y="36"/>
                  </a:cubicBezTo>
                  <a:cubicBezTo>
                    <a:pt x="16" y="36"/>
                    <a:pt x="17" y="35"/>
                    <a:pt x="18" y="3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3"/>
                    <a:pt x="18" y="32"/>
                    <a:pt x="19" y="31"/>
                  </a:cubicBezTo>
                  <a:cubicBezTo>
                    <a:pt x="18" y="30"/>
                    <a:pt x="17" y="31"/>
                    <a:pt x="16" y="30"/>
                  </a:cubicBezTo>
                  <a:cubicBezTo>
                    <a:pt x="16" y="28"/>
                    <a:pt x="16" y="27"/>
                    <a:pt x="16" y="26"/>
                  </a:cubicBezTo>
                  <a:cubicBezTo>
                    <a:pt x="16" y="24"/>
                    <a:pt x="17" y="22"/>
                    <a:pt x="19" y="22"/>
                  </a:cubicBezTo>
                  <a:cubicBezTo>
                    <a:pt x="19" y="21"/>
                    <a:pt x="19" y="21"/>
                    <a:pt x="19" y="20"/>
                  </a:cubicBezTo>
                  <a:cubicBezTo>
                    <a:pt x="19" y="20"/>
                    <a:pt x="20" y="20"/>
                    <a:pt x="20" y="21"/>
                  </a:cubicBezTo>
                  <a:cubicBezTo>
                    <a:pt x="20" y="20"/>
                    <a:pt x="21" y="18"/>
                    <a:pt x="21" y="17"/>
                  </a:cubicBezTo>
                  <a:cubicBezTo>
                    <a:pt x="23" y="15"/>
                    <a:pt x="24" y="14"/>
                    <a:pt x="25" y="13"/>
                  </a:cubicBezTo>
                  <a:cubicBezTo>
                    <a:pt x="26" y="13"/>
                    <a:pt x="26" y="12"/>
                    <a:pt x="26" y="13"/>
                  </a:cubicBezTo>
                  <a:cubicBezTo>
                    <a:pt x="27" y="12"/>
                    <a:pt x="28" y="11"/>
                    <a:pt x="29" y="11"/>
                  </a:cubicBezTo>
                  <a:cubicBezTo>
                    <a:pt x="30" y="11"/>
                    <a:pt x="31" y="11"/>
                    <a:pt x="32" y="11"/>
                  </a:cubicBezTo>
                  <a:cubicBezTo>
                    <a:pt x="32" y="11"/>
                    <a:pt x="33" y="12"/>
                    <a:pt x="33" y="13"/>
                  </a:cubicBezTo>
                  <a:cubicBezTo>
                    <a:pt x="35" y="13"/>
                    <a:pt x="35" y="13"/>
                    <a:pt x="36" y="14"/>
                  </a:cubicBezTo>
                  <a:cubicBezTo>
                    <a:pt x="38" y="14"/>
                    <a:pt x="41" y="16"/>
                    <a:pt x="40" y="18"/>
                  </a:cubicBezTo>
                  <a:cubicBezTo>
                    <a:pt x="42" y="18"/>
                    <a:pt x="42" y="16"/>
                    <a:pt x="42" y="14"/>
                  </a:cubicBezTo>
                  <a:cubicBezTo>
                    <a:pt x="42" y="15"/>
                    <a:pt x="43" y="15"/>
                    <a:pt x="44" y="15"/>
                  </a:cubicBezTo>
                  <a:cubicBezTo>
                    <a:pt x="44" y="15"/>
                    <a:pt x="44" y="16"/>
                    <a:pt x="44" y="17"/>
                  </a:cubicBezTo>
                  <a:cubicBezTo>
                    <a:pt x="45" y="16"/>
                    <a:pt x="46" y="15"/>
                    <a:pt x="47" y="14"/>
                  </a:cubicBezTo>
                  <a:cubicBezTo>
                    <a:pt x="49" y="14"/>
                    <a:pt x="51" y="14"/>
                    <a:pt x="52" y="14"/>
                  </a:cubicBezTo>
                  <a:cubicBezTo>
                    <a:pt x="53" y="13"/>
                    <a:pt x="50" y="14"/>
                    <a:pt x="51" y="12"/>
                  </a:cubicBezTo>
                  <a:cubicBezTo>
                    <a:pt x="53" y="12"/>
                    <a:pt x="53" y="13"/>
                    <a:pt x="55" y="13"/>
                  </a:cubicBezTo>
                  <a:cubicBezTo>
                    <a:pt x="56" y="11"/>
                    <a:pt x="57" y="10"/>
                    <a:pt x="58" y="9"/>
                  </a:cubicBezTo>
                  <a:cubicBezTo>
                    <a:pt x="60" y="8"/>
                    <a:pt x="60" y="10"/>
                    <a:pt x="60" y="10"/>
                  </a:cubicBezTo>
                  <a:cubicBezTo>
                    <a:pt x="62" y="11"/>
                    <a:pt x="61" y="9"/>
                    <a:pt x="62" y="9"/>
                  </a:cubicBezTo>
                  <a:cubicBezTo>
                    <a:pt x="62" y="10"/>
                    <a:pt x="62" y="11"/>
                    <a:pt x="63" y="11"/>
                  </a:cubicBezTo>
                  <a:cubicBezTo>
                    <a:pt x="63" y="11"/>
                    <a:pt x="63" y="10"/>
                    <a:pt x="63" y="9"/>
                  </a:cubicBezTo>
                  <a:cubicBezTo>
                    <a:pt x="65" y="9"/>
                    <a:pt x="65" y="10"/>
                    <a:pt x="66" y="11"/>
                  </a:cubicBezTo>
                  <a:cubicBezTo>
                    <a:pt x="67" y="9"/>
                    <a:pt x="65" y="10"/>
                    <a:pt x="65" y="8"/>
                  </a:cubicBezTo>
                  <a:cubicBezTo>
                    <a:pt x="64" y="7"/>
                    <a:pt x="66" y="8"/>
                    <a:pt x="67" y="8"/>
                  </a:cubicBezTo>
                  <a:cubicBezTo>
                    <a:pt x="68" y="8"/>
                    <a:pt x="67" y="6"/>
                    <a:pt x="68" y="6"/>
                  </a:cubicBezTo>
                  <a:cubicBezTo>
                    <a:pt x="69" y="6"/>
                    <a:pt x="69" y="5"/>
                    <a:pt x="70" y="5"/>
                  </a:cubicBezTo>
                  <a:cubicBezTo>
                    <a:pt x="71" y="5"/>
                    <a:pt x="73" y="4"/>
                    <a:pt x="73" y="3"/>
                  </a:cubicBezTo>
                  <a:cubicBezTo>
                    <a:pt x="74" y="3"/>
                    <a:pt x="74" y="4"/>
                    <a:pt x="75" y="4"/>
                  </a:cubicBezTo>
                  <a:cubicBezTo>
                    <a:pt x="76" y="4"/>
                    <a:pt x="75" y="2"/>
                    <a:pt x="77" y="3"/>
                  </a:cubicBezTo>
                  <a:cubicBezTo>
                    <a:pt x="77" y="2"/>
                    <a:pt x="77" y="1"/>
                    <a:pt x="78" y="0"/>
                  </a:cubicBezTo>
                  <a:cubicBezTo>
                    <a:pt x="79" y="0"/>
                    <a:pt x="79" y="2"/>
                    <a:pt x="80" y="2"/>
                  </a:cubicBezTo>
                  <a:cubicBezTo>
                    <a:pt x="81" y="2"/>
                    <a:pt x="83" y="2"/>
                    <a:pt x="84" y="2"/>
                  </a:cubicBezTo>
                  <a:cubicBezTo>
                    <a:pt x="84" y="3"/>
                    <a:pt x="85" y="3"/>
                    <a:pt x="86" y="4"/>
                  </a:cubicBezTo>
                  <a:cubicBezTo>
                    <a:pt x="86" y="5"/>
                    <a:pt x="85" y="5"/>
                    <a:pt x="85" y="6"/>
                  </a:cubicBezTo>
                  <a:cubicBezTo>
                    <a:pt x="86" y="6"/>
                    <a:pt x="87" y="7"/>
                    <a:pt x="88" y="7"/>
                  </a:cubicBezTo>
                  <a:cubicBezTo>
                    <a:pt x="88" y="7"/>
                    <a:pt x="89" y="7"/>
                    <a:pt x="89" y="7"/>
                  </a:cubicBezTo>
                  <a:cubicBezTo>
                    <a:pt x="90" y="7"/>
                    <a:pt x="91" y="8"/>
                    <a:pt x="91" y="8"/>
                  </a:cubicBezTo>
                  <a:cubicBezTo>
                    <a:pt x="99" y="15"/>
                    <a:pt x="105" y="23"/>
                    <a:pt x="109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676"/>
            <p:cNvSpPr/>
            <p:nvPr/>
          </p:nvSpPr>
          <p:spPr bwMode="auto">
            <a:xfrm>
              <a:off x="-2259464" y="5320541"/>
              <a:ext cx="6350" cy="11113"/>
            </a:xfrm>
            <a:custGeom>
              <a:avLst/>
              <a:gdLst>
                <a:gd name="T0" fmla="*/ 3 w 3"/>
                <a:gd name="T1" fmla="*/ 4 h 5"/>
                <a:gd name="T2" fmla="*/ 3 w 3"/>
                <a:gd name="T3" fmla="*/ 5 h 5"/>
                <a:gd name="T4" fmla="*/ 2 w 3"/>
                <a:gd name="T5" fmla="*/ 3 h 5"/>
                <a:gd name="T6" fmla="*/ 0 w 3"/>
                <a:gd name="T7" fmla="*/ 4 h 5"/>
                <a:gd name="T8" fmla="*/ 1 w 3"/>
                <a:gd name="T9" fmla="*/ 0 h 5"/>
                <a:gd name="T10" fmla="*/ 2 w 3"/>
                <a:gd name="T11" fmla="*/ 1 h 5"/>
                <a:gd name="T12" fmla="*/ 3 w 3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4"/>
                    <a:pt x="3" y="4"/>
                    <a:pt x="3" y="5"/>
                  </a:cubicBezTo>
                  <a:cubicBezTo>
                    <a:pt x="2" y="5"/>
                    <a:pt x="3" y="4"/>
                    <a:pt x="2" y="3"/>
                  </a:cubicBezTo>
                  <a:cubicBezTo>
                    <a:pt x="1" y="3"/>
                    <a:pt x="1" y="5"/>
                    <a:pt x="0" y="4"/>
                  </a:cubicBezTo>
                  <a:cubicBezTo>
                    <a:pt x="0" y="3"/>
                    <a:pt x="1" y="2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2"/>
                    <a:pt x="3" y="3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677"/>
            <p:cNvSpPr/>
            <p:nvPr/>
          </p:nvSpPr>
          <p:spPr bwMode="auto">
            <a:xfrm>
              <a:off x="-2276926" y="5393566"/>
              <a:ext cx="11113" cy="14288"/>
            </a:xfrm>
            <a:custGeom>
              <a:avLst/>
              <a:gdLst>
                <a:gd name="T0" fmla="*/ 0 w 5"/>
                <a:gd name="T1" fmla="*/ 4 h 6"/>
                <a:gd name="T2" fmla="*/ 2 w 5"/>
                <a:gd name="T3" fmla="*/ 3 h 6"/>
                <a:gd name="T4" fmla="*/ 2 w 5"/>
                <a:gd name="T5" fmla="*/ 0 h 6"/>
                <a:gd name="T6" fmla="*/ 3 w 5"/>
                <a:gd name="T7" fmla="*/ 2 h 6"/>
                <a:gd name="T8" fmla="*/ 5 w 5"/>
                <a:gd name="T9" fmla="*/ 4 h 6"/>
                <a:gd name="T10" fmla="*/ 2 w 5"/>
                <a:gd name="T11" fmla="*/ 6 h 6"/>
                <a:gd name="T12" fmla="*/ 2 w 5"/>
                <a:gd name="T13" fmla="*/ 4 h 6"/>
                <a:gd name="T14" fmla="*/ 0 w 5"/>
                <a:gd name="T1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1" y="2"/>
                    <a:pt x="2" y="3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" y="6"/>
                    <a:pt x="2" y="5"/>
                    <a:pt x="2" y="4"/>
                  </a:cubicBezTo>
                  <a:cubicBezTo>
                    <a:pt x="1" y="4"/>
                    <a:pt x="1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678"/>
            <p:cNvSpPr/>
            <p:nvPr/>
          </p:nvSpPr>
          <p:spPr bwMode="auto">
            <a:xfrm>
              <a:off x="-2286451" y="5422141"/>
              <a:ext cx="11113" cy="15875"/>
            </a:xfrm>
            <a:custGeom>
              <a:avLst/>
              <a:gdLst>
                <a:gd name="T0" fmla="*/ 5 w 5"/>
                <a:gd name="T1" fmla="*/ 6 h 7"/>
                <a:gd name="T2" fmla="*/ 3 w 5"/>
                <a:gd name="T3" fmla="*/ 5 h 7"/>
                <a:gd name="T4" fmla="*/ 2 w 5"/>
                <a:gd name="T5" fmla="*/ 7 h 7"/>
                <a:gd name="T6" fmla="*/ 3 w 5"/>
                <a:gd name="T7" fmla="*/ 0 h 7"/>
                <a:gd name="T8" fmla="*/ 5 w 5"/>
                <a:gd name="T9" fmla="*/ 3 h 7"/>
                <a:gd name="T10" fmla="*/ 4 w 5"/>
                <a:gd name="T11" fmla="*/ 3 h 7"/>
                <a:gd name="T12" fmla="*/ 5 w 5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7">
                  <a:moveTo>
                    <a:pt x="5" y="6"/>
                  </a:moveTo>
                  <a:cubicBezTo>
                    <a:pt x="4" y="7"/>
                    <a:pt x="4" y="6"/>
                    <a:pt x="3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0" y="6"/>
                    <a:pt x="1" y="2"/>
                    <a:pt x="3" y="0"/>
                  </a:cubicBezTo>
                  <a:cubicBezTo>
                    <a:pt x="3" y="1"/>
                    <a:pt x="5" y="1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5" y="5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679"/>
            <p:cNvSpPr/>
            <p:nvPr/>
          </p:nvSpPr>
          <p:spPr bwMode="auto">
            <a:xfrm>
              <a:off x="-2300739" y="5411029"/>
              <a:ext cx="17463" cy="28575"/>
            </a:xfrm>
            <a:custGeom>
              <a:avLst/>
              <a:gdLst>
                <a:gd name="T0" fmla="*/ 8 w 8"/>
                <a:gd name="T1" fmla="*/ 7 h 13"/>
                <a:gd name="T2" fmla="*/ 6 w 8"/>
                <a:gd name="T3" fmla="*/ 11 h 13"/>
                <a:gd name="T4" fmla="*/ 7 w 8"/>
                <a:gd name="T5" fmla="*/ 11 h 13"/>
                <a:gd name="T6" fmla="*/ 6 w 8"/>
                <a:gd name="T7" fmla="*/ 12 h 13"/>
                <a:gd name="T8" fmla="*/ 2 w 8"/>
                <a:gd name="T9" fmla="*/ 11 h 13"/>
                <a:gd name="T10" fmla="*/ 0 w 8"/>
                <a:gd name="T11" fmla="*/ 7 h 13"/>
                <a:gd name="T12" fmla="*/ 5 w 8"/>
                <a:gd name="T13" fmla="*/ 0 h 13"/>
                <a:gd name="T14" fmla="*/ 8 w 8"/>
                <a:gd name="T15" fmla="*/ 2 h 13"/>
                <a:gd name="T16" fmla="*/ 7 w 8"/>
                <a:gd name="T17" fmla="*/ 4 h 13"/>
                <a:gd name="T18" fmla="*/ 8 w 8"/>
                <a:gd name="T1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7" y="8"/>
                    <a:pt x="7" y="10"/>
                    <a:pt x="6" y="11"/>
                  </a:cubicBezTo>
                  <a:cubicBezTo>
                    <a:pt x="6" y="11"/>
                    <a:pt x="6" y="11"/>
                    <a:pt x="7" y="11"/>
                  </a:cubicBezTo>
                  <a:cubicBezTo>
                    <a:pt x="7" y="12"/>
                    <a:pt x="6" y="11"/>
                    <a:pt x="6" y="12"/>
                  </a:cubicBezTo>
                  <a:cubicBezTo>
                    <a:pt x="4" y="13"/>
                    <a:pt x="4" y="10"/>
                    <a:pt x="2" y="11"/>
                  </a:cubicBezTo>
                  <a:cubicBezTo>
                    <a:pt x="2" y="9"/>
                    <a:pt x="1" y="9"/>
                    <a:pt x="0" y="7"/>
                  </a:cubicBezTo>
                  <a:cubicBezTo>
                    <a:pt x="1" y="4"/>
                    <a:pt x="5" y="4"/>
                    <a:pt x="5" y="0"/>
                  </a:cubicBezTo>
                  <a:cubicBezTo>
                    <a:pt x="7" y="0"/>
                    <a:pt x="7" y="1"/>
                    <a:pt x="8" y="2"/>
                  </a:cubicBezTo>
                  <a:cubicBezTo>
                    <a:pt x="8" y="3"/>
                    <a:pt x="8" y="3"/>
                    <a:pt x="7" y="4"/>
                  </a:cubicBezTo>
                  <a:cubicBezTo>
                    <a:pt x="8" y="5"/>
                    <a:pt x="7" y="6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680"/>
            <p:cNvSpPr/>
            <p:nvPr/>
          </p:nvSpPr>
          <p:spPr bwMode="auto">
            <a:xfrm>
              <a:off x="-2307089" y="5438016"/>
              <a:ext cx="19050" cy="11113"/>
            </a:xfrm>
            <a:custGeom>
              <a:avLst/>
              <a:gdLst>
                <a:gd name="T0" fmla="*/ 9 w 9"/>
                <a:gd name="T1" fmla="*/ 4 h 5"/>
                <a:gd name="T2" fmla="*/ 1 w 9"/>
                <a:gd name="T3" fmla="*/ 3 h 5"/>
                <a:gd name="T4" fmla="*/ 1 w 9"/>
                <a:gd name="T5" fmla="*/ 0 h 5"/>
                <a:gd name="T6" fmla="*/ 8 w 9"/>
                <a:gd name="T7" fmla="*/ 2 h 5"/>
                <a:gd name="T8" fmla="*/ 9 w 9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cubicBezTo>
                    <a:pt x="5" y="5"/>
                    <a:pt x="4" y="3"/>
                    <a:pt x="1" y="3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3" y="1"/>
                    <a:pt x="5" y="2"/>
                    <a:pt x="8" y="2"/>
                  </a:cubicBezTo>
                  <a:cubicBezTo>
                    <a:pt x="8" y="3"/>
                    <a:pt x="9" y="3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681"/>
            <p:cNvSpPr/>
            <p:nvPr/>
          </p:nvSpPr>
          <p:spPr bwMode="auto">
            <a:xfrm>
              <a:off x="-2286451" y="5369754"/>
              <a:ext cx="4763" cy="9525"/>
            </a:xfrm>
            <a:custGeom>
              <a:avLst/>
              <a:gdLst>
                <a:gd name="T0" fmla="*/ 1 w 2"/>
                <a:gd name="T1" fmla="*/ 4 h 4"/>
                <a:gd name="T2" fmla="*/ 0 w 2"/>
                <a:gd name="T3" fmla="*/ 2 h 4"/>
                <a:gd name="T4" fmla="*/ 2 w 2"/>
                <a:gd name="T5" fmla="*/ 1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1" y="3"/>
                    <a:pt x="1" y="2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ubicBezTo>
                    <a:pt x="2" y="2"/>
                    <a:pt x="2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682"/>
            <p:cNvSpPr/>
            <p:nvPr/>
          </p:nvSpPr>
          <p:spPr bwMode="auto">
            <a:xfrm>
              <a:off x="-2283276" y="5384041"/>
              <a:ext cx="7938" cy="7938"/>
            </a:xfrm>
            <a:custGeom>
              <a:avLst/>
              <a:gdLst>
                <a:gd name="T0" fmla="*/ 4 w 4"/>
                <a:gd name="T1" fmla="*/ 1 h 4"/>
                <a:gd name="T2" fmla="*/ 2 w 4"/>
                <a:gd name="T3" fmla="*/ 4 h 4"/>
                <a:gd name="T4" fmla="*/ 0 w 4"/>
                <a:gd name="T5" fmla="*/ 2 h 4"/>
                <a:gd name="T6" fmla="*/ 4 w 4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3"/>
                    <a:pt x="3" y="3"/>
                    <a:pt x="2" y="4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0" y="0"/>
                    <a:pt x="3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683"/>
            <p:cNvSpPr/>
            <p:nvPr/>
          </p:nvSpPr>
          <p:spPr bwMode="auto">
            <a:xfrm>
              <a:off x="-2265814" y="5422141"/>
              <a:ext cx="6350" cy="6350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3"/>
                    <a:pt x="1" y="3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684"/>
            <p:cNvSpPr/>
            <p:nvPr/>
          </p:nvSpPr>
          <p:spPr bwMode="auto">
            <a:xfrm>
              <a:off x="-2270576" y="5331654"/>
              <a:ext cx="17463" cy="25400"/>
            </a:xfrm>
            <a:custGeom>
              <a:avLst/>
              <a:gdLst>
                <a:gd name="T0" fmla="*/ 4 w 8"/>
                <a:gd name="T1" fmla="*/ 10 h 12"/>
                <a:gd name="T2" fmla="*/ 3 w 8"/>
                <a:gd name="T3" fmla="*/ 10 h 12"/>
                <a:gd name="T4" fmla="*/ 1 w 8"/>
                <a:gd name="T5" fmla="*/ 12 h 12"/>
                <a:gd name="T6" fmla="*/ 0 w 8"/>
                <a:gd name="T7" fmla="*/ 10 h 12"/>
                <a:gd name="T8" fmla="*/ 2 w 8"/>
                <a:gd name="T9" fmla="*/ 10 h 12"/>
                <a:gd name="T10" fmla="*/ 0 w 8"/>
                <a:gd name="T11" fmla="*/ 9 h 12"/>
                <a:gd name="T12" fmla="*/ 3 w 8"/>
                <a:gd name="T13" fmla="*/ 7 h 12"/>
                <a:gd name="T14" fmla="*/ 6 w 8"/>
                <a:gd name="T15" fmla="*/ 5 h 12"/>
                <a:gd name="T16" fmla="*/ 6 w 8"/>
                <a:gd name="T17" fmla="*/ 4 h 12"/>
                <a:gd name="T18" fmla="*/ 6 w 8"/>
                <a:gd name="T19" fmla="*/ 0 h 12"/>
                <a:gd name="T20" fmla="*/ 7 w 8"/>
                <a:gd name="T21" fmla="*/ 0 h 12"/>
                <a:gd name="T22" fmla="*/ 8 w 8"/>
                <a:gd name="T23" fmla="*/ 7 h 12"/>
                <a:gd name="T24" fmla="*/ 4 w 8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2">
                  <a:moveTo>
                    <a:pt x="4" y="10"/>
                  </a:moveTo>
                  <a:cubicBezTo>
                    <a:pt x="4" y="10"/>
                    <a:pt x="3" y="10"/>
                    <a:pt x="3" y="10"/>
                  </a:cubicBezTo>
                  <a:cubicBezTo>
                    <a:pt x="2" y="10"/>
                    <a:pt x="1" y="11"/>
                    <a:pt x="1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10"/>
                    <a:pt x="1" y="10"/>
                    <a:pt x="2" y="10"/>
                  </a:cubicBezTo>
                  <a:cubicBezTo>
                    <a:pt x="2" y="9"/>
                    <a:pt x="0" y="10"/>
                    <a:pt x="0" y="9"/>
                  </a:cubicBezTo>
                  <a:cubicBezTo>
                    <a:pt x="0" y="7"/>
                    <a:pt x="2" y="8"/>
                    <a:pt x="3" y="7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7" y="1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8" y="4"/>
                    <a:pt x="8" y="7"/>
                  </a:cubicBezTo>
                  <a:cubicBezTo>
                    <a:pt x="7" y="8"/>
                    <a:pt x="5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685"/>
            <p:cNvSpPr/>
            <p:nvPr/>
          </p:nvSpPr>
          <p:spPr bwMode="auto">
            <a:xfrm>
              <a:off x="-2259464" y="5309429"/>
              <a:ext cx="3175" cy="9525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4 h 4"/>
                <a:gd name="T4" fmla="*/ 0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1" y="2"/>
                    <a:pt x="1" y="3"/>
                    <a:pt x="2" y="4"/>
                  </a:cubicBezTo>
                  <a:cubicBezTo>
                    <a:pt x="1" y="4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686"/>
            <p:cNvSpPr/>
            <p:nvPr/>
          </p:nvSpPr>
          <p:spPr bwMode="auto">
            <a:xfrm>
              <a:off x="-2322964" y="5414204"/>
              <a:ext cx="17463" cy="25400"/>
            </a:xfrm>
            <a:custGeom>
              <a:avLst/>
              <a:gdLst>
                <a:gd name="T0" fmla="*/ 0 w 8"/>
                <a:gd name="T1" fmla="*/ 1 h 12"/>
                <a:gd name="T2" fmla="*/ 2 w 8"/>
                <a:gd name="T3" fmla="*/ 0 h 12"/>
                <a:gd name="T4" fmla="*/ 3 w 8"/>
                <a:gd name="T5" fmla="*/ 1 h 12"/>
                <a:gd name="T6" fmla="*/ 4 w 8"/>
                <a:gd name="T7" fmla="*/ 4 h 12"/>
                <a:gd name="T8" fmla="*/ 7 w 8"/>
                <a:gd name="T9" fmla="*/ 6 h 12"/>
                <a:gd name="T10" fmla="*/ 7 w 8"/>
                <a:gd name="T11" fmla="*/ 11 h 12"/>
                <a:gd name="T12" fmla="*/ 4 w 8"/>
                <a:gd name="T13" fmla="*/ 9 h 12"/>
                <a:gd name="T14" fmla="*/ 0 w 8"/>
                <a:gd name="T1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0" y="1"/>
                  </a:moveTo>
                  <a:cubicBezTo>
                    <a:pt x="1" y="0"/>
                    <a:pt x="2" y="2"/>
                    <a:pt x="2" y="0"/>
                  </a:cubicBezTo>
                  <a:cubicBezTo>
                    <a:pt x="2" y="0"/>
                    <a:pt x="2" y="1"/>
                    <a:pt x="3" y="1"/>
                  </a:cubicBezTo>
                  <a:cubicBezTo>
                    <a:pt x="3" y="2"/>
                    <a:pt x="4" y="3"/>
                    <a:pt x="4" y="4"/>
                  </a:cubicBezTo>
                  <a:cubicBezTo>
                    <a:pt x="5" y="4"/>
                    <a:pt x="6" y="5"/>
                    <a:pt x="7" y="6"/>
                  </a:cubicBezTo>
                  <a:cubicBezTo>
                    <a:pt x="7" y="8"/>
                    <a:pt x="8" y="10"/>
                    <a:pt x="7" y="11"/>
                  </a:cubicBezTo>
                  <a:cubicBezTo>
                    <a:pt x="6" y="12"/>
                    <a:pt x="5" y="9"/>
                    <a:pt x="4" y="9"/>
                  </a:cubicBezTo>
                  <a:cubicBezTo>
                    <a:pt x="5" y="4"/>
                    <a:pt x="0" y="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687"/>
            <p:cNvSpPr/>
            <p:nvPr/>
          </p:nvSpPr>
          <p:spPr bwMode="auto">
            <a:xfrm>
              <a:off x="-2348364" y="5404679"/>
              <a:ext cx="6350" cy="9525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3 h 4"/>
                <a:gd name="T4" fmla="*/ 1 w 3"/>
                <a:gd name="T5" fmla="*/ 4 h 4"/>
                <a:gd name="T6" fmla="*/ 1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1"/>
                    <a:pt x="2" y="2"/>
                    <a:pt x="3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0" y="3"/>
                    <a:pt x="2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688"/>
            <p:cNvSpPr/>
            <p:nvPr/>
          </p:nvSpPr>
          <p:spPr bwMode="auto">
            <a:xfrm>
              <a:off x="-2410276" y="5452304"/>
              <a:ext cx="12700" cy="34925"/>
            </a:xfrm>
            <a:custGeom>
              <a:avLst/>
              <a:gdLst>
                <a:gd name="T0" fmla="*/ 5 w 6"/>
                <a:gd name="T1" fmla="*/ 8 h 16"/>
                <a:gd name="T2" fmla="*/ 5 w 6"/>
                <a:gd name="T3" fmla="*/ 9 h 16"/>
                <a:gd name="T4" fmla="*/ 5 w 6"/>
                <a:gd name="T5" fmla="*/ 11 h 16"/>
                <a:gd name="T6" fmla="*/ 3 w 6"/>
                <a:gd name="T7" fmla="*/ 15 h 16"/>
                <a:gd name="T8" fmla="*/ 1 w 6"/>
                <a:gd name="T9" fmla="*/ 16 h 16"/>
                <a:gd name="T10" fmla="*/ 0 w 6"/>
                <a:gd name="T11" fmla="*/ 11 h 16"/>
                <a:gd name="T12" fmla="*/ 1 w 6"/>
                <a:gd name="T13" fmla="*/ 9 h 16"/>
                <a:gd name="T14" fmla="*/ 1 w 6"/>
                <a:gd name="T15" fmla="*/ 6 h 16"/>
                <a:gd name="T16" fmla="*/ 3 w 6"/>
                <a:gd name="T17" fmla="*/ 4 h 16"/>
                <a:gd name="T18" fmla="*/ 5 w 6"/>
                <a:gd name="T19" fmla="*/ 0 h 16"/>
                <a:gd name="T20" fmla="*/ 6 w 6"/>
                <a:gd name="T21" fmla="*/ 2 h 16"/>
                <a:gd name="T22" fmla="*/ 5 w 6"/>
                <a:gd name="T2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16">
                  <a:moveTo>
                    <a:pt x="5" y="8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1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2" y="15"/>
                    <a:pt x="2" y="16"/>
                    <a:pt x="1" y="16"/>
                  </a:cubicBezTo>
                  <a:cubicBezTo>
                    <a:pt x="0" y="14"/>
                    <a:pt x="1" y="13"/>
                    <a:pt x="0" y="11"/>
                  </a:cubicBezTo>
                  <a:cubicBezTo>
                    <a:pt x="0" y="10"/>
                    <a:pt x="1" y="10"/>
                    <a:pt x="1" y="9"/>
                  </a:cubicBezTo>
                  <a:cubicBezTo>
                    <a:pt x="1" y="8"/>
                    <a:pt x="0" y="7"/>
                    <a:pt x="1" y="6"/>
                  </a:cubicBezTo>
                  <a:cubicBezTo>
                    <a:pt x="1" y="5"/>
                    <a:pt x="2" y="4"/>
                    <a:pt x="3" y="4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6" y="0"/>
                    <a:pt x="5" y="2"/>
                    <a:pt x="6" y="2"/>
                  </a:cubicBezTo>
                  <a:cubicBezTo>
                    <a:pt x="6" y="5"/>
                    <a:pt x="5" y="7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Freeform 689"/>
            <p:cNvSpPr/>
            <p:nvPr/>
          </p:nvSpPr>
          <p:spPr bwMode="auto">
            <a:xfrm>
              <a:off x="-2554739" y="5542791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2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0"/>
                    <a:pt x="2" y="0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Freeform 690"/>
            <p:cNvSpPr/>
            <p:nvPr/>
          </p:nvSpPr>
          <p:spPr bwMode="auto">
            <a:xfrm>
              <a:off x="-2565851" y="5198304"/>
              <a:ext cx="85725" cy="85725"/>
            </a:xfrm>
            <a:custGeom>
              <a:avLst/>
              <a:gdLst>
                <a:gd name="T0" fmla="*/ 17 w 40"/>
                <a:gd name="T1" fmla="*/ 37 h 39"/>
                <a:gd name="T2" fmla="*/ 16 w 40"/>
                <a:gd name="T3" fmla="*/ 39 h 39"/>
                <a:gd name="T4" fmla="*/ 14 w 40"/>
                <a:gd name="T5" fmla="*/ 38 h 39"/>
                <a:gd name="T6" fmla="*/ 12 w 40"/>
                <a:gd name="T7" fmla="*/ 38 h 39"/>
                <a:gd name="T8" fmla="*/ 10 w 40"/>
                <a:gd name="T9" fmla="*/ 29 h 39"/>
                <a:gd name="T10" fmla="*/ 10 w 40"/>
                <a:gd name="T11" fmla="*/ 27 h 39"/>
                <a:gd name="T12" fmla="*/ 13 w 40"/>
                <a:gd name="T13" fmla="*/ 25 h 39"/>
                <a:gd name="T14" fmla="*/ 10 w 40"/>
                <a:gd name="T15" fmla="*/ 23 h 39"/>
                <a:gd name="T16" fmla="*/ 12 w 40"/>
                <a:gd name="T17" fmla="*/ 22 h 39"/>
                <a:gd name="T18" fmla="*/ 10 w 40"/>
                <a:gd name="T19" fmla="*/ 22 h 39"/>
                <a:gd name="T20" fmla="*/ 10 w 40"/>
                <a:gd name="T21" fmla="*/ 19 h 39"/>
                <a:gd name="T22" fmla="*/ 9 w 40"/>
                <a:gd name="T23" fmla="*/ 16 h 39"/>
                <a:gd name="T24" fmla="*/ 5 w 40"/>
                <a:gd name="T25" fmla="*/ 15 h 39"/>
                <a:gd name="T26" fmla="*/ 4 w 40"/>
                <a:gd name="T27" fmla="*/ 16 h 39"/>
                <a:gd name="T28" fmla="*/ 1 w 40"/>
                <a:gd name="T29" fmla="*/ 13 h 39"/>
                <a:gd name="T30" fmla="*/ 5 w 40"/>
                <a:gd name="T31" fmla="*/ 13 h 39"/>
                <a:gd name="T32" fmla="*/ 3 w 40"/>
                <a:gd name="T33" fmla="*/ 13 h 39"/>
                <a:gd name="T34" fmla="*/ 2 w 40"/>
                <a:gd name="T35" fmla="*/ 13 h 39"/>
                <a:gd name="T36" fmla="*/ 0 w 40"/>
                <a:gd name="T37" fmla="*/ 12 h 39"/>
                <a:gd name="T38" fmla="*/ 2 w 40"/>
                <a:gd name="T39" fmla="*/ 11 h 39"/>
                <a:gd name="T40" fmla="*/ 6 w 40"/>
                <a:gd name="T41" fmla="*/ 9 h 39"/>
                <a:gd name="T42" fmla="*/ 4 w 40"/>
                <a:gd name="T43" fmla="*/ 7 h 39"/>
                <a:gd name="T44" fmla="*/ 12 w 40"/>
                <a:gd name="T45" fmla="*/ 4 h 39"/>
                <a:gd name="T46" fmla="*/ 18 w 40"/>
                <a:gd name="T47" fmla="*/ 4 h 39"/>
                <a:gd name="T48" fmla="*/ 18 w 40"/>
                <a:gd name="T49" fmla="*/ 2 h 39"/>
                <a:gd name="T50" fmla="*/ 22 w 40"/>
                <a:gd name="T51" fmla="*/ 1 h 39"/>
                <a:gd name="T52" fmla="*/ 28 w 40"/>
                <a:gd name="T53" fmla="*/ 0 h 39"/>
                <a:gd name="T54" fmla="*/ 29 w 40"/>
                <a:gd name="T55" fmla="*/ 1 h 39"/>
                <a:gd name="T56" fmla="*/ 32 w 40"/>
                <a:gd name="T57" fmla="*/ 1 h 39"/>
                <a:gd name="T58" fmla="*/ 36 w 40"/>
                <a:gd name="T59" fmla="*/ 2 h 39"/>
                <a:gd name="T60" fmla="*/ 33 w 40"/>
                <a:gd name="T61" fmla="*/ 5 h 39"/>
                <a:gd name="T62" fmla="*/ 36 w 40"/>
                <a:gd name="T63" fmla="*/ 4 h 39"/>
                <a:gd name="T64" fmla="*/ 38 w 40"/>
                <a:gd name="T65" fmla="*/ 5 h 39"/>
                <a:gd name="T66" fmla="*/ 39 w 40"/>
                <a:gd name="T67" fmla="*/ 6 h 39"/>
                <a:gd name="T68" fmla="*/ 37 w 40"/>
                <a:gd name="T69" fmla="*/ 7 h 39"/>
                <a:gd name="T70" fmla="*/ 35 w 40"/>
                <a:gd name="T71" fmla="*/ 8 h 39"/>
                <a:gd name="T72" fmla="*/ 35 w 40"/>
                <a:gd name="T73" fmla="*/ 10 h 39"/>
                <a:gd name="T74" fmla="*/ 33 w 40"/>
                <a:gd name="T75" fmla="*/ 11 h 39"/>
                <a:gd name="T76" fmla="*/ 36 w 40"/>
                <a:gd name="T77" fmla="*/ 13 h 39"/>
                <a:gd name="T78" fmla="*/ 33 w 40"/>
                <a:gd name="T79" fmla="*/ 14 h 39"/>
                <a:gd name="T80" fmla="*/ 32 w 40"/>
                <a:gd name="T81" fmla="*/ 20 h 39"/>
                <a:gd name="T82" fmla="*/ 32 w 40"/>
                <a:gd name="T83" fmla="*/ 22 h 39"/>
                <a:gd name="T84" fmla="*/ 31 w 40"/>
                <a:gd name="T85" fmla="*/ 21 h 39"/>
                <a:gd name="T86" fmla="*/ 32 w 40"/>
                <a:gd name="T87" fmla="*/ 23 h 39"/>
                <a:gd name="T88" fmla="*/ 28 w 40"/>
                <a:gd name="T89" fmla="*/ 22 h 39"/>
                <a:gd name="T90" fmla="*/ 27 w 40"/>
                <a:gd name="T91" fmla="*/ 23 h 39"/>
                <a:gd name="T92" fmla="*/ 30 w 40"/>
                <a:gd name="T93" fmla="*/ 23 h 39"/>
                <a:gd name="T94" fmla="*/ 28 w 40"/>
                <a:gd name="T95" fmla="*/ 26 h 39"/>
                <a:gd name="T96" fmla="*/ 24 w 40"/>
                <a:gd name="T97" fmla="*/ 29 h 39"/>
                <a:gd name="T98" fmla="*/ 22 w 40"/>
                <a:gd name="T99" fmla="*/ 30 h 39"/>
                <a:gd name="T100" fmla="*/ 20 w 40"/>
                <a:gd name="T101" fmla="*/ 30 h 39"/>
                <a:gd name="T102" fmla="*/ 19 w 40"/>
                <a:gd name="T103" fmla="*/ 32 h 39"/>
                <a:gd name="T104" fmla="*/ 17 w 40"/>
                <a:gd name="T105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" h="39">
                  <a:moveTo>
                    <a:pt x="17" y="37"/>
                  </a:moveTo>
                  <a:cubicBezTo>
                    <a:pt x="17" y="38"/>
                    <a:pt x="16" y="38"/>
                    <a:pt x="16" y="39"/>
                  </a:cubicBezTo>
                  <a:cubicBezTo>
                    <a:pt x="15" y="39"/>
                    <a:pt x="15" y="38"/>
                    <a:pt x="14" y="38"/>
                  </a:cubicBezTo>
                  <a:cubicBezTo>
                    <a:pt x="14" y="38"/>
                    <a:pt x="13" y="38"/>
                    <a:pt x="12" y="38"/>
                  </a:cubicBezTo>
                  <a:cubicBezTo>
                    <a:pt x="10" y="35"/>
                    <a:pt x="12" y="31"/>
                    <a:pt x="10" y="29"/>
                  </a:cubicBezTo>
                  <a:cubicBezTo>
                    <a:pt x="9" y="28"/>
                    <a:pt x="11" y="28"/>
                    <a:pt x="10" y="27"/>
                  </a:cubicBezTo>
                  <a:cubicBezTo>
                    <a:pt x="11" y="26"/>
                    <a:pt x="12" y="26"/>
                    <a:pt x="13" y="25"/>
                  </a:cubicBezTo>
                  <a:cubicBezTo>
                    <a:pt x="12" y="24"/>
                    <a:pt x="10" y="24"/>
                    <a:pt x="10" y="23"/>
                  </a:cubicBezTo>
                  <a:cubicBezTo>
                    <a:pt x="11" y="23"/>
                    <a:pt x="12" y="23"/>
                    <a:pt x="12" y="22"/>
                  </a:cubicBezTo>
                  <a:cubicBezTo>
                    <a:pt x="11" y="20"/>
                    <a:pt x="11" y="23"/>
                    <a:pt x="10" y="22"/>
                  </a:cubicBezTo>
                  <a:cubicBezTo>
                    <a:pt x="9" y="21"/>
                    <a:pt x="10" y="20"/>
                    <a:pt x="10" y="19"/>
                  </a:cubicBezTo>
                  <a:cubicBezTo>
                    <a:pt x="9" y="18"/>
                    <a:pt x="9" y="18"/>
                    <a:pt x="9" y="16"/>
                  </a:cubicBezTo>
                  <a:cubicBezTo>
                    <a:pt x="7" y="16"/>
                    <a:pt x="6" y="16"/>
                    <a:pt x="5" y="15"/>
                  </a:cubicBezTo>
                  <a:cubicBezTo>
                    <a:pt x="4" y="15"/>
                    <a:pt x="5" y="16"/>
                    <a:pt x="4" y="16"/>
                  </a:cubicBezTo>
                  <a:cubicBezTo>
                    <a:pt x="3" y="15"/>
                    <a:pt x="1" y="15"/>
                    <a:pt x="1" y="13"/>
                  </a:cubicBezTo>
                  <a:cubicBezTo>
                    <a:pt x="2" y="13"/>
                    <a:pt x="4" y="13"/>
                    <a:pt x="5" y="13"/>
                  </a:cubicBezTo>
                  <a:cubicBezTo>
                    <a:pt x="5" y="11"/>
                    <a:pt x="4" y="12"/>
                    <a:pt x="3" y="13"/>
                  </a:cubicBezTo>
                  <a:cubicBezTo>
                    <a:pt x="3" y="12"/>
                    <a:pt x="2" y="12"/>
                    <a:pt x="2" y="13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0" y="10"/>
                    <a:pt x="1" y="10"/>
                    <a:pt x="2" y="11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6" y="8"/>
                    <a:pt x="4" y="9"/>
                    <a:pt x="4" y="7"/>
                  </a:cubicBezTo>
                  <a:cubicBezTo>
                    <a:pt x="8" y="7"/>
                    <a:pt x="9" y="4"/>
                    <a:pt x="12" y="4"/>
                  </a:cubicBezTo>
                  <a:cubicBezTo>
                    <a:pt x="15" y="5"/>
                    <a:pt x="16" y="4"/>
                    <a:pt x="18" y="4"/>
                  </a:cubicBezTo>
                  <a:cubicBezTo>
                    <a:pt x="19" y="4"/>
                    <a:pt x="18" y="3"/>
                    <a:pt x="18" y="2"/>
                  </a:cubicBezTo>
                  <a:cubicBezTo>
                    <a:pt x="18" y="1"/>
                    <a:pt x="20" y="1"/>
                    <a:pt x="22" y="1"/>
                  </a:cubicBezTo>
                  <a:cubicBezTo>
                    <a:pt x="23" y="0"/>
                    <a:pt x="26" y="1"/>
                    <a:pt x="28" y="0"/>
                  </a:cubicBezTo>
                  <a:cubicBezTo>
                    <a:pt x="28" y="0"/>
                    <a:pt x="29" y="0"/>
                    <a:pt x="29" y="1"/>
                  </a:cubicBezTo>
                  <a:cubicBezTo>
                    <a:pt x="30" y="0"/>
                    <a:pt x="31" y="1"/>
                    <a:pt x="32" y="1"/>
                  </a:cubicBezTo>
                  <a:cubicBezTo>
                    <a:pt x="34" y="1"/>
                    <a:pt x="35" y="1"/>
                    <a:pt x="36" y="2"/>
                  </a:cubicBezTo>
                  <a:cubicBezTo>
                    <a:pt x="35" y="4"/>
                    <a:pt x="33" y="3"/>
                    <a:pt x="33" y="5"/>
                  </a:cubicBezTo>
                  <a:cubicBezTo>
                    <a:pt x="33" y="5"/>
                    <a:pt x="35" y="4"/>
                    <a:pt x="36" y="4"/>
                  </a:cubicBezTo>
                  <a:cubicBezTo>
                    <a:pt x="37" y="4"/>
                    <a:pt x="37" y="5"/>
                    <a:pt x="38" y="5"/>
                  </a:cubicBezTo>
                  <a:cubicBezTo>
                    <a:pt x="38" y="6"/>
                    <a:pt x="40" y="5"/>
                    <a:pt x="39" y="6"/>
                  </a:cubicBezTo>
                  <a:cubicBezTo>
                    <a:pt x="40" y="8"/>
                    <a:pt x="38" y="7"/>
                    <a:pt x="37" y="7"/>
                  </a:cubicBezTo>
                  <a:cubicBezTo>
                    <a:pt x="36" y="7"/>
                    <a:pt x="36" y="8"/>
                    <a:pt x="35" y="8"/>
                  </a:cubicBezTo>
                  <a:cubicBezTo>
                    <a:pt x="35" y="9"/>
                    <a:pt x="35" y="9"/>
                    <a:pt x="35" y="10"/>
                  </a:cubicBezTo>
                  <a:cubicBezTo>
                    <a:pt x="34" y="10"/>
                    <a:pt x="34" y="11"/>
                    <a:pt x="33" y="11"/>
                  </a:cubicBezTo>
                  <a:cubicBezTo>
                    <a:pt x="34" y="12"/>
                    <a:pt x="36" y="12"/>
                    <a:pt x="36" y="13"/>
                  </a:cubicBezTo>
                  <a:cubicBezTo>
                    <a:pt x="35" y="13"/>
                    <a:pt x="34" y="13"/>
                    <a:pt x="33" y="14"/>
                  </a:cubicBezTo>
                  <a:cubicBezTo>
                    <a:pt x="33" y="16"/>
                    <a:pt x="34" y="20"/>
                    <a:pt x="32" y="20"/>
                  </a:cubicBezTo>
                  <a:cubicBezTo>
                    <a:pt x="32" y="20"/>
                    <a:pt x="33" y="21"/>
                    <a:pt x="32" y="22"/>
                  </a:cubicBezTo>
                  <a:cubicBezTo>
                    <a:pt x="32" y="22"/>
                    <a:pt x="31" y="21"/>
                    <a:pt x="31" y="21"/>
                  </a:cubicBezTo>
                  <a:cubicBezTo>
                    <a:pt x="30" y="22"/>
                    <a:pt x="33" y="23"/>
                    <a:pt x="32" y="23"/>
                  </a:cubicBezTo>
                  <a:cubicBezTo>
                    <a:pt x="30" y="24"/>
                    <a:pt x="29" y="22"/>
                    <a:pt x="28" y="22"/>
                  </a:cubicBezTo>
                  <a:cubicBezTo>
                    <a:pt x="27" y="22"/>
                    <a:pt x="28" y="23"/>
                    <a:pt x="27" y="23"/>
                  </a:cubicBezTo>
                  <a:cubicBezTo>
                    <a:pt x="28" y="23"/>
                    <a:pt x="29" y="24"/>
                    <a:pt x="30" y="23"/>
                  </a:cubicBezTo>
                  <a:cubicBezTo>
                    <a:pt x="31" y="25"/>
                    <a:pt x="28" y="25"/>
                    <a:pt x="28" y="26"/>
                  </a:cubicBezTo>
                  <a:cubicBezTo>
                    <a:pt x="26" y="27"/>
                    <a:pt x="26" y="28"/>
                    <a:pt x="24" y="29"/>
                  </a:cubicBezTo>
                  <a:cubicBezTo>
                    <a:pt x="23" y="29"/>
                    <a:pt x="23" y="30"/>
                    <a:pt x="22" y="30"/>
                  </a:cubicBezTo>
                  <a:cubicBezTo>
                    <a:pt x="21" y="29"/>
                    <a:pt x="21" y="31"/>
                    <a:pt x="20" y="30"/>
                  </a:cubicBezTo>
                  <a:cubicBezTo>
                    <a:pt x="19" y="30"/>
                    <a:pt x="19" y="32"/>
                    <a:pt x="19" y="32"/>
                  </a:cubicBezTo>
                  <a:cubicBezTo>
                    <a:pt x="19" y="34"/>
                    <a:pt x="17" y="35"/>
                    <a:pt x="17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" name="Freeform 691"/>
            <p:cNvSpPr/>
            <p:nvPr/>
          </p:nvSpPr>
          <p:spPr bwMode="auto">
            <a:xfrm>
              <a:off x="-2469014" y="5209416"/>
              <a:ext cx="26988" cy="23813"/>
            </a:xfrm>
            <a:custGeom>
              <a:avLst/>
              <a:gdLst>
                <a:gd name="T0" fmla="*/ 8 w 12"/>
                <a:gd name="T1" fmla="*/ 3 h 11"/>
                <a:gd name="T2" fmla="*/ 9 w 12"/>
                <a:gd name="T3" fmla="*/ 4 h 11"/>
                <a:gd name="T4" fmla="*/ 12 w 12"/>
                <a:gd name="T5" fmla="*/ 8 h 11"/>
                <a:gd name="T6" fmla="*/ 8 w 12"/>
                <a:gd name="T7" fmla="*/ 6 h 11"/>
                <a:gd name="T8" fmla="*/ 7 w 12"/>
                <a:gd name="T9" fmla="*/ 11 h 11"/>
                <a:gd name="T10" fmla="*/ 5 w 12"/>
                <a:gd name="T11" fmla="*/ 9 h 11"/>
                <a:gd name="T12" fmla="*/ 3 w 12"/>
                <a:gd name="T13" fmla="*/ 9 h 11"/>
                <a:gd name="T14" fmla="*/ 5 w 12"/>
                <a:gd name="T15" fmla="*/ 5 h 11"/>
                <a:gd name="T16" fmla="*/ 2 w 12"/>
                <a:gd name="T17" fmla="*/ 7 h 11"/>
                <a:gd name="T18" fmla="*/ 2 w 12"/>
                <a:gd name="T19" fmla="*/ 5 h 11"/>
                <a:gd name="T20" fmla="*/ 0 w 12"/>
                <a:gd name="T21" fmla="*/ 3 h 11"/>
                <a:gd name="T22" fmla="*/ 4 w 12"/>
                <a:gd name="T23" fmla="*/ 3 h 11"/>
                <a:gd name="T24" fmla="*/ 4 w 12"/>
                <a:gd name="T25" fmla="*/ 1 h 11"/>
                <a:gd name="T26" fmla="*/ 6 w 12"/>
                <a:gd name="T27" fmla="*/ 3 h 11"/>
                <a:gd name="T28" fmla="*/ 8 w 12"/>
                <a:gd name="T2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1">
                  <a:moveTo>
                    <a:pt x="8" y="3"/>
                  </a:moveTo>
                  <a:cubicBezTo>
                    <a:pt x="8" y="3"/>
                    <a:pt x="9" y="5"/>
                    <a:pt x="9" y="4"/>
                  </a:cubicBezTo>
                  <a:cubicBezTo>
                    <a:pt x="10" y="5"/>
                    <a:pt x="12" y="5"/>
                    <a:pt x="12" y="8"/>
                  </a:cubicBezTo>
                  <a:cubicBezTo>
                    <a:pt x="9" y="9"/>
                    <a:pt x="9" y="7"/>
                    <a:pt x="8" y="6"/>
                  </a:cubicBezTo>
                  <a:cubicBezTo>
                    <a:pt x="8" y="8"/>
                    <a:pt x="7" y="9"/>
                    <a:pt x="7" y="11"/>
                  </a:cubicBezTo>
                  <a:cubicBezTo>
                    <a:pt x="6" y="11"/>
                    <a:pt x="5" y="11"/>
                    <a:pt x="5" y="9"/>
                  </a:cubicBezTo>
                  <a:cubicBezTo>
                    <a:pt x="4" y="10"/>
                    <a:pt x="4" y="9"/>
                    <a:pt x="3" y="9"/>
                  </a:cubicBezTo>
                  <a:cubicBezTo>
                    <a:pt x="3" y="7"/>
                    <a:pt x="5" y="7"/>
                    <a:pt x="5" y="5"/>
                  </a:cubicBezTo>
                  <a:cubicBezTo>
                    <a:pt x="3" y="5"/>
                    <a:pt x="3" y="7"/>
                    <a:pt x="2" y="7"/>
                  </a:cubicBezTo>
                  <a:cubicBezTo>
                    <a:pt x="1" y="6"/>
                    <a:pt x="2" y="6"/>
                    <a:pt x="2" y="5"/>
                  </a:cubicBezTo>
                  <a:cubicBezTo>
                    <a:pt x="2" y="4"/>
                    <a:pt x="0" y="4"/>
                    <a:pt x="0" y="3"/>
                  </a:cubicBezTo>
                  <a:cubicBezTo>
                    <a:pt x="0" y="0"/>
                    <a:pt x="3" y="1"/>
                    <a:pt x="4" y="3"/>
                  </a:cubicBezTo>
                  <a:cubicBezTo>
                    <a:pt x="5" y="3"/>
                    <a:pt x="4" y="1"/>
                    <a:pt x="4" y="1"/>
                  </a:cubicBezTo>
                  <a:cubicBezTo>
                    <a:pt x="6" y="1"/>
                    <a:pt x="7" y="2"/>
                    <a:pt x="6" y="3"/>
                  </a:cubicBezTo>
                  <a:cubicBezTo>
                    <a:pt x="6" y="3"/>
                    <a:pt x="7" y="3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" name="Freeform 692"/>
            <p:cNvSpPr/>
            <p:nvPr/>
          </p:nvSpPr>
          <p:spPr bwMode="auto">
            <a:xfrm>
              <a:off x="-2453139" y="5209416"/>
              <a:ext cx="19050" cy="9525"/>
            </a:xfrm>
            <a:custGeom>
              <a:avLst/>
              <a:gdLst>
                <a:gd name="T0" fmla="*/ 0 w 9"/>
                <a:gd name="T1" fmla="*/ 0 h 4"/>
                <a:gd name="T2" fmla="*/ 9 w 9"/>
                <a:gd name="T3" fmla="*/ 1 h 4"/>
                <a:gd name="T4" fmla="*/ 7 w 9"/>
                <a:gd name="T5" fmla="*/ 3 h 4"/>
                <a:gd name="T6" fmla="*/ 1 w 9"/>
                <a:gd name="T7" fmla="*/ 2 h 4"/>
                <a:gd name="T8" fmla="*/ 0 w 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9" y="3"/>
                    <a:pt x="8" y="2"/>
                    <a:pt x="7" y="3"/>
                  </a:cubicBezTo>
                  <a:cubicBezTo>
                    <a:pt x="4" y="4"/>
                    <a:pt x="3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" name="Freeform 693"/>
            <p:cNvSpPr/>
            <p:nvPr/>
          </p:nvSpPr>
          <p:spPr bwMode="auto">
            <a:xfrm>
              <a:off x="-2494414" y="5293554"/>
              <a:ext cx="6350" cy="11113"/>
            </a:xfrm>
            <a:custGeom>
              <a:avLst/>
              <a:gdLst>
                <a:gd name="T0" fmla="*/ 3 w 3"/>
                <a:gd name="T1" fmla="*/ 4 h 5"/>
                <a:gd name="T2" fmla="*/ 0 w 3"/>
                <a:gd name="T3" fmla="*/ 5 h 5"/>
                <a:gd name="T4" fmla="*/ 0 w 3"/>
                <a:gd name="T5" fmla="*/ 2 h 5"/>
                <a:gd name="T6" fmla="*/ 1 w 3"/>
                <a:gd name="T7" fmla="*/ 0 h 5"/>
                <a:gd name="T8" fmla="*/ 3 w 3"/>
                <a:gd name="T9" fmla="*/ 0 h 5"/>
                <a:gd name="T10" fmla="*/ 3 w 3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2" y="4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2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2"/>
                    <a:pt x="2" y="2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" name="Freeform 694"/>
            <p:cNvSpPr/>
            <p:nvPr/>
          </p:nvSpPr>
          <p:spPr bwMode="auto">
            <a:xfrm>
              <a:off x="-2500764" y="5260216"/>
              <a:ext cx="17463" cy="12700"/>
            </a:xfrm>
            <a:custGeom>
              <a:avLst/>
              <a:gdLst>
                <a:gd name="T0" fmla="*/ 3 w 8"/>
                <a:gd name="T1" fmla="*/ 6 h 6"/>
                <a:gd name="T2" fmla="*/ 1 w 8"/>
                <a:gd name="T3" fmla="*/ 4 h 6"/>
                <a:gd name="T4" fmla="*/ 2 w 8"/>
                <a:gd name="T5" fmla="*/ 2 h 6"/>
                <a:gd name="T6" fmla="*/ 0 w 8"/>
                <a:gd name="T7" fmla="*/ 2 h 6"/>
                <a:gd name="T8" fmla="*/ 2 w 8"/>
                <a:gd name="T9" fmla="*/ 0 h 6"/>
                <a:gd name="T10" fmla="*/ 4 w 8"/>
                <a:gd name="T11" fmla="*/ 1 h 6"/>
                <a:gd name="T12" fmla="*/ 7 w 8"/>
                <a:gd name="T13" fmla="*/ 1 h 6"/>
                <a:gd name="T14" fmla="*/ 7 w 8"/>
                <a:gd name="T15" fmla="*/ 4 h 6"/>
                <a:gd name="T16" fmla="*/ 6 w 8"/>
                <a:gd name="T17" fmla="*/ 6 h 6"/>
                <a:gd name="T18" fmla="*/ 3 w 8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3" y="6"/>
                  </a:moveTo>
                  <a:cubicBezTo>
                    <a:pt x="2" y="5"/>
                    <a:pt x="3" y="4"/>
                    <a:pt x="1" y="4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1" y="2"/>
                    <a:pt x="1" y="3"/>
                    <a:pt x="0" y="2"/>
                  </a:cubicBezTo>
                  <a:cubicBezTo>
                    <a:pt x="0" y="1"/>
                    <a:pt x="2" y="1"/>
                    <a:pt x="2" y="0"/>
                  </a:cubicBezTo>
                  <a:cubicBezTo>
                    <a:pt x="3" y="0"/>
                    <a:pt x="3" y="1"/>
                    <a:pt x="4" y="1"/>
                  </a:cubicBezTo>
                  <a:cubicBezTo>
                    <a:pt x="5" y="0"/>
                    <a:pt x="5" y="1"/>
                    <a:pt x="7" y="1"/>
                  </a:cubicBezTo>
                  <a:cubicBezTo>
                    <a:pt x="7" y="2"/>
                    <a:pt x="8" y="3"/>
                    <a:pt x="7" y="4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5" y="5"/>
                    <a:pt x="4" y="5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" name="Freeform 695"/>
            <p:cNvSpPr/>
            <p:nvPr/>
          </p:nvSpPr>
          <p:spPr bwMode="auto">
            <a:xfrm>
              <a:off x="-2405514" y="5226879"/>
              <a:ext cx="22225" cy="23813"/>
            </a:xfrm>
            <a:custGeom>
              <a:avLst/>
              <a:gdLst>
                <a:gd name="T0" fmla="*/ 2 w 10"/>
                <a:gd name="T1" fmla="*/ 3 h 11"/>
                <a:gd name="T2" fmla="*/ 9 w 10"/>
                <a:gd name="T3" fmla="*/ 1 h 11"/>
                <a:gd name="T4" fmla="*/ 9 w 10"/>
                <a:gd name="T5" fmla="*/ 0 h 11"/>
                <a:gd name="T6" fmla="*/ 10 w 10"/>
                <a:gd name="T7" fmla="*/ 0 h 11"/>
                <a:gd name="T8" fmla="*/ 7 w 10"/>
                <a:gd name="T9" fmla="*/ 3 h 11"/>
                <a:gd name="T10" fmla="*/ 2 w 10"/>
                <a:gd name="T11" fmla="*/ 6 h 11"/>
                <a:gd name="T12" fmla="*/ 4 w 10"/>
                <a:gd name="T13" fmla="*/ 10 h 11"/>
                <a:gd name="T14" fmla="*/ 3 w 10"/>
                <a:gd name="T15" fmla="*/ 11 h 11"/>
                <a:gd name="T16" fmla="*/ 0 w 10"/>
                <a:gd name="T17" fmla="*/ 9 h 11"/>
                <a:gd name="T18" fmla="*/ 1 w 10"/>
                <a:gd name="T19" fmla="*/ 7 h 11"/>
                <a:gd name="T20" fmla="*/ 2 w 10"/>
                <a:gd name="T2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1">
                  <a:moveTo>
                    <a:pt x="2" y="3"/>
                  </a:moveTo>
                  <a:cubicBezTo>
                    <a:pt x="4" y="2"/>
                    <a:pt x="6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2"/>
                    <a:pt x="9" y="3"/>
                    <a:pt x="7" y="3"/>
                  </a:cubicBezTo>
                  <a:cubicBezTo>
                    <a:pt x="6" y="3"/>
                    <a:pt x="5" y="5"/>
                    <a:pt x="2" y="6"/>
                  </a:cubicBezTo>
                  <a:cubicBezTo>
                    <a:pt x="2" y="8"/>
                    <a:pt x="4" y="9"/>
                    <a:pt x="4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2" y="11"/>
                    <a:pt x="1" y="10"/>
                    <a:pt x="0" y="9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1" y="5"/>
                    <a:pt x="3" y="5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" name="Freeform 696"/>
            <p:cNvSpPr/>
            <p:nvPr/>
          </p:nvSpPr>
          <p:spPr bwMode="auto">
            <a:xfrm>
              <a:off x="-2400751" y="5209416"/>
              <a:ext cx="6350" cy="9525"/>
            </a:xfrm>
            <a:custGeom>
              <a:avLst/>
              <a:gdLst>
                <a:gd name="T0" fmla="*/ 0 w 3"/>
                <a:gd name="T1" fmla="*/ 3 h 4"/>
                <a:gd name="T2" fmla="*/ 3 w 3"/>
                <a:gd name="T3" fmla="*/ 2 h 4"/>
                <a:gd name="T4" fmla="*/ 0 w 3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0" y="1"/>
                    <a:pt x="3" y="0"/>
                    <a:pt x="3" y="2"/>
                  </a:cubicBezTo>
                  <a:cubicBezTo>
                    <a:pt x="2" y="2"/>
                    <a:pt x="2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" name="Freeform 697"/>
            <p:cNvSpPr/>
            <p:nvPr/>
          </p:nvSpPr>
          <p:spPr bwMode="auto">
            <a:xfrm>
              <a:off x="-2356301" y="5211004"/>
              <a:ext cx="14288" cy="11113"/>
            </a:xfrm>
            <a:custGeom>
              <a:avLst/>
              <a:gdLst>
                <a:gd name="T0" fmla="*/ 1 w 6"/>
                <a:gd name="T1" fmla="*/ 1 h 5"/>
                <a:gd name="T2" fmla="*/ 6 w 6"/>
                <a:gd name="T3" fmla="*/ 2 h 5"/>
                <a:gd name="T4" fmla="*/ 0 w 6"/>
                <a:gd name="T5" fmla="*/ 4 h 5"/>
                <a:gd name="T6" fmla="*/ 1 w 6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cubicBezTo>
                    <a:pt x="2" y="0"/>
                    <a:pt x="5" y="1"/>
                    <a:pt x="6" y="2"/>
                  </a:cubicBezTo>
                  <a:cubicBezTo>
                    <a:pt x="5" y="5"/>
                    <a:pt x="3" y="3"/>
                    <a:pt x="0" y="4"/>
                  </a:cubicBezTo>
                  <a:cubicBezTo>
                    <a:pt x="0" y="3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" name="Freeform 698"/>
            <p:cNvSpPr/>
            <p:nvPr/>
          </p:nvSpPr>
          <p:spPr bwMode="auto">
            <a:xfrm>
              <a:off x="-2594426" y="5266566"/>
              <a:ext cx="11113" cy="11113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4 h 5"/>
                <a:gd name="T4" fmla="*/ 0 w 5"/>
                <a:gd name="T5" fmla="*/ 2 h 5"/>
                <a:gd name="T6" fmla="*/ 2 w 5"/>
                <a:gd name="T7" fmla="*/ 0 h 5"/>
                <a:gd name="T8" fmla="*/ 4 w 5"/>
                <a:gd name="T9" fmla="*/ 1 h 5"/>
                <a:gd name="T10" fmla="*/ 5 w 5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5"/>
                    <a:pt x="2" y="1"/>
                    <a:pt x="2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2" y="3"/>
                    <a:pt x="1" y="1"/>
                    <a:pt x="2" y="0"/>
                  </a:cubicBezTo>
                  <a:cubicBezTo>
                    <a:pt x="3" y="0"/>
                    <a:pt x="3" y="1"/>
                    <a:pt x="4" y="1"/>
                  </a:cubicBezTo>
                  <a:cubicBezTo>
                    <a:pt x="4" y="2"/>
                    <a:pt x="4" y="2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" name="Freeform 699"/>
            <p:cNvSpPr/>
            <p:nvPr/>
          </p:nvSpPr>
          <p:spPr bwMode="auto">
            <a:xfrm>
              <a:off x="-2576964" y="5385629"/>
              <a:ext cx="6350" cy="4763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2 h 2"/>
                <a:gd name="T4" fmla="*/ 0 w 3"/>
                <a:gd name="T5" fmla="*/ 0 h 2"/>
                <a:gd name="T6" fmla="*/ 2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2"/>
                    <a:pt x="2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" name="Freeform 700"/>
            <p:cNvSpPr/>
            <p:nvPr/>
          </p:nvSpPr>
          <p:spPr bwMode="auto">
            <a:xfrm>
              <a:off x="-2603951" y="5376104"/>
              <a:ext cx="26988" cy="14288"/>
            </a:xfrm>
            <a:custGeom>
              <a:avLst/>
              <a:gdLst>
                <a:gd name="T0" fmla="*/ 5 w 12"/>
                <a:gd name="T1" fmla="*/ 3 h 6"/>
                <a:gd name="T2" fmla="*/ 2 w 12"/>
                <a:gd name="T3" fmla="*/ 1 h 6"/>
                <a:gd name="T4" fmla="*/ 0 w 12"/>
                <a:gd name="T5" fmla="*/ 2 h 6"/>
                <a:gd name="T6" fmla="*/ 0 w 12"/>
                <a:gd name="T7" fmla="*/ 0 h 6"/>
                <a:gd name="T8" fmla="*/ 5 w 12"/>
                <a:gd name="T9" fmla="*/ 0 h 6"/>
                <a:gd name="T10" fmla="*/ 7 w 12"/>
                <a:gd name="T11" fmla="*/ 1 h 6"/>
                <a:gd name="T12" fmla="*/ 8 w 12"/>
                <a:gd name="T13" fmla="*/ 3 h 6"/>
                <a:gd name="T14" fmla="*/ 12 w 12"/>
                <a:gd name="T15" fmla="*/ 5 h 6"/>
                <a:gd name="T16" fmla="*/ 10 w 12"/>
                <a:gd name="T17" fmla="*/ 6 h 6"/>
                <a:gd name="T18" fmla="*/ 7 w 12"/>
                <a:gd name="T19" fmla="*/ 5 h 6"/>
                <a:gd name="T20" fmla="*/ 8 w 12"/>
                <a:gd name="T21" fmla="*/ 4 h 6"/>
                <a:gd name="T22" fmla="*/ 5 w 12"/>
                <a:gd name="T2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6">
                  <a:moveTo>
                    <a:pt x="5" y="3"/>
                  </a:moveTo>
                  <a:cubicBezTo>
                    <a:pt x="4" y="3"/>
                    <a:pt x="4" y="1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2"/>
                    <a:pt x="8" y="2"/>
                    <a:pt x="8" y="3"/>
                  </a:cubicBezTo>
                  <a:cubicBezTo>
                    <a:pt x="10" y="3"/>
                    <a:pt x="11" y="3"/>
                    <a:pt x="12" y="5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9" y="6"/>
                    <a:pt x="8" y="5"/>
                    <a:pt x="7" y="5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8" y="3"/>
                    <a:pt x="6" y="4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Freeform 701"/>
            <p:cNvSpPr/>
            <p:nvPr/>
          </p:nvSpPr>
          <p:spPr bwMode="auto">
            <a:xfrm>
              <a:off x="-2594426" y="5385629"/>
              <a:ext cx="4763" cy="4763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2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" name="Freeform 702"/>
            <p:cNvSpPr/>
            <p:nvPr/>
          </p:nvSpPr>
          <p:spPr bwMode="auto">
            <a:xfrm>
              <a:off x="-2594426" y="5372929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" name="Freeform 703"/>
            <p:cNvSpPr/>
            <p:nvPr/>
          </p:nvSpPr>
          <p:spPr bwMode="auto">
            <a:xfrm>
              <a:off x="-2589664" y="5372929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Freeform 704"/>
            <p:cNvSpPr/>
            <p:nvPr/>
          </p:nvSpPr>
          <p:spPr bwMode="auto">
            <a:xfrm>
              <a:off x="-2586489" y="5374516"/>
              <a:ext cx="7938" cy="6350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0 h 3"/>
                <a:gd name="T4" fmla="*/ 1 w 3"/>
                <a:gd name="T5" fmla="*/ 2 h 3"/>
                <a:gd name="T6" fmla="*/ 3 w 3"/>
                <a:gd name="T7" fmla="*/ 2 h 3"/>
                <a:gd name="T8" fmla="*/ 1 w 3"/>
                <a:gd name="T9" fmla="*/ 2 h 3"/>
                <a:gd name="T10" fmla="*/ 0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3"/>
                    <a:pt x="1" y="3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" name="Freeform 705"/>
            <p:cNvSpPr/>
            <p:nvPr/>
          </p:nvSpPr>
          <p:spPr bwMode="auto">
            <a:xfrm>
              <a:off x="-2265814" y="5428491"/>
              <a:ext cx="17463" cy="15875"/>
            </a:xfrm>
            <a:custGeom>
              <a:avLst/>
              <a:gdLst>
                <a:gd name="T0" fmla="*/ 7 w 8"/>
                <a:gd name="T1" fmla="*/ 7 h 7"/>
                <a:gd name="T2" fmla="*/ 7 w 8"/>
                <a:gd name="T3" fmla="*/ 5 h 7"/>
                <a:gd name="T4" fmla="*/ 2 w 8"/>
                <a:gd name="T5" fmla="*/ 1 h 7"/>
                <a:gd name="T6" fmla="*/ 1 w 8"/>
                <a:gd name="T7" fmla="*/ 1 h 7"/>
                <a:gd name="T8" fmla="*/ 2 w 8"/>
                <a:gd name="T9" fmla="*/ 0 h 7"/>
                <a:gd name="T10" fmla="*/ 3 w 8"/>
                <a:gd name="T11" fmla="*/ 1 h 7"/>
                <a:gd name="T12" fmla="*/ 4 w 8"/>
                <a:gd name="T13" fmla="*/ 0 h 7"/>
                <a:gd name="T14" fmla="*/ 7 w 8"/>
                <a:gd name="T15" fmla="*/ 0 h 7"/>
                <a:gd name="T16" fmla="*/ 8 w 8"/>
                <a:gd name="T17" fmla="*/ 1 h 7"/>
                <a:gd name="T18" fmla="*/ 7 w 8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">
                  <a:moveTo>
                    <a:pt x="7" y="7"/>
                  </a:moveTo>
                  <a:cubicBezTo>
                    <a:pt x="7" y="7"/>
                    <a:pt x="7" y="6"/>
                    <a:pt x="7" y="5"/>
                  </a:cubicBezTo>
                  <a:cubicBezTo>
                    <a:pt x="6" y="4"/>
                    <a:pt x="4" y="3"/>
                    <a:pt x="2" y="1"/>
                  </a:cubicBezTo>
                  <a:cubicBezTo>
                    <a:pt x="1" y="1"/>
                    <a:pt x="1" y="2"/>
                    <a:pt x="1" y="1"/>
                  </a:cubicBezTo>
                  <a:cubicBezTo>
                    <a:pt x="0" y="0"/>
                    <a:pt x="2" y="1"/>
                    <a:pt x="2" y="0"/>
                  </a:cubicBezTo>
                  <a:cubicBezTo>
                    <a:pt x="3" y="0"/>
                    <a:pt x="2" y="1"/>
                    <a:pt x="3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0"/>
                    <a:pt x="8" y="0"/>
                    <a:pt x="8" y="1"/>
                  </a:cubicBezTo>
                  <a:cubicBezTo>
                    <a:pt x="8" y="3"/>
                    <a:pt x="7" y="5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" name="Freeform 706"/>
            <p:cNvSpPr/>
            <p:nvPr/>
          </p:nvSpPr>
          <p:spPr bwMode="auto">
            <a:xfrm>
              <a:off x="-2581726" y="5231641"/>
              <a:ext cx="3175" cy="15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" name="Freeform 707"/>
            <p:cNvSpPr/>
            <p:nvPr/>
          </p:nvSpPr>
          <p:spPr bwMode="auto">
            <a:xfrm>
              <a:off x="-2292801" y="5334829"/>
              <a:ext cx="6350" cy="7938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1 h 3"/>
                <a:gd name="T4" fmla="*/ 0 w 3"/>
                <a:gd name="T5" fmla="*/ 2 h 3"/>
                <a:gd name="T6" fmla="*/ 3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2"/>
                    <a:pt x="2" y="1"/>
                    <a:pt x="2" y="1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2"/>
                    <a:pt x="2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8" name="Freeform 708"/>
            <p:cNvSpPr/>
            <p:nvPr/>
          </p:nvSpPr>
          <p:spPr bwMode="auto">
            <a:xfrm>
              <a:off x="-2327726" y="5237991"/>
              <a:ext cx="3175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9" name="Freeform 709"/>
            <p:cNvSpPr/>
            <p:nvPr/>
          </p:nvSpPr>
          <p:spPr bwMode="auto">
            <a:xfrm>
              <a:off x="-2324551" y="5237991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0" name="Freeform 710"/>
            <p:cNvSpPr/>
            <p:nvPr/>
          </p:nvSpPr>
          <p:spPr bwMode="auto">
            <a:xfrm>
              <a:off x="-2372176" y="5250691"/>
              <a:ext cx="3175" cy="4763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2 h 2"/>
                <a:gd name="T4" fmla="*/ 0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1" name="Freeform 711"/>
            <p:cNvSpPr/>
            <p:nvPr/>
          </p:nvSpPr>
          <p:spPr bwMode="auto">
            <a:xfrm>
              <a:off x="-2646814" y="5368166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2" name="Freeform 712"/>
            <p:cNvSpPr/>
            <p:nvPr/>
          </p:nvSpPr>
          <p:spPr bwMode="auto">
            <a:xfrm>
              <a:off x="-2464251" y="5328479"/>
              <a:ext cx="1588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3" name="Freeform 713"/>
            <p:cNvSpPr/>
            <p:nvPr/>
          </p:nvSpPr>
          <p:spPr bwMode="auto">
            <a:xfrm>
              <a:off x="-2462664" y="5263391"/>
              <a:ext cx="20638" cy="34925"/>
            </a:xfrm>
            <a:custGeom>
              <a:avLst/>
              <a:gdLst>
                <a:gd name="T0" fmla="*/ 8 w 9"/>
                <a:gd name="T1" fmla="*/ 0 h 16"/>
                <a:gd name="T2" fmla="*/ 5 w 9"/>
                <a:gd name="T3" fmla="*/ 7 h 16"/>
                <a:gd name="T4" fmla="*/ 5 w 9"/>
                <a:gd name="T5" fmla="*/ 10 h 16"/>
                <a:gd name="T6" fmla="*/ 3 w 9"/>
                <a:gd name="T7" fmla="*/ 14 h 16"/>
                <a:gd name="T8" fmla="*/ 0 w 9"/>
                <a:gd name="T9" fmla="*/ 11 h 16"/>
                <a:gd name="T10" fmla="*/ 1 w 9"/>
                <a:gd name="T11" fmla="*/ 14 h 16"/>
                <a:gd name="T12" fmla="*/ 1 w 9"/>
                <a:gd name="T13" fmla="*/ 16 h 16"/>
                <a:gd name="T14" fmla="*/ 2 w 9"/>
                <a:gd name="T15" fmla="*/ 16 h 16"/>
                <a:gd name="T16" fmla="*/ 4 w 9"/>
                <a:gd name="T17" fmla="*/ 15 h 16"/>
                <a:gd name="T18" fmla="*/ 6 w 9"/>
                <a:gd name="T19" fmla="*/ 15 h 16"/>
                <a:gd name="T20" fmla="*/ 8 w 9"/>
                <a:gd name="T21" fmla="*/ 10 h 16"/>
                <a:gd name="T22" fmla="*/ 9 w 9"/>
                <a:gd name="T23" fmla="*/ 11 h 16"/>
                <a:gd name="T24" fmla="*/ 9 w 9"/>
                <a:gd name="T25" fmla="*/ 8 h 16"/>
                <a:gd name="T26" fmla="*/ 6 w 9"/>
                <a:gd name="T27" fmla="*/ 6 h 16"/>
                <a:gd name="T28" fmla="*/ 9 w 9"/>
                <a:gd name="T29" fmla="*/ 1 h 16"/>
                <a:gd name="T30" fmla="*/ 8 w 9"/>
                <a:gd name="T3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16">
                  <a:moveTo>
                    <a:pt x="8" y="0"/>
                  </a:moveTo>
                  <a:cubicBezTo>
                    <a:pt x="7" y="3"/>
                    <a:pt x="5" y="4"/>
                    <a:pt x="5" y="7"/>
                  </a:cubicBezTo>
                  <a:cubicBezTo>
                    <a:pt x="5" y="8"/>
                    <a:pt x="5" y="9"/>
                    <a:pt x="5" y="10"/>
                  </a:cubicBezTo>
                  <a:cubicBezTo>
                    <a:pt x="5" y="11"/>
                    <a:pt x="4" y="13"/>
                    <a:pt x="3" y="14"/>
                  </a:cubicBezTo>
                  <a:cubicBezTo>
                    <a:pt x="1" y="16"/>
                    <a:pt x="1" y="11"/>
                    <a:pt x="0" y="11"/>
                  </a:cubicBezTo>
                  <a:cubicBezTo>
                    <a:pt x="0" y="12"/>
                    <a:pt x="0" y="14"/>
                    <a:pt x="1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6"/>
                    <a:pt x="3" y="15"/>
                    <a:pt x="4" y="15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4"/>
                    <a:pt x="7" y="11"/>
                    <a:pt x="8" y="10"/>
                  </a:cubicBezTo>
                  <a:cubicBezTo>
                    <a:pt x="9" y="9"/>
                    <a:pt x="8" y="11"/>
                    <a:pt x="9" y="11"/>
                  </a:cubicBezTo>
                  <a:cubicBezTo>
                    <a:pt x="9" y="10"/>
                    <a:pt x="9" y="9"/>
                    <a:pt x="9" y="8"/>
                  </a:cubicBezTo>
                  <a:cubicBezTo>
                    <a:pt x="8" y="7"/>
                    <a:pt x="7" y="7"/>
                    <a:pt x="6" y="6"/>
                  </a:cubicBezTo>
                  <a:cubicBezTo>
                    <a:pt x="6" y="3"/>
                    <a:pt x="9" y="3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4" name="Freeform 714"/>
            <p:cNvSpPr/>
            <p:nvPr/>
          </p:nvSpPr>
          <p:spPr bwMode="auto">
            <a:xfrm>
              <a:off x="-2557914" y="5301491"/>
              <a:ext cx="3175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5" name="Freeform 715"/>
            <p:cNvSpPr/>
            <p:nvPr/>
          </p:nvSpPr>
          <p:spPr bwMode="auto">
            <a:xfrm>
              <a:off x="-2307089" y="5380866"/>
              <a:ext cx="7938" cy="9525"/>
            </a:xfrm>
            <a:custGeom>
              <a:avLst/>
              <a:gdLst>
                <a:gd name="T0" fmla="*/ 1 w 4"/>
                <a:gd name="T1" fmla="*/ 1 h 4"/>
                <a:gd name="T2" fmla="*/ 2 w 4"/>
                <a:gd name="T3" fmla="*/ 4 h 4"/>
                <a:gd name="T4" fmla="*/ 4 w 4"/>
                <a:gd name="T5" fmla="*/ 4 h 4"/>
                <a:gd name="T6" fmla="*/ 4 w 4"/>
                <a:gd name="T7" fmla="*/ 2 h 4"/>
                <a:gd name="T8" fmla="*/ 1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0" y="2"/>
                    <a:pt x="2" y="2"/>
                    <a:pt x="2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3" y="2"/>
                    <a:pt x="3" y="3"/>
                    <a:pt x="4" y="2"/>
                  </a:cubicBezTo>
                  <a:cubicBezTo>
                    <a:pt x="2" y="2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6" name="Freeform 716"/>
            <p:cNvSpPr/>
            <p:nvPr/>
          </p:nvSpPr>
          <p:spPr bwMode="auto">
            <a:xfrm>
              <a:off x="-2427739" y="5261804"/>
              <a:ext cx="9525" cy="7938"/>
            </a:xfrm>
            <a:custGeom>
              <a:avLst/>
              <a:gdLst>
                <a:gd name="T0" fmla="*/ 0 w 4"/>
                <a:gd name="T1" fmla="*/ 0 h 4"/>
                <a:gd name="T2" fmla="*/ 2 w 4"/>
                <a:gd name="T3" fmla="*/ 3 h 4"/>
                <a:gd name="T4" fmla="*/ 2 w 4"/>
                <a:gd name="T5" fmla="*/ 2 h 4"/>
                <a:gd name="T6" fmla="*/ 4 w 4"/>
                <a:gd name="T7" fmla="*/ 0 h 4"/>
                <a:gd name="T8" fmla="*/ 0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0"/>
                    <a:pt x="0" y="4"/>
                    <a:pt x="2" y="3"/>
                  </a:cubicBezTo>
                  <a:cubicBezTo>
                    <a:pt x="2" y="3"/>
                    <a:pt x="1" y="2"/>
                    <a:pt x="2" y="2"/>
                  </a:cubicBezTo>
                  <a:cubicBezTo>
                    <a:pt x="3" y="1"/>
                    <a:pt x="4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7" name="Freeform 717"/>
            <p:cNvSpPr/>
            <p:nvPr/>
          </p:nvSpPr>
          <p:spPr bwMode="auto">
            <a:xfrm>
              <a:off x="-2435676" y="5250691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8" name="Freeform 718"/>
            <p:cNvSpPr/>
            <p:nvPr/>
          </p:nvSpPr>
          <p:spPr bwMode="auto">
            <a:xfrm>
              <a:off x="-2422976" y="5368166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9" name="Freeform 719"/>
            <p:cNvSpPr/>
            <p:nvPr/>
          </p:nvSpPr>
          <p:spPr bwMode="auto">
            <a:xfrm>
              <a:off x="-2422976" y="5266566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0" name="Freeform 720"/>
            <p:cNvSpPr/>
            <p:nvPr/>
          </p:nvSpPr>
          <p:spPr bwMode="auto">
            <a:xfrm>
              <a:off x="-2375351" y="5249104"/>
              <a:ext cx="3175" cy="3175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1" name="Freeform 721"/>
            <p:cNvSpPr/>
            <p:nvPr/>
          </p:nvSpPr>
          <p:spPr bwMode="auto">
            <a:xfrm>
              <a:off x="-2440439" y="5280854"/>
              <a:ext cx="4763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2" name="Freeform 722"/>
            <p:cNvSpPr/>
            <p:nvPr/>
          </p:nvSpPr>
          <p:spPr bwMode="auto">
            <a:xfrm>
              <a:off x="-2322964" y="5236404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3" name="Freeform 723"/>
            <p:cNvSpPr/>
            <p:nvPr/>
          </p:nvSpPr>
          <p:spPr bwMode="auto">
            <a:xfrm>
              <a:off x="-2507114" y="5204654"/>
              <a:ext cx="11113" cy="4763"/>
            </a:xfrm>
            <a:custGeom>
              <a:avLst/>
              <a:gdLst>
                <a:gd name="T0" fmla="*/ 4 w 5"/>
                <a:gd name="T1" fmla="*/ 2 h 2"/>
                <a:gd name="T2" fmla="*/ 5 w 5"/>
                <a:gd name="T3" fmla="*/ 0 h 2"/>
                <a:gd name="T4" fmla="*/ 0 w 5"/>
                <a:gd name="T5" fmla="*/ 1 h 2"/>
                <a:gd name="T6" fmla="*/ 4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4" y="2"/>
                  </a:moveTo>
                  <a:cubicBezTo>
                    <a:pt x="5" y="2"/>
                    <a:pt x="5" y="1"/>
                    <a:pt x="5" y="0"/>
                  </a:cubicBezTo>
                  <a:cubicBezTo>
                    <a:pt x="4" y="0"/>
                    <a:pt x="1" y="0"/>
                    <a:pt x="0" y="1"/>
                  </a:cubicBezTo>
                  <a:cubicBezTo>
                    <a:pt x="2" y="1"/>
                    <a:pt x="3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4" name="Freeform 724"/>
            <p:cNvSpPr/>
            <p:nvPr/>
          </p:nvSpPr>
          <p:spPr bwMode="auto">
            <a:xfrm>
              <a:off x="-2503939" y="5239579"/>
              <a:ext cx="4763" cy="4763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5" name="Freeform 725"/>
            <p:cNvSpPr/>
            <p:nvPr/>
          </p:nvSpPr>
          <p:spPr bwMode="auto">
            <a:xfrm>
              <a:off x="-2648401" y="5361816"/>
              <a:ext cx="1588" cy="6350"/>
            </a:xfrm>
            <a:custGeom>
              <a:avLst/>
              <a:gdLst>
                <a:gd name="T0" fmla="*/ 1 w 1"/>
                <a:gd name="T1" fmla="*/ 2 h 3"/>
                <a:gd name="T2" fmla="*/ 0 w 1"/>
                <a:gd name="T3" fmla="*/ 0 h 3"/>
                <a:gd name="T4" fmla="*/ 1 w 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6" name="Freeform 726"/>
            <p:cNvSpPr/>
            <p:nvPr/>
          </p:nvSpPr>
          <p:spPr bwMode="auto">
            <a:xfrm>
              <a:off x="-2648401" y="5360229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7" name="Freeform 727"/>
            <p:cNvSpPr/>
            <p:nvPr/>
          </p:nvSpPr>
          <p:spPr bwMode="auto">
            <a:xfrm>
              <a:off x="-2488064" y="5107816"/>
              <a:ext cx="90488" cy="73025"/>
            </a:xfrm>
            <a:custGeom>
              <a:avLst/>
              <a:gdLst>
                <a:gd name="T0" fmla="*/ 51 w 57"/>
                <a:gd name="T1" fmla="*/ 0 h 46"/>
                <a:gd name="T2" fmla="*/ 41 w 57"/>
                <a:gd name="T3" fmla="*/ 0 h 46"/>
                <a:gd name="T4" fmla="*/ 16 w 57"/>
                <a:gd name="T5" fmla="*/ 0 h 46"/>
                <a:gd name="T6" fmla="*/ 7 w 57"/>
                <a:gd name="T7" fmla="*/ 0 h 46"/>
                <a:gd name="T8" fmla="*/ 0 w 57"/>
                <a:gd name="T9" fmla="*/ 46 h 46"/>
                <a:gd name="T10" fmla="*/ 16 w 57"/>
                <a:gd name="T11" fmla="*/ 46 h 46"/>
                <a:gd name="T12" fmla="*/ 41 w 57"/>
                <a:gd name="T13" fmla="*/ 46 h 46"/>
                <a:gd name="T14" fmla="*/ 57 w 57"/>
                <a:gd name="T15" fmla="*/ 46 h 46"/>
                <a:gd name="T16" fmla="*/ 51 w 57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6">
                  <a:moveTo>
                    <a:pt x="51" y="0"/>
                  </a:moveTo>
                  <a:lnTo>
                    <a:pt x="41" y="0"/>
                  </a:lnTo>
                  <a:lnTo>
                    <a:pt x="16" y="0"/>
                  </a:lnTo>
                  <a:lnTo>
                    <a:pt x="7" y="0"/>
                  </a:lnTo>
                  <a:lnTo>
                    <a:pt x="0" y="46"/>
                  </a:lnTo>
                  <a:lnTo>
                    <a:pt x="16" y="46"/>
                  </a:lnTo>
                  <a:lnTo>
                    <a:pt x="41" y="46"/>
                  </a:lnTo>
                  <a:lnTo>
                    <a:pt x="57" y="46"/>
                  </a:ln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8" name="Freeform 728"/>
            <p:cNvSpPr/>
            <p:nvPr/>
          </p:nvSpPr>
          <p:spPr bwMode="auto">
            <a:xfrm>
              <a:off x="-2613476" y="5122104"/>
              <a:ext cx="106363" cy="104775"/>
            </a:xfrm>
            <a:custGeom>
              <a:avLst/>
              <a:gdLst>
                <a:gd name="T0" fmla="*/ 38 w 67"/>
                <a:gd name="T1" fmla="*/ 0 h 66"/>
                <a:gd name="T2" fmla="*/ 30 w 67"/>
                <a:gd name="T3" fmla="*/ 6 h 66"/>
                <a:gd name="T4" fmla="*/ 8 w 67"/>
                <a:gd name="T5" fmla="*/ 18 h 66"/>
                <a:gd name="T6" fmla="*/ 0 w 67"/>
                <a:gd name="T7" fmla="*/ 22 h 66"/>
                <a:gd name="T8" fmla="*/ 17 w 67"/>
                <a:gd name="T9" fmla="*/ 66 h 66"/>
                <a:gd name="T10" fmla="*/ 31 w 67"/>
                <a:gd name="T11" fmla="*/ 58 h 66"/>
                <a:gd name="T12" fmla="*/ 53 w 67"/>
                <a:gd name="T13" fmla="*/ 45 h 66"/>
                <a:gd name="T14" fmla="*/ 67 w 67"/>
                <a:gd name="T15" fmla="*/ 37 h 66"/>
                <a:gd name="T16" fmla="*/ 38 w 67"/>
                <a:gd name="T1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66">
                  <a:moveTo>
                    <a:pt x="38" y="0"/>
                  </a:moveTo>
                  <a:lnTo>
                    <a:pt x="30" y="6"/>
                  </a:lnTo>
                  <a:lnTo>
                    <a:pt x="8" y="18"/>
                  </a:lnTo>
                  <a:lnTo>
                    <a:pt x="0" y="22"/>
                  </a:lnTo>
                  <a:lnTo>
                    <a:pt x="17" y="66"/>
                  </a:lnTo>
                  <a:lnTo>
                    <a:pt x="31" y="58"/>
                  </a:lnTo>
                  <a:lnTo>
                    <a:pt x="53" y="45"/>
                  </a:lnTo>
                  <a:lnTo>
                    <a:pt x="67" y="37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9" name="Freeform 729"/>
            <p:cNvSpPr/>
            <p:nvPr/>
          </p:nvSpPr>
          <p:spPr bwMode="auto">
            <a:xfrm>
              <a:off x="-2707139" y="5209416"/>
              <a:ext cx="103188" cy="106363"/>
            </a:xfrm>
            <a:custGeom>
              <a:avLst/>
              <a:gdLst>
                <a:gd name="T0" fmla="*/ 22 w 65"/>
                <a:gd name="T1" fmla="*/ 0 h 67"/>
                <a:gd name="T2" fmla="*/ 16 w 65"/>
                <a:gd name="T3" fmla="*/ 8 h 67"/>
                <a:gd name="T4" fmla="*/ 5 w 65"/>
                <a:gd name="T5" fmla="*/ 29 h 67"/>
                <a:gd name="T6" fmla="*/ 0 w 65"/>
                <a:gd name="T7" fmla="*/ 37 h 67"/>
                <a:gd name="T8" fmla="*/ 37 w 65"/>
                <a:gd name="T9" fmla="*/ 67 h 67"/>
                <a:gd name="T10" fmla="*/ 45 w 65"/>
                <a:gd name="T11" fmla="*/ 52 h 67"/>
                <a:gd name="T12" fmla="*/ 57 w 65"/>
                <a:gd name="T13" fmla="*/ 32 h 67"/>
                <a:gd name="T14" fmla="*/ 65 w 65"/>
                <a:gd name="T15" fmla="*/ 17 h 67"/>
                <a:gd name="T16" fmla="*/ 22 w 65"/>
                <a:gd name="T1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7">
                  <a:moveTo>
                    <a:pt x="22" y="0"/>
                  </a:moveTo>
                  <a:lnTo>
                    <a:pt x="16" y="8"/>
                  </a:lnTo>
                  <a:lnTo>
                    <a:pt x="5" y="29"/>
                  </a:lnTo>
                  <a:lnTo>
                    <a:pt x="0" y="37"/>
                  </a:lnTo>
                  <a:lnTo>
                    <a:pt x="37" y="67"/>
                  </a:lnTo>
                  <a:lnTo>
                    <a:pt x="45" y="52"/>
                  </a:lnTo>
                  <a:lnTo>
                    <a:pt x="57" y="32"/>
                  </a:lnTo>
                  <a:lnTo>
                    <a:pt x="65" y="17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0" name="Freeform 730"/>
            <p:cNvSpPr/>
            <p:nvPr/>
          </p:nvSpPr>
          <p:spPr bwMode="auto">
            <a:xfrm>
              <a:off x="-2734126" y="5331654"/>
              <a:ext cx="74613" cy="93663"/>
            </a:xfrm>
            <a:custGeom>
              <a:avLst/>
              <a:gdLst>
                <a:gd name="T0" fmla="*/ 0 w 47"/>
                <a:gd name="T1" fmla="*/ 8 h 59"/>
                <a:gd name="T2" fmla="*/ 0 w 47"/>
                <a:gd name="T3" fmla="*/ 18 h 59"/>
                <a:gd name="T4" fmla="*/ 0 w 47"/>
                <a:gd name="T5" fmla="*/ 41 h 59"/>
                <a:gd name="T6" fmla="*/ 0 w 47"/>
                <a:gd name="T7" fmla="*/ 50 h 59"/>
                <a:gd name="T8" fmla="*/ 47 w 47"/>
                <a:gd name="T9" fmla="*/ 59 h 59"/>
                <a:gd name="T10" fmla="*/ 47 w 47"/>
                <a:gd name="T11" fmla="*/ 41 h 59"/>
                <a:gd name="T12" fmla="*/ 47 w 47"/>
                <a:gd name="T13" fmla="*/ 18 h 59"/>
                <a:gd name="T14" fmla="*/ 47 w 47"/>
                <a:gd name="T15" fmla="*/ 0 h 59"/>
                <a:gd name="T16" fmla="*/ 0 w 47"/>
                <a:gd name="T17" fmla="*/ 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59">
                  <a:moveTo>
                    <a:pt x="0" y="8"/>
                  </a:moveTo>
                  <a:lnTo>
                    <a:pt x="0" y="18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47" y="59"/>
                  </a:lnTo>
                  <a:lnTo>
                    <a:pt x="47" y="41"/>
                  </a:lnTo>
                  <a:lnTo>
                    <a:pt x="47" y="18"/>
                  </a:lnTo>
                  <a:lnTo>
                    <a:pt x="47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1" name="Freeform 731"/>
            <p:cNvSpPr/>
            <p:nvPr/>
          </p:nvSpPr>
          <p:spPr bwMode="auto">
            <a:xfrm>
              <a:off x="-2718251" y="5442779"/>
              <a:ext cx="104775" cy="106363"/>
            </a:xfrm>
            <a:custGeom>
              <a:avLst/>
              <a:gdLst>
                <a:gd name="T0" fmla="*/ 0 w 66"/>
                <a:gd name="T1" fmla="*/ 30 h 67"/>
                <a:gd name="T2" fmla="*/ 5 w 66"/>
                <a:gd name="T3" fmla="*/ 38 h 67"/>
                <a:gd name="T4" fmla="*/ 16 w 66"/>
                <a:gd name="T5" fmla="*/ 58 h 67"/>
                <a:gd name="T6" fmla="*/ 22 w 66"/>
                <a:gd name="T7" fmla="*/ 67 h 67"/>
                <a:gd name="T8" fmla="*/ 66 w 66"/>
                <a:gd name="T9" fmla="*/ 50 h 67"/>
                <a:gd name="T10" fmla="*/ 57 w 66"/>
                <a:gd name="T11" fmla="*/ 35 h 67"/>
                <a:gd name="T12" fmla="*/ 45 w 66"/>
                <a:gd name="T13" fmla="*/ 15 h 67"/>
                <a:gd name="T14" fmla="*/ 37 w 66"/>
                <a:gd name="T15" fmla="*/ 0 h 67"/>
                <a:gd name="T16" fmla="*/ 0 w 66"/>
                <a:gd name="T17" fmla="*/ 3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67">
                  <a:moveTo>
                    <a:pt x="0" y="30"/>
                  </a:moveTo>
                  <a:lnTo>
                    <a:pt x="5" y="38"/>
                  </a:lnTo>
                  <a:lnTo>
                    <a:pt x="16" y="58"/>
                  </a:lnTo>
                  <a:lnTo>
                    <a:pt x="22" y="67"/>
                  </a:lnTo>
                  <a:lnTo>
                    <a:pt x="66" y="50"/>
                  </a:lnTo>
                  <a:lnTo>
                    <a:pt x="57" y="35"/>
                  </a:lnTo>
                  <a:lnTo>
                    <a:pt x="45" y="15"/>
                  </a:lnTo>
                  <a:lnTo>
                    <a:pt x="37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2" name="Freeform 732"/>
            <p:cNvSpPr/>
            <p:nvPr/>
          </p:nvSpPr>
          <p:spPr bwMode="auto">
            <a:xfrm>
              <a:off x="-2630939" y="5539616"/>
              <a:ext cx="103188" cy="104775"/>
            </a:xfrm>
            <a:custGeom>
              <a:avLst/>
              <a:gdLst>
                <a:gd name="T0" fmla="*/ 0 w 65"/>
                <a:gd name="T1" fmla="*/ 44 h 66"/>
                <a:gd name="T2" fmla="*/ 8 w 65"/>
                <a:gd name="T3" fmla="*/ 48 h 66"/>
                <a:gd name="T4" fmla="*/ 28 w 65"/>
                <a:gd name="T5" fmla="*/ 60 h 66"/>
                <a:gd name="T6" fmla="*/ 37 w 65"/>
                <a:gd name="T7" fmla="*/ 66 h 66"/>
                <a:gd name="T8" fmla="*/ 65 w 65"/>
                <a:gd name="T9" fmla="*/ 29 h 66"/>
                <a:gd name="T10" fmla="*/ 52 w 65"/>
                <a:gd name="T11" fmla="*/ 21 h 66"/>
                <a:gd name="T12" fmla="*/ 31 w 65"/>
                <a:gd name="T13" fmla="*/ 8 h 66"/>
                <a:gd name="T14" fmla="*/ 16 w 65"/>
                <a:gd name="T15" fmla="*/ 0 h 66"/>
                <a:gd name="T16" fmla="*/ 0 w 65"/>
                <a:gd name="T17" fmla="*/ 4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6">
                  <a:moveTo>
                    <a:pt x="0" y="44"/>
                  </a:moveTo>
                  <a:lnTo>
                    <a:pt x="8" y="48"/>
                  </a:lnTo>
                  <a:lnTo>
                    <a:pt x="28" y="60"/>
                  </a:lnTo>
                  <a:lnTo>
                    <a:pt x="37" y="66"/>
                  </a:lnTo>
                  <a:lnTo>
                    <a:pt x="65" y="29"/>
                  </a:lnTo>
                  <a:lnTo>
                    <a:pt x="52" y="21"/>
                  </a:lnTo>
                  <a:lnTo>
                    <a:pt x="31" y="8"/>
                  </a:lnTo>
                  <a:lnTo>
                    <a:pt x="16" y="0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3" name="Freeform 733"/>
            <p:cNvSpPr/>
            <p:nvPr/>
          </p:nvSpPr>
          <p:spPr bwMode="auto">
            <a:xfrm>
              <a:off x="-2510289" y="5596766"/>
              <a:ext cx="92075" cy="73025"/>
            </a:xfrm>
            <a:custGeom>
              <a:avLst/>
              <a:gdLst>
                <a:gd name="T0" fmla="*/ 7 w 58"/>
                <a:gd name="T1" fmla="*/ 46 h 46"/>
                <a:gd name="T2" fmla="*/ 17 w 58"/>
                <a:gd name="T3" fmla="*/ 46 h 46"/>
                <a:gd name="T4" fmla="*/ 41 w 58"/>
                <a:gd name="T5" fmla="*/ 46 h 46"/>
                <a:gd name="T6" fmla="*/ 51 w 58"/>
                <a:gd name="T7" fmla="*/ 46 h 46"/>
                <a:gd name="T8" fmla="*/ 58 w 58"/>
                <a:gd name="T9" fmla="*/ 0 h 46"/>
                <a:gd name="T10" fmla="*/ 41 w 58"/>
                <a:gd name="T11" fmla="*/ 0 h 46"/>
                <a:gd name="T12" fmla="*/ 17 w 58"/>
                <a:gd name="T13" fmla="*/ 0 h 46"/>
                <a:gd name="T14" fmla="*/ 0 w 58"/>
                <a:gd name="T15" fmla="*/ 0 h 46"/>
                <a:gd name="T16" fmla="*/ 7 w 58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6">
                  <a:moveTo>
                    <a:pt x="7" y="46"/>
                  </a:moveTo>
                  <a:lnTo>
                    <a:pt x="17" y="46"/>
                  </a:lnTo>
                  <a:lnTo>
                    <a:pt x="41" y="46"/>
                  </a:lnTo>
                  <a:lnTo>
                    <a:pt x="51" y="46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7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" name="Freeform 734"/>
            <p:cNvSpPr/>
            <p:nvPr/>
          </p:nvSpPr>
          <p:spPr bwMode="auto">
            <a:xfrm>
              <a:off x="-2399164" y="5550729"/>
              <a:ext cx="106363" cy="104775"/>
            </a:xfrm>
            <a:custGeom>
              <a:avLst/>
              <a:gdLst>
                <a:gd name="T0" fmla="*/ 30 w 67"/>
                <a:gd name="T1" fmla="*/ 66 h 66"/>
                <a:gd name="T2" fmla="*/ 38 w 67"/>
                <a:gd name="T3" fmla="*/ 60 h 66"/>
                <a:gd name="T4" fmla="*/ 59 w 67"/>
                <a:gd name="T5" fmla="*/ 48 h 66"/>
                <a:gd name="T6" fmla="*/ 67 w 67"/>
                <a:gd name="T7" fmla="*/ 44 h 66"/>
                <a:gd name="T8" fmla="*/ 51 w 67"/>
                <a:gd name="T9" fmla="*/ 0 h 66"/>
                <a:gd name="T10" fmla="*/ 36 w 67"/>
                <a:gd name="T11" fmla="*/ 8 h 66"/>
                <a:gd name="T12" fmla="*/ 15 w 67"/>
                <a:gd name="T13" fmla="*/ 21 h 66"/>
                <a:gd name="T14" fmla="*/ 0 w 67"/>
                <a:gd name="T15" fmla="*/ 29 h 66"/>
                <a:gd name="T16" fmla="*/ 30 w 67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66">
                  <a:moveTo>
                    <a:pt x="30" y="66"/>
                  </a:moveTo>
                  <a:lnTo>
                    <a:pt x="38" y="60"/>
                  </a:lnTo>
                  <a:lnTo>
                    <a:pt x="59" y="48"/>
                  </a:lnTo>
                  <a:lnTo>
                    <a:pt x="67" y="44"/>
                  </a:lnTo>
                  <a:lnTo>
                    <a:pt x="51" y="0"/>
                  </a:lnTo>
                  <a:lnTo>
                    <a:pt x="36" y="8"/>
                  </a:lnTo>
                  <a:lnTo>
                    <a:pt x="15" y="21"/>
                  </a:lnTo>
                  <a:lnTo>
                    <a:pt x="0" y="29"/>
                  </a:lnTo>
                  <a:lnTo>
                    <a:pt x="3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5" name="Freeform 735"/>
            <p:cNvSpPr/>
            <p:nvPr/>
          </p:nvSpPr>
          <p:spPr bwMode="auto">
            <a:xfrm>
              <a:off x="-2300739" y="5461829"/>
              <a:ext cx="101600" cy="106363"/>
            </a:xfrm>
            <a:custGeom>
              <a:avLst/>
              <a:gdLst>
                <a:gd name="T0" fmla="*/ 42 w 64"/>
                <a:gd name="T1" fmla="*/ 67 h 67"/>
                <a:gd name="T2" fmla="*/ 48 w 64"/>
                <a:gd name="T3" fmla="*/ 59 h 67"/>
                <a:gd name="T4" fmla="*/ 60 w 64"/>
                <a:gd name="T5" fmla="*/ 38 h 67"/>
                <a:gd name="T6" fmla="*/ 64 w 64"/>
                <a:gd name="T7" fmla="*/ 30 h 67"/>
                <a:gd name="T8" fmla="*/ 28 w 64"/>
                <a:gd name="T9" fmla="*/ 0 h 67"/>
                <a:gd name="T10" fmla="*/ 20 w 64"/>
                <a:gd name="T11" fmla="*/ 15 h 67"/>
                <a:gd name="T12" fmla="*/ 8 w 64"/>
                <a:gd name="T13" fmla="*/ 35 h 67"/>
                <a:gd name="T14" fmla="*/ 0 w 64"/>
                <a:gd name="T15" fmla="*/ 51 h 67"/>
                <a:gd name="T16" fmla="*/ 42 w 64"/>
                <a:gd name="T1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7">
                  <a:moveTo>
                    <a:pt x="42" y="67"/>
                  </a:moveTo>
                  <a:lnTo>
                    <a:pt x="48" y="59"/>
                  </a:lnTo>
                  <a:lnTo>
                    <a:pt x="60" y="38"/>
                  </a:lnTo>
                  <a:lnTo>
                    <a:pt x="64" y="30"/>
                  </a:lnTo>
                  <a:lnTo>
                    <a:pt x="28" y="0"/>
                  </a:lnTo>
                  <a:lnTo>
                    <a:pt x="20" y="15"/>
                  </a:lnTo>
                  <a:lnTo>
                    <a:pt x="8" y="35"/>
                  </a:lnTo>
                  <a:lnTo>
                    <a:pt x="0" y="51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6" name="Freeform 736"/>
            <p:cNvSpPr/>
            <p:nvPr/>
          </p:nvSpPr>
          <p:spPr bwMode="auto">
            <a:xfrm>
              <a:off x="-2246764" y="5355466"/>
              <a:ext cx="73025" cy="90488"/>
            </a:xfrm>
            <a:custGeom>
              <a:avLst/>
              <a:gdLst>
                <a:gd name="T0" fmla="*/ 46 w 46"/>
                <a:gd name="T1" fmla="*/ 50 h 57"/>
                <a:gd name="T2" fmla="*/ 46 w 46"/>
                <a:gd name="T3" fmla="*/ 41 h 57"/>
                <a:gd name="T4" fmla="*/ 46 w 46"/>
                <a:gd name="T5" fmla="*/ 16 h 57"/>
                <a:gd name="T6" fmla="*/ 46 w 46"/>
                <a:gd name="T7" fmla="*/ 7 h 57"/>
                <a:gd name="T8" fmla="*/ 0 w 46"/>
                <a:gd name="T9" fmla="*/ 0 h 57"/>
                <a:gd name="T10" fmla="*/ 1 w 46"/>
                <a:gd name="T11" fmla="*/ 16 h 57"/>
                <a:gd name="T12" fmla="*/ 0 w 46"/>
                <a:gd name="T13" fmla="*/ 41 h 57"/>
                <a:gd name="T14" fmla="*/ 0 w 46"/>
                <a:gd name="T15" fmla="*/ 57 h 57"/>
                <a:gd name="T16" fmla="*/ 46 w 46"/>
                <a:gd name="T17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7">
                  <a:moveTo>
                    <a:pt x="46" y="50"/>
                  </a:moveTo>
                  <a:lnTo>
                    <a:pt x="46" y="41"/>
                  </a:lnTo>
                  <a:lnTo>
                    <a:pt x="46" y="16"/>
                  </a:lnTo>
                  <a:lnTo>
                    <a:pt x="46" y="7"/>
                  </a:lnTo>
                  <a:lnTo>
                    <a:pt x="0" y="0"/>
                  </a:lnTo>
                  <a:lnTo>
                    <a:pt x="1" y="16"/>
                  </a:lnTo>
                  <a:lnTo>
                    <a:pt x="0" y="41"/>
                  </a:lnTo>
                  <a:lnTo>
                    <a:pt x="0" y="57"/>
                  </a:lnTo>
                  <a:lnTo>
                    <a:pt x="4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7" name="Freeform 737"/>
            <p:cNvSpPr/>
            <p:nvPr/>
          </p:nvSpPr>
          <p:spPr bwMode="auto">
            <a:xfrm>
              <a:off x="-2289626" y="5228466"/>
              <a:ext cx="101600" cy="106363"/>
            </a:xfrm>
            <a:custGeom>
              <a:avLst/>
              <a:gdLst>
                <a:gd name="T0" fmla="*/ 64 w 64"/>
                <a:gd name="T1" fmla="*/ 37 h 67"/>
                <a:gd name="T2" fmla="*/ 60 w 64"/>
                <a:gd name="T3" fmla="*/ 29 h 67"/>
                <a:gd name="T4" fmla="*/ 47 w 64"/>
                <a:gd name="T5" fmla="*/ 9 h 67"/>
                <a:gd name="T6" fmla="*/ 43 w 64"/>
                <a:gd name="T7" fmla="*/ 0 h 67"/>
                <a:gd name="T8" fmla="*/ 0 w 64"/>
                <a:gd name="T9" fmla="*/ 17 h 67"/>
                <a:gd name="T10" fmla="*/ 8 w 64"/>
                <a:gd name="T11" fmla="*/ 32 h 67"/>
                <a:gd name="T12" fmla="*/ 20 w 64"/>
                <a:gd name="T13" fmla="*/ 52 h 67"/>
                <a:gd name="T14" fmla="*/ 28 w 64"/>
                <a:gd name="T15" fmla="*/ 67 h 67"/>
                <a:gd name="T16" fmla="*/ 64 w 64"/>
                <a:gd name="T17" fmla="*/ 3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7">
                  <a:moveTo>
                    <a:pt x="64" y="37"/>
                  </a:moveTo>
                  <a:lnTo>
                    <a:pt x="60" y="29"/>
                  </a:lnTo>
                  <a:lnTo>
                    <a:pt x="47" y="9"/>
                  </a:lnTo>
                  <a:lnTo>
                    <a:pt x="43" y="0"/>
                  </a:lnTo>
                  <a:lnTo>
                    <a:pt x="0" y="17"/>
                  </a:lnTo>
                  <a:lnTo>
                    <a:pt x="8" y="32"/>
                  </a:lnTo>
                  <a:lnTo>
                    <a:pt x="20" y="52"/>
                  </a:lnTo>
                  <a:lnTo>
                    <a:pt x="28" y="67"/>
                  </a:lnTo>
                  <a:lnTo>
                    <a:pt x="64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8" name="Freeform 738"/>
            <p:cNvSpPr/>
            <p:nvPr/>
          </p:nvSpPr>
          <p:spPr bwMode="auto">
            <a:xfrm>
              <a:off x="-2380114" y="5133216"/>
              <a:ext cx="106363" cy="104775"/>
            </a:xfrm>
            <a:custGeom>
              <a:avLst/>
              <a:gdLst>
                <a:gd name="T0" fmla="*/ 67 w 67"/>
                <a:gd name="T1" fmla="*/ 22 h 66"/>
                <a:gd name="T2" fmla="*/ 59 w 67"/>
                <a:gd name="T3" fmla="*/ 18 h 66"/>
                <a:gd name="T4" fmla="*/ 37 w 67"/>
                <a:gd name="T5" fmla="*/ 6 h 66"/>
                <a:gd name="T6" fmla="*/ 29 w 67"/>
                <a:gd name="T7" fmla="*/ 0 h 66"/>
                <a:gd name="T8" fmla="*/ 0 w 67"/>
                <a:gd name="T9" fmla="*/ 37 h 66"/>
                <a:gd name="T10" fmla="*/ 15 w 67"/>
                <a:gd name="T11" fmla="*/ 45 h 66"/>
                <a:gd name="T12" fmla="*/ 36 w 67"/>
                <a:gd name="T13" fmla="*/ 58 h 66"/>
                <a:gd name="T14" fmla="*/ 51 w 67"/>
                <a:gd name="T15" fmla="*/ 66 h 66"/>
                <a:gd name="T16" fmla="*/ 67 w 67"/>
                <a:gd name="T17" fmla="*/ 2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66">
                  <a:moveTo>
                    <a:pt x="67" y="22"/>
                  </a:moveTo>
                  <a:lnTo>
                    <a:pt x="59" y="18"/>
                  </a:lnTo>
                  <a:lnTo>
                    <a:pt x="37" y="6"/>
                  </a:lnTo>
                  <a:lnTo>
                    <a:pt x="29" y="0"/>
                  </a:lnTo>
                  <a:lnTo>
                    <a:pt x="0" y="37"/>
                  </a:lnTo>
                  <a:lnTo>
                    <a:pt x="15" y="45"/>
                  </a:lnTo>
                  <a:lnTo>
                    <a:pt x="36" y="58"/>
                  </a:lnTo>
                  <a:lnTo>
                    <a:pt x="51" y="66"/>
                  </a:lnTo>
                  <a:lnTo>
                    <a:pt x="67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4395609" y="3094144"/>
            <a:ext cx="1017850" cy="973109"/>
            <a:chOff x="2122489" y="149225"/>
            <a:chExt cx="577851" cy="552451"/>
          </a:xfrm>
          <a:solidFill>
            <a:schemeClr val="bg2"/>
          </a:solidFill>
        </p:grpSpPr>
        <p:sp>
          <p:nvSpPr>
            <p:cNvPr id="110" name="Oval 764"/>
            <p:cNvSpPr>
              <a:spLocks noChangeArrowheads="1"/>
            </p:cNvSpPr>
            <p:nvPr/>
          </p:nvSpPr>
          <p:spPr bwMode="auto">
            <a:xfrm>
              <a:off x="2524127" y="490538"/>
              <a:ext cx="65088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1" name="Oval 765"/>
            <p:cNvSpPr>
              <a:spLocks noChangeArrowheads="1"/>
            </p:cNvSpPr>
            <p:nvPr/>
          </p:nvSpPr>
          <p:spPr bwMode="auto">
            <a:xfrm>
              <a:off x="2266952" y="469900"/>
              <a:ext cx="82550" cy="968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2" name="Oval 766"/>
            <p:cNvSpPr>
              <a:spLocks noChangeArrowheads="1"/>
            </p:cNvSpPr>
            <p:nvPr/>
          </p:nvSpPr>
          <p:spPr bwMode="auto">
            <a:xfrm>
              <a:off x="2376489" y="452438"/>
              <a:ext cx="103188" cy="1174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3" name="Freeform 767"/>
            <p:cNvSpPr>
              <a:spLocks noEditPoints="1"/>
            </p:cNvSpPr>
            <p:nvPr/>
          </p:nvSpPr>
          <p:spPr bwMode="auto">
            <a:xfrm>
              <a:off x="2320927" y="573088"/>
              <a:ext cx="214313" cy="128588"/>
            </a:xfrm>
            <a:custGeom>
              <a:avLst/>
              <a:gdLst>
                <a:gd name="T0" fmla="*/ 98 w 99"/>
                <a:gd name="T1" fmla="*/ 41 h 59"/>
                <a:gd name="T2" fmla="*/ 97 w 99"/>
                <a:gd name="T3" fmla="*/ 17 h 59"/>
                <a:gd name="T4" fmla="*/ 83 w 99"/>
                <a:gd name="T5" fmla="*/ 2 h 59"/>
                <a:gd name="T6" fmla="*/ 71 w 99"/>
                <a:gd name="T7" fmla="*/ 0 h 59"/>
                <a:gd name="T8" fmla="*/ 71 w 99"/>
                <a:gd name="T9" fmla="*/ 0 h 59"/>
                <a:gd name="T10" fmla="*/ 69 w 99"/>
                <a:gd name="T11" fmla="*/ 0 h 59"/>
                <a:gd name="T12" fmla="*/ 69 w 99"/>
                <a:gd name="T13" fmla="*/ 0 h 59"/>
                <a:gd name="T14" fmla="*/ 79 w 99"/>
                <a:gd name="T15" fmla="*/ 9 h 59"/>
                <a:gd name="T16" fmla="*/ 67 w 99"/>
                <a:gd name="T17" fmla="*/ 15 h 59"/>
                <a:gd name="T18" fmla="*/ 72 w 99"/>
                <a:gd name="T19" fmla="*/ 24 h 59"/>
                <a:gd name="T20" fmla="*/ 57 w 99"/>
                <a:gd name="T21" fmla="*/ 56 h 59"/>
                <a:gd name="T22" fmla="*/ 57 w 99"/>
                <a:gd name="T23" fmla="*/ 56 h 59"/>
                <a:gd name="T24" fmla="*/ 55 w 99"/>
                <a:gd name="T25" fmla="*/ 12 h 59"/>
                <a:gd name="T26" fmla="*/ 57 w 99"/>
                <a:gd name="T27" fmla="*/ 10 h 59"/>
                <a:gd name="T28" fmla="*/ 54 w 99"/>
                <a:gd name="T29" fmla="*/ 1 h 59"/>
                <a:gd name="T30" fmla="*/ 44 w 99"/>
                <a:gd name="T31" fmla="*/ 1 h 59"/>
                <a:gd name="T32" fmla="*/ 41 w 99"/>
                <a:gd name="T33" fmla="*/ 10 h 59"/>
                <a:gd name="T34" fmla="*/ 44 w 99"/>
                <a:gd name="T35" fmla="*/ 12 h 59"/>
                <a:gd name="T36" fmla="*/ 41 w 99"/>
                <a:gd name="T37" fmla="*/ 57 h 59"/>
                <a:gd name="T38" fmla="*/ 41 w 99"/>
                <a:gd name="T39" fmla="*/ 57 h 59"/>
                <a:gd name="T40" fmla="*/ 41 w 99"/>
                <a:gd name="T41" fmla="*/ 57 h 59"/>
                <a:gd name="T42" fmla="*/ 26 w 99"/>
                <a:gd name="T43" fmla="*/ 24 h 59"/>
                <a:gd name="T44" fmla="*/ 31 w 99"/>
                <a:gd name="T45" fmla="*/ 15 h 59"/>
                <a:gd name="T46" fmla="*/ 19 w 99"/>
                <a:gd name="T47" fmla="*/ 9 h 59"/>
                <a:gd name="T48" fmla="*/ 29 w 99"/>
                <a:gd name="T49" fmla="*/ 0 h 59"/>
                <a:gd name="T50" fmla="*/ 29 w 99"/>
                <a:gd name="T51" fmla="*/ 0 h 59"/>
                <a:gd name="T52" fmla="*/ 27 w 99"/>
                <a:gd name="T53" fmla="*/ 0 h 59"/>
                <a:gd name="T54" fmla="*/ 27 w 99"/>
                <a:gd name="T55" fmla="*/ 0 h 59"/>
                <a:gd name="T56" fmla="*/ 16 w 99"/>
                <a:gd name="T57" fmla="*/ 2 h 59"/>
                <a:gd name="T58" fmla="*/ 16 w 99"/>
                <a:gd name="T59" fmla="*/ 2 h 59"/>
                <a:gd name="T60" fmla="*/ 2 w 99"/>
                <a:gd name="T61" fmla="*/ 17 h 59"/>
                <a:gd name="T62" fmla="*/ 1 w 99"/>
                <a:gd name="T63" fmla="*/ 42 h 59"/>
                <a:gd name="T64" fmla="*/ 0 w 99"/>
                <a:gd name="T65" fmla="*/ 48 h 59"/>
                <a:gd name="T66" fmla="*/ 50 w 99"/>
                <a:gd name="T67" fmla="*/ 59 h 59"/>
                <a:gd name="T68" fmla="*/ 99 w 99"/>
                <a:gd name="T69" fmla="*/ 48 h 59"/>
                <a:gd name="T70" fmla="*/ 99 w 99"/>
                <a:gd name="T71" fmla="*/ 44 h 59"/>
                <a:gd name="T72" fmla="*/ 98 w 99"/>
                <a:gd name="T73" fmla="*/ 41 h 59"/>
                <a:gd name="T74" fmla="*/ 47 w 99"/>
                <a:gd name="T75" fmla="*/ 58 h 59"/>
                <a:gd name="T76" fmla="*/ 49 w 99"/>
                <a:gd name="T77" fmla="*/ 58 h 59"/>
                <a:gd name="T78" fmla="*/ 48 w 99"/>
                <a:gd name="T79" fmla="*/ 58 h 59"/>
                <a:gd name="T80" fmla="*/ 47 w 99"/>
                <a:gd name="T81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9" h="59">
                  <a:moveTo>
                    <a:pt x="98" y="41"/>
                  </a:moveTo>
                  <a:cubicBezTo>
                    <a:pt x="97" y="17"/>
                    <a:pt x="97" y="17"/>
                    <a:pt x="97" y="17"/>
                  </a:cubicBezTo>
                  <a:cubicBezTo>
                    <a:pt x="96" y="8"/>
                    <a:pt x="90" y="3"/>
                    <a:pt x="83" y="2"/>
                  </a:cubicBezTo>
                  <a:cubicBezTo>
                    <a:pt x="83" y="2"/>
                    <a:pt x="75" y="1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0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3" y="1"/>
                    <a:pt x="17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9" y="3"/>
                    <a:pt x="3" y="8"/>
                    <a:pt x="2" y="17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5" y="55"/>
                    <a:pt x="32" y="59"/>
                    <a:pt x="50" y="59"/>
                  </a:cubicBezTo>
                  <a:cubicBezTo>
                    <a:pt x="67" y="59"/>
                    <a:pt x="84" y="55"/>
                    <a:pt x="99" y="48"/>
                  </a:cubicBezTo>
                  <a:cubicBezTo>
                    <a:pt x="99" y="44"/>
                    <a:pt x="99" y="44"/>
                    <a:pt x="99" y="44"/>
                  </a:cubicBezTo>
                  <a:lnTo>
                    <a:pt x="98" y="41"/>
                  </a:lnTo>
                  <a:close/>
                  <a:moveTo>
                    <a:pt x="47" y="58"/>
                  </a:moveTo>
                  <a:cubicBezTo>
                    <a:pt x="48" y="58"/>
                    <a:pt x="48" y="58"/>
                    <a:pt x="49" y="58"/>
                  </a:cubicBezTo>
                  <a:cubicBezTo>
                    <a:pt x="49" y="58"/>
                    <a:pt x="48" y="58"/>
                    <a:pt x="48" y="58"/>
                  </a:cubicBezTo>
                  <a:cubicBezTo>
                    <a:pt x="48" y="58"/>
                    <a:pt x="47" y="58"/>
                    <a:pt x="47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4" name="Freeform 768"/>
            <p:cNvSpPr>
              <a:spLocks noEditPoints="1"/>
            </p:cNvSpPr>
            <p:nvPr/>
          </p:nvSpPr>
          <p:spPr bwMode="auto">
            <a:xfrm>
              <a:off x="2276477" y="257175"/>
              <a:ext cx="104775" cy="103188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1 h 48"/>
                <a:gd name="T12" fmla="*/ 11 w 48"/>
                <a:gd name="T13" fmla="*/ 24 h 48"/>
                <a:gd name="T14" fmla="*/ 24 w 48"/>
                <a:gd name="T15" fmla="*/ 37 h 48"/>
                <a:gd name="T16" fmla="*/ 36 w 48"/>
                <a:gd name="T17" fmla="*/ 24 h 48"/>
                <a:gd name="T18" fmla="*/ 24 w 48"/>
                <a:gd name="T19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0" y="48"/>
                    <a:pt x="0" y="37"/>
                    <a:pt x="0" y="24"/>
                  </a:cubicBezTo>
                  <a:cubicBezTo>
                    <a:pt x="0" y="11"/>
                    <a:pt x="10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lose/>
                  <a:moveTo>
                    <a:pt x="24" y="11"/>
                  </a:moveTo>
                  <a:cubicBezTo>
                    <a:pt x="17" y="11"/>
                    <a:pt x="11" y="17"/>
                    <a:pt x="11" y="24"/>
                  </a:cubicBezTo>
                  <a:cubicBezTo>
                    <a:pt x="11" y="31"/>
                    <a:pt x="17" y="37"/>
                    <a:pt x="24" y="37"/>
                  </a:cubicBezTo>
                  <a:cubicBezTo>
                    <a:pt x="31" y="37"/>
                    <a:pt x="36" y="31"/>
                    <a:pt x="36" y="24"/>
                  </a:cubicBezTo>
                  <a:cubicBezTo>
                    <a:pt x="36" y="17"/>
                    <a:pt x="31" y="11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5" name="Freeform 769"/>
            <p:cNvSpPr>
              <a:spLocks noEditPoints="1"/>
            </p:cNvSpPr>
            <p:nvPr/>
          </p:nvSpPr>
          <p:spPr bwMode="auto">
            <a:xfrm>
              <a:off x="2593977" y="225425"/>
              <a:ext cx="106363" cy="104775"/>
            </a:xfrm>
            <a:custGeom>
              <a:avLst/>
              <a:gdLst>
                <a:gd name="T0" fmla="*/ 25 w 49"/>
                <a:gd name="T1" fmla="*/ 48 h 48"/>
                <a:gd name="T2" fmla="*/ 0 w 49"/>
                <a:gd name="T3" fmla="*/ 24 h 48"/>
                <a:gd name="T4" fmla="*/ 25 w 49"/>
                <a:gd name="T5" fmla="*/ 0 h 48"/>
                <a:gd name="T6" fmla="*/ 49 w 49"/>
                <a:gd name="T7" fmla="*/ 24 h 48"/>
                <a:gd name="T8" fmla="*/ 25 w 49"/>
                <a:gd name="T9" fmla="*/ 48 h 48"/>
                <a:gd name="T10" fmla="*/ 25 w 49"/>
                <a:gd name="T11" fmla="*/ 11 h 48"/>
                <a:gd name="T12" fmla="*/ 12 w 49"/>
                <a:gd name="T13" fmla="*/ 24 h 48"/>
                <a:gd name="T14" fmla="*/ 25 w 49"/>
                <a:gd name="T15" fmla="*/ 37 h 48"/>
                <a:gd name="T16" fmla="*/ 37 w 49"/>
                <a:gd name="T17" fmla="*/ 24 h 48"/>
                <a:gd name="T18" fmla="*/ 25 w 49"/>
                <a:gd name="T19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25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8" y="0"/>
                    <a:pt x="49" y="11"/>
                    <a:pt x="49" y="24"/>
                  </a:cubicBezTo>
                  <a:cubicBezTo>
                    <a:pt x="49" y="37"/>
                    <a:pt x="38" y="48"/>
                    <a:pt x="25" y="48"/>
                  </a:cubicBezTo>
                  <a:close/>
                  <a:moveTo>
                    <a:pt x="25" y="11"/>
                  </a:moveTo>
                  <a:cubicBezTo>
                    <a:pt x="18" y="11"/>
                    <a:pt x="12" y="17"/>
                    <a:pt x="12" y="24"/>
                  </a:cubicBezTo>
                  <a:cubicBezTo>
                    <a:pt x="12" y="31"/>
                    <a:pt x="18" y="37"/>
                    <a:pt x="25" y="37"/>
                  </a:cubicBezTo>
                  <a:cubicBezTo>
                    <a:pt x="32" y="37"/>
                    <a:pt x="37" y="31"/>
                    <a:pt x="37" y="24"/>
                  </a:cubicBezTo>
                  <a:cubicBezTo>
                    <a:pt x="37" y="17"/>
                    <a:pt x="32" y="11"/>
                    <a:pt x="2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6" name="Freeform 770"/>
            <p:cNvSpPr>
              <a:spLocks noEditPoints="1"/>
            </p:cNvSpPr>
            <p:nvPr/>
          </p:nvSpPr>
          <p:spPr bwMode="auto">
            <a:xfrm>
              <a:off x="2122489" y="369888"/>
              <a:ext cx="104775" cy="103188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1 h 48"/>
                <a:gd name="T12" fmla="*/ 12 w 48"/>
                <a:gd name="T13" fmla="*/ 24 h 48"/>
                <a:gd name="T14" fmla="*/ 24 w 48"/>
                <a:gd name="T15" fmla="*/ 37 h 48"/>
                <a:gd name="T16" fmla="*/ 37 w 48"/>
                <a:gd name="T17" fmla="*/ 24 h 48"/>
                <a:gd name="T18" fmla="*/ 24 w 48"/>
                <a:gd name="T19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8" y="0"/>
                    <a:pt x="48" y="11"/>
                    <a:pt x="48" y="24"/>
                  </a:cubicBezTo>
                  <a:cubicBezTo>
                    <a:pt x="48" y="37"/>
                    <a:pt x="38" y="48"/>
                    <a:pt x="24" y="48"/>
                  </a:cubicBezTo>
                  <a:close/>
                  <a:moveTo>
                    <a:pt x="24" y="11"/>
                  </a:moveTo>
                  <a:cubicBezTo>
                    <a:pt x="17" y="11"/>
                    <a:pt x="12" y="17"/>
                    <a:pt x="12" y="24"/>
                  </a:cubicBezTo>
                  <a:cubicBezTo>
                    <a:pt x="12" y="31"/>
                    <a:pt x="17" y="37"/>
                    <a:pt x="24" y="37"/>
                  </a:cubicBezTo>
                  <a:cubicBezTo>
                    <a:pt x="31" y="37"/>
                    <a:pt x="37" y="31"/>
                    <a:pt x="37" y="24"/>
                  </a:cubicBezTo>
                  <a:cubicBezTo>
                    <a:pt x="37" y="17"/>
                    <a:pt x="31" y="11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7" name="Freeform 771"/>
            <p:cNvSpPr/>
            <p:nvPr/>
          </p:nvSpPr>
          <p:spPr bwMode="auto">
            <a:xfrm>
              <a:off x="2209802" y="342900"/>
              <a:ext cx="290513" cy="98425"/>
            </a:xfrm>
            <a:custGeom>
              <a:avLst/>
              <a:gdLst>
                <a:gd name="T0" fmla="*/ 134 w 134"/>
                <a:gd name="T1" fmla="*/ 45 h 45"/>
                <a:gd name="T2" fmla="*/ 131 w 134"/>
                <a:gd name="T3" fmla="*/ 36 h 45"/>
                <a:gd name="T4" fmla="*/ 132 w 134"/>
                <a:gd name="T5" fmla="*/ 31 h 45"/>
                <a:gd name="T6" fmla="*/ 59 w 134"/>
                <a:gd name="T7" fmla="*/ 31 h 45"/>
                <a:gd name="T8" fmla="*/ 61 w 134"/>
                <a:gd name="T9" fmla="*/ 1 h 45"/>
                <a:gd name="T10" fmla="*/ 55 w 134"/>
                <a:gd name="T11" fmla="*/ 2 h 45"/>
                <a:gd name="T12" fmla="*/ 46 w 134"/>
                <a:gd name="T13" fmla="*/ 0 h 45"/>
                <a:gd name="T14" fmla="*/ 44 w 134"/>
                <a:gd name="T15" fmla="*/ 31 h 45"/>
                <a:gd name="T16" fmla="*/ 2 w 134"/>
                <a:gd name="T17" fmla="*/ 31 h 45"/>
                <a:gd name="T18" fmla="*/ 3 w 134"/>
                <a:gd name="T19" fmla="*/ 36 h 45"/>
                <a:gd name="T20" fmla="*/ 0 w 134"/>
                <a:gd name="T21" fmla="*/ 45 h 45"/>
                <a:gd name="T22" fmla="*/ 134 w 134"/>
                <a:gd name="T2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45">
                  <a:moveTo>
                    <a:pt x="134" y="45"/>
                  </a:moveTo>
                  <a:cubicBezTo>
                    <a:pt x="132" y="42"/>
                    <a:pt x="131" y="39"/>
                    <a:pt x="131" y="36"/>
                  </a:cubicBezTo>
                  <a:cubicBezTo>
                    <a:pt x="131" y="34"/>
                    <a:pt x="132" y="32"/>
                    <a:pt x="132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20"/>
                    <a:pt x="60" y="10"/>
                    <a:pt x="61" y="1"/>
                  </a:cubicBezTo>
                  <a:cubicBezTo>
                    <a:pt x="59" y="2"/>
                    <a:pt x="57" y="2"/>
                    <a:pt x="55" y="2"/>
                  </a:cubicBezTo>
                  <a:cubicBezTo>
                    <a:pt x="52" y="2"/>
                    <a:pt x="49" y="2"/>
                    <a:pt x="46" y="0"/>
                  </a:cubicBezTo>
                  <a:cubicBezTo>
                    <a:pt x="45" y="10"/>
                    <a:pt x="44" y="20"/>
                    <a:pt x="44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2"/>
                    <a:pt x="3" y="34"/>
                    <a:pt x="3" y="36"/>
                  </a:cubicBezTo>
                  <a:cubicBezTo>
                    <a:pt x="3" y="39"/>
                    <a:pt x="2" y="42"/>
                    <a:pt x="0" y="45"/>
                  </a:cubicBezTo>
                  <a:lnTo>
                    <a:pt x="134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8" name="Freeform 772"/>
            <p:cNvSpPr/>
            <p:nvPr/>
          </p:nvSpPr>
          <p:spPr bwMode="auto">
            <a:xfrm>
              <a:off x="2157414" y="149225"/>
              <a:ext cx="473075" cy="234950"/>
            </a:xfrm>
            <a:custGeom>
              <a:avLst/>
              <a:gdLst>
                <a:gd name="T0" fmla="*/ 8 w 218"/>
                <a:gd name="T1" fmla="*/ 107 h 108"/>
                <a:gd name="T2" fmla="*/ 15 w 218"/>
                <a:gd name="T3" fmla="*/ 108 h 108"/>
                <a:gd name="T4" fmla="*/ 29 w 218"/>
                <a:gd name="T5" fmla="*/ 70 h 108"/>
                <a:gd name="T6" fmla="*/ 61 w 218"/>
                <a:gd name="T7" fmla="*/ 77 h 108"/>
                <a:gd name="T8" fmla="*/ 60 w 218"/>
                <a:gd name="T9" fmla="*/ 73 h 108"/>
                <a:gd name="T10" fmla="*/ 64 w 218"/>
                <a:gd name="T11" fmla="*/ 62 h 108"/>
                <a:gd name="T12" fmla="*/ 38 w 218"/>
                <a:gd name="T13" fmla="*/ 57 h 108"/>
                <a:gd name="T14" fmla="*/ 97 w 218"/>
                <a:gd name="T15" fmla="*/ 18 h 108"/>
                <a:gd name="T16" fmla="*/ 78 w 218"/>
                <a:gd name="T17" fmla="*/ 55 h 108"/>
                <a:gd name="T18" fmla="*/ 79 w 218"/>
                <a:gd name="T19" fmla="*/ 54 h 108"/>
                <a:gd name="T20" fmla="*/ 92 w 218"/>
                <a:gd name="T21" fmla="*/ 60 h 108"/>
                <a:gd name="T22" fmla="*/ 125 w 218"/>
                <a:gd name="T23" fmla="*/ 18 h 108"/>
                <a:gd name="T24" fmla="*/ 159 w 218"/>
                <a:gd name="T25" fmla="*/ 66 h 108"/>
                <a:gd name="T26" fmla="*/ 96 w 218"/>
                <a:gd name="T27" fmla="*/ 66 h 108"/>
                <a:gd name="T28" fmla="*/ 97 w 218"/>
                <a:gd name="T29" fmla="*/ 73 h 108"/>
                <a:gd name="T30" fmla="*/ 95 w 218"/>
                <a:gd name="T31" fmla="*/ 81 h 108"/>
                <a:gd name="T32" fmla="*/ 125 w 218"/>
                <a:gd name="T33" fmla="*/ 82 h 108"/>
                <a:gd name="T34" fmla="*/ 162 w 218"/>
                <a:gd name="T35" fmla="*/ 80 h 108"/>
                <a:gd name="T36" fmla="*/ 166 w 218"/>
                <a:gd name="T37" fmla="*/ 108 h 108"/>
                <a:gd name="T38" fmla="*/ 174 w 218"/>
                <a:gd name="T39" fmla="*/ 107 h 108"/>
                <a:gd name="T40" fmla="*/ 180 w 218"/>
                <a:gd name="T41" fmla="*/ 108 h 108"/>
                <a:gd name="T42" fmla="*/ 177 w 218"/>
                <a:gd name="T43" fmla="*/ 79 h 108"/>
                <a:gd name="T44" fmla="*/ 213 w 218"/>
                <a:gd name="T45" fmla="*/ 72 h 108"/>
                <a:gd name="T46" fmla="*/ 207 w 218"/>
                <a:gd name="T47" fmla="*/ 59 h 108"/>
                <a:gd name="T48" fmla="*/ 207 w 218"/>
                <a:gd name="T49" fmla="*/ 58 h 108"/>
                <a:gd name="T50" fmla="*/ 174 w 218"/>
                <a:gd name="T51" fmla="*/ 64 h 108"/>
                <a:gd name="T52" fmla="*/ 152 w 218"/>
                <a:gd name="T53" fmla="*/ 18 h 108"/>
                <a:gd name="T54" fmla="*/ 208 w 218"/>
                <a:gd name="T55" fmla="*/ 53 h 108"/>
                <a:gd name="T56" fmla="*/ 218 w 218"/>
                <a:gd name="T57" fmla="*/ 42 h 108"/>
                <a:gd name="T58" fmla="*/ 125 w 218"/>
                <a:gd name="T59" fmla="*/ 0 h 108"/>
                <a:gd name="T60" fmla="*/ 0 w 218"/>
                <a:gd name="T61" fmla="*/ 108 h 108"/>
                <a:gd name="T62" fmla="*/ 8 w 218"/>
                <a:gd name="T63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8" h="108">
                  <a:moveTo>
                    <a:pt x="8" y="107"/>
                  </a:moveTo>
                  <a:cubicBezTo>
                    <a:pt x="11" y="107"/>
                    <a:pt x="13" y="107"/>
                    <a:pt x="15" y="108"/>
                  </a:cubicBezTo>
                  <a:cubicBezTo>
                    <a:pt x="18" y="94"/>
                    <a:pt x="22" y="82"/>
                    <a:pt x="29" y="70"/>
                  </a:cubicBezTo>
                  <a:cubicBezTo>
                    <a:pt x="40" y="73"/>
                    <a:pt x="50" y="75"/>
                    <a:pt x="61" y="77"/>
                  </a:cubicBezTo>
                  <a:cubicBezTo>
                    <a:pt x="61" y="76"/>
                    <a:pt x="60" y="74"/>
                    <a:pt x="60" y="73"/>
                  </a:cubicBezTo>
                  <a:cubicBezTo>
                    <a:pt x="60" y="69"/>
                    <a:pt x="62" y="65"/>
                    <a:pt x="64" y="62"/>
                  </a:cubicBezTo>
                  <a:cubicBezTo>
                    <a:pt x="55" y="61"/>
                    <a:pt x="46" y="59"/>
                    <a:pt x="38" y="57"/>
                  </a:cubicBezTo>
                  <a:cubicBezTo>
                    <a:pt x="53" y="38"/>
                    <a:pt x="73" y="24"/>
                    <a:pt x="97" y="18"/>
                  </a:cubicBezTo>
                  <a:cubicBezTo>
                    <a:pt x="89" y="27"/>
                    <a:pt x="83" y="39"/>
                    <a:pt x="78" y="55"/>
                  </a:cubicBezTo>
                  <a:cubicBezTo>
                    <a:pt x="78" y="55"/>
                    <a:pt x="79" y="54"/>
                    <a:pt x="79" y="54"/>
                  </a:cubicBezTo>
                  <a:cubicBezTo>
                    <a:pt x="84" y="54"/>
                    <a:pt x="89" y="57"/>
                    <a:pt x="92" y="60"/>
                  </a:cubicBezTo>
                  <a:cubicBezTo>
                    <a:pt x="100" y="34"/>
                    <a:pt x="113" y="18"/>
                    <a:pt x="125" y="18"/>
                  </a:cubicBezTo>
                  <a:cubicBezTo>
                    <a:pt x="137" y="18"/>
                    <a:pt x="151" y="36"/>
                    <a:pt x="159" y="66"/>
                  </a:cubicBezTo>
                  <a:cubicBezTo>
                    <a:pt x="138" y="68"/>
                    <a:pt x="117" y="68"/>
                    <a:pt x="96" y="66"/>
                  </a:cubicBezTo>
                  <a:cubicBezTo>
                    <a:pt x="97" y="68"/>
                    <a:pt x="97" y="71"/>
                    <a:pt x="97" y="73"/>
                  </a:cubicBezTo>
                  <a:cubicBezTo>
                    <a:pt x="97" y="76"/>
                    <a:pt x="96" y="79"/>
                    <a:pt x="95" y="81"/>
                  </a:cubicBezTo>
                  <a:cubicBezTo>
                    <a:pt x="105" y="82"/>
                    <a:pt x="115" y="82"/>
                    <a:pt x="125" y="82"/>
                  </a:cubicBezTo>
                  <a:cubicBezTo>
                    <a:pt x="137" y="82"/>
                    <a:pt x="150" y="82"/>
                    <a:pt x="162" y="80"/>
                  </a:cubicBezTo>
                  <a:cubicBezTo>
                    <a:pt x="164" y="89"/>
                    <a:pt x="165" y="98"/>
                    <a:pt x="166" y="108"/>
                  </a:cubicBezTo>
                  <a:cubicBezTo>
                    <a:pt x="168" y="107"/>
                    <a:pt x="171" y="107"/>
                    <a:pt x="174" y="107"/>
                  </a:cubicBezTo>
                  <a:cubicBezTo>
                    <a:pt x="176" y="107"/>
                    <a:pt x="178" y="107"/>
                    <a:pt x="180" y="108"/>
                  </a:cubicBezTo>
                  <a:cubicBezTo>
                    <a:pt x="180" y="98"/>
                    <a:pt x="179" y="88"/>
                    <a:pt x="177" y="79"/>
                  </a:cubicBezTo>
                  <a:cubicBezTo>
                    <a:pt x="189" y="77"/>
                    <a:pt x="201" y="75"/>
                    <a:pt x="213" y="72"/>
                  </a:cubicBezTo>
                  <a:cubicBezTo>
                    <a:pt x="209" y="69"/>
                    <a:pt x="207" y="64"/>
                    <a:pt x="207" y="59"/>
                  </a:cubicBezTo>
                  <a:cubicBezTo>
                    <a:pt x="207" y="59"/>
                    <a:pt x="207" y="58"/>
                    <a:pt x="207" y="58"/>
                  </a:cubicBezTo>
                  <a:cubicBezTo>
                    <a:pt x="196" y="61"/>
                    <a:pt x="185" y="63"/>
                    <a:pt x="174" y="64"/>
                  </a:cubicBezTo>
                  <a:cubicBezTo>
                    <a:pt x="168" y="45"/>
                    <a:pt x="161" y="29"/>
                    <a:pt x="152" y="18"/>
                  </a:cubicBezTo>
                  <a:cubicBezTo>
                    <a:pt x="174" y="24"/>
                    <a:pt x="194" y="36"/>
                    <a:pt x="208" y="53"/>
                  </a:cubicBezTo>
                  <a:cubicBezTo>
                    <a:pt x="210" y="48"/>
                    <a:pt x="213" y="44"/>
                    <a:pt x="218" y="42"/>
                  </a:cubicBezTo>
                  <a:cubicBezTo>
                    <a:pt x="195" y="16"/>
                    <a:pt x="162" y="0"/>
                    <a:pt x="125" y="0"/>
                  </a:cubicBezTo>
                  <a:cubicBezTo>
                    <a:pt x="62" y="0"/>
                    <a:pt x="9" y="47"/>
                    <a:pt x="0" y="108"/>
                  </a:cubicBezTo>
                  <a:cubicBezTo>
                    <a:pt x="3" y="107"/>
                    <a:pt x="5" y="107"/>
                    <a:pt x="8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9" name="Freeform 773"/>
            <p:cNvSpPr/>
            <p:nvPr/>
          </p:nvSpPr>
          <p:spPr bwMode="auto">
            <a:xfrm>
              <a:off x="2511427" y="307975"/>
              <a:ext cx="188913" cy="365125"/>
            </a:xfrm>
            <a:custGeom>
              <a:avLst/>
              <a:gdLst>
                <a:gd name="T0" fmla="*/ 75 w 87"/>
                <a:gd name="T1" fmla="*/ 0 h 168"/>
                <a:gd name="T2" fmla="*/ 63 w 87"/>
                <a:gd name="T3" fmla="*/ 4 h 168"/>
                <a:gd name="T4" fmla="*/ 61 w 87"/>
                <a:gd name="T5" fmla="*/ 4 h 168"/>
                <a:gd name="T6" fmla="*/ 72 w 87"/>
                <a:gd name="T7" fmla="*/ 47 h 168"/>
                <a:gd name="T8" fmla="*/ 28 w 87"/>
                <a:gd name="T9" fmla="*/ 47 h 168"/>
                <a:gd name="T10" fmla="*/ 29 w 87"/>
                <a:gd name="T11" fmla="*/ 52 h 168"/>
                <a:gd name="T12" fmla="*/ 26 w 87"/>
                <a:gd name="T13" fmla="*/ 61 h 168"/>
                <a:gd name="T14" fmla="*/ 72 w 87"/>
                <a:gd name="T15" fmla="*/ 61 h 168"/>
                <a:gd name="T16" fmla="*/ 46 w 87"/>
                <a:gd name="T17" fmla="*/ 127 h 168"/>
                <a:gd name="T18" fmla="*/ 42 w 87"/>
                <a:gd name="T19" fmla="*/ 125 h 168"/>
                <a:gd name="T20" fmla="*/ 31 w 87"/>
                <a:gd name="T21" fmla="*/ 124 h 168"/>
                <a:gd name="T22" fmla="*/ 20 w 87"/>
                <a:gd name="T23" fmla="*/ 123 h 168"/>
                <a:gd name="T24" fmla="*/ 13 w 87"/>
                <a:gd name="T25" fmla="*/ 123 h 168"/>
                <a:gd name="T26" fmla="*/ 2 w 87"/>
                <a:gd name="T27" fmla="*/ 124 h 168"/>
                <a:gd name="T28" fmla="*/ 0 w 87"/>
                <a:gd name="T29" fmla="*/ 124 h 168"/>
                <a:gd name="T30" fmla="*/ 13 w 87"/>
                <a:gd name="T31" fmla="*/ 138 h 168"/>
                <a:gd name="T32" fmla="*/ 16 w 87"/>
                <a:gd name="T33" fmla="*/ 168 h 168"/>
                <a:gd name="T34" fmla="*/ 87 w 87"/>
                <a:gd name="T35" fmla="*/ 54 h 168"/>
                <a:gd name="T36" fmla="*/ 75 w 87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168">
                  <a:moveTo>
                    <a:pt x="75" y="0"/>
                  </a:moveTo>
                  <a:cubicBezTo>
                    <a:pt x="72" y="3"/>
                    <a:pt x="67" y="4"/>
                    <a:pt x="63" y="4"/>
                  </a:cubicBezTo>
                  <a:cubicBezTo>
                    <a:pt x="62" y="4"/>
                    <a:pt x="61" y="4"/>
                    <a:pt x="61" y="4"/>
                  </a:cubicBezTo>
                  <a:cubicBezTo>
                    <a:pt x="67" y="17"/>
                    <a:pt x="71" y="31"/>
                    <a:pt x="72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8"/>
                    <a:pt x="29" y="50"/>
                    <a:pt x="29" y="52"/>
                  </a:cubicBezTo>
                  <a:cubicBezTo>
                    <a:pt x="29" y="55"/>
                    <a:pt x="28" y="58"/>
                    <a:pt x="26" y="61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0" y="86"/>
                    <a:pt x="61" y="109"/>
                    <a:pt x="46" y="127"/>
                  </a:cubicBezTo>
                  <a:cubicBezTo>
                    <a:pt x="45" y="126"/>
                    <a:pt x="43" y="125"/>
                    <a:pt x="42" y="125"/>
                  </a:cubicBezTo>
                  <a:cubicBezTo>
                    <a:pt x="41" y="125"/>
                    <a:pt x="34" y="124"/>
                    <a:pt x="31" y="124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1" y="124"/>
                    <a:pt x="1" y="124"/>
                    <a:pt x="0" y="124"/>
                  </a:cubicBezTo>
                  <a:cubicBezTo>
                    <a:pt x="7" y="126"/>
                    <a:pt x="13" y="131"/>
                    <a:pt x="13" y="13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58" y="148"/>
                    <a:pt x="87" y="104"/>
                    <a:pt x="87" y="54"/>
                  </a:cubicBezTo>
                  <a:cubicBezTo>
                    <a:pt x="87" y="34"/>
                    <a:pt x="83" y="16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0" name="Freeform 774"/>
            <p:cNvSpPr/>
            <p:nvPr/>
          </p:nvSpPr>
          <p:spPr bwMode="auto">
            <a:xfrm>
              <a:off x="2157414" y="455613"/>
              <a:ext cx="187325" cy="217488"/>
            </a:xfrm>
            <a:custGeom>
              <a:avLst/>
              <a:gdLst>
                <a:gd name="T0" fmla="*/ 73 w 86"/>
                <a:gd name="T1" fmla="*/ 55 h 100"/>
                <a:gd name="T2" fmla="*/ 66 w 86"/>
                <a:gd name="T3" fmla="*/ 55 h 100"/>
                <a:gd name="T4" fmla="*/ 55 w 86"/>
                <a:gd name="T5" fmla="*/ 56 h 100"/>
                <a:gd name="T6" fmla="*/ 44 w 86"/>
                <a:gd name="T7" fmla="*/ 57 h 100"/>
                <a:gd name="T8" fmla="*/ 40 w 86"/>
                <a:gd name="T9" fmla="*/ 59 h 100"/>
                <a:gd name="T10" fmla="*/ 15 w 86"/>
                <a:gd name="T11" fmla="*/ 1 h 100"/>
                <a:gd name="T12" fmla="*/ 8 w 86"/>
                <a:gd name="T13" fmla="*/ 2 h 100"/>
                <a:gd name="T14" fmla="*/ 0 w 86"/>
                <a:gd name="T15" fmla="*/ 0 h 100"/>
                <a:gd name="T16" fmla="*/ 70 w 86"/>
                <a:gd name="T17" fmla="*/ 100 h 100"/>
                <a:gd name="T18" fmla="*/ 73 w 86"/>
                <a:gd name="T19" fmla="*/ 70 h 100"/>
                <a:gd name="T20" fmla="*/ 86 w 86"/>
                <a:gd name="T21" fmla="*/ 56 h 100"/>
                <a:gd name="T22" fmla="*/ 84 w 86"/>
                <a:gd name="T23" fmla="*/ 56 h 100"/>
                <a:gd name="T24" fmla="*/ 73 w 86"/>
                <a:gd name="T25" fmla="*/ 5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100">
                  <a:moveTo>
                    <a:pt x="73" y="55"/>
                  </a:moveTo>
                  <a:cubicBezTo>
                    <a:pt x="66" y="55"/>
                    <a:pt x="66" y="55"/>
                    <a:pt x="66" y="55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2" y="56"/>
                    <a:pt x="45" y="57"/>
                    <a:pt x="44" y="57"/>
                  </a:cubicBezTo>
                  <a:cubicBezTo>
                    <a:pt x="43" y="57"/>
                    <a:pt x="42" y="58"/>
                    <a:pt x="40" y="59"/>
                  </a:cubicBezTo>
                  <a:cubicBezTo>
                    <a:pt x="27" y="43"/>
                    <a:pt x="18" y="23"/>
                    <a:pt x="15" y="1"/>
                  </a:cubicBezTo>
                  <a:cubicBezTo>
                    <a:pt x="13" y="2"/>
                    <a:pt x="10" y="2"/>
                    <a:pt x="8" y="2"/>
                  </a:cubicBezTo>
                  <a:cubicBezTo>
                    <a:pt x="5" y="2"/>
                    <a:pt x="2" y="2"/>
                    <a:pt x="0" y="0"/>
                  </a:cubicBezTo>
                  <a:cubicBezTo>
                    <a:pt x="5" y="44"/>
                    <a:pt x="32" y="82"/>
                    <a:pt x="70" y="100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73" y="63"/>
                    <a:pt x="79" y="58"/>
                    <a:pt x="86" y="56"/>
                  </a:cubicBezTo>
                  <a:cubicBezTo>
                    <a:pt x="85" y="56"/>
                    <a:pt x="85" y="56"/>
                    <a:pt x="84" y="56"/>
                  </a:cubicBezTo>
                  <a:lnTo>
                    <a:pt x="73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1" name="Freeform 775"/>
            <p:cNvSpPr>
              <a:spLocks noEditPoints="1"/>
            </p:cNvSpPr>
            <p:nvPr/>
          </p:nvSpPr>
          <p:spPr bwMode="auto">
            <a:xfrm>
              <a:off x="2481264" y="369888"/>
              <a:ext cx="106363" cy="103188"/>
            </a:xfrm>
            <a:custGeom>
              <a:avLst/>
              <a:gdLst>
                <a:gd name="T0" fmla="*/ 25 w 49"/>
                <a:gd name="T1" fmla="*/ 48 h 48"/>
                <a:gd name="T2" fmla="*/ 0 w 49"/>
                <a:gd name="T3" fmla="*/ 24 h 48"/>
                <a:gd name="T4" fmla="*/ 25 w 49"/>
                <a:gd name="T5" fmla="*/ 0 h 48"/>
                <a:gd name="T6" fmla="*/ 49 w 49"/>
                <a:gd name="T7" fmla="*/ 24 h 48"/>
                <a:gd name="T8" fmla="*/ 25 w 49"/>
                <a:gd name="T9" fmla="*/ 48 h 48"/>
                <a:gd name="T10" fmla="*/ 25 w 49"/>
                <a:gd name="T11" fmla="*/ 11 h 48"/>
                <a:gd name="T12" fmla="*/ 12 w 49"/>
                <a:gd name="T13" fmla="*/ 24 h 48"/>
                <a:gd name="T14" fmla="*/ 25 w 49"/>
                <a:gd name="T15" fmla="*/ 37 h 48"/>
                <a:gd name="T16" fmla="*/ 37 w 49"/>
                <a:gd name="T17" fmla="*/ 24 h 48"/>
                <a:gd name="T18" fmla="*/ 25 w 49"/>
                <a:gd name="T19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25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8" y="0"/>
                    <a:pt x="49" y="11"/>
                    <a:pt x="49" y="24"/>
                  </a:cubicBezTo>
                  <a:cubicBezTo>
                    <a:pt x="49" y="37"/>
                    <a:pt x="38" y="48"/>
                    <a:pt x="25" y="48"/>
                  </a:cubicBezTo>
                  <a:close/>
                  <a:moveTo>
                    <a:pt x="25" y="11"/>
                  </a:moveTo>
                  <a:cubicBezTo>
                    <a:pt x="18" y="11"/>
                    <a:pt x="12" y="17"/>
                    <a:pt x="12" y="24"/>
                  </a:cubicBezTo>
                  <a:cubicBezTo>
                    <a:pt x="12" y="31"/>
                    <a:pt x="18" y="37"/>
                    <a:pt x="25" y="37"/>
                  </a:cubicBezTo>
                  <a:cubicBezTo>
                    <a:pt x="32" y="37"/>
                    <a:pt x="37" y="31"/>
                    <a:pt x="37" y="24"/>
                  </a:cubicBezTo>
                  <a:cubicBezTo>
                    <a:pt x="37" y="17"/>
                    <a:pt x="32" y="11"/>
                    <a:pt x="2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6751710" y="3047412"/>
            <a:ext cx="1124052" cy="906124"/>
            <a:chOff x="7123114" y="1565275"/>
            <a:chExt cx="622300" cy="501650"/>
          </a:xfrm>
          <a:solidFill>
            <a:schemeClr val="bg2"/>
          </a:solidFill>
        </p:grpSpPr>
        <p:sp>
          <p:nvSpPr>
            <p:cNvPr id="139" name="Freeform 741"/>
            <p:cNvSpPr>
              <a:spLocks noEditPoints="1"/>
            </p:cNvSpPr>
            <p:nvPr/>
          </p:nvSpPr>
          <p:spPr bwMode="auto">
            <a:xfrm>
              <a:off x="7123114" y="1565275"/>
              <a:ext cx="622300" cy="501650"/>
            </a:xfrm>
            <a:custGeom>
              <a:avLst/>
              <a:gdLst>
                <a:gd name="T0" fmla="*/ 273 w 286"/>
                <a:gd name="T1" fmla="*/ 192 h 231"/>
                <a:gd name="T2" fmla="*/ 218 w 286"/>
                <a:gd name="T3" fmla="*/ 156 h 231"/>
                <a:gd name="T4" fmla="*/ 202 w 286"/>
                <a:gd name="T5" fmla="*/ 153 h 231"/>
                <a:gd name="T6" fmla="*/ 197 w 286"/>
                <a:gd name="T7" fmla="*/ 155 h 231"/>
                <a:gd name="T8" fmla="*/ 188 w 286"/>
                <a:gd name="T9" fmla="*/ 149 h 231"/>
                <a:gd name="T10" fmla="*/ 197 w 286"/>
                <a:gd name="T11" fmla="*/ 82 h 231"/>
                <a:gd name="T12" fmla="*/ 82 w 286"/>
                <a:gd name="T13" fmla="*/ 12 h 231"/>
                <a:gd name="T14" fmla="*/ 12 w 286"/>
                <a:gd name="T15" fmla="*/ 127 h 231"/>
                <a:gd name="T16" fmla="*/ 127 w 286"/>
                <a:gd name="T17" fmla="*/ 197 h 231"/>
                <a:gd name="T18" fmla="*/ 177 w 286"/>
                <a:gd name="T19" fmla="*/ 166 h 231"/>
                <a:gd name="T20" fmla="*/ 186 w 286"/>
                <a:gd name="T21" fmla="*/ 172 h 231"/>
                <a:gd name="T22" fmla="*/ 195 w 286"/>
                <a:gd name="T23" fmla="*/ 191 h 231"/>
                <a:gd name="T24" fmla="*/ 251 w 286"/>
                <a:gd name="T25" fmla="*/ 227 h 231"/>
                <a:gd name="T26" fmla="*/ 267 w 286"/>
                <a:gd name="T27" fmla="*/ 229 h 231"/>
                <a:gd name="T28" fmla="*/ 279 w 286"/>
                <a:gd name="T29" fmla="*/ 220 h 231"/>
                <a:gd name="T30" fmla="*/ 273 w 286"/>
                <a:gd name="T31" fmla="*/ 192 h 231"/>
                <a:gd name="T32" fmla="*/ 123 w 286"/>
                <a:gd name="T33" fmla="*/ 179 h 231"/>
                <a:gd name="T34" fmla="*/ 29 w 286"/>
                <a:gd name="T35" fmla="*/ 122 h 231"/>
                <a:gd name="T36" fmla="*/ 86 w 286"/>
                <a:gd name="T37" fmla="*/ 29 h 231"/>
                <a:gd name="T38" fmla="*/ 180 w 286"/>
                <a:gd name="T39" fmla="*/ 86 h 231"/>
                <a:gd name="T40" fmla="*/ 123 w 286"/>
                <a:gd name="T41" fmla="*/ 17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6" h="231">
                  <a:moveTo>
                    <a:pt x="273" y="192"/>
                  </a:moveTo>
                  <a:cubicBezTo>
                    <a:pt x="218" y="156"/>
                    <a:pt x="218" y="156"/>
                    <a:pt x="218" y="156"/>
                  </a:cubicBezTo>
                  <a:cubicBezTo>
                    <a:pt x="213" y="153"/>
                    <a:pt x="207" y="152"/>
                    <a:pt x="202" y="153"/>
                  </a:cubicBezTo>
                  <a:cubicBezTo>
                    <a:pt x="200" y="154"/>
                    <a:pt x="199" y="154"/>
                    <a:pt x="197" y="155"/>
                  </a:cubicBezTo>
                  <a:cubicBezTo>
                    <a:pt x="188" y="149"/>
                    <a:pt x="188" y="149"/>
                    <a:pt x="188" y="149"/>
                  </a:cubicBezTo>
                  <a:cubicBezTo>
                    <a:pt x="199" y="129"/>
                    <a:pt x="203" y="106"/>
                    <a:pt x="197" y="82"/>
                  </a:cubicBezTo>
                  <a:cubicBezTo>
                    <a:pt x="185" y="31"/>
                    <a:pt x="133" y="0"/>
                    <a:pt x="82" y="12"/>
                  </a:cubicBezTo>
                  <a:cubicBezTo>
                    <a:pt x="31" y="24"/>
                    <a:pt x="0" y="76"/>
                    <a:pt x="12" y="127"/>
                  </a:cubicBezTo>
                  <a:cubicBezTo>
                    <a:pt x="25" y="178"/>
                    <a:pt x="76" y="209"/>
                    <a:pt x="127" y="197"/>
                  </a:cubicBezTo>
                  <a:cubicBezTo>
                    <a:pt x="147" y="192"/>
                    <a:pt x="164" y="181"/>
                    <a:pt x="177" y="166"/>
                  </a:cubicBezTo>
                  <a:cubicBezTo>
                    <a:pt x="186" y="172"/>
                    <a:pt x="186" y="172"/>
                    <a:pt x="186" y="172"/>
                  </a:cubicBezTo>
                  <a:cubicBezTo>
                    <a:pt x="186" y="179"/>
                    <a:pt x="189" y="187"/>
                    <a:pt x="195" y="191"/>
                  </a:cubicBezTo>
                  <a:cubicBezTo>
                    <a:pt x="251" y="227"/>
                    <a:pt x="251" y="227"/>
                    <a:pt x="251" y="227"/>
                  </a:cubicBezTo>
                  <a:cubicBezTo>
                    <a:pt x="256" y="230"/>
                    <a:pt x="262" y="231"/>
                    <a:pt x="267" y="229"/>
                  </a:cubicBezTo>
                  <a:cubicBezTo>
                    <a:pt x="272" y="228"/>
                    <a:pt x="276" y="225"/>
                    <a:pt x="279" y="220"/>
                  </a:cubicBezTo>
                  <a:cubicBezTo>
                    <a:pt x="286" y="211"/>
                    <a:pt x="283" y="198"/>
                    <a:pt x="273" y="192"/>
                  </a:cubicBezTo>
                  <a:close/>
                  <a:moveTo>
                    <a:pt x="123" y="179"/>
                  </a:moveTo>
                  <a:cubicBezTo>
                    <a:pt x="81" y="190"/>
                    <a:pt x="40" y="164"/>
                    <a:pt x="29" y="122"/>
                  </a:cubicBezTo>
                  <a:cubicBezTo>
                    <a:pt x="19" y="81"/>
                    <a:pt x="45" y="39"/>
                    <a:pt x="86" y="29"/>
                  </a:cubicBezTo>
                  <a:cubicBezTo>
                    <a:pt x="128" y="19"/>
                    <a:pt x="170" y="44"/>
                    <a:pt x="180" y="86"/>
                  </a:cubicBezTo>
                  <a:cubicBezTo>
                    <a:pt x="190" y="128"/>
                    <a:pt x="164" y="169"/>
                    <a:pt x="123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0" name="Freeform 742"/>
            <p:cNvSpPr>
              <a:spLocks noEditPoints="1"/>
            </p:cNvSpPr>
            <p:nvPr/>
          </p:nvSpPr>
          <p:spPr bwMode="auto">
            <a:xfrm>
              <a:off x="7239002" y="1690688"/>
              <a:ext cx="223838" cy="184150"/>
            </a:xfrm>
            <a:custGeom>
              <a:avLst/>
              <a:gdLst>
                <a:gd name="T0" fmla="*/ 97 w 141"/>
                <a:gd name="T1" fmla="*/ 92 h 116"/>
                <a:gd name="T2" fmla="*/ 44 w 141"/>
                <a:gd name="T3" fmla="*/ 92 h 116"/>
                <a:gd name="T4" fmla="*/ 34 w 141"/>
                <a:gd name="T5" fmla="*/ 116 h 116"/>
                <a:gd name="T6" fmla="*/ 0 w 141"/>
                <a:gd name="T7" fmla="*/ 116 h 116"/>
                <a:gd name="T8" fmla="*/ 52 w 141"/>
                <a:gd name="T9" fmla="*/ 0 h 116"/>
                <a:gd name="T10" fmla="*/ 89 w 141"/>
                <a:gd name="T11" fmla="*/ 0 h 116"/>
                <a:gd name="T12" fmla="*/ 141 w 141"/>
                <a:gd name="T13" fmla="*/ 116 h 116"/>
                <a:gd name="T14" fmla="*/ 107 w 141"/>
                <a:gd name="T15" fmla="*/ 116 h 116"/>
                <a:gd name="T16" fmla="*/ 97 w 141"/>
                <a:gd name="T17" fmla="*/ 92 h 116"/>
                <a:gd name="T18" fmla="*/ 70 w 141"/>
                <a:gd name="T19" fmla="*/ 25 h 116"/>
                <a:gd name="T20" fmla="*/ 52 w 141"/>
                <a:gd name="T21" fmla="*/ 71 h 116"/>
                <a:gd name="T22" fmla="*/ 89 w 141"/>
                <a:gd name="T23" fmla="*/ 71 h 116"/>
                <a:gd name="T24" fmla="*/ 70 w 141"/>
                <a:gd name="T25" fmla="*/ 2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116">
                  <a:moveTo>
                    <a:pt x="97" y="92"/>
                  </a:moveTo>
                  <a:lnTo>
                    <a:pt x="44" y="92"/>
                  </a:lnTo>
                  <a:lnTo>
                    <a:pt x="34" y="116"/>
                  </a:lnTo>
                  <a:lnTo>
                    <a:pt x="0" y="116"/>
                  </a:lnTo>
                  <a:lnTo>
                    <a:pt x="52" y="0"/>
                  </a:lnTo>
                  <a:lnTo>
                    <a:pt x="89" y="0"/>
                  </a:lnTo>
                  <a:lnTo>
                    <a:pt x="141" y="116"/>
                  </a:lnTo>
                  <a:lnTo>
                    <a:pt x="107" y="116"/>
                  </a:lnTo>
                  <a:lnTo>
                    <a:pt x="97" y="92"/>
                  </a:lnTo>
                  <a:close/>
                  <a:moveTo>
                    <a:pt x="70" y="25"/>
                  </a:moveTo>
                  <a:lnTo>
                    <a:pt x="52" y="71"/>
                  </a:lnTo>
                  <a:lnTo>
                    <a:pt x="89" y="71"/>
                  </a:lnTo>
                  <a:lnTo>
                    <a:pt x="7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5527055" y="4185584"/>
            <a:ext cx="1095377" cy="1072439"/>
            <a:chOff x="9652002" y="111125"/>
            <a:chExt cx="606425" cy="593726"/>
          </a:xfrm>
          <a:solidFill>
            <a:schemeClr val="bg2"/>
          </a:solidFill>
        </p:grpSpPr>
        <p:sp>
          <p:nvSpPr>
            <p:cNvPr id="142" name="Freeform 806"/>
            <p:cNvSpPr>
              <a:spLocks noEditPoints="1"/>
            </p:cNvSpPr>
            <p:nvPr/>
          </p:nvSpPr>
          <p:spPr bwMode="auto">
            <a:xfrm>
              <a:off x="9823452" y="111125"/>
              <a:ext cx="311150" cy="393700"/>
            </a:xfrm>
            <a:custGeom>
              <a:avLst/>
              <a:gdLst>
                <a:gd name="T0" fmla="*/ 72 w 143"/>
                <a:gd name="T1" fmla="*/ 0 h 181"/>
                <a:gd name="T2" fmla="*/ 0 w 143"/>
                <a:gd name="T3" fmla="*/ 72 h 181"/>
                <a:gd name="T4" fmla="*/ 72 w 143"/>
                <a:gd name="T5" fmla="*/ 181 h 181"/>
                <a:gd name="T6" fmla="*/ 143 w 143"/>
                <a:gd name="T7" fmla="*/ 72 h 181"/>
                <a:gd name="T8" fmla="*/ 72 w 143"/>
                <a:gd name="T9" fmla="*/ 0 h 181"/>
                <a:gd name="T10" fmla="*/ 72 w 143"/>
                <a:gd name="T11" fmla="*/ 109 h 181"/>
                <a:gd name="T12" fmla="*/ 34 w 143"/>
                <a:gd name="T13" fmla="*/ 72 h 181"/>
                <a:gd name="T14" fmla="*/ 72 w 143"/>
                <a:gd name="T15" fmla="*/ 34 h 181"/>
                <a:gd name="T16" fmla="*/ 109 w 143"/>
                <a:gd name="T17" fmla="*/ 72 h 181"/>
                <a:gd name="T18" fmla="*/ 72 w 143"/>
                <a:gd name="T19" fmla="*/ 10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81"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1"/>
                    <a:pt x="72" y="181"/>
                    <a:pt x="72" y="181"/>
                  </a:cubicBezTo>
                  <a:cubicBezTo>
                    <a:pt x="72" y="181"/>
                    <a:pt x="143" y="111"/>
                    <a:pt x="143" y="72"/>
                  </a:cubicBezTo>
                  <a:cubicBezTo>
                    <a:pt x="143" y="32"/>
                    <a:pt x="111" y="0"/>
                    <a:pt x="72" y="0"/>
                  </a:cubicBezTo>
                  <a:close/>
                  <a:moveTo>
                    <a:pt x="72" y="109"/>
                  </a:moveTo>
                  <a:cubicBezTo>
                    <a:pt x="51" y="109"/>
                    <a:pt x="34" y="92"/>
                    <a:pt x="34" y="72"/>
                  </a:cubicBezTo>
                  <a:cubicBezTo>
                    <a:pt x="34" y="51"/>
                    <a:pt x="51" y="34"/>
                    <a:pt x="72" y="34"/>
                  </a:cubicBezTo>
                  <a:cubicBezTo>
                    <a:pt x="92" y="34"/>
                    <a:pt x="109" y="51"/>
                    <a:pt x="109" y="72"/>
                  </a:cubicBezTo>
                  <a:cubicBezTo>
                    <a:pt x="109" y="92"/>
                    <a:pt x="92" y="109"/>
                    <a:pt x="72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3" name="Freeform 807"/>
            <p:cNvSpPr>
              <a:spLocks noEditPoints="1"/>
            </p:cNvSpPr>
            <p:nvPr/>
          </p:nvSpPr>
          <p:spPr bwMode="auto">
            <a:xfrm>
              <a:off x="9652002" y="490538"/>
              <a:ext cx="606425" cy="214313"/>
            </a:xfrm>
            <a:custGeom>
              <a:avLst/>
              <a:gdLst>
                <a:gd name="T0" fmla="*/ 226 w 279"/>
                <a:gd name="T1" fmla="*/ 98 h 98"/>
                <a:gd name="T2" fmla="*/ 222 w 279"/>
                <a:gd name="T3" fmla="*/ 97 h 98"/>
                <a:gd name="T4" fmla="*/ 174 w 279"/>
                <a:gd name="T5" fmla="*/ 69 h 98"/>
                <a:gd name="T6" fmla="*/ 110 w 279"/>
                <a:gd name="T7" fmla="*/ 94 h 98"/>
                <a:gd name="T8" fmla="*/ 102 w 279"/>
                <a:gd name="T9" fmla="*/ 93 h 98"/>
                <a:gd name="T10" fmla="*/ 62 w 279"/>
                <a:gd name="T11" fmla="*/ 60 h 98"/>
                <a:gd name="T12" fmla="*/ 12 w 279"/>
                <a:gd name="T13" fmla="*/ 78 h 98"/>
                <a:gd name="T14" fmla="*/ 2 w 279"/>
                <a:gd name="T15" fmla="*/ 74 h 98"/>
                <a:gd name="T16" fmla="*/ 5 w 279"/>
                <a:gd name="T17" fmla="*/ 64 h 98"/>
                <a:gd name="T18" fmla="*/ 113 w 279"/>
                <a:gd name="T19" fmla="*/ 10 h 98"/>
                <a:gd name="T20" fmla="*/ 120 w 279"/>
                <a:gd name="T21" fmla="*/ 10 h 98"/>
                <a:gd name="T22" fmla="*/ 150 w 279"/>
                <a:gd name="T23" fmla="*/ 26 h 98"/>
                <a:gd name="T24" fmla="*/ 216 w 279"/>
                <a:gd name="T25" fmla="*/ 1 h 98"/>
                <a:gd name="T26" fmla="*/ 223 w 279"/>
                <a:gd name="T27" fmla="*/ 1 h 98"/>
                <a:gd name="T28" fmla="*/ 274 w 279"/>
                <a:gd name="T29" fmla="*/ 27 h 98"/>
                <a:gd name="T30" fmla="*/ 279 w 279"/>
                <a:gd name="T31" fmla="*/ 32 h 98"/>
                <a:gd name="T32" fmla="*/ 277 w 279"/>
                <a:gd name="T33" fmla="*/ 39 h 98"/>
                <a:gd name="T34" fmla="*/ 232 w 279"/>
                <a:gd name="T35" fmla="*/ 95 h 98"/>
                <a:gd name="T36" fmla="*/ 226 w 279"/>
                <a:gd name="T37" fmla="*/ 98 h 98"/>
                <a:gd name="T38" fmla="*/ 174 w 279"/>
                <a:gd name="T39" fmla="*/ 52 h 98"/>
                <a:gd name="T40" fmla="*/ 178 w 279"/>
                <a:gd name="T41" fmla="*/ 53 h 98"/>
                <a:gd name="T42" fmla="*/ 224 w 279"/>
                <a:gd name="T43" fmla="*/ 79 h 98"/>
                <a:gd name="T44" fmla="*/ 258 w 279"/>
                <a:gd name="T45" fmla="*/ 37 h 98"/>
                <a:gd name="T46" fmla="*/ 219 w 279"/>
                <a:gd name="T47" fmla="*/ 17 h 98"/>
                <a:gd name="T48" fmla="*/ 152 w 279"/>
                <a:gd name="T49" fmla="*/ 42 h 98"/>
                <a:gd name="T50" fmla="*/ 145 w 279"/>
                <a:gd name="T51" fmla="*/ 41 h 98"/>
                <a:gd name="T52" fmla="*/ 116 w 279"/>
                <a:gd name="T53" fmla="*/ 26 h 98"/>
                <a:gd name="T54" fmla="*/ 73 w 279"/>
                <a:gd name="T55" fmla="*/ 48 h 98"/>
                <a:gd name="T56" fmla="*/ 109 w 279"/>
                <a:gd name="T57" fmla="*/ 77 h 98"/>
                <a:gd name="T58" fmla="*/ 171 w 279"/>
                <a:gd name="T59" fmla="*/ 52 h 98"/>
                <a:gd name="T60" fmla="*/ 174 w 279"/>
                <a:gd name="T61" fmla="*/ 5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9" h="98">
                  <a:moveTo>
                    <a:pt x="226" y="98"/>
                  </a:moveTo>
                  <a:cubicBezTo>
                    <a:pt x="225" y="98"/>
                    <a:pt x="223" y="98"/>
                    <a:pt x="222" y="97"/>
                  </a:cubicBezTo>
                  <a:cubicBezTo>
                    <a:pt x="174" y="69"/>
                    <a:pt x="174" y="69"/>
                    <a:pt x="174" y="69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08" y="95"/>
                    <a:pt x="105" y="95"/>
                    <a:pt x="102" y="93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8" y="80"/>
                    <a:pt x="3" y="78"/>
                    <a:pt x="2" y="74"/>
                  </a:cubicBezTo>
                  <a:cubicBezTo>
                    <a:pt x="0" y="70"/>
                    <a:pt x="2" y="66"/>
                    <a:pt x="5" y="64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5" y="9"/>
                    <a:pt x="118" y="9"/>
                    <a:pt x="120" y="10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219" y="0"/>
                    <a:pt x="221" y="0"/>
                    <a:pt x="223" y="1"/>
                  </a:cubicBezTo>
                  <a:cubicBezTo>
                    <a:pt x="274" y="27"/>
                    <a:pt x="274" y="27"/>
                    <a:pt x="274" y="27"/>
                  </a:cubicBezTo>
                  <a:cubicBezTo>
                    <a:pt x="277" y="28"/>
                    <a:pt x="278" y="30"/>
                    <a:pt x="279" y="32"/>
                  </a:cubicBezTo>
                  <a:cubicBezTo>
                    <a:pt x="279" y="35"/>
                    <a:pt x="279" y="37"/>
                    <a:pt x="277" y="39"/>
                  </a:cubicBezTo>
                  <a:cubicBezTo>
                    <a:pt x="232" y="95"/>
                    <a:pt x="232" y="95"/>
                    <a:pt x="232" y="95"/>
                  </a:cubicBezTo>
                  <a:cubicBezTo>
                    <a:pt x="231" y="97"/>
                    <a:pt x="228" y="98"/>
                    <a:pt x="226" y="98"/>
                  </a:cubicBezTo>
                  <a:close/>
                  <a:moveTo>
                    <a:pt x="174" y="52"/>
                  </a:moveTo>
                  <a:cubicBezTo>
                    <a:pt x="176" y="52"/>
                    <a:pt x="177" y="52"/>
                    <a:pt x="178" y="53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58" y="37"/>
                    <a:pt x="258" y="37"/>
                    <a:pt x="258" y="3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0" y="43"/>
                    <a:pt x="147" y="43"/>
                    <a:pt x="145" y="41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2" y="52"/>
                    <a:pt x="173" y="52"/>
                    <a:pt x="17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4" name="Freeform 809"/>
            <p:cNvSpPr/>
            <p:nvPr/>
          </p:nvSpPr>
          <p:spPr bwMode="auto">
            <a:xfrm>
              <a:off x="10010776" y="490538"/>
              <a:ext cx="136525" cy="147638"/>
            </a:xfrm>
            <a:custGeom>
              <a:avLst/>
              <a:gdLst>
                <a:gd name="T0" fmla="*/ 9 w 63"/>
                <a:gd name="T1" fmla="*/ 68 h 68"/>
                <a:gd name="T2" fmla="*/ 4 w 63"/>
                <a:gd name="T3" fmla="*/ 66 h 68"/>
                <a:gd name="T4" fmla="*/ 3 w 63"/>
                <a:gd name="T5" fmla="*/ 54 h 68"/>
                <a:gd name="T6" fmla="*/ 48 w 63"/>
                <a:gd name="T7" fmla="*/ 3 h 68"/>
                <a:gd name="T8" fmla="*/ 60 w 63"/>
                <a:gd name="T9" fmla="*/ 2 h 68"/>
                <a:gd name="T10" fmla="*/ 60 w 63"/>
                <a:gd name="T11" fmla="*/ 14 h 68"/>
                <a:gd name="T12" fmla="*/ 15 w 63"/>
                <a:gd name="T13" fmla="*/ 65 h 68"/>
                <a:gd name="T14" fmla="*/ 9 w 63"/>
                <a:gd name="T1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68">
                  <a:moveTo>
                    <a:pt x="9" y="68"/>
                  </a:moveTo>
                  <a:cubicBezTo>
                    <a:pt x="7" y="68"/>
                    <a:pt x="5" y="67"/>
                    <a:pt x="4" y="66"/>
                  </a:cubicBezTo>
                  <a:cubicBezTo>
                    <a:pt x="1" y="63"/>
                    <a:pt x="0" y="58"/>
                    <a:pt x="3" y="5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51" y="0"/>
                    <a:pt x="56" y="0"/>
                    <a:pt x="60" y="2"/>
                  </a:cubicBezTo>
                  <a:cubicBezTo>
                    <a:pt x="63" y="5"/>
                    <a:pt x="63" y="11"/>
                    <a:pt x="60" y="14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4" y="67"/>
                    <a:pt x="11" y="68"/>
                    <a:pt x="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5" name="Freeform 810"/>
            <p:cNvSpPr/>
            <p:nvPr/>
          </p:nvSpPr>
          <p:spPr bwMode="auto">
            <a:xfrm>
              <a:off x="9863139" y="547688"/>
              <a:ext cx="136525" cy="141288"/>
            </a:xfrm>
            <a:custGeom>
              <a:avLst/>
              <a:gdLst>
                <a:gd name="T0" fmla="*/ 9 w 63"/>
                <a:gd name="T1" fmla="*/ 65 h 65"/>
                <a:gd name="T2" fmla="*/ 4 w 63"/>
                <a:gd name="T3" fmla="*/ 63 h 65"/>
                <a:gd name="T4" fmla="*/ 3 w 63"/>
                <a:gd name="T5" fmla="*/ 52 h 65"/>
                <a:gd name="T6" fmla="*/ 48 w 63"/>
                <a:gd name="T7" fmla="*/ 3 h 65"/>
                <a:gd name="T8" fmla="*/ 60 w 63"/>
                <a:gd name="T9" fmla="*/ 2 h 65"/>
                <a:gd name="T10" fmla="*/ 60 w 63"/>
                <a:gd name="T11" fmla="*/ 13 h 65"/>
                <a:gd name="T12" fmla="*/ 15 w 63"/>
                <a:gd name="T13" fmla="*/ 63 h 65"/>
                <a:gd name="T14" fmla="*/ 9 w 63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65">
                  <a:moveTo>
                    <a:pt x="9" y="65"/>
                  </a:moveTo>
                  <a:cubicBezTo>
                    <a:pt x="7" y="65"/>
                    <a:pt x="5" y="65"/>
                    <a:pt x="4" y="63"/>
                  </a:cubicBezTo>
                  <a:cubicBezTo>
                    <a:pt x="0" y="60"/>
                    <a:pt x="0" y="56"/>
                    <a:pt x="3" y="5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51" y="0"/>
                    <a:pt x="56" y="0"/>
                    <a:pt x="60" y="2"/>
                  </a:cubicBezTo>
                  <a:cubicBezTo>
                    <a:pt x="63" y="5"/>
                    <a:pt x="63" y="10"/>
                    <a:pt x="60" y="1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4" y="64"/>
                    <a:pt x="11" y="65"/>
                    <a:pt x="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31" y="-1479590"/>
            <a:ext cx="4767485" cy="4560203"/>
          </a:xfrm>
          <a:prstGeom prst="rect">
            <a:avLst/>
          </a:prstGeom>
        </p:spPr>
      </p:pic>
      <p:pic>
        <p:nvPicPr>
          <p:cNvPr id="128" name="图片 1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318" y="3550388"/>
            <a:ext cx="4767485" cy="45602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569"/>
            <a:ext cx="9144000" cy="900747"/>
          </a:xfrm>
        </p:spPr>
        <p:txBody>
          <a:bodyPr/>
          <a:lstStyle/>
          <a:p>
            <a:r>
              <a:rPr lang="zh-CN" altLang="en-US" sz="4800" dirty="0" smtClean="0">
                <a:latin typeface="方正姚体" pitchFamily="2" charset="-122"/>
                <a:ea typeface="方正姚体" pitchFamily="2" charset="-122"/>
              </a:rPr>
              <a:t>产品组合</a:t>
            </a:r>
            <a:endParaRPr lang="bg-BG" sz="4800" dirty="0">
              <a:ea typeface="方正姚体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1600" dirty="0" smtClean="0"/>
              <a:t>多色彩欧美扁平风格商务通用</a:t>
            </a:r>
            <a:r>
              <a:rPr lang="en-US" altLang="zh-CN" sz="1600" dirty="0" smtClean="0"/>
              <a:t>PPT</a:t>
            </a:r>
            <a:r>
              <a:rPr lang="zh-CN" altLang="en-US" sz="1600" dirty="0" smtClean="0"/>
              <a:t>模板</a:t>
            </a:r>
            <a:endParaRPr lang="en-US" sz="1600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11047808" y="6383053"/>
            <a:ext cx="495300" cy="330076"/>
          </a:xfrm>
        </p:spPr>
        <p:txBody>
          <a:bodyPr/>
          <a:lstStyle/>
          <a:p>
            <a:fld id="{CCB13F18-A32D-40F8-92A2-4CABB04772E8}" type="slidenum">
              <a:rPr lang="bg-BG" smtClean="0"/>
            </a:fld>
            <a:endParaRPr lang="bg-BG" dirty="0"/>
          </a:p>
        </p:txBody>
      </p:sp>
      <p:sp>
        <p:nvSpPr>
          <p:cNvPr id="11" name="Snip Single Corner Rectangle 10"/>
          <p:cNvSpPr/>
          <p:nvPr/>
        </p:nvSpPr>
        <p:spPr>
          <a:xfrm flipH="1">
            <a:off x="1748969" y="1899884"/>
            <a:ext cx="2074546" cy="878239"/>
          </a:xfrm>
          <a:prstGeom prst="snip1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751978" y="2783007"/>
            <a:ext cx="2068529" cy="2667343"/>
          </a:xfrm>
          <a:prstGeom prst="rect">
            <a:avLst/>
          </a:prstGeom>
          <a:solidFill>
            <a:schemeClr val="accent2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55300" y="1894249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免费版</a:t>
            </a:r>
            <a:endParaRPr lang="bg-BG" sz="2800" b="1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3541" y="234326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年服务费</a:t>
            </a:r>
            <a:endParaRPr lang="bg-BG" sz="16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7320" y="2634042"/>
            <a:ext cx="477845" cy="406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>
              <a:latin typeface="+mn-ea"/>
            </a:endParaRPr>
          </a:p>
        </p:txBody>
      </p:sp>
      <p:sp>
        <p:nvSpPr>
          <p:cNvPr id="6" name="Isosceles Triangle 5"/>
          <p:cNvSpPr/>
          <p:nvPr/>
        </p:nvSpPr>
        <p:spPr>
          <a:xfrm rot="3600000">
            <a:off x="2704419" y="2698694"/>
            <a:ext cx="163647" cy="14107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 dirty="0">
              <a:latin typeface="+mn-ea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325917" y="4952730"/>
            <a:ext cx="920651" cy="3761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83540" y="4990667"/>
            <a:ext cx="1005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 smtClean="0">
                <a:latin typeface="+mn-ea"/>
                <a:cs typeface="Open Sans Condensed Light" panose="020B0306030504020204" pitchFamily="34" charset="0"/>
              </a:rPr>
              <a:t>更多详情</a:t>
            </a:r>
            <a:endParaRPr lang="bg-BG" sz="1600" dirty="0"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751978" y="5465054"/>
            <a:ext cx="2068529" cy="40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751978" y="2968964"/>
            <a:ext cx="2068529" cy="386042"/>
          </a:xfrm>
          <a:prstGeom prst="rect">
            <a:avLst/>
          </a:prstGeom>
          <a:solidFill>
            <a:schemeClr val="accent5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>
              <a:latin typeface="+mn-ea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51978" y="3718334"/>
            <a:ext cx="2068529" cy="386042"/>
          </a:xfrm>
          <a:prstGeom prst="rect">
            <a:avLst/>
          </a:prstGeom>
          <a:solidFill>
            <a:schemeClr val="accent5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>
              <a:latin typeface="+mn-ea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751978" y="4444549"/>
            <a:ext cx="2068529" cy="386042"/>
          </a:xfrm>
          <a:prstGeom prst="rect">
            <a:avLst/>
          </a:prstGeom>
          <a:solidFill>
            <a:schemeClr val="accent5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>
              <a:latin typeface="+mn-e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69525" y="4467347"/>
            <a:ext cx="18334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latin typeface="+mn-ea"/>
                <a:cs typeface="Open Sans Condensed Light" panose="020B0306030504020204" pitchFamily="34" charset="0"/>
              </a:rPr>
              <a:t>无广告</a:t>
            </a:r>
            <a:endParaRPr lang="en-US" sz="1600" dirty="0"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3" name="Snip Single Corner Rectangle 52"/>
          <p:cNvSpPr/>
          <p:nvPr/>
        </p:nvSpPr>
        <p:spPr>
          <a:xfrm flipH="1">
            <a:off x="3974711" y="1899884"/>
            <a:ext cx="2074546" cy="878239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977720" y="2783007"/>
            <a:ext cx="2068529" cy="2667343"/>
          </a:xfrm>
          <a:prstGeom prst="rect">
            <a:avLst/>
          </a:prstGeom>
          <a:solidFill>
            <a:schemeClr val="accent2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81042" y="1894249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高级版</a:t>
            </a:r>
            <a:endParaRPr lang="bg-BG" sz="2800" b="1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09283" y="234326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年服务费</a:t>
            </a:r>
            <a:endParaRPr lang="bg-BG" sz="16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773062" y="2634042"/>
            <a:ext cx="477845" cy="406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>
              <a:latin typeface="+mn-ea"/>
            </a:endParaRPr>
          </a:p>
        </p:txBody>
      </p:sp>
      <p:sp>
        <p:nvSpPr>
          <p:cNvPr id="58" name="Isosceles Triangle 57"/>
          <p:cNvSpPr/>
          <p:nvPr/>
        </p:nvSpPr>
        <p:spPr>
          <a:xfrm rot="3600000">
            <a:off x="4930161" y="2698694"/>
            <a:ext cx="163647" cy="14107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 dirty="0">
              <a:latin typeface="+mn-ea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551659" y="4952730"/>
            <a:ext cx="920651" cy="37611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509282" y="4990667"/>
            <a:ext cx="1005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+mn-ea"/>
                <a:cs typeface="Open Sans Condensed Light" panose="020B0306030504020204" pitchFamily="34" charset="0"/>
              </a:rPr>
              <a:t>更多详情</a:t>
            </a:r>
            <a:endParaRPr lang="bg-BG" sz="1600" dirty="0">
              <a:solidFill>
                <a:schemeClr val="bg1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977720" y="5465054"/>
            <a:ext cx="2068529" cy="40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977720" y="2968964"/>
            <a:ext cx="2068529" cy="386042"/>
          </a:xfrm>
          <a:prstGeom prst="rect">
            <a:avLst/>
          </a:prstGeom>
          <a:solidFill>
            <a:schemeClr val="accent5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>
              <a:latin typeface="+mn-ea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977720" y="3718334"/>
            <a:ext cx="2068529" cy="386042"/>
          </a:xfrm>
          <a:prstGeom prst="rect">
            <a:avLst/>
          </a:prstGeom>
          <a:solidFill>
            <a:schemeClr val="accent5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>
              <a:latin typeface="+mn-ea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977720" y="4444549"/>
            <a:ext cx="2068529" cy="386042"/>
          </a:xfrm>
          <a:prstGeom prst="rect">
            <a:avLst/>
          </a:prstGeom>
          <a:solidFill>
            <a:schemeClr val="accent5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>
              <a:latin typeface="+mn-ea"/>
            </a:endParaRPr>
          </a:p>
        </p:txBody>
      </p:sp>
      <p:sp>
        <p:nvSpPr>
          <p:cNvPr id="67" name="Snip Single Corner Rectangle 66"/>
          <p:cNvSpPr/>
          <p:nvPr/>
        </p:nvSpPr>
        <p:spPr>
          <a:xfrm flipH="1">
            <a:off x="6200453" y="1899884"/>
            <a:ext cx="2074546" cy="878239"/>
          </a:xfrm>
          <a:prstGeom prst="snip1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203462" y="2783007"/>
            <a:ext cx="2068529" cy="2667343"/>
          </a:xfrm>
          <a:prstGeom prst="rect">
            <a:avLst/>
          </a:prstGeom>
          <a:solidFill>
            <a:schemeClr val="accent2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606784" y="1894249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商务版</a:t>
            </a:r>
            <a:endParaRPr lang="bg-BG" sz="2800" b="1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735025" y="234326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年服务费</a:t>
            </a:r>
            <a:endParaRPr lang="bg-BG" sz="16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998804" y="2634042"/>
            <a:ext cx="477845" cy="406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>
              <a:latin typeface="+mn-ea"/>
            </a:endParaRPr>
          </a:p>
        </p:txBody>
      </p:sp>
      <p:sp>
        <p:nvSpPr>
          <p:cNvPr id="72" name="Isosceles Triangle 71"/>
          <p:cNvSpPr/>
          <p:nvPr/>
        </p:nvSpPr>
        <p:spPr>
          <a:xfrm rot="3600000">
            <a:off x="7155903" y="2698694"/>
            <a:ext cx="163647" cy="14107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 dirty="0">
              <a:latin typeface="+mn-ea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777401" y="4952730"/>
            <a:ext cx="920651" cy="376117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735024" y="4990667"/>
            <a:ext cx="1005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accent4"/>
                </a:solidFill>
                <a:latin typeface="+mn-ea"/>
                <a:cs typeface="Open Sans Condensed Light" panose="020B0306030504020204" pitchFamily="34" charset="0"/>
              </a:rPr>
              <a:t>更多详情</a:t>
            </a:r>
            <a:endParaRPr lang="bg-BG" sz="1600" dirty="0">
              <a:solidFill>
                <a:schemeClr val="accent4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203462" y="5465054"/>
            <a:ext cx="2068529" cy="406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203462" y="2968964"/>
            <a:ext cx="2068529" cy="386042"/>
          </a:xfrm>
          <a:prstGeom prst="rect">
            <a:avLst/>
          </a:prstGeom>
          <a:solidFill>
            <a:schemeClr val="accent5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>
              <a:latin typeface="+mn-ea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203462" y="3718334"/>
            <a:ext cx="2068529" cy="386042"/>
          </a:xfrm>
          <a:prstGeom prst="rect">
            <a:avLst/>
          </a:prstGeom>
          <a:solidFill>
            <a:schemeClr val="accent5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>
              <a:latin typeface="+mn-ea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203462" y="4444549"/>
            <a:ext cx="2068529" cy="386042"/>
          </a:xfrm>
          <a:prstGeom prst="rect">
            <a:avLst/>
          </a:prstGeom>
          <a:solidFill>
            <a:schemeClr val="accent5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>
              <a:latin typeface="+mn-ea"/>
            </a:endParaRPr>
          </a:p>
        </p:txBody>
      </p:sp>
      <p:sp>
        <p:nvSpPr>
          <p:cNvPr id="82" name="Snip Single Corner Rectangle 81"/>
          <p:cNvSpPr/>
          <p:nvPr/>
        </p:nvSpPr>
        <p:spPr>
          <a:xfrm flipH="1">
            <a:off x="8411249" y="1899884"/>
            <a:ext cx="2074546" cy="878239"/>
          </a:xfrm>
          <a:prstGeom prst="snip1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8414258" y="2783007"/>
            <a:ext cx="2068529" cy="2667343"/>
          </a:xfrm>
          <a:prstGeom prst="rect">
            <a:avLst/>
          </a:prstGeom>
          <a:solidFill>
            <a:schemeClr val="accent2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817579" y="1894249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企业版</a:t>
            </a:r>
            <a:endParaRPr lang="bg-BG" sz="2800" b="1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945821" y="234326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年服务费</a:t>
            </a:r>
            <a:endParaRPr lang="bg-BG" sz="16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9209600" y="2634042"/>
            <a:ext cx="477845" cy="406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>
              <a:latin typeface="+mn-ea"/>
            </a:endParaRPr>
          </a:p>
        </p:txBody>
      </p:sp>
      <p:sp>
        <p:nvSpPr>
          <p:cNvPr id="95" name="Isosceles Triangle 94"/>
          <p:cNvSpPr/>
          <p:nvPr/>
        </p:nvSpPr>
        <p:spPr>
          <a:xfrm rot="3600000">
            <a:off x="9366699" y="2698694"/>
            <a:ext cx="163647" cy="14107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 dirty="0">
              <a:latin typeface="+mn-ea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8988197" y="4952730"/>
            <a:ext cx="920651" cy="376117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8945820" y="4990667"/>
            <a:ext cx="1005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2"/>
                </a:solidFill>
                <a:latin typeface="+mn-ea"/>
                <a:cs typeface="Open Sans Condensed Light" panose="020B0306030504020204" pitchFamily="34" charset="0"/>
              </a:rPr>
              <a:t>更多详情</a:t>
            </a:r>
            <a:endParaRPr lang="bg-BG" sz="1600" dirty="0">
              <a:solidFill>
                <a:schemeClr val="tx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8414258" y="5465054"/>
            <a:ext cx="2068529" cy="406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8414258" y="2968964"/>
            <a:ext cx="2068529" cy="386042"/>
          </a:xfrm>
          <a:prstGeom prst="rect">
            <a:avLst/>
          </a:prstGeom>
          <a:solidFill>
            <a:schemeClr val="accent5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>
              <a:latin typeface="+mn-ea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8414258" y="3718334"/>
            <a:ext cx="2068529" cy="386042"/>
          </a:xfrm>
          <a:prstGeom prst="rect">
            <a:avLst/>
          </a:prstGeom>
          <a:solidFill>
            <a:schemeClr val="accent5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>
              <a:latin typeface="+mn-ea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8414258" y="4444549"/>
            <a:ext cx="2068529" cy="386042"/>
          </a:xfrm>
          <a:prstGeom prst="rect">
            <a:avLst/>
          </a:prstGeom>
          <a:solidFill>
            <a:schemeClr val="accent5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>
              <a:latin typeface="+mn-e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73734" y="2968808"/>
            <a:ext cx="12250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+mn-ea"/>
                <a:cs typeface="Open Sans Condensed Light" panose="020B0306030504020204" pitchFamily="34" charset="0"/>
              </a:rPr>
              <a:t>50MB </a:t>
            </a:r>
            <a:r>
              <a:rPr lang="zh-CN" altLang="en-US" sz="16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带宽</a:t>
            </a:r>
            <a:endParaRPr lang="en-US" sz="16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9922" y="3356297"/>
            <a:ext cx="14526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+mn-ea"/>
                <a:cs typeface="Open Sans Condensed Light" panose="020B0306030504020204" pitchFamily="34" charset="0"/>
              </a:rPr>
              <a:t>1 </a:t>
            </a:r>
            <a:r>
              <a:rPr lang="en-US" sz="16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E-mail </a:t>
            </a:r>
            <a:r>
              <a:rPr lang="zh-CN" altLang="en-US" sz="16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账号</a:t>
            </a:r>
            <a:endParaRPr lang="en-US" sz="16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14851" y="3726909"/>
            <a:ext cx="17427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+mn-ea"/>
                <a:cs typeface="Open Sans Condensed Light" panose="020B0306030504020204" pitchFamily="34" charset="0"/>
              </a:rPr>
              <a:t>2 </a:t>
            </a:r>
            <a:r>
              <a:rPr lang="en-US" sz="16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MySQL </a:t>
            </a:r>
            <a:r>
              <a:rPr lang="zh-CN" altLang="en-US" sz="16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数据库</a:t>
            </a:r>
            <a:endParaRPr lang="en-US" sz="16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8438" y="4092518"/>
            <a:ext cx="17556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+mn-ea"/>
                <a:cs typeface="Open Sans Condensed Light" panose="020B0306030504020204" pitchFamily="34" charset="0"/>
              </a:rPr>
              <a:t>100MB </a:t>
            </a:r>
            <a:r>
              <a:rPr lang="zh-CN" altLang="en-US" sz="16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磁盘空间</a:t>
            </a:r>
            <a:endParaRPr lang="en-US" sz="16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095267" y="4476621"/>
            <a:ext cx="18334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n-ea"/>
                <a:cs typeface="Open Sans Condensed Light" panose="020B0306030504020204" pitchFamily="34" charset="0"/>
              </a:rPr>
              <a:t>40$ </a:t>
            </a:r>
            <a:r>
              <a:rPr lang="zh-CN" altLang="en-US" sz="16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广告费</a:t>
            </a:r>
            <a:endParaRPr lang="en-US" sz="16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339364" y="2978082"/>
            <a:ext cx="13452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n-ea"/>
                <a:cs typeface="Open Sans Condensed Light" panose="020B0306030504020204" pitchFamily="34" charset="0"/>
              </a:rPr>
              <a:t>200MB</a:t>
            </a:r>
            <a:r>
              <a:rPr lang="en-US" sz="1600" dirty="0" smtClean="0">
                <a:latin typeface="+mn-ea"/>
                <a:cs typeface="Open Sans Condensed Light" panose="020B0306030504020204" pitchFamily="34" charset="0"/>
              </a:rPr>
              <a:t> </a:t>
            </a:r>
            <a:r>
              <a:rPr lang="zh-CN" altLang="en-US" sz="16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带宽</a:t>
            </a:r>
            <a:endParaRPr lang="en-US" sz="16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225551" y="3365571"/>
            <a:ext cx="15728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n-ea"/>
                <a:cs typeface="Open Sans Condensed Light" panose="020B0306030504020204" pitchFamily="34" charset="0"/>
              </a:rPr>
              <a:t>25</a:t>
            </a:r>
            <a:r>
              <a:rPr lang="en-US" sz="1600" dirty="0" smtClean="0">
                <a:latin typeface="+mn-ea"/>
                <a:cs typeface="Open Sans Condensed Light" panose="020B0306030504020204" pitchFamily="34" charset="0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E-mail </a:t>
            </a:r>
            <a:r>
              <a:rPr lang="zh-CN" altLang="en-US" sz="16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账号</a:t>
            </a:r>
            <a:endParaRPr lang="en-US" sz="16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080480" y="3736183"/>
            <a:ext cx="18630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n-ea"/>
                <a:cs typeface="Open Sans Condensed Light" panose="020B0306030504020204" pitchFamily="34" charset="0"/>
              </a:rPr>
              <a:t>10</a:t>
            </a:r>
            <a:r>
              <a:rPr lang="en-US" sz="1600" dirty="0" smtClean="0">
                <a:latin typeface="+mn-ea"/>
                <a:cs typeface="Open Sans Condensed Light" panose="020B0306030504020204" pitchFamily="34" charset="0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MySQL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+mn-ea"/>
                <a:cs typeface="Open Sans Condensed Light" panose="020B0306030504020204" pitchFamily="34" charset="0"/>
              </a:rPr>
              <a:t> </a:t>
            </a:r>
            <a:r>
              <a:rPr lang="zh-CN" altLang="en-US" sz="16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数据库</a:t>
            </a:r>
            <a:endParaRPr lang="en-US" sz="16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4134180" y="4101792"/>
            <a:ext cx="17556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n-ea"/>
                <a:cs typeface="Open Sans Condensed Light" panose="020B0306030504020204" pitchFamily="34" charset="0"/>
              </a:rPr>
              <a:t>500MB</a:t>
            </a:r>
            <a:r>
              <a:rPr lang="en-US" sz="1600" dirty="0" smtClean="0">
                <a:latin typeface="+mn-ea"/>
                <a:cs typeface="Open Sans Condensed Light" panose="020B0306030504020204" pitchFamily="34" charset="0"/>
              </a:rPr>
              <a:t> </a:t>
            </a:r>
            <a:r>
              <a:rPr lang="zh-CN" altLang="en-US" sz="16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磁盘空间</a:t>
            </a:r>
            <a:endParaRPr lang="en-US" sz="16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321009" y="4484213"/>
            <a:ext cx="18334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4"/>
                </a:solidFill>
                <a:latin typeface="+mn-ea"/>
                <a:cs typeface="Open Sans Condensed Light" panose="020B0306030504020204" pitchFamily="34" charset="0"/>
              </a:rPr>
              <a:t>100$ </a:t>
            </a:r>
            <a:r>
              <a:rPr lang="zh-CN" altLang="en-US" sz="16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广告费</a:t>
            </a:r>
            <a:endParaRPr lang="en-US" sz="16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565106" y="2985674"/>
            <a:ext cx="13452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4"/>
                </a:solidFill>
                <a:latin typeface="+mn-ea"/>
                <a:cs typeface="Open Sans Condensed Light" panose="020B0306030504020204" pitchFamily="34" charset="0"/>
              </a:rPr>
              <a:t>500MB</a:t>
            </a:r>
            <a:r>
              <a:rPr lang="en-US" sz="1600" dirty="0" smtClean="0">
                <a:latin typeface="+mn-ea"/>
                <a:cs typeface="Open Sans Condensed Light" panose="020B0306030504020204" pitchFamily="34" charset="0"/>
              </a:rPr>
              <a:t> </a:t>
            </a:r>
            <a:r>
              <a:rPr lang="zh-CN" altLang="en-US" sz="16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带宽</a:t>
            </a:r>
            <a:endParaRPr lang="en-US" sz="16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451293" y="3373163"/>
            <a:ext cx="15728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4"/>
                </a:solidFill>
                <a:latin typeface="+mn-ea"/>
                <a:cs typeface="Open Sans Condensed Light" panose="020B0306030504020204" pitchFamily="34" charset="0"/>
              </a:rPr>
              <a:t>50</a:t>
            </a:r>
            <a:r>
              <a:rPr lang="en-US" sz="1600" dirty="0" smtClean="0">
                <a:latin typeface="+mn-ea"/>
                <a:cs typeface="Open Sans Condensed Light" panose="020B0306030504020204" pitchFamily="34" charset="0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E-mail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+mn-ea"/>
                <a:cs typeface="Open Sans Condensed Light" panose="020B0306030504020204" pitchFamily="34" charset="0"/>
              </a:rPr>
              <a:t> </a:t>
            </a:r>
            <a:r>
              <a:rPr lang="zh-CN" altLang="en-US" sz="16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账号</a:t>
            </a:r>
            <a:endParaRPr lang="en-US" sz="16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306222" y="3743775"/>
            <a:ext cx="18630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4"/>
                </a:solidFill>
                <a:latin typeface="+mn-ea"/>
                <a:cs typeface="Open Sans Condensed Light" panose="020B0306030504020204" pitchFamily="34" charset="0"/>
              </a:rPr>
              <a:t>50</a:t>
            </a:r>
            <a:r>
              <a:rPr lang="en-US" sz="1600" dirty="0" smtClean="0">
                <a:latin typeface="+mn-ea"/>
                <a:cs typeface="Open Sans Condensed Light" panose="020B0306030504020204" pitchFamily="34" charset="0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MySQL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+mn-ea"/>
                <a:cs typeface="Open Sans Condensed Light" panose="020B0306030504020204" pitchFamily="34" charset="0"/>
              </a:rPr>
              <a:t> </a:t>
            </a:r>
            <a:r>
              <a:rPr lang="zh-CN" altLang="en-US" sz="16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数据库</a:t>
            </a:r>
            <a:endParaRPr lang="en-US" sz="16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299810" y="4109384"/>
            <a:ext cx="18758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4"/>
                </a:solidFill>
                <a:latin typeface="+mn-ea"/>
                <a:cs typeface="Open Sans Condensed Light" panose="020B0306030504020204" pitchFamily="34" charset="0"/>
              </a:rPr>
              <a:t>1000MB</a:t>
            </a:r>
            <a:r>
              <a:rPr lang="en-US" sz="1600" dirty="0" smtClean="0">
                <a:latin typeface="+mn-ea"/>
                <a:cs typeface="Open Sans Condensed Light" panose="020B0306030504020204" pitchFamily="34" charset="0"/>
              </a:rPr>
              <a:t> </a:t>
            </a:r>
            <a:r>
              <a:rPr lang="zh-CN" altLang="en-US" sz="16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磁盘空间</a:t>
            </a:r>
            <a:endParaRPr lang="en-US" sz="16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8531805" y="4483761"/>
            <a:ext cx="18334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en-US" sz="1600" dirty="0" smtClean="0">
                <a:solidFill>
                  <a:schemeClr val="tx2"/>
                </a:solidFill>
                <a:latin typeface="+mn-ea"/>
                <a:cs typeface="Open Sans Condensed Light" panose="020B0306030504020204" pitchFamily="34" charset="0"/>
              </a:rPr>
              <a:t>00$ </a:t>
            </a:r>
            <a:r>
              <a:rPr lang="zh-CN" altLang="en-US" sz="16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广告费</a:t>
            </a:r>
            <a:endParaRPr lang="en-US" sz="16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829603" y="2985222"/>
            <a:ext cx="12378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2"/>
                </a:solidFill>
                <a:latin typeface="+mn-ea"/>
                <a:cs typeface="Open Sans Condensed Light" panose="020B0306030504020204" pitchFamily="34" charset="0"/>
              </a:rPr>
              <a:t>不限制</a:t>
            </a:r>
            <a:r>
              <a:rPr lang="zh-CN" altLang="en-US" sz="16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带宽</a:t>
            </a:r>
            <a:endParaRPr lang="en-US" sz="16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8491369" y="3372711"/>
            <a:ext cx="19143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2"/>
                </a:solidFill>
                <a:latin typeface="+mn-ea"/>
                <a:cs typeface="Open Sans Condensed Light" panose="020B0306030504020204" pitchFamily="34" charset="0"/>
              </a:rPr>
              <a:t>不限制</a:t>
            </a:r>
            <a:r>
              <a:rPr lang="en-US" sz="16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E-mail</a:t>
            </a:r>
            <a:r>
              <a:rPr lang="en-US" sz="16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+mn-ea"/>
                <a:cs typeface="Open Sans Condensed Light" panose="020B0306030504020204" pitchFamily="34" charset="0"/>
              </a:rPr>
              <a:t> </a:t>
            </a:r>
            <a:r>
              <a:rPr lang="zh-CN" altLang="en-US" sz="16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账号</a:t>
            </a:r>
            <a:endParaRPr lang="en-US" sz="16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8346298" y="3743323"/>
            <a:ext cx="22044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2"/>
                </a:solidFill>
                <a:latin typeface="+mn-ea"/>
                <a:cs typeface="Open Sans Condensed Light" panose="020B0306030504020204" pitchFamily="34" charset="0"/>
              </a:rPr>
              <a:t>不限制</a:t>
            </a:r>
            <a:r>
              <a:rPr lang="en-US" sz="16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MySQL</a:t>
            </a:r>
            <a:r>
              <a:rPr lang="en-US" sz="16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+mn-ea"/>
                <a:cs typeface="Open Sans Condensed Light" panose="020B0306030504020204" pitchFamily="34" charset="0"/>
              </a:rPr>
              <a:t> </a:t>
            </a:r>
            <a:r>
              <a:rPr lang="zh-CN" altLang="en-US" sz="16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数据库</a:t>
            </a:r>
            <a:endParaRPr lang="en-US" sz="16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8624418" y="4108932"/>
            <a:ext cx="16482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2"/>
                </a:solidFill>
                <a:latin typeface="+mn-ea"/>
                <a:cs typeface="Open Sans Condensed Light" panose="020B0306030504020204" pitchFamily="34" charset="0"/>
              </a:rPr>
              <a:t>不限制</a:t>
            </a:r>
            <a:r>
              <a:rPr lang="zh-CN" altLang="en-US" sz="1600" dirty="0" smtClean="0">
                <a:solidFill>
                  <a:schemeClr val="accent2"/>
                </a:solidFill>
                <a:latin typeface="+mn-ea"/>
                <a:cs typeface="Open Sans Condensed Light" panose="020B0306030504020204" pitchFamily="34" charset="0"/>
              </a:rPr>
              <a:t>磁盘空间</a:t>
            </a:r>
            <a:endParaRPr lang="en-US" sz="1600" dirty="0">
              <a:solidFill>
                <a:schemeClr val="accent2"/>
              </a:solidFill>
              <a:latin typeface="+mn-ea"/>
              <a:cs typeface="Open Sans Condensed Light" panose="020B03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4" name="Rectangle 1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641831" y="4438964"/>
            <a:ext cx="768743" cy="768743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725054" y="4438964"/>
            <a:ext cx="768743" cy="768743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5962" y="1715575"/>
            <a:ext cx="44165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>
                <a:solidFill>
                  <a:schemeClr val="accent5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逆境中成长</a:t>
            </a:r>
            <a:endParaRPr lang="bg-BG" sz="6600" b="1" dirty="0">
              <a:solidFill>
                <a:schemeClr val="accent5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31936" y="2745528"/>
            <a:ext cx="43606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5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5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5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5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5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分钟之内</a:t>
            </a:r>
            <a:r>
              <a:rPr lang="zh-CN" altLang="en-US" sz="1200" dirty="0" smtClean="0">
                <a:solidFill>
                  <a:schemeClr val="accent5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。此处添加详细文本描述，建议与标题相关并符合整体语言风格，语言描述尽量简洁生动。</a:t>
            </a:r>
            <a:endParaRPr lang="zh-CN" altLang="en-US" sz="1200" dirty="0">
              <a:solidFill>
                <a:schemeClr val="accent5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31936" y="3776261"/>
            <a:ext cx="4360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5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5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5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5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5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分钟之内</a:t>
            </a:r>
            <a:r>
              <a:rPr lang="zh-CN" altLang="en-US" sz="1200" dirty="0" smtClean="0">
                <a:solidFill>
                  <a:schemeClr val="accent5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。</a:t>
            </a:r>
            <a:endParaRPr lang="zh-CN" altLang="en-US" sz="1200" dirty="0">
              <a:solidFill>
                <a:schemeClr val="accent5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815" y="1927350"/>
            <a:ext cx="1624500" cy="330406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1850066"/>
            <a:ext cx="116956" cy="1144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7" name="Rectangle 26"/>
          <p:cNvSpPr/>
          <p:nvPr/>
        </p:nvSpPr>
        <p:spPr>
          <a:xfrm>
            <a:off x="0" y="2994541"/>
            <a:ext cx="116956" cy="1098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8" name="Rectangle 27"/>
          <p:cNvSpPr/>
          <p:nvPr/>
        </p:nvSpPr>
        <p:spPr>
          <a:xfrm>
            <a:off x="0" y="4093535"/>
            <a:ext cx="116956" cy="10953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5" name="Freeform 236"/>
          <p:cNvSpPr/>
          <p:nvPr/>
        </p:nvSpPr>
        <p:spPr bwMode="auto">
          <a:xfrm>
            <a:off x="4966028" y="4568297"/>
            <a:ext cx="291772" cy="487533"/>
          </a:xfrm>
          <a:custGeom>
            <a:avLst/>
            <a:gdLst>
              <a:gd name="T0" fmla="*/ 98 w 149"/>
              <a:gd name="T1" fmla="*/ 140 h 249"/>
              <a:gd name="T2" fmla="*/ 133 w 149"/>
              <a:gd name="T3" fmla="*/ 66 h 249"/>
              <a:gd name="T4" fmla="*/ 74 w 149"/>
              <a:gd name="T5" fmla="*/ 0 h 249"/>
              <a:gd name="T6" fmla="*/ 16 w 149"/>
              <a:gd name="T7" fmla="*/ 66 h 249"/>
              <a:gd name="T8" fmla="*/ 51 w 149"/>
              <a:gd name="T9" fmla="*/ 140 h 249"/>
              <a:gd name="T10" fmla="*/ 0 w 149"/>
              <a:gd name="T11" fmla="*/ 198 h 249"/>
              <a:gd name="T12" fmla="*/ 74 w 149"/>
              <a:gd name="T13" fmla="*/ 249 h 249"/>
              <a:gd name="T14" fmla="*/ 149 w 149"/>
              <a:gd name="T15" fmla="*/ 198 h 249"/>
              <a:gd name="T16" fmla="*/ 98 w 149"/>
              <a:gd name="T17" fmla="*/ 14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9" h="249">
                <a:moveTo>
                  <a:pt x="98" y="140"/>
                </a:moveTo>
                <a:cubicBezTo>
                  <a:pt x="120" y="126"/>
                  <a:pt x="133" y="94"/>
                  <a:pt x="133" y="66"/>
                </a:cubicBezTo>
                <a:cubicBezTo>
                  <a:pt x="133" y="30"/>
                  <a:pt x="111" y="0"/>
                  <a:pt x="74" y="0"/>
                </a:cubicBezTo>
                <a:cubicBezTo>
                  <a:pt x="38" y="0"/>
                  <a:pt x="16" y="30"/>
                  <a:pt x="16" y="66"/>
                </a:cubicBezTo>
                <a:cubicBezTo>
                  <a:pt x="16" y="94"/>
                  <a:pt x="29" y="126"/>
                  <a:pt x="51" y="140"/>
                </a:cubicBezTo>
                <a:cubicBezTo>
                  <a:pt x="10" y="177"/>
                  <a:pt x="0" y="160"/>
                  <a:pt x="0" y="198"/>
                </a:cubicBezTo>
                <a:cubicBezTo>
                  <a:pt x="0" y="235"/>
                  <a:pt x="36" y="249"/>
                  <a:pt x="74" y="249"/>
                </a:cubicBezTo>
                <a:cubicBezTo>
                  <a:pt x="113" y="249"/>
                  <a:pt x="149" y="235"/>
                  <a:pt x="149" y="198"/>
                </a:cubicBezTo>
                <a:cubicBezTo>
                  <a:pt x="149" y="160"/>
                  <a:pt x="139" y="177"/>
                  <a:pt x="98" y="14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5776619" y="4606715"/>
            <a:ext cx="499165" cy="433238"/>
            <a:chOff x="3722419" y="4198715"/>
            <a:chExt cx="499165" cy="433238"/>
          </a:xfrm>
          <a:solidFill>
            <a:schemeClr val="bg2"/>
          </a:solidFill>
        </p:grpSpPr>
        <p:sp>
          <p:nvSpPr>
            <p:cNvPr id="30" name="Freeform 237"/>
            <p:cNvSpPr/>
            <p:nvPr/>
          </p:nvSpPr>
          <p:spPr bwMode="auto">
            <a:xfrm>
              <a:off x="3722419" y="4198715"/>
              <a:ext cx="294656" cy="433238"/>
            </a:xfrm>
            <a:custGeom>
              <a:avLst/>
              <a:gdLst>
                <a:gd name="T0" fmla="*/ 36 w 139"/>
                <a:gd name="T1" fmla="*/ 55 h 205"/>
                <a:gd name="T2" fmla="*/ 0 w 139"/>
                <a:gd name="T3" fmla="*/ 91 h 205"/>
                <a:gd name="T4" fmla="*/ 0 w 139"/>
                <a:gd name="T5" fmla="*/ 113 h 205"/>
                <a:gd name="T6" fmla="*/ 36 w 139"/>
                <a:gd name="T7" fmla="*/ 150 h 205"/>
                <a:gd name="T8" fmla="*/ 54 w 139"/>
                <a:gd name="T9" fmla="*/ 150 h 205"/>
                <a:gd name="T10" fmla="*/ 139 w 139"/>
                <a:gd name="T11" fmla="*/ 205 h 205"/>
                <a:gd name="T12" fmla="*/ 139 w 139"/>
                <a:gd name="T13" fmla="*/ 0 h 205"/>
                <a:gd name="T14" fmla="*/ 54 w 139"/>
                <a:gd name="T15" fmla="*/ 55 h 205"/>
                <a:gd name="T16" fmla="*/ 36 w 139"/>
                <a:gd name="T17" fmla="*/ 5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205">
                  <a:moveTo>
                    <a:pt x="36" y="55"/>
                  </a:moveTo>
                  <a:cubicBezTo>
                    <a:pt x="16" y="55"/>
                    <a:pt x="0" y="71"/>
                    <a:pt x="0" y="9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34"/>
                    <a:pt x="16" y="150"/>
                    <a:pt x="36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139" y="205"/>
                    <a:pt x="139" y="205"/>
                    <a:pt x="139" y="205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54" y="55"/>
                    <a:pt x="54" y="55"/>
                    <a:pt x="54" y="55"/>
                  </a:cubicBezTo>
                  <a:lnTo>
                    <a:pt x="36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238"/>
            <p:cNvSpPr/>
            <p:nvPr/>
          </p:nvSpPr>
          <p:spPr bwMode="auto">
            <a:xfrm>
              <a:off x="4048020" y="4331915"/>
              <a:ext cx="61891" cy="148000"/>
            </a:xfrm>
            <a:custGeom>
              <a:avLst/>
              <a:gdLst>
                <a:gd name="T0" fmla="*/ 29 w 29"/>
                <a:gd name="T1" fmla="*/ 35 h 70"/>
                <a:gd name="T2" fmla="*/ 0 w 29"/>
                <a:gd name="T3" fmla="*/ 0 h 70"/>
                <a:gd name="T4" fmla="*/ 0 w 29"/>
                <a:gd name="T5" fmla="*/ 70 h 70"/>
                <a:gd name="T6" fmla="*/ 29 w 29"/>
                <a:gd name="T7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70">
                  <a:moveTo>
                    <a:pt x="29" y="35"/>
                  </a:moveTo>
                  <a:cubicBezTo>
                    <a:pt x="29" y="17"/>
                    <a:pt x="14" y="3"/>
                    <a:pt x="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4" y="67"/>
                    <a:pt x="29" y="53"/>
                    <a:pt x="2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239"/>
            <p:cNvSpPr/>
            <p:nvPr/>
          </p:nvSpPr>
          <p:spPr bwMode="auto">
            <a:xfrm>
              <a:off x="4048020" y="4201406"/>
              <a:ext cx="173564" cy="409020"/>
            </a:xfrm>
            <a:custGeom>
              <a:avLst/>
              <a:gdLst>
                <a:gd name="T0" fmla="*/ 0 w 82"/>
                <a:gd name="T1" fmla="*/ 0 h 194"/>
                <a:gd name="T2" fmla="*/ 0 w 82"/>
                <a:gd name="T3" fmla="*/ 23 h 194"/>
                <a:gd name="T4" fmla="*/ 55 w 82"/>
                <a:gd name="T5" fmla="*/ 97 h 194"/>
                <a:gd name="T6" fmla="*/ 0 w 82"/>
                <a:gd name="T7" fmla="*/ 171 h 194"/>
                <a:gd name="T8" fmla="*/ 0 w 82"/>
                <a:gd name="T9" fmla="*/ 194 h 194"/>
                <a:gd name="T10" fmla="*/ 82 w 82"/>
                <a:gd name="T11" fmla="*/ 97 h 194"/>
                <a:gd name="T12" fmla="*/ 0 w 82"/>
                <a:gd name="T1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94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29" y="33"/>
                    <a:pt x="55" y="62"/>
                    <a:pt x="55" y="97"/>
                  </a:cubicBezTo>
                  <a:cubicBezTo>
                    <a:pt x="55" y="132"/>
                    <a:pt x="29" y="161"/>
                    <a:pt x="0" y="171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43" y="186"/>
                    <a:pt x="82" y="146"/>
                    <a:pt x="82" y="97"/>
                  </a:cubicBezTo>
                  <a:cubicBezTo>
                    <a:pt x="82" y="48"/>
                    <a:pt x="43" y="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3" name="Freeform 221"/>
          <p:cNvSpPr>
            <a:spLocks noEditPoints="1"/>
          </p:cNvSpPr>
          <p:nvPr/>
        </p:nvSpPr>
        <p:spPr bwMode="auto">
          <a:xfrm>
            <a:off x="6558608" y="4422592"/>
            <a:ext cx="808825" cy="808825"/>
          </a:xfrm>
          <a:custGeom>
            <a:avLst/>
            <a:gdLst>
              <a:gd name="T0" fmla="*/ 94 w 188"/>
              <a:gd name="T1" fmla="*/ 0 h 188"/>
              <a:gd name="T2" fmla="*/ 0 w 188"/>
              <a:gd name="T3" fmla="*/ 94 h 188"/>
              <a:gd name="T4" fmla="*/ 94 w 188"/>
              <a:gd name="T5" fmla="*/ 188 h 188"/>
              <a:gd name="T6" fmla="*/ 188 w 188"/>
              <a:gd name="T7" fmla="*/ 94 h 188"/>
              <a:gd name="T8" fmla="*/ 94 w 188"/>
              <a:gd name="T9" fmla="*/ 0 h 188"/>
              <a:gd name="T10" fmla="*/ 151 w 188"/>
              <a:gd name="T11" fmla="*/ 107 h 188"/>
              <a:gd name="T12" fmla="*/ 107 w 188"/>
              <a:gd name="T13" fmla="*/ 107 h 188"/>
              <a:gd name="T14" fmla="*/ 107 w 188"/>
              <a:gd name="T15" fmla="*/ 145 h 188"/>
              <a:gd name="T16" fmla="*/ 81 w 188"/>
              <a:gd name="T17" fmla="*/ 145 h 188"/>
              <a:gd name="T18" fmla="*/ 81 w 188"/>
              <a:gd name="T19" fmla="*/ 107 h 188"/>
              <a:gd name="T20" fmla="*/ 37 w 188"/>
              <a:gd name="T21" fmla="*/ 107 h 188"/>
              <a:gd name="T22" fmla="*/ 37 w 188"/>
              <a:gd name="T23" fmla="*/ 84 h 188"/>
              <a:gd name="T24" fmla="*/ 81 w 188"/>
              <a:gd name="T25" fmla="*/ 84 h 188"/>
              <a:gd name="T26" fmla="*/ 81 w 188"/>
              <a:gd name="T27" fmla="*/ 45 h 188"/>
              <a:gd name="T28" fmla="*/ 107 w 188"/>
              <a:gd name="T29" fmla="*/ 45 h 188"/>
              <a:gd name="T30" fmla="*/ 107 w 188"/>
              <a:gd name="T31" fmla="*/ 84 h 188"/>
              <a:gd name="T32" fmla="*/ 151 w 188"/>
              <a:gd name="T33" fmla="*/ 84 h 188"/>
              <a:gd name="T34" fmla="*/ 151 w 188"/>
              <a:gd name="T35" fmla="*/ 10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8" h="188">
                <a:moveTo>
                  <a:pt x="94" y="0"/>
                </a:moveTo>
                <a:cubicBezTo>
                  <a:pt x="42" y="0"/>
                  <a:pt x="0" y="42"/>
                  <a:pt x="0" y="94"/>
                </a:cubicBezTo>
                <a:cubicBezTo>
                  <a:pt x="0" y="146"/>
                  <a:pt x="42" y="188"/>
                  <a:pt x="94" y="188"/>
                </a:cubicBezTo>
                <a:cubicBezTo>
                  <a:pt x="146" y="188"/>
                  <a:pt x="188" y="146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lose/>
                <a:moveTo>
                  <a:pt x="151" y="107"/>
                </a:moveTo>
                <a:cubicBezTo>
                  <a:pt x="107" y="107"/>
                  <a:pt x="107" y="107"/>
                  <a:pt x="107" y="107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7" y="84"/>
                  <a:pt x="37" y="84"/>
                  <a:pt x="37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45"/>
                  <a:pt x="81" y="45"/>
                  <a:pt x="81" y="45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51" y="84"/>
                  <a:pt x="151" y="84"/>
                  <a:pt x="151" y="84"/>
                </a:cubicBezTo>
                <a:lnTo>
                  <a:pt x="151" y="1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730"/>
            <a:ext cx="9144000" cy="900747"/>
          </a:xfrm>
        </p:spPr>
        <p:txBody>
          <a:bodyPr/>
          <a:lstStyle/>
          <a:p>
            <a:r>
              <a:rPr lang="zh-CN" altLang="en-US" sz="4800" dirty="0" smtClean="0">
                <a:latin typeface="方正姚体" pitchFamily="2" charset="-122"/>
                <a:ea typeface="方正姚体" pitchFamily="2" charset="-122"/>
              </a:rPr>
              <a:t>平板电脑服务</a:t>
            </a:r>
            <a:endParaRPr lang="bg-BG" sz="4800" dirty="0">
              <a:ea typeface="方正姚体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1600" dirty="0" smtClean="0">
                <a:latin typeface="Myriad Pro Light" panose="020B0403030403020204" pitchFamily="34" charset="0"/>
              </a:rPr>
              <a:t>多色彩欧美扁平风格商务通用</a:t>
            </a:r>
            <a:r>
              <a:rPr lang="en-US" altLang="zh-CN" sz="1600" dirty="0" smtClean="0">
                <a:latin typeface="Myriad Pro Light" panose="020B0403030403020204" pitchFamily="34" charset="0"/>
              </a:rPr>
              <a:t>PPT</a:t>
            </a:r>
            <a:r>
              <a:rPr lang="zh-CN" altLang="en-US" sz="1600" dirty="0" smtClean="0">
                <a:latin typeface="Myriad Pro Light" panose="020B0403030403020204" pitchFamily="34" charset="0"/>
              </a:rPr>
              <a:t>模板</a:t>
            </a:r>
            <a:endParaRPr lang="en-US" sz="1600" dirty="0">
              <a:latin typeface="Myriad Pro Light" panose="020B0403030403020204" pitchFamily="34" charset="0"/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11047808" y="6383053"/>
            <a:ext cx="495300" cy="330076"/>
          </a:xfrm>
        </p:spPr>
        <p:txBody>
          <a:bodyPr/>
          <a:lstStyle/>
          <a:p>
            <a:fld id="{CCB13F18-A32D-40F8-92A2-4CABB04772E8}" type="slidenum">
              <a:rPr lang="bg-BG" smtClean="0"/>
            </a:fld>
            <a:endParaRPr lang="bg-BG" dirty="0"/>
          </a:p>
        </p:txBody>
      </p:sp>
      <p:sp>
        <p:nvSpPr>
          <p:cNvPr id="13" name="Rectangle 12"/>
          <p:cNvSpPr/>
          <p:nvPr/>
        </p:nvSpPr>
        <p:spPr>
          <a:xfrm>
            <a:off x="1597704" y="2188121"/>
            <a:ext cx="3102363" cy="7387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97704" y="2918955"/>
            <a:ext cx="3102363" cy="738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97704" y="3649789"/>
            <a:ext cx="3102363" cy="7387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97704" y="4380622"/>
            <a:ext cx="3102363" cy="7387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10" y="1815147"/>
            <a:ext cx="2486973" cy="368472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97705" y="2188121"/>
            <a:ext cx="2196350" cy="2931238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0800000">
            <a:off x="2686848" y="2188121"/>
            <a:ext cx="1107206" cy="2443046"/>
          </a:xfrm>
          <a:prstGeom prst="triangle">
            <a:avLst>
              <a:gd name="adj" fmla="val 0"/>
            </a:avLst>
          </a:prstGeom>
          <a:solidFill>
            <a:schemeClr val="accent5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65063" y="2372823"/>
            <a:ext cx="1467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5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设置与控制</a:t>
            </a:r>
            <a:endParaRPr lang="en-US" sz="2000" dirty="0">
              <a:solidFill>
                <a:schemeClr val="accent5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93302" y="3077706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5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速度调整</a:t>
            </a:r>
            <a:endParaRPr lang="en-US" sz="2000" dirty="0">
              <a:solidFill>
                <a:schemeClr val="accent5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93302" y="3824089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5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音量控制</a:t>
            </a:r>
            <a:endParaRPr lang="en-US" sz="2000" dirty="0">
              <a:solidFill>
                <a:schemeClr val="accent5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93303" y="4558997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5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图片展示</a:t>
            </a:r>
            <a:endParaRPr lang="en-US" sz="2000" dirty="0">
              <a:solidFill>
                <a:schemeClr val="accent5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10631" y="2181814"/>
            <a:ext cx="5345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分钟之内。</a:t>
            </a:r>
            <a:endParaRPr lang="bg-BG" sz="1200" dirty="0">
              <a:solidFill>
                <a:schemeClr val="accent2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10631" y="2933172"/>
            <a:ext cx="5345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分钟之内。</a:t>
            </a:r>
            <a:endParaRPr lang="bg-BG" altLang="zh-CN" sz="1200" dirty="0">
              <a:solidFill>
                <a:schemeClr val="accent2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10631" y="3684530"/>
            <a:ext cx="5345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分钟之内。</a:t>
            </a:r>
            <a:endParaRPr lang="bg-BG" altLang="zh-CN" sz="1200" dirty="0">
              <a:solidFill>
                <a:schemeClr val="accent2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10631" y="4435887"/>
            <a:ext cx="5345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分钟之内。</a:t>
            </a:r>
            <a:endParaRPr lang="bg-BG" altLang="zh-CN" sz="1200" dirty="0">
              <a:solidFill>
                <a:schemeClr val="accent2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0" name="Freeform 43"/>
          <p:cNvSpPr/>
          <p:nvPr/>
        </p:nvSpPr>
        <p:spPr bwMode="auto">
          <a:xfrm>
            <a:off x="4967263" y="2366023"/>
            <a:ext cx="295594" cy="372371"/>
          </a:xfrm>
          <a:custGeom>
            <a:avLst/>
            <a:gdLst>
              <a:gd name="T0" fmla="*/ 9 w 56"/>
              <a:gd name="T1" fmla="*/ 71 h 71"/>
              <a:gd name="T2" fmla="*/ 2 w 56"/>
              <a:gd name="T3" fmla="*/ 67 h 71"/>
              <a:gd name="T4" fmla="*/ 4 w 56"/>
              <a:gd name="T5" fmla="*/ 56 h 71"/>
              <a:gd name="T6" fmla="*/ 33 w 56"/>
              <a:gd name="T7" fmla="*/ 36 h 71"/>
              <a:gd name="T8" fmla="*/ 4 w 56"/>
              <a:gd name="T9" fmla="*/ 16 h 71"/>
              <a:gd name="T10" fmla="*/ 2 w 56"/>
              <a:gd name="T11" fmla="*/ 4 h 71"/>
              <a:gd name="T12" fmla="*/ 14 w 56"/>
              <a:gd name="T13" fmla="*/ 2 h 71"/>
              <a:gd name="T14" fmla="*/ 52 w 56"/>
              <a:gd name="T15" fmla="*/ 29 h 71"/>
              <a:gd name="T16" fmla="*/ 56 w 56"/>
              <a:gd name="T17" fmla="*/ 36 h 71"/>
              <a:gd name="T18" fmla="*/ 52 w 56"/>
              <a:gd name="T19" fmla="*/ 43 h 71"/>
              <a:gd name="T20" fmla="*/ 14 w 56"/>
              <a:gd name="T21" fmla="*/ 70 h 71"/>
              <a:gd name="T22" fmla="*/ 9 w 56"/>
              <a:gd name="T23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6" h="71">
                <a:moveTo>
                  <a:pt x="9" y="71"/>
                </a:moveTo>
                <a:cubicBezTo>
                  <a:pt x="7" y="71"/>
                  <a:pt x="4" y="70"/>
                  <a:pt x="2" y="67"/>
                </a:cubicBezTo>
                <a:cubicBezTo>
                  <a:pt x="0" y="64"/>
                  <a:pt x="1" y="58"/>
                  <a:pt x="4" y="56"/>
                </a:cubicBezTo>
                <a:cubicBezTo>
                  <a:pt x="33" y="36"/>
                  <a:pt x="33" y="36"/>
                  <a:pt x="33" y="36"/>
                </a:cubicBezTo>
                <a:cubicBezTo>
                  <a:pt x="4" y="16"/>
                  <a:pt x="4" y="16"/>
                  <a:pt x="4" y="16"/>
                </a:cubicBezTo>
                <a:cubicBezTo>
                  <a:pt x="1" y="14"/>
                  <a:pt x="0" y="8"/>
                  <a:pt x="2" y="4"/>
                </a:cubicBezTo>
                <a:cubicBezTo>
                  <a:pt x="5" y="1"/>
                  <a:pt x="10" y="0"/>
                  <a:pt x="14" y="2"/>
                </a:cubicBezTo>
                <a:cubicBezTo>
                  <a:pt x="52" y="29"/>
                  <a:pt x="52" y="29"/>
                  <a:pt x="52" y="29"/>
                </a:cubicBezTo>
                <a:cubicBezTo>
                  <a:pt x="55" y="31"/>
                  <a:pt x="56" y="33"/>
                  <a:pt x="56" y="36"/>
                </a:cubicBezTo>
                <a:cubicBezTo>
                  <a:pt x="56" y="39"/>
                  <a:pt x="55" y="41"/>
                  <a:pt x="52" y="43"/>
                </a:cubicBezTo>
                <a:cubicBezTo>
                  <a:pt x="14" y="70"/>
                  <a:pt x="14" y="70"/>
                  <a:pt x="14" y="70"/>
                </a:cubicBezTo>
                <a:cubicBezTo>
                  <a:pt x="13" y="71"/>
                  <a:pt x="11" y="71"/>
                  <a:pt x="9" y="7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1" name="Freeform 43"/>
          <p:cNvSpPr/>
          <p:nvPr/>
        </p:nvSpPr>
        <p:spPr bwMode="auto">
          <a:xfrm>
            <a:off x="4969577" y="3089751"/>
            <a:ext cx="295594" cy="372371"/>
          </a:xfrm>
          <a:custGeom>
            <a:avLst/>
            <a:gdLst>
              <a:gd name="T0" fmla="*/ 9 w 56"/>
              <a:gd name="T1" fmla="*/ 71 h 71"/>
              <a:gd name="T2" fmla="*/ 2 w 56"/>
              <a:gd name="T3" fmla="*/ 67 h 71"/>
              <a:gd name="T4" fmla="*/ 4 w 56"/>
              <a:gd name="T5" fmla="*/ 56 h 71"/>
              <a:gd name="T6" fmla="*/ 33 w 56"/>
              <a:gd name="T7" fmla="*/ 36 h 71"/>
              <a:gd name="T8" fmla="*/ 4 w 56"/>
              <a:gd name="T9" fmla="*/ 16 h 71"/>
              <a:gd name="T10" fmla="*/ 2 w 56"/>
              <a:gd name="T11" fmla="*/ 4 h 71"/>
              <a:gd name="T12" fmla="*/ 14 w 56"/>
              <a:gd name="T13" fmla="*/ 2 h 71"/>
              <a:gd name="T14" fmla="*/ 52 w 56"/>
              <a:gd name="T15" fmla="*/ 29 h 71"/>
              <a:gd name="T16" fmla="*/ 56 w 56"/>
              <a:gd name="T17" fmla="*/ 36 h 71"/>
              <a:gd name="T18" fmla="*/ 52 w 56"/>
              <a:gd name="T19" fmla="*/ 43 h 71"/>
              <a:gd name="T20" fmla="*/ 14 w 56"/>
              <a:gd name="T21" fmla="*/ 70 h 71"/>
              <a:gd name="T22" fmla="*/ 9 w 56"/>
              <a:gd name="T23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6" h="71">
                <a:moveTo>
                  <a:pt x="9" y="71"/>
                </a:moveTo>
                <a:cubicBezTo>
                  <a:pt x="7" y="71"/>
                  <a:pt x="4" y="70"/>
                  <a:pt x="2" y="67"/>
                </a:cubicBezTo>
                <a:cubicBezTo>
                  <a:pt x="0" y="64"/>
                  <a:pt x="1" y="58"/>
                  <a:pt x="4" y="56"/>
                </a:cubicBezTo>
                <a:cubicBezTo>
                  <a:pt x="33" y="36"/>
                  <a:pt x="33" y="36"/>
                  <a:pt x="33" y="36"/>
                </a:cubicBezTo>
                <a:cubicBezTo>
                  <a:pt x="4" y="16"/>
                  <a:pt x="4" y="16"/>
                  <a:pt x="4" y="16"/>
                </a:cubicBezTo>
                <a:cubicBezTo>
                  <a:pt x="1" y="14"/>
                  <a:pt x="0" y="8"/>
                  <a:pt x="2" y="4"/>
                </a:cubicBezTo>
                <a:cubicBezTo>
                  <a:pt x="5" y="1"/>
                  <a:pt x="10" y="0"/>
                  <a:pt x="14" y="2"/>
                </a:cubicBezTo>
                <a:cubicBezTo>
                  <a:pt x="52" y="29"/>
                  <a:pt x="52" y="29"/>
                  <a:pt x="52" y="29"/>
                </a:cubicBezTo>
                <a:cubicBezTo>
                  <a:pt x="55" y="31"/>
                  <a:pt x="56" y="33"/>
                  <a:pt x="56" y="36"/>
                </a:cubicBezTo>
                <a:cubicBezTo>
                  <a:pt x="56" y="39"/>
                  <a:pt x="55" y="41"/>
                  <a:pt x="52" y="43"/>
                </a:cubicBezTo>
                <a:cubicBezTo>
                  <a:pt x="14" y="70"/>
                  <a:pt x="14" y="70"/>
                  <a:pt x="14" y="70"/>
                </a:cubicBezTo>
                <a:cubicBezTo>
                  <a:pt x="13" y="71"/>
                  <a:pt x="11" y="71"/>
                  <a:pt x="9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2" name="Freeform 43"/>
          <p:cNvSpPr/>
          <p:nvPr/>
        </p:nvSpPr>
        <p:spPr bwMode="auto">
          <a:xfrm>
            <a:off x="4967263" y="3824089"/>
            <a:ext cx="295594" cy="372371"/>
          </a:xfrm>
          <a:custGeom>
            <a:avLst/>
            <a:gdLst>
              <a:gd name="T0" fmla="*/ 9 w 56"/>
              <a:gd name="T1" fmla="*/ 71 h 71"/>
              <a:gd name="T2" fmla="*/ 2 w 56"/>
              <a:gd name="T3" fmla="*/ 67 h 71"/>
              <a:gd name="T4" fmla="*/ 4 w 56"/>
              <a:gd name="T5" fmla="*/ 56 h 71"/>
              <a:gd name="T6" fmla="*/ 33 w 56"/>
              <a:gd name="T7" fmla="*/ 36 h 71"/>
              <a:gd name="T8" fmla="*/ 4 w 56"/>
              <a:gd name="T9" fmla="*/ 16 h 71"/>
              <a:gd name="T10" fmla="*/ 2 w 56"/>
              <a:gd name="T11" fmla="*/ 4 h 71"/>
              <a:gd name="T12" fmla="*/ 14 w 56"/>
              <a:gd name="T13" fmla="*/ 2 h 71"/>
              <a:gd name="T14" fmla="*/ 52 w 56"/>
              <a:gd name="T15" fmla="*/ 29 h 71"/>
              <a:gd name="T16" fmla="*/ 56 w 56"/>
              <a:gd name="T17" fmla="*/ 36 h 71"/>
              <a:gd name="T18" fmla="*/ 52 w 56"/>
              <a:gd name="T19" fmla="*/ 43 h 71"/>
              <a:gd name="T20" fmla="*/ 14 w 56"/>
              <a:gd name="T21" fmla="*/ 70 h 71"/>
              <a:gd name="T22" fmla="*/ 9 w 56"/>
              <a:gd name="T23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6" h="71">
                <a:moveTo>
                  <a:pt x="9" y="71"/>
                </a:moveTo>
                <a:cubicBezTo>
                  <a:pt x="7" y="71"/>
                  <a:pt x="4" y="70"/>
                  <a:pt x="2" y="67"/>
                </a:cubicBezTo>
                <a:cubicBezTo>
                  <a:pt x="0" y="64"/>
                  <a:pt x="1" y="58"/>
                  <a:pt x="4" y="56"/>
                </a:cubicBezTo>
                <a:cubicBezTo>
                  <a:pt x="33" y="36"/>
                  <a:pt x="33" y="36"/>
                  <a:pt x="33" y="36"/>
                </a:cubicBezTo>
                <a:cubicBezTo>
                  <a:pt x="4" y="16"/>
                  <a:pt x="4" y="16"/>
                  <a:pt x="4" y="16"/>
                </a:cubicBezTo>
                <a:cubicBezTo>
                  <a:pt x="1" y="14"/>
                  <a:pt x="0" y="8"/>
                  <a:pt x="2" y="4"/>
                </a:cubicBezTo>
                <a:cubicBezTo>
                  <a:pt x="5" y="1"/>
                  <a:pt x="10" y="0"/>
                  <a:pt x="14" y="2"/>
                </a:cubicBezTo>
                <a:cubicBezTo>
                  <a:pt x="52" y="29"/>
                  <a:pt x="52" y="29"/>
                  <a:pt x="52" y="29"/>
                </a:cubicBezTo>
                <a:cubicBezTo>
                  <a:pt x="55" y="31"/>
                  <a:pt x="56" y="33"/>
                  <a:pt x="56" y="36"/>
                </a:cubicBezTo>
                <a:cubicBezTo>
                  <a:pt x="56" y="39"/>
                  <a:pt x="55" y="41"/>
                  <a:pt x="52" y="43"/>
                </a:cubicBezTo>
                <a:cubicBezTo>
                  <a:pt x="14" y="70"/>
                  <a:pt x="14" y="70"/>
                  <a:pt x="14" y="70"/>
                </a:cubicBezTo>
                <a:cubicBezTo>
                  <a:pt x="13" y="71"/>
                  <a:pt x="11" y="71"/>
                  <a:pt x="9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 bwMode="auto">
          <a:xfrm>
            <a:off x="4969577" y="4547817"/>
            <a:ext cx="295594" cy="372371"/>
          </a:xfrm>
          <a:custGeom>
            <a:avLst/>
            <a:gdLst>
              <a:gd name="T0" fmla="*/ 9 w 56"/>
              <a:gd name="T1" fmla="*/ 71 h 71"/>
              <a:gd name="T2" fmla="*/ 2 w 56"/>
              <a:gd name="T3" fmla="*/ 67 h 71"/>
              <a:gd name="T4" fmla="*/ 4 w 56"/>
              <a:gd name="T5" fmla="*/ 56 h 71"/>
              <a:gd name="T6" fmla="*/ 33 w 56"/>
              <a:gd name="T7" fmla="*/ 36 h 71"/>
              <a:gd name="T8" fmla="*/ 4 w 56"/>
              <a:gd name="T9" fmla="*/ 16 h 71"/>
              <a:gd name="T10" fmla="*/ 2 w 56"/>
              <a:gd name="T11" fmla="*/ 4 h 71"/>
              <a:gd name="T12" fmla="*/ 14 w 56"/>
              <a:gd name="T13" fmla="*/ 2 h 71"/>
              <a:gd name="T14" fmla="*/ 52 w 56"/>
              <a:gd name="T15" fmla="*/ 29 h 71"/>
              <a:gd name="T16" fmla="*/ 56 w 56"/>
              <a:gd name="T17" fmla="*/ 36 h 71"/>
              <a:gd name="T18" fmla="*/ 52 w 56"/>
              <a:gd name="T19" fmla="*/ 43 h 71"/>
              <a:gd name="T20" fmla="*/ 14 w 56"/>
              <a:gd name="T21" fmla="*/ 70 h 71"/>
              <a:gd name="T22" fmla="*/ 9 w 56"/>
              <a:gd name="T23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6" h="71">
                <a:moveTo>
                  <a:pt x="9" y="71"/>
                </a:moveTo>
                <a:cubicBezTo>
                  <a:pt x="7" y="71"/>
                  <a:pt x="4" y="70"/>
                  <a:pt x="2" y="67"/>
                </a:cubicBezTo>
                <a:cubicBezTo>
                  <a:pt x="0" y="64"/>
                  <a:pt x="1" y="58"/>
                  <a:pt x="4" y="56"/>
                </a:cubicBezTo>
                <a:cubicBezTo>
                  <a:pt x="33" y="36"/>
                  <a:pt x="33" y="36"/>
                  <a:pt x="33" y="36"/>
                </a:cubicBezTo>
                <a:cubicBezTo>
                  <a:pt x="4" y="16"/>
                  <a:pt x="4" y="16"/>
                  <a:pt x="4" y="16"/>
                </a:cubicBezTo>
                <a:cubicBezTo>
                  <a:pt x="1" y="14"/>
                  <a:pt x="0" y="8"/>
                  <a:pt x="2" y="4"/>
                </a:cubicBezTo>
                <a:cubicBezTo>
                  <a:pt x="5" y="1"/>
                  <a:pt x="10" y="0"/>
                  <a:pt x="14" y="2"/>
                </a:cubicBezTo>
                <a:cubicBezTo>
                  <a:pt x="52" y="29"/>
                  <a:pt x="52" y="29"/>
                  <a:pt x="52" y="29"/>
                </a:cubicBezTo>
                <a:cubicBezTo>
                  <a:pt x="55" y="31"/>
                  <a:pt x="56" y="33"/>
                  <a:pt x="56" y="36"/>
                </a:cubicBezTo>
                <a:cubicBezTo>
                  <a:pt x="56" y="39"/>
                  <a:pt x="55" y="41"/>
                  <a:pt x="52" y="43"/>
                </a:cubicBezTo>
                <a:cubicBezTo>
                  <a:pt x="14" y="70"/>
                  <a:pt x="14" y="70"/>
                  <a:pt x="14" y="70"/>
                </a:cubicBezTo>
                <a:cubicBezTo>
                  <a:pt x="13" y="71"/>
                  <a:pt x="11" y="71"/>
                  <a:pt x="9" y="7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4105190" y="2372823"/>
            <a:ext cx="403905" cy="388642"/>
            <a:chOff x="5227638" y="1008063"/>
            <a:chExt cx="546100" cy="525463"/>
          </a:xfrm>
          <a:solidFill>
            <a:schemeClr val="bg2"/>
          </a:solidFill>
        </p:grpSpPr>
        <p:sp>
          <p:nvSpPr>
            <p:cNvPr id="46" name="Freeform 24"/>
            <p:cNvSpPr/>
            <p:nvPr/>
          </p:nvSpPr>
          <p:spPr bwMode="auto">
            <a:xfrm>
              <a:off x="5511800" y="1022351"/>
              <a:ext cx="117475" cy="142875"/>
            </a:xfrm>
            <a:custGeom>
              <a:avLst/>
              <a:gdLst>
                <a:gd name="T0" fmla="*/ 0 w 41"/>
                <a:gd name="T1" fmla="*/ 50 h 50"/>
                <a:gd name="T2" fmla="*/ 41 w 41"/>
                <a:gd name="T3" fmla="*/ 50 h 50"/>
                <a:gd name="T4" fmla="*/ 38 w 41"/>
                <a:gd name="T5" fmla="*/ 47 h 50"/>
                <a:gd name="T6" fmla="*/ 37 w 41"/>
                <a:gd name="T7" fmla="*/ 45 h 50"/>
                <a:gd name="T8" fmla="*/ 0 w 41"/>
                <a:gd name="T9" fmla="*/ 0 h 50"/>
                <a:gd name="T10" fmla="*/ 0 w 41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0">
                  <a:moveTo>
                    <a:pt x="0" y="5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7" y="46"/>
                    <a:pt x="37" y="45"/>
                    <a:pt x="37" y="4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5"/>
            <p:cNvSpPr/>
            <p:nvPr/>
          </p:nvSpPr>
          <p:spPr bwMode="auto">
            <a:xfrm>
              <a:off x="5640388" y="1033463"/>
              <a:ext cx="125413" cy="131763"/>
            </a:xfrm>
            <a:custGeom>
              <a:avLst/>
              <a:gdLst>
                <a:gd name="T0" fmla="*/ 12 w 79"/>
                <a:gd name="T1" fmla="*/ 83 h 83"/>
                <a:gd name="T2" fmla="*/ 79 w 79"/>
                <a:gd name="T3" fmla="*/ 83 h 83"/>
                <a:gd name="T4" fmla="*/ 20 w 79"/>
                <a:gd name="T5" fmla="*/ 0 h 83"/>
                <a:gd name="T6" fmla="*/ 0 w 79"/>
                <a:gd name="T7" fmla="*/ 68 h 83"/>
                <a:gd name="T8" fmla="*/ 12 w 79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3">
                  <a:moveTo>
                    <a:pt x="12" y="83"/>
                  </a:moveTo>
                  <a:lnTo>
                    <a:pt x="79" y="83"/>
                  </a:lnTo>
                  <a:lnTo>
                    <a:pt x="20" y="0"/>
                  </a:lnTo>
                  <a:lnTo>
                    <a:pt x="0" y="68"/>
                  </a:lnTo>
                  <a:lnTo>
                    <a:pt x="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6"/>
            <p:cNvSpPr/>
            <p:nvPr/>
          </p:nvSpPr>
          <p:spPr bwMode="auto">
            <a:xfrm>
              <a:off x="5370513" y="1022351"/>
              <a:ext cx="119063" cy="142875"/>
            </a:xfrm>
            <a:custGeom>
              <a:avLst/>
              <a:gdLst>
                <a:gd name="T0" fmla="*/ 42 w 42"/>
                <a:gd name="T1" fmla="*/ 50 h 50"/>
                <a:gd name="T2" fmla="*/ 42 w 42"/>
                <a:gd name="T3" fmla="*/ 0 h 50"/>
                <a:gd name="T4" fmla="*/ 5 w 42"/>
                <a:gd name="T5" fmla="*/ 45 h 50"/>
                <a:gd name="T6" fmla="*/ 3 w 42"/>
                <a:gd name="T7" fmla="*/ 47 h 50"/>
                <a:gd name="T8" fmla="*/ 0 w 42"/>
                <a:gd name="T9" fmla="*/ 50 h 50"/>
                <a:gd name="T10" fmla="*/ 42 w 42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50">
                  <a:moveTo>
                    <a:pt x="42" y="5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4" y="45"/>
                    <a:pt x="4" y="46"/>
                    <a:pt x="3" y="47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42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7"/>
            <p:cNvSpPr/>
            <p:nvPr/>
          </p:nvSpPr>
          <p:spPr bwMode="auto">
            <a:xfrm>
              <a:off x="5360988" y="1187451"/>
              <a:ext cx="128588" cy="314325"/>
            </a:xfrm>
            <a:custGeom>
              <a:avLst/>
              <a:gdLst>
                <a:gd name="T0" fmla="*/ 0 w 81"/>
                <a:gd name="T1" fmla="*/ 0 h 198"/>
                <a:gd name="T2" fmla="*/ 81 w 81"/>
                <a:gd name="T3" fmla="*/ 198 h 198"/>
                <a:gd name="T4" fmla="*/ 81 w 81"/>
                <a:gd name="T5" fmla="*/ 0 h 198"/>
                <a:gd name="T6" fmla="*/ 0 w 8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98">
                  <a:moveTo>
                    <a:pt x="0" y="0"/>
                  </a:moveTo>
                  <a:lnTo>
                    <a:pt x="81" y="198"/>
                  </a:lnTo>
                  <a:lnTo>
                    <a:pt x="8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8"/>
            <p:cNvSpPr/>
            <p:nvPr/>
          </p:nvSpPr>
          <p:spPr bwMode="auto">
            <a:xfrm>
              <a:off x="5232400" y="1033463"/>
              <a:ext cx="125413" cy="131763"/>
            </a:xfrm>
            <a:custGeom>
              <a:avLst/>
              <a:gdLst>
                <a:gd name="T0" fmla="*/ 69 w 79"/>
                <a:gd name="T1" fmla="*/ 83 h 83"/>
                <a:gd name="T2" fmla="*/ 79 w 79"/>
                <a:gd name="T3" fmla="*/ 68 h 83"/>
                <a:gd name="T4" fmla="*/ 61 w 79"/>
                <a:gd name="T5" fmla="*/ 0 h 83"/>
                <a:gd name="T6" fmla="*/ 0 w 79"/>
                <a:gd name="T7" fmla="*/ 83 h 83"/>
                <a:gd name="T8" fmla="*/ 69 w 79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3">
                  <a:moveTo>
                    <a:pt x="69" y="83"/>
                  </a:moveTo>
                  <a:lnTo>
                    <a:pt x="79" y="68"/>
                  </a:lnTo>
                  <a:lnTo>
                    <a:pt x="61" y="0"/>
                  </a:lnTo>
                  <a:lnTo>
                    <a:pt x="0" y="83"/>
                  </a:lnTo>
                  <a:lnTo>
                    <a:pt x="69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9"/>
            <p:cNvSpPr/>
            <p:nvPr/>
          </p:nvSpPr>
          <p:spPr bwMode="auto">
            <a:xfrm>
              <a:off x="5346700" y="1008063"/>
              <a:ext cx="122238" cy="111125"/>
            </a:xfrm>
            <a:custGeom>
              <a:avLst/>
              <a:gdLst>
                <a:gd name="T0" fmla="*/ 11 w 43"/>
                <a:gd name="T1" fmla="*/ 39 h 39"/>
                <a:gd name="T2" fmla="*/ 43 w 43"/>
                <a:gd name="T3" fmla="*/ 0 h 39"/>
                <a:gd name="T4" fmla="*/ 1 w 43"/>
                <a:gd name="T5" fmla="*/ 0 h 39"/>
                <a:gd name="T6" fmla="*/ 0 w 43"/>
                <a:gd name="T7" fmla="*/ 1 h 39"/>
                <a:gd name="T8" fmla="*/ 11 w 43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9">
                  <a:moveTo>
                    <a:pt x="11" y="39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lnTo>
                    <a:pt x="1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0"/>
            <p:cNvSpPr/>
            <p:nvPr/>
          </p:nvSpPr>
          <p:spPr bwMode="auto">
            <a:xfrm>
              <a:off x="5522913" y="1187451"/>
              <a:ext cx="250825" cy="342900"/>
            </a:xfrm>
            <a:custGeom>
              <a:avLst/>
              <a:gdLst>
                <a:gd name="T0" fmla="*/ 88 w 158"/>
                <a:gd name="T1" fmla="*/ 0 h 216"/>
                <a:gd name="T2" fmla="*/ 0 w 158"/>
                <a:gd name="T3" fmla="*/ 216 h 216"/>
                <a:gd name="T4" fmla="*/ 158 w 158"/>
                <a:gd name="T5" fmla="*/ 0 h 216"/>
                <a:gd name="T6" fmla="*/ 88 w 158"/>
                <a:gd name="T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" h="216">
                  <a:moveTo>
                    <a:pt x="88" y="0"/>
                  </a:moveTo>
                  <a:lnTo>
                    <a:pt x="0" y="216"/>
                  </a:lnTo>
                  <a:lnTo>
                    <a:pt x="158" y="0"/>
                  </a:ln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1"/>
            <p:cNvSpPr/>
            <p:nvPr/>
          </p:nvSpPr>
          <p:spPr bwMode="auto">
            <a:xfrm>
              <a:off x="5529263" y="1008063"/>
              <a:ext cx="122238" cy="111125"/>
            </a:xfrm>
            <a:custGeom>
              <a:avLst/>
              <a:gdLst>
                <a:gd name="T0" fmla="*/ 33 w 43"/>
                <a:gd name="T1" fmla="*/ 39 h 39"/>
                <a:gd name="T2" fmla="*/ 43 w 43"/>
                <a:gd name="T3" fmla="*/ 1 h 39"/>
                <a:gd name="T4" fmla="*/ 43 w 43"/>
                <a:gd name="T5" fmla="*/ 1 h 39"/>
                <a:gd name="T6" fmla="*/ 43 w 43"/>
                <a:gd name="T7" fmla="*/ 0 h 39"/>
                <a:gd name="T8" fmla="*/ 0 w 43"/>
                <a:gd name="T9" fmla="*/ 0 h 39"/>
                <a:gd name="T10" fmla="*/ 33 w 43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9">
                  <a:moveTo>
                    <a:pt x="33" y="39"/>
                  </a:move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3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2"/>
            <p:cNvSpPr/>
            <p:nvPr/>
          </p:nvSpPr>
          <p:spPr bwMode="auto">
            <a:xfrm>
              <a:off x="5511800" y="1187451"/>
              <a:ext cx="125413" cy="314325"/>
            </a:xfrm>
            <a:custGeom>
              <a:avLst/>
              <a:gdLst>
                <a:gd name="T0" fmla="*/ 0 w 79"/>
                <a:gd name="T1" fmla="*/ 0 h 198"/>
                <a:gd name="T2" fmla="*/ 0 w 79"/>
                <a:gd name="T3" fmla="*/ 198 h 198"/>
                <a:gd name="T4" fmla="*/ 79 w 79"/>
                <a:gd name="T5" fmla="*/ 0 h 198"/>
                <a:gd name="T6" fmla="*/ 0 w 79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198">
                  <a:moveTo>
                    <a:pt x="0" y="0"/>
                  </a:moveTo>
                  <a:lnTo>
                    <a:pt x="0" y="198"/>
                  </a:lnTo>
                  <a:lnTo>
                    <a:pt x="7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3"/>
            <p:cNvSpPr/>
            <p:nvPr/>
          </p:nvSpPr>
          <p:spPr bwMode="auto">
            <a:xfrm>
              <a:off x="5227638" y="1187451"/>
              <a:ext cx="247650" cy="346075"/>
            </a:xfrm>
            <a:custGeom>
              <a:avLst/>
              <a:gdLst>
                <a:gd name="T0" fmla="*/ 70 w 156"/>
                <a:gd name="T1" fmla="*/ 0 h 218"/>
                <a:gd name="T2" fmla="*/ 0 w 156"/>
                <a:gd name="T3" fmla="*/ 0 h 218"/>
                <a:gd name="T4" fmla="*/ 156 w 156"/>
                <a:gd name="T5" fmla="*/ 218 h 218"/>
                <a:gd name="T6" fmla="*/ 70 w 156"/>
                <a:gd name="T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218">
                  <a:moveTo>
                    <a:pt x="70" y="0"/>
                  </a:moveTo>
                  <a:lnTo>
                    <a:pt x="0" y="0"/>
                  </a:lnTo>
                  <a:lnTo>
                    <a:pt x="156" y="218"/>
                  </a:ln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105190" y="4549115"/>
            <a:ext cx="398035" cy="407428"/>
            <a:chOff x="9967913" y="1004888"/>
            <a:chExt cx="538163" cy="550863"/>
          </a:xfrm>
          <a:solidFill>
            <a:schemeClr val="bg2"/>
          </a:solidFill>
        </p:grpSpPr>
        <p:sp>
          <p:nvSpPr>
            <p:cNvPr id="57" name="Freeform 129"/>
            <p:cNvSpPr>
              <a:spLocks noEditPoints="1"/>
            </p:cNvSpPr>
            <p:nvPr/>
          </p:nvSpPr>
          <p:spPr bwMode="auto">
            <a:xfrm>
              <a:off x="10352088" y="1281113"/>
              <a:ext cx="153988" cy="123825"/>
            </a:xfrm>
            <a:custGeom>
              <a:avLst/>
              <a:gdLst>
                <a:gd name="T0" fmla="*/ 0 w 54"/>
                <a:gd name="T1" fmla="*/ 43 h 43"/>
                <a:gd name="T2" fmla="*/ 54 w 54"/>
                <a:gd name="T3" fmla="*/ 43 h 43"/>
                <a:gd name="T4" fmla="*/ 54 w 54"/>
                <a:gd name="T5" fmla="*/ 0 h 43"/>
                <a:gd name="T6" fmla="*/ 0 w 54"/>
                <a:gd name="T7" fmla="*/ 0 h 43"/>
                <a:gd name="T8" fmla="*/ 0 w 54"/>
                <a:gd name="T9" fmla="*/ 43 h 43"/>
                <a:gd name="T10" fmla="*/ 25 w 54"/>
                <a:gd name="T11" fmla="*/ 13 h 43"/>
                <a:gd name="T12" fmla="*/ 32 w 54"/>
                <a:gd name="T13" fmla="*/ 21 h 43"/>
                <a:gd name="T14" fmla="*/ 25 w 54"/>
                <a:gd name="T15" fmla="*/ 30 h 43"/>
                <a:gd name="T16" fmla="*/ 18 w 54"/>
                <a:gd name="T17" fmla="*/ 21 h 43"/>
                <a:gd name="T18" fmla="*/ 25 w 54"/>
                <a:gd name="T1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3">
                  <a:moveTo>
                    <a:pt x="0" y="43"/>
                  </a:moveTo>
                  <a:cubicBezTo>
                    <a:pt x="54" y="43"/>
                    <a:pt x="54" y="43"/>
                    <a:pt x="54" y="43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3"/>
                  </a:lnTo>
                  <a:close/>
                  <a:moveTo>
                    <a:pt x="25" y="13"/>
                  </a:moveTo>
                  <a:cubicBezTo>
                    <a:pt x="29" y="13"/>
                    <a:pt x="32" y="17"/>
                    <a:pt x="32" y="21"/>
                  </a:cubicBezTo>
                  <a:cubicBezTo>
                    <a:pt x="32" y="26"/>
                    <a:pt x="29" y="30"/>
                    <a:pt x="25" y="30"/>
                  </a:cubicBezTo>
                  <a:cubicBezTo>
                    <a:pt x="21" y="30"/>
                    <a:pt x="18" y="26"/>
                    <a:pt x="18" y="21"/>
                  </a:cubicBezTo>
                  <a:cubicBezTo>
                    <a:pt x="18" y="17"/>
                    <a:pt x="21" y="13"/>
                    <a:pt x="2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30"/>
            <p:cNvSpPr>
              <a:spLocks noEditPoints="1"/>
            </p:cNvSpPr>
            <p:nvPr/>
          </p:nvSpPr>
          <p:spPr bwMode="auto">
            <a:xfrm>
              <a:off x="9967913" y="1004888"/>
              <a:ext cx="538163" cy="550863"/>
            </a:xfrm>
            <a:custGeom>
              <a:avLst/>
              <a:gdLst>
                <a:gd name="T0" fmla="*/ 177 w 189"/>
                <a:gd name="T1" fmla="*/ 43 h 193"/>
                <a:gd name="T2" fmla="*/ 165 w 189"/>
                <a:gd name="T3" fmla="*/ 43 h 193"/>
                <a:gd name="T4" fmla="*/ 160 w 189"/>
                <a:gd name="T5" fmla="*/ 16 h 193"/>
                <a:gd name="T6" fmla="*/ 152 w 189"/>
                <a:gd name="T7" fmla="*/ 3 h 193"/>
                <a:gd name="T8" fmla="*/ 141 w 189"/>
                <a:gd name="T9" fmla="*/ 2 h 193"/>
                <a:gd name="T10" fmla="*/ 10 w 189"/>
                <a:gd name="T11" fmla="*/ 42 h 193"/>
                <a:gd name="T12" fmla="*/ 2 w 189"/>
                <a:gd name="T13" fmla="*/ 49 h 193"/>
                <a:gd name="T14" fmla="*/ 2 w 189"/>
                <a:gd name="T15" fmla="*/ 49 h 193"/>
                <a:gd name="T16" fmla="*/ 0 w 189"/>
                <a:gd name="T17" fmla="*/ 57 h 193"/>
                <a:gd name="T18" fmla="*/ 0 w 189"/>
                <a:gd name="T19" fmla="*/ 179 h 193"/>
                <a:gd name="T20" fmla="*/ 12 w 189"/>
                <a:gd name="T21" fmla="*/ 193 h 193"/>
                <a:gd name="T22" fmla="*/ 177 w 189"/>
                <a:gd name="T23" fmla="*/ 193 h 193"/>
                <a:gd name="T24" fmla="*/ 189 w 189"/>
                <a:gd name="T25" fmla="*/ 179 h 193"/>
                <a:gd name="T26" fmla="*/ 189 w 189"/>
                <a:gd name="T27" fmla="*/ 148 h 193"/>
                <a:gd name="T28" fmla="*/ 131 w 189"/>
                <a:gd name="T29" fmla="*/ 148 h 193"/>
                <a:gd name="T30" fmla="*/ 127 w 189"/>
                <a:gd name="T31" fmla="*/ 144 h 193"/>
                <a:gd name="T32" fmla="*/ 127 w 189"/>
                <a:gd name="T33" fmla="*/ 93 h 193"/>
                <a:gd name="T34" fmla="*/ 131 w 189"/>
                <a:gd name="T35" fmla="*/ 89 h 193"/>
                <a:gd name="T36" fmla="*/ 189 w 189"/>
                <a:gd name="T37" fmla="*/ 89 h 193"/>
                <a:gd name="T38" fmla="*/ 189 w 189"/>
                <a:gd name="T39" fmla="*/ 57 h 193"/>
                <a:gd name="T40" fmla="*/ 177 w 189"/>
                <a:gd name="T41" fmla="*/ 43 h 193"/>
                <a:gd name="T42" fmla="*/ 35 w 189"/>
                <a:gd name="T43" fmla="*/ 43 h 193"/>
                <a:gd name="T44" fmla="*/ 144 w 189"/>
                <a:gd name="T45" fmla="*/ 9 h 193"/>
                <a:gd name="T46" fmla="*/ 148 w 189"/>
                <a:gd name="T47" fmla="*/ 10 h 193"/>
                <a:gd name="T48" fmla="*/ 152 w 189"/>
                <a:gd name="T49" fmla="*/ 17 h 193"/>
                <a:gd name="T50" fmla="*/ 157 w 189"/>
                <a:gd name="T51" fmla="*/ 43 h 193"/>
                <a:gd name="T52" fmla="*/ 35 w 189"/>
                <a:gd name="T53" fmla="*/ 4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9" h="193">
                  <a:moveTo>
                    <a:pt x="177" y="43"/>
                  </a:moveTo>
                  <a:cubicBezTo>
                    <a:pt x="165" y="43"/>
                    <a:pt x="165" y="43"/>
                    <a:pt x="165" y="43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59" y="10"/>
                    <a:pt x="156" y="5"/>
                    <a:pt x="152" y="3"/>
                  </a:cubicBezTo>
                  <a:cubicBezTo>
                    <a:pt x="149" y="1"/>
                    <a:pt x="145" y="0"/>
                    <a:pt x="141" y="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7" y="43"/>
                    <a:pt x="4" y="46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51"/>
                    <a:pt x="0" y="54"/>
                    <a:pt x="0" y="57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7"/>
                    <a:pt x="6" y="193"/>
                    <a:pt x="12" y="193"/>
                  </a:cubicBezTo>
                  <a:cubicBezTo>
                    <a:pt x="177" y="193"/>
                    <a:pt x="177" y="193"/>
                    <a:pt x="177" y="193"/>
                  </a:cubicBezTo>
                  <a:cubicBezTo>
                    <a:pt x="184" y="193"/>
                    <a:pt x="189" y="187"/>
                    <a:pt x="189" y="179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9" y="148"/>
                    <a:pt x="127" y="146"/>
                    <a:pt x="127" y="144"/>
                  </a:cubicBezTo>
                  <a:cubicBezTo>
                    <a:pt x="127" y="93"/>
                    <a:pt x="127" y="93"/>
                    <a:pt x="127" y="93"/>
                  </a:cubicBezTo>
                  <a:cubicBezTo>
                    <a:pt x="127" y="91"/>
                    <a:pt x="129" y="89"/>
                    <a:pt x="131" y="89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89" y="49"/>
                    <a:pt x="184" y="43"/>
                    <a:pt x="177" y="43"/>
                  </a:cubicBezTo>
                  <a:close/>
                  <a:moveTo>
                    <a:pt x="35" y="43"/>
                  </a:moveTo>
                  <a:cubicBezTo>
                    <a:pt x="144" y="9"/>
                    <a:pt x="144" y="9"/>
                    <a:pt x="144" y="9"/>
                  </a:cubicBezTo>
                  <a:cubicBezTo>
                    <a:pt x="145" y="9"/>
                    <a:pt x="147" y="9"/>
                    <a:pt x="148" y="10"/>
                  </a:cubicBezTo>
                  <a:cubicBezTo>
                    <a:pt x="150" y="11"/>
                    <a:pt x="152" y="14"/>
                    <a:pt x="152" y="17"/>
                  </a:cubicBezTo>
                  <a:cubicBezTo>
                    <a:pt x="157" y="43"/>
                    <a:pt x="157" y="43"/>
                    <a:pt x="157" y="43"/>
                  </a:cubicBezTo>
                  <a:lnTo>
                    <a:pt x="35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105190" y="3837096"/>
            <a:ext cx="406253" cy="395686"/>
            <a:chOff x="8778875" y="1025526"/>
            <a:chExt cx="549275" cy="534988"/>
          </a:xfrm>
          <a:solidFill>
            <a:schemeClr val="bg2"/>
          </a:solidFill>
        </p:grpSpPr>
        <p:sp>
          <p:nvSpPr>
            <p:cNvPr id="60" name="Freeform 134"/>
            <p:cNvSpPr>
              <a:spLocks noEditPoints="1"/>
            </p:cNvSpPr>
            <p:nvPr/>
          </p:nvSpPr>
          <p:spPr bwMode="auto">
            <a:xfrm>
              <a:off x="8931275" y="1108076"/>
              <a:ext cx="242888" cy="236538"/>
            </a:xfrm>
            <a:custGeom>
              <a:avLst/>
              <a:gdLst>
                <a:gd name="T0" fmla="*/ 43 w 85"/>
                <a:gd name="T1" fmla="*/ 83 h 83"/>
                <a:gd name="T2" fmla="*/ 85 w 85"/>
                <a:gd name="T3" fmla="*/ 42 h 83"/>
                <a:gd name="T4" fmla="*/ 43 w 85"/>
                <a:gd name="T5" fmla="*/ 0 h 83"/>
                <a:gd name="T6" fmla="*/ 0 w 85"/>
                <a:gd name="T7" fmla="*/ 42 h 83"/>
                <a:gd name="T8" fmla="*/ 43 w 85"/>
                <a:gd name="T9" fmla="*/ 83 h 83"/>
                <a:gd name="T10" fmla="*/ 43 w 85"/>
                <a:gd name="T11" fmla="*/ 20 h 83"/>
                <a:gd name="T12" fmla="*/ 65 w 85"/>
                <a:gd name="T13" fmla="*/ 42 h 83"/>
                <a:gd name="T14" fmla="*/ 43 w 85"/>
                <a:gd name="T15" fmla="*/ 63 h 83"/>
                <a:gd name="T16" fmla="*/ 20 w 85"/>
                <a:gd name="T17" fmla="*/ 42 h 83"/>
                <a:gd name="T18" fmla="*/ 43 w 85"/>
                <a:gd name="T19" fmla="*/ 2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3">
                  <a:moveTo>
                    <a:pt x="43" y="83"/>
                  </a:moveTo>
                  <a:cubicBezTo>
                    <a:pt x="66" y="83"/>
                    <a:pt x="85" y="65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3"/>
                    <a:pt x="43" y="83"/>
                  </a:cubicBezTo>
                  <a:close/>
                  <a:moveTo>
                    <a:pt x="43" y="20"/>
                  </a:moveTo>
                  <a:cubicBezTo>
                    <a:pt x="55" y="20"/>
                    <a:pt x="65" y="30"/>
                    <a:pt x="65" y="42"/>
                  </a:cubicBezTo>
                  <a:cubicBezTo>
                    <a:pt x="65" y="54"/>
                    <a:pt x="55" y="63"/>
                    <a:pt x="43" y="63"/>
                  </a:cubicBezTo>
                  <a:cubicBezTo>
                    <a:pt x="30" y="63"/>
                    <a:pt x="20" y="54"/>
                    <a:pt x="20" y="42"/>
                  </a:cubicBezTo>
                  <a:cubicBezTo>
                    <a:pt x="20" y="30"/>
                    <a:pt x="30" y="20"/>
                    <a:pt x="4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Oval 135"/>
            <p:cNvSpPr>
              <a:spLocks noChangeArrowheads="1"/>
            </p:cNvSpPr>
            <p:nvPr/>
          </p:nvSpPr>
          <p:spPr bwMode="auto">
            <a:xfrm>
              <a:off x="9012238" y="1187451"/>
              <a:ext cx="82550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36"/>
            <p:cNvSpPr>
              <a:spLocks noEditPoints="1"/>
            </p:cNvSpPr>
            <p:nvPr/>
          </p:nvSpPr>
          <p:spPr bwMode="auto">
            <a:xfrm>
              <a:off x="8778875" y="1025526"/>
              <a:ext cx="549275" cy="534988"/>
            </a:xfrm>
            <a:custGeom>
              <a:avLst/>
              <a:gdLst>
                <a:gd name="T0" fmla="*/ 192 w 193"/>
                <a:gd name="T1" fmla="*/ 179 h 188"/>
                <a:gd name="T2" fmla="*/ 151 w 193"/>
                <a:gd name="T3" fmla="*/ 120 h 188"/>
                <a:gd name="T4" fmla="*/ 150 w 193"/>
                <a:gd name="T5" fmla="*/ 118 h 188"/>
                <a:gd name="T6" fmla="*/ 169 w 193"/>
                <a:gd name="T7" fmla="*/ 71 h 188"/>
                <a:gd name="T8" fmla="*/ 97 w 193"/>
                <a:gd name="T9" fmla="*/ 0 h 188"/>
                <a:gd name="T10" fmla="*/ 24 w 193"/>
                <a:gd name="T11" fmla="*/ 71 h 188"/>
                <a:gd name="T12" fmla="*/ 43 w 193"/>
                <a:gd name="T13" fmla="*/ 118 h 188"/>
                <a:gd name="T14" fmla="*/ 42 w 193"/>
                <a:gd name="T15" fmla="*/ 120 h 188"/>
                <a:gd name="T16" fmla="*/ 2 w 193"/>
                <a:gd name="T17" fmla="*/ 179 h 188"/>
                <a:gd name="T18" fmla="*/ 3 w 193"/>
                <a:gd name="T19" fmla="*/ 187 h 188"/>
                <a:gd name="T20" fmla="*/ 6 w 193"/>
                <a:gd name="T21" fmla="*/ 188 h 188"/>
                <a:gd name="T22" fmla="*/ 11 w 193"/>
                <a:gd name="T23" fmla="*/ 185 h 188"/>
                <a:gd name="T24" fmla="*/ 23 w 193"/>
                <a:gd name="T25" fmla="*/ 167 h 188"/>
                <a:gd name="T26" fmla="*/ 170 w 193"/>
                <a:gd name="T27" fmla="*/ 167 h 188"/>
                <a:gd name="T28" fmla="*/ 182 w 193"/>
                <a:gd name="T29" fmla="*/ 185 h 188"/>
                <a:gd name="T30" fmla="*/ 187 w 193"/>
                <a:gd name="T31" fmla="*/ 188 h 188"/>
                <a:gd name="T32" fmla="*/ 190 w 193"/>
                <a:gd name="T33" fmla="*/ 187 h 188"/>
                <a:gd name="T34" fmla="*/ 192 w 193"/>
                <a:gd name="T35" fmla="*/ 179 h 188"/>
                <a:gd name="T36" fmla="*/ 97 w 193"/>
                <a:gd name="T37" fmla="*/ 21 h 188"/>
                <a:gd name="T38" fmla="*/ 147 w 193"/>
                <a:gd name="T39" fmla="*/ 71 h 188"/>
                <a:gd name="T40" fmla="*/ 97 w 193"/>
                <a:gd name="T41" fmla="*/ 120 h 188"/>
                <a:gd name="T42" fmla="*/ 46 w 193"/>
                <a:gd name="T43" fmla="*/ 71 h 188"/>
                <a:gd name="T44" fmla="*/ 97 w 193"/>
                <a:gd name="T45" fmla="*/ 21 h 188"/>
                <a:gd name="T46" fmla="*/ 31 w 193"/>
                <a:gd name="T47" fmla="*/ 156 h 188"/>
                <a:gd name="T48" fmla="*/ 51 w 193"/>
                <a:gd name="T49" fmla="*/ 126 h 188"/>
                <a:gd name="T50" fmla="*/ 52 w 193"/>
                <a:gd name="T51" fmla="*/ 126 h 188"/>
                <a:gd name="T52" fmla="*/ 97 w 193"/>
                <a:gd name="T53" fmla="*/ 141 h 188"/>
                <a:gd name="T54" fmla="*/ 141 w 193"/>
                <a:gd name="T55" fmla="*/ 126 h 188"/>
                <a:gd name="T56" fmla="*/ 142 w 193"/>
                <a:gd name="T57" fmla="*/ 126 h 188"/>
                <a:gd name="T58" fmla="*/ 162 w 193"/>
                <a:gd name="T59" fmla="*/ 156 h 188"/>
                <a:gd name="T60" fmla="*/ 31 w 193"/>
                <a:gd name="T61" fmla="*/ 15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3" h="188">
                  <a:moveTo>
                    <a:pt x="192" y="179"/>
                  </a:moveTo>
                  <a:cubicBezTo>
                    <a:pt x="151" y="120"/>
                    <a:pt x="151" y="120"/>
                    <a:pt x="151" y="120"/>
                  </a:cubicBezTo>
                  <a:cubicBezTo>
                    <a:pt x="151" y="119"/>
                    <a:pt x="150" y="119"/>
                    <a:pt x="150" y="118"/>
                  </a:cubicBezTo>
                  <a:cubicBezTo>
                    <a:pt x="162" y="106"/>
                    <a:pt x="169" y="89"/>
                    <a:pt x="169" y="71"/>
                  </a:cubicBezTo>
                  <a:cubicBezTo>
                    <a:pt x="169" y="32"/>
                    <a:pt x="136" y="0"/>
                    <a:pt x="97" y="0"/>
                  </a:cubicBezTo>
                  <a:cubicBezTo>
                    <a:pt x="57" y="0"/>
                    <a:pt x="24" y="32"/>
                    <a:pt x="24" y="71"/>
                  </a:cubicBezTo>
                  <a:cubicBezTo>
                    <a:pt x="24" y="89"/>
                    <a:pt x="32" y="106"/>
                    <a:pt x="43" y="118"/>
                  </a:cubicBezTo>
                  <a:cubicBezTo>
                    <a:pt x="43" y="119"/>
                    <a:pt x="42" y="119"/>
                    <a:pt x="42" y="120"/>
                  </a:cubicBezTo>
                  <a:cubicBezTo>
                    <a:pt x="2" y="179"/>
                    <a:pt x="2" y="179"/>
                    <a:pt x="2" y="179"/>
                  </a:cubicBezTo>
                  <a:cubicBezTo>
                    <a:pt x="0" y="181"/>
                    <a:pt x="0" y="185"/>
                    <a:pt x="3" y="187"/>
                  </a:cubicBezTo>
                  <a:cubicBezTo>
                    <a:pt x="4" y="187"/>
                    <a:pt x="5" y="188"/>
                    <a:pt x="6" y="188"/>
                  </a:cubicBezTo>
                  <a:cubicBezTo>
                    <a:pt x="8" y="188"/>
                    <a:pt x="10" y="187"/>
                    <a:pt x="11" y="185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70" y="167"/>
                    <a:pt x="170" y="167"/>
                    <a:pt x="170" y="167"/>
                  </a:cubicBezTo>
                  <a:cubicBezTo>
                    <a:pt x="182" y="185"/>
                    <a:pt x="182" y="185"/>
                    <a:pt x="182" y="185"/>
                  </a:cubicBezTo>
                  <a:cubicBezTo>
                    <a:pt x="183" y="187"/>
                    <a:pt x="185" y="188"/>
                    <a:pt x="187" y="188"/>
                  </a:cubicBezTo>
                  <a:cubicBezTo>
                    <a:pt x="188" y="188"/>
                    <a:pt x="189" y="187"/>
                    <a:pt x="190" y="187"/>
                  </a:cubicBezTo>
                  <a:cubicBezTo>
                    <a:pt x="193" y="185"/>
                    <a:pt x="193" y="181"/>
                    <a:pt x="192" y="179"/>
                  </a:cubicBezTo>
                  <a:close/>
                  <a:moveTo>
                    <a:pt x="97" y="21"/>
                  </a:moveTo>
                  <a:cubicBezTo>
                    <a:pt x="124" y="21"/>
                    <a:pt x="147" y="44"/>
                    <a:pt x="147" y="71"/>
                  </a:cubicBezTo>
                  <a:cubicBezTo>
                    <a:pt x="147" y="98"/>
                    <a:pt x="124" y="120"/>
                    <a:pt x="97" y="120"/>
                  </a:cubicBezTo>
                  <a:cubicBezTo>
                    <a:pt x="69" y="120"/>
                    <a:pt x="46" y="98"/>
                    <a:pt x="46" y="71"/>
                  </a:cubicBezTo>
                  <a:cubicBezTo>
                    <a:pt x="46" y="44"/>
                    <a:pt x="69" y="21"/>
                    <a:pt x="97" y="21"/>
                  </a:cubicBezTo>
                  <a:close/>
                  <a:moveTo>
                    <a:pt x="31" y="156"/>
                  </a:moveTo>
                  <a:cubicBezTo>
                    <a:pt x="51" y="126"/>
                    <a:pt x="51" y="126"/>
                    <a:pt x="51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64" y="135"/>
                    <a:pt x="80" y="141"/>
                    <a:pt x="97" y="141"/>
                  </a:cubicBezTo>
                  <a:cubicBezTo>
                    <a:pt x="113" y="141"/>
                    <a:pt x="129" y="135"/>
                    <a:pt x="141" y="126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62" y="156"/>
                    <a:pt x="162" y="156"/>
                    <a:pt x="162" y="156"/>
                  </a:cubicBezTo>
                  <a:lnTo>
                    <a:pt x="31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105190" y="3096384"/>
            <a:ext cx="393338" cy="405079"/>
            <a:chOff x="2863850" y="1004888"/>
            <a:chExt cx="531813" cy="547688"/>
          </a:xfrm>
          <a:solidFill>
            <a:schemeClr val="bg2"/>
          </a:solidFill>
        </p:grpSpPr>
        <p:sp>
          <p:nvSpPr>
            <p:cNvPr id="64" name="Freeform 149"/>
            <p:cNvSpPr>
              <a:spLocks noEditPoints="1"/>
            </p:cNvSpPr>
            <p:nvPr/>
          </p:nvSpPr>
          <p:spPr bwMode="auto">
            <a:xfrm>
              <a:off x="2863850" y="1198563"/>
              <a:ext cx="355600" cy="354013"/>
            </a:xfrm>
            <a:custGeom>
              <a:avLst/>
              <a:gdLst>
                <a:gd name="T0" fmla="*/ 62 w 125"/>
                <a:gd name="T1" fmla="*/ 0 h 124"/>
                <a:gd name="T2" fmla="*/ 0 w 125"/>
                <a:gd name="T3" fmla="*/ 62 h 124"/>
                <a:gd name="T4" fmla="*/ 62 w 125"/>
                <a:gd name="T5" fmla="*/ 124 h 124"/>
                <a:gd name="T6" fmla="*/ 125 w 125"/>
                <a:gd name="T7" fmla="*/ 62 h 124"/>
                <a:gd name="T8" fmla="*/ 62 w 125"/>
                <a:gd name="T9" fmla="*/ 0 h 124"/>
                <a:gd name="T10" fmla="*/ 65 w 125"/>
                <a:gd name="T11" fmla="*/ 93 h 124"/>
                <a:gd name="T12" fmla="*/ 65 w 125"/>
                <a:gd name="T13" fmla="*/ 103 h 124"/>
                <a:gd name="T14" fmla="*/ 59 w 125"/>
                <a:gd name="T15" fmla="*/ 103 h 124"/>
                <a:gd name="T16" fmla="*/ 59 w 125"/>
                <a:gd name="T17" fmla="*/ 93 h 124"/>
                <a:gd name="T18" fmla="*/ 44 w 125"/>
                <a:gd name="T19" fmla="*/ 89 h 124"/>
                <a:gd name="T20" fmla="*/ 46 w 125"/>
                <a:gd name="T21" fmla="*/ 82 h 124"/>
                <a:gd name="T22" fmla="*/ 61 w 125"/>
                <a:gd name="T23" fmla="*/ 86 h 124"/>
                <a:gd name="T24" fmla="*/ 73 w 125"/>
                <a:gd name="T25" fmla="*/ 76 h 124"/>
                <a:gd name="T26" fmla="*/ 61 w 125"/>
                <a:gd name="T27" fmla="*/ 64 h 124"/>
                <a:gd name="T28" fmla="*/ 44 w 125"/>
                <a:gd name="T29" fmla="*/ 47 h 124"/>
                <a:gd name="T30" fmla="*/ 60 w 125"/>
                <a:gd name="T31" fmla="*/ 31 h 124"/>
                <a:gd name="T32" fmla="*/ 60 w 125"/>
                <a:gd name="T33" fmla="*/ 20 h 124"/>
                <a:gd name="T34" fmla="*/ 66 w 125"/>
                <a:gd name="T35" fmla="*/ 20 h 124"/>
                <a:gd name="T36" fmla="*/ 66 w 125"/>
                <a:gd name="T37" fmla="*/ 30 h 124"/>
                <a:gd name="T38" fmla="*/ 79 w 125"/>
                <a:gd name="T39" fmla="*/ 34 h 124"/>
                <a:gd name="T40" fmla="*/ 77 w 125"/>
                <a:gd name="T41" fmla="*/ 40 h 124"/>
                <a:gd name="T42" fmla="*/ 64 w 125"/>
                <a:gd name="T43" fmla="*/ 37 h 124"/>
                <a:gd name="T44" fmla="*/ 53 w 125"/>
                <a:gd name="T45" fmla="*/ 46 h 124"/>
                <a:gd name="T46" fmla="*/ 66 w 125"/>
                <a:gd name="T47" fmla="*/ 57 h 124"/>
                <a:gd name="T48" fmla="*/ 81 w 125"/>
                <a:gd name="T49" fmla="*/ 76 h 124"/>
                <a:gd name="T50" fmla="*/ 65 w 125"/>
                <a:gd name="T51" fmla="*/ 9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24">
                  <a:moveTo>
                    <a:pt x="62" y="0"/>
                  </a:moveTo>
                  <a:cubicBezTo>
                    <a:pt x="28" y="0"/>
                    <a:pt x="0" y="28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7" y="124"/>
                    <a:pt x="125" y="96"/>
                    <a:pt x="125" y="62"/>
                  </a:cubicBezTo>
                  <a:cubicBezTo>
                    <a:pt x="125" y="28"/>
                    <a:pt x="97" y="0"/>
                    <a:pt x="62" y="0"/>
                  </a:cubicBezTo>
                  <a:close/>
                  <a:moveTo>
                    <a:pt x="65" y="93"/>
                  </a:moveTo>
                  <a:cubicBezTo>
                    <a:pt x="65" y="103"/>
                    <a:pt x="65" y="103"/>
                    <a:pt x="65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3" y="93"/>
                    <a:pt x="47" y="91"/>
                    <a:pt x="44" y="89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0" y="84"/>
                    <a:pt x="55" y="86"/>
                    <a:pt x="61" y="86"/>
                  </a:cubicBezTo>
                  <a:cubicBezTo>
                    <a:pt x="68" y="86"/>
                    <a:pt x="73" y="82"/>
                    <a:pt x="73" y="76"/>
                  </a:cubicBezTo>
                  <a:cubicBezTo>
                    <a:pt x="73" y="71"/>
                    <a:pt x="69" y="67"/>
                    <a:pt x="61" y="64"/>
                  </a:cubicBezTo>
                  <a:cubicBezTo>
                    <a:pt x="51" y="60"/>
                    <a:pt x="44" y="56"/>
                    <a:pt x="44" y="47"/>
                  </a:cubicBezTo>
                  <a:cubicBezTo>
                    <a:pt x="44" y="38"/>
                    <a:pt x="50" y="32"/>
                    <a:pt x="60" y="3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72" y="30"/>
                    <a:pt x="76" y="32"/>
                    <a:pt x="79" y="34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4" y="39"/>
                    <a:pt x="70" y="37"/>
                    <a:pt x="64" y="37"/>
                  </a:cubicBezTo>
                  <a:cubicBezTo>
                    <a:pt x="56" y="37"/>
                    <a:pt x="53" y="42"/>
                    <a:pt x="53" y="46"/>
                  </a:cubicBezTo>
                  <a:cubicBezTo>
                    <a:pt x="53" y="51"/>
                    <a:pt x="57" y="53"/>
                    <a:pt x="66" y="57"/>
                  </a:cubicBezTo>
                  <a:cubicBezTo>
                    <a:pt x="76" y="61"/>
                    <a:pt x="81" y="67"/>
                    <a:pt x="81" y="76"/>
                  </a:cubicBezTo>
                  <a:cubicBezTo>
                    <a:pt x="81" y="84"/>
                    <a:pt x="76" y="91"/>
                    <a:pt x="65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150"/>
            <p:cNvSpPr>
              <a:spLocks noChangeArrowheads="1"/>
            </p:cNvSpPr>
            <p:nvPr/>
          </p:nvSpPr>
          <p:spPr bwMode="auto">
            <a:xfrm>
              <a:off x="3011488" y="1004888"/>
              <a:ext cx="384175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51"/>
            <p:cNvSpPr/>
            <p:nvPr/>
          </p:nvSpPr>
          <p:spPr bwMode="auto">
            <a:xfrm>
              <a:off x="3011488" y="1108076"/>
              <a:ext cx="384175" cy="79375"/>
            </a:xfrm>
            <a:custGeom>
              <a:avLst/>
              <a:gdLst>
                <a:gd name="T0" fmla="*/ 131 w 135"/>
                <a:gd name="T1" fmla="*/ 0 h 28"/>
                <a:gd name="T2" fmla="*/ 130 w 135"/>
                <a:gd name="T3" fmla="*/ 0 h 28"/>
                <a:gd name="T4" fmla="*/ 67 w 135"/>
                <a:gd name="T5" fmla="*/ 12 h 28"/>
                <a:gd name="T6" fmla="*/ 4 w 135"/>
                <a:gd name="T7" fmla="*/ 0 h 28"/>
                <a:gd name="T8" fmla="*/ 4 w 135"/>
                <a:gd name="T9" fmla="*/ 0 h 28"/>
                <a:gd name="T10" fmla="*/ 3 w 135"/>
                <a:gd name="T11" fmla="*/ 0 h 28"/>
                <a:gd name="T12" fmla="*/ 0 w 135"/>
                <a:gd name="T13" fmla="*/ 7 h 28"/>
                <a:gd name="T14" fmla="*/ 67 w 135"/>
                <a:gd name="T15" fmla="*/ 28 h 28"/>
                <a:gd name="T16" fmla="*/ 135 w 135"/>
                <a:gd name="T17" fmla="*/ 7 h 28"/>
                <a:gd name="T18" fmla="*/ 132 w 135"/>
                <a:gd name="T19" fmla="*/ 0 h 28"/>
                <a:gd name="T20" fmla="*/ 131 w 135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5" h="28">
                  <a:moveTo>
                    <a:pt x="131" y="0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116" y="9"/>
                    <a:pt x="88" y="12"/>
                    <a:pt x="67" y="12"/>
                  </a:cubicBezTo>
                  <a:cubicBezTo>
                    <a:pt x="47" y="12"/>
                    <a:pt x="19" y="9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0" y="18"/>
                    <a:pt x="30" y="28"/>
                    <a:pt x="67" y="28"/>
                  </a:cubicBezTo>
                  <a:cubicBezTo>
                    <a:pt x="105" y="28"/>
                    <a:pt x="135" y="18"/>
                    <a:pt x="135" y="7"/>
                  </a:cubicBezTo>
                  <a:cubicBezTo>
                    <a:pt x="135" y="4"/>
                    <a:pt x="134" y="2"/>
                    <a:pt x="132" y="0"/>
                  </a:cubicBezTo>
                  <a:lnTo>
                    <a:pt x="1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52"/>
            <p:cNvSpPr/>
            <p:nvPr/>
          </p:nvSpPr>
          <p:spPr bwMode="auto">
            <a:xfrm>
              <a:off x="3011488" y="1165226"/>
              <a:ext cx="38100" cy="14288"/>
            </a:xfrm>
            <a:custGeom>
              <a:avLst/>
              <a:gdLst>
                <a:gd name="T0" fmla="*/ 13 w 13"/>
                <a:gd name="T1" fmla="*/ 4 h 5"/>
                <a:gd name="T2" fmla="*/ 4 w 13"/>
                <a:gd name="T3" fmla="*/ 0 h 5"/>
                <a:gd name="T4" fmla="*/ 4 w 13"/>
                <a:gd name="T5" fmla="*/ 0 h 5"/>
                <a:gd name="T6" fmla="*/ 3 w 13"/>
                <a:gd name="T7" fmla="*/ 0 h 5"/>
                <a:gd name="T8" fmla="*/ 0 w 13"/>
                <a:gd name="T9" fmla="*/ 5 h 5"/>
                <a:gd name="T10" fmla="*/ 10 w 13"/>
                <a:gd name="T11" fmla="*/ 4 h 5"/>
                <a:gd name="T12" fmla="*/ 13 w 13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13" y="4"/>
                  </a:moveTo>
                  <a:cubicBezTo>
                    <a:pt x="10" y="3"/>
                    <a:pt x="7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ubicBezTo>
                    <a:pt x="4" y="4"/>
                    <a:pt x="7" y="4"/>
                    <a:pt x="10" y="4"/>
                  </a:cubicBezTo>
                  <a:cubicBezTo>
                    <a:pt x="11" y="4"/>
                    <a:pt x="12" y="4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53"/>
            <p:cNvSpPr/>
            <p:nvPr/>
          </p:nvSpPr>
          <p:spPr bwMode="auto">
            <a:xfrm>
              <a:off x="3122613" y="1165226"/>
              <a:ext cx="273050" cy="79375"/>
            </a:xfrm>
            <a:custGeom>
              <a:avLst/>
              <a:gdLst>
                <a:gd name="T0" fmla="*/ 92 w 96"/>
                <a:gd name="T1" fmla="*/ 0 h 28"/>
                <a:gd name="T2" fmla="*/ 91 w 96"/>
                <a:gd name="T3" fmla="*/ 0 h 28"/>
                <a:gd name="T4" fmla="*/ 28 w 96"/>
                <a:gd name="T5" fmla="*/ 12 h 28"/>
                <a:gd name="T6" fmla="*/ 0 w 96"/>
                <a:gd name="T7" fmla="*/ 10 h 28"/>
                <a:gd name="T8" fmla="*/ 24 w 96"/>
                <a:gd name="T9" fmla="*/ 28 h 28"/>
                <a:gd name="T10" fmla="*/ 28 w 96"/>
                <a:gd name="T11" fmla="*/ 28 h 28"/>
                <a:gd name="T12" fmla="*/ 96 w 96"/>
                <a:gd name="T13" fmla="*/ 7 h 28"/>
                <a:gd name="T14" fmla="*/ 93 w 96"/>
                <a:gd name="T15" fmla="*/ 0 h 28"/>
                <a:gd name="T16" fmla="*/ 92 w 96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28">
                  <a:moveTo>
                    <a:pt x="92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77" y="9"/>
                    <a:pt x="49" y="12"/>
                    <a:pt x="28" y="12"/>
                  </a:cubicBezTo>
                  <a:cubicBezTo>
                    <a:pt x="20" y="12"/>
                    <a:pt x="10" y="12"/>
                    <a:pt x="0" y="10"/>
                  </a:cubicBezTo>
                  <a:cubicBezTo>
                    <a:pt x="9" y="15"/>
                    <a:pt x="17" y="20"/>
                    <a:pt x="24" y="28"/>
                  </a:cubicBezTo>
                  <a:cubicBezTo>
                    <a:pt x="25" y="28"/>
                    <a:pt x="27" y="28"/>
                    <a:pt x="28" y="28"/>
                  </a:cubicBezTo>
                  <a:cubicBezTo>
                    <a:pt x="66" y="28"/>
                    <a:pt x="96" y="19"/>
                    <a:pt x="96" y="7"/>
                  </a:cubicBezTo>
                  <a:cubicBezTo>
                    <a:pt x="96" y="4"/>
                    <a:pt x="95" y="2"/>
                    <a:pt x="93" y="0"/>
                  </a:cubicBezTo>
                  <a:lnTo>
                    <a:pt x="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54"/>
            <p:cNvSpPr/>
            <p:nvPr/>
          </p:nvSpPr>
          <p:spPr bwMode="auto">
            <a:xfrm>
              <a:off x="3203575" y="1222376"/>
              <a:ext cx="192088" cy="79375"/>
            </a:xfrm>
            <a:custGeom>
              <a:avLst/>
              <a:gdLst>
                <a:gd name="T0" fmla="*/ 64 w 68"/>
                <a:gd name="T1" fmla="*/ 0 h 28"/>
                <a:gd name="T2" fmla="*/ 63 w 68"/>
                <a:gd name="T3" fmla="*/ 0 h 28"/>
                <a:gd name="T4" fmla="*/ 0 w 68"/>
                <a:gd name="T5" fmla="*/ 12 h 28"/>
                <a:gd name="T6" fmla="*/ 0 w 68"/>
                <a:gd name="T7" fmla="*/ 12 h 28"/>
                <a:gd name="T8" fmla="*/ 8 w 68"/>
                <a:gd name="T9" fmla="*/ 28 h 28"/>
                <a:gd name="T10" fmla="*/ 68 w 68"/>
                <a:gd name="T11" fmla="*/ 7 h 28"/>
                <a:gd name="T12" fmla="*/ 65 w 68"/>
                <a:gd name="T13" fmla="*/ 0 h 28"/>
                <a:gd name="T14" fmla="*/ 64 w 68"/>
                <a:gd name="T1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28">
                  <a:moveTo>
                    <a:pt x="64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49" y="9"/>
                    <a:pt x="21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7"/>
                    <a:pt x="6" y="22"/>
                    <a:pt x="8" y="28"/>
                  </a:cubicBezTo>
                  <a:cubicBezTo>
                    <a:pt x="42" y="27"/>
                    <a:pt x="68" y="18"/>
                    <a:pt x="68" y="7"/>
                  </a:cubicBezTo>
                  <a:cubicBezTo>
                    <a:pt x="68" y="5"/>
                    <a:pt x="67" y="2"/>
                    <a:pt x="65" y="0"/>
                  </a:cubicBez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55"/>
            <p:cNvSpPr/>
            <p:nvPr/>
          </p:nvSpPr>
          <p:spPr bwMode="auto">
            <a:xfrm>
              <a:off x="3230563" y="1279526"/>
              <a:ext cx="165100" cy="79375"/>
            </a:xfrm>
            <a:custGeom>
              <a:avLst/>
              <a:gdLst>
                <a:gd name="T0" fmla="*/ 54 w 58"/>
                <a:gd name="T1" fmla="*/ 0 h 28"/>
                <a:gd name="T2" fmla="*/ 53 w 58"/>
                <a:gd name="T3" fmla="*/ 0 h 28"/>
                <a:gd name="T4" fmla="*/ 0 w 58"/>
                <a:gd name="T5" fmla="*/ 12 h 28"/>
                <a:gd name="T6" fmla="*/ 3 w 58"/>
                <a:gd name="T7" fmla="*/ 28 h 28"/>
                <a:gd name="T8" fmla="*/ 58 w 58"/>
                <a:gd name="T9" fmla="*/ 7 h 28"/>
                <a:gd name="T10" fmla="*/ 55 w 58"/>
                <a:gd name="T11" fmla="*/ 0 h 28"/>
                <a:gd name="T12" fmla="*/ 54 w 5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8">
                  <a:moveTo>
                    <a:pt x="54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41" y="8"/>
                    <a:pt x="19" y="11"/>
                    <a:pt x="0" y="12"/>
                  </a:cubicBezTo>
                  <a:cubicBezTo>
                    <a:pt x="2" y="17"/>
                    <a:pt x="3" y="22"/>
                    <a:pt x="3" y="28"/>
                  </a:cubicBezTo>
                  <a:cubicBezTo>
                    <a:pt x="35" y="26"/>
                    <a:pt x="58" y="17"/>
                    <a:pt x="58" y="7"/>
                  </a:cubicBezTo>
                  <a:cubicBezTo>
                    <a:pt x="58" y="5"/>
                    <a:pt x="57" y="2"/>
                    <a:pt x="55" y="0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56"/>
            <p:cNvSpPr/>
            <p:nvPr/>
          </p:nvSpPr>
          <p:spPr bwMode="auto">
            <a:xfrm>
              <a:off x="3236913" y="1336676"/>
              <a:ext cx="158750" cy="79375"/>
            </a:xfrm>
            <a:custGeom>
              <a:avLst/>
              <a:gdLst>
                <a:gd name="T0" fmla="*/ 52 w 56"/>
                <a:gd name="T1" fmla="*/ 0 h 28"/>
                <a:gd name="T2" fmla="*/ 51 w 56"/>
                <a:gd name="T3" fmla="*/ 0 h 28"/>
                <a:gd name="T4" fmla="*/ 1 w 56"/>
                <a:gd name="T5" fmla="*/ 12 h 28"/>
                <a:gd name="T6" fmla="*/ 1 w 56"/>
                <a:gd name="T7" fmla="*/ 14 h 28"/>
                <a:gd name="T8" fmla="*/ 0 w 56"/>
                <a:gd name="T9" fmla="*/ 28 h 28"/>
                <a:gd name="T10" fmla="*/ 56 w 56"/>
                <a:gd name="T11" fmla="*/ 7 h 28"/>
                <a:gd name="T12" fmla="*/ 53 w 56"/>
                <a:gd name="T13" fmla="*/ 0 h 28"/>
                <a:gd name="T14" fmla="*/ 52 w 56"/>
                <a:gd name="T1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28">
                  <a:moveTo>
                    <a:pt x="52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0" y="8"/>
                    <a:pt x="20" y="11"/>
                    <a:pt x="1" y="12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1" y="19"/>
                    <a:pt x="1" y="23"/>
                    <a:pt x="0" y="28"/>
                  </a:cubicBezTo>
                  <a:cubicBezTo>
                    <a:pt x="32" y="26"/>
                    <a:pt x="56" y="18"/>
                    <a:pt x="56" y="7"/>
                  </a:cubicBezTo>
                  <a:cubicBezTo>
                    <a:pt x="56" y="5"/>
                    <a:pt x="55" y="2"/>
                    <a:pt x="53" y="0"/>
                  </a:cubicBez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100" name="Rectangle 99"/>
          <p:cNvSpPr/>
          <p:nvPr/>
        </p:nvSpPr>
        <p:spPr>
          <a:xfrm>
            <a:off x="-4239" y="0"/>
            <a:ext cx="12192000" cy="1577338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latin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77340"/>
            <a:ext cx="12192000" cy="3806190"/>
          </a:xfrm>
          <a:prstGeom prst="rect">
            <a:avLst/>
          </a:prstGeom>
          <a:solidFill>
            <a:schemeClr val="accent5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latin typeface="+mn-ea"/>
            </a:endParaRPr>
          </a:p>
        </p:txBody>
      </p:sp>
      <p:graphicFrame>
        <p:nvGraphicFramePr>
          <p:cNvPr id="62" name="Chart 61"/>
          <p:cNvGraphicFramePr/>
          <p:nvPr/>
        </p:nvGraphicFramePr>
        <p:xfrm>
          <a:off x="1087228" y="1300436"/>
          <a:ext cx="4737793" cy="329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7" name="Rectangle 16"/>
          <p:cNvSpPr/>
          <p:nvPr/>
        </p:nvSpPr>
        <p:spPr>
          <a:xfrm>
            <a:off x="1591735" y="4641848"/>
            <a:ext cx="1035027" cy="48542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6546" y="4724072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 smtClean="0">
                <a:latin typeface="+mn-ea"/>
                <a:cs typeface="Open Sans Condensed Light" panose="020B0306030504020204" pitchFamily="34" charset="0"/>
              </a:rPr>
              <a:t>桌面电脑</a:t>
            </a:r>
            <a:endParaRPr lang="bg-BG" sz="1600" dirty="0"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683208" y="4641848"/>
            <a:ext cx="1117614" cy="48542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636720" y="4722471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+mn-ea"/>
                <a:cs typeface="Open Sans Condensed Light" panose="020B0306030504020204" pitchFamily="34" charset="0"/>
              </a:rPr>
              <a:t>笔记本电脑</a:t>
            </a:r>
            <a:endParaRPr lang="bg-BG" sz="1600" dirty="0">
              <a:solidFill>
                <a:schemeClr val="bg1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857267" y="4641848"/>
            <a:ext cx="936867" cy="485422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050821" y="4722471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accent4"/>
                </a:solidFill>
                <a:latin typeface="+mn-ea"/>
                <a:cs typeface="Open Sans Condensed Light" panose="020B0306030504020204" pitchFamily="34" charset="0"/>
              </a:rPr>
              <a:t>电话</a:t>
            </a:r>
            <a:endParaRPr lang="bg-BG" sz="1600" dirty="0">
              <a:solidFill>
                <a:schemeClr val="accent4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850579" y="4641848"/>
            <a:ext cx="887363" cy="48542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884810" y="4722471"/>
            <a:ext cx="8098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2"/>
                </a:solidFill>
                <a:latin typeface="+mn-ea"/>
                <a:cs typeface="Open Sans Condensed Light" panose="020B0306030504020204" pitchFamily="34" charset="0"/>
              </a:rPr>
              <a:t>播放器</a:t>
            </a:r>
            <a:endParaRPr lang="bg-BG" sz="1600" dirty="0">
              <a:solidFill>
                <a:schemeClr val="tx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graphicFrame>
        <p:nvGraphicFramePr>
          <p:cNvPr id="87" name="Chart 86"/>
          <p:cNvGraphicFramePr/>
          <p:nvPr/>
        </p:nvGraphicFramePr>
        <p:xfrm>
          <a:off x="5969672" y="1300436"/>
          <a:ext cx="4670105" cy="329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8" name="Rectangle 87"/>
          <p:cNvSpPr/>
          <p:nvPr/>
        </p:nvSpPr>
        <p:spPr>
          <a:xfrm>
            <a:off x="6474179" y="4641848"/>
            <a:ext cx="1035027" cy="48542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488990" y="4724072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 smtClean="0">
                <a:latin typeface="+mn-ea"/>
                <a:cs typeface="Open Sans Condensed Light" panose="020B0306030504020204" pitchFamily="34" charset="0"/>
              </a:rPr>
              <a:t>桌面电脑</a:t>
            </a:r>
            <a:endParaRPr lang="bg-BG" sz="1600" dirty="0"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565652" y="4641848"/>
            <a:ext cx="1117614" cy="48542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519164" y="4722471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+mn-ea"/>
                <a:cs typeface="Open Sans Condensed Light" panose="020B0306030504020204" pitchFamily="34" charset="0"/>
              </a:rPr>
              <a:t>笔记本电脑</a:t>
            </a:r>
            <a:endParaRPr lang="bg-BG" sz="1600" dirty="0">
              <a:solidFill>
                <a:schemeClr val="bg1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8739711" y="4641848"/>
            <a:ext cx="936867" cy="485422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8933265" y="4722471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accent4"/>
                </a:solidFill>
                <a:latin typeface="+mn-ea"/>
                <a:cs typeface="Open Sans Condensed Light" panose="020B0306030504020204" pitchFamily="34" charset="0"/>
              </a:rPr>
              <a:t>电话</a:t>
            </a:r>
            <a:endParaRPr lang="bg-BG" sz="1600" dirty="0">
              <a:solidFill>
                <a:schemeClr val="accent4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9733023" y="4641848"/>
            <a:ext cx="887363" cy="48542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9767254" y="4722471"/>
            <a:ext cx="8098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2"/>
                </a:solidFill>
                <a:latin typeface="+mn-ea"/>
                <a:cs typeface="Open Sans Condensed Light" panose="020B0306030504020204" pitchFamily="34" charset="0"/>
              </a:rPr>
              <a:t>播放器</a:t>
            </a:r>
            <a:endParaRPr lang="bg-BG" sz="1600" dirty="0">
              <a:solidFill>
                <a:schemeClr val="tx2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0" y="5383530"/>
            <a:ext cx="12192000" cy="1474469"/>
          </a:xfrm>
          <a:prstGeom prst="rect">
            <a:avLst/>
          </a:prstGeom>
          <a:solidFill>
            <a:schemeClr val="accent6">
              <a:lumMod val="90000"/>
              <a:lumOff val="1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latin typeface="+mn-ea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496483" y="5560791"/>
            <a:ext cx="4328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</a:t>
            </a:r>
            <a:r>
              <a:rPr lang="zh-CN" altLang="en-US" sz="12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。</a:t>
            </a:r>
            <a:endParaRPr lang="zh-CN" altLang="en-US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378927" y="5560791"/>
            <a:ext cx="4328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200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5</a:t>
            </a:r>
            <a:r>
              <a:rPr lang="zh-CN" altLang="en-US" sz="1200" dirty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分钟之内。此处添加详细文本描述，建议与标题相关并符合整体语言风格，语言描述尽量简洁生动。</a:t>
            </a:r>
            <a:endParaRPr lang="zh-CN" altLang="en-US" sz="12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496483" y="628659"/>
            <a:ext cx="3492529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2020</a:t>
            </a:r>
            <a:r>
              <a:rPr lang="zh-CN" altLang="en-US" sz="44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销售额</a:t>
            </a:r>
            <a:endParaRPr lang="bg-BG" sz="44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378927" y="628659"/>
            <a:ext cx="3352679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2021</a:t>
            </a:r>
            <a:r>
              <a:rPr lang="zh-CN" altLang="en-US" sz="4400" dirty="0" smtClean="0">
                <a:solidFill>
                  <a:schemeClr val="accent5"/>
                </a:solidFill>
                <a:latin typeface="+mn-ea"/>
                <a:cs typeface="Open Sans Condensed Light" panose="020B0306030504020204" pitchFamily="34" charset="0"/>
              </a:rPr>
              <a:t>销售额</a:t>
            </a:r>
            <a:endParaRPr lang="bg-BG" altLang="zh-CN" sz="4400" dirty="0">
              <a:solidFill>
                <a:schemeClr val="accent5"/>
              </a:solidFill>
              <a:latin typeface="+mn-ea"/>
              <a:cs typeface="Open Sans Condensed Light" panose="020B0306030504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9895268" y="124976"/>
            <a:ext cx="1363646" cy="1324234"/>
            <a:chOff x="11147425" y="5299076"/>
            <a:chExt cx="549275" cy="533400"/>
          </a:xfrm>
          <a:solidFill>
            <a:schemeClr val="bg2"/>
          </a:solidFill>
        </p:grpSpPr>
        <p:sp>
          <p:nvSpPr>
            <p:cNvPr id="32" name="Freeform 140"/>
            <p:cNvSpPr/>
            <p:nvPr/>
          </p:nvSpPr>
          <p:spPr bwMode="auto">
            <a:xfrm>
              <a:off x="11147425" y="5299076"/>
              <a:ext cx="549275" cy="444500"/>
            </a:xfrm>
            <a:custGeom>
              <a:avLst/>
              <a:gdLst>
                <a:gd name="T0" fmla="*/ 187 w 193"/>
                <a:gd name="T1" fmla="*/ 38 h 156"/>
                <a:gd name="T2" fmla="*/ 43 w 193"/>
                <a:gd name="T3" fmla="*/ 38 h 156"/>
                <a:gd name="T4" fmla="*/ 35 w 193"/>
                <a:gd name="T5" fmla="*/ 10 h 156"/>
                <a:gd name="T6" fmla="*/ 31 w 193"/>
                <a:gd name="T7" fmla="*/ 6 h 156"/>
                <a:gd name="T8" fmla="*/ 8 w 193"/>
                <a:gd name="T9" fmla="*/ 0 h 156"/>
                <a:gd name="T10" fmla="*/ 1 w 193"/>
                <a:gd name="T11" fmla="*/ 5 h 156"/>
                <a:gd name="T12" fmla="*/ 5 w 193"/>
                <a:gd name="T13" fmla="*/ 12 h 156"/>
                <a:gd name="T14" fmla="*/ 25 w 193"/>
                <a:gd name="T15" fmla="*/ 16 h 156"/>
                <a:gd name="T16" fmla="*/ 55 w 193"/>
                <a:gd name="T17" fmla="*/ 128 h 156"/>
                <a:gd name="T18" fmla="*/ 60 w 193"/>
                <a:gd name="T19" fmla="*/ 132 h 156"/>
                <a:gd name="T20" fmla="*/ 148 w 193"/>
                <a:gd name="T21" fmla="*/ 132 h 156"/>
                <a:gd name="T22" fmla="*/ 144 w 193"/>
                <a:gd name="T23" fmla="*/ 145 h 156"/>
                <a:gd name="T24" fmla="*/ 61 w 193"/>
                <a:gd name="T25" fmla="*/ 145 h 156"/>
                <a:gd name="T26" fmla="*/ 55 w 193"/>
                <a:gd name="T27" fmla="*/ 151 h 156"/>
                <a:gd name="T28" fmla="*/ 61 w 193"/>
                <a:gd name="T29" fmla="*/ 156 h 156"/>
                <a:gd name="T30" fmla="*/ 147 w 193"/>
                <a:gd name="T31" fmla="*/ 156 h 156"/>
                <a:gd name="T32" fmla="*/ 153 w 193"/>
                <a:gd name="T33" fmla="*/ 153 h 156"/>
                <a:gd name="T34" fmla="*/ 162 w 193"/>
                <a:gd name="T35" fmla="*/ 128 h 156"/>
                <a:gd name="T36" fmla="*/ 162 w 193"/>
                <a:gd name="T37" fmla="*/ 123 h 156"/>
                <a:gd name="T38" fmla="*/ 157 w 193"/>
                <a:gd name="T39" fmla="*/ 121 h 156"/>
                <a:gd name="T40" fmla="*/ 65 w 193"/>
                <a:gd name="T41" fmla="*/ 121 h 156"/>
                <a:gd name="T42" fmla="*/ 61 w 193"/>
                <a:gd name="T43" fmla="*/ 106 h 156"/>
                <a:gd name="T44" fmla="*/ 165 w 193"/>
                <a:gd name="T45" fmla="*/ 106 h 156"/>
                <a:gd name="T46" fmla="*/ 171 w 193"/>
                <a:gd name="T47" fmla="*/ 100 h 156"/>
                <a:gd name="T48" fmla="*/ 165 w 193"/>
                <a:gd name="T49" fmla="*/ 94 h 156"/>
                <a:gd name="T50" fmla="*/ 58 w 193"/>
                <a:gd name="T51" fmla="*/ 94 h 156"/>
                <a:gd name="T52" fmla="*/ 53 w 193"/>
                <a:gd name="T53" fmla="*/ 78 h 156"/>
                <a:gd name="T54" fmla="*/ 175 w 193"/>
                <a:gd name="T55" fmla="*/ 78 h 156"/>
                <a:gd name="T56" fmla="*/ 181 w 193"/>
                <a:gd name="T57" fmla="*/ 72 h 156"/>
                <a:gd name="T58" fmla="*/ 175 w 193"/>
                <a:gd name="T59" fmla="*/ 66 h 156"/>
                <a:gd name="T60" fmla="*/ 50 w 193"/>
                <a:gd name="T61" fmla="*/ 66 h 156"/>
                <a:gd name="T62" fmla="*/ 46 w 193"/>
                <a:gd name="T63" fmla="*/ 50 h 156"/>
                <a:gd name="T64" fmla="*/ 187 w 193"/>
                <a:gd name="T65" fmla="*/ 50 h 156"/>
                <a:gd name="T66" fmla="*/ 193 w 193"/>
                <a:gd name="T67" fmla="*/ 44 h 156"/>
                <a:gd name="T68" fmla="*/ 187 w 193"/>
                <a:gd name="T69" fmla="*/ 3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156">
                  <a:moveTo>
                    <a:pt x="187" y="38"/>
                  </a:moveTo>
                  <a:cubicBezTo>
                    <a:pt x="43" y="38"/>
                    <a:pt x="43" y="38"/>
                    <a:pt x="43" y="38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8"/>
                    <a:pt x="33" y="6"/>
                    <a:pt x="31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1" y="2"/>
                    <a:pt x="1" y="5"/>
                  </a:cubicBezTo>
                  <a:cubicBezTo>
                    <a:pt x="0" y="8"/>
                    <a:pt x="2" y="11"/>
                    <a:pt x="5" y="12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55" y="128"/>
                    <a:pt x="55" y="128"/>
                    <a:pt x="55" y="128"/>
                  </a:cubicBezTo>
                  <a:cubicBezTo>
                    <a:pt x="55" y="130"/>
                    <a:pt x="58" y="132"/>
                    <a:pt x="60" y="132"/>
                  </a:cubicBezTo>
                  <a:cubicBezTo>
                    <a:pt x="148" y="132"/>
                    <a:pt x="148" y="132"/>
                    <a:pt x="148" y="132"/>
                  </a:cubicBezTo>
                  <a:cubicBezTo>
                    <a:pt x="144" y="145"/>
                    <a:pt x="144" y="145"/>
                    <a:pt x="144" y="145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57" y="145"/>
                    <a:pt x="55" y="147"/>
                    <a:pt x="55" y="151"/>
                  </a:cubicBezTo>
                  <a:cubicBezTo>
                    <a:pt x="55" y="154"/>
                    <a:pt x="57" y="156"/>
                    <a:pt x="61" y="15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50" y="156"/>
                    <a:pt x="152" y="155"/>
                    <a:pt x="153" y="153"/>
                  </a:cubicBezTo>
                  <a:cubicBezTo>
                    <a:pt x="162" y="128"/>
                    <a:pt x="162" y="128"/>
                    <a:pt x="162" y="128"/>
                  </a:cubicBezTo>
                  <a:cubicBezTo>
                    <a:pt x="163" y="127"/>
                    <a:pt x="163" y="125"/>
                    <a:pt x="162" y="123"/>
                  </a:cubicBezTo>
                  <a:cubicBezTo>
                    <a:pt x="161" y="122"/>
                    <a:pt x="159" y="121"/>
                    <a:pt x="157" y="121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8" y="106"/>
                    <a:pt x="171" y="103"/>
                    <a:pt x="171" y="100"/>
                  </a:cubicBezTo>
                  <a:cubicBezTo>
                    <a:pt x="171" y="97"/>
                    <a:pt x="168" y="94"/>
                    <a:pt x="165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175" y="78"/>
                    <a:pt x="175" y="78"/>
                    <a:pt x="175" y="78"/>
                  </a:cubicBezTo>
                  <a:cubicBezTo>
                    <a:pt x="178" y="78"/>
                    <a:pt x="181" y="75"/>
                    <a:pt x="181" y="72"/>
                  </a:cubicBezTo>
                  <a:cubicBezTo>
                    <a:pt x="181" y="69"/>
                    <a:pt x="178" y="66"/>
                    <a:pt x="175" y="66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90" y="50"/>
                    <a:pt x="193" y="47"/>
                    <a:pt x="193" y="44"/>
                  </a:cubicBezTo>
                  <a:cubicBezTo>
                    <a:pt x="193" y="41"/>
                    <a:pt x="190" y="38"/>
                    <a:pt x="18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3" name="Oval 141"/>
            <p:cNvSpPr>
              <a:spLocks noChangeArrowheads="1"/>
            </p:cNvSpPr>
            <p:nvPr/>
          </p:nvSpPr>
          <p:spPr bwMode="auto">
            <a:xfrm>
              <a:off x="11326813" y="5770563"/>
              <a:ext cx="61913" cy="619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4" name="Oval 142"/>
            <p:cNvSpPr>
              <a:spLocks noChangeArrowheads="1"/>
            </p:cNvSpPr>
            <p:nvPr/>
          </p:nvSpPr>
          <p:spPr bwMode="auto">
            <a:xfrm>
              <a:off x="11509375" y="5770563"/>
              <a:ext cx="58738" cy="619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794134" y="120212"/>
            <a:ext cx="1363646" cy="1324234"/>
            <a:chOff x="11147425" y="5299076"/>
            <a:chExt cx="549275" cy="533400"/>
          </a:xfrm>
          <a:solidFill>
            <a:schemeClr val="bg2"/>
          </a:solidFill>
        </p:grpSpPr>
        <p:sp>
          <p:nvSpPr>
            <p:cNvPr id="36" name="Freeform 140"/>
            <p:cNvSpPr/>
            <p:nvPr/>
          </p:nvSpPr>
          <p:spPr bwMode="auto">
            <a:xfrm>
              <a:off x="11147425" y="5299076"/>
              <a:ext cx="549275" cy="444500"/>
            </a:xfrm>
            <a:custGeom>
              <a:avLst/>
              <a:gdLst>
                <a:gd name="T0" fmla="*/ 187 w 193"/>
                <a:gd name="T1" fmla="*/ 38 h 156"/>
                <a:gd name="T2" fmla="*/ 43 w 193"/>
                <a:gd name="T3" fmla="*/ 38 h 156"/>
                <a:gd name="T4" fmla="*/ 35 w 193"/>
                <a:gd name="T5" fmla="*/ 10 h 156"/>
                <a:gd name="T6" fmla="*/ 31 w 193"/>
                <a:gd name="T7" fmla="*/ 6 h 156"/>
                <a:gd name="T8" fmla="*/ 8 w 193"/>
                <a:gd name="T9" fmla="*/ 0 h 156"/>
                <a:gd name="T10" fmla="*/ 1 w 193"/>
                <a:gd name="T11" fmla="*/ 5 h 156"/>
                <a:gd name="T12" fmla="*/ 5 w 193"/>
                <a:gd name="T13" fmla="*/ 12 h 156"/>
                <a:gd name="T14" fmla="*/ 25 w 193"/>
                <a:gd name="T15" fmla="*/ 16 h 156"/>
                <a:gd name="T16" fmla="*/ 55 w 193"/>
                <a:gd name="T17" fmla="*/ 128 h 156"/>
                <a:gd name="T18" fmla="*/ 60 w 193"/>
                <a:gd name="T19" fmla="*/ 132 h 156"/>
                <a:gd name="T20" fmla="*/ 148 w 193"/>
                <a:gd name="T21" fmla="*/ 132 h 156"/>
                <a:gd name="T22" fmla="*/ 144 w 193"/>
                <a:gd name="T23" fmla="*/ 145 h 156"/>
                <a:gd name="T24" fmla="*/ 61 w 193"/>
                <a:gd name="T25" fmla="*/ 145 h 156"/>
                <a:gd name="T26" fmla="*/ 55 w 193"/>
                <a:gd name="T27" fmla="*/ 151 h 156"/>
                <a:gd name="T28" fmla="*/ 61 w 193"/>
                <a:gd name="T29" fmla="*/ 156 h 156"/>
                <a:gd name="T30" fmla="*/ 147 w 193"/>
                <a:gd name="T31" fmla="*/ 156 h 156"/>
                <a:gd name="T32" fmla="*/ 153 w 193"/>
                <a:gd name="T33" fmla="*/ 153 h 156"/>
                <a:gd name="T34" fmla="*/ 162 w 193"/>
                <a:gd name="T35" fmla="*/ 128 h 156"/>
                <a:gd name="T36" fmla="*/ 162 w 193"/>
                <a:gd name="T37" fmla="*/ 123 h 156"/>
                <a:gd name="T38" fmla="*/ 157 w 193"/>
                <a:gd name="T39" fmla="*/ 121 h 156"/>
                <a:gd name="T40" fmla="*/ 65 w 193"/>
                <a:gd name="T41" fmla="*/ 121 h 156"/>
                <a:gd name="T42" fmla="*/ 61 w 193"/>
                <a:gd name="T43" fmla="*/ 106 h 156"/>
                <a:gd name="T44" fmla="*/ 165 w 193"/>
                <a:gd name="T45" fmla="*/ 106 h 156"/>
                <a:gd name="T46" fmla="*/ 171 w 193"/>
                <a:gd name="T47" fmla="*/ 100 h 156"/>
                <a:gd name="T48" fmla="*/ 165 w 193"/>
                <a:gd name="T49" fmla="*/ 94 h 156"/>
                <a:gd name="T50" fmla="*/ 58 w 193"/>
                <a:gd name="T51" fmla="*/ 94 h 156"/>
                <a:gd name="T52" fmla="*/ 53 w 193"/>
                <a:gd name="T53" fmla="*/ 78 h 156"/>
                <a:gd name="T54" fmla="*/ 175 w 193"/>
                <a:gd name="T55" fmla="*/ 78 h 156"/>
                <a:gd name="T56" fmla="*/ 181 w 193"/>
                <a:gd name="T57" fmla="*/ 72 h 156"/>
                <a:gd name="T58" fmla="*/ 175 w 193"/>
                <a:gd name="T59" fmla="*/ 66 h 156"/>
                <a:gd name="T60" fmla="*/ 50 w 193"/>
                <a:gd name="T61" fmla="*/ 66 h 156"/>
                <a:gd name="T62" fmla="*/ 46 w 193"/>
                <a:gd name="T63" fmla="*/ 50 h 156"/>
                <a:gd name="T64" fmla="*/ 187 w 193"/>
                <a:gd name="T65" fmla="*/ 50 h 156"/>
                <a:gd name="T66" fmla="*/ 193 w 193"/>
                <a:gd name="T67" fmla="*/ 44 h 156"/>
                <a:gd name="T68" fmla="*/ 187 w 193"/>
                <a:gd name="T69" fmla="*/ 3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156">
                  <a:moveTo>
                    <a:pt x="187" y="38"/>
                  </a:moveTo>
                  <a:cubicBezTo>
                    <a:pt x="43" y="38"/>
                    <a:pt x="43" y="38"/>
                    <a:pt x="43" y="38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8"/>
                    <a:pt x="33" y="6"/>
                    <a:pt x="31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1" y="2"/>
                    <a:pt x="1" y="5"/>
                  </a:cubicBezTo>
                  <a:cubicBezTo>
                    <a:pt x="0" y="8"/>
                    <a:pt x="2" y="11"/>
                    <a:pt x="5" y="12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55" y="128"/>
                    <a:pt x="55" y="128"/>
                    <a:pt x="55" y="128"/>
                  </a:cubicBezTo>
                  <a:cubicBezTo>
                    <a:pt x="55" y="130"/>
                    <a:pt x="58" y="132"/>
                    <a:pt x="60" y="132"/>
                  </a:cubicBezTo>
                  <a:cubicBezTo>
                    <a:pt x="148" y="132"/>
                    <a:pt x="148" y="132"/>
                    <a:pt x="148" y="132"/>
                  </a:cubicBezTo>
                  <a:cubicBezTo>
                    <a:pt x="144" y="145"/>
                    <a:pt x="144" y="145"/>
                    <a:pt x="144" y="145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57" y="145"/>
                    <a:pt x="55" y="147"/>
                    <a:pt x="55" y="151"/>
                  </a:cubicBezTo>
                  <a:cubicBezTo>
                    <a:pt x="55" y="154"/>
                    <a:pt x="57" y="156"/>
                    <a:pt x="61" y="15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50" y="156"/>
                    <a:pt x="152" y="155"/>
                    <a:pt x="153" y="153"/>
                  </a:cubicBezTo>
                  <a:cubicBezTo>
                    <a:pt x="162" y="128"/>
                    <a:pt x="162" y="128"/>
                    <a:pt x="162" y="128"/>
                  </a:cubicBezTo>
                  <a:cubicBezTo>
                    <a:pt x="163" y="127"/>
                    <a:pt x="163" y="125"/>
                    <a:pt x="162" y="123"/>
                  </a:cubicBezTo>
                  <a:cubicBezTo>
                    <a:pt x="161" y="122"/>
                    <a:pt x="159" y="121"/>
                    <a:pt x="157" y="121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8" y="106"/>
                    <a:pt x="171" y="103"/>
                    <a:pt x="171" y="100"/>
                  </a:cubicBezTo>
                  <a:cubicBezTo>
                    <a:pt x="171" y="97"/>
                    <a:pt x="168" y="94"/>
                    <a:pt x="165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175" y="78"/>
                    <a:pt x="175" y="78"/>
                    <a:pt x="175" y="78"/>
                  </a:cubicBezTo>
                  <a:cubicBezTo>
                    <a:pt x="178" y="78"/>
                    <a:pt x="181" y="75"/>
                    <a:pt x="181" y="72"/>
                  </a:cubicBezTo>
                  <a:cubicBezTo>
                    <a:pt x="181" y="69"/>
                    <a:pt x="178" y="66"/>
                    <a:pt x="175" y="66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90" y="50"/>
                    <a:pt x="193" y="47"/>
                    <a:pt x="193" y="44"/>
                  </a:cubicBezTo>
                  <a:cubicBezTo>
                    <a:pt x="193" y="41"/>
                    <a:pt x="190" y="38"/>
                    <a:pt x="18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7" name="Oval 141"/>
            <p:cNvSpPr>
              <a:spLocks noChangeArrowheads="1"/>
            </p:cNvSpPr>
            <p:nvPr/>
          </p:nvSpPr>
          <p:spPr bwMode="auto">
            <a:xfrm>
              <a:off x="11326813" y="5770563"/>
              <a:ext cx="61913" cy="619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8" name="Oval 142"/>
            <p:cNvSpPr>
              <a:spLocks noChangeArrowheads="1"/>
            </p:cNvSpPr>
            <p:nvPr/>
          </p:nvSpPr>
          <p:spPr bwMode="auto">
            <a:xfrm>
              <a:off x="11509375" y="5770563"/>
              <a:ext cx="58738" cy="619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usiness Growth 01">
      <a:dk1>
        <a:srgbClr val="E74E3E"/>
      </a:dk1>
      <a:lt1>
        <a:srgbClr val="1CBB9F"/>
      </a:lt1>
      <a:dk2>
        <a:srgbClr val="3CBDDC"/>
      </a:dk2>
      <a:lt2>
        <a:srgbClr val="FBFBFB"/>
      </a:lt2>
      <a:accent1>
        <a:srgbClr val="5E5652"/>
      </a:accent1>
      <a:accent2>
        <a:srgbClr val="878787"/>
      </a:accent2>
      <a:accent3>
        <a:srgbClr val="292929"/>
      </a:accent3>
      <a:accent4>
        <a:srgbClr val="FBA41F"/>
      </a:accent4>
      <a:accent5>
        <a:srgbClr val="F6F6F6"/>
      </a:accent5>
      <a:accent6>
        <a:srgbClr val="292929"/>
      </a:accent6>
      <a:hlink>
        <a:srgbClr val="F6F6F6"/>
      </a:hlink>
      <a:folHlink>
        <a:srgbClr val="F6F6F6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14589</Words>
  <Application>WPS 演示</Application>
  <PresentationFormat>宽屏</PresentationFormat>
  <Paragraphs>918</Paragraphs>
  <Slides>47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64" baseType="lpstr">
      <vt:lpstr>Arial</vt:lpstr>
      <vt:lpstr>宋体</vt:lpstr>
      <vt:lpstr>Wingdings</vt:lpstr>
      <vt:lpstr>Open Sans Condensed Light</vt:lpstr>
      <vt:lpstr>Segoe Print</vt:lpstr>
      <vt:lpstr>Helvetica</vt:lpstr>
      <vt:lpstr>Roboto condensed</vt:lpstr>
      <vt:lpstr>Bebas Neue</vt:lpstr>
      <vt:lpstr>方正姚体</vt:lpstr>
      <vt:lpstr>Myriad Pro Light</vt:lpstr>
      <vt:lpstr>微软雅黑</vt:lpstr>
      <vt:lpstr>Arial Unicode MS</vt:lpstr>
      <vt:lpstr>Calibri</vt:lpstr>
      <vt:lpstr>Agency FB</vt:lpstr>
      <vt:lpstr>Trebuchet MS</vt:lpstr>
      <vt:lpstr>DejaVu Math TeX Gyre</vt:lpstr>
      <vt:lpstr>Office Theme</vt:lpstr>
      <vt:lpstr>PowerPoint 演示文稿</vt:lpstr>
      <vt:lpstr>PowerPoint 演示文稿</vt:lpstr>
      <vt:lpstr>产品统计</vt:lpstr>
      <vt:lpstr>营销网络</vt:lpstr>
      <vt:lpstr>PowerPoint 演示文稿</vt:lpstr>
      <vt:lpstr>产品组合</vt:lpstr>
      <vt:lpstr>PowerPoint 演示文稿</vt:lpstr>
      <vt:lpstr>平板电脑服务</vt:lpstr>
      <vt:lpstr>PowerPoint 演示文稿</vt:lpstr>
      <vt:lpstr>合作伙伴</vt:lpstr>
      <vt:lpstr>PowerPoint 演示文稿</vt:lpstr>
      <vt:lpstr>商务差旅</vt:lpstr>
      <vt:lpstr>PowerPoint 演示文稿</vt:lpstr>
      <vt:lpstr>网站架构</vt:lpstr>
      <vt:lpstr>PowerPoint 演示文稿</vt:lpstr>
      <vt:lpstr>优质服务</vt:lpstr>
      <vt:lpstr>组织架构</vt:lpstr>
      <vt:lpstr>PowerPoint 演示文稿</vt:lpstr>
      <vt:lpstr>数据归档</vt:lpstr>
      <vt:lpstr>PowerPoint 演示文稿</vt:lpstr>
      <vt:lpstr>主打产品</vt:lpstr>
      <vt:lpstr>PowerPoint 演示文稿</vt:lpstr>
      <vt:lpstr>时间线模板</vt:lpstr>
      <vt:lpstr>PowerPoint 演示文稿</vt:lpstr>
      <vt:lpstr>社交平台</vt:lpstr>
      <vt:lpstr>PowerPoint 演示文稿</vt:lpstr>
      <vt:lpstr>创意理念</vt:lpstr>
      <vt:lpstr>PowerPoint 演示文稿</vt:lpstr>
      <vt:lpstr>预算图表</vt:lpstr>
      <vt:lpstr>PowerPoint 演示文稿</vt:lpstr>
      <vt:lpstr>客户工具</vt:lpstr>
      <vt:lpstr>高级服务</vt:lpstr>
      <vt:lpstr>SWOT 分析</vt:lpstr>
      <vt:lpstr>PowerPoint 演示文稿</vt:lpstr>
      <vt:lpstr>精英团队</vt:lpstr>
      <vt:lpstr>移动设备</vt:lpstr>
      <vt:lpstr>PowerPoint 演示文稿</vt:lpstr>
      <vt:lpstr>成功要素</vt:lpstr>
      <vt:lpstr>PowerPoint 演示文稿</vt:lpstr>
      <vt:lpstr>企业使命</vt:lpstr>
      <vt:lpstr>客户虚拟化</vt:lpstr>
      <vt:lpstr>PowerPoint 演示文稿</vt:lpstr>
      <vt:lpstr>互联网交互</vt:lpstr>
      <vt:lpstr>社交平台策略</vt:lpstr>
      <vt:lpstr>文字描述模板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一点素材；https://Dian1.taobao.com</dc:title>
  <dc:creator>一点素材; https://Dian1.taobao.com</dc:creator>
  <dc:description>一点素材；https://Dian1.taobao.com</dc:description>
  <cp:lastModifiedBy>南蛮姑娘</cp:lastModifiedBy>
  <cp:revision>1</cp:revision>
  <dcterms:created xsi:type="dcterms:W3CDTF">2021-09-16T09:19:52Z</dcterms:created>
  <dcterms:modified xsi:type="dcterms:W3CDTF">2021-09-16T09:19:52Z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C4E362CAA54244B0B0245663134F322A</vt:lpwstr>
  </property>
</Properties>
</file>