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handoutMasterIdLst>
    <p:handoutMasterId r:id="rId27"/>
  </p:handoutMasterIdLst>
  <p:sldIdLst>
    <p:sldId id="256" r:id="rId3"/>
    <p:sldId id="258" r:id="rId5"/>
    <p:sldId id="259" r:id="rId6"/>
    <p:sldId id="257" r:id="rId7"/>
    <p:sldId id="261" r:id="rId8"/>
    <p:sldId id="264" r:id="rId9"/>
    <p:sldId id="265" r:id="rId10"/>
    <p:sldId id="275" r:id="rId11"/>
    <p:sldId id="266" r:id="rId12"/>
    <p:sldId id="272" r:id="rId13"/>
    <p:sldId id="262" r:id="rId14"/>
    <p:sldId id="260" r:id="rId15"/>
    <p:sldId id="276" r:id="rId16"/>
    <p:sldId id="267" r:id="rId17"/>
    <p:sldId id="269" r:id="rId18"/>
    <p:sldId id="268" r:id="rId19"/>
    <p:sldId id="263" r:id="rId20"/>
    <p:sldId id="277" r:id="rId21"/>
    <p:sldId id="270" r:id="rId22"/>
    <p:sldId id="273" r:id="rId23"/>
    <p:sldId id="271" r:id="rId24"/>
    <p:sldId id="274" r:id="rId25"/>
    <p:sldId id="278" r:id="rId26"/>
  </p:sldIdLst>
  <p:sldSz cx="12192000" cy="6858000"/>
  <p:notesSz cx="6858000" cy="9144000"/>
  <p:embeddedFontLst>
    <p:embeddedFont>
      <p:font typeface="字魂36号-正文宋楷" panose="02000000000000000000" pitchFamily="2" charset="-122"/>
      <p:regular r:id="rId31"/>
    </p:embeddedFont>
    <p:embeddedFont>
      <p:font typeface="Calibri" panose="020F0502020204030204"/>
      <p:regular r:id="rId32"/>
      <p:bold r:id="rId33"/>
      <p:italic r:id="rId34"/>
      <p:boldItalic r:id="rId35"/>
    </p:embeddedFont>
    <p:embeddedFont>
      <p:font typeface="Calibri Light" panose="020F0302020204030204" charset="0"/>
      <p:regular r:id="rId36"/>
      <p:italic r:id="rId37"/>
    </p:embeddedFont>
    <p:embeddedFont>
      <p:font typeface="楷体_GB2312" panose="02010609030101010101" charset="-122"/>
      <p:regular r:id="rId38"/>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8D8A"/>
    <a:srgbClr val="3B3838"/>
    <a:srgbClr val="182750"/>
    <a:srgbClr val="EED9D8"/>
    <a:srgbClr val="F6D1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81" d="100"/>
          <a:sy n="81" d="100"/>
        </p:scale>
        <p:origin x="725" y="58"/>
      </p:cViewPr>
      <p:guideLst>
        <p:guide orient="horz" pos="2159"/>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8" Type="http://schemas.openxmlformats.org/officeDocument/2006/relationships/font" Target="fonts/font8.fntdata"/><Relationship Id="rId37" Type="http://schemas.openxmlformats.org/officeDocument/2006/relationships/font" Target="fonts/font7.fntdata"/><Relationship Id="rId36" Type="http://schemas.openxmlformats.org/officeDocument/2006/relationships/font" Target="fonts/font6.fntdata"/><Relationship Id="rId35" Type="http://schemas.openxmlformats.org/officeDocument/2006/relationships/font" Target="fonts/font5.fntdata"/><Relationship Id="rId34" Type="http://schemas.openxmlformats.org/officeDocument/2006/relationships/font" Target="fonts/font4.fntdata"/><Relationship Id="rId33" Type="http://schemas.openxmlformats.org/officeDocument/2006/relationships/font" Target="fonts/font3.fntdata"/><Relationship Id="rId32" Type="http://schemas.openxmlformats.org/officeDocument/2006/relationships/font" Target="fonts/font2.fntdata"/><Relationship Id="rId31" Type="http://schemas.openxmlformats.org/officeDocument/2006/relationships/font" Target="fonts/font1.fntdata"/><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handoutMaster" Target="handoutMasters/handoutMaster1.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500286907456406"/>
          <c:y val="0.0417198647148972"/>
          <c:w val="0.737230227294463"/>
          <c:h val="0.860601120329757"/>
        </c:manualLayout>
      </c:layout>
      <c:barChart>
        <c:barDir val="col"/>
        <c:grouping val="clustered"/>
        <c:varyColors val="0"/>
        <c:ser>
          <c:idx val="0"/>
          <c:order val="0"/>
          <c:tx>
            <c:strRef>
              <c:f>Sheet1!$B$1</c:f>
              <c:strCache>
                <c:ptCount val="1"/>
                <c:pt idx="0">
                  <c:v>实际完成</c:v>
                </c:pt>
              </c:strCache>
            </c:strRef>
          </c:tx>
          <c:spPr>
            <a:solidFill>
              <a:srgbClr val="EED9D8"/>
            </a:solidFill>
            <a:ln>
              <a:noFill/>
            </a:ln>
            <a:effectLst/>
          </c:spPr>
          <c:invertIfNegative val="0"/>
          <c:dPt>
            <c:idx val="0"/>
            <c:invertIfNegative val="0"/>
            <c:bubble3D val="0"/>
            <c:spPr>
              <a:solidFill>
                <a:srgbClr val="EED9D8"/>
              </a:solidFill>
              <a:ln>
                <a:noFill/>
              </a:ln>
              <a:effectLst/>
            </c:spPr>
          </c:dPt>
          <c:dLbls>
            <c:delete val="1"/>
          </c:dLbls>
          <c:cat>
            <c:strRef>
              <c:f>Sheet1!$A$2:$A$5</c:f>
              <c:strCache>
                <c:ptCount val="4"/>
                <c:pt idx="0">
                  <c:v>标题1</c:v>
                </c:pt>
                <c:pt idx="1">
                  <c:v>标题2</c:v>
                </c:pt>
                <c:pt idx="2">
                  <c:v>标题3</c:v>
                </c:pt>
                <c:pt idx="3">
                  <c:v>标题4</c:v>
                </c:pt>
              </c:strCache>
            </c:strRef>
          </c:cat>
          <c:val>
            <c:numRef>
              <c:f>Sheet1!$B$2:$B$5</c:f>
              <c:numCache>
                <c:formatCode>General</c:formatCode>
                <c:ptCount val="4"/>
                <c:pt idx="0">
                  <c:v>8</c:v>
                </c:pt>
                <c:pt idx="1">
                  <c:v>4</c:v>
                </c:pt>
                <c:pt idx="2">
                  <c:v>6</c:v>
                </c:pt>
                <c:pt idx="3">
                  <c:v>3</c:v>
                </c:pt>
              </c:numCache>
            </c:numRef>
          </c:val>
        </c:ser>
        <c:ser>
          <c:idx val="2"/>
          <c:order val="1"/>
          <c:tx>
            <c:strRef>
              <c:f>Sheet1!$D$1</c:f>
              <c:strCache>
                <c:ptCount val="1"/>
                <c:pt idx="0">
                  <c:v>计划完成</c:v>
                </c:pt>
              </c:strCache>
            </c:strRef>
          </c:tx>
          <c:spPr>
            <a:solidFill>
              <a:srgbClr val="CC8D8A"/>
            </a:solidFill>
            <a:ln>
              <a:noFill/>
            </a:ln>
            <a:effectLst/>
          </c:spPr>
          <c:invertIfNegative val="0"/>
          <c:dLbls>
            <c:delete val="1"/>
          </c:dLbls>
          <c:cat>
            <c:strRef>
              <c:f>Sheet1!$A$2:$A$5</c:f>
              <c:strCache>
                <c:ptCount val="4"/>
                <c:pt idx="0">
                  <c:v>标题1</c:v>
                </c:pt>
                <c:pt idx="1">
                  <c:v>标题2</c:v>
                </c:pt>
                <c:pt idx="2">
                  <c:v>标题3</c:v>
                </c:pt>
                <c:pt idx="3">
                  <c:v>标题4</c:v>
                </c:pt>
              </c:strCache>
            </c:strRef>
          </c:cat>
          <c:val>
            <c:numRef>
              <c:f>Sheet1!$D$2:$D$5</c:f>
              <c:numCache>
                <c:formatCode>General</c:formatCode>
                <c:ptCount val="4"/>
                <c:pt idx="0">
                  <c:v>2.5</c:v>
                </c:pt>
                <c:pt idx="1">
                  <c:v>2.1</c:v>
                </c:pt>
                <c:pt idx="2">
                  <c:v>3.1</c:v>
                </c:pt>
                <c:pt idx="3">
                  <c:v>4.2</c:v>
                </c:pt>
              </c:numCache>
            </c:numRef>
          </c:val>
        </c:ser>
        <c:dLbls>
          <c:showLegendKey val="0"/>
          <c:showVal val="0"/>
          <c:showCatName val="0"/>
          <c:showSerName val="0"/>
          <c:showPercent val="0"/>
          <c:showBubbleSize val="0"/>
        </c:dLbls>
        <c:gapWidth val="243"/>
        <c:axId val="500154304"/>
        <c:axId val="500149600"/>
      </c:barChart>
      <c:catAx>
        <c:axId val="500154304"/>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lang="zh-CN" sz="1195" b="0" i="0" u="none" strike="noStrike" kern="1200" baseline="0">
                <a:solidFill>
                  <a:srgbClr val="EED9D8"/>
                </a:solidFill>
                <a:latin typeface="思源黑体 CN Normal" panose="020B0400000000000000" pitchFamily="34" charset="-122"/>
                <a:ea typeface="思源黑体 CN Normal" panose="020B0400000000000000" pitchFamily="34" charset="-122"/>
                <a:cs typeface="+mn-cs"/>
              </a:defRPr>
            </a:pPr>
          </a:p>
        </c:txPr>
        <c:crossAx val="500149600"/>
        <c:crosses val="autoZero"/>
        <c:auto val="1"/>
        <c:lblAlgn val="ctr"/>
        <c:lblOffset val="100"/>
        <c:noMultiLvlLbl val="0"/>
      </c:catAx>
      <c:valAx>
        <c:axId val="500149600"/>
        <c:scaling>
          <c:orientation val="minMax"/>
        </c:scaling>
        <c:delete val="0"/>
        <c:axPos val="l"/>
        <c:majorGridlines>
          <c:spPr>
            <a:ln w="12700" cap="flat" cmpd="sng" algn="ctr">
              <a:solidFill>
                <a:schemeClr val="bg1">
                  <a:alpha val="2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rgbClr val="EED9D8"/>
                </a:solidFill>
                <a:latin typeface="思源黑体 CN Normal" panose="020B0400000000000000" pitchFamily="34" charset="-122"/>
                <a:ea typeface="思源黑体 CN Normal" panose="020B0400000000000000" pitchFamily="34" charset="-122"/>
                <a:cs typeface="+mn-cs"/>
              </a:defRPr>
            </a:pPr>
          </a:p>
        </c:txPr>
        <c:crossAx val="500154304"/>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lang="zh-CN">
          <a:solidFill>
            <a:srgbClr val="EED9D8"/>
          </a:solidFill>
          <a:latin typeface="思源黑体 CN Normal" panose="020B0400000000000000" pitchFamily="34" charset="-122"/>
          <a:ea typeface="思源黑体 CN Normal" panose="020B0400000000000000" pitchFamily="34" charset="-122"/>
        </a:defRPr>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B24F76-203E-4BCF-BE1B-6D78188D369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CFDFE7-F78A-4A46-B129-D88A51F65A1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CFDFE7-F78A-4A46-B129-D88A51F65A11}"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CFDFE7-F78A-4A46-B129-D88A51F65A11}"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CFDFE7-F78A-4A46-B129-D88A51F65A11}"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CFDFE7-F78A-4A46-B129-D88A51F65A11}"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CFDFE7-F78A-4A46-B129-D88A51F65A11}"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CFDFE7-F78A-4A46-B129-D88A51F65A11}"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CFDFE7-F78A-4A46-B129-D88A51F65A11}"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CFDFE7-F78A-4A46-B129-D88A51F65A11}"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CFDFE7-F78A-4A46-B129-D88A51F65A11}"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CFDFE7-F78A-4A46-B129-D88A51F65A11}"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CFDFE7-F78A-4A46-B129-D88A51F65A11}"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CFDFE7-F78A-4A46-B129-D88A51F65A11}"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CFDFE7-F78A-4A46-B129-D88A51F65A11}"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CFDFE7-F78A-4A46-B129-D88A51F65A11}"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CFDFE7-F78A-4A46-B129-D88A51F65A11}"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CFDFE7-F78A-4A46-B129-D88A51F65A11}"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CFDFE7-F78A-4A46-B129-D88A51F65A11}"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CFDFE7-F78A-4A46-B129-D88A51F65A11}"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CFDFE7-F78A-4A46-B129-D88A51F65A11}"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CFDFE7-F78A-4A46-B129-D88A51F65A11}"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CFDFE7-F78A-4A46-B129-D88A51F65A11}"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CFDFE7-F78A-4A46-B129-D88A51F65A11}"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CFDFE7-F78A-4A46-B129-D88A51F65A1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64F2CD0F-2322-4175-8286-8B2CA8C8010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82CD25A-E088-457A-9C59-369D2808FED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4F2CD0F-2322-4175-8286-8B2CA8C8010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82CD25A-E088-457A-9C59-369D2808FED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4F2CD0F-2322-4175-8286-8B2CA8C8010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82CD25A-E088-457A-9C59-369D2808FED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4F2CD0F-2322-4175-8286-8B2CA8C8010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82CD25A-E088-457A-9C59-369D2808FED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64F2CD0F-2322-4175-8286-8B2CA8C8010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82CD25A-E088-457A-9C59-369D2808FED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64F2CD0F-2322-4175-8286-8B2CA8C8010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82CD25A-E088-457A-9C59-369D2808FED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64F2CD0F-2322-4175-8286-8B2CA8C8010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82CD25A-E088-457A-9C59-369D2808FED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64F2CD0F-2322-4175-8286-8B2CA8C8010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82CD25A-E088-457A-9C59-369D2808FED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4F2CD0F-2322-4175-8286-8B2CA8C80106}"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82CD25A-E088-457A-9C59-369D2808FED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64F2CD0F-2322-4175-8286-8B2CA8C8010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82CD25A-E088-457A-9C59-369D2808FED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64F2CD0F-2322-4175-8286-8B2CA8C8010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82CD25A-E088-457A-9C59-369D2808FED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82750"/>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F2CD0F-2322-4175-8286-8B2CA8C80106}"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2CD25A-E088-457A-9C59-369D2808FED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7.xml"/><Relationship Id="rId2" Type="http://schemas.openxmlformats.org/officeDocument/2006/relationships/image" Target="../media/image1.jpeg"/><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7.xml"/><Relationship Id="rId2" Type="http://schemas.openxmlformats.org/officeDocument/2006/relationships/image" Target="../media/image1.jpeg"/><Relationship Id="rId1" Type="http://schemas.openxmlformats.org/officeDocument/2006/relationships/image" Target="../media/image2.png"/></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7.xml"/><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image" Target="../media/image11.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7.xml"/><Relationship Id="rId2" Type="http://schemas.openxmlformats.org/officeDocument/2006/relationships/image" Target="../media/image1.jpeg"/><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7.xml"/><Relationship Id="rId2" Type="http://schemas.openxmlformats.org/officeDocument/2006/relationships/image" Target="../media/image5.jpeg"/><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7.xml"/><Relationship Id="rId2" Type="http://schemas.openxmlformats.org/officeDocument/2006/relationships/image" Target="../media/image1.jpeg"/><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l="7659" r="7484"/>
          <a:stretch>
            <a:fillRect/>
          </a:stretch>
        </p:blipFill>
        <p:spPr>
          <a:xfrm rot="16200000">
            <a:off x="2645789" y="-2674071"/>
            <a:ext cx="6900421" cy="12191999"/>
          </a:xfrm>
          <a:prstGeom prst="rect">
            <a:avLst/>
          </a:prstGeom>
        </p:spPr>
      </p:pic>
      <p:grpSp>
        <p:nvGrpSpPr>
          <p:cNvPr id="10" name="组合 9"/>
          <p:cNvGrpSpPr/>
          <p:nvPr/>
        </p:nvGrpSpPr>
        <p:grpSpPr>
          <a:xfrm>
            <a:off x="3830797" y="2474892"/>
            <a:ext cx="4530406" cy="1908215"/>
            <a:chOff x="3830793" y="1891661"/>
            <a:chExt cx="4530406" cy="1908215"/>
          </a:xfrm>
        </p:grpSpPr>
        <p:sp>
          <p:nvSpPr>
            <p:cNvPr id="4" name="文本框 3"/>
            <p:cNvSpPr txBox="1"/>
            <p:nvPr/>
          </p:nvSpPr>
          <p:spPr>
            <a:xfrm>
              <a:off x="4157004" y="1891661"/>
              <a:ext cx="3877985" cy="1200329"/>
            </a:xfrm>
            <a:prstGeom prst="rect">
              <a:avLst/>
            </a:prstGeom>
            <a:noFill/>
          </p:spPr>
          <p:txBody>
            <a:bodyPr vert="horz" wrap="none" rtlCol="0">
              <a:spAutoFit/>
            </a:bodyPr>
            <a:lstStyle/>
            <a:p>
              <a:pPr algn="ctr"/>
              <a:r>
                <a:rPr lang="zh-CN" altLang="en-US" sz="7200" dirty="0" smtClean="0">
                  <a:solidFill>
                    <a:srgbClr val="F6D1BE"/>
                  </a:solidFill>
                  <a:effectLst>
                    <a:outerShdw blurRad="38100" dist="38100" dir="2700000" algn="tl">
                      <a:srgbClr val="000000">
                        <a:alpha val="43137"/>
                      </a:srgbClr>
                    </a:outerShdw>
                  </a:effectLst>
                  <a:latin typeface="字魂36号-正文宋楷" panose="02000000000000000000" pitchFamily="2" charset="-122"/>
                  <a:ea typeface="字魂36号-正文宋楷" panose="02000000000000000000" pitchFamily="2" charset="-122"/>
                </a:rPr>
                <a:t>仙鹤祥云</a:t>
              </a:r>
              <a:endParaRPr lang="zh-CN" altLang="en-US" sz="7200" dirty="0">
                <a:solidFill>
                  <a:srgbClr val="F6D1BE"/>
                </a:solidFill>
                <a:effectLst>
                  <a:outerShdw blurRad="38100" dist="38100" dir="2700000" algn="tl">
                    <a:srgbClr val="000000">
                      <a:alpha val="43137"/>
                    </a:srgbClr>
                  </a:outerShdw>
                </a:effectLst>
                <a:latin typeface="字魂36号-正文宋楷" panose="02000000000000000000" pitchFamily="2" charset="-122"/>
                <a:ea typeface="字魂36号-正文宋楷" panose="02000000000000000000" pitchFamily="2" charset="-122"/>
              </a:endParaRPr>
            </a:p>
          </p:txBody>
        </p:sp>
        <p:sp>
          <p:nvSpPr>
            <p:cNvPr id="8" name="文本框 7"/>
            <p:cNvSpPr txBox="1"/>
            <p:nvPr/>
          </p:nvSpPr>
          <p:spPr>
            <a:xfrm>
              <a:off x="3830793" y="3091990"/>
              <a:ext cx="4530406" cy="707886"/>
            </a:xfrm>
            <a:prstGeom prst="rect">
              <a:avLst/>
            </a:prstGeom>
            <a:noFill/>
          </p:spPr>
          <p:txBody>
            <a:bodyPr vert="horz" wrap="none" rtlCol="0">
              <a:spAutoFit/>
            </a:bodyPr>
            <a:lstStyle/>
            <a:p>
              <a:pPr algn="ctr"/>
              <a:r>
                <a:rPr lang="zh-CN" altLang="en-US" sz="4000" dirty="0">
                  <a:solidFill>
                    <a:srgbClr val="F6D1BE"/>
                  </a:solidFill>
                  <a:effectLst>
                    <a:outerShdw blurRad="38100" dist="38100" dir="2700000" algn="tl">
                      <a:srgbClr val="000000">
                        <a:alpha val="43137"/>
                      </a:srgbClr>
                    </a:outerShdw>
                  </a:effectLst>
                  <a:latin typeface="字魂36号-正文宋楷" panose="02000000000000000000" pitchFamily="2" charset="-122"/>
                  <a:ea typeface="字魂36号-正文宋楷" panose="02000000000000000000" pitchFamily="2" charset="-122"/>
                </a:rPr>
                <a:t>中国</a:t>
              </a:r>
              <a:r>
                <a:rPr lang="zh-CN" altLang="en-US" sz="4000" dirty="0" smtClean="0">
                  <a:solidFill>
                    <a:srgbClr val="F6D1BE"/>
                  </a:solidFill>
                  <a:effectLst>
                    <a:outerShdw blurRad="38100" dist="38100" dir="2700000" algn="tl">
                      <a:srgbClr val="000000">
                        <a:alpha val="43137"/>
                      </a:srgbClr>
                    </a:outerShdw>
                  </a:effectLst>
                  <a:latin typeface="字魂36号-正文宋楷" panose="02000000000000000000" pitchFamily="2" charset="-122"/>
                  <a:ea typeface="字魂36号-正文宋楷" panose="02000000000000000000" pitchFamily="2" charset="-122"/>
                </a:rPr>
                <a:t>风通用</a:t>
              </a:r>
              <a:r>
                <a:rPr lang="en-US" altLang="zh-CN" sz="4000" dirty="0" smtClean="0">
                  <a:solidFill>
                    <a:srgbClr val="F6D1BE"/>
                  </a:solidFill>
                  <a:effectLst>
                    <a:outerShdw blurRad="38100" dist="38100" dir="2700000" algn="tl">
                      <a:srgbClr val="000000">
                        <a:alpha val="43137"/>
                      </a:srgbClr>
                    </a:outerShdw>
                  </a:effectLst>
                  <a:latin typeface="字魂36号-正文宋楷" panose="02000000000000000000" pitchFamily="2" charset="-122"/>
                  <a:ea typeface="字魂36号-正文宋楷" panose="02000000000000000000" pitchFamily="2" charset="-122"/>
                </a:rPr>
                <a:t>PPT</a:t>
              </a:r>
              <a:r>
                <a:rPr lang="zh-CN" altLang="en-US" sz="4000" dirty="0" smtClean="0">
                  <a:solidFill>
                    <a:srgbClr val="F6D1BE"/>
                  </a:solidFill>
                  <a:effectLst>
                    <a:outerShdw blurRad="38100" dist="38100" dir="2700000" algn="tl">
                      <a:srgbClr val="000000">
                        <a:alpha val="43137"/>
                      </a:srgbClr>
                    </a:outerShdw>
                  </a:effectLst>
                  <a:latin typeface="字魂36号-正文宋楷" panose="02000000000000000000" pitchFamily="2" charset="-122"/>
                  <a:ea typeface="字魂36号-正文宋楷" panose="02000000000000000000" pitchFamily="2" charset="-122"/>
                </a:rPr>
                <a:t>模板</a:t>
              </a:r>
              <a:endParaRPr lang="zh-CN" altLang="en-US" sz="4000" dirty="0">
                <a:solidFill>
                  <a:srgbClr val="F6D1BE"/>
                </a:solidFill>
                <a:effectLst>
                  <a:outerShdw blurRad="38100" dist="38100" dir="2700000" algn="tl">
                    <a:srgbClr val="000000">
                      <a:alpha val="43137"/>
                    </a:srgbClr>
                  </a:outerShdw>
                </a:effectLst>
                <a:latin typeface="字魂36号-正文宋楷" panose="02000000000000000000" pitchFamily="2" charset="-122"/>
                <a:ea typeface="字魂36号-正文宋楷" panose="02000000000000000000" pitchFamily="2" charset="-122"/>
              </a:endParaRPr>
            </a:p>
          </p:txBody>
        </p:sp>
      </p:grpSp>
      <p:sp>
        <p:nvSpPr>
          <p:cNvPr id="3" name="文本框 2"/>
          <p:cNvSpPr txBox="1"/>
          <p:nvPr/>
        </p:nvSpPr>
        <p:spPr>
          <a:xfrm>
            <a:off x="4669790" y="4559300"/>
            <a:ext cx="2852420" cy="460375"/>
          </a:xfrm>
          <a:prstGeom prst="rect">
            <a:avLst/>
          </a:prstGeom>
          <a:noFill/>
        </p:spPr>
        <p:txBody>
          <a:bodyPr vert="horz" wrap="square" rtlCol="0">
            <a:spAutoFit/>
          </a:bodyPr>
          <a:p>
            <a:pPr algn="ctr"/>
            <a:r>
              <a:rPr lang="zh-CN" sz="2400" dirty="0">
                <a:solidFill>
                  <a:srgbClr val="F6D1BE"/>
                </a:solidFill>
                <a:effectLst>
                  <a:outerShdw blurRad="38100" dist="38100" dir="2700000" algn="tl">
                    <a:srgbClr val="000000">
                      <a:alpha val="43137"/>
                    </a:srgbClr>
                  </a:outerShdw>
                </a:effectLst>
                <a:latin typeface="楷体_GB2312" panose="02010609030101010101" charset="-122"/>
                <a:ea typeface="楷体_GB2312" panose="02010609030101010101" charset="-122"/>
              </a:rPr>
              <a:t>汇报人：好客模板</a:t>
            </a:r>
            <a:endParaRPr lang="zh-CN" sz="2400" dirty="0">
              <a:solidFill>
                <a:srgbClr val="F6D1BE"/>
              </a:solidFill>
              <a:effectLst>
                <a:outerShdw blurRad="38100" dist="38100" dir="2700000" algn="tl">
                  <a:srgbClr val="000000">
                    <a:alpha val="43137"/>
                  </a:srgbClr>
                </a:outerShdw>
              </a:effectLst>
              <a:latin typeface="楷体_GB2312" panose="02010609030101010101" charset="-122"/>
              <a:ea typeface="楷体_GB2312" panose="0201060903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884369" y="1148528"/>
            <a:ext cx="4423262" cy="3326032"/>
            <a:chOff x="3137035" y="1355588"/>
            <a:chExt cx="2874639" cy="2161558"/>
          </a:xfrm>
        </p:grpSpPr>
        <p:sp>
          <p:nvSpPr>
            <p:cNvPr id="3" name="菱形 2"/>
            <p:cNvSpPr/>
            <p:nvPr/>
          </p:nvSpPr>
          <p:spPr>
            <a:xfrm>
              <a:off x="3907734" y="1355588"/>
              <a:ext cx="1328533" cy="1328533"/>
            </a:xfrm>
            <a:prstGeom prst="diamond">
              <a:avLst/>
            </a:prstGeom>
            <a:solidFill>
              <a:srgbClr val="CC8D8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zh-CN" altLang="en-US">
                <a:solidFill>
                  <a:schemeClr val="bg1"/>
                </a:solidFill>
                <a:latin typeface="Arial" panose="020B0604020202020204"/>
                <a:ea typeface="方正黑体_GBK" panose="03000509000000000000" charset="-122"/>
              </a:endParaRPr>
            </a:p>
          </p:txBody>
        </p:sp>
        <p:sp>
          <p:nvSpPr>
            <p:cNvPr id="4" name="user-key-on-screen_74918"/>
            <p:cNvSpPr>
              <a:spLocks noChangeAspect="1"/>
            </p:cNvSpPr>
            <p:nvPr/>
          </p:nvSpPr>
          <p:spPr bwMode="auto">
            <a:xfrm>
              <a:off x="4277674" y="1800707"/>
              <a:ext cx="588653" cy="438293"/>
            </a:xfrm>
            <a:custGeom>
              <a:avLst/>
              <a:gdLst>
                <a:gd name="connsiteX0" fmla="*/ 164998 w 604181"/>
                <a:gd name="connsiteY0" fmla="*/ 183055 h 449855"/>
                <a:gd name="connsiteX1" fmla="*/ 161259 w 604181"/>
                <a:gd name="connsiteY1" fmla="*/ 186788 h 449855"/>
                <a:gd name="connsiteX2" fmla="*/ 161259 w 604181"/>
                <a:gd name="connsiteY2" fmla="*/ 194977 h 449855"/>
                <a:gd name="connsiteX3" fmla="*/ 181401 w 604181"/>
                <a:gd name="connsiteY3" fmla="*/ 215089 h 449855"/>
                <a:gd name="connsiteX4" fmla="*/ 189602 w 604181"/>
                <a:gd name="connsiteY4" fmla="*/ 215089 h 449855"/>
                <a:gd name="connsiteX5" fmla="*/ 193220 w 604181"/>
                <a:gd name="connsiteY5" fmla="*/ 211356 h 449855"/>
                <a:gd name="connsiteX6" fmla="*/ 193220 w 604181"/>
                <a:gd name="connsiteY6" fmla="*/ 203166 h 449855"/>
                <a:gd name="connsiteX7" fmla="*/ 173079 w 604181"/>
                <a:gd name="connsiteY7" fmla="*/ 183055 h 449855"/>
                <a:gd name="connsiteX8" fmla="*/ 164998 w 604181"/>
                <a:gd name="connsiteY8" fmla="*/ 183055 h 449855"/>
                <a:gd name="connsiteX9" fmla="*/ 467768 w 604181"/>
                <a:gd name="connsiteY9" fmla="*/ 117209 h 449855"/>
                <a:gd name="connsiteX10" fmla="*/ 533019 w 604181"/>
                <a:gd name="connsiteY10" fmla="*/ 145391 h 449855"/>
                <a:gd name="connsiteX11" fmla="*/ 547131 w 604181"/>
                <a:gd name="connsiteY11" fmla="*/ 212354 h 449855"/>
                <a:gd name="connsiteX12" fmla="*/ 499248 w 604181"/>
                <a:gd name="connsiteY12" fmla="*/ 299791 h 449855"/>
                <a:gd name="connsiteX13" fmla="*/ 499971 w 604181"/>
                <a:gd name="connsiteY13" fmla="*/ 306174 h 449855"/>
                <a:gd name="connsiteX14" fmla="*/ 510706 w 604181"/>
                <a:gd name="connsiteY14" fmla="*/ 307620 h 449855"/>
                <a:gd name="connsiteX15" fmla="*/ 590431 w 604181"/>
                <a:gd name="connsiteY15" fmla="*/ 345678 h 449855"/>
                <a:gd name="connsiteX16" fmla="*/ 604060 w 604181"/>
                <a:gd name="connsiteY16" fmla="*/ 430585 h 449855"/>
                <a:gd name="connsiteX17" fmla="*/ 604181 w 604181"/>
                <a:gd name="connsiteY17" fmla="*/ 436607 h 449855"/>
                <a:gd name="connsiteX18" fmla="*/ 600442 w 604181"/>
                <a:gd name="connsiteY18" fmla="*/ 446001 h 449855"/>
                <a:gd name="connsiteX19" fmla="*/ 591034 w 604181"/>
                <a:gd name="connsiteY19" fmla="*/ 449855 h 449855"/>
                <a:gd name="connsiteX20" fmla="*/ 344381 w 604181"/>
                <a:gd name="connsiteY20" fmla="*/ 449855 h 449855"/>
                <a:gd name="connsiteX21" fmla="*/ 335094 w 604181"/>
                <a:gd name="connsiteY21" fmla="*/ 446001 h 449855"/>
                <a:gd name="connsiteX22" fmla="*/ 331355 w 604181"/>
                <a:gd name="connsiteY22" fmla="*/ 436607 h 449855"/>
                <a:gd name="connsiteX23" fmla="*/ 331475 w 604181"/>
                <a:gd name="connsiteY23" fmla="*/ 430585 h 449855"/>
                <a:gd name="connsiteX24" fmla="*/ 345104 w 604181"/>
                <a:gd name="connsiteY24" fmla="*/ 345678 h 449855"/>
                <a:gd name="connsiteX25" fmla="*/ 424830 w 604181"/>
                <a:gd name="connsiteY25" fmla="*/ 307620 h 449855"/>
                <a:gd name="connsiteX26" fmla="*/ 435564 w 604181"/>
                <a:gd name="connsiteY26" fmla="*/ 306174 h 449855"/>
                <a:gd name="connsiteX27" fmla="*/ 436167 w 604181"/>
                <a:gd name="connsiteY27" fmla="*/ 299791 h 449855"/>
                <a:gd name="connsiteX28" fmla="*/ 388405 w 604181"/>
                <a:gd name="connsiteY28" fmla="*/ 212354 h 449855"/>
                <a:gd name="connsiteX29" fmla="*/ 402516 w 604181"/>
                <a:gd name="connsiteY29" fmla="*/ 145391 h 449855"/>
                <a:gd name="connsiteX30" fmla="*/ 467768 w 604181"/>
                <a:gd name="connsiteY30" fmla="*/ 117209 h 449855"/>
                <a:gd name="connsiteX31" fmla="*/ 275838 w 604181"/>
                <a:gd name="connsiteY31" fmla="*/ 83099 h 449855"/>
                <a:gd name="connsiteX32" fmla="*/ 289708 w 604181"/>
                <a:gd name="connsiteY32" fmla="*/ 83099 h 449855"/>
                <a:gd name="connsiteX33" fmla="*/ 298030 w 604181"/>
                <a:gd name="connsiteY33" fmla="*/ 91409 h 449855"/>
                <a:gd name="connsiteX34" fmla="*/ 311900 w 604181"/>
                <a:gd name="connsiteY34" fmla="*/ 105258 h 449855"/>
                <a:gd name="connsiteX35" fmla="*/ 311900 w 604181"/>
                <a:gd name="connsiteY35" fmla="*/ 119107 h 449855"/>
                <a:gd name="connsiteX36" fmla="*/ 307920 w 604181"/>
                <a:gd name="connsiteY36" fmla="*/ 122961 h 449855"/>
                <a:gd name="connsiteX37" fmla="*/ 301286 w 604181"/>
                <a:gd name="connsiteY37" fmla="*/ 116458 h 449855"/>
                <a:gd name="connsiteX38" fmla="*/ 293447 w 604181"/>
                <a:gd name="connsiteY38" fmla="*/ 116458 h 449855"/>
                <a:gd name="connsiteX39" fmla="*/ 293447 w 604181"/>
                <a:gd name="connsiteY39" fmla="*/ 124406 h 449855"/>
                <a:gd name="connsiteX40" fmla="*/ 299960 w 604181"/>
                <a:gd name="connsiteY40" fmla="*/ 130909 h 449855"/>
                <a:gd name="connsiteX41" fmla="*/ 293085 w 604181"/>
                <a:gd name="connsiteY41" fmla="*/ 137774 h 449855"/>
                <a:gd name="connsiteX42" fmla="*/ 281386 w 604181"/>
                <a:gd name="connsiteY42" fmla="*/ 126212 h 449855"/>
                <a:gd name="connsiteX43" fmla="*/ 273426 w 604181"/>
                <a:gd name="connsiteY43" fmla="*/ 126212 h 449855"/>
                <a:gd name="connsiteX44" fmla="*/ 273426 w 604181"/>
                <a:gd name="connsiteY44" fmla="*/ 134161 h 449855"/>
                <a:gd name="connsiteX45" fmla="*/ 285125 w 604181"/>
                <a:gd name="connsiteY45" fmla="*/ 145722 h 449855"/>
                <a:gd name="connsiteX46" fmla="*/ 280300 w 604181"/>
                <a:gd name="connsiteY46" fmla="*/ 150539 h 449855"/>
                <a:gd name="connsiteX47" fmla="*/ 266430 w 604181"/>
                <a:gd name="connsiteY47" fmla="*/ 150539 h 449855"/>
                <a:gd name="connsiteX48" fmla="*/ 255334 w 604181"/>
                <a:gd name="connsiteY48" fmla="*/ 139460 h 449855"/>
                <a:gd name="connsiteX49" fmla="*/ 223493 w 604181"/>
                <a:gd name="connsiteY49" fmla="*/ 171373 h 449855"/>
                <a:gd name="connsiteX50" fmla="*/ 229041 w 604181"/>
                <a:gd name="connsiteY50" fmla="*/ 176792 h 449855"/>
                <a:gd name="connsiteX51" fmla="*/ 229041 w 604181"/>
                <a:gd name="connsiteY51" fmla="*/ 209549 h 449855"/>
                <a:gd name="connsiteX52" fmla="*/ 204437 w 604181"/>
                <a:gd name="connsiteY52" fmla="*/ 233996 h 449855"/>
                <a:gd name="connsiteX53" fmla="*/ 171752 w 604181"/>
                <a:gd name="connsiteY53" fmla="*/ 233996 h 449855"/>
                <a:gd name="connsiteX54" fmla="*/ 142203 w 604181"/>
                <a:gd name="connsiteY54" fmla="*/ 204611 h 449855"/>
                <a:gd name="connsiteX55" fmla="*/ 142203 w 604181"/>
                <a:gd name="connsiteY55" fmla="*/ 171975 h 449855"/>
                <a:gd name="connsiteX56" fmla="*/ 166807 w 604181"/>
                <a:gd name="connsiteY56" fmla="*/ 147408 h 449855"/>
                <a:gd name="connsiteX57" fmla="*/ 199492 w 604181"/>
                <a:gd name="connsiteY57" fmla="*/ 147408 h 449855"/>
                <a:gd name="connsiteX58" fmla="*/ 205523 w 604181"/>
                <a:gd name="connsiteY58" fmla="*/ 153429 h 449855"/>
                <a:gd name="connsiteX59" fmla="*/ 244238 w 604181"/>
                <a:gd name="connsiteY59" fmla="*/ 114651 h 449855"/>
                <a:gd name="connsiteX60" fmla="*/ 267516 w 604181"/>
                <a:gd name="connsiteY60" fmla="*/ 91409 h 449855"/>
                <a:gd name="connsiteX61" fmla="*/ 39926 w 604181"/>
                <a:gd name="connsiteY61" fmla="*/ 0 h 449855"/>
                <a:gd name="connsiteX62" fmla="*/ 427852 w 604181"/>
                <a:gd name="connsiteY62" fmla="*/ 0 h 449855"/>
                <a:gd name="connsiteX63" fmla="*/ 467778 w 604181"/>
                <a:gd name="connsiteY63" fmla="*/ 39865 h 449855"/>
                <a:gd name="connsiteX64" fmla="*/ 467778 w 604181"/>
                <a:gd name="connsiteY64" fmla="*/ 94905 h 449855"/>
                <a:gd name="connsiteX65" fmla="*/ 421459 w 604181"/>
                <a:gd name="connsiteY65" fmla="*/ 103336 h 449855"/>
                <a:gd name="connsiteX66" fmla="*/ 421459 w 604181"/>
                <a:gd name="connsiteY66" fmla="*/ 46127 h 449855"/>
                <a:gd name="connsiteX67" fmla="*/ 46319 w 604181"/>
                <a:gd name="connsiteY67" fmla="*/ 46127 h 449855"/>
                <a:gd name="connsiteX68" fmla="*/ 46319 w 604181"/>
                <a:gd name="connsiteY68" fmla="*/ 272551 h 449855"/>
                <a:gd name="connsiteX69" fmla="*/ 372727 w 604181"/>
                <a:gd name="connsiteY69" fmla="*/ 272551 h 449855"/>
                <a:gd name="connsiteX70" fmla="*/ 384668 w 604181"/>
                <a:gd name="connsiteY70" fmla="*/ 293748 h 449855"/>
                <a:gd name="connsiteX71" fmla="*/ 336781 w 604181"/>
                <a:gd name="connsiteY71" fmla="*/ 318799 h 449855"/>
                <a:gd name="connsiteX72" fmla="*/ 272247 w 604181"/>
                <a:gd name="connsiteY72" fmla="*/ 318799 h 449855"/>
                <a:gd name="connsiteX73" fmla="*/ 272247 w 604181"/>
                <a:gd name="connsiteY73" fmla="*/ 354810 h 449855"/>
                <a:gd name="connsiteX74" fmla="*/ 303730 w 604181"/>
                <a:gd name="connsiteY74" fmla="*/ 354810 h 449855"/>
                <a:gd name="connsiteX75" fmla="*/ 312536 w 604181"/>
                <a:gd name="connsiteY75" fmla="*/ 356375 h 449855"/>
                <a:gd name="connsiteX76" fmla="*/ 305057 w 604181"/>
                <a:gd name="connsiteY76" fmla="*/ 408525 h 449855"/>
                <a:gd name="connsiteX77" fmla="*/ 303730 w 604181"/>
                <a:gd name="connsiteY77" fmla="*/ 408645 h 449855"/>
                <a:gd name="connsiteX78" fmla="*/ 164048 w 604181"/>
                <a:gd name="connsiteY78" fmla="*/ 408645 h 449855"/>
                <a:gd name="connsiteX79" fmla="*/ 137149 w 604181"/>
                <a:gd name="connsiteY79" fmla="*/ 381667 h 449855"/>
                <a:gd name="connsiteX80" fmla="*/ 164048 w 604181"/>
                <a:gd name="connsiteY80" fmla="*/ 354810 h 449855"/>
                <a:gd name="connsiteX81" fmla="*/ 195531 w 604181"/>
                <a:gd name="connsiteY81" fmla="*/ 354810 h 449855"/>
                <a:gd name="connsiteX82" fmla="*/ 195531 w 604181"/>
                <a:gd name="connsiteY82" fmla="*/ 318799 h 449855"/>
                <a:gd name="connsiteX83" fmla="*/ 39926 w 604181"/>
                <a:gd name="connsiteY83" fmla="*/ 318799 h 449855"/>
                <a:gd name="connsiteX84" fmla="*/ 0 w 604181"/>
                <a:gd name="connsiteY84" fmla="*/ 278934 h 449855"/>
                <a:gd name="connsiteX85" fmla="*/ 0 w 604181"/>
                <a:gd name="connsiteY85" fmla="*/ 39865 h 449855"/>
                <a:gd name="connsiteX86" fmla="*/ 39926 w 604181"/>
                <a:gd name="connsiteY86" fmla="*/ 0 h 449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604181" h="449855">
                  <a:moveTo>
                    <a:pt x="164998" y="183055"/>
                  </a:moveTo>
                  <a:lnTo>
                    <a:pt x="161259" y="186788"/>
                  </a:lnTo>
                  <a:cubicBezTo>
                    <a:pt x="158967" y="189076"/>
                    <a:pt x="158967" y="192689"/>
                    <a:pt x="161259" y="194977"/>
                  </a:cubicBezTo>
                  <a:lnTo>
                    <a:pt x="181401" y="215089"/>
                  </a:lnTo>
                  <a:cubicBezTo>
                    <a:pt x="183692" y="217257"/>
                    <a:pt x="187311" y="217257"/>
                    <a:pt x="189602" y="215089"/>
                  </a:cubicBezTo>
                  <a:lnTo>
                    <a:pt x="193220" y="211356"/>
                  </a:lnTo>
                  <a:cubicBezTo>
                    <a:pt x="195512" y="209067"/>
                    <a:pt x="195512" y="205454"/>
                    <a:pt x="193220" y="203166"/>
                  </a:cubicBezTo>
                  <a:lnTo>
                    <a:pt x="173079" y="183055"/>
                  </a:lnTo>
                  <a:cubicBezTo>
                    <a:pt x="170908" y="180887"/>
                    <a:pt x="167169" y="180887"/>
                    <a:pt x="164998" y="183055"/>
                  </a:cubicBezTo>
                  <a:close/>
                  <a:moveTo>
                    <a:pt x="467768" y="117209"/>
                  </a:moveTo>
                  <a:cubicBezTo>
                    <a:pt x="494061" y="117209"/>
                    <a:pt x="520837" y="126844"/>
                    <a:pt x="533019" y="145391"/>
                  </a:cubicBezTo>
                  <a:cubicBezTo>
                    <a:pt x="542789" y="160446"/>
                    <a:pt x="547131" y="181041"/>
                    <a:pt x="547131" y="212354"/>
                  </a:cubicBezTo>
                  <a:cubicBezTo>
                    <a:pt x="547131" y="250171"/>
                    <a:pt x="527954" y="284977"/>
                    <a:pt x="499248" y="299791"/>
                  </a:cubicBezTo>
                  <a:cubicBezTo>
                    <a:pt x="496353" y="301236"/>
                    <a:pt x="497559" y="306054"/>
                    <a:pt x="499971" y="306174"/>
                  </a:cubicBezTo>
                  <a:cubicBezTo>
                    <a:pt x="506605" y="306897"/>
                    <a:pt x="510224" y="307499"/>
                    <a:pt x="510706" y="307620"/>
                  </a:cubicBezTo>
                  <a:cubicBezTo>
                    <a:pt x="549423" y="314605"/>
                    <a:pt x="576319" y="323397"/>
                    <a:pt x="590431" y="345678"/>
                  </a:cubicBezTo>
                  <a:cubicBezTo>
                    <a:pt x="602734" y="365068"/>
                    <a:pt x="603216" y="391082"/>
                    <a:pt x="604060" y="430585"/>
                  </a:cubicBezTo>
                  <a:lnTo>
                    <a:pt x="604181" y="436607"/>
                  </a:lnTo>
                  <a:cubicBezTo>
                    <a:pt x="604181" y="440100"/>
                    <a:pt x="602854" y="443472"/>
                    <a:pt x="600442" y="446001"/>
                  </a:cubicBezTo>
                  <a:cubicBezTo>
                    <a:pt x="597909" y="448410"/>
                    <a:pt x="594653" y="449855"/>
                    <a:pt x="591034" y="449855"/>
                  </a:cubicBezTo>
                  <a:lnTo>
                    <a:pt x="344381" y="449855"/>
                  </a:lnTo>
                  <a:cubicBezTo>
                    <a:pt x="340883" y="449855"/>
                    <a:pt x="337506" y="448410"/>
                    <a:pt x="335094" y="446001"/>
                  </a:cubicBezTo>
                  <a:cubicBezTo>
                    <a:pt x="332681" y="443472"/>
                    <a:pt x="331234" y="440100"/>
                    <a:pt x="331355" y="436607"/>
                  </a:cubicBezTo>
                  <a:lnTo>
                    <a:pt x="331475" y="430585"/>
                  </a:lnTo>
                  <a:cubicBezTo>
                    <a:pt x="332199" y="391082"/>
                    <a:pt x="332681" y="365068"/>
                    <a:pt x="345104" y="345678"/>
                  </a:cubicBezTo>
                  <a:cubicBezTo>
                    <a:pt x="359216" y="323397"/>
                    <a:pt x="385992" y="314605"/>
                    <a:pt x="424830" y="307620"/>
                  </a:cubicBezTo>
                  <a:cubicBezTo>
                    <a:pt x="425312" y="307499"/>
                    <a:pt x="428930" y="306897"/>
                    <a:pt x="435564" y="306174"/>
                  </a:cubicBezTo>
                  <a:cubicBezTo>
                    <a:pt x="437976" y="306054"/>
                    <a:pt x="439183" y="301236"/>
                    <a:pt x="436167" y="299791"/>
                  </a:cubicBezTo>
                  <a:cubicBezTo>
                    <a:pt x="407461" y="284977"/>
                    <a:pt x="388405" y="250171"/>
                    <a:pt x="388405" y="212354"/>
                  </a:cubicBezTo>
                  <a:cubicBezTo>
                    <a:pt x="388405" y="181041"/>
                    <a:pt x="392747" y="160446"/>
                    <a:pt x="402516" y="145391"/>
                  </a:cubicBezTo>
                  <a:cubicBezTo>
                    <a:pt x="414698" y="126844"/>
                    <a:pt x="441474" y="117209"/>
                    <a:pt x="467768" y="117209"/>
                  </a:cubicBezTo>
                  <a:close/>
                  <a:moveTo>
                    <a:pt x="275838" y="83099"/>
                  </a:moveTo>
                  <a:cubicBezTo>
                    <a:pt x="279697" y="79245"/>
                    <a:pt x="285848" y="79245"/>
                    <a:pt x="289708" y="83099"/>
                  </a:cubicBezTo>
                  <a:lnTo>
                    <a:pt x="298030" y="91409"/>
                  </a:lnTo>
                  <a:lnTo>
                    <a:pt x="311900" y="105258"/>
                  </a:lnTo>
                  <a:cubicBezTo>
                    <a:pt x="315639" y="109112"/>
                    <a:pt x="315639" y="115253"/>
                    <a:pt x="311900" y="119107"/>
                  </a:cubicBezTo>
                  <a:lnTo>
                    <a:pt x="307920" y="122961"/>
                  </a:lnTo>
                  <a:lnTo>
                    <a:pt x="301286" y="116458"/>
                  </a:lnTo>
                  <a:cubicBezTo>
                    <a:pt x="299116" y="114170"/>
                    <a:pt x="295618" y="114170"/>
                    <a:pt x="293447" y="116458"/>
                  </a:cubicBezTo>
                  <a:cubicBezTo>
                    <a:pt x="291155" y="118625"/>
                    <a:pt x="291155" y="122118"/>
                    <a:pt x="293447" y="124406"/>
                  </a:cubicBezTo>
                  <a:lnTo>
                    <a:pt x="299960" y="130909"/>
                  </a:lnTo>
                  <a:lnTo>
                    <a:pt x="293085" y="137774"/>
                  </a:lnTo>
                  <a:lnTo>
                    <a:pt x="281386" y="126212"/>
                  </a:lnTo>
                  <a:cubicBezTo>
                    <a:pt x="279215" y="124045"/>
                    <a:pt x="275597" y="124045"/>
                    <a:pt x="273426" y="126212"/>
                  </a:cubicBezTo>
                  <a:cubicBezTo>
                    <a:pt x="271255" y="128380"/>
                    <a:pt x="271255" y="131873"/>
                    <a:pt x="273426" y="134161"/>
                  </a:cubicBezTo>
                  <a:lnTo>
                    <a:pt x="285125" y="145722"/>
                  </a:lnTo>
                  <a:lnTo>
                    <a:pt x="280300" y="150539"/>
                  </a:lnTo>
                  <a:cubicBezTo>
                    <a:pt x="276441" y="154393"/>
                    <a:pt x="270290" y="154393"/>
                    <a:pt x="266430" y="150539"/>
                  </a:cubicBezTo>
                  <a:lnTo>
                    <a:pt x="255334" y="139460"/>
                  </a:lnTo>
                  <a:lnTo>
                    <a:pt x="223493" y="171373"/>
                  </a:lnTo>
                  <a:lnTo>
                    <a:pt x="229041" y="176792"/>
                  </a:lnTo>
                  <a:cubicBezTo>
                    <a:pt x="237967" y="185825"/>
                    <a:pt x="237967" y="200517"/>
                    <a:pt x="229041" y="209549"/>
                  </a:cubicBezTo>
                  <a:lnTo>
                    <a:pt x="204437" y="233996"/>
                  </a:lnTo>
                  <a:cubicBezTo>
                    <a:pt x="195391" y="243028"/>
                    <a:pt x="180677" y="243028"/>
                    <a:pt x="171752" y="233996"/>
                  </a:cubicBezTo>
                  <a:lnTo>
                    <a:pt x="142203" y="204611"/>
                  </a:lnTo>
                  <a:cubicBezTo>
                    <a:pt x="133157" y="195579"/>
                    <a:pt x="133157" y="181007"/>
                    <a:pt x="142203" y="171975"/>
                  </a:cubicBezTo>
                  <a:lnTo>
                    <a:pt x="166807" y="147408"/>
                  </a:lnTo>
                  <a:cubicBezTo>
                    <a:pt x="175853" y="138376"/>
                    <a:pt x="190446" y="138376"/>
                    <a:pt x="199492" y="147408"/>
                  </a:cubicBezTo>
                  <a:lnTo>
                    <a:pt x="205523" y="153429"/>
                  </a:lnTo>
                  <a:lnTo>
                    <a:pt x="244238" y="114651"/>
                  </a:lnTo>
                  <a:lnTo>
                    <a:pt x="267516" y="91409"/>
                  </a:lnTo>
                  <a:close/>
                  <a:moveTo>
                    <a:pt x="39926" y="0"/>
                  </a:moveTo>
                  <a:lnTo>
                    <a:pt x="427852" y="0"/>
                  </a:lnTo>
                  <a:cubicBezTo>
                    <a:pt x="449926" y="0"/>
                    <a:pt x="467778" y="17825"/>
                    <a:pt x="467778" y="39865"/>
                  </a:cubicBezTo>
                  <a:lnTo>
                    <a:pt x="467778" y="94905"/>
                  </a:lnTo>
                  <a:cubicBezTo>
                    <a:pt x="451132" y="94905"/>
                    <a:pt x="435330" y="97916"/>
                    <a:pt x="421459" y="103336"/>
                  </a:cubicBezTo>
                  <a:lnTo>
                    <a:pt x="421459" y="46127"/>
                  </a:lnTo>
                  <a:lnTo>
                    <a:pt x="46319" y="46127"/>
                  </a:lnTo>
                  <a:lnTo>
                    <a:pt x="46319" y="272551"/>
                  </a:lnTo>
                  <a:lnTo>
                    <a:pt x="372727" y="272551"/>
                  </a:lnTo>
                  <a:cubicBezTo>
                    <a:pt x="376104" y="280018"/>
                    <a:pt x="380085" y="287244"/>
                    <a:pt x="384668" y="293748"/>
                  </a:cubicBezTo>
                  <a:cubicBezTo>
                    <a:pt x="367057" y="298927"/>
                    <a:pt x="350291" y="306514"/>
                    <a:pt x="336781" y="318799"/>
                  </a:cubicBezTo>
                  <a:lnTo>
                    <a:pt x="272247" y="318799"/>
                  </a:lnTo>
                  <a:lnTo>
                    <a:pt x="272247" y="354810"/>
                  </a:lnTo>
                  <a:lnTo>
                    <a:pt x="303730" y="354810"/>
                  </a:lnTo>
                  <a:cubicBezTo>
                    <a:pt x="306746" y="354810"/>
                    <a:pt x="309761" y="355412"/>
                    <a:pt x="312536" y="356375"/>
                  </a:cubicBezTo>
                  <a:cubicBezTo>
                    <a:pt x="307590" y="371550"/>
                    <a:pt x="305781" y="388653"/>
                    <a:pt x="305057" y="408525"/>
                  </a:cubicBezTo>
                  <a:cubicBezTo>
                    <a:pt x="304574" y="408645"/>
                    <a:pt x="304092" y="408645"/>
                    <a:pt x="303730" y="408645"/>
                  </a:cubicBezTo>
                  <a:lnTo>
                    <a:pt x="164048" y="408645"/>
                  </a:lnTo>
                  <a:cubicBezTo>
                    <a:pt x="149211" y="408645"/>
                    <a:pt x="137149" y="396601"/>
                    <a:pt x="137149" y="381667"/>
                  </a:cubicBezTo>
                  <a:cubicBezTo>
                    <a:pt x="137149" y="366853"/>
                    <a:pt x="149211" y="354810"/>
                    <a:pt x="164048" y="354810"/>
                  </a:cubicBezTo>
                  <a:lnTo>
                    <a:pt x="195531" y="354810"/>
                  </a:lnTo>
                  <a:lnTo>
                    <a:pt x="195531" y="318799"/>
                  </a:lnTo>
                  <a:lnTo>
                    <a:pt x="39926" y="318799"/>
                  </a:lnTo>
                  <a:cubicBezTo>
                    <a:pt x="17852" y="318799"/>
                    <a:pt x="0" y="300974"/>
                    <a:pt x="0" y="278934"/>
                  </a:cubicBezTo>
                  <a:lnTo>
                    <a:pt x="0" y="39865"/>
                  </a:lnTo>
                  <a:cubicBezTo>
                    <a:pt x="0" y="17825"/>
                    <a:pt x="17852" y="0"/>
                    <a:pt x="39926" y="0"/>
                  </a:cubicBezTo>
                  <a:close/>
                </a:path>
              </a:pathLst>
            </a:custGeom>
            <a:solidFill>
              <a:schemeClr val="bg1"/>
            </a:solidFill>
            <a:ln>
              <a:noFill/>
            </a:ln>
          </p:spPr>
        </p:sp>
        <p:sp>
          <p:nvSpPr>
            <p:cNvPr id="5" name="earth-grid-and-airplane_52498"/>
            <p:cNvSpPr>
              <a:spLocks noChangeAspect="1"/>
            </p:cNvSpPr>
            <p:nvPr/>
          </p:nvSpPr>
          <p:spPr bwMode="auto">
            <a:xfrm>
              <a:off x="4378256" y="3112146"/>
              <a:ext cx="403252" cy="405000"/>
            </a:xfrm>
            <a:custGeom>
              <a:avLst/>
              <a:gdLst>
                <a:gd name="connsiteX0" fmla="*/ 152145 w 603428"/>
                <a:gd name="connsiteY0" fmla="*/ 465773 h 606044"/>
                <a:gd name="connsiteX1" fmla="*/ 109085 w 603428"/>
                <a:gd name="connsiteY1" fmla="*/ 477238 h 606044"/>
                <a:gd name="connsiteX2" fmla="*/ 170804 w 603428"/>
                <a:gd name="connsiteY2" fmla="*/ 525965 h 606044"/>
                <a:gd name="connsiteX3" fmla="*/ 152145 w 603428"/>
                <a:gd name="connsiteY3" fmla="*/ 465773 h 606044"/>
                <a:gd name="connsiteX4" fmla="*/ 40189 w 603428"/>
                <a:gd name="connsiteY4" fmla="*/ 321025 h 606044"/>
                <a:gd name="connsiteX5" fmla="*/ 83249 w 603428"/>
                <a:gd name="connsiteY5" fmla="*/ 445709 h 606044"/>
                <a:gd name="connsiteX6" fmla="*/ 143533 w 603428"/>
                <a:gd name="connsiteY6" fmla="*/ 428511 h 606044"/>
                <a:gd name="connsiteX7" fmla="*/ 133486 w 603428"/>
                <a:gd name="connsiteY7" fmla="*/ 321025 h 606044"/>
                <a:gd name="connsiteX8" fmla="*/ 561886 w 603428"/>
                <a:gd name="connsiteY8" fmla="*/ 279085 h 606044"/>
                <a:gd name="connsiteX9" fmla="*/ 546995 w 603428"/>
                <a:gd name="connsiteY9" fmla="*/ 282312 h 606044"/>
                <a:gd name="connsiteX10" fmla="*/ 567088 w 603428"/>
                <a:gd name="connsiteY10" fmla="*/ 295218 h 606044"/>
                <a:gd name="connsiteX11" fmla="*/ 581441 w 603428"/>
                <a:gd name="connsiteY11" fmla="*/ 315295 h 606044"/>
                <a:gd name="connsiteX12" fmla="*/ 575700 w 603428"/>
                <a:gd name="connsiteY12" fmla="*/ 286614 h 606044"/>
                <a:gd name="connsiteX13" fmla="*/ 561886 w 603428"/>
                <a:gd name="connsiteY13" fmla="*/ 279085 h 606044"/>
                <a:gd name="connsiteX14" fmla="*/ 583616 w 603428"/>
                <a:gd name="connsiteY14" fmla="*/ 259837 h 606044"/>
                <a:gd name="connsiteX15" fmla="*/ 597228 w 603428"/>
                <a:gd name="connsiteY15" fmla="*/ 266537 h 606044"/>
                <a:gd name="connsiteX16" fmla="*/ 548430 w 603428"/>
                <a:gd name="connsiteY16" fmla="*/ 374092 h 606044"/>
                <a:gd name="connsiteX17" fmla="*/ 577135 w 603428"/>
                <a:gd name="connsiteY17" fmla="*/ 540444 h 606044"/>
                <a:gd name="connsiteX18" fmla="*/ 575700 w 603428"/>
                <a:gd name="connsiteY18" fmla="*/ 546180 h 606044"/>
                <a:gd name="connsiteX19" fmla="*/ 548430 w 603428"/>
                <a:gd name="connsiteY19" fmla="*/ 571994 h 606044"/>
                <a:gd name="connsiteX20" fmla="*/ 538384 w 603428"/>
                <a:gd name="connsiteY20" fmla="*/ 570559 h 606044"/>
                <a:gd name="connsiteX21" fmla="*/ 465188 w 603428"/>
                <a:gd name="connsiteY21" fmla="*/ 457268 h 606044"/>
                <a:gd name="connsiteX22" fmla="*/ 374768 w 603428"/>
                <a:gd name="connsiteY22" fmla="*/ 521801 h 606044"/>
                <a:gd name="connsiteX23" fmla="*/ 381945 w 603428"/>
                <a:gd name="connsiteY23" fmla="*/ 584900 h 606044"/>
                <a:gd name="connsiteX24" fmla="*/ 380509 w 603428"/>
                <a:gd name="connsiteY24" fmla="*/ 590636 h 606044"/>
                <a:gd name="connsiteX25" fmla="*/ 367592 w 603428"/>
                <a:gd name="connsiteY25" fmla="*/ 603543 h 606044"/>
                <a:gd name="connsiteX26" fmla="*/ 356111 w 603428"/>
                <a:gd name="connsiteY26" fmla="*/ 600675 h 606044"/>
                <a:gd name="connsiteX27" fmla="*/ 330277 w 603428"/>
                <a:gd name="connsiteY27" fmla="*/ 531840 h 606044"/>
                <a:gd name="connsiteX28" fmla="*/ 261386 w 603428"/>
                <a:gd name="connsiteY28" fmla="*/ 506026 h 606044"/>
                <a:gd name="connsiteX29" fmla="*/ 258515 w 603428"/>
                <a:gd name="connsiteY29" fmla="*/ 494554 h 606044"/>
                <a:gd name="connsiteX30" fmla="*/ 271432 w 603428"/>
                <a:gd name="connsiteY30" fmla="*/ 481647 h 606044"/>
                <a:gd name="connsiteX31" fmla="*/ 277173 w 603428"/>
                <a:gd name="connsiteY31" fmla="*/ 480213 h 606044"/>
                <a:gd name="connsiteX32" fmla="*/ 340323 w 603428"/>
                <a:gd name="connsiteY32" fmla="*/ 488818 h 606044"/>
                <a:gd name="connsiteX33" fmla="*/ 406343 w 603428"/>
                <a:gd name="connsiteY33" fmla="*/ 397037 h 606044"/>
                <a:gd name="connsiteX34" fmla="*/ 291526 w 603428"/>
                <a:gd name="connsiteY34" fmla="*/ 323900 h 606044"/>
                <a:gd name="connsiteX35" fmla="*/ 290090 w 603428"/>
                <a:gd name="connsiteY35" fmla="*/ 313861 h 606044"/>
                <a:gd name="connsiteX36" fmla="*/ 317360 w 603428"/>
                <a:gd name="connsiteY36" fmla="*/ 288048 h 606044"/>
                <a:gd name="connsiteX37" fmla="*/ 323100 w 603428"/>
                <a:gd name="connsiteY37" fmla="*/ 285180 h 606044"/>
                <a:gd name="connsiteX38" fmla="*/ 488151 w 603428"/>
                <a:gd name="connsiteY38" fmla="*/ 315295 h 606044"/>
                <a:gd name="connsiteX39" fmla="*/ 583616 w 603428"/>
                <a:gd name="connsiteY39" fmla="*/ 259837 h 606044"/>
                <a:gd name="connsiteX40" fmla="*/ 183722 w 603428"/>
                <a:gd name="connsiteY40" fmla="*/ 182010 h 606044"/>
                <a:gd name="connsiteX41" fmla="*/ 173675 w 603428"/>
                <a:gd name="connsiteY41" fmla="*/ 282330 h 606044"/>
                <a:gd name="connsiteX42" fmla="*/ 282760 w 603428"/>
                <a:gd name="connsiteY42" fmla="*/ 282330 h 606044"/>
                <a:gd name="connsiteX43" fmla="*/ 282760 w 603428"/>
                <a:gd name="connsiteY43" fmla="*/ 190609 h 606044"/>
                <a:gd name="connsiteX44" fmla="*/ 183722 w 603428"/>
                <a:gd name="connsiteY44" fmla="*/ 182010 h 606044"/>
                <a:gd name="connsiteX45" fmla="*/ 83249 w 603428"/>
                <a:gd name="connsiteY45" fmla="*/ 154780 h 606044"/>
                <a:gd name="connsiteX46" fmla="*/ 70331 w 603428"/>
                <a:gd name="connsiteY46" fmla="*/ 174844 h 606044"/>
                <a:gd name="connsiteX47" fmla="*/ 70331 w 603428"/>
                <a:gd name="connsiteY47" fmla="*/ 176277 h 606044"/>
                <a:gd name="connsiteX48" fmla="*/ 40189 w 603428"/>
                <a:gd name="connsiteY48" fmla="*/ 282330 h 606044"/>
                <a:gd name="connsiteX49" fmla="*/ 133486 w 603428"/>
                <a:gd name="connsiteY49" fmla="*/ 282330 h 606044"/>
                <a:gd name="connsiteX50" fmla="*/ 146404 w 603428"/>
                <a:gd name="connsiteY50" fmla="*/ 173411 h 606044"/>
                <a:gd name="connsiteX51" fmla="*/ 83249 w 603428"/>
                <a:gd name="connsiteY51" fmla="*/ 154780 h 606044"/>
                <a:gd name="connsiteX52" fmla="*/ 430599 w 603428"/>
                <a:gd name="connsiteY52" fmla="*/ 73091 h 606044"/>
                <a:gd name="connsiteX53" fmla="*/ 447823 w 603428"/>
                <a:gd name="connsiteY53" fmla="*/ 134716 h 606044"/>
                <a:gd name="connsiteX54" fmla="*/ 493754 w 603428"/>
                <a:gd name="connsiteY54" fmla="*/ 123251 h 606044"/>
                <a:gd name="connsiteX55" fmla="*/ 430599 w 603428"/>
                <a:gd name="connsiteY55" fmla="*/ 73091 h 606044"/>
                <a:gd name="connsiteX56" fmla="*/ 172240 w 603428"/>
                <a:gd name="connsiteY56" fmla="*/ 73091 h 606044"/>
                <a:gd name="connsiteX57" fmla="*/ 109085 w 603428"/>
                <a:gd name="connsiteY57" fmla="*/ 123251 h 606044"/>
                <a:gd name="connsiteX58" fmla="*/ 153580 w 603428"/>
                <a:gd name="connsiteY58" fmla="*/ 136149 h 606044"/>
                <a:gd name="connsiteX59" fmla="*/ 172240 w 603428"/>
                <a:gd name="connsiteY59" fmla="*/ 73091 h 606044"/>
                <a:gd name="connsiteX60" fmla="*/ 320079 w 603428"/>
                <a:gd name="connsiteY60" fmla="*/ 38695 h 606044"/>
                <a:gd name="connsiteX61" fmla="*/ 320079 w 603428"/>
                <a:gd name="connsiteY61" fmla="*/ 151914 h 606044"/>
                <a:gd name="connsiteX62" fmla="*/ 410504 w 603428"/>
                <a:gd name="connsiteY62" fmla="*/ 141882 h 606044"/>
                <a:gd name="connsiteX63" fmla="*/ 381798 w 603428"/>
                <a:gd name="connsiteY63" fmla="*/ 51593 h 606044"/>
                <a:gd name="connsiteX64" fmla="*/ 320079 w 603428"/>
                <a:gd name="connsiteY64" fmla="*/ 38695 h 606044"/>
                <a:gd name="connsiteX65" fmla="*/ 282760 w 603428"/>
                <a:gd name="connsiteY65" fmla="*/ 38695 h 606044"/>
                <a:gd name="connsiteX66" fmla="*/ 219606 w 603428"/>
                <a:gd name="connsiteY66" fmla="*/ 51593 h 606044"/>
                <a:gd name="connsiteX67" fmla="*/ 192334 w 603428"/>
                <a:gd name="connsiteY67" fmla="*/ 144748 h 606044"/>
                <a:gd name="connsiteX68" fmla="*/ 282760 w 603428"/>
                <a:gd name="connsiteY68" fmla="*/ 151914 h 606044"/>
                <a:gd name="connsiteX69" fmla="*/ 301419 w 603428"/>
                <a:gd name="connsiteY69" fmla="*/ 0 h 606044"/>
                <a:gd name="connsiteX70" fmla="*/ 595662 w 603428"/>
                <a:gd name="connsiteY70" fmla="*/ 243635 h 606044"/>
                <a:gd name="connsiteX71" fmla="*/ 578438 w 603428"/>
                <a:gd name="connsiteY71" fmla="*/ 240769 h 606044"/>
                <a:gd name="connsiteX72" fmla="*/ 556908 w 603428"/>
                <a:gd name="connsiteY72" fmla="*/ 243635 h 606044"/>
                <a:gd name="connsiteX73" fmla="*/ 519589 w 603428"/>
                <a:gd name="connsiteY73" fmla="*/ 154780 h 606044"/>
                <a:gd name="connsiteX74" fmla="*/ 456435 w 603428"/>
                <a:gd name="connsiteY74" fmla="*/ 171978 h 606044"/>
                <a:gd name="connsiteX75" fmla="*/ 467918 w 603428"/>
                <a:gd name="connsiteY75" fmla="*/ 282330 h 606044"/>
                <a:gd name="connsiteX76" fmla="*/ 495189 w 603428"/>
                <a:gd name="connsiteY76" fmla="*/ 282330 h 606044"/>
                <a:gd name="connsiteX77" fmla="*/ 482271 w 603428"/>
                <a:gd name="connsiteY77" fmla="*/ 293795 h 606044"/>
                <a:gd name="connsiteX78" fmla="*/ 417681 w 603428"/>
                <a:gd name="connsiteY78" fmla="*/ 282330 h 606044"/>
                <a:gd name="connsiteX79" fmla="*/ 429164 w 603428"/>
                <a:gd name="connsiteY79" fmla="*/ 282330 h 606044"/>
                <a:gd name="connsiteX80" fmla="*/ 417681 w 603428"/>
                <a:gd name="connsiteY80" fmla="*/ 180577 h 606044"/>
                <a:gd name="connsiteX81" fmla="*/ 320079 w 603428"/>
                <a:gd name="connsiteY81" fmla="*/ 190609 h 606044"/>
                <a:gd name="connsiteX82" fmla="*/ 320079 w 603428"/>
                <a:gd name="connsiteY82" fmla="*/ 266565 h 606044"/>
                <a:gd name="connsiteX83" fmla="*/ 302855 w 603428"/>
                <a:gd name="connsiteY83" fmla="*/ 273731 h 606044"/>
                <a:gd name="connsiteX84" fmla="*/ 277019 w 603428"/>
                <a:gd name="connsiteY84" fmla="*/ 300961 h 606044"/>
                <a:gd name="connsiteX85" fmla="*/ 268407 w 603428"/>
                <a:gd name="connsiteY85" fmla="*/ 321025 h 606044"/>
                <a:gd name="connsiteX86" fmla="*/ 172240 w 603428"/>
                <a:gd name="connsiteY86" fmla="*/ 321025 h 606044"/>
                <a:gd name="connsiteX87" fmla="*/ 182287 w 603428"/>
                <a:gd name="connsiteY87" fmla="*/ 419912 h 606044"/>
                <a:gd name="connsiteX88" fmla="*/ 282760 w 603428"/>
                <a:gd name="connsiteY88" fmla="*/ 409880 h 606044"/>
                <a:gd name="connsiteX89" fmla="*/ 282760 w 603428"/>
                <a:gd name="connsiteY89" fmla="*/ 341089 h 606044"/>
                <a:gd name="connsiteX90" fmla="*/ 320079 w 603428"/>
                <a:gd name="connsiteY90" fmla="*/ 365452 h 606044"/>
                <a:gd name="connsiteX91" fmla="*/ 320079 w 603428"/>
                <a:gd name="connsiteY91" fmla="*/ 409880 h 606044"/>
                <a:gd name="connsiteX92" fmla="*/ 370315 w 603428"/>
                <a:gd name="connsiteY92" fmla="*/ 412746 h 606044"/>
                <a:gd name="connsiteX93" fmla="*/ 351656 w 603428"/>
                <a:gd name="connsiteY93" fmla="*/ 438543 h 606044"/>
                <a:gd name="connsiteX94" fmla="*/ 344479 w 603428"/>
                <a:gd name="connsiteY94" fmla="*/ 448575 h 606044"/>
                <a:gd name="connsiteX95" fmla="*/ 320079 w 603428"/>
                <a:gd name="connsiteY95" fmla="*/ 447142 h 606044"/>
                <a:gd name="connsiteX96" fmla="*/ 320079 w 603428"/>
                <a:gd name="connsiteY96" fmla="*/ 465773 h 606044"/>
                <a:gd name="connsiteX97" fmla="*/ 282760 w 603428"/>
                <a:gd name="connsiteY97" fmla="*/ 461473 h 606044"/>
                <a:gd name="connsiteX98" fmla="*/ 282760 w 603428"/>
                <a:gd name="connsiteY98" fmla="*/ 448575 h 606044"/>
                <a:gd name="connsiteX99" fmla="*/ 189464 w 603428"/>
                <a:gd name="connsiteY99" fmla="*/ 458607 h 606044"/>
                <a:gd name="connsiteX100" fmla="*/ 219606 w 603428"/>
                <a:gd name="connsiteY100" fmla="*/ 548895 h 606044"/>
                <a:gd name="connsiteX101" fmla="*/ 282760 w 603428"/>
                <a:gd name="connsiteY101" fmla="*/ 560360 h 606044"/>
                <a:gd name="connsiteX102" fmla="*/ 282760 w 603428"/>
                <a:gd name="connsiteY102" fmla="*/ 534564 h 606044"/>
                <a:gd name="connsiteX103" fmla="*/ 315773 w 603428"/>
                <a:gd name="connsiteY103" fmla="*/ 547462 h 606044"/>
                <a:gd name="connsiteX104" fmla="*/ 320079 w 603428"/>
                <a:gd name="connsiteY104" fmla="*/ 560360 h 606044"/>
                <a:gd name="connsiteX105" fmla="*/ 334432 w 603428"/>
                <a:gd name="connsiteY105" fmla="*/ 597622 h 606044"/>
                <a:gd name="connsiteX106" fmla="*/ 301419 w 603428"/>
                <a:gd name="connsiteY106" fmla="*/ 600488 h 606044"/>
                <a:gd name="connsiteX107" fmla="*/ 0 w 603428"/>
                <a:gd name="connsiteY107" fmla="*/ 299528 h 606044"/>
                <a:gd name="connsiteX108" fmla="*/ 84684 w 603428"/>
                <a:gd name="connsiteY108" fmla="*/ 91722 h 606044"/>
                <a:gd name="connsiteX109" fmla="*/ 93296 w 603428"/>
                <a:gd name="connsiteY109" fmla="*/ 84556 h 606044"/>
                <a:gd name="connsiteX110" fmla="*/ 301419 w 603428"/>
                <a:gd name="connsiteY110" fmla="*/ 0 h 606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603428" h="606044">
                  <a:moveTo>
                    <a:pt x="152145" y="465773"/>
                  </a:moveTo>
                  <a:cubicBezTo>
                    <a:pt x="134921" y="470072"/>
                    <a:pt x="120568" y="474371"/>
                    <a:pt x="109085" y="477238"/>
                  </a:cubicBezTo>
                  <a:cubicBezTo>
                    <a:pt x="126309" y="497302"/>
                    <a:pt x="147839" y="513066"/>
                    <a:pt x="170804" y="525965"/>
                  </a:cubicBezTo>
                  <a:cubicBezTo>
                    <a:pt x="163628" y="505901"/>
                    <a:pt x="156451" y="485837"/>
                    <a:pt x="152145" y="465773"/>
                  </a:cubicBezTo>
                  <a:close/>
                  <a:moveTo>
                    <a:pt x="40189" y="321025"/>
                  </a:moveTo>
                  <a:cubicBezTo>
                    <a:pt x="43060" y="366886"/>
                    <a:pt x="58849" y="409880"/>
                    <a:pt x="83249" y="445709"/>
                  </a:cubicBezTo>
                  <a:cubicBezTo>
                    <a:pt x="96167" y="441409"/>
                    <a:pt x="117697" y="434243"/>
                    <a:pt x="143533" y="428511"/>
                  </a:cubicBezTo>
                  <a:cubicBezTo>
                    <a:pt x="137792" y="391249"/>
                    <a:pt x="134921" y="355420"/>
                    <a:pt x="133486" y="321025"/>
                  </a:cubicBezTo>
                  <a:close/>
                  <a:moveTo>
                    <a:pt x="561886" y="279085"/>
                  </a:moveTo>
                  <a:cubicBezTo>
                    <a:pt x="556683" y="278368"/>
                    <a:pt x="551301" y="279444"/>
                    <a:pt x="546995" y="282312"/>
                  </a:cubicBezTo>
                  <a:cubicBezTo>
                    <a:pt x="554171" y="285180"/>
                    <a:pt x="561347" y="289482"/>
                    <a:pt x="567088" y="295218"/>
                  </a:cubicBezTo>
                  <a:cubicBezTo>
                    <a:pt x="574264" y="300955"/>
                    <a:pt x="578570" y="308125"/>
                    <a:pt x="581441" y="315295"/>
                  </a:cubicBezTo>
                  <a:cubicBezTo>
                    <a:pt x="585746" y="306691"/>
                    <a:pt x="584311" y="295218"/>
                    <a:pt x="575700" y="286614"/>
                  </a:cubicBezTo>
                  <a:cubicBezTo>
                    <a:pt x="572112" y="282312"/>
                    <a:pt x="567089" y="279802"/>
                    <a:pt x="561886" y="279085"/>
                  </a:cubicBezTo>
                  <a:close/>
                  <a:moveTo>
                    <a:pt x="583616" y="259837"/>
                  </a:moveTo>
                  <a:cubicBezTo>
                    <a:pt x="589514" y="260801"/>
                    <a:pt x="593999" y="263310"/>
                    <a:pt x="597228" y="266537"/>
                  </a:cubicBezTo>
                  <a:cubicBezTo>
                    <a:pt x="608710" y="278009"/>
                    <a:pt x="610145" y="310993"/>
                    <a:pt x="548430" y="374092"/>
                  </a:cubicBezTo>
                  <a:lnTo>
                    <a:pt x="577135" y="540444"/>
                  </a:lnTo>
                  <a:cubicBezTo>
                    <a:pt x="577135" y="541878"/>
                    <a:pt x="577135" y="544746"/>
                    <a:pt x="575700" y="546180"/>
                  </a:cubicBezTo>
                  <a:lnTo>
                    <a:pt x="548430" y="571994"/>
                  </a:lnTo>
                  <a:cubicBezTo>
                    <a:pt x="545560" y="574862"/>
                    <a:pt x="541254" y="574862"/>
                    <a:pt x="538384" y="570559"/>
                  </a:cubicBezTo>
                  <a:lnTo>
                    <a:pt x="465188" y="457268"/>
                  </a:lnTo>
                  <a:cubicBezTo>
                    <a:pt x="435048" y="481647"/>
                    <a:pt x="403473" y="500290"/>
                    <a:pt x="374768" y="521801"/>
                  </a:cubicBezTo>
                  <a:lnTo>
                    <a:pt x="381945" y="584900"/>
                  </a:lnTo>
                  <a:cubicBezTo>
                    <a:pt x="383380" y="586334"/>
                    <a:pt x="381945" y="589202"/>
                    <a:pt x="380509" y="590636"/>
                  </a:cubicBezTo>
                  <a:lnTo>
                    <a:pt x="367592" y="603543"/>
                  </a:lnTo>
                  <a:cubicBezTo>
                    <a:pt x="363287" y="607845"/>
                    <a:pt x="358981" y="606411"/>
                    <a:pt x="356111" y="600675"/>
                  </a:cubicBezTo>
                  <a:lnTo>
                    <a:pt x="330277" y="531840"/>
                  </a:lnTo>
                  <a:lnTo>
                    <a:pt x="261386" y="506026"/>
                  </a:lnTo>
                  <a:cubicBezTo>
                    <a:pt x="255645" y="504592"/>
                    <a:pt x="255645" y="498856"/>
                    <a:pt x="258515" y="494554"/>
                  </a:cubicBezTo>
                  <a:lnTo>
                    <a:pt x="271432" y="481647"/>
                  </a:lnTo>
                  <a:cubicBezTo>
                    <a:pt x="272868" y="480213"/>
                    <a:pt x="275738" y="480213"/>
                    <a:pt x="277173" y="480213"/>
                  </a:cubicBezTo>
                  <a:lnTo>
                    <a:pt x="340323" y="488818"/>
                  </a:lnTo>
                  <a:cubicBezTo>
                    <a:pt x="363287" y="458702"/>
                    <a:pt x="381945" y="428587"/>
                    <a:pt x="406343" y="397037"/>
                  </a:cubicBezTo>
                  <a:lnTo>
                    <a:pt x="291526" y="323900"/>
                  </a:lnTo>
                  <a:cubicBezTo>
                    <a:pt x="287220" y="322466"/>
                    <a:pt x="287220" y="316729"/>
                    <a:pt x="290090" y="313861"/>
                  </a:cubicBezTo>
                  <a:lnTo>
                    <a:pt x="317360" y="288048"/>
                  </a:lnTo>
                  <a:cubicBezTo>
                    <a:pt x="317360" y="286614"/>
                    <a:pt x="320230" y="285180"/>
                    <a:pt x="323100" y="285180"/>
                  </a:cubicBezTo>
                  <a:lnTo>
                    <a:pt x="488151" y="315295"/>
                  </a:lnTo>
                  <a:cubicBezTo>
                    <a:pt x="535514" y="267971"/>
                    <a:pt x="565922" y="256947"/>
                    <a:pt x="583616" y="259837"/>
                  </a:cubicBezTo>
                  <a:close/>
                  <a:moveTo>
                    <a:pt x="183722" y="182010"/>
                  </a:moveTo>
                  <a:cubicBezTo>
                    <a:pt x="179416" y="212106"/>
                    <a:pt x="175110" y="246501"/>
                    <a:pt x="173675" y="282330"/>
                  </a:cubicBezTo>
                  <a:lnTo>
                    <a:pt x="282760" y="282330"/>
                  </a:lnTo>
                  <a:lnTo>
                    <a:pt x="282760" y="190609"/>
                  </a:lnTo>
                  <a:cubicBezTo>
                    <a:pt x="251183" y="190609"/>
                    <a:pt x="218170" y="187742"/>
                    <a:pt x="183722" y="182010"/>
                  </a:cubicBezTo>
                  <a:close/>
                  <a:moveTo>
                    <a:pt x="83249" y="154780"/>
                  </a:moveTo>
                  <a:cubicBezTo>
                    <a:pt x="78943" y="161946"/>
                    <a:pt x="74637" y="167678"/>
                    <a:pt x="70331" y="174844"/>
                  </a:cubicBezTo>
                  <a:cubicBezTo>
                    <a:pt x="70331" y="174844"/>
                    <a:pt x="70331" y="176277"/>
                    <a:pt x="70331" y="176277"/>
                  </a:cubicBezTo>
                  <a:cubicBezTo>
                    <a:pt x="53107" y="207806"/>
                    <a:pt x="43060" y="245068"/>
                    <a:pt x="40189" y="282330"/>
                  </a:cubicBezTo>
                  <a:lnTo>
                    <a:pt x="133486" y="282330"/>
                  </a:lnTo>
                  <a:cubicBezTo>
                    <a:pt x="134921" y="243635"/>
                    <a:pt x="140662" y="206373"/>
                    <a:pt x="146404" y="173411"/>
                  </a:cubicBezTo>
                  <a:cubicBezTo>
                    <a:pt x="124874" y="169111"/>
                    <a:pt x="104779" y="161946"/>
                    <a:pt x="83249" y="154780"/>
                  </a:cubicBezTo>
                  <a:close/>
                  <a:moveTo>
                    <a:pt x="430599" y="73091"/>
                  </a:moveTo>
                  <a:cubicBezTo>
                    <a:pt x="436340" y="88855"/>
                    <a:pt x="442082" y="110352"/>
                    <a:pt x="447823" y="134716"/>
                  </a:cubicBezTo>
                  <a:cubicBezTo>
                    <a:pt x="466482" y="130416"/>
                    <a:pt x="482271" y="126117"/>
                    <a:pt x="493754" y="123251"/>
                  </a:cubicBezTo>
                  <a:cubicBezTo>
                    <a:pt x="475094" y="103187"/>
                    <a:pt x="453564" y="85989"/>
                    <a:pt x="430599" y="73091"/>
                  </a:cubicBezTo>
                  <a:close/>
                  <a:moveTo>
                    <a:pt x="172240" y="73091"/>
                  </a:moveTo>
                  <a:cubicBezTo>
                    <a:pt x="133486" y="94588"/>
                    <a:pt x="110520" y="120384"/>
                    <a:pt x="109085" y="123251"/>
                  </a:cubicBezTo>
                  <a:cubicBezTo>
                    <a:pt x="123438" y="128983"/>
                    <a:pt x="139227" y="133283"/>
                    <a:pt x="153580" y="136149"/>
                  </a:cubicBezTo>
                  <a:cubicBezTo>
                    <a:pt x="159322" y="111786"/>
                    <a:pt x="166498" y="90288"/>
                    <a:pt x="172240" y="73091"/>
                  </a:cubicBezTo>
                  <a:close/>
                  <a:moveTo>
                    <a:pt x="320079" y="38695"/>
                  </a:moveTo>
                  <a:lnTo>
                    <a:pt x="320079" y="151914"/>
                  </a:lnTo>
                  <a:cubicBezTo>
                    <a:pt x="353091" y="150481"/>
                    <a:pt x="383233" y="146181"/>
                    <a:pt x="410504" y="141882"/>
                  </a:cubicBezTo>
                  <a:cubicBezTo>
                    <a:pt x="399022" y="97454"/>
                    <a:pt x="387539" y="64492"/>
                    <a:pt x="381798" y="51593"/>
                  </a:cubicBezTo>
                  <a:cubicBezTo>
                    <a:pt x="363139" y="44428"/>
                    <a:pt x="341609" y="40128"/>
                    <a:pt x="320079" y="38695"/>
                  </a:cubicBezTo>
                  <a:close/>
                  <a:moveTo>
                    <a:pt x="282760" y="38695"/>
                  </a:moveTo>
                  <a:cubicBezTo>
                    <a:pt x="261230" y="40128"/>
                    <a:pt x="239700" y="44428"/>
                    <a:pt x="219606" y="51593"/>
                  </a:cubicBezTo>
                  <a:cubicBezTo>
                    <a:pt x="213864" y="65925"/>
                    <a:pt x="202382" y="98887"/>
                    <a:pt x="192334" y="144748"/>
                  </a:cubicBezTo>
                  <a:cubicBezTo>
                    <a:pt x="222476" y="149047"/>
                    <a:pt x="252618" y="151914"/>
                    <a:pt x="282760" y="151914"/>
                  </a:cubicBezTo>
                  <a:close/>
                  <a:moveTo>
                    <a:pt x="301419" y="0"/>
                  </a:moveTo>
                  <a:cubicBezTo>
                    <a:pt x="447823" y="0"/>
                    <a:pt x="569826" y="104620"/>
                    <a:pt x="595662" y="243635"/>
                  </a:cubicBezTo>
                  <a:cubicBezTo>
                    <a:pt x="591356" y="242202"/>
                    <a:pt x="585615" y="240769"/>
                    <a:pt x="578438" y="240769"/>
                  </a:cubicBezTo>
                  <a:cubicBezTo>
                    <a:pt x="571261" y="240769"/>
                    <a:pt x="564085" y="242202"/>
                    <a:pt x="556908" y="243635"/>
                  </a:cubicBezTo>
                  <a:cubicBezTo>
                    <a:pt x="549731" y="212106"/>
                    <a:pt x="536813" y="182010"/>
                    <a:pt x="519589" y="154780"/>
                  </a:cubicBezTo>
                  <a:cubicBezTo>
                    <a:pt x="505236" y="159079"/>
                    <a:pt x="483706" y="166245"/>
                    <a:pt x="456435" y="171978"/>
                  </a:cubicBezTo>
                  <a:cubicBezTo>
                    <a:pt x="462176" y="204940"/>
                    <a:pt x="466482" y="242202"/>
                    <a:pt x="467918" y="282330"/>
                  </a:cubicBezTo>
                  <a:lnTo>
                    <a:pt x="495189" y="282330"/>
                  </a:lnTo>
                  <a:cubicBezTo>
                    <a:pt x="490883" y="286629"/>
                    <a:pt x="486577" y="290929"/>
                    <a:pt x="482271" y="293795"/>
                  </a:cubicBezTo>
                  <a:lnTo>
                    <a:pt x="417681" y="282330"/>
                  </a:lnTo>
                  <a:lnTo>
                    <a:pt x="429164" y="282330"/>
                  </a:lnTo>
                  <a:cubicBezTo>
                    <a:pt x="427728" y="245068"/>
                    <a:pt x="423422" y="210673"/>
                    <a:pt x="417681" y="180577"/>
                  </a:cubicBezTo>
                  <a:cubicBezTo>
                    <a:pt x="388974" y="184876"/>
                    <a:pt x="355962" y="189175"/>
                    <a:pt x="320079" y="190609"/>
                  </a:cubicBezTo>
                  <a:lnTo>
                    <a:pt x="320079" y="266565"/>
                  </a:lnTo>
                  <a:cubicBezTo>
                    <a:pt x="314337" y="266565"/>
                    <a:pt x="307161" y="269432"/>
                    <a:pt x="302855" y="273731"/>
                  </a:cubicBezTo>
                  <a:lnTo>
                    <a:pt x="277019" y="300961"/>
                  </a:lnTo>
                  <a:cubicBezTo>
                    <a:pt x="271277" y="305260"/>
                    <a:pt x="268407" y="313859"/>
                    <a:pt x="268407" y="321025"/>
                  </a:cubicBezTo>
                  <a:lnTo>
                    <a:pt x="172240" y="321025"/>
                  </a:lnTo>
                  <a:cubicBezTo>
                    <a:pt x="173675" y="352554"/>
                    <a:pt x="176546" y="386950"/>
                    <a:pt x="182287" y="419912"/>
                  </a:cubicBezTo>
                  <a:cubicBezTo>
                    <a:pt x="210994" y="415612"/>
                    <a:pt x="245441" y="411313"/>
                    <a:pt x="282760" y="409880"/>
                  </a:cubicBezTo>
                  <a:lnTo>
                    <a:pt x="282760" y="341089"/>
                  </a:lnTo>
                  <a:lnTo>
                    <a:pt x="320079" y="365452"/>
                  </a:lnTo>
                  <a:lnTo>
                    <a:pt x="320079" y="409880"/>
                  </a:lnTo>
                  <a:cubicBezTo>
                    <a:pt x="337303" y="409880"/>
                    <a:pt x="353091" y="409880"/>
                    <a:pt x="370315" y="412746"/>
                  </a:cubicBezTo>
                  <a:cubicBezTo>
                    <a:pt x="364574" y="421345"/>
                    <a:pt x="358833" y="429944"/>
                    <a:pt x="351656" y="438543"/>
                  </a:cubicBezTo>
                  <a:cubicBezTo>
                    <a:pt x="350221" y="441409"/>
                    <a:pt x="347350" y="445709"/>
                    <a:pt x="344479" y="448575"/>
                  </a:cubicBezTo>
                  <a:cubicBezTo>
                    <a:pt x="337303" y="448575"/>
                    <a:pt x="328691" y="448575"/>
                    <a:pt x="320079" y="447142"/>
                  </a:cubicBezTo>
                  <a:lnTo>
                    <a:pt x="320079" y="465773"/>
                  </a:lnTo>
                  <a:lnTo>
                    <a:pt x="282760" y="461473"/>
                  </a:lnTo>
                  <a:lnTo>
                    <a:pt x="282760" y="448575"/>
                  </a:lnTo>
                  <a:cubicBezTo>
                    <a:pt x="248312" y="450008"/>
                    <a:pt x="216735" y="454307"/>
                    <a:pt x="189464" y="458607"/>
                  </a:cubicBezTo>
                  <a:cubicBezTo>
                    <a:pt x="196640" y="488703"/>
                    <a:pt x="206688" y="518799"/>
                    <a:pt x="219606" y="548895"/>
                  </a:cubicBezTo>
                  <a:cubicBezTo>
                    <a:pt x="239700" y="554628"/>
                    <a:pt x="261230" y="558927"/>
                    <a:pt x="282760" y="560360"/>
                  </a:cubicBezTo>
                  <a:lnTo>
                    <a:pt x="282760" y="534564"/>
                  </a:lnTo>
                  <a:lnTo>
                    <a:pt x="315773" y="547462"/>
                  </a:lnTo>
                  <a:lnTo>
                    <a:pt x="320079" y="560360"/>
                  </a:lnTo>
                  <a:lnTo>
                    <a:pt x="334432" y="597622"/>
                  </a:lnTo>
                  <a:cubicBezTo>
                    <a:pt x="324385" y="599055"/>
                    <a:pt x="312902" y="600488"/>
                    <a:pt x="301419" y="600488"/>
                  </a:cubicBezTo>
                  <a:cubicBezTo>
                    <a:pt x="134921" y="600488"/>
                    <a:pt x="0" y="465773"/>
                    <a:pt x="0" y="299528"/>
                  </a:cubicBezTo>
                  <a:cubicBezTo>
                    <a:pt x="0" y="219272"/>
                    <a:pt x="33013" y="146181"/>
                    <a:pt x="84684" y="91722"/>
                  </a:cubicBezTo>
                  <a:cubicBezTo>
                    <a:pt x="86120" y="90288"/>
                    <a:pt x="91861" y="85989"/>
                    <a:pt x="93296" y="84556"/>
                  </a:cubicBezTo>
                  <a:cubicBezTo>
                    <a:pt x="146404" y="31529"/>
                    <a:pt x="221041" y="0"/>
                    <a:pt x="301419" y="0"/>
                  </a:cubicBezTo>
                  <a:close/>
                </a:path>
              </a:pathLst>
            </a:custGeom>
            <a:solidFill>
              <a:srgbClr val="CC8D8A"/>
            </a:solidFill>
            <a:ln>
              <a:noFill/>
            </a:ln>
          </p:spPr>
        </p:sp>
        <p:sp>
          <p:nvSpPr>
            <p:cNvPr id="6" name="worldwide_230908"/>
            <p:cNvSpPr>
              <a:spLocks noChangeAspect="1"/>
            </p:cNvSpPr>
            <p:nvPr/>
          </p:nvSpPr>
          <p:spPr bwMode="auto">
            <a:xfrm>
              <a:off x="5606201" y="3112146"/>
              <a:ext cx="405473" cy="405000"/>
            </a:xfrm>
            <a:custGeom>
              <a:avLst/>
              <a:gdLst>
                <a:gd name="connsiteX0" fmla="*/ 177038 w 607145"/>
                <a:gd name="connsiteY0" fmla="*/ 452889 h 606439"/>
                <a:gd name="connsiteX1" fmla="*/ 285367 w 607145"/>
                <a:gd name="connsiteY1" fmla="*/ 593703 h 606439"/>
                <a:gd name="connsiteX2" fmla="*/ 289106 w 607145"/>
                <a:gd name="connsiteY2" fmla="*/ 595925 h 606439"/>
                <a:gd name="connsiteX3" fmla="*/ 82773 w 607145"/>
                <a:gd name="connsiteY3" fmla="*/ 503916 h 606439"/>
                <a:gd name="connsiteX4" fmla="*/ 89538 w 607145"/>
                <a:gd name="connsiteY4" fmla="*/ 498316 h 606439"/>
                <a:gd name="connsiteX5" fmla="*/ 177038 w 607145"/>
                <a:gd name="connsiteY5" fmla="*/ 452889 h 606439"/>
                <a:gd name="connsiteX6" fmla="*/ 288118 w 607145"/>
                <a:gd name="connsiteY6" fmla="*/ 432001 h 606439"/>
                <a:gd name="connsiteX7" fmla="*/ 288118 w 607145"/>
                <a:gd name="connsiteY7" fmla="*/ 568968 h 606439"/>
                <a:gd name="connsiteX8" fmla="*/ 196736 w 607145"/>
                <a:gd name="connsiteY8" fmla="*/ 446400 h 606439"/>
                <a:gd name="connsiteX9" fmla="*/ 288118 w 607145"/>
                <a:gd name="connsiteY9" fmla="*/ 432001 h 606439"/>
                <a:gd name="connsiteX10" fmla="*/ 484035 w 607145"/>
                <a:gd name="connsiteY10" fmla="*/ 411043 h 606439"/>
                <a:gd name="connsiteX11" fmla="*/ 565930 w 607145"/>
                <a:gd name="connsiteY11" fmla="*/ 486394 h 606439"/>
                <a:gd name="connsiteX12" fmla="*/ 607145 w 607145"/>
                <a:gd name="connsiteY12" fmla="*/ 544862 h 606439"/>
                <a:gd name="connsiteX13" fmla="*/ 546881 w 607145"/>
                <a:gd name="connsiteY13" fmla="*/ 606439 h 606439"/>
                <a:gd name="connsiteX14" fmla="*/ 502551 w 607145"/>
                <a:gd name="connsiteY14" fmla="*/ 606439 h 606439"/>
                <a:gd name="connsiteX15" fmla="*/ 500592 w 607145"/>
                <a:gd name="connsiteY15" fmla="*/ 606350 h 606439"/>
                <a:gd name="connsiteX16" fmla="*/ 498812 w 607145"/>
                <a:gd name="connsiteY16" fmla="*/ 606439 h 606439"/>
                <a:gd name="connsiteX17" fmla="*/ 387898 w 607145"/>
                <a:gd name="connsiteY17" fmla="*/ 606439 h 606439"/>
                <a:gd name="connsiteX18" fmla="*/ 323895 w 607145"/>
                <a:gd name="connsiteY18" fmla="*/ 541041 h 606439"/>
                <a:gd name="connsiteX19" fmla="*/ 356030 w 607145"/>
                <a:gd name="connsiteY19" fmla="*/ 484439 h 606439"/>
                <a:gd name="connsiteX20" fmla="*/ 408193 w 607145"/>
                <a:gd name="connsiteY20" fmla="*/ 445253 h 606439"/>
                <a:gd name="connsiteX21" fmla="*/ 417273 w 607145"/>
                <a:gd name="connsiteY21" fmla="*/ 446053 h 606439"/>
                <a:gd name="connsiteX22" fmla="*/ 484035 w 607145"/>
                <a:gd name="connsiteY22" fmla="*/ 411043 h 606439"/>
                <a:gd name="connsiteX23" fmla="*/ 308794 w 607145"/>
                <a:gd name="connsiteY23" fmla="*/ 308230 h 606439"/>
                <a:gd name="connsiteX24" fmla="*/ 596701 w 607145"/>
                <a:gd name="connsiteY24" fmla="*/ 308230 h 606439"/>
                <a:gd name="connsiteX25" fmla="*/ 565463 w 607145"/>
                <a:gd name="connsiteY25" fmla="*/ 431229 h 606439"/>
                <a:gd name="connsiteX26" fmla="*/ 484030 w 607145"/>
                <a:gd name="connsiteY26" fmla="*/ 390525 h 606439"/>
                <a:gd name="connsiteX27" fmla="*/ 408026 w 607145"/>
                <a:gd name="connsiteY27" fmla="*/ 424741 h 606439"/>
                <a:gd name="connsiteX28" fmla="*/ 339053 w 607145"/>
                <a:gd name="connsiteY28" fmla="*/ 471043 h 606439"/>
                <a:gd name="connsiteX29" fmla="*/ 308794 w 607145"/>
                <a:gd name="connsiteY29" fmla="*/ 511035 h 606439"/>
                <a:gd name="connsiteX30" fmla="*/ 164841 w 607145"/>
                <a:gd name="connsiteY30" fmla="*/ 308230 h 606439"/>
                <a:gd name="connsiteX31" fmla="*/ 288119 w 607145"/>
                <a:gd name="connsiteY31" fmla="*/ 308230 h 606439"/>
                <a:gd name="connsiteX32" fmla="*/ 288119 w 607145"/>
                <a:gd name="connsiteY32" fmla="*/ 411461 h 606439"/>
                <a:gd name="connsiteX33" fmla="*/ 188696 w 607145"/>
                <a:gd name="connsiteY33" fmla="*/ 427274 h 606439"/>
                <a:gd name="connsiteX34" fmla="*/ 164841 w 607145"/>
                <a:gd name="connsiteY34" fmla="*/ 308230 h 606439"/>
                <a:gd name="connsiteX35" fmla="*/ 0 w 607145"/>
                <a:gd name="connsiteY35" fmla="*/ 308230 h 606439"/>
                <a:gd name="connsiteX36" fmla="*/ 144307 w 607145"/>
                <a:gd name="connsiteY36" fmla="*/ 308230 h 606439"/>
                <a:gd name="connsiteX37" fmla="*/ 169145 w 607145"/>
                <a:gd name="connsiteY37" fmla="*/ 433864 h 606439"/>
                <a:gd name="connsiteX38" fmla="*/ 77005 w 607145"/>
                <a:gd name="connsiteY38" fmla="*/ 482020 h 606439"/>
                <a:gd name="connsiteX39" fmla="*/ 69082 w 607145"/>
                <a:gd name="connsiteY39" fmla="*/ 488595 h 606439"/>
                <a:gd name="connsiteX40" fmla="*/ 0 w 607145"/>
                <a:gd name="connsiteY40" fmla="*/ 308230 h 606439"/>
                <a:gd name="connsiteX41" fmla="*/ 404568 w 607145"/>
                <a:gd name="connsiteY41" fmla="*/ 159337 h 606439"/>
                <a:gd name="connsiteX42" fmla="*/ 432072 w 607145"/>
                <a:gd name="connsiteY42" fmla="*/ 287695 h 606439"/>
                <a:gd name="connsiteX43" fmla="*/ 308794 w 607145"/>
                <a:gd name="connsiteY43" fmla="*/ 287695 h 606439"/>
                <a:gd name="connsiteX44" fmla="*/ 308794 w 607145"/>
                <a:gd name="connsiteY44" fmla="*/ 174181 h 606439"/>
                <a:gd name="connsiteX45" fmla="*/ 404568 w 607145"/>
                <a:gd name="connsiteY45" fmla="*/ 159337 h 606439"/>
                <a:gd name="connsiteX46" fmla="*/ 192256 w 607145"/>
                <a:gd name="connsiteY46" fmla="*/ 159337 h 606439"/>
                <a:gd name="connsiteX47" fmla="*/ 288119 w 607145"/>
                <a:gd name="connsiteY47" fmla="*/ 174181 h 606439"/>
                <a:gd name="connsiteX48" fmla="*/ 288119 w 607145"/>
                <a:gd name="connsiteY48" fmla="*/ 287695 h 606439"/>
                <a:gd name="connsiteX49" fmla="*/ 164841 w 607145"/>
                <a:gd name="connsiteY49" fmla="*/ 287695 h 606439"/>
                <a:gd name="connsiteX50" fmla="*/ 192256 w 607145"/>
                <a:gd name="connsiteY50" fmla="*/ 159337 h 606439"/>
                <a:gd name="connsiteX51" fmla="*/ 74418 w 607145"/>
                <a:gd name="connsiteY51" fmla="*/ 101050 h 606439"/>
                <a:gd name="connsiteX52" fmla="*/ 83586 w 607145"/>
                <a:gd name="connsiteY52" fmla="*/ 108249 h 606439"/>
                <a:gd name="connsiteX53" fmla="*/ 172603 w 607145"/>
                <a:gd name="connsiteY53" fmla="*/ 152955 h 606439"/>
                <a:gd name="connsiteX54" fmla="*/ 144296 w 607145"/>
                <a:gd name="connsiteY54" fmla="*/ 287695 h 606439"/>
                <a:gd name="connsiteX55" fmla="*/ 0 w 607145"/>
                <a:gd name="connsiteY55" fmla="*/ 287695 h 606439"/>
                <a:gd name="connsiteX56" fmla="*/ 74418 w 607145"/>
                <a:gd name="connsiteY56" fmla="*/ 101050 h 606439"/>
                <a:gd name="connsiteX57" fmla="*/ 522228 w 607145"/>
                <a:gd name="connsiteY57" fmla="*/ 100697 h 606439"/>
                <a:gd name="connsiteX58" fmla="*/ 596913 w 607145"/>
                <a:gd name="connsiteY58" fmla="*/ 287695 h 606439"/>
                <a:gd name="connsiteX59" fmla="*/ 452617 w 607145"/>
                <a:gd name="connsiteY59" fmla="*/ 287695 h 606439"/>
                <a:gd name="connsiteX60" fmla="*/ 424310 w 607145"/>
                <a:gd name="connsiteY60" fmla="*/ 152957 h 606439"/>
                <a:gd name="connsiteX61" fmla="*/ 513326 w 607145"/>
                <a:gd name="connsiteY61" fmla="*/ 108251 h 606439"/>
                <a:gd name="connsiteX62" fmla="*/ 308794 w 607145"/>
                <a:gd name="connsiteY62" fmla="*/ 26956 h 606439"/>
                <a:gd name="connsiteX63" fmla="*/ 396013 w 607145"/>
                <a:gd name="connsiteY63" fmla="*/ 140402 h 606439"/>
                <a:gd name="connsiteX64" fmla="*/ 308794 w 607145"/>
                <a:gd name="connsiteY64" fmla="*/ 153550 h 606439"/>
                <a:gd name="connsiteX65" fmla="*/ 288119 w 607145"/>
                <a:gd name="connsiteY65" fmla="*/ 26956 h 606439"/>
                <a:gd name="connsiteX66" fmla="*/ 288119 w 607145"/>
                <a:gd name="connsiteY66" fmla="*/ 153550 h 606439"/>
                <a:gd name="connsiteX67" fmla="*/ 200900 w 607145"/>
                <a:gd name="connsiteY67" fmla="*/ 140402 h 606439"/>
                <a:gd name="connsiteX68" fmla="*/ 288119 w 607145"/>
                <a:gd name="connsiteY68" fmla="*/ 26956 h 606439"/>
                <a:gd name="connsiteX69" fmla="*/ 317031 w 607145"/>
                <a:gd name="connsiteY69" fmla="*/ 353 h 606439"/>
                <a:gd name="connsiteX70" fmla="*/ 508071 w 607145"/>
                <a:gd name="connsiteY70" fmla="*/ 85739 h 606439"/>
                <a:gd name="connsiteX71" fmla="*/ 501216 w 607145"/>
                <a:gd name="connsiteY71" fmla="*/ 91603 h 606439"/>
                <a:gd name="connsiteX72" fmla="*/ 415934 w 607145"/>
                <a:gd name="connsiteY72" fmla="*/ 134074 h 606439"/>
                <a:gd name="connsiteX73" fmla="*/ 313381 w 607145"/>
                <a:gd name="connsiteY73" fmla="*/ 3818 h 606439"/>
                <a:gd name="connsiteX74" fmla="*/ 287696 w 607145"/>
                <a:gd name="connsiteY74" fmla="*/ 0 h 606439"/>
                <a:gd name="connsiteX75" fmla="*/ 285382 w 607145"/>
                <a:gd name="connsiteY75" fmla="*/ 2222 h 606439"/>
                <a:gd name="connsiteX76" fmla="*/ 180962 w 607145"/>
                <a:gd name="connsiteY76" fmla="*/ 134215 h 606439"/>
                <a:gd name="connsiteX77" fmla="*/ 95682 w 607145"/>
                <a:gd name="connsiteY77" fmla="*/ 91639 h 606439"/>
                <a:gd name="connsiteX78" fmla="*/ 88560 w 607145"/>
                <a:gd name="connsiteY78" fmla="*/ 86040 h 606439"/>
                <a:gd name="connsiteX79" fmla="*/ 287696 w 607145"/>
                <a:gd name="connsiteY79" fmla="*/ 0 h 606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607145" h="606439">
                  <a:moveTo>
                    <a:pt x="177038" y="452889"/>
                  </a:moveTo>
                  <a:cubicBezTo>
                    <a:pt x="201161" y="506850"/>
                    <a:pt x="237834" y="555210"/>
                    <a:pt x="285367" y="593703"/>
                  </a:cubicBezTo>
                  <a:lnTo>
                    <a:pt x="289106" y="595925"/>
                  </a:lnTo>
                  <a:cubicBezTo>
                    <a:pt x="208193" y="593436"/>
                    <a:pt x="135202" y="558588"/>
                    <a:pt x="82773" y="503916"/>
                  </a:cubicBezTo>
                  <a:lnTo>
                    <a:pt x="89538" y="498316"/>
                  </a:lnTo>
                  <a:cubicBezTo>
                    <a:pt x="116776" y="478936"/>
                    <a:pt x="146151" y="463913"/>
                    <a:pt x="177038" y="452889"/>
                  </a:cubicBezTo>
                  <a:close/>
                  <a:moveTo>
                    <a:pt x="288118" y="432001"/>
                  </a:moveTo>
                  <a:lnTo>
                    <a:pt x="288118" y="568968"/>
                  </a:lnTo>
                  <a:cubicBezTo>
                    <a:pt x="248700" y="534571"/>
                    <a:pt x="217735" y="492796"/>
                    <a:pt x="196736" y="446400"/>
                  </a:cubicBezTo>
                  <a:cubicBezTo>
                    <a:pt x="226188" y="437690"/>
                    <a:pt x="256886" y="432890"/>
                    <a:pt x="288118" y="432001"/>
                  </a:cubicBezTo>
                  <a:close/>
                  <a:moveTo>
                    <a:pt x="484035" y="411043"/>
                  </a:moveTo>
                  <a:cubicBezTo>
                    <a:pt x="526318" y="411043"/>
                    <a:pt x="561569" y="444187"/>
                    <a:pt x="565930" y="486394"/>
                  </a:cubicBezTo>
                  <a:cubicBezTo>
                    <a:pt x="590232" y="494746"/>
                    <a:pt x="607145" y="518116"/>
                    <a:pt x="607145" y="544862"/>
                  </a:cubicBezTo>
                  <a:cubicBezTo>
                    <a:pt x="607145" y="578805"/>
                    <a:pt x="580173" y="606439"/>
                    <a:pt x="546881" y="606439"/>
                  </a:cubicBezTo>
                  <a:lnTo>
                    <a:pt x="502551" y="606439"/>
                  </a:lnTo>
                  <a:cubicBezTo>
                    <a:pt x="501839" y="606439"/>
                    <a:pt x="501216" y="606350"/>
                    <a:pt x="500592" y="606350"/>
                  </a:cubicBezTo>
                  <a:cubicBezTo>
                    <a:pt x="500147" y="606350"/>
                    <a:pt x="499435" y="606439"/>
                    <a:pt x="498812" y="606439"/>
                  </a:cubicBezTo>
                  <a:lnTo>
                    <a:pt x="387898" y="606439"/>
                  </a:lnTo>
                  <a:cubicBezTo>
                    <a:pt x="352647" y="606439"/>
                    <a:pt x="323895" y="577028"/>
                    <a:pt x="323895" y="541041"/>
                  </a:cubicBezTo>
                  <a:cubicBezTo>
                    <a:pt x="323895" y="517760"/>
                    <a:pt x="336357" y="496079"/>
                    <a:pt x="356030" y="484439"/>
                  </a:cubicBezTo>
                  <a:cubicBezTo>
                    <a:pt x="363062" y="461425"/>
                    <a:pt x="384337" y="445253"/>
                    <a:pt x="408193" y="445253"/>
                  </a:cubicBezTo>
                  <a:cubicBezTo>
                    <a:pt x="411220" y="445253"/>
                    <a:pt x="414247" y="445520"/>
                    <a:pt x="417273" y="446053"/>
                  </a:cubicBezTo>
                  <a:cubicBezTo>
                    <a:pt x="432673" y="424283"/>
                    <a:pt x="457598" y="411043"/>
                    <a:pt x="484035" y="411043"/>
                  </a:cubicBezTo>
                  <a:close/>
                  <a:moveTo>
                    <a:pt x="308794" y="308230"/>
                  </a:moveTo>
                  <a:lnTo>
                    <a:pt x="596701" y="308230"/>
                  </a:lnTo>
                  <a:cubicBezTo>
                    <a:pt x="595188" y="351422"/>
                    <a:pt x="584597" y="393103"/>
                    <a:pt x="565463" y="431229"/>
                  </a:cubicBezTo>
                  <a:cubicBezTo>
                    <a:pt x="546595" y="406344"/>
                    <a:pt x="517048" y="390525"/>
                    <a:pt x="484030" y="390525"/>
                  </a:cubicBezTo>
                  <a:cubicBezTo>
                    <a:pt x="455106" y="390525"/>
                    <a:pt x="427428" y="403145"/>
                    <a:pt x="408026" y="424741"/>
                  </a:cubicBezTo>
                  <a:cubicBezTo>
                    <a:pt x="378123" y="424741"/>
                    <a:pt x="350801" y="443404"/>
                    <a:pt x="339053" y="471043"/>
                  </a:cubicBezTo>
                  <a:cubicBezTo>
                    <a:pt x="325170" y="481086"/>
                    <a:pt x="314668" y="495127"/>
                    <a:pt x="308794" y="511035"/>
                  </a:cubicBezTo>
                  <a:close/>
                  <a:moveTo>
                    <a:pt x="164841" y="308230"/>
                  </a:moveTo>
                  <a:lnTo>
                    <a:pt x="288119" y="308230"/>
                  </a:lnTo>
                  <a:lnTo>
                    <a:pt x="288119" y="411461"/>
                  </a:lnTo>
                  <a:cubicBezTo>
                    <a:pt x="254117" y="412349"/>
                    <a:pt x="220739" y="417591"/>
                    <a:pt x="188696" y="427274"/>
                  </a:cubicBezTo>
                  <a:cubicBezTo>
                    <a:pt x="174187" y="389695"/>
                    <a:pt x="165998" y="349540"/>
                    <a:pt x="164841" y="308230"/>
                  </a:cubicBezTo>
                  <a:close/>
                  <a:moveTo>
                    <a:pt x="0" y="308230"/>
                  </a:moveTo>
                  <a:lnTo>
                    <a:pt x="144307" y="308230"/>
                  </a:lnTo>
                  <a:cubicBezTo>
                    <a:pt x="145465" y="351855"/>
                    <a:pt x="153922" y="394148"/>
                    <a:pt x="169145" y="433864"/>
                  </a:cubicBezTo>
                  <a:cubicBezTo>
                    <a:pt x="136829" y="445592"/>
                    <a:pt x="105760" y="461496"/>
                    <a:pt x="77005" y="482020"/>
                  </a:cubicBezTo>
                  <a:lnTo>
                    <a:pt x="69082" y="488595"/>
                  </a:lnTo>
                  <a:cubicBezTo>
                    <a:pt x="27864" y="439372"/>
                    <a:pt x="2404" y="376733"/>
                    <a:pt x="0" y="308230"/>
                  </a:cubicBezTo>
                  <a:close/>
                  <a:moveTo>
                    <a:pt x="404568" y="159337"/>
                  </a:moveTo>
                  <a:cubicBezTo>
                    <a:pt x="421391" y="199604"/>
                    <a:pt x="430826" y="242983"/>
                    <a:pt x="432072" y="287695"/>
                  </a:cubicBezTo>
                  <a:lnTo>
                    <a:pt x="308794" y="287695"/>
                  </a:lnTo>
                  <a:lnTo>
                    <a:pt x="308794" y="174181"/>
                  </a:lnTo>
                  <a:cubicBezTo>
                    <a:pt x="341460" y="173293"/>
                    <a:pt x="373682" y="168315"/>
                    <a:pt x="404568" y="159337"/>
                  </a:cubicBezTo>
                  <a:close/>
                  <a:moveTo>
                    <a:pt x="192256" y="159337"/>
                  </a:moveTo>
                  <a:cubicBezTo>
                    <a:pt x="223231" y="168315"/>
                    <a:pt x="255364" y="173293"/>
                    <a:pt x="288119" y="174181"/>
                  </a:cubicBezTo>
                  <a:lnTo>
                    <a:pt x="288119" y="287695"/>
                  </a:lnTo>
                  <a:lnTo>
                    <a:pt x="164841" y="287695"/>
                  </a:lnTo>
                  <a:cubicBezTo>
                    <a:pt x="166087" y="242983"/>
                    <a:pt x="175433" y="199604"/>
                    <a:pt x="192256" y="159337"/>
                  </a:cubicBezTo>
                  <a:close/>
                  <a:moveTo>
                    <a:pt x="74418" y="101050"/>
                  </a:moveTo>
                  <a:lnTo>
                    <a:pt x="83586" y="108249"/>
                  </a:lnTo>
                  <a:cubicBezTo>
                    <a:pt x="111360" y="127269"/>
                    <a:pt x="141269" y="142023"/>
                    <a:pt x="172603" y="152955"/>
                  </a:cubicBezTo>
                  <a:cubicBezTo>
                    <a:pt x="155156" y="195261"/>
                    <a:pt x="145542" y="240767"/>
                    <a:pt x="144296" y="287695"/>
                  </a:cubicBezTo>
                  <a:lnTo>
                    <a:pt x="0" y="287695"/>
                  </a:lnTo>
                  <a:cubicBezTo>
                    <a:pt x="2492" y="216325"/>
                    <a:pt x="30088" y="151266"/>
                    <a:pt x="74418" y="101050"/>
                  </a:cubicBezTo>
                  <a:close/>
                  <a:moveTo>
                    <a:pt x="522228" y="100697"/>
                  </a:moveTo>
                  <a:cubicBezTo>
                    <a:pt x="566647" y="150912"/>
                    <a:pt x="594421" y="216148"/>
                    <a:pt x="596913" y="287695"/>
                  </a:cubicBezTo>
                  <a:lnTo>
                    <a:pt x="452617" y="287695"/>
                  </a:lnTo>
                  <a:cubicBezTo>
                    <a:pt x="451371" y="240768"/>
                    <a:pt x="441757" y="195262"/>
                    <a:pt x="424310" y="152957"/>
                  </a:cubicBezTo>
                  <a:cubicBezTo>
                    <a:pt x="455644" y="142025"/>
                    <a:pt x="485553" y="127271"/>
                    <a:pt x="513326" y="108251"/>
                  </a:cubicBezTo>
                  <a:close/>
                  <a:moveTo>
                    <a:pt x="308794" y="26956"/>
                  </a:moveTo>
                  <a:cubicBezTo>
                    <a:pt x="345640" y="59026"/>
                    <a:pt x="375098" y="97671"/>
                    <a:pt x="396013" y="140402"/>
                  </a:cubicBezTo>
                  <a:cubicBezTo>
                    <a:pt x="367800" y="148308"/>
                    <a:pt x="338520" y="152750"/>
                    <a:pt x="308794" y="153550"/>
                  </a:cubicBezTo>
                  <a:close/>
                  <a:moveTo>
                    <a:pt x="288119" y="26956"/>
                  </a:moveTo>
                  <a:lnTo>
                    <a:pt x="288119" y="153550"/>
                  </a:lnTo>
                  <a:cubicBezTo>
                    <a:pt x="258393" y="152750"/>
                    <a:pt x="229113" y="148308"/>
                    <a:pt x="200900" y="140402"/>
                  </a:cubicBezTo>
                  <a:cubicBezTo>
                    <a:pt x="221726" y="97760"/>
                    <a:pt x="251184" y="59204"/>
                    <a:pt x="288119" y="26956"/>
                  </a:cubicBezTo>
                  <a:close/>
                  <a:moveTo>
                    <a:pt x="317031" y="353"/>
                  </a:moveTo>
                  <a:cubicBezTo>
                    <a:pt x="391275" y="4973"/>
                    <a:pt x="458219" y="36693"/>
                    <a:pt x="508071" y="85739"/>
                  </a:cubicBezTo>
                  <a:lnTo>
                    <a:pt x="501216" y="91603"/>
                  </a:lnTo>
                  <a:cubicBezTo>
                    <a:pt x="474599" y="109729"/>
                    <a:pt x="445934" y="123767"/>
                    <a:pt x="415934" y="134074"/>
                  </a:cubicBezTo>
                  <a:cubicBezTo>
                    <a:pt x="392165" y="84406"/>
                    <a:pt x="357447" y="39892"/>
                    <a:pt x="313381" y="3818"/>
                  </a:cubicBezTo>
                  <a:close/>
                  <a:moveTo>
                    <a:pt x="287696" y="0"/>
                  </a:moveTo>
                  <a:lnTo>
                    <a:pt x="285382" y="2222"/>
                  </a:lnTo>
                  <a:cubicBezTo>
                    <a:pt x="240427" y="38575"/>
                    <a:pt x="205086" y="83729"/>
                    <a:pt x="180962" y="134215"/>
                  </a:cubicBezTo>
                  <a:cubicBezTo>
                    <a:pt x="150873" y="123815"/>
                    <a:pt x="122209" y="109772"/>
                    <a:pt x="95682" y="91639"/>
                  </a:cubicBezTo>
                  <a:lnTo>
                    <a:pt x="88560" y="86040"/>
                  </a:lnTo>
                  <a:cubicBezTo>
                    <a:pt x="140102" y="35109"/>
                    <a:pt x="210160" y="2755"/>
                    <a:pt x="287696" y="0"/>
                  </a:cubicBezTo>
                  <a:close/>
                </a:path>
              </a:pathLst>
            </a:custGeom>
            <a:solidFill>
              <a:srgbClr val="CC8D8A"/>
            </a:solidFill>
            <a:ln>
              <a:noFill/>
            </a:ln>
          </p:spPr>
        </p:sp>
        <p:sp>
          <p:nvSpPr>
            <p:cNvPr id="7" name="world-wide-black-symbol_20155"/>
            <p:cNvSpPr>
              <a:spLocks noChangeAspect="1"/>
            </p:cNvSpPr>
            <p:nvPr/>
          </p:nvSpPr>
          <p:spPr bwMode="auto">
            <a:xfrm>
              <a:off x="3137035" y="3112146"/>
              <a:ext cx="408647" cy="405000"/>
            </a:xfrm>
            <a:custGeom>
              <a:avLst/>
              <a:gdLst>
                <a:gd name="connsiteX0" fmla="*/ 453594 w 608697"/>
                <a:gd name="connsiteY0" fmla="*/ 454582 h 603263"/>
                <a:gd name="connsiteX1" fmla="*/ 525289 w 608697"/>
                <a:gd name="connsiteY1" fmla="*/ 510235 h 603263"/>
                <a:gd name="connsiteX2" fmla="*/ 330387 w 608697"/>
                <a:gd name="connsiteY2" fmla="*/ 603263 h 603263"/>
                <a:gd name="connsiteX3" fmla="*/ 453594 w 608697"/>
                <a:gd name="connsiteY3" fmla="*/ 454582 h 603263"/>
                <a:gd name="connsiteX4" fmla="*/ 155235 w 608697"/>
                <a:gd name="connsiteY4" fmla="*/ 454582 h 603263"/>
                <a:gd name="connsiteX5" fmla="*/ 278309 w 608697"/>
                <a:gd name="connsiteY5" fmla="*/ 603263 h 603263"/>
                <a:gd name="connsiteX6" fmla="*/ 83549 w 608697"/>
                <a:gd name="connsiteY6" fmla="*/ 510235 h 603263"/>
                <a:gd name="connsiteX7" fmla="*/ 155235 w 608697"/>
                <a:gd name="connsiteY7" fmla="*/ 454582 h 603263"/>
                <a:gd name="connsiteX8" fmla="*/ 315145 w 608697"/>
                <a:gd name="connsiteY8" fmla="*/ 416194 h 603263"/>
                <a:gd name="connsiteX9" fmla="*/ 437011 w 608697"/>
                <a:gd name="connsiteY9" fmla="*/ 445826 h 603263"/>
                <a:gd name="connsiteX10" fmla="*/ 315145 w 608697"/>
                <a:gd name="connsiteY10" fmla="*/ 591055 h 603263"/>
                <a:gd name="connsiteX11" fmla="*/ 293693 w 608697"/>
                <a:gd name="connsiteY11" fmla="*/ 416194 h 603263"/>
                <a:gd name="connsiteX12" fmla="*/ 293693 w 608697"/>
                <a:gd name="connsiteY12" fmla="*/ 591055 h 603263"/>
                <a:gd name="connsiteX13" fmla="*/ 171756 w 608697"/>
                <a:gd name="connsiteY13" fmla="*/ 445826 h 603263"/>
                <a:gd name="connsiteX14" fmla="*/ 293693 w 608697"/>
                <a:gd name="connsiteY14" fmla="*/ 416194 h 603263"/>
                <a:gd name="connsiteX15" fmla="*/ 485247 w 608697"/>
                <a:gd name="connsiteY15" fmla="*/ 310981 h 603263"/>
                <a:gd name="connsiteX16" fmla="*/ 608697 w 608697"/>
                <a:gd name="connsiteY16" fmla="*/ 310981 h 603263"/>
                <a:gd name="connsiteX17" fmla="*/ 537936 w 608697"/>
                <a:gd name="connsiteY17" fmla="*/ 496144 h 603263"/>
                <a:gd name="connsiteX18" fmla="*/ 460721 w 608697"/>
                <a:gd name="connsiteY18" fmla="*/ 437000 h 603263"/>
                <a:gd name="connsiteX19" fmla="*/ 485247 w 608697"/>
                <a:gd name="connsiteY19" fmla="*/ 310981 h 603263"/>
                <a:gd name="connsiteX20" fmla="*/ 315145 w 608697"/>
                <a:gd name="connsiteY20" fmla="*/ 310981 h 603263"/>
                <a:gd name="connsiteX21" fmla="*/ 466578 w 608697"/>
                <a:gd name="connsiteY21" fmla="*/ 310981 h 603263"/>
                <a:gd name="connsiteX22" fmla="*/ 443939 w 608697"/>
                <a:gd name="connsiteY22" fmla="*/ 428472 h 603263"/>
                <a:gd name="connsiteX23" fmla="*/ 315145 w 608697"/>
                <a:gd name="connsiteY23" fmla="*/ 397430 h 603263"/>
                <a:gd name="connsiteX24" fmla="*/ 142189 w 608697"/>
                <a:gd name="connsiteY24" fmla="*/ 310981 h 603263"/>
                <a:gd name="connsiteX25" fmla="*/ 293693 w 608697"/>
                <a:gd name="connsiteY25" fmla="*/ 310981 h 603263"/>
                <a:gd name="connsiteX26" fmla="*/ 293693 w 608697"/>
                <a:gd name="connsiteY26" fmla="*/ 397448 h 603263"/>
                <a:gd name="connsiteX27" fmla="*/ 164721 w 608697"/>
                <a:gd name="connsiteY27" fmla="*/ 428613 h 603263"/>
                <a:gd name="connsiteX28" fmla="*/ 142189 w 608697"/>
                <a:gd name="connsiteY28" fmla="*/ 310981 h 603263"/>
                <a:gd name="connsiteX29" fmla="*/ 0 w 608697"/>
                <a:gd name="connsiteY29" fmla="*/ 310981 h 603263"/>
                <a:gd name="connsiteX30" fmla="*/ 123528 w 608697"/>
                <a:gd name="connsiteY30" fmla="*/ 310981 h 603263"/>
                <a:gd name="connsiteX31" fmla="*/ 148046 w 608697"/>
                <a:gd name="connsiteY31" fmla="*/ 437000 h 603263"/>
                <a:gd name="connsiteX32" fmla="*/ 70856 w 608697"/>
                <a:gd name="connsiteY32" fmla="*/ 496144 h 603263"/>
                <a:gd name="connsiteX33" fmla="*/ 0 w 608697"/>
                <a:gd name="connsiteY33" fmla="*/ 310981 h 603263"/>
                <a:gd name="connsiteX34" fmla="*/ 443939 w 608697"/>
                <a:gd name="connsiteY34" fmla="*/ 174720 h 603263"/>
                <a:gd name="connsiteX35" fmla="*/ 466578 w 608697"/>
                <a:gd name="connsiteY35" fmla="*/ 292352 h 603263"/>
                <a:gd name="connsiteX36" fmla="*/ 315145 w 608697"/>
                <a:gd name="connsiteY36" fmla="*/ 292352 h 603263"/>
                <a:gd name="connsiteX37" fmla="*/ 315145 w 608697"/>
                <a:gd name="connsiteY37" fmla="*/ 205768 h 603263"/>
                <a:gd name="connsiteX38" fmla="*/ 443939 w 608697"/>
                <a:gd name="connsiteY38" fmla="*/ 174720 h 603263"/>
                <a:gd name="connsiteX39" fmla="*/ 164721 w 608697"/>
                <a:gd name="connsiteY39" fmla="*/ 174720 h 603263"/>
                <a:gd name="connsiteX40" fmla="*/ 293693 w 608697"/>
                <a:gd name="connsiteY40" fmla="*/ 205768 h 603263"/>
                <a:gd name="connsiteX41" fmla="*/ 293693 w 608697"/>
                <a:gd name="connsiteY41" fmla="*/ 292352 h 603263"/>
                <a:gd name="connsiteX42" fmla="*/ 142189 w 608697"/>
                <a:gd name="connsiteY42" fmla="*/ 292352 h 603263"/>
                <a:gd name="connsiteX43" fmla="*/ 164721 w 608697"/>
                <a:gd name="connsiteY43" fmla="*/ 174720 h 603263"/>
                <a:gd name="connsiteX44" fmla="*/ 537819 w 608697"/>
                <a:gd name="connsiteY44" fmla="*/ 107118 h 603263"/>
                <a:gd name="connsiteX45" fmla="*/ 608697 w 608697"/>
                <a:gd name="connsiteY45" fmla="*/ 292352 h 603263"/>
                <a:gd name="connsiteX46" fmla="*/ 485247 w 608697"/>
                <a:gd name="connsiteY46" fmla="*/ 292352 h 603263"/>
                <a:gd name="connsiteX47" fmla="*/ 460721 w 608697"/>
                <a:gd name="connsiteY47" fmla="*/ 166168 h 603263"/>
                <a:gd name="connsiteX48" fmla="*/ 537819 w 608697"/>
                <a:gd name="connsiteY48" fmla="*/ 107118 h 603263"/>
                <a:gd name="connsiteX49" fmla="*/ 70856 w 608697"/>
                <a:gd name="connsiteY49" fmla="*/ 107118 h 603263"/>
                <a:gd name="connsiteX50" fmla="*/ 148046 w 608697"/>
                <a:gd name="connsiteY50" fmla="*/ 166168 h 603263"/>
                <a:gd name="connsiteX51" fmla="*/ 123528 w 608697"/>
                <a:gd name="connsiteY51" fmla="*/ 292352 h 603263"/>
                <a:gd name="connsiteX52" fmla="*/ 0 w 608697"/>
                <a:gd name="connsiteY52" fmla="*/ 292352 h 603263"/>
                <a:gd name="connsiteX53" fmla="*/ 70856 w 608697"/>
                <a:gd name="connsiteY53" fmla="*/ 107118 h 603263"/>
                <a:gd name="connsiteX54" fmla="*/ 315145 w 608697"/>
                <a:gd name="connsiteY54" fmla="*/ 12278 h 603263"/>
                <a:gd name="connsiteX55" fmla="*/ 437011 w 608697"/>
                <a:gd name="connsiteY55" fmla="*/ 157390 h 603263"/>
                <a:gd name="connsiteX56" fmla="*/ 315145 w 608697"/>
                <a:gd name="connsiteY56" fmla="*/ 187139 h 603263"/>
                <a:gd name="connsiteX57" fmla="*/ 293693 w 608697"/>
                <a:gd name="connsiteY57" fmla="*/ 12278 h 603263"/>
                <a:gd name="connsiteX58" fmla="*/ 293693 w 608697"/>
                <a:gd name="connsiteY58" fmla="*/ 187139 h 603263"/>
                <a:gd name="connsiteX59" fmla="*/ 171756 w 608697"/>
                <a:gd name="connsiteY59" fmla="*/ 157390 h 603263"/>
                <a:gd name="connsiteX60" fmla="*/ 293693 w 608697"/>
                <a:gd name="connsiteY60" fmla="*/ 12278 h 603263"/>
                <a:gd name="connsiteX61" fmla="*/ 330387 w 608697"/>
                <a:gd name="connsiteY61" fmla="*/ 0 h 603263"/>
                <a:gd name="connsiteX62" fmla="*/ 525289 w 608697"/>
                <a:gd name="connsiteY62" fmla="*/ 93101 h 603263"/>
                <a:gd name="connsiteX63" fmla="*/ 453594 w 608697"/>
                <a:gd name="connsiteY63" fmla="*/ 148611 h 603263"/>
                <a:gd name="connsiteX64" fmla="*/ 330387 w 608697"/>
                <a:gd name="connsiteY64" fmla="*/ 0 h 603263"/>
                <a:gd name="connsiteX65" fmla="*/ 278309 w 608697"/>
                <a:gd name="connsiteY65" fmla="*/ 0 h 603263"/>
                <a:gd name="connsiteX66" fmla="*/ 155235 w 608697"/>
                <a:gd name="connsiteY66" fmla="*/ 148611 h 603263"/>
                <a:gd name="connsiteX67" fmla="*/ 83549 w 608697"/>
                <a:gd name="connsiteY67" fmla="*/ 93101 h 603263"/>
                <a:gd name="connsiteX68" fmla="*/ 278309 w 608697"/>
                <a:gd name="connsiteY68" fmla="*/ 0 h 603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08697" h="603263">
                  <a:moveTo>
                    <a:pt x="453594" y="454582"/>
                  </a:moveTo>
                  <a:cubicBezTo>
                    <a:pt x="480230" y="469579"/>
                    <a:pt x="504285" y="488091"/>
                    <a:pt x="525289" y="510235"/>
                  </a:cubicBezTo>
                  <a:cubicBezTo>
                    <a:pt x="473894" y="564130"/>
                    <a:pt x="404311" y="597288"/>
                    <a:pt x="330387" y="603263"/>
                  </a:cubicBezTo>
                  <a:cubicBezTo>
                    <a:pt x="383542" y="567880"/>
                    <a:pt x="426489" y="516093"/>
                    <a:pt x="453594" y="454582"/>
                  </a:cubicBezTo>
                  <a:close/>
                  <a:moveTo>
                    <a:pt x="155235" y="454582"/>
                  </a:moveTo>
                  <a:cubicBezTo>
                    <a:pt x="182220" y="516093"/>
                    <a:pt x="225278" y="567880"/>
                    <a:pt x="278309" y="603263"/>
                  </a:cubicBezTo>
                  <a:cubicBezTo>
                    <a:pt x="204511" y="597288"/>
                    <a:pt x="134937" y="564130"/>
                    <a:pt x="83549" y="510235"/>
                  </a:cubicBezTo>
                  <a:cubicBezTo>
                    <a:pt x="104550" y="488091"/>
                    <a:pt x="128602" y="469462"/>
                    <a:pt x="155235" y="454582"/>
                  </a:cubicBezTo>
                  <a:close/>
                  <a:moveTo>
                    <a:pt x="315145" y="416194"/>
                  </a:moveTo>
                  <a:cubicBezTo>
                    <a:pt x="357722" y="417365"/>
                    <a:pt x="398657" y="427438"/>
                    <a:pt x="437011" y="445826"/>
                  </a:cubicBezTo>
                  <a:cubicBezTo>
                    <a:pt x="410620" y="506494"/>
                    <a:pt x="367926" y="557324"/>
                    <a:pt x="315145" y="591055"/>
                  </a:cubicBezTo>
                  <a:close/>
                  <a:moveTo>
                    <a:pt x="293693" y="416194"/>
                  </a:moveTo>
                  <a:lnTo>
                    <a:pt x="293693" y="591055"/>
                  </a:lnTo>
                  <a:cubicBezTo>
                    <a:pt x="240881" y="557324"/>
                    <a:pt x="198162" y="506494"/>
                    <a:pt x="171756" y="445826"/>
                  </a:cubicBezTo>
                  <a:cubicBezTo>
                    <a:pt x="210133" y="427438"/>
                    <a:pt x="250974" y="417365"/>
                    <a:pt x="293693" y="416194"/>
                  </a:cubicBezTo>
                  <a:close/>
                  <a:moveTo>
                    <a:pt x="485247" y="310981"/>
                  </a:moveTo>
                  <a:lnTo>
                    <a:pt x="608697" y="310981"/>
                  </a:lnTo>
                  <a:cubicBezTo>
                    <a:pt x="606702" y="379026"/>
                    <a:pt x="581707" y="444027"/>
                    <a:pt x="537936" y="496144"/>
                  </a:cubicBezTo>
                  <a:cubicBezTo>
                    <a:pt x="515288" y="472603"/>
                    <a:pt x="489354" y="452811"/>
                    <a:pt x="460721" y="437000"/>
                  </a:cubicBezTo>
                  <a:cubicBezTo>
                    <a:pt x="475976" y="396828"/>
                    <a:pt x="484191" y="354549"/>
                    <a:pt x="485247" y="310981"/>
                  </a:cubicBezTo>
                  <a:close/>
                  <a:moveTo>
                    <a:pt x="315145" y="310981"/>
                  </a:moveTo>
                  <a:lnTo>
                    <a:pt x="466578" y="310981"/>
                  </a:lnTo>
                  <a:cubicBezTo>
                    <a:pt x="465522" y="351628"/>
                    <a:pt x="458015" y="390987"/>
                    <a:pt x="443939" y="428472"/>
                  </a:cubicBezTo>
                  <a:cubicBezTo>
                    <a:pt x="403354" y="409144"/>
                    <a:pt x="360188" y="398719"/>
                    <a:pt x="315145" y="397430"/>
                  </a:cubicBezTo>
                  <a:close/>
                  <a:moveTo>
                    <a:pt x="142189" y="310981"/>
                  </a:moveTo>
                  <a:lnTo>
                    <a:pt x="293693" y="310981"/>
                  </a:lnTo>
                  <a:lnTo>
                    <a:pt x="293693" y="397448"/>
                  </a:lnTo>
                  <a:cubicBezTo>
                    <a:pt x="248629" y="398736"/>
                    <a:pt x="205325" y="409164"/>
                    <a:pt x="164721" y="428613"/>
                  </a:cubicBezTo>
                  <a:cubicBezTo>
                    <a:pt x="150756" y="391004"/>
                    <a:pt x="143128" y="351637"/>
                    <a:pt x="142189" y="310981"/>
                  </a:cubicBezTo>
                  <a:close/>
                  <a:moveTo>
                    <a:pt x="0" y="310981"/>
                  </a:moveTo>
                  <a:lnTo>
                    <a:pt x="123528" y="310981"/>
                  </a:lnTo>
                  <a:cubicBezTo>
                    <a:pt x="124466" y="354549"/>
                    <a:pt x="132796" y="396828"/>
                    <a:pt x="148046" y="437000"/>
                  </a:cubicBezTo>
                  <a:cubicBezTo>
                    <a:pt x="119305" y="452811"/>
                    <a:pt x="93496" y="472603"/>
                    <a:pt x="70856" y="496144"/>
                  </a:cubicBezTo>
                  <a:cubicBezTo>
                    <a:pt x="26981" y="444027"/>
                    <a:pt x="2112" y="379026"/>
                    <a:pt x="0" y="310981"/>
                  </a:cubicBezTo>
                  <a:close/>
                  <a:moveTo>
                    <a:pt x="443939" y="174720"/>
                  </a:moveTo>
                  <a:cubicBezTo>
                    <a:pt x="458015" y="212212"/>
                    <a:pt x="465522" y="251696"/>
                    <a:pt x="466578" y="292352"/>
                  </a:cubicBezTo>
                  <a:lnTo>
                    <a:pt x="315145" y="292352"/>
                  </a:lnTo>
                  <a:lnTo>
                    <a:pt x="315145" y="205768"/>
                  </a:lnTo>
                  <a:cubicBezTo>
                    <a:pt x="360188" y="204479"/>
                    <a:pt x="403354" y="194052"/>
                    <a:pt x="443939" y="174720"/>
                  </a:cubicBezTo>
                  <a:close/>
                  <a:moveTo>
                    <a:pt x="164721" y="174720"/>
                  </a:moveTo>
                  <a:cubicBezTo>
                    <a:pt x="205325" y="194052"/>
                    <a:pt x="248629" y="204479"/>
                    <a:pt x="293693" y="205768"/>
                  </a:cubicBezTo>
                  <a:lnTo>
                    <a:pt x="293693" y="292352"/>
                  </a:lnTo>
                  <a:lnTo>
                    <a:pt x="142189" y="292352"/>
                  </a:lnTo>
                  <a:cubicBezTo>
                    <a:pt x="143128" y="251696"/>
                    <a:pt x="150756" y="212212"/>
                    <a:pt x="164721" y="174720"/>
                  </a:cubicBezTo>
                  <a:close/>
                  <a:moveTo>
                    <a:pt x="537819" y="107118"/>
                  </a:moveTo>
                  <a:cubicBezTo>
                    <a:pt x="581707" y="159255"/>
                    <a:pt x="606702" y="224280"/>
                    <a:pt x="608697" y="292352"/>
                  </a:cubicBezTo>
                  <a:lnTo>
                    <a:pt x="485247" y="292352"/>
                  </a:lnTo>
                  <a:cubicBezTo>
                    <a:pt x="484191" y="248767"/>
                    <a:pt x="475976" y="206355"/>
                    <a:pt x="460721" y="166168"/>
                  </a:cubicBezTo>
                  <a:cubicBezTo>
                    <a:pt x="489354" y="150468"/>
                    <a:pt x="515288" y="130668"/>
                    <a:pt x="537819" y="107118"/>
                  </a:cubicBezTo>
                  <a:close/>
                  <a:moveTo>
                    <a:pt x="70856" y="107118"/>
                  </a:moveTo>
                  <a:cubicBezTo>
                    <a:pt x="93496" y="130668"/>
                    <a:pt x="119305" y="150468"/>
                    <a:pt x="148046" y="166168"/>
                  </a:cubicBezTo>
                  <a:cubicBezTo>
                    <a:pt x="132796" y="206355"/>
                    <a:pt x="124466" y="248767"/>
                    <a:pt x="123528" y="292352"/>
                  </a:cubicBezTo>
                  <a:lnTo>
                    <a:pt x="0" y="292352"/>
                  </a:lnTo>
                  <a:cubicBezTo>
                    <a:pt x="2112" y="224280"/>
                    <a:pt x="26981" y="159138"/>
                    <a:pt x="70856" y="107118"/>
                  </a:cubicBezTo>
                  <a:close/>
                  <a:moveTo>
                    <a:pt x="315145" y="12278"/>
                  </a:moveTo>
                  <a:cubicBezTo>
                    <a:pt x="367926" y="45892"/>
                    <a:pt x="410620" y="96722"/>
                    <a:pt x="437011" y="157390"/>
                  </a:cubicBezTo>
                  <a:cubicBezTo>
                    <a:pt x="398657" y="175895"/>
                    <a:pt x="357722" y="185851"/>
                    <a:pt x="315145" y="187139"/>
                  </a:cubicBezTo>
                  <a:close/>
                  <a:moveTo>
                    <a:pt x="293693" y="12278"/>
                  </a:moveTo>
                  <a:lnTo>
                    <a:pt x="293693" y="187139"/>
                  </a:lnTo>
                  <a:cubicBezTo>
                    <a:pt x="250974" y="185851"/>
                    <a:pt x="210133" y="175895"/>
                    <a:pt x="171756" y="157390"/>
                  </a:cubicBezTo>
                  <a:cubicBezTo>
                    <a:pt x="198162" y="96722"/>
                    <a:pt x="240881" y="45892"/>
                    <a:pt x="293693" y="12278"/>
                  </a:cubicBezTo>
                  <a:close/>
                  <a:moveTo>
                    <a:pt x="330387" y="0"/>
                  </a:moveTo>
                  <a:cubicBezTo>
                    <a:pt x="404311" y="6090"/>
                    <a:pt x="473777" y="39231"/>
                    <a:pt x="525289" y="93101"/>
                  </a:cubicBezTo>
                  <a:cubicBezTo>
                    <a:pt x="504285" y="115118"/>
                    <a:pt x="480230" y="133738"/>
                    <a:pt x="453594" y="148611"/>
                  </a:cubicBezTo>
                  <a:cubicBezTo>
                    <a:pt x="426489" y="87246"/>
                    <a:pt x="383542" y="35367"/>
                    <a:pt x="330387" y="0"/>
                  </a:cubicBezTo>
                  <a:close/>
                  <a:moveTo>
                    <a:pt x="278309" y="0"/>
                  </a:moveTo>
                  <a:cubicBezTo>
                    <a:pt x="225278" y="35367"/>
                    <a:pt x="182220" y="87246"/>
                    <a:pt x="155235" y="148611"/>
                  </a:cubicBezTo>
                  <a:cubicBezTo>
                    <a:pt x="128602" y="133738"/>
                    <a:pt x="104550" y="115118"/>
                    <a:pt x="83549" y="93101"/>
                  </a:cubicBezTo>
                  <a:cubicBezTo>
                    <a:pt x="134937" y="39231"/>
                    <a:pt x="204394" y="6090"/>
                    <a:pt x="278309" y="0"/>
                  </a:cubicBezTo>
                  <a:close/>
                </a:path>
              </a:pathLst>
            </a:custGeom>
            <a:solidFill>
              <a:srgbClr val="CC8D8A"/>
            </a:solidFill>
            <a:ln>
              <a:noFill/>
            </a:ln>
          </p:spPr>
        </p:sp>
        <p:grpSp>
          <p:nvGrpSpPr>
            <p:cNvPr id="8" name="组合 7"/>
            <p:cNvGrpSpPr/>
            <p:nvPr/>
          </p:nvGrpSpPr>
          <p:grpSpPr>
            <a:xfrm>
              <a:off x="3545382" y="1795620"/>
              <a:ext cx="219630" cy="441208"/>
              <a:chOff x="1662112" y="2489199"/>
              <a:chExt cx="931864" cy="1871990"/>
            </a:xfrm>
          </p:grpSpPr>
          <p:cxnSp>
            <p:nvCxnSpPr>
              <p:cNvPr id="12" name="直接连接符 11"/>
              <p:cNvCxnSpPr/>
              <p:nvPr/>
            </p:nvCxnSpPr>
            <p:spPr>
              <a:xfrm flipV="1">
                <a:off x="1663701" y="2489199"/>
                <a:ext cx="930275" cy="936625"/>
              </a:xfrm>
              <a:prstGeom prst="line">
                <a:avLst/>
              </a:prstGeom>
              <a:ln>
                <a:solidFill>
                  <a:srgbClr val="CC8D8A"/>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1662112" y="3424564"/>
                <a:ext cx="930275" cy="936625"/>
              </a:xfrm>
              <a:prstGeom prst="line">
                <a:avLst/>
              </a:prstGeom>
              <a:ln>
                <a:solidFill>
                  <a:srgbClr val="CC8D8A"/>
                </a:solidFill>
              </a:ln>
            </p:spPr>
            <p:style>
              <a:lnRef idx="1">
                <a:schemeClr val="accent1"/>
              </a:lnRef>
              <a:fillRef idx="0">
                <a:schemeClr val="accent1"/>
              </a:fillRef>
              <a:effectRef idx="0">
                <a:schemeClr val="accent1"/>
              </a:effectRef>
              <a:fontRef idx="minor">
                <a:schemeClr val="tx1"/>
              </a:fontRef>
            </p:style>
          </p:cxnSp>
        </p:grpSp>
        <p:grpSp>
          <p:nvGrpSpPr>
            <p:cNvPr id="9" name="组合 8"/>
            <p:cNvGrpSpPr/>
            <p:nvPr/>
          </p:nvGrpSpPr>
          <p:grpSpPr>
            <a:xfrm flipH="1">
              <a:off x="5378096" y="1797792"/>
              <a:ext cx="219630" cy="441208"/>
              <a:chOff x="1662112" y="2489199"/>
              <a:chExt cx="931864" cy="1871990"/>
            </a:xfrm>
          </p:grpSpPr>
          <p:cxnSp>
            <p:nvCxnSpPr>
              <p:cNvPr id="10" name="直接连接符 9"/>
              <p:cNvCxnSpPr/>
              <p:nvPr/>
            </p:nvCxnSpPr>
            <p:spPr>
              <a:xfrm flipV="1">
                <a:off x="1663701" y="2489199"/>
                <a:ext cx="930275" cy="936625"/>
              </a:xfrm>
              <a:prstGeom prst="line">
                <a:avLst/>
              </a:prstGeom>
              <a:ln>
                <a:solidFill>
                  <a:srgbClr val="CC8D8A"/>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1662112" y="3424564"/>
                <a:ext cx="930275" cy="936625"/>
              </a:xfrm>
              <a:prstGeom prst="line">
                <a:avLst/>
              </a:prstGeom>
              <a:ln>
                <a:solidFill>
                  <a:srgbClr val="CC8D8A"/>
                </a:solidFill>
              </a:ln>
            </p:spPr>
            <p:style>
              <a:lnRef idx="1">
                <a:schemeClr val="accent1"/>
              </a:lnRef>
              <a:fillRef idx="0">
                <a:schemeClr val="accent1"/>
              </a:fillRef>
              <a:effectRef idx="0">
                <a:schemeClr val="accent1"/>
              </a:effectRef>
              <a:fontRef idx="minor">
                <a:schemeClr val="tx1"/>
              </a:fontRef>
            </p:style>
          </p:cxnSp>
        </p:grpSp>
      </p:grpSp>
      <p:grpSp>
        <p:nvGrpSpPr>
          <p:cNvPr id="14" name="组合 13"/>
          <p:cNvGrpSpPr/>
          <p:nvPr/>
        </p:nvGrpSpPr>
        <p:grpSpPr>
          <a:xfrm>
            <a:off x="1214132" y="1678260"/>
            <a:ext cx="3028561" cy="973145"/>
            <a:chOff x="-392770" y="2993981"/>
            <a:chExt cx="3028561" cy="973145"/>
          </a:xfrm>
        </p:grpSpPr>
        <p:sp>
          <p:nvSpPr>
            <p:cNvPr id="15" name="TextBox 66"/>
            <p:cNvSpPr txBox="1"/>
            <p:nvPr/>
          </p:nvSpPr>
          <p:spPr>
            <a:xfrm>
              <a:off x="-249442" y="2993981"/>
              <a:ext cx="2876556" cy="412421"/>
            </a:xfrm>
            <a:prstGeom prst="rect">
              <a:avLst/>
            </a:prstGeom>
            <a:noFill/>
          </p:spPr>
          <p:txBody>
            <a:bodyPr wrap="square" rtlCol="0">
              <a:spAutoFit/>
            </a:bodyPr>
            <a:lstStyle/>
            <a:p>
              <a:pPr algn="r">
                <a:lnSpc>
                  <a:spcPct val="130000"/>
                </a:lnSpc>
              </a:pPr>
              <a:r>
                <a:rPr lang="zh-CN" altLang="en-US" sz="1600" b="1" dirty="0">
                  <a:solidFill>
                    <a:srgbClr val="EED9D8"/>
                  </a:solidFill>
                  <a:latin typeface="思源黑体 CN Normal" panose="020B0400000000000000" pitchFamily="34" charset="-122"/>
                  <a:ea typeface="思源黑体 CN Normal" panose="020B0400000000000000" pitchFamily="34" charset="-122"/>
                  <a:sym typeface="Arial" panose="020B0604020202020204" pitchFamily="34" charset="0"/>
                </a:rPr>
                <a:t>相关标题文字</a:t>
              </a:r>
              <a:endParaRPr lang="en-GB" sz="1600" b="1" dirty="0">
                <a:solidFill>
                  <a:srgbClr val="EED9D8"/>
                </a:solidFill>
                <a:latin typeface="思源黑体 CN Normal" panose="020B0400000000000000" pitchFamily="34" charset="-122"/>
                <a:ea typeface="思源黑体 CN Normal" panose="020B0400000000000000" pitchFamily="34" charset="-122"/>
                <a:sym typeface="Arial" panose="020B0604020202020204" pitchFamily="34" charset="0"/>
              </a:endParaRPr>
            </a:p>
          </p:txBody>
        </p:sp>
        <p:sp>
          <p:nvSpPr>
            <p:cNvPr id="16" name="Rectangle 67"/>
            <p:cNvSpPr/>
            <p:nvPr/>
          </p:nvSpPr>
          <p:spPr>
            <a:xfrm>
              <a:off x="-392770" y="3320795"/>
              <a:ext cx="3028561" cy="646331"/>
            </a:xfrm>
            <a:prstGeom prst="rect">
              <a:avLst/>
            </a:prstGeom>
          </p:spPr>
          <p:txBody>
            <a:bodyPr wrap="square">
              <a:spAutoFit/>
            </a:bodyPr>
            <a:lstStyle/>
            <a:p>
              <a:pPr algn="r">
                <a:lnSpc>
                  <a:spcPct val="150000"/>
                </a:lnSpc>
              </a:pPr>
              <a:r>
                <a:rPr lang="zh-CN" altLang="en-US" sz="1200" dirty="0">
                  <a:solidFill>
                    <a:srgbClr val="EED9D8"/>
                  </a:solidFill>
                  <a:latin typeface="思源黑体 CN Normal" panose="020B0400000000000000" pitchFamily="34" charset="-122"/>
                  <a:ea typeface="思源黑体 CN Normal" panose="020B0400000000000000" pitchFamily="34" charset="-122"/>
                  <a:cs typeface="华文黑体" pitchFamily="2" charset="-122"/>
                </a:rPr>
                <a:t>双击输入替换内容双击输入替换内容双击输入替换内容双击输入替换内容双击输入</a:t>
              </a:r>
              <a:endParaRPr lang="zh-CN" altLang="en-US" sz="1200" dirty="0">
                <a:solidFill>
                  <a:srgbClr val="EED9D8"/>
                </a:solidFill>
                <a:latin typeface="思源黑体 CN Normal" panose="020B0400000000000000" pitchFamily="34" charset="-122"/>
                <a:ea typeface="思源黑体 CN Normal" panose="020B0400000000000000" pitchFamily="34" charset="-122"/>
              </a:endParaRPr>
            </a:p>
          </p:txBody>
        </p:sp>
      </p:grpSp>
      <p:grpSp>
        <p:nvGrpSpPr>
          <p:cNvPr id="17" name="组合 16"/>
          <p:cNvGrpSpPr/>
          <p:nvPr/>
        </p:nvGrpSpPr>
        <p:grpSpPr>
          <a:xfrm>
            <a:off x="7924094" y="1715164"/>
            <a:ext cx="3028561" cy="954870"/>
            <a:chOff x="-392770" y="2983595"/>
            <a:chExt cx="3028561" cy="954870"/>
          </a:xfrm>
        </p:grpSpPr>
        <p:sp>
          <p:nvSpPr>
            <p:cNvPr id="18" name="TextBox 66"/>
            <p:cNvSpPr txBox="1"/>
            <p:nvPr/>
          </p:nvSpPr>
          <p:spPr>
            <a:xfrm>
              <a:off x="-392770" y="2983595"/>
              <a:ext cx="2876556" cy="386452"/>
            </a:xfrm>
            <a:prstGeom prst="rect">
              <a:avLst/>
            </a:prstGeom>
            <a:noFill/>
          </p:spPr>
          <p:txBody>
            <a:bodyPr wrap="square" rtlCol="0">
              <a:spAutoFit/>
            </a:bodyPr>
            <a:lstStyle/>
            <a:p>
              <a:pPr>
                <a:lnSpc>
                  <a:spcPct val="130000"/>
                </a:lnSpc>
              </a:pPr>
              <a:r>
                <a:rPr lang="zh-CN" altLang="en-US" sz="1600" b="1" dirty="0">
                  <a:solidFill>
                    <a:srgbClr val="EED9D8"/>
                  </a:solidFill>
                  <a:latin typeface="思源黑体 CN Normal" panose="020B0400000000000000" pitchFamily="34" charset="-122"/>
                  <a:ea typeface="思源黑体 CN Normal" panose="020B0400000000000000" pitchFamily="34" charset="-122"/>
                  <a:sym typeface="Arial" panose="020B0604020202020204" pitchFamily="34" charset="0"/>
                </a:rPr>
                <a:t>相关标题文字</a:t>
              </a:r>
              <a:endParaRPr lang="en-GB" sz="1600" b="1" dirty="0">
                <a:solidFill>
                  <a:srgbClr val="EED9D8"/>
                </a:solidFill>
                <a:latin typeface="思源黑体 CN Normal" panose="020B0400000000000000" pitchFamily="34" charset="-122"/>
                <a:ea typeface="思源黑体 CN Normal" panose="020B0400000000000000" pitchFamily="34" charset="-122"/>
                <a:sym typeface="Arial" panose="020B0604020202020204" pitchFamily="34" charset="0"/>
              </a:endParaRPr>
            </a:p>
          </p:txBody>
        </p:sp>
        <p:sp>
          <p:nvSpPr>
            <p:cNvPr id="19" name="Rectangle 67"/>
            <p:cNvSpPr/>
            <p:nvPr/>
          </p:nvSpPr>
          <p:spPr>
            <a:xfrm>
              <a:off x="-392770" y="3320795"/>
              <a:ext cx="3028561" cy="617670"/>
            </a:xfrm>
            <a:prstGeom prst="rect">
              <a:avLst/>
            </a:prstGeom>
          </p:spPr>
          <p:txBody>
            <a:bodyPr wrap="square">
              <a:spAutoFit/>
            </a:bodyPr>
            <a:lstStyle/>
            <a:p>
              <a:pPr>
                <a:lnSpc>
                  <a:spcPct val="150000"/>
                </a:lnSpc>
              </a:pPr>
              <a:r>
                <a:rPr lang="zh-CN" altLang="en-US" sz="1200" dirty="0">
                  <a:solidFill>
                    <a:srgbClr val="EED9D8"/>
                  </a:solidFill>
                  <a:latin typeface="思源黑体 CN Normal" panose="020B0400000000000000" pitchFamily="34" charset="-122"/>
                  <a:ea typeface="思源黑体 CN Normal" panose="020B0400000000000000" pitchFamily="34" charset="-122"/>
                  <a:cs typeface="华文黑体" pitchFamily="2" charset="-122"/>
                </a:rPr>
                <a:t>双击输入替换内容双击输入替换内容双击输入替换内容双击输入替换内容双击输入</a:t>
              </a:r>
              <a:endParaRPr lang="zh-CN" altLang="en-US" sz="1200" dirty="0">
                <a:solidFill>
                  <a:srgbClr val="EED9D8"/>
                </a:solidFill>
                <a:latin typeface="思源黑体 CN Normal" panose="020B0400000000000000" pitchFamily="34" charset="-122"/>
                <a:ea typeface="思源黑体 CN Normal" panose="020B0400000000000000" pitchFamily="34" charset="-122"/>
              </a:endParaRPr>
            </a:p>
          </p:txBody>
        </p:sp>
      </p:grpSp>
      <p:sp>
        <p:nvSpPr>
          <p:cNvPr id="20" name="TextBox 66"/>
          <p:cNvSpPr txBox="1"/>
          <p:nvPr/>
        </p:nvSpPr>
        <p:spPr>
          <a:xfrm>
            <a:off x="2804415" y="4525567"/>
            <a:ext cx="2876556" cy="386452"/>
          </a:xfrm>
          <a:prstGeom prst="rect">
            <a:avLst/>
          </a:prstGeom>
          <a:noFill/>
        </p:spPr>
        <p:txBody>
          <a:bodyPr wrap="square" rtlCol="0">
            <a:spAutoFit/>
          </a:bodyPr>
          <a:lstStyle/>
          <a:p>
            <a:pPr algn="ctr">
              <a:lnSpc>
                <a:spcPct val="130000"/>
              </a:lnSpc>
            </a:pPr>
            <a:r>
              <a:rPr lang="zh-CN" altLang="en-US" sz="1600" b="1" dirty="0">
                <a:solidFill>
                  <a:srgbClr val="EED9D8"/>
                </a:solidFill>
                <a:latin typeface="思源黑体 CN Normal" panose="020B0400000000000000" pitchFamily="34" charset="-122"/>
                <a:ea typeface="思源黑体 CN Normal" panose="020B0400000000000000" pitchFamily="34" charset="-122"/>
                <a:sym typeface="Arial" panose="020B0604020202020204" pitchFamily="34" charset="0"/>
              </a:rPr>
              <a:t>相关标题文字</a:t>
            </a:r>
            <a:endParaRPr lang="en-GB" sz="1600" b="1" dirty="0">
              <a:solidFill>
                <a:srgbClr val="EED9D8"/>
              </a:solidFill>
              <a:latin typeface="思源黑体 CN Normal" panose="020B0400000000000000" pitchFamily="34" charset="-122"/>
              <a:ea typeface="思源黑体 CN Normal" panose="020B0400000000000000" pitchFamily="34" charset="-122"/>
              <a:sym typeface="Arial" panose="020B0604020202020204" pitchFamily="34" charset="0"/>
            </a:endParaRPr>
          </a:p>
        </p:txBody>
      </p:sp>
      <p:sp>
        <p:nvSpPr>
          <p:cNvPr id="21" name="TextBox 66"/>
          <p:cNvSpPr txBox="1"/>
          <p:nvPr/>
        </p:nvSpPr>
        <p:spPr>
          <a:xfrm>
            <a:off x="4666227" y="4525567"/>
            <a:ext cx="2876556" cy="386452"/>
          </a:xfrm>
          <a:prstGeom prst="rect">
            <a:avLst/>
          </a:prstGeom>
          <a:noFill/>
        </p:spPr>
        <p:txBody>
          <a:bodyPr wrap="square" rtlCol="0">
            <a:spAutoFit/>
          </a:bodyPr>
          <a:lstStyle/>
          <a:p>
            <a:pPr algn="ctr">
              <a:lnSpc>
                <a:spcPct val="130000"/>
              </a:lnSpc>
            </a:pPr>
            <a:r>
              <a:rPr lang="zh-CN" altLang="en-US" sz="1600" b="1" dirty="0">
                <a:solidFill>
                  <a:srgbClr val="EED9D8"/>
                </a:solidFill>
                <a:latin typeface="思源黑体 CN Normal" panose="020B0400000000000000" pitchFamily="34" charset="-122"/>
                <a:ea typeface="思源黑体 CN Normal" panose="020B0400000000000000" pitchFamily="34" charset="-122"/>
                <a:sym typeface="Arial" panose="020B0604020202020204" pitchFamily="34" charset="0"/>
              </a:rPr>
              <a:t>相关标题文字</a:t>
            </a:r>
            <a:endParaRPr lang="en-GB" sz="1600" b="1" dirty="0">
              <a:solidFill>
                <a:srgbClr val="EED9D8"/>
              </a:solidFill>
              <a:latin typeface="思源黑体 CN Normal" panose="020B0400000000000000" pitchFamily="34" charset="-122"/>
              <a:ea typeface="思源黑体 CN Normal" panose="020B0400000000000000" pitchFamily="34" charset="-122"/>
              <a:sym typeface="Arial" panose="020B0604020202020204" pitchFamily="34" charset="0"/>
            </a:endParaRPr>
          </a:p>
        </p:txBody>
      </p:sp>
      <p:sp>
        <p:nvSpPr>
          <p:cNvPr id="22" name="TextBox 66"/>
          <p:cNvSpPr txBox="1"/>
          <p:nvPr/>
        </p:nvSpPr>
        <p:spPr>
          <a:xfrm>
            <a:off x="6569528" y="4525567"/>
            <a:ext cx="2876556" cy="386452"/>
          </a:xfrm>
          <a:prstGeom prst="rect">
            <a:avLst/>
          </a:prstGeom>
          <a:noFill/>
        </p:spPr>
        <p:txBody>
          <a:bodyPr wrap="square" rtlCol="0">
            <a:spAutoFit/>
          </a:bodyPr>
          <a:lstStyle/>
          <a:p>
            <a:pPr algn="ctr">
              <a:lnSpc>
                <a:spcPct val="130000"/>
              </a:lnSpc>
            </a:pPr>
            <a:r>
              <a:rPr lang="zh-CN" altLang="en-US" sz="1600" b="1" dirty="0">
                <a:solidFill>
                  <a:srgbClr val="EED9D8"/>
                </a:solidFill>
                <a:latin typeface="思源黑体 CN Normal" panose="020B0400000000000000" pitchFamily="34" charset="-122"/>
                <a:ea typeface="思源黑体 CN Normal" panose="020B0400000000000000" pitchFamily="34" charset="-122"/>
                <a:sym typeface="Arial" panose="020B0604020202020204" pitchFamily="34" charset="0"/>
              </a:rPr>
              <a:t>相关标题文字</a:t>
            </a:r>
            <a:endParaRPr lang="en-GB" sz="1600" b="1" dirty="0">
              <a:solidFill>
                <a:srgbClr val="EED9D8"/>
              </a:solidFill>
              <a:latin typeface="思源黑体 CN Normal" panose="020B0400000000000000" pitchFamily="34" charset="-122"/>
              <a:ea typeface="思源黑体 CN Normal" panose="020B0400000000000000" pitchFamily="34" charset="-122"/>
              <a:sym typeface="Arial" panose="020B0604020202020204" pitchFamily="34" charset="0"/>
            </a:endParaRPr>
          </a:p>
        </p:txBody>
      </p:sp>
      <p:sp>
        <p:nvSpPr>
          <p:cNvPr id="23" name="Rectangle 67"/>
          <p:cNvSpPr/>
          <p:nvPr/>
        </p:nvSpPr>
        <p:spPr>
          <a:xfrm>
            <a:off x="3327271" y="5000717"/>
            <a:ext cx="1742988" cy="1200329"/>
          </a:xfrm>
          <a:prstGeom prst="rect">
            <a:avLst/>
          </a:prstGeom>
        </p:spPr>
        <p:txBody>
          <a:bodyPr wrap="square">
            <a:spAutoFit/>
          </a:bodyPr>
          <a:lstStyle/>
          <a:p>
            <a:pPr algn="ctr">
              <a:lnSpc>
                <a:spcPct val="150000"/>
              </a:lnSpc>
            </a:pPr>
            <a:r>
              <a:rPr lang="zh-CN" altLang="en-US" sz="1200" dirty="0">
                <a:solidFill>
                  <a:srgbClr val="EED9D8"/>
                </a:solidFill>
                <a:latin typeface="思源黑体 CN Normal" panose="020B0400000000000000" pitchFamily="34" charset="-122"/>
                <a:ea typeface="思源黑体 CN Normal" panose="020B0400000000000000" pitchFamily="34" charset="-122"/>
                <a:cs typeface="华文黑体" pitchFamily="2" charset="-122"/>
              </a:rPr>
              <a:t>双击输入替换内容双击输入替换内容双击输入替换内容双击输入替换内容双击输入</a:t>
            </a:r>
            <a:endParaRPr lang="zh-CN" altLang="en-US" sz="1200" dirty="0">
              <a:solidFill>
                <a:srgbClr val="EED9D8"/>
              </a:solidFill>
              <a:latin typeface="思源黑体 CN Normal" panose="020B0400000000000000" pitchFamily="34" charset="-122"/>
              <a:ea typeface="思源黑体 CN Normal" panose="020B0400000000000000" pitchFamily="34" charset="-122"/>
            </a:endParaRPr>
          </a:p>
        </p:txBody>
      </p:sp>
      <p:sp>
        <p:nvSpPr>
          <p:cNvPr id="24" name="Rectangle 67"/>
          <p:cNvSpPr/>
          <p:nvPr/>
        </p:nvSpPr>
        <p:spPr>
          <a:xfrm>
            <a:off x="5220883" y="4997372"/>
            <a:ext cx="1742988" cy="1200329"/>
          </a:xfrm>
          <a:prstGeom prst="rect">
            <a:avLst/>
          </a:prstGeom>
        </p:spPr>
        <p:txBody>
          <a:bodyPr wrap="square">
            <a:spAutoFit/>
          </a:bodyPr>
          <a:lstStyle/>
          <a:p>
            <a:pPr algn="ctr">
              <a:lnSpc>
                <a:spcPct val="150000"/>
              </a:lnSpc>
            </a:pPr>
            <a:r>
              <a:rPr lang="zh-CN" altLang="en-US" sz="1200" dirty="0">
                <a:solidFill>
                  <a:srgbClr val="EED9D8"/>
                </a:solidFill>
                <a:latin typeface="思源黑体 CN Normal" panose="020B0400000000000000" pitchFamily="34" charset="-122"/>
                <a:ea typeface="思源黑体 CN Normal" panose="020B0400000000000000" pitchFamily="34" charset="-122"/>
                <a:cs typeface="华文黑体" pitchFamily="2" charset="-122"/>
              </a:rPr>
              <a:t>双击输入替换内容双击输入替换内容双击输入替换内容双击输入替换内容双击输入</a:t>
            </a:r>
            <a:endParaRPr lang="zh-CN" altLang="en-US" sz="1200" dirty="0">
              <a:solidFill>
                <a:srgbClr val="EED9D8"/>
              </a:solidFill>
              <a:latin typeface="思源黑体 CN Normal" panose="020B0400000000000000" pitchFamily="34" charset="-122"/>
              <a:ea typeface="思源黑体 CN Normal" panose="020B0400000000000000" pitchFamily="34" charset="-122"/>
            </a:endParaRPr>
          </a:p>
        </p:txBody>
      </p:sp>
      <p:sp>
        <p:nvSpPr>
          <p:cNvPr id="25" name="Rectangle 67"/>
          <p:cNvSpPr/>
          <p:nvPr/>
        </p:nvSpPr>
        <p:spPr>
          <a:xfrm>
            <a:off x="7136312" y="4997371"/>
            <a:ext cx="1742988" cy="1200329"/>
          </a:xfrm>
          <a:prstGeom prst="rect">
            <a:avLst/>
          </a:prstGeom>
        </p:spPr>
        <p:txBody>
          <a:bodyPr wrap="square">
            <a:spAutoFit/>
          </a:bodyPr>
          <a:lstStyle/>
          <a:p>
            <a:pPr algn="ctr">
              <a:lnSpc>
                <a:spcPct val="150000"/>
              </a:lnSpc>
            </a:pPr>
            <a:r>
              <a:rPr lang="zh-CN" altLang="en-US" sz="1200" dirty="0">
                <a:solidFill>
                  <a:srgbClr val="EED9D8"/>
                </a:solidFill>
                <a:latin typeface="思源黑体 CN Normal" panose="020B0400000000000000" pitchFamily="34" charset="-122"/>
                <a:ea typeface="思源黑体 CN Normal" panose="020B0400000000000000" pitchFamily="34" charset="-122"/>
                <a:cs typeface="华文黑体" pitchFamily="2" charset="-122"/>
              </a:rPr>
              <a:t>双击输入替换内容双击输入替换内容双击输入替换内容双击输入替换内容双击输入</a:t>
            </a:r>
            <a:endParaRPr lang="zh-CN" altLang="en-US" sz="1200" dirty="0">
              <a:solidFill>
                <a:srgbClr val="EED9D8"/>
              </a:solidFill>
              <a:latin typeface="思源黑体 CN Normal" panose="020B0400000000000000" pitchFamily="34" charset="-122"/>
              <a:ea typeface="思源黑体 CN Normal" panose="020B04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randombar(horizontal)">
                                      <p:cBhvr>
                                        <p:cTn id="10" dur="500"/>
                                        <p:tgtEl>
                                          <p:spTgt spid="17"/>
                                        </p:tgtEl>
                                      </p:cBhvr>
                                    </p:animEffect>
                                  </p:childTnLst>
                                </p:cTn>
                              </p:par>
                              <p:par>
                                <p:cTn id="11" presetID="14" presetClass="entr" presetSubtype="1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randombar(horizontal)">
                                      <p:cBhvr>
                                        <p:cTn id="13" dur="500"/>
                                        <p:tgtEl>
                                          <p:spTgt spid="14"/>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randombar(horizontal)">
                                      <p:cBhvr>
                                        <p:cTn id="16" dur="500"/>
                                        <p:tgtEl>
                                          <p:spTgt spid="20"/>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randombar(horizontal)">
                                      <p:cBhvr>
                                        <p:cTn id="19" dur="500"/>
                                        <p:tgtEl>
                                          <p:spTgt spid="21"/>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randombar(horizontal)">
                                      <p:cBhvr>
                                        <p:cTn id="22" dur="500"/>
                                        <p:tgtEl>
                                          <p:spTgt spid="22"/>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randombar(horizontal)">
                                      <p:cBhvr>
                                        <p:cTn id="25" dur="500"/>
                                        <p:tgtEl>
                                          <p:spTgt spid="25"/>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randombar(horizontal)">
                                      <p:cBhvr>
                                        <p:cTn id="28" dur="500"/>
                                        <p:tgtEl>
                                          <p:spTgt spid="24"/>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randombar(horizontal)">
                                      <p:cBhvr>
                                        <p:cTn id="3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表 1"/>
          <p:cNvGraphicFramePr/>
          <p:nvPr/>
        </p:nvGraphicFramePr>
        <p:xfrm>
          <a:off x="982908" y="1536700"/>
          <a:ext cx="6273800" cy="3784600"/>
        </p:xfrm>
        <a:graphic>
          <a:graphicData uri="http://schemas.openxmlformats.org/drawingml/2006/chart">
            <c:chart xmlns:c="http://schemas.openxmlformats.org/drawingml/2006/chart" xmlns:r="http://schemas.openxmlformats.org/officeDocument/2006/relationships" r:id="rId1"/>
          </a:graphicData>
        </a:graphic>
      </p:graphicFrame>
      <p:grpSp>
        <p:nvGrpSpPr>
          <p:cNvPr id="3" name="Group 65"/>
          <p:cNvGrpSpPr/>
          <p:nvPr/>
        </p:nvGrpSpPr>
        <p:grpSpPr>
          <a:xfrm>
            <a:off x="7157654" y="1987658"/>
            <a:ext cx="3890560" cy="989038"/>
            <a:chOff x="8797071" y="2517475"/>
            <a:chExt cx="2381725" cy="937871"/>
          </a:xfrm>
        </p:grpSpPr>
        <p:sp>
          <p:nvSpPr>
            <p:cNvPr id="4" name="TextBox 66"/>
            <p:cNvSpPr txBox="1"/>
            <p:nvPr/>
          </p:nvSpPr>
          <p:spPr>
            <a:xfrm>
              <a:off x="8797071" y="2517475"/>
              <a:ext cx="2381725" cy="366459"/>
            </a:xfrm>
            <a:prstGeom prst="rect">
              <a:avLst/>
            </a:prstGeom>
            <a:noFill/>
          </p:spPr>
          <p:txBody>
            <a:bodyPr wrap="square" rtlCol="0">
              <a:spAutoFit/>
            </a:bodyPr>
            <a:lstStyle/>
            <a:p>
              <a:pPr>
                <a:lnSpc>
                  <a:spcPct val="130000"/>
                </a:lnSpc>
              </a:pPr>
              <a:r>
                <a:rPr lang="zh-CN" altLang="en-US" sz="1600" b="1" dirty="0">
                  <a:solidFill>
                    <a:srgbClr val="EED9D8"/>
                  </a:solidFill>
                  <a:latin typeface="思源黑体 CN Normal" panose="020B0400000000000000" pitchFamily="34" charset="-122"/>
                  <a:ea typeface="思源黑体 CN Normal" panose="020B0400000000000000" pitchFamily="34" charset="-122"/>
                  <a:sym typeface="Arial" panose="020B0604020202020204" pitchFamily="34" charset="0"/>
                </a:rPr>
                <a:t>相关标题文字</a:t>
              </a:r>
              <a:endParaRPr lang="en-GB" sz="1600" b="1" dirty="0">
                <a:solidFill>
                  <a:srgbClr val="EED9D8"/>
                </a:solidFill>
                <a:latin typeface="思源黑体 CN Normal" panose="020B0400000000000000" pitchFamily="34" charset="-122"/>
                <a:ea typeface="思源黑体 CN Normal" panose="020B0400000000000000" pitchFamily="34" charset="-122"/>
                <a:sym typeface="Arial" panose="020B0604020202020204" pitchFamily="34" charset="0"/>
              </a:endParaRPr>
            </a:p>
          </p:txBody>
        </p:sp>
        <p:sp>
          <p:nvSpPr>
            <p:cNvPr id="5" name="Rectangle 67"/>
            <p:cNvSpPr/>
            <p:nvPr/>
          </p:nvSpPr>
          <p:spPr>
            <a:xfrm>
              <a:off x="8797071" y="2842452"/>
              <a:ext cx="2381725" cy="612894"/>
            </a:xfrm>
            <a:prstGeom prst="rect">
              <a:avLst/>
            </a:prstGeom>
          </p:spPr>
          <p:txBody>
            <a:bodyPr wrap="square">
              <a:spAutoFit/>
            </a:bodyPr>
            <a:lstStyle/>
            <a:p>
              <a:pPr>
                <a:lnSpc>
                  <a:spcPct val="150000"/>
                </a:lnSpc>
              </a:pPr>
              <a:r>
                <a:rPr lang="zh-CN" altLang="en-US" sz="1200" dirty="0">
                  <a:solidFill>
                    <a:srgbClr val="EED9D8"/>
                  </a:solidFill>
                  <a:latin typeface="思源黑体 CN Normal" panose="020B0400000000000000" pitchFamily="34" charset="-122"/>
                  <a:ea typeface="思源黑体 CN Normal" panose="020B0400000000000000" pitchFamily="34" charset="-122"/>
                  <a:cs typeface="华文黑体" pitchFamily="2" charset="-122"/>
                </a:rPr>
                <a:t>双击输入替换内容双击输入替换内容双击输入替换内容双击输入替换内容双击</a:t>
              </a:r>
              <a:r>
                <a:rPr lang="zh-CN" altLang="en-US" sz="1200" dirty="0" smtClean="0">
                  <a:solidFill>
                    <a:srgbClr val="EED9D8"/>
                  </a:solidFill>
                  <a:latin typeface="思源黑体 CN Normal" panose="020B0400000000000000" pitchFamily="34" charset="-122"/>
                  <a:ea typeface="思源黑体 CN Normal" panose="020B0400000000000000" pitchFamily="34" charset="-122"/>
                  <a:cs typeface="华文黑体" pitchFamily="2" charset="-122"/>
                </a:rPr>
                <a:t>输</a:t>
              </a:r>
              <a:r>
                <a:rPr lang="zh-CN" altLang="en-US" sz="1200" dirty="0">
                  <a:solidFill>
                    <a:srgbClr val="EED9D8"/>
                  </a:solidFill>
                  <a:latin typeface="思源黑体 CN Normal" panose="020B0400000000000000" pitchFamily="34" charset="-122"/>
                  <a:ea typeface="思源黑体 CN Normal" panose="020B0400000000000000" pitchFamily="34" charset="-122"/>
                  <a:cs typeface="华文黑体" pitchFamily="2" charset="-122"/>
                </a:rPr>
                <a:t>入</a:t>
              </a:r>
              <a:endParaRPr lang="zh-CN" altLang="en-US" sz="1200" dirty="0">
                <a:solidFill>
                  <a:srgbClr val="EED9D8"/>
                </a:solidFill>
                <a:latin typeface="思源黑体 CN Normal" panose="020B0400000000000000" pitchFamily="34" charset="-122"/>
                <a:ea typeface="思源黑体 CN Normal" panose="020B0400000000000000" pitchFamily="34" charset="-122"/>
              </a:endParaRPr>
            </a:p>
          </p:txBody>
        </p:sp>
      </p:grpSp>
      <p:grpSp>
        <p:nvGrpSpPr>
          <p:cNvPr id="6" name="Group 65"/>
          <p:cNvGrpSpPr/>
          <p:nvPr/>
        </p:nvGrpSpPr>
        <p:grpSpPr>
          <a:xfrm>
            <a:off x="7157654" y="3605947"/>
            <a:ext cx="3890560" cy="989038"/>
            <a:chOff x="8797071" y="2517475"/>
            <a:chExt cx="2381725" cy="937871"/>
          </a:xfrm>
        </p:grpSpPr>
        <p:sp>
          <p:nvSpPr>
            <p:cNvPr id="7" name="TextBox 66"/>
            <p:cNvSpPr txBox="1"/>
            <p:nvPr/>
          </p:nvSpPr>
          <p:spPr>
            <a:xfrm>
              <a:off x="8797071" y="2517475"/>
              <a:ext cx="2381725" cy="366459"/>
            </a:xfrm>
            <a:prstGeom prst="rect">
              <a:avLst/>
            </a:prstGeom>
            <a:noFill/>
          </p:spPr>
          <p:txBody>
            <a:bodyPr wrap="square" rtlCol="0">
              <a:spAutoFit/>
            </a:bodyPr>
            <a:lstStyle/>
            <a:p>
              <a:pPr>
                <a:lnSpc>
                  <a:spcPct val="130000"/>
                </a:lnSpc>
              </a:pPr>
              <a:r>
                <a:rPr lang="zh-CN" altLang="en-US" sz="1600" b="1" dirty="0">
                  <a:solidFill>
                    <a:srgbClr val="EED9D8"/>
                  </a:solidFill>
                  <a:latin typeface="思源黑体 CN Normal" panose="020B0400000000000000" pitchFamily="34" charset="-122"/>
                  <a:ea typeface="思源黑体 CN Normal" panose="020B0400000000000000" pitchFamily="34" charset="-122"/>
                  <a:sym typeface="Arial" panose="020B0604020202020204" pitchFamily="34" charset="0"/>
                </a:rPr>
                <a:t>相关标题文字</a:t>
              </a:r>
              <a:endParaRPr lang="en-GB" sz="1600" b="1" dirty="0">
                <a:solidFill>
                  <a:srgbClr val="EED9D8"/>
                </a:solidFill>
                <a:latin typeface="思源黑体 CN Normal" panose="020B0400000000000000" pitchFamily="34" charset="-122"/>
                <a:ea typeface="思源黑体 CN Normal" panose="020B0400000000000000" pitchFamily="34" charset="-122"/>
                <a:sym typeface="Arial" panose="020B0604020202020204" pitchFamily="34" charset="0"/>
              </a:endParaRPr>
            </a:p>
          </p:txBody>
        </p:sp>
        <p:sp>
          <p:nvSpPr>
            <p:cNvPr id="8" name="Rectangle 67"/>
            <p:cNvSpPr/>
            <p:nvPr/>
          </p:nvSpPr>
          <p:spPr>
            <a:xfrm>
              <a:off x="8797071" y="2842452"/>
              <a:ext cx="2381725" cy="612894"/>
            </a:xfrm>
            <a:prstGeom prst="rect">
              <a:avLst/>
            </a:prstGeom>
          </p:spPr>
          <p:txBody>
            <a:bodyPr wrap="square">
              <a:spAutoFit/>
            </a:bodyPr>
            <a:lstStyle/>
            <a:p>
              <a:pPr>
                <a:lnSpc>
                  <a:spcPct val="150000"/>
                </a:lnSpc>
              </a:pPr>
              <a:r>
                <a:rPr lang="zh-CN" altLang="en-US" sz="1200" dirty="0">
                  <a:solidFill>
                    <a:srgbClr val="EED9D8"/>
                  </a:solidFill>
                  <a:latin typeface="思源黑体 CN Normal" panose="020B0400000000000000" pitchFamily="34" charset="-122"/>
                  <a:ea typeface="思源黑体 CN Normal" panose="020B0400000000000000" pitchFamily="34" charset="-122"/>
                  <a:cs typeface="华文黑体" pitchFamily="2" charset="-122"/>
                </a:rPr>
                <a:t>双击输入替换内容双击输入替换内容双击输入替换内容双击输入替换内容双击</a:t>
              </a:r>
              <a:r>
                <a:rPr lang="zh-CN" altLang="en-US" sz="1200" dirty="0" smtClean="0">
                  <a:solidFill>
                    <a:srgbClr val="EED9D8"/>
                  </a:solidFill>
                  <a:latin typeface="思源黑体 CN Normal" panose="020B0400000000000000" pitchFamily="34" charset="-122"/>
                  <a:ea typeface="思源黑体 CN Normal" panose="020B0400000000000000" pitchFamily="34" charset="-122"/>
                  <a:cs typeface="华文黑体" pitchFamily="2" charset="-122"/>
                </a:rPr>
                <a:t>输</a:t>
              </a:r>
              <a:r>
                <a:rPr lang="zh-CN" altLang="en-US" sz="1200" dirty="0">
                  <a:solidFill>
                    <a:srgbClr val="EED9D8"/>
                  </a:solidFill>
                  <a:latin typeface="思源黑体 CN Normal" panose="020B0400000000000000" pitchFamily="34" charset="-122"/>
                  <a:ea typeface="思源黑体 CN Normal" panose="020B0400000000000000" pitchFamily="34" charset="-122"/>
                  <a:cs typeface="华文黑体" pitchFamily="2" charset="-122"/>
                </a:rPr>
                <a:t>入</a:t>
              </a:r>
              <a:endParaRPr lang="zh-CN" altLang="en-US" sz="1200" dirty="0">
                <a:solidFill>
                  <a:srgbClr val="EED9D8"/>
                </a:solidFill>
                <a:latin typeface="思源黑体 CN Normal" panose="020B0400000000000000" pitchFamily="34" charset="-122"/>
                <a:ea typeface="思源黑体 CN Normal" panose="020B0400000000000000"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graphicEl>
                                              <a:chart seriesIdx="-3" categoryIdx="-3" bldStep="gridLegend"/>
                                            </p:graphicEl>
                                          </p:spTgt>
                                        </p:tgtEl>
                                        <p:attrNameLst>
                                          <p:attrName>style.visibility</p:attrName>
                                        </p:attrNameLst>
                                      </p:cBhvr>
                                      <p:to>
                                        <p:strVal val="visible"/>
                                      </p:to>
                                    </p:set>
                                    <p:animEffect transition="in" filter="wipe(down)">
                                      <p:cBhvr>
                                        <p:cTn id="7" dur="750"/>
                                        <p:tgtEl>
                                          <p:spTgt spid="2">
                                            <p:graphicEl>
                                              <a:chart seriesIdx="-3" categoryIdx="-3" bldStep="gridLegend"/>
                                            </p:graphicEl>
                                          </p:spTgt>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graphicEl>
                                              <a:chart seriesIdx="-4" categoryIdx="0" bldStep="category"/>
                                            </p:graphicEl>
                                          </p:spTgt>
                                        </p:tgtEl>
                                        <p:attrNameLst>
                                          <p:attrName>style.visibility</p:attrName>
                                        </p:attrNameLst>
                                      </p:cBhvr>
                                      <p:to>
                                        <p:strVal val="visible"/>
                                      </p:to>
                                    </p:set>
                                    <p:animEffect transition="in" filter="wipe(down)">
                                      <p:cBhvr>
                                        <p:cTn id="11" dur="750"/>
                                        <p:tgtEl>
                                          <p:spTgt spid="2">
                                            <p:graphicEl>
                                              <a:chart seriesIdx="-4" categoryIdx="0" bldStep="category"/>
                                            </p:graphicEl>
                                          </p:spTgt>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2">
                                            <p:graphicEl>
                                              <a:chart seriesIdx="-4" categoryIdx="1" bldStep="category"/>
                                            </p:graphicEl>
                                          </p:spTgt>
                                        </p:tgtEl>
                                        <p:attrNameLst>
                                          <p:attrName>style.visibility</p:attrName>
                                        </p:attrNameLst>
                                      </p:cBhvr>
                                      <p:to>
                                        <p:strVal val="visible"/>
                                      </p:to>
                                    </p:set>
                                    <p:animEffect transition="in" filter="wipe(down)">
                                      <p:cBhvr>
                                        <p:cTn id="15" dur="750"/>
                                        <p:tgtEl>
                                          <p:spTgt spid="2">
                                            <p:graphicEl>
                                              <a:chart seriesIdx="-4" categoryIdx="1" bldStep="category"/>
                                            </p:graphicEl>
                                          </p:spTgt>
                                        </p:tgtEl>
                                      </p:cBhvr>
                                    </p:animEffect>
                                  </p:childTnLst>
                                </p:cTn>
                              </p:par>
                            </p:childTnLst>
                          </p:cTn>
                        </p:par>
                        <p:par>
                          <p:cTn id="16" fill="hold">
                            <p:stCondLst>
                              <p:cond delay="3000"/>
                            </p:stCondLst>
                            <p:childTnLst>
                              <p:par>
                                <p:cTn id="17" presetID="22" presetClass="entr" presetSubtype="4" fill="hold" grpId="0" nodeType="afterEffect">
                                  <p:stCondLst>
                                    <p:cond delay="0"/>
                                  </p:stCondLst>
                                  <p:childTnLst>
                                    <p:set>
                                      <p:cBhvr>
                                        <p:cTn id="18" dur="1" fill="hold">
                                          <p:stCondLst>
                                            <p:cond delay="0"/>
                                          </p:stCondLst>
                                        </p:cTn>
                                        <p:tgtEl>
                                          <p:spTgt spid="2">
                                            <p:graphicEl>
                                              <a:chart seriesIdx="-4" categoryIdx="2" bldStep="category"/>
                                            </p:graphicEl>
                                          </p:spTgt>
                                        </p:tgtEl>
                                        <p:attrNameLst>
                                          <p:attrName>style.visibility</p:attrName>
                                        </p:attrNameLst>
                                      </p:cBhvr>
                                      <p:to>
                                        <p:strVal val="visible"/>
                                      </p:to>
                                    </p:set>
                                    <p:animEffect transition="in" filter="wipe(down)">
                                      <p:cBhvr>
                                        <p:cTn id="19" dur="750"/>
                                        <p:tgtEl>
                                          <p:spTgt spid="2">
                                            <p:graphicEl>
                                              <a:chart seriesIdx="-4" categoryIdx="2" bldStep="category"/>
                                            </p:graphicEl>
                                          </p:spTgt>
                                        </p:tgtEl>
                                      </p:cBhvr>
                                    </p:animEffect>
                                  </p:childTnLst>
                                </p:cTn>
                              </p:par>
                            </p:childTnLst>
                          </p:cTn>
                        </p:par>
                        <p:par>
                          <p:cTn id="20" fill="hold">
                            <p:stCondLst>
                              <p:cond delay="4000"/>
                            </p:stCondLst>
                            <p:childTnLst>
                              <p:par>
                                <p:cTn id="21" presetID="22" presetClass="entr" presetSubtype="4" fill="hold" grpId="0" nodeType="afterEffect">
                                  <p:stCondLst>
                                    <p:cond delay="0"/>
                                  </p:stCondLst>
                                  <p:childTnLst>
                                    <p:set>
                                      <p:cBhvr>
                                        <p:cTn id="22" dur="1" fill="hold">
                                          <p:stCondLst>
                                            <p:cond delay="0"/>
                                          </p:stCondLst>
                                        </p:cTn>
                                        <p:tgtEl>
                                          <p:spTgt spid="2">
                                            <p:graphicEl>
                                              <a:chart seriesIdx="-4" categoryIdx="3" bldStep="category"/>
                                            </p:graphicEl>
                                          </p:spTgt>
                                        </p:tgtEl>
                                        <p:attrNameLst>
                                          <p:attrName>style.visibility</p:attrName>
                                        </p:attrNameLst>
                                      </p:cBhvr>
                                      <p:to>
                                        <p:strVal val="visible"/>
                                      </p:to>
                                    </p:set>
                                    <p:animEffect transition="in" filter="wipe(down)">
                                      <p:cBhvr>
                                        <p:cTn id="23" dur="750"/>
                                        <p:tgtEl>
                                          <p:spTgt spid="2">
                                            <p:graphicEl>
                                              <a:chart seriesIdx="-4" categoryIdx="3" bldStep="category"/>
                                            </p:graphicEl>
                                          </p:spTgt>
                                        </p:tgtEl>
                                      </p:cBhvr>
                                    </p:animEffect>
                                  </p:childTnLst>
                                </p:cTn>
                              </p:par>
                            </p:childTnLst>
                          </p:cTn>
                        </p:par>
                        <p:par>
                          <p:cTn id="24" fill="hold">
                            <p:stCondLst>
                              <p:cond delay="5000"/>
                            </p:stCondLst>
                            <p:childTnLst>
                              <p:par>
                                <p:cTn id="25" presetID="22" presetClass="entr" presetSubtype="8"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childTnLst>
                          </p:cTn>
                        </p:par>
                        <p:par>
                          <p:cTn id="28" fill="hold">
                            <p:stCondLst>
                              <p:cond delay="5500"/>
                            </p:stCondLst>
                            <p:childTnLst>
                              <p:par>
                                <p:cTn id="29" presetID="22" presetClass="entr" presetSubtype="8"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category"/>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641430" y="1622389"/>
            <a:ext cx="8877420" cy="4441762"/>
            <a:chOff x="1641430" y="1622389"/>
            <a:chExt cx="8877420" cy="4441762"/>
          </a:xfrm>
        </p:grpSpPr>
        <p:sp>
          <p:nvSpPr>
            <p:cNvPr id="3" name="椭圆 2"/>
            <p:cNvSpPr/>
            <p:nvPr/>
          </p:nvSpPr>
          <p:spPr>
            <a:xfrm rot="2700000">
              <a:off x="3999656" y="3026583"/>
              <a:ext cx="4192687" cy="1384300"/>
            </a:xfrm>
            <a:prstGeom prst="ellipse">
              <a:avLst/>
            </a:prstGeom>
            <a:noFill/>
            <a:ln w="15875">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ED9D8"/>
                </a:solidFill>
                <a:latin typeface="思源黑体 CN Normal" panose="020B0400000000000000" pitchFamily="34" charset="-122"/>
                <a:ea typeface="思源黑体 CN Normal" panose="020B0400000000000000" pitchFamily="34" charset="-122"/>
              </a:endParaRPr>
            </a:p>
          </p:txBody>
        </p:sp>
        <p:sp>
          <p:nvSpPr>
            <p:cNvPr id="4" name="椭圆 3"/>
            <p:cNvSpPr/>
            <p:nvPr/>
          </p:nvSpPr>
          <p:spPr>
            <a:xfrm rot="18900000" flipH="1">
              <a:off x="3999655" y="3022402"/>
              <a:ext cx="4192687" cy="1384300"/>
            </a:xfrm>
            <a:prstGeom prst="ellipse">
              <a:avLst/>
            </a:prstGeom>
            <a:noFill/>
            <a:ln w="15875">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ED9D8"/>
                </a:solidFill>
                <a:latin typeface="思源黑体 CN Normal" panose="020B0400000000000000" pitchFamily="34" charset="-122"/>
                <a:ea typeface="思源黑体 CN Normal" panose="020B0400000000000000" pitchFamily="34" charset="-122"/>
              </a:endParaRPr>
            </a:p>
          </p:txBody>
        </p:sp>
        <p:sp>
          <p:nvSpPr>
            <p:cNvPr id="5" name="椭圆 4"/>
            <p:cNvSpPr/>
            <p:nvPr/>
          </p:nvSpPr>
          <p:spPr>
            <a:xfrm>
              <a:off x="3999657" y="3026583"/>
              <a:ext cx="4192687" cy="13843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ED9D8"/>
                </a:solidFill>
                <a:latin typeface="思源黑体 CN Normal" panose="020B0400000000000000" pitchFamily="34" charset="-122"/>
                <a:ea typeface="思源黑体 CN Normal" panose="020B0400000000000000" pitchFamily="34" charset="-122"/>
              </a:endParaRPr>
            </a:p>
          </p:txBody>
        </p:sp>
        <p:sp>
          <p:nvSpPr>
            <p:cNvPr id="6" name="椭圆 5"/>
            <p:cNvSpPr/>
            <p:nvPr/>
          </p:nvSpPr>
          <p:spPr>
            <a:xfrm rot="5400000">
              <a:off x="3999657" y="3026583"/>
              <a:ext cx="4192687" cy="13843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ED9D8"/>
                </a:solidFill>
                <a:latin typeface="思源黑体 CN Normal" panose="020B0400000000000000" pitchFamily="34" charset="-122"/>
                <a:ea typeface="思源黑体 CN Normal" panose="020B0400000000000000" pitchFamily="34" charset="-122"/>
              </a:endParaRPr>
            </a:p>
          </p:txBody>
        </p:sp>
        <p:sp>
          <p:nvSpPr>
            <p:cNvPr id="7" name="椭圆 6"/>
            <p:cNvSpPr/>
            <p:nvPr/>
          </p:nvSpPr>
          <p:spPr>
            <a:xfrm>
              <a:off x="6171966" y="2603142"/>
              <a:ext cx="133822" cy="133822"/>
            </a:xfrm>
            <a:prstGeom prst="ellipse">
              <a:avLst/>
            </a:prstGeom>
            <a:solidFill>
              <a:schemeClr val="tx1">
                <a:lumMod val="85000"/>
                <a:lumOff val="1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ED9D8"/>
                </a:solidFill>
                <a:latin typeface="思源黑体 CN Normal" panose="020B0400000000000000" pitchFamily="34" charset="-122"/>
                <a:ea typeface="思源黑体 CN Normal" panose="020B0400000000000000" pitchFamily="34" charset="-122"/>
              </a:endParaRPr>
            </a:p>
          </p:txBody>
        </p:sp>
        <p:sp>
          <p:nvSpPr>
            <p:cNvPr id="8" name="椭圆 7"/>
            <p:cNvSpPr/>
            <p:nvPr/>
          </p:nvSpPr>
          <p:spPr>
            <a:xfrm>
              <a:off x="7043503" y="3767779"/>
              <a:ext cx="133822" cy="133822"/>
            </a:xfrm>
            <a:prstGeom prst="ellipse">
              <a:avLst/>
            </a:prstGeom>
            <a:solidFill>
              <a:schemeClr val="tx1">
                <a:lumMod val="85000"/>
                <a:lumOff val="1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ED9D8"/>
                </a:solidFill>
                <a:latin typeface="思源黑体 CN Normal" panose="020B0400000000000000" pitchFamily="34" charset="-122"/>
                <a:ea typeface="思源黑体 CN Normal" panose="020B0400000000000000" pitchFamily="34" charset="-122"/>
              </a:endParaRPr>
            </a:p>
          </p:txBody>
        </p:sp>
        <p:sp>
          <p:nvSpPr>
            <p:cNvPr id="9" name="椭圆 8"/>
            <p:cNvSpPr/>
            <p:nvPr/>
          </p:nvSpPr>
          <p:spPr>
            <a:xfrm>
              <a:off x="5910027" y="4666931"/>
              <a:ext cx="133822" cy="133822"/>
            </a:xfrm>
            <a:prstGeom prst="ellipse">
              <a:avLst/>
            </a:prstGeom>
            <a:solidFill>
              <a:schemeClr val="tx1">
                <a:lumMod val="85000"/>
                <a:lumOff val="1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ED9D8"/>
                </a:solidFill>
                <a:latin typeface="思源黑体 CN Normal" panose="020B0400000000000000" pitchFamily="34" charset="-122"/>
                <a:ea typeface="思源黑体 CN Normal" panose="020B0400000000000000" pitchFamily="34" charset="-122"/>
              </a:endParaRPr>
            </a:p>
          </p:txBody>
        </p:sp>
        <p:sp>
          <p:nvSpPr>
            <p:cNvPr id="10" name="椭圆 9"/>
            <p:cNvSpPr/>
            <p:nvPr/>
          </p:nvSpPr>
          <p:spPr>
            <a:xfrm>
              <a:off x="4990866" y="3522548"/>
              <a:ext cx="133822" cy="133822"/>
            </a:xfrm>
            <a:prstGeom prst="ellipse">
              <a:avLst/>
            </a:prstGeom>
            <a:solidFill>
              <a:schemeClr val="tx1">
                <a:lumMod val="85000"/>
                <a:lumOff val="1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ED9D8"/>
                </a:solidFill>
                <a:latin typeface="思源黑体 CN Normal" panose="020B0400000000000000" pitchFamily="34" charset="-122"/>
                <a:ea typeface="思源黑体 CN Normal" panose="020B0400000000000000" pitchFamily="34" charset="-122"/>
              </a:endParaRPr>
            </a:p>
          </p:txBody>
        </p:sp>
        <p:sp>
          <p:nvSpPr>
            <p:cNvPr id="11" name="椭圆 10"/>
            <p:cNvSpPr/>
            <p:nvPr/>
          </p:nvSpPr>
          <p:spPr>
            <a:xfrm>
              <a:off x="5714998" y="3330168"/>
              <a:ext cx="762004" cy="762004"/>
            </a:xfrm>
            <a:prstGeom prst="ellipse">
              <a:avLst/>
            </a:prstGeom>
            <a:solidFill>
              <a:srgbClr val="CC8D8A"/>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ED9D8"/>
                </a:solidFill>
                <a:latin typeface="思源黑体 CN Normal" panose="020B0400000000000000" pitchFamily="34" charset="-122"/>
                <a:ea typeface="思源黑体 CN Normal" panose="020B0400000000000000" pitchFamily="34" charset="-122"/>
              </a:endParaRPr>
            </a:p>
          </p:txBody>
        </p:sp>
        <p:sp>
          <p:nvSpPr>
            <p:cNvPr id="12" name="椭圆 11"/>
            <p:cNvSpPr/>
            <p:nvPr/>
          </p:nvSpPr>
          <p:spPr>
            <a:xfrm>
              <a:off x="4323668" y="1895549"/>
              <a:ext cx="762004" cy="762004"/>
            </a:xfrm>
            <a:prstGeom prst="ellipse">
              <a:avLst/>
            </a:prstGeom>
            <a:solidFill>
              <a:srgbClr val="182750"/>
            </a:solidFill>
            <a:ln w="31750">
              <a:solidFill>
                <a:schemeClr val="bg1"/>
              </a:solidFill>
            </a:ln>
            <a:effectLst>
              <a:outerShdw blurRad="101600" dist="508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ED9D8"/>
                </a:solidFill>
                <a:latin typeface="思源黑体 CN Normal" panose="020B0400000000000000" pitchFamily="34" charset="-122"/>
                <a:ea typeface="思源黑体 CN Normal" panose="020B0400000000000000" pitchFamily="34" charset="-122"/>
              </a:endParaRPr>
            </a:p>
          </p:txBody>
        </p:sp>
        <p:sp>
          <p:nvSpPr>
            <p:cNvPr id="13" name="椭圆 12"/>
            <p:cNvSpPr/>
            <p:nvPr/>
          </p:nvSpPr>
          <p:spPr>
            <a:xfrm>
              <a:off x="7106327" y="1895549"/>
              <a:ext cx="762004" cy="762004"/>
            </a:xfrm>
            <a:prstGeom prst="ellipse">
              <a:avLst/>
            </a:prstGeom>
            <a:solidFill>
              <a:srgbClr val="182750"/>
            </a:solidFill>
            <a:ln w="31750">
              <a:solidFill>
                <a:schemeClr val="bg1"/>
              </a:solidFill>
            </a:ln>
            <a:effectLst>
              <a:outerShdw blurRad="101600" dist="508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ED9D8"/>
                </a:solidFill>
                <a:latin typeface="思源黑体 CN Normal" panose="020B0400000000000000" pitchFamily="34" charset="-122"/>
                <a:ea typeface="思源黑体 CN Normal" panose="020B0400000000000000" pitchFamily="34" charset="-122"/>
              </a:endParaRPr>
            </a:p>
          </p:txBody>
        </p:sp>
        <p:sp>
          <p:nvSpPr>
            <p:cNvPr id="14" name="椭圆 13"/>
            <p:cNvSpPr/>
            <p:nvPr/>
          </p:nvSpPr>
          <p:spPr>
            <a:xfrm>
              <a:off x="4323668" y="4764786"/>
              <a:ext cx="762004" cy="762004"/>
            </a:xfrm>
            <a:prstGeom prst="ellipse">
              <a:avLst/>
            </a:prstGeom>
            <a:solidFill>
              <a:srgbClr val="182750"/>
            </a:solidFill>
            <a:ln w="31750">
              <a:solidFill>
                <a:schemeClr val="bg1"/>
              </a:solidFill>
            </a:ln>
            <a:effectLst>
              <a:outerShdw blurRad="101600" dist="508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ED9D8"/>
                </a:solidFill>
                <a:latin typeface="思源黑体 CN Normal" panose="020B0400000000000000" pitchFamily="34" charset="-122"/>
                <a:ea typeface="思源黑体 CN Normal" panose="020B0400000000000000" pitchFamily="34" charset="-122"/>
              </a:endParaRPr>
            </a:p>
          </p:txBody>
        </p:sp>
        <p:sp>
          <p:nvSpPr>
            <p:cNvPr id="15" name="椭圆 14"/>
            <p:cNvSpPr/>
            <p:nvPr/>
          </p:nvSpPr>
          <p:spPr>
            <a:xfrm>
              <a:off x="7106327" y="4764786"/>
              <a:ext cx="762004" cy="762004"/>
            </a:xfrm>
            <a:prstGeom prst="ellipse">
              <a:avLst/>
            </a:prstGeom>
            <a:solidFill>
              <a:srgbClr val="182750"/>
            </a:solidFill>
            <a:ln w="31750">
              <a:solidFill>
                <a:schemeClr val="bg1"/>
              </a:solidFill>
            </a:ln>
            <a:effectLst>
              <a:outerShdw blurRad="101600" dist="508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ED9D8"/>
                </a:solidFill>
                <a:latin typeface="思源黑体 CN Normal" panose="020B0400000000000000" pitchFamily="34" charset="-122"/>
                <a:ea typeface="思源黑体 CN Normal" panose="020B0400000000000000" pitchFamily="34" charset="-122"/>
              </a:endParaRPr>
            </a:p>
          </p:txBody>
        </p:sp>
        <p:grpSp>
          <p:nvGrpSpPr>
            <p:cNvPr id="16" name="组合 15"/>
            <p:cNvGrpSpPr/>
            <p:nvPr/>
          </p:nvGrpSpPr>
          <p:grpSpPr>
            <a:xfrm>
              <a:off x="8086717" y="1903169"/>
              <a:ext cx="2432133" cy="1271666"/>
              <a:chOff x="6943983" y="1348970"/>
              <a:chExt cx="2432133" cy="1271666"/>
            </a:xfrm>
          </p:grpSpPr>
          <p:sp>
            <p:nvSpPr>
              <p:cNvPr id="91" name="文本框 90"/>
              <p:cNvSpPr txBox="1"/>
              <p:nvPr/>
            </p:nvSpPr>
            <p:spPr bwMode="auto">
              <a:xfrm>
                <a:off x="6943983" y="1697306"/>
                <a:ext cx="2231659" cy="923330"/>
              </a:xfrm>
              <a:prstGeom prst="rect">
                <a:avLst/>
              </a:prstGeom>
              <a:noFill/>
            </p:spPr>
            <p:txBody>
              <a:bodyPr wrap="square">
                <a:spAutoFit/>
              </a:bodyPr>
              <a:lstStyle/>
              <a:p>
                <a:pPr>
                  <a:lnSpc>
                    <a:spcPct val="150000"/>
                  </a:lnSpc>
                </a:pPr>
                <a:r>
                  <a:rPr lang="zh-CN" altLang="en-US" sz="1200" dirty="0">
                    <a:solidFill>
                      <a:srgbClr val="EED9D8"/>
                    </a:solidFill>
                    <a:latin typeface="思源黑体 CN Normal" panose="020B0400000000000000" pitchFamily="34" charset="-122"/>
                    <a:ea typeface="思源黑体 CN Normal" panose="020B0400000000000000" pitchFamily="34" charset="-122"/>
                    <a:cs typeface="华文黑体" pitchFamily="2" charset="-122"/>
                  </a:rPr>
                  <a:t>双击输入替换内容双击输入替换内容双击输入替换内容双击输入替换内容双击输入</a:t>
                </a:r>
                <a:endParaRPr lang="zh-CN" altLang="en-US" sz="1200" dirty="0">
                  <a:solidFill>
                    <a:srgbClr val="EED9D8"/>
                  </a:solidFill>
                  <a:latin typeface="思源黑体 CN Normal" panose="020B0400000000000000" pitchFamily="34" charset="-122"/>
                  <a:ea typeface="思源黑体 CN Normal" panose="020B0400000000000000" pitchFamily="34" charset="-122"/>
                </a:endParaRPr>
              </a:p>
            </p:txBody>
          </p:sp>
          <p:sp>
            <p:nvSpPr>
              <p:cNvPr id="92" name="文本框 91"/>
              <p:cNvSpPr txBox="1"/>
              <p:nvPr/>
            </p:nvSpPr>
            <p:spPr bwMode="auto">
              <a:xfrm>
                <a:off x="6969758" y="1348970"/>
                <a:ext cx="2406358" cy="335989"/>
              </a:xfrm>
              <a:prstGeom prst="rect">
                <a:avLst/>
              </a:prstGeom>
              <a:noFill/>
            </p:spPr>
            <p:txBody>
              <a:bodyPr wrap="square">
                <a:spAutoFit/>
              </a:bodyPr>
              <a:lstStyle/>
              <a:p>
                <a:pPr>
                  <a:lnSpc>
                    <a:spcPts val="1900"/>
                  </a:lnSpc>
                  <a:defRPr/>
                </a:pPr>
                <a:r>
                  <a:rPr lang="zh-CN" altLang="en-US" sz="1600" dirty="0">
                    <a:solidFill>
                      <a:srgbClr val="EED9D8"/>
                    </a:solidFill>
                    <a:latin typeface="思源黑体 CN Normal" panose="020B0400000000000000" pitchFamily="34" charset="-122"/>
                    <a:ea typeface="思源黑体 CN Normal" panose="020B0400000000000000" pitchFamily="34" charset="-122"/>
                  </a:rPr>
                  <a:t>在此添加标题</a:t>
                </a:r>
                <a:endParaRPr lang="zh-CN" altLang="en-US" sz="1600" dirty="0">
                  <a:solidFill>
                    <a:srgbClr val="EED9D8"/>
                  </a:solidFill>
                  <a:latin typeface="思源黑体 CN Normal" panose="020B0400000000000000" pitchFamily="34" charset="-122"/>
                  <a:ea typeface="思源黑体 CN Normal" panose="020B0400000000000000" pitchFamily="34" charset="-122"/>
                </a:endParaRPr>
              </a:p>
            </p:txBody>
          </p:sp>
        </p:grpSp>
        <p:grpSp>
          <p:nvGrpSpPr>
            <p:cNvPr id="17" name="组合 16"/>
            <p:cNvGrpSpPr/>
            <p:nvPr/>
          </p:nvGrpSpPr>
          <p:grpSpPr>
            <a:xfrm>
              <a:off x="8083919" y="4779186"/>
              <a:ext cx="2433531" cy="1284965"/>
              <a:chOff x="6941185" y="1348970"/>
              <a:chExt cx="2433531" cy="1284965"/>
            </a:xfrm>
          </p:grpSpPr>
          <p:sp>
            <p:nvSpPr>
              <p:cNvPr id="89" name="文本框 88"/>
              <p:cNvSpPr txBox="1"/>
              <p:nvPr/>
            </p:nvSpPr>
            <p:spPr bwMode="auto">
              <a:xfrm>
                <a:off x="6941185" y="1710605"/>
                <a:ext cx="2234457" cy="923330"/>
              </a:xfrm>
              <a:prstGeom prst="rect">
                <a:avLst/>
              </a:prstGeom>
              <a:noFill/>
            </p:spPr>
            <p:txBody>
              <a:bodyPr wrap="square">
                <a:spAutoFit/>
              </a:bodyPr>
              <a:lstStyle/>
              <a:p>
                <a:pPr>
                  <a:lnSpc>
                    <a:spcPct val="150000"/>
                  </a:lnSpc>
                </a:pPr>
                <a:r>
                  <a:rPr lang="zh-CN" altLang="en-US" sz="1200" dirty="0">
                    <a:solidFill>
                      <a:srgbClr val="EED9D8"/>
                    </a:solidFill>
                    <a:latin typeface="思源黑体 CN Normal" panose="020B0400000000000000" pitchFamily="34" charset="-122"/>
                    <a:ea typeface="思源黑体 CN Normal" panose="020B0400000000000000" pitchFamily="34" charset="-122"/>
                    <a:cs typeface="华文黑体" pitchFamily="2" charset="-122"/>
                  </a:rPr>
                  <a:t>双击输入替换内容双击输入替换内容双击输入替换内容双击输入替换内容双击输入</a:t>
                </a:r>
                <a:endParaRPr lang="zh-CN" altLang="en-US" sz="1200" dirty="0">
                  <a:solidFill>
                    <a:srgbClr val="EED9D8"/>
                  </a:solidFill>
                  <a:latin typeface="思源黑体 CN Normal" panose="020B0400000000000000" pitchFamily="34" charset="-122"/>
                  <a:ea typeface="思源黑体 CN Normal" panose="020B0400000000000000" pitchFamily="34" charset="-122"/>
                </a:endParaRPr>
              </a:p>
            </p:txBody>
          </p:sp>
          <p:sp>
            <p:nvSpPr>
              <p:cNvPr id="90" name="文本框 89"/>
              <p:cNvSpPr txBox="1"/>
              <p:nvPr/>
            </p:nvSpPr>
            <p:spPr bwMode="auto">
              <a:xfrm>
                <a:off x="6968358" y="1348970"/>
                <a:ext cx="2406358" cy="335989"/>
              </a:xfrm>
              <a:prstGeom prst="rect">
                <a:avLst/>
              </a:prstGeom>
              <a:noFill/>
            </p:spPr>
            <p:txBody>
              <a:bodyPr wrap="square">
                <a:spAutoFit/>
              </a:bodyPr>
              <a:lstStyle/>
              <a:p>
                <a:pPr>
                  <a:lnSpc>
                    <a:spcPts val="1900"/>
                  </a:lnSpc>
                  <a:defRPr/>
                </a:pPr>
                <a:r>
                  <a:rPr lang="zh-CN" altLang="en-US" sz="1600" dirty="0">
                    <a:solidFill>
                      <a:srgbClr val="EED9D8"/>
                    </a:solidFill>
                    <a:latin typeface="思源黑体 CN Normal" panose="020B0400000000000000" pitchFamily="34" charset="-122"/>
                    <a:ea typeface="思源黑体 CN Normal" panose="020B0400000000000000" pitchFamily="34" charset="-122"/>
                  </a:rPr>
                  <a:t>在此添加标题</a:t>
                </a:r>
                <a:endParaRPr lang="zh-CN" altLang="en-US" sz="1600" dirty="0">
                  <a:solidFill>
                    <a:srgbClr val="EED9D8"/>
                  </a:solidFill>
                  <a:latin typeface="思源黑体 CN Normal" panose="020B0400000000000000" pitchFamily="34" charset="-122"/>
                  <a:ea typeface="思源黑体 CN Normal" panose="020B0400000000000000" pitchFamily="34" charset="-122"/>
                </a:endParaRPr>
              </a:p>
            </p:txBody>
          </p:sp>
        </p:grpSp>
        <p:grpSp>
          <p:nvGrpSpPr>
            <p:cNvPr id="18" name="组合 17"/>
            <p:cNvGrpSpPr/>
            <p:nvPr/>
          </p:nvGrpSpPr>
          <p:grpSpPr>
            <a:xfrm>
              <a:off x="1663726" y="1903169"/>
              <a:ext cx="2406358" cy="1286180"/>
              <a:chOff x="1663726" y="2048312"/>
              <a:chExt cx="2406358" cy="1286180"/>
            </a:xfrm>
          </p:grpSpPr>
          <p:sp>
            <p:nvSpPr>
              <p:cNvPr id="87" name="文本框 86"/>
              <p:cNvSpPr txBox="1"/>
              <p:nvPr/>
            </p:nvSpPr>
            <p:spPr bwMode="auto">
              <a:xfrm>
                <a:off x="1835916" y="2411162"/>
                <a:ext cx="2217145" cy="923330"/>
              </a:xfrm>
              <a:prstGeom prst="rect">
                <a:avLst/>
              </a:prstGeom>
              <a:noFill/>
            </p:spPr>
            <p:txBody>
              <a:bodyPr wrap="square">
                <a:spAutoFit/>
              </a:bodyPr>
              <a:lstStyle/>
              <a:p>
                <a:pPr algn="r">
                  <a:lnSpc>
                    <a:spcPct val="150000"/>
                  </a:lnSpc>
                </a:pPr>
                <a:r>
                  <a:rPr lang="zh-CN" altLang="en-US" sz="1200" dirty="0">
                    <a:solidFill>
                      <a:srgbClr val="EED9D8"/>
                    </a:solidFill>
                    <a:latin typeface="思源黑体 CN Normal" panose="020B0400000000000000" pitchFamily="34" charset="-122"/>
                    <a:ea typeface="思源黑体 CN Normal" panose="020B0400000000000000" pitchFamily="34" charset="-122"/>
                    <a:cs typeface="华文黑体" pitchFamily="2" charset="-122"/>
                  </a:rPr>
                  <a:t>双击输入替换内容双击输入替换内容双击输入替换内容双击输入替换内容双击输入</a:t>
                </a:r>
                <a:endParaRPr lang="zh-CN" altLang="en-US" sz="1200" dirty="0">
                  <a:solidFill>
                    <a:srgbClr val="EED9D8"/>
                  </a:solidFill>
                  <a:latin typeface="思源黑体 CN Normal" panose="020B0400000000000000" pitchFamily="34" charset="-122"/>
                  <a:ea typeface="思源黑体 CN Normal" panose="020B0400000000000000" pitchFamily="34" charset="-122"/>
                </a:endParaRPr>
              </a:p>
            </p:txBody>
          </p:sp>
          <p:sp>
            <p:nvSpPr>
              <p:cNvPr id="88" name="文本框 87"/>
              <p:cNvSpPr txBox="1"/>
              <p:nvPr/>
            </p:nvSpPr>
            <p:spPr bwMode="auto">
              <a:xfrm>
                <a:off x="1663726" y="2048312"/>
                <a:ext cx="2406358" cy="335989"/>
              </a:xfrm>
              <a:prstGeom prst="rect">
                <a:avLst/>
              </a:prstGeom>
              <a:noFill/>
            </p:spPr>
            <p:txBody>
              <a:bodyPr wrap="square">
                <a:spAutoFit/>
              </a:bodyPr>
              <a:lstStyle/>
              <a:p>
                <a:pPr algn="r">
                  <a:lnSpc>
                    <a:spcPts val="1900"/>
                  </a:lnSpc>
                  <a:defRPr/>
                </a:pPr>
                <a:r>
                  <a:rPr lang="zh-CN" altLang="en-US" sz="1600" dirty="0">
                    <a:solidFill>
                      <a:srgbClr val="EED9D8"/>
                    </a:solidFill>
                    <a:latin typeface="思源黑体 CN Normal" panose="020B0400000000000000" pitchFamily="34" charset="-122"/>
                    <a:ea typeface="思源黑体 CN Normal" panose="020B0400000000000000" pitchFamily="34" charset="-122"/>
                  </a:rPr>
                  <a:t>在此添加标题</a:t>
                </a:r>
                <a:endParaRPr lang="zh-CN" altLang="en-US" sz="1600" dirty="0">
                  <a:solidFill>
                    <a:srgbClr val="EED9D8"/>
                  </a:solidFill>
                  <a:latin typeface="思源黑体 CN Normal" panose="020B0400000000000000" pitchFamily="34" charset="-122"/>
                  <a:ea typeface="思源黑体 CN Normal" panose="020B0400000000000000" pitchFamily="34" charset="-122"/>
                </a:endParaRPr>
              </a:p>
            </p:txBody>
          </p:sp>
        </p:grpSp>
        <p:grpSp>
          <p:nvGrpSpPr>
            <p:cNvPr id="19" name="组合 18"/>
            <p:cNvGrpSpPr/>
            <p:nvPr/>
          </p:nvGrpSpPr>
          <p:grpSpPr>
            <a:xfrm>
              <a:off x="1641430" y="4779186"/>
              <a:ext cx="2426145" cy="1257152"/>
              <a:chOff x="1641430" y="4924329"/>
              <a:chExt cx="2426145" cy="1257152"/>
            </a:xfrm>
          </p:grpSpPr>
          <p:sp>
            <p:nvSpPr>
              <p:cNvPr id="85" name="文本框 84"/>
              <p:cNvSpPr txBox="1"/>
              <p:nvPr/>
            </p:nvSpPr>
            <p:spPr bwMode="auto">
              <a:xfrm>
                <a:off x="1835916" y="5258151"/>
                <a:ext cx="2231659" cy="923330"/>
              </a:xfrm>
              <a:prstGeom prst="rect">
                <a:avLst/>
              </a:prstGeom>
              <a:noFill/>
            </p:spPr>
            <p:txBody>
              <a:bodyPr wrap="square">
                <a:spAutoFit/>
              </a:bodyPr>
              <a:lstStyle/>
              <a:p>
                <a:pPr algn="r">
                  <a:lnSpc>
                    <a:spcPct val="150000"/>
                  </a:lnSpc>
                </a:pPr>
                <a:r>
                  <a:rPr lang="zh-CN" altLang="en-US" sz="1200" dirty="0">
                    <a:solidFill>
                      <a:srgbClr val="EED9D8"/>
                    </a:solidFill>
                    <a:latin typeface="思源黑体 CN Normal" panose="020B0400000000000000" pitchFamily="34" charset="-122"/>
                    <a:ea typeface="思源黑体 CN Normal" panose="020B0400000000000000" pitchFamily="34" charset="-122"/>
                    <a:cs typeface="华文黑体" pitchFamily="2" charset="-122"/>
                  </a:rPr>
                  <a:t>双击输入替换内容双击输入替换内容双击输入替换内容双击输入替换内容双击输入</a:t>
                </a:r>
                <a:endParaRPr lang="zh-CN" altLang="en-US" sz="1200" dirty="0">
                  <a:solidFill>
                    <a:srgbClr val="EED9D8"/>
                  </a:solidFill>
                  <a:latin typeface="思源黑体 CN Normal" panose="020B0400000000000000" pitchFamily="34" charset="-122"/>
                  <a:ea typeface="思源黑体 CN Normal" panose="020B0400000000000000" pitchFamily="34" charset="-122"/>
                </a:endParaRPr>
              </a:p>
            </p:txBody>
          </p:sp>
          <p:sp>
            <p:nvSpPr>
              <p:cNvPr id="86" name="文本框 85"/>
              <p:cNvSpPr txBox="1"/>
              <p:nvPr/>
            </p:nvSpPr>
            <p:spPr bwMode="auto">
              <a:xfrm>
                <a:off x="1641430" y="4924329"/>
                <a:ext cx="2406358" cy="335989"/>
              </a:xfrm>
              <a:prstGeom prst="rect">
                <a:avLst/>
              </a:prstGeom>
              <a:noFill/>
            </p:spPr>
            <p:txBody>
              <a:bodyPr wrap="square">
                <a:spAutoFit/>
              </a:bodyPr>
              <a:lstStyle/>
              <a:p>
                <a:pPr algn="r">
                  <a:lnSpc>
                    <a:spcPts val="1900"/>
                  </a:lnSpc>
                  <a:defRPr/>
                </a:pPr>
                <a:r>
                  <a:rPr lang="zh-CN" altLang="en-US" sz="1600" dirty="0">
                    <a:solidFill>
                      <a:srgbClr val="EED9D8"/>
                    </a:solidFill>
                    <a:latin typeface="思源黑体 CN Normal" panose="020B0400000000000000" pitchFamily="34" charset="-122"/>
                    <a:ea typeface="思源黑体 CN Normal" panose="020B0400000000000000" pitchFamily="34" charset="-122"/>
                  </a:rPr>
                  <a:t>在此添加标题</a:t>
                </a:r>
                <a:endParaRPr lang="zh-CN" altLang="en-US" sz="1600" dirty="0">
                  <a:solidFill>
                    <a:srgbClr val="EED9D8"/>
                  </a:solidFill>
                  <a:latin typeface="思源黑体 CN Normal" panose="020B0400000000000000" pitchFamily="34" charset="-122"/>
                  <a:ea typeface="思源黑体 CN Normal" panose="020B0400000000000000" pitchFamily="34" charset="-122"/>
                </a:endParaRPr>
              </a:p>
            </p:txBody>
          </p:sp>
        </p:grpSp>
        <p:grpSp>
          <p:nvGrpSpPr>
            <p:cNvPr id="20" name="组合 19"/>
            <p:cNvGrpSpPr/>
            <p:nvPr/>
          </p:nvGrpSpPr>
          <p:grpSpPr>
            <a:xfrm>
              <a:off x="4540227" y="2151364"/>
              <a:ext cx="332588" cy="267955"/>
              <a:chOff x="2702739" y="3017462"/>
              <a:chExt cx="535636" cy="431545"/>
            </a:xfrm>
            <a:solidFill>
              <a:schemeClr val="bg1"/>
            </a:solidFill>
          </p:grpSpPr>
          <p:sp>
            <p:nvSpPr>
              <p:cNvPr id="80" name="Freeform 45"/>
              <p:cNvSpPr/>
              <p:nvPr/>
            </p:nvSpPr>
            <p:spPr bwMode="auto">
              <a:xfrm>
                <a:off x="2772133" y="3189864"/>
                <a:ext cx="176739" cy="35782"/>
              </a:xfrm>
              <a:custGeom>
                <a:avLst/>
                <a:gdLst>
                  <a:gd name="T0" fmla="*/ 63 w 69"/>
                  <a:gd name="T1" fmla="*/ 14 h 14"/>
                  <a:gd name="T2" fmla="*/ 7 w 69"/>
                  <a:gd name="T3" fmla="*/ 14 h 14"/>
                  <a:gd name="T4" fmla="*/ 0 w 69"/>
                  <a:gd name="T5" fmla="*/ 7 h 14"/>
                  <a:gd name="T6" fmla="*/ 7 w 69"/>
                  <a:gd name="T7" fmla="*/ 0 h 14"/>
                  <a:gd name="T8" fmla="*/ 63 w 69"/>
                  <a:gd name="T9" fmla="*/ 0 h 14"/>
                  <a:gd name="T10" fmla="*/ 69 w 69"/>
                  <a:gd name="T11" fmla="*/ 7 h 14"/>
                  <a:gd name="T12" fmla="*/ 63 w 69"/>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69" h="14">
                    <a:moveTo>
                      <a:pt x="63" y="14"/>
                    </a:moveTo>
                    <a:cubicBezTo>
                      <a:pt x="7" y="14"/>
                      <a:pt x="7" y="14"/>
                      <a:pt x="7" y="14"/>
                    </a:cubicBezTo>
                    <a:cubicBezTo>
                      <a:pt x="3" y="14"/>
                      <a:pt x="0" y="11"/>
                      <a:pt x="0" y="7"/>
                    </a:cubicBezTo>
                    <a:cubicBezTo>
                      <a:pt x="0" y="3"/>
                      <a:pt x="3" y="0"/>
                      <a:pt x="7" y="0"/>
                    </a:cubicBezTo>
                    <a:cubicBezTo>
                      <a:pt x="63" y="0"/>
                      <a:pt x="63" y="0"/>
                      <a:pt x="63" y="0"/>
                    </a:cubicBezTo>
                    <a:cubicBezTo>
                      <a:pt x="66" y="0"/>
                      <a:pt x="69" y="3"/>
                      <a:pt x="69" y="7"/>
                    </a:cubicBezTo>
                    <a:cubicBezTo>
                      <a:pt x="69" y="11"/>
                      <a:pt x="66" y="14"/>
                      <a:pt x="6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ED9D8"/>
                  </a:solidFill>
                  <a:latin typeface="思源黑体 CN Normal" panose="020B0400000000000000" pitchFamily="34" charset="-122"/>
                  <a:ea typeface="思源黑体 CN Normal" panose="020B0400000000000000" pitchFamily="34" charset="-122"/>
                </a:endParaRPr>
              </a:p>
            </p:txBody>
          </p:sp>
          <p:sp>
            <p:nvSpPr>
              <p:cNvPr id="81" name="Freeform 46"/>
              <p:cNvSpPr/>
              <p:nvPr/>
            </p:nvSpPr>
            <p:spPr bwMode="auto">
              <a:xfrm>
                <a:off x="2792734" y="3194201"/>
                <a:ext cx="35782" cy="72647"/>
              </a:xfrm>
              <a:custGeom>
                <a:avLst/>
                <a:gdLst>
                  <a:gd name="T0" fmla="*/ 7 w 14"/>
                  <a:gd name="T1" fmla="*/ 28 h 28"/>
                  <a:gd name="T2" fmla="*/ 0 w 14"/>
                  <a:gd name="T3" fmla="*/ 21 h 28"/>
                  <a:gd name="T4" fmla="*/ 0 w 14"/>
                  <a:gd name="T5" fmla="*/ 7 h 28"/>
                  <a:gd name="T6" fmla="*/ 7 w 14"/>
                  <a:gd name="T7" fmla="*/ 0 h 28"/>
                  <a:gd name="T8" fmla="*/ 14 w 14"/>
                  <a:gd name="T9" fmla="*/ 7 h 28"/>
                  <a:gd name="T10" fmla="*/ 14 w 14"/>
                  <a:gd name="T11" fmla="*/ 21 h 28"/>
                  <a:gd name="T12" fmla="*/ 7 w 14"/>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14" h="28">
                    <a:moveTo>
                      <a:pt x="7" y="28"/>
                    </a:moveTo>
                    <a:cubicBezTo>
                      <a:pt x="3" y="28"/>
                      <a:pt x="0" y="25"/>
                      <a:pt x="0" y="21"/>
                    </a:cubicBezTo>
                    <a:cubicBezTo>
                      <a:pt x="0" y="7"/>
                      <a:pt x="0" y="7"/>
                      <a:pt x="0" y="7"/>
                    </a:cubicBezTo>
                    <a:cubicBezTo>
                      <a:pt x="0" y="3"/>
                      <a:pt x="3" y="0"/>
                      <a:pt x="7" y="0"/>
                    </a:cubicBezTo>
                    <a:cubicBezTo>
                      <a:pt x="11" y="0"/>
                      <a:pt x="14" y="3"/>
                      <a:pt x="14" y="7"/>
                    </a:cubicBezTo>
                    <a:cubicBezTo>
                      <a:pt x="14" y="21"/>
                      <a:pt x="14" y="21"/>
                      <a:pt x="14" y="21"/>
                    </a:cubicBezTo>
                    <a:cubicBezTo>
                      <a:pt x="14" y="25"/>
                      <a:pt x="11" y="28"/>
                      <a:pt x="7"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ED9D8"/>
                  </a:solidFill>
                  <a:latin typeface="思源黑体 CN Normal" panose="020B0400000000000000" pitchFamily="34" charset="-122"/>
                  <a:ea typeface="思源黑体 CN Normal" panose="020B0400000000000000" pitchFamily="34" charset="-122"/>
                </a:endParaRPr>
              </a:p>
            </p:txBody>
          </p:sp>
          <p:sp>
            <p:nvSpPr>
              <p:cNvPr id="82" name="Freeform 47"/>
              <p:cNvSpPr/>
              <p:nvPr/>
            </p:nvSpPr>
            <p:spPr bwMode="auto">
              <a:xfrm>
                <a:off x="2836106" y="3194201"/>
                <a:ext cx="33613" cy="72647"/>
              </a:xfrm>
              <a:custGeom>
                <a:avLst/>
                <a:gdLst>
                  <a:gd name="T0" fmla="*/ 7 w 13"/>
                  <a:gd name="T1" fmla="*/ 28 h 28"/>
                  <a:gd name="T2" fmla="*/ 0 w 13"/>
                  <a:gd name="T3" fmla="*/ 21 h 28"/>
                  <a:gd name="T4" fmla="*/ 0 w 13"/>
                  <a:gd name="T5" fmla="*/ 7 h 28"/>
                  <a:gd name="T6" fmla="*/ 7 w 13"/>
                  <a:gd name="T7" fmla="*/ 0 h 28"/>
                  <a:gd name="T8" fmla="*/ 13 w 13"/>
                  <a:gd name="T9" fmla="*/ 7 h 28"/>
                  <a:gd name="T10" fmla="*/ 13 w 13"/>
                  <a:gd name="T11" fmla="*/ 21 h 28"/>
                  <a:gd name="T12" fmla="*/ 7 w 13"/>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13" h="28">
                    <a:moveTo>
                      <a:pt x="7" y="28"/>
                    </a:moveTo>
                    <a:cubicBezTo>
                      <a:pt x="3" y="28"/>
                      <a:pt x="0" y="25"/>
                      <a:pt x="0" y="21"/>
                    </a:cubicBezTo>
                    <a:cubicBezTo>
                      <a:pt x="0" y="7"/>
                      <a:pt x="0" y="7"/>
                      <a:pt x="0" y="7"/>
                    </a:cubicBezTo>
                    <a:cubicBezTo>
                      <a:pt x="0" y="3"/>
                      <a:pt x="3" y="0"/>
                      <a:pt x="7" y="0"/>
                    </a:cubicBezTo>
                    <a:cubicBezTo>
                      <a:pt x="10" y="0"/>
                      <a:pt x="13" y="3"/>
                      <a:pt x="13" y="7"/>
                    </a:cubicBezTo>
                    <a:cubicBezTo>
                      <a:pt x="13" y="21"/>
                      <a:pt x="13" y="21"/>
                      <a:pt x="13" y="21"/>
                    </a:cubicBezTo>
                    <a:cubicBezTo>
                      <a:pt x="13" y="25"/>
                      <a:pt x="10" y="28"/>
                      <a:pt x="7"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ED9D8"/>
                  </a:solidFill>
                  <a:latin typeface="思源黑体 CN Normal" panose="020B0400000000000000" pitchFamily="34" charset="-122"/>
                  <a:ea typeface="思源黑体 CN Normal" panose="020B0400000000000000" pitchFamily="34" charset="-122"/>
                </a:endParaRPr>
              </a:p>
            </p:txBody>
          </p:sp>
          <p:sp>
            <p:nvSpPr>
              <p:cNvPr id="83" name="Freeform 48"/>
              <p:cNvSpPr>
                <a:spLocks noEditPoints="1"/>
              </p:cNvSpPr>
              <p:nvPr/>
            </p:nvSpPr>
            <p:spPr bwMode="auto">
              <a:xfrm>
                <a:off x="2920680" y="3133481"/>
                <a:ext cx="101923" cy="148547"/>
              </a:xfrm>
              <a:custGeom>
                <a:avLst/>
                <a:gdLst>
                  <a:gd name="T0" fmla="*/ 20 w 40"/>
                  <a:gd name="T1" fmla="*/ 58 h 58"/>
                  <a:gd name="T2" fmla="*/ 0 w 40"/>
                  <a:gd name="T3" fmla="*/ 38 h 58"/>
                  <a:gd name="T4" fmla="*/ 0 w 40"/>
                  <a:gd name="T5" fmla="*/ 20 h 58"/>
                  <a:gd name="T6" fmla="*/ 20 w 40"/>
                  <a:gd name="T7" fmla="*/ 0 h 58"/>
                  <a:gd name="T8" fmla="*/ 40 w 40"/>
                  <a:gd name="T9" fmla="*/ 20 h 58"/>
                  <a:gd name="T10" fmla="*/ 40 w 40"/>
                  <a:gd name="T11" fmla="*/ 38 h 58"/>
                  <a:gd name="T12" fmla="*/ 20 w 40"/>
                  <a:gd name="T13" fmla="*/ 58 h 58"/>
                  <a:gd name="T14" fmla="*/ 20 w 40"/>
                  <a:gd name="T15" fmla="*/ 13 h 58"/>
                  <a:gd name="T16" fmla="*/ 14 w 40"/>
                  <a:gd name="T17" fmla="*/ 20 h 58"/>
                  <a:gd name="T18" fmla="*/ 14 w 40"/>
                  <a:gd name="T19" fmla="*/ 38 h 58"/>
                  <a:gd name="T20" fmla="*/ 20 w 40"/>
                  <a:gd name="T21" fmla="*/ 45 h 58"/>
                  <a:gd name="T22" fmla="*/ 27 w 40"/>
                  <a:gd name="T23" fmla="*/ 38 h 58"/>
                  <a:gd name="T24" fmla="*/ 27 w 40"/>
                  <a:gd name="T25" fmla="*/ 20 h 58"/>
                  <a:gd name="T26" fmla="*/ 20 w 40"/>
                  <a:gd name="T2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58">
                    <a:moveTo>
                      <a:pt x="20" y="58"/>
                    </a:moveTo>
                    <a:cubicBezTo>
                      <a:pt x="9" y="58"/>
                      <a:pt x="0" y="49"/>
                      <a:pt x="0" y="38"/>
                    </a:cubicBezTo>
                    <a:cubicBezTo>
                      <a:pt x="0" y="20"/>
                      <a:pt x="0" y="20"/>
                      <a:pt x="0" y="20"/>
                    </a:cubicBezTo>
                    <a:cubicBezTo>
                      <a:pt x="0" y="9"/>
                      <a:pt x="9" y="0"/>
                      <a:pt x="20" y="0"/>
                    </a:cubicBezTo>
                    <a:cubicBezTo>
                      <a:pt x="31" y="0"/>
                      <a:pt x="40" y="9"/>
                      <a:pt x="40" y="20"/>
                    </a:cubicBezTo>
                    <a:cubicBezTo>
                      <a:pt x="40" y="38"/>
                      <a:pt x="40" y="38"/>
                      <a:pt x="40" y="38"/>
                    </a:cubicBezTo>
                    <a:cubicBezTo>
                      <a:pt x="40" y="49"/>
                      <a:pt x="31" y="58"/>
                      <a:pt x="20" y="58"/>
                    </a:cubicBezTo>
                    <a:close/>
                    <a:moveTo>
                      <a:pt x="20" y="13"/>
                    </a:moveTo>
                    <a:cubicBezTo>
                      <a:pt x="17" y="13"/>
                      <a:pt x="14" y="16"/>
                      <a:pt x="14" y="20"/>
                    </a:cubicBezTo>
                    <a:cubicBezTo>
                      <a:pt x="14" y="38"/>
                      <a:pt x="14" y="38"/>
                      <a:pt x="14" y="38"/>
                    </a:cubicBezTo>
                    <a:cubicBezTo>
                      <a:pt x="14" y="42"/>
                      <a:pt x="17" y="45"/>
                      <a:pt x="20" y="45"/>
                    </a:cubicBezTo>
                    <a:cubicBezTo>
                      <a:pt x="24" y="45"/>
                      <a:pt x="27" y="42"/>
                      <a:pt x="27" y="38"/>
                    </a:cubicBezTo>
                    <a:cubicBezTo>
                      <a:pt x="27" y="20"/>
                      <a:pt x="27" y="20"/>
                      <a:pt x="27" y="20"/>
                    </a:cubicBezTo>
                    <a:cubicBezTo>
                      <a:pt x="27" y="16"/>
                      <a:pt x="24" y="13"/>
                      <a:pt x="20"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ED9D8"/>
                  </a:solidFill>
                  <a:latin typeface="思源黑体 CN Normal" panose="020B0400000000000000" pitchFamily="34" charset="-122"/>
                  <a:ea typeface="思源黑体 CN Normal" panose="020B0400000000000000" pitchFamily="34" charset="-122"/>
                </a:endParaRPr>
              </a:p>
            </p:txBody>
          </p:sp>
          <p:sp>
            <p:nvSpPr>
              <p:cNvPr id="84" name="Freeform 49"/>
              <p:cNvSpPr>
                <a:spLocks noEditPoints="1"/>
              </p:cNvSpPr>
              <p:nvPr/>
            </p:nvSpPr>
            <p:spPr bwMode="auto">
              <a:xfrm>
                <a:off x="2702739" y="3017462"/>
                <a:ext cx="535636" cy="431545"/>
              </a:xfrm>
              <a:custGeom>
                <a:avLst/>
                <a:gdLst>
                  <a:gd name="T0" fmla="*/ 200 w 209"/>
                  <a:gd name="T1" fmla="*/ 140 h 168"/>
                  <a:gd name="T2" fmla="*/ 159 w 209"/>
                  <a:gd name="T3" fmla="*/ 114 h 168"/>
                  <a:gd name="T4" fmla="*/ 148 w 209"/>
                  <a:gd name="T5" fmla="*/ 112 h 168"/>
                  <a:gd name="T6" fmla="*/ 144 w 209"/>
                  <a:gd name="T7" fmla="*/ 113 h 168"/>
                  <a:gd name="T8" fmla="*/ 137 w 209"/>
                  <a:gd name="T9" fmla="*/ 109 h 168"/>
                  <a:gd name="T10" fmla="*/ 144 w 209"/>
                  <a:gd name="T11" fmla="*/ 60 h 168"/>
                  <a:gd name="T12" fmla="*/ 60 w 209"/>
                  <a:gd name="T13" fmla="*/ 9 h 168"/>
                  <a:gd name="T14" fmla="*/ 9 w 209"/>
                  <a:gd name="T15" fmla="*/ 92 h 168"/>
                  <a:gd name="T16" fmla="*/ 93 w 209"/>
                  <a:gd name="T17" fmla="*/ 143 h 168"/>
                  <a:gd name="T18" fmla="*/ 129 w 209"/>
                  <a:gd name="T19" fmla="*/ 121 h 168"/>
                  <a:gd name="T20" fmla="*/ 136 w 209"/>
                  <a:gd name="T21" fmla="*/ 125 h 168"/>
                  <a:gd name="T22" fmla="*/ 143 w 209"/>
                  <a:gd name="T23" fmla="*/ 139 h 168"/>
                  <a:gd name="T24" fmla="*/ 183 w 209"/>
                  <a:gd name="T25" fmla="*/ 165 h 168"/>
                  <a:gd name="T26" fmla="*/ 195 w 209"/>
                  <a:gd name="T27" fmla="*/ 167 h 168"/>
                  <a:gd name="T28" fmla="*/ 204 w 209"/>
                  <a:gd name="T29" fmla="*/ 161 h 168"/>
                  <a:gd name="T30" fmla="*/ 200 w 209"/>
                  <a:gd name="T31" fmla="*/ 140 h 168"/>
                  <a:gd name="T32" fmla="*/ 90 w 209"/>
                  <a:gd name="T33" fmla="*/ 131 h 168"/>
                  <a:gd name="T34" fmla="*/ 22 w 209"/>
                  <a:gd name="T35" fmla="*/ 89 h 168"/>
                  <a:gd name="T36" fmla="*/ 63 w 209"/>
                  <a:gd name="T37" fmla="*/ 21 h 168"/>
                  <a:gd name="T38" fmla="*/ 131 w 209"/>
                  <a:gd name="T39" fmla="*/ 63 h 168"/>
                  <a:gd name="T40" fmla="*/ 90 w 209"/>
                  <a:gd name="T41" fmla="*/ 131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9" h="168">
                    <a:moveTo>
                      <a:pt x="200" y="140"/>
                    </a:moveTo>
                    <a:cubicBezTo>
                      <a:pt x="159" y="114"/>
                      <a:pt x="159" y="114"/>
                      <a:pt x="159" y="114"/>
                    </a:cubicBezTo>
                    <a:cubicBezTo>
                      <a:pt x="156" y="111"/>
                      <a:pt x="152" y="111"/>
                      <a:pt x="148" y="112"/>
                    </a:cubicBezTo>
                    <a:cubicBezTo>
                      <a:pt x="146" y="112"/>
                      <a:pt x="145" y="113"/>
                      <a:pt x="144" y="113"/>
                    </a:cubicBezTo>
                    <a:cubicBezTo>
                      <a:pt x="137" y="109"/>
                      <a:pt x="137" y="109"/>
                      <a:pt x="137" y="109"/>
                    </a:cubicBezTo>
                    <a:cubicBezTo>
                      <a:pt x="145" y="94"/>
                      <a:pt x="148" y="77"/>
                      <a:pt x="144" y="60"/>
                    </a:cubicBezTo>
                    <a:cubicBezTo>
                      <a:pt x="135" y="22"/>
                      <a:pt x="97" y="0"/>
                      <a:pt x="60" y="9"/>
                    </a:cubicBezTo>
                    <a:cubicBezTo>
                      <a:pt x="23" y="18"/>
                      <a:pt x="0" y="55"/>
                      <a:pt x="9" y="92"/>
                    </a:cubicBezTo>
                    <a:cubicBezTo>
                      <a:pt x="18" y="129"/>
                      <a:pt x="56" y="152"/>
                      <a:pt x="93" y="143"/>
                    </a:cubicBezTo>
                    <a:cubicBezTo>
                      <a:pt x="108" y="140"/>
                      <a:pt x="120" y="132"/>
                      <a:pt x="129" y="121"/>
                    </a:cubicBezTo>
                    <a:cubicBezTo>
                      <a:pt x="136" y="125"/>
                      <a:pt x="136" y="125"/>
                      <a:pt x="136" y="125"/>
                    </a:cubicBezTo>
                    <a:cubicBezTo>
                      <a:pt x="136" y="131"/>
                      <a:pt x="138" y="136"/>
                      <a:pt x="143" y="139"/>
                    </a:cubicBezTo>
                    <a:cubicBezTo>
                      <a:pt x="183" y="165"/>
                      <a:pt x="183" y="165"/>
                      <a:pt x="183" y="165"/>
                    </a:cubicBezTo>
                    <a:cubicBezTo>
                      <a:pt x="187" y="168"/>
                      <a:pt x="191" y="168"/>
                      <a:pt x="195" y="167"/>
                    </a:cubicBezTo>
                    <a:cubicBezTo>
                      <a:pt x="199" y="166"/>
                      <a:pt x="202" y="164"/>
                      <a:pt x="204" y="161"/>
                    </a:cubicBezTo>
                    <a:cubicBezTo>
                      <a:pt x="209" y="154"/>
                      <a:pt x="207" y="144"/>
                      <a:pt x="200" y="140"/>
                    </a:cubicBezTo>
                    <a:close/>
                    <a:moveTo>
                      <a:pt x="90" y="131"/>
                    </a:moveTo>
                    <a:cubicBezTo>
                      <a:pt x="60" y="138"/>
                      <a:pt x="29" y="120"/>
                      <a:pt x="22" y="89"/>
                    </a:cubicBezTo>
                    <a:cubicBezTo>
                      <a:pt x="14" y="59"/>
                      <a:pt x="33" y="28"/>
                      <a:pt x="63" y="21"/>
                    </a:cubicBezTo>
                    <a:cubicBezTo>
                      <a:pt x="94" y="14"/>
                      <a:pt x="124" y="32"/>
                      <a:pt x="131" y="63"/>
                    </a:cubicBezTo>
                    <a:cubicBezTo>
                      <a:pt x="139" y="93"/>
                      <a:pt x="120" y="123"/>
                      <a:pt x="90" y="1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ED9D8"/>
                  </a:solidFill>
                  <a:latin typeface="思源黑体 CN Normal" panose="020B0400000000000000" pitchFamily="34" charset="-122"/>
                  <a:ea typeface="思源黑体 CN Normal" panose="020B0400000000000000" pitchFamily="34" charset="-122"/>
                </a:endParaRPr>
              </a:p>
            </p:txBody>
          </p:sp>
        </p:grpSp>
        <p:grpSp>
          <p:nvGrpSpPr>
            <p:cNvPr id="21" name="组合 20"/>
            <p:cNvGrpSpPr/>
            <p:nvPr/>
          </p:nvGrpSpPr>
          <p:grpSpPr>
            <a:xfrm>
              <a:off x="7332544" y="2164492"/>
              <a:ext cx="335955" cy="241698"/>
              <a:chOff x="3820635" y="3071676"/>
              <a:chExt cx="541058" cy="389258"/>
            </a:xfrm>
            <a:solidFill>
              <a:schemeClr val="bg1"/>
            </a:solidFill>
          </p:grpSpPr>
          <p:sp>
            <p:nvSpPr>
              <p:cNvPr id="72" name="Freeform 226"/>
              <p:cNvSpPr>
                <a:spLocks noEditPoints="1"/>
              </p:cNvSpPr>
              <p:nvPr/>
            </p:nvSpPr>
            <p:spPr bwMode="auto">
              <a:xfrm>
                <a:off x="3820635" y="3071676"/>
                <a:ext cx="438051" cy="389258"/>
              </a:xfrm>
              <a:custGeom>
                <a:avLst/>
                <a:gdLst>
                  <a:gd name="T0" fmla="*/ 166 w 171"/>
                  <a:gd name="T1" fmla="*/ 0 h 152"/>
                  <a:gd name="T2" fmla="*/ 6 w 171"/>
                  <a:gd name="T3" fmla="*/ 0 h 152"/>
                  <a:gd name="T4" fmla="*/ 0 w 171"/>
                  <a:gd name="T5" fmla="*/ 6 h 152"/>
                  <a:gd name="T6" fmla="*/ 0 w 171"/>
                  <a:gd name="T7" fmla="*/ 147 h 152"/>
                  <a:gd name="T8" fmla="*/ 6 w 171"/>
                  <a:gd name="T9" fmla="*/ 152 h 152"/>
                  <a:gd name="T10" fmla="*/ 166 w 171"/>
                  <a:gd name="T11" fmla="*/ 152 h 152"/>
                  <a:gd name="T12" fmla="*/ 171 w 171"/>
                  <a:gd name="T13" fmla="*/ 147 h 152"/>
                  <a:gd name="T14" fmla="*/ 171 w 171"/>
                  <a:gd name="T15" fmla="*/ 6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6" y="0"/>
                      <a:pt x="6" y="0"/>
                      <a:pt x="6" y="0"/>
                    </a:cubicBezTo>
                    <a:cubicBezTo>
                      <a:pt x="3" y="0"/>
                      <a:pt x="0" y="3"/>
                      <a:pt x="0" y="6"/>
                    </a:cubicBezTo>
                    <a:cubicBezTo>
                      <a:pt x="0" y="147"/>
                      <a:pt x="0" y="147"/>
                      <a:pt x="0" y="147"/>
                    </a:cubicBezTo>
                    <a:cubicBezTo>
                      <a:pt x="0" y="150"/>
                      <a:pt x="3" y="152"/>
                      <a:pt x="6" y="152"/>
                    </a:cubicBezTo>
                    <a:cubicBezTo>
                      <a:pt x="166" y="152"/>
                      <a:pt x="166" y="152"/>
                      <a:pt x="166" y="152"/>
                    </a:cubicBezTo>
                    <a:cubicBezTo>
                      <a:pt x="169" y="152"/>
                      <a:pt x="171" y="150"/>
                      <a:pt x="171" y="147"/>
                    </a:cubicBezTo>
                    <a:cubicBezTo>
                      <a:pt x="171" y="6"/>
                      <a:pt x="171" y="6"/>
                      <a:pt x="171" y="6"/>
                    </a:cubicBezTo>
                    <a:cubicBezTo>
                      <a:pt x="171" y="3"/>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ED9D8"/>
                  </a:solidFill>
                  <a:latin typeface="思源黑体 CN Normal" panose="020B0400000000000000" pitchFamily="34" charset="-122"/>
                  <a:ea typeface="思源黑体 CN Normal" panose="020B0400000000000000" pitchFamily="34" charset="-122"/>
                </a:endParaRPr>
              </a:p>
            </p:txBody>
          </p:sp>
          <p:sp>
            <p:nvSpPr>
              <p:cNvPr id="73" name="Freeform 227"/>
              <p:cNvSpPr/>
              <p:nvPr/>
            </p:nvSpPr>
            <p:spPr bwMode="auto">
              <a:xfrm>
                <a:off x="4117729" y="3336242"/>
                <a:ext cx="41203" cy="40119"/>
              </a:xfrm>
              <a:custGeom>
                <a:avLst/>
                <a:gdLst>
                  <a:gd name="T0" fmla="*/ 12 w 38"/>
                  <a:gd name="T1" fmla="*/ 0 h 37"/>
                  <a:gd name="T2" fmla="*/ 12 w 38"/>
                  <a:gd name="T3" fmla="*/ 2 h 37"/>
                  <a:gd name="T4" fmla="*/ 0 w 38"/>
                  <a:gd name="T5" fmla="*/ 37 h 37"/>
                  <a:gd name="T6" fmla="*/ 36 w 38"/>
                  <a:gd name="T7" fmla="*/ 28 h 37"/>
                  <a:gd name="T8" fmla="*/ 38 w 38"/>
                  <a:gd name="T9" fmla="*/ 26 h 37"/>
                  <a:gd name="T10" fmla="*/ 12 w 38"/>
                  <a:gd name="T11" fmla="*/ 0 h 37"/>
                </a:gdLst>
                <a:ahLst/>
                <a:cxnLst>
                  <a:cxn ang="0">
                    <a:pos x="T0" y="T1"/>
                  </a:cxn>
                  <a:cxn ang="0">
                    <a:pos x="T2" y="T3"/>
                  </a:cxn>
                  <a:cxn ang="0">
                    <a:pos x="T4" y="T5"/>
                  </a:cxn>
                  <a:cxn ang="0">
                    <a:pos x="T6" y="T7"/>
                  </a:cxn>
                  <a:cxn ang="0">
                    <a:pos x="T8" y="T9"/>
                  </a:cxn>
                  <a:cxn ang="0">
                    <a:pos x="T10" y="T11"/>
                  </a:cxn>
                </a:cxnLst>
                <a:rect l="0" t="0" r="r" b="b"/>
                <a:pathLst>
                  <a:path w="38" h="37">
                    <a:moveTo>
                      <a:pt x="12" y="0"/>
                    </a:moveTo>
                    <a:lnTo>
                      <a:pt x="12" y="2"/>
                    </a:lnTo>
                    <a:lnTo>
                      <a:pt x="0" y="37"/>
                    </a:lnTo>
                    <a:lnTo>
                      <a:pt x="36" y="28"/>
                    </a:lnTo>
                    <a:lnTo>
                      <a:pt x="38" y="26"/>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ED9D8"/>
                  </a:solidFill>
                  <a:latin typeface="思源黑体 CN Normal" panose="020B0400000000000000" pitchFamily="34" charset="-122"/>
                  <a:ea typeface="思源黑体 CN Normal" panose="020B0400000000000000" pitchFamily="34" charset="-122"/>
                </a:endParaRPr>
              </a:p>
            </p:txBody>
          </p:sp>
          <p:sp>
            <p:nvSpPr>
              <p:cNvPr id="74" name="Freeform 228"/>
              <p:cNvSpPr/>
              <p:nvPr/>
            </p:nvSpPr>
            <p:spPr bwMode="auto">
              <a:xfrm>
                <a:off x="4281456" y="3135649"/>
                <a:ext cx="80237" cy="76984"/>
              </a:xfrm>
              <a:custGeom>
                <a:avLst/>
                <a:gdLst>
                  <a:gd name="T0" fmla="*/ 23 w 31"/>
                  <a:gd name="T1" fmla="*/ 30 h 30"/>
                  <a:gd name="T2" fmla="*/ 29 w 31"/>
                  <a:gd name="T3" fmla="*/ 24 h 30"/>
                  <a:gd name="T4" fmla="*/ 29 w 31"/>
                  <a:gd name="T5" fmla="*/ 17 h 30"/>
                  <a:gd name="T6" fmla="*/ 13 w 31"/>
                  <a:gd name="T7" fmla="*/ 2 h 30"/>
                  <a:gd name="T8" fmla="*/ 6 w 31"/>
                  <a:gd name="T9" fmla="*/ 2 h 30"/>
                  <a:gd name="T10" fmla="*/ 0 w 31"/>
                  <a:gd name="T11" fmla="*/ 8 h 30"/>
                  <a:gd name="T12" fmla="*/ 23 w 31"/>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31" h="30">
                    <a:moveTo>
                      <a:pt x="23" y="30"/>
                    </a:moveTo>
                    <a:cubicBezTo>
                      <a:pt x="29" y="24"/>
                      <a:pt x="29" y="24"/>
                      <a:pt x="29" y="24"/>
                    </a:cubicBezTo>
                    <a:cubicBezTo>
                      <a:pt x="31" y="22"/>
                      <a:pt x="31" y="19"/>
                      <a:pt x="29" y="17"/>
                    </a:cubicBezTo>
                    <a:cubicBezTo>
                      <a:pt x="13" y="2"/>
                      <a:pt x="13" y="2"/>
                      <a:pt x="13" y="2"/>
                    </a:cubicBezTo>
                    <a:cubicBezTo>
                      <a:pt x="11" y="0"/>
                      <a:pt x="8" y="0"/>
                      <a:pt x="6" y="2"/>
                    </a:cubicBezTo>
                    <a:cubicBezTo>
                      <a:pt x="0" y="8"/>
                      <a:pt x="0" y="8"/>
                      <a:pt x="0" y="8"/>
                    </a:cubicBezTo>
                    <a:lnTo>
                      <a:pt x="23"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ED9D8"/>
                  </a:solidFill>
                  <a:latin typeface="思源黑体 CN Normal" panose="020B0400000000000000" pitchFamily="34" charset="-122"/>
                  <a:ea typeface="思源黑体 CN Normal" panose="020B0400000000000000" pitchFamily="34" charset="-122"/>
                </a:endParaRPr>
              </a:p>
            </p:txBody>
          </p:sp>
          <p:sp>
            <p:nvSpPr>
              <p:cNvPr id="75" name="Freeform 229"/>
              <p:cNvSpPr/>
              <p:nvPr/>
            </p:nvSpPr>
            <p:spPr bwMode="auto">
              <a:xfrm>
                <a:off x="4151342" y="3161672"/>
                <a:ext cx="182160" cy="184328"/>
              </a:xfrm>
              <a:custGeom>
                <a:avLst/>
                <a:gdLst>
                  <a:gd name="T0" fmla="*/ 49 w 71"/>
                  <a:gd name="T1" fmla="*/ 0 h 72"/>
                  <a:gd name="T2" fmla="*/ 48 w 71"/>
                  <a:gd name="T3" fmla="*/ 1 h 72"/>
                  <a:gd name="T4" fmla="*/ 2 w 71"/>
                  <a:gd name="T5" fmla="*/ 47 h 72"/>
                  <a:gd name="T6" fmla="*/ 2 w 71"/>
                  <a:gd name="T7" fmla="*/ 55 h 72"/>
                  <a:gd name="T8" fmla="*/ 2 w 71"/>
                  <a:gd name="T9" fmla="*/ 55 h 72"/>
                  <a:gd name="T10" fmla="*/ 8 w 71"/>
                  <a:gd name="T11" fmla="*/ 57 h 72"/>
                  <a:gd name="T12" fmla="*/ 9 w 71"/>
                  <a:gd name="T13" fmla="*/ 62 h 72"/>
                  <a:gd name="T14" fmla="*/ 9 w 71"/>
                  <a:gd name="T15" fmla="*/ 62 h 72"/>
                  <a:gd name="T16" fmla="*/ 15 w 71"/>
                  <a:gd name="T17" fmla="*/ 64 h 72"/>
                  <a:gd name="T18" fmla="*/ 16 w 71"/>
                  <a:gd name="T19" fmla="*/ 69 h 72"/>
                  <a:gd name="T20" fmla="*/ 17 w 71"/>
                  <a:gd name="T21" fmla="*/ 70 h 72"/>
                  <a:gd name="T22" fmla="*/ 24 w 71"/>
                  <a:gd name="T23" fmla="*/ 70 h 72"/>
                  <a:gd name="T24" fmla="*/ 71 w 71"/>
                  <a:gd name="T25" fmla="*/ 23 h 72"/>
                  <a:gd name="T26" fmla="*/ 71 w 71"/>
                  <a:gd name="T27" fmla="*/ 23 h 72"/>
                  <a:gd name="T28" fmla="*/ 49 w 71"/>
                  <a:gd name="T2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2">
                    <a:moveTo>
                      <a:pt x="49" y="0"/>
                    </a:moveTo>
                    <a:cubicBezTo>
                      <a:pt x="49" y="0"/>
                      <a:pt x="48" y="0"/>
                      <a:pt x="48" y="1"/>
                    </a:cubicBezTo>
                    <a:cubicBezTo>
                      <a:pt x="2" y="47"/>
                      <a:pt x="2" y="47"/>
                      <a:pt x="2" y="47"/>
                    </a:cubicBezTo>
                    <a:cubicBezTo>
                      <a:pt x="0" y="49"/>
                      <a:pt x="0" y="53"/>
                      <a:pt x="2" y="55"/>
                    </a:cubicBezTo>
                    <a:cubicBezTo>
                      <a:pt x="2" y="55"/>
                      <a:pt x="2" y="55"/>
                      <a:pt x="2" y="55"/>
                    </a:cubicBezTo>
                    <a:cubicBezTo>
                      <a:pt x="4" y="57"/>
                      <a:pt x="6" y="57"/>
                      <a:pt x="8" y="57"/>
                    </a:cubicBezTo>
                    <a:cubicBezTo>
                      <a:pt x="7" y="58"/>
                      <a:pt x="7" y="60"/>
                      <a:pt x="9" y="62"/>
                    </a:cubicBezTo>
                    <a:cubicBezTo>
                      <a:pt x="9" y="62"/>
                      <a:pt x="9" y="62"/>
                      <a:pt x="9" y="62"/>
                    </a:cubicBezTo>
                    <a:cubicBezTo>
                      <a:pt x="11" y="64"/>
                      <a:pt x="13" y="64"/>
                      <a:pt x="15" y="64"/>
                    </a:cubicBezTo>
                    <a:cubicBezTo>
                      <a:pt x="14" y="66"/>
                      <a:pt x="15" y="68"/>
                      <a:pt x="16" y="69"/>
                    </a:cubicBezTo>
                    <a:cubicBezTo>
                      <a:pt x="17" y="70"/>
                      <a:pt x="17" y="70"/>
                      <a:pt x="17" y="70"/>
                    </a:cubicBezTo>
                    <a:cubicBezTo>
                      <a:pt x="19" y="72"/>
                      <a:pt x="22" y="72"/>
                      <a:pt x="24" y="70"/>
                    </a:cubicBezTo>
                    <a:cubicBezTo>
                      <a:pt x="71" y="23"/>
                      <a:pt x="71" y="23"/>
                      <a:pt x="71" y="23"/>
                    </a:cubicBezTo>
                    <a:cubicBezTo>
                      <a:pt x="71" y="23"/>
                      <a:pt x="71" y="23"/>
                      <a:pt x="71" y="23"/>
                    </a:cubicBezTo>
                    <a:lnTo>
                      <a:pt x="4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ED9D8"/>
                  </a:solidFill>
                  <a:latin typeface="思源黑体 CN Normal" panose="020B0400000000000000" pitchFamily="34" charset="-122"/>
                  <a:ea typeface="思源黑体 CN Normal" panose="020B0400000000000000" pitchFamily="34" charset="-122"/>
                </a:endParaRPr>
              </a:p>
            </p:txBody>
          </p:sp>
          <p:sp>
            <p:nvSpPr>
              <p:cNvPr id="76" name="Rectangle 230"/>
              <p:cNvSpPr>
                <a:spLocks noChangeArrowheads="1"/>
              </p:cNvSpPr>
              <p:nvPr/>
            </p:nvSpPr>
            <p:spPr bwMode="auto">
              <a:xfrm>
                <a:off x="3879187" y="3222392"/>
                <a:ext cx="140957" cy="162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EED9D8"/>
                  </a:solidFill>
                  <a:latin typeface="思源黑体 CN Normal" panose="020B0400000000000000" pitchFamily="34" charset="-122"/>
                  <a:ea typeface="思源黑体 CN Normal" panose="020B0400000000000000" pitchFamily="34" charset="-122"/>
                </a:endParaRPr>
              </a:p>
            </p:txBody>
          </p:sp>
          <p:sp>
            <p:nvSpPr>
              <p:cNvPr id="77" name="Rectangle 231"/>
              <p:cNvSpPr>
                <a:spLocks noChangeArrowheads="1"/>
              </p:cNvSpPr>
              <p:nvPr/>
            </p:nvSpPr>
            <p:spPr bwMode="auto">
              <a:xfrm>
                <a:off x="3879187" y="3269016"/>
                <a:ext cx="225531"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EED9D8"/>
                  </a:solidFill>
                  <a:latin typeface="思源黑体 CN Normal" panose="020B0400000000000000" pitchFamily="34" charset="-122"/>
                  <a:ea typeface="思源黑体 CN Normal" panose="020B0400000000000000" pitchFamily="34" charset="-122"/>
                </a:endParaRPr>
              </a:p>
            </p:txBody>
          </p:sp>
          <p:sp>
            <p:nvSpPr>
              <p:cNvPr id="78" name="Rectangle 232"/>
              <p:cNvSpPr>
                <a:spLocks noChangeArrowheads="1"/>
              </p:cNvSpPr>
              <p:nvPr/>
            </p:nvSpPr>
            <p:spPr bwMode="auto">
              <a:xfrm>
                <a:off x="3879187" y="3315640"/>
                <a:ext cx="225531"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EED9D8"/>
                  </a:solidFill>
                  <a:latin typeface="思源黑体 CN Normal" panose="020B0400000000000000" pitchFamily="34" charset="-122"/>
                  <a:ea typeface="思源黑体 CN Normal" panose="020B0400000000000000" pitchFamily="34" charset="-122"/>
                </a:endParaRPr>
              </a:p>
            </p:txBody>
          </p:sp>
          <p:sp>
            <p:nvSpPr>
              <p:cNvPr id="79" name="Rectangle 233"/>
              <p:cNvSpPr>
                <a:spLocks noChangeArrowheads="1"/>
              </p:cNvSpPr>
              <p:nvPr/>
            </p:nvSpPr>
            <p:spPr bwMode="auto">
              <a:xfrm>
                <a:off x="3879187" y="3361180"/>
                <a:ext cx="225531"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EED9D8"/>
                  </a:solidFill>
                  <a:latin typeface="思源黑体 CN Normal" panose="020B0400000000000000" pitchFamily="34" charset="-122"/>
                  <a:ea typeface="思源黑体 CN Normal" panose="020B0400000000000000" pitchFamily="34" charset="-122"/>
                </a:endParaRPr>
              </a:p>
            </p:txBody>
          </p:sp>
        </p:grpSp>
        <p:grpSp>
          <p:nvGrpSpPr>
            <p:cNvPr id="22" name="组合 21"/>
            <p:cNvGrpSpPr/>
            <p:nvPr/>
          </p:nvGrpSpPr>
          <p:grpSpPr>
            <a:xfrm>
              <a:off x="4554702" y="4999438"/>
              <a:ext cx="303639" cy="286806"/>
              <a:chOff x="4882149" y="3025052"/>
              <a:chExt cx="489013" cy="461905"/>
            </a:xfrm>
            <a:solidFill>
              <a:schemeClr val="bg1"/>
            </a:solidFill>
          </p:grpSpPr>
          <p:sp>
            <p:nvSpPr>
              <p:cNvPr id="65" name="Freeform 250"/>
              <p:cNvSpPr/>
              <p:nvPr/>
            </p:nvSpPr>
            <p:spPr bwMode="auto">
              <a:xfrm>
                <a:off x="4882149" y="3161672"/>
                <a:ext cx="468411" cy="325285"/>
              </a:xfrm>
              <a:custGeom>
                <a:avLst/>
                <a:gdLst>
                  <a:gd name="T0" fmla="*/ 102 w 183"/>
                  <a:gd name="T1" fmla="*/ 127 h 127"/>
                  <a:gd name="T2" fmla="*/ 65 w 183"/>
                  <a:gd name="T3" fmla="*/ 119 h 127"/>
                  <a:gd name="T4" fmla="*/ 20 w 183"/>
                  <a:gd name="T5" fmla="*/ 0 h 127"/>
                  <a:gd name="T6" fmla="*/ 50 w 183"/>
                  <a:gd name="T7" fmla="*/ 14 h 127"/>
                  <a:gd name="T8" fmla="*/ 78 w 183"/>
                  <a:gd name="T9" fmla="*/ 89 h 127"/>
                  <a:gd name="T10" fmla="*/ 154 w 183"/>
                  <a:gd name="T11" fmla="*/ 60 h 127"/>
                  <a:gd name="T12" fmla="*/ 183 w 183"/>
                  <a:gd name="T13" fmla="*/ 74 h 127"/>
                  <a:gd name="T14" fmla="*/ 134 w 183"/>
                  <a:gd name="T15" fmla="*/ 121 h 127"/>
                  <a:gd name="T16" fmla="*/ 102 w 183"/>
                  <a:gd name="T1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127">
                    <a:moveTo>
                      <a:pt x="102" y="127"/>
                    </a:moveTo>
                    <a:cubicBezTo>
                      <a:pt x="89" y="127"/>
                      <a:pt x="77" y="124"/>
                      <a:pt x="65" y="119"/>
                    </a:cubicBezTo>
                    <a:cubicBezTo>
                      <a:pt x="20" y="98"/>
                      <a:pt x="0" y="45"/>
                      <a:pt x="20" y="0"/>
                    </a:cubicBezTo>
                    <a:cubicBezTo>
                      <a:pt x="50" y="14"/>
                      <a:pt x="50" y="14"/>
                      <a:pt x="50" y="14"/>
                    </a:cubicBezTo>
                    <a:cubicBezTo>
                      <a:pt x="37" y="42"/>
                      <a:pt x="50" y="76"/>
                      <a:pt x="78" y="89"/>
                    </a:cubicBezTo>
                    <a:cubicBezTo>
                      <a:pt x="107" y="102"/>
                      <a:pt x="141" y="89"/>
                      <a:pt x="154" y="60"/>
                    </a:cubicBezTo>
                    <a:cubicBezTo>
                      <a:pt x="183" y="74"/>
                      <a:pt x="183" y="74"/>
                      <a:pt x="183" y="74"/>
                    </a:cubicBezTo>
                    <a:cubicBezTo>
                      <a:pt x="174" y="96"/>
                      <a:pt x="156" y="112"/>
                      <a:pt x="134" y="121"/>
                    </a:cubicBezTo>
                    <a:cubicBezTo>
                      <a:pt x="123" y="125"/>
                      <a:pt x="112" y="127"/>
                      <a:pt x="102" y="1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ED9D8"/>
                  </a:solidFill>
                  <a:latin typeface="思源黑体 CN Normal" panose="020B0400000000000000" pitchFamily="34" charset="-122"/>
                  <a:ea typeface="思源黑体 CN Normal" panose="020B0400000000000000" pitchFamily="34" charset="-122"/>
                </a:endParaRPr>
              </a:p>
            </p:txBody>
          </p:sp>
          <p:sp>
            <p:nvSpPr>
              <p:cNvPr id="66" name="Freeform 251"/>
              <p:cNvSpPr/>
              <p:nvPr/>
            </p:nvSpPr>
            <p:spPr bwMode="auto">
              <a:xfrm>
                <a:off x="4942869" y="3028305"/>
                <a:ext cx="179991" cy="148547"/>
              </a:xfrm>
              <a:custGeom>
                <a:avLst/>
                <a:gdLst>
                  <a:gd name="T0" fmla="*/ 70 w 70"/>
                  <a:gd name="T1" fmla="*/ 0 h 58"/>
                  <a:gd name="T2" fmla="*/ 8 w 70"/>
                  <a:gd name="T3" fmla="*/ 33 h 58"/>
                  <a:gd name="T4" fmla="*/ 0 w 70"/>
                  <a:gd name="T5" fmla="*/ 45 h 58"/>
                  <a:gd name="T6" fmla="*/ 30 w 70"/>
                  <a:gd name="T7" fmla="*/ 58 h 58"/>
                  <a:gd name="T8" fmla="*/ 33 w 70"/>
                  <a:gd name="T9" fmla="*/ 53 h 58"/>
                  <a:gd name="T10" fmla="*/ 70 w 70"/>
                  <a:gd name="T11" fmla="*/ 33 h 58"/>
                  <a:gd name="T12" fmla="*/ 70 w 70"/>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70" h="58">
                    <a:moveTo>
                      <a:pt x="70" y="0"/>
                    </a:moveTo>
                    <a:cubicBezTo>
                      <a:pt x="45" y="2"/>
                      <a:pt x="23" y="14"/>
                      <a:pt x="8" y="33"/>
                    </a:cubicBezTo>
                    <a:cubicBezTo>
                      <a:pt x="5" y="37"/>
                      <a:pt x="2" y="41"/>
                      <a:pt x="0" y="45"/>
                    </a:cubicBezTo>
                    <a:cubicBezTo>
                      <a:pt x="30" y="58"/>
                      <a:pt x="30" y="58"/>
                      <a:pt x="30" y="58"/>
                    </a:cubicBezTo>
                    <a:cubicBezTo>
                      <a:pt x="31" y="57"/>
                      <a:pt x="32" y="55"/>
                      <a:pt x="33" y="53"/>
                    </a:cubicBezTo>
                    <a:cubicBezTo>
                      <a:pt x="42" y="42"/>
                      <a:pt x="55" y="35"/>
                      <a:pt x="70" y="33"/>
                    </a:cubicBezTo>
                    <a:lnTo>
                      <a:pt x="7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ED9D8"/>
                  </a:solidFill>
                  <a:latin typeface="思源黑体 CN Normal" panose="020B0400000000000000" pitchFamily="34" charset="-122"/>
                  <a:ea typeface="思源黑体 CN Normal" panose="020B0400000000000000" pitchFamily="34" charset="-122"/>
                </a:endParaRPr>
              </a:p>
            </p:txBody>
          </p:sp>
          <p:sp>
            <p:nvSpPr>
              <p:cNvPr id="67" name="Freeform 252"/>
              <p:cNvSpPr/>
              <p:nvPr/>
            </p:nvSpPr>
            <p:spPr bwMode="auto">
              <a:xfrm>
                <a:off x="5284419" y="3276606"/>
                <a:ext cx="86743" cy="54214"/>
              </a:xfrm>
              <a:custGeom>
                <a:avLst/>
                <a:gdLst>
                  <a:gd name="T0" fmla="*/ 1 w 34"/>
                  <a:gd name="T1" fmla="*/ 0 h 21"/>
                  <a:gd name="T2" fmla="*/ 0 w 34"/>
                  <a:gd name="T3" fmla="*/ 8 h 21"/>
                  <a:gd name="T4" fmla="*/ 29 w 34"/>
                  <a:gd name="T5" fmla="*/ 21 h 21"/>
                  <a:gd name="T6" fmla="*/ 34 w 34"/>
                  <a:gd name="T7" fmla="*/ 0 h 21"/>
                  <a:gd name="T8" fmla="*/ 1 w 34"/>
                  <a:gd name="T9" fmla="*/ 0 h 21"/>
                </a:gdLst>
                <a:ahLst/>
                <a:cxnLst>
                  <a:cxn ang="0">
                    <a:pos x="T0" y="T1"/>
                  </a:cxn>
                  <a:cxn ang="0">
                    <a:pos x="T2" y="T3"/>
                  </a:cxn>
                  <a:cxn ang="0">
                    <a:pos x="T4" y="T5"/>
                  </a:cxn>
                  <a:cxn ang="0">
                    <a:pos x="T6" y="T7"/>
                  </a:cxn>
                  <a:cxn ang="0">
                    <a:pos x="T8" y="T9"/>
                  </a:cxn>
                </a:cxnLst>
                <a:rect l="0" t="0" r="r" b="b"/>
                <a:pathLst>
                  <a:path w="34" h="21">
                    <a:moveTo>
                      <a:pt x="1" y="0"/>
                    </a:moveTo>
                    <a:cubicBezTo>
                      <a:pt x="1" y="3"/>
                      <a:pt x="0" y="5"/>
                      <a:pt x="0" y="8"/>
                    </a:cubicBezTo>
                    <a:cubicBezTo>
                      <a:pt x="29" y="21"/>
                      <a:pt x="29" y="21"/>
                      <a:pt x="29" y="21"/>
                    </a:cubicBezTo>
                    <a:cubicBezTo>
                      <a:pt x="32" y="14"/>
                      <a:pt x="33" y="7"/>
                      <a:pt x="34"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ED9D8"/>
                  </a:solidFill>
                  <a:latin typeface="思源黑体 CN Normal" panose="020B0400000000000000" pitchFamily="34" charset="-122"/>
                  <a:ea typeface="思源黑体 CN Normal" panose="020B0400000000000000" pitchFamily="34" charset="-122"/>
                </a:endParaRPr>
              </a:p>
            </p:txBody>
          </p:sp>
          <p:sp>
            <p:nvSpPr>
              <p:cNvPr id="68" name="Freeform 253"/>
              <p:cNvSpPr/>
              <p:nvPr/>
            </p:nvSpPr>
            <p:spPr bwMode="auto">
              <a:xfrm>
                <a:off x="5143462" y="3025052"/>
                <a:ext cx="227700" cy="230953"/>
              </a:xfrm>
              <a:custGeom>
                <a:avLst/>
                <a:gdLst>
                  <a:gd name="T0" fmla="*/ 89 w 89"/>
                  <a:gd name="T1" fmla="*/ 90 h 90"/>
                  <a:gd name="T2" fmla="*/ 57 w 89"/>
                  <a:gd name="T3" fmla="*/ 90 h 90"/>
                  <a:gd name="T4" fmla="*/ 0 w 89"/>
                  <a:gd name="T5" fmla="*/ 33 h 90"/>
                  <a:gd name="T6" fmla="*/ 0 w 89"/>
                  <a:gd name="T7" fmla="*/ 0 h 90"/>
                  <a:gd name="T8" fmla="*/ 89 w 89"/>
                  <a:gd name="T9" fmla="*/ 90 h 90"/>
                </a:gdLst>
                <a:ahLst/>
                <a:cxnLst>
                  <a:cxn ang="0">
                    <a:pos x="T0" y="T1"/>
                  </a:cxn>
                  <a:cxn ang="0">
                    <a:pos x="T2" y="T3"/>
                  </a:cxn>
                  <a:cxn ang="0">
                    <a:pos x="T4" y="T5"/>
                  </a:cxn>
                  <a:cxn ang="0">
                    <a:pos x="T6" y="T7"/>
                  </a:cxn>
                  <a:cxn ang="0">
                    <a:pos x="T8" y="T9"/>
                  </a:cxn>
                </a:cxnLst>
                <a:rect l="0" t="0" r="r" b="b"/>
                <a:pathLst>
                  <a:path w="89" h="90">
                    <a:moveTo>
                      <a:pt x="89" y="90"/>
                    </a:moveTo>
                    <a:cubicBezTo>
                      <a:pt x="57" y="90"/>
                      <a:pt x="57" y="90"/>
                      <a:pt x="57" y="90"/>
                    </a:cubicBezTo>
                    <a:cubicBezTo>
                      <a:pt x="57" y="59"/>
                      <a:pt x="31" y="33"/>
                      <a:pt x="0" y="33"/>
                    </a:cubicBezTo>
                    <a:cubicBezTo>
                      <a:pt x="0" y="0"/>
                      <a:pt x="0" y="0"/>
                      <a:pt x="0" y="0"/>
                    </a:cubicBezTo>
                    <a:cubicBezTo>
                      <a:pt x="49" y="0"/>
                      <a:pt x="89" y="41"/>
                      <a:pt x="89" y="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ED9D8"/>
                  </a:solidFill>
                  <a:latin typeface="思源黑体 CN Normal" panose="020B0400000000000000" pitchFamily="34" charset="-122"/>
                  <a:ea typeface="思源黑体 CN Normal" panose="020B0400000000000000" pitchFamily="34" charset="-122"/>
                </a:endParaRPr>
              </a:p>
            </p:txBody>
          </p:sp>
          <p:sp>
            <p:nvSpPr>
              <p:cNvPr id="69" name="Rectangle 254"/>
              <p:cNvSpPr>
                <a:spLocks noChangeArrowheads="1"/>
              </p:cNvSpPr>
              <p:nvPr/>
            </p:nvSpPr>
            <p:spPr bwMode="auto">
              <a:xfrm>
                <a:off x="5058888" y="3284196"/>
                <a:ext cx="43371" cy="542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EED9D8"/>
                  </a:solidFill>
                  <a:latin typeface="思源黑体 CN Normal" panose="020B0400000000000000" pitchFamily="34" charset="-122"/>
                  <a:ea typeface="思源黑体 CN Normal" panose="020B0400000000000000" pitchFamily="34" charset="-122"/>
                </a:endParaRPr>
              </a:p>
            </p:txBody>
          </p:sp>
          <p:sp>
            <p:nvSpPr>
              <p:cNvPr id="70" name="Rectangle 255"/>
              <p:cNvSpPr>
                <a:spLocks noChangeArrowheads="1"/>
              </p:cNvSpPr>
              <p:nvPr/>
            </p:nvSpPr>
            <p:spPr bwMode="auto">
              <a:xfrm>
                <a:off x="5122860" y="3218054"/>
                <a:ext cx="41203" cy="1203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EED9D8"/>
                  </a:solidFill>
                  <a:latin typeface="思源黑体 CN Normal" panose="020B0400000000000000" pitchFamily="34" charset="-122"/>
                  <a:ea typeface="思源黑体 CN Normal" panose="020B0400000000000000" pitchFamily="34" charset="-122"/>
                </a:endParaRPr>
              </a:p>
            </p:txBody>
          </p:sp>
          <p:sp>
            <p:nvSpPr>
              <p:cNvPr id="71" name="Rectangle 256"/>
              <p:cNvSpPr>
                <a:spLocks noChangeArrowheads="1"/>
              </p:cNvSpPr>
              <p:nvPr/>
            </p:nvSpPr>
            <p:spPr bwMode="auto">
              <a:xfrm>
                <a:off x="5184664" y="3182273"/>
                <a:ext cx="41203" cy="1561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EED9D8"/>
                  </a:solidFill>
                  <a:latin typeface="思源黑体 CN Normal" panose="020B0400000000000000" pitchFamily="34" charset="-122"/>
                  <a:ea typeface="思源黑体 CN Normal" panose="020B0400000000000000" pitchFamily="34" charset="-122"/>
                </a:endParaRPr>
              </a:p>
            </p:txBody>
          </p:sp>
        </p:grpSp>
        <p:grpSp>
          <p:nvGrpSpPr>
            <p:cNvPr id="23" name="组合 22"/>
            <p:cNvGrpSpPr/>
            <p:nvPr/>
          </p:nvGrpSpPr>
          <p:grpSpPr>
            <a:xfrm>
              <a:off x="7334228" y="4976547"/>
              <a:ext cx="332588" cy="332588"/>
              <a:chOff x="5958843" y="2994692"/>
              <a:chExt cx="535637" cy="535637"/>
            </a:xfrm>
            <a:solidFill>
              <a:schemeClr val="bg1"/>
            </a:solidFill>
          </p:grpSpPr>
          <p:sp>
            <p:nvSpPr>
              <p:cNvPr id="27" name="Freeform 257"/>
              <p:cNvSpPr>
                <a:spLocks noEditPoints="1"/>
              </p:cNvSpPr>
              <p:nvPr/>
            </p:nvSpPr>
            <p:spPr bwMode="auto">
              <a:xfrm>
                <a:off x="6077030" y="3109626"/>
                <a:ext cx="302516" cy="305768"/>
              </a:xfrm>
              <a:custGeom>
                <a:avLst/>
                <a:gdLst>
                  <a:gd name="T0" fmla="*/ 101 w 118"/>
                  <a:gd name="T1" fmla="*/ 91 h 119"/>
                  <a:gd name="T2" fmla="*/ 107 w 118"/>
                  <a:gd name="T3" fmla="*/ 77 h 119"/>
                  <a:gd name="T4" fmla="*/ 23 w 118"/>
                  <a:gd name="T5" fmla="*/ 25 h 119"/>
                  <a:gd name="T6" fmla="*/ 30 w 118"/>
                  <a:gd name="T7" fmla="*/ 25 h 119"/>
                  <a:gd name="T8" fmla="*/ 27 w 118"/>
                  <a:gd name="T9" fmla="*/ 24 h 119"/>
                  <a:gd name="T10" fmla="*/ 21 w 118"/>
                  <a:gd name="T11" fmla="*/ 35 h 119"/>
                  <a:gd name="T12" fmla="*/ 28 w 118"/>
                  <a:gd name="T13" fmla="*/ 33 h 119"/>
                  <a:gd name="T14" fmla="*/ 33 w 118"/>
                  <a:gd name="T15" fmla="*/ 41 h 119"/>
                  <a:gd name="T16" fmla="*/ 25 w 118"/>
                  <a:gd name="T17" fmla="*/ 46 h 119"/>
                  <a:gd name="T18" fmla="*/ 15 w 118"/>
                  <a:gd name="T19" fmla="*/ 54 h 119"/>
                  <a:gd name="T20" fmla="*/ 25 w 118"/>
                  <a:gd name="T21" fmla="*/ 63 h 119"/>
                  <a:gd name="T22" fmla="*/ 40 w 118"/>
                  <a:gd name="T23" fmla="*/ 72 h 119"/>
                  <a:gd name="T24" fmla="*/ 34 w 118"/>
                  <a:gd name="T25" fmla="*/ 89 h 119"/>
                  <a:gd name="T26" fmla="*/ 28 w 118"/>
                  <a:gd name="T27" fmla="*/ 102 h 119"/>
                  <a:gd name="T28" fmla="*/ 25 w 118"/>
                  <a:gd name="T29" fmla="*/ 92 h 119"/>
                  <a:gd name="T30" fmla="*/ 21 w 118"/>
                  <a:gd name="T31" fmla="*/ 70 h 119"/>
                  <a:gd name="T32" fmla="*/ 11 w 118"/>
                  <a:gd name="T33" fmla="*/ 57 h 119"/>
                  <a:gd name="T34" fmla="*/ 34 w 118"/>
                  <a:gd name="T35" fmla="*/ 12 h 119"/>
                  <a:gd name="T36" fmla="*/ 23 w 118"/>
                  <a:gd name="T37" fmla="*/ 20 h 119"/>
                  <a:gd name="T38" fmla="*/ 105 w 118"/>
                  <a:gd name="T39" fmla="*/ 50 h 119"/>
                  <a:gd name="T40" fmla="*/ 98 w 118"/>
                  <a:gd name="T41" fmla="*/ 59 h 119"/>
                  <a:gd name="T42" fmla="*/ 94 w 118"/>
                  <a:gd name="T43" fmla="*/ 64 h 119"/>
                  <a:gd name="T44" fmla="*/ 86 w 118"/>
                  <a:gd name="T45" fmla="*/ 65 h 119"/>
                  <a:gd name="T46" fmla="*/ 76 w 118"/>
                  <a:gd name="T47" fmla="*/ 55 h 119"/>
                  <a:gd name="T48" fmla="*/ 70 w 118"/>
                  <a:gd name="T49" fmla="*/ 60 h 119"/>
                  <a:gd name="T50" fmla="*/ 70 w 118"/>
                  <a:gd name="T51" fmla="*/ 70 h 119"/>
                  <a:gd name="T52" fmla="*/ 57 w 118"/>
                  <a:gd name="T53" fmla="*/ 77 h 119"/>
                  <a:gd name="T54" fmla="*/ 45 w 118"/>
                  <a:gd name="T55" fmla="*/ 58 h 119"/>
                  <a:gd name="T56" fmla="*/ 61 w 118"/>
                  <a:gd name="T57" fmla="*/ 51 h 119"/>
                  <a:gd name="T58" fmla="*/ 63 w 118"/>
                  <a:gd name="T59" fmla="*/ 49 h 119"/>
                  <a:gd name="T60" fmla="*/ 59 w 118"/>
                  <a:gd name="T61" fmla="*/ 48 h 119"/>
                  <a:gd name="T62" fmla="*/ 48 w 118"/>
                  <a:gd name="T63" fmla="*/ 48 h 119"/>
                  <a:gd name="T64" fmla="*/ 50 w 118"/>
                  <a:gd name="T65" fmla="*/ 39 h 119"/>
                  <a:gd name="T66" fmla="*/ 54 w 118"/>
                  <a:gd name="T67" fmla="*/ 38 h 119"/>
                  <a:gd name="T68" fmla="*/ 59 w 118"/>
                  <a:gd name="T69" fmla="*/ 24 h 119"/>
                  <a:gd name="T70" fmla="*/ 75 w 118"/>
                  <a:gd name="T71" fmla="*/ 25 h 119"/>
                  <a:gd name="T72" fmla="*/ 83 w 118"/>
                  <a:gd name="T73" fmla="*/ 20 h 119"/>
                  <a:gd name="T74" fmla="*/ 95 w 118"/>
                  <a:gd name="T75" fmla="*/ 21 h 119"/>
                  <a:gd name="T76" fmla="*/ 105 w 118"/>
                  <a:gd name="T77" fmla="*/ 63 h 119"/>
                  <a:gd name="T78" fmla="*/ 105 w 118"/>
                  <a:gd name="T79" fmla="*/ 70 h 119"/>
                  <a:gd name="T80" fmla="*/ 102 w 118"/>
                  <a:gd name="T81" fmla="*/ 68 h 119"/>
                  <a:gd name="T82" fmla="*/ 105 w 118"/>
                  <a:gd name="T83" fmla="*/ 59 h 119"/>
                  <a:gd name="T84" fmla="*/ 107 w 118"/>
                  <a:gd name="T85" fmla="*/ 50 h 119"/>
                  <a:gd name="T86" fmla="*/ 109 w 118"/>
                  <a:gd name="T87" fmla="*/ 39 h 119"/>
                  <a:gd name="T88" fmla="*/ 86 w 118"/>
                  <a:gd name="T89" fmla="*/ 66 h 119"/>
                  <a:gd name="T90" fmla="*/ 73 w 118"/>
                  <a:gd name="T91" fmla="*/ 76 h 119"/>
                  <a:gd name="T92" fmla="*/ 35 w 118"/>
                  <a:gd name="T93" fmla="*/ 26 h 119"/>
                  <a:gd name="T94" fmla="*/ 31 w 118"/>
                  <a:gd name="T95" fmla="*/ 17 h 119"/>
                  <a:gd name="T96" fmla="*/ 46 w 118"/>
                  <a:gd name="T97" fmla="*/ 11 h 119"/>
                  <a:gd name="T98" fmla="*/ 50 w 118"/>
                  <a:gd name="T99" fmla="*/ 18 h 119"/>
                  <a:gd name="T100" fmla="*/ 42 w 118"/>
                  <a:gd name="T101" fmla="*/ 27 h 119"/>
                  <a:gd name="T102" fmla="*/ 57 w 118"/>
                  <a:gd name="T103" fmla="*/ 16 h 119"/>
                  <a:gd name="T104" fmla="*/ 59 w 118"/>
                  <a:gd name="T105" fmla="*/ 14 h 119"/>
                  <a:gd name="T106" fmla="*/ 47 w 118"/>
                  <a:gd name="T107" fmla="*/ 27 h 119"/>
                  <a:gd name="T108" fmla="*/ 75 w 118"/>
                  <a:gd name="T109" fmla="*/ 19 h 119"/>
                  <a:gd name="T110" fmla="*/ 87 w 118"/>
                  <a:gd name="T111" fmla="*/ 15 h 119"/>
                  <a:gd name="T112" fmla="*/ 27 w 118"/>
                  <a:gd name="T113" fmla="*/ 59 h 119"/>
                  <a:gd name="T114" fmla="*/ 24 w 118"/>
                  <a:gd name="T115" fmla="*/ 59 h 119"/>
                  <a:gd name="T116" fmla="*/ 23 w 118"/>
                  <a:gd name="T117" fmla="*/ 55 h 119"/>
                  <a:gd name="T118" fmla="*/ 111 w 118"/>
                  <a:gd name="T119" fmla="*/ 73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8" h="119">
                    <a:moveTo>
                      <a:pt x="59" y="0"/>
                    </a:moveTo>
                    <a:cubicBezTo>
                      <a:pt x="26" y="0"/>
                      <a:pt x="0" y="27"/>
                      <a:pt x="0" y="60"/>
                    </a:cubicBezTo>
                    <a:cubicBezTo>
                      <a:pt x="0" y="92"/>
                      <a:pt x="26" y="119"/>
                      <a:pt x="59" y="119"/>
                    </a:cubicBezTo>
                    <a:cubicBezTo>
                      <a:pt x="91" y="119"/>
                      <a:pt x="118" y="92"/>
                      <a:pt x="118" y="60"/>
                    </a:cubicBezTo>
                    <a:cubicBezTo>
                      <a:pt x="118" y="27"/>
                      <a:pt x="91" y="0"/>
                      <a:pt x="59" y="0"/>
                    </a:cubicBezTo>
                    <a:close/>
                    <a:moveTo>
                      <a:pt x="110" y="77"/>
                    </a:moveTo>
                    <a:cubicBezTo>
                      <a:pt x="110" y="77"/>
                      <a:pt x="110" y="77"/>
                      <a:pt x="110" y="78"/>
                    </a:cubicBezTo>
                    <a:cubicBezTo>
                      <a:pt x="110" y="78"/>
                      <a:pt x="110" y="78"/>
                      <a:pt x="110" y="78"/>
                    </a:cubicBezTo>
                    <a:cubicBezTo>
                      <a:pt x="108" y="82"/>
                      <a:pt x="107" y="86"/>
                      <a:pt x="104" y="89"/>
                    </a:cubicBezTo>
                    <a:cubicBezTo>
                      <a:pt x="104" y="89"/>
                      <a:pt x="104" y="89"/>
                      <a:pt x="103" y="90"/>
                    </a:cubicBezTo>
                    <a:cubicBezTo>
                      <a:pt x="102" y="89"/>
                      <a:pt x="102" y="90"/>
                      <a:pt x="101" y="91"/>
                    </a:cubicBezTo>
                    <a:cubicBezTo>
                      <a:pt x="100" y="91"/>
                      <a:pt x="100" y="90"/>
                      <a:pt x="100" y="90"/>
                    </a:cubicBezTo>
                    <a:cubicBezTo>
                      <a:pt x="100" y="89"/>
                      <a:pt x="100" y="89"/>
                      <a:pt x="100" y="88"/>
                    </a:cubicBezTo>
                    <a:cubicBezTo>
                      <a:pt x="100" y="87"/>
                      <a:pt x="100" y="87"/>
                      <a:pt x="99" y="87"/>
                    </a:cubicBezTo>
                    <a:cubicBezTo>
                      <a:pt x="100" y="86"/>
                      <a:pt x="99" y="85"/>
                      <a:pt x="99" y="84"/>
                    </a:cubicBezTo>
                    <a:cubicBezTo>
                      <a:pt x="99" y="83"/>
                      <a:pt x="100" y="83"/>
                      <a:pt x="101" y="83"/>
                    </a:cubicBezTo>
                    <a:cubicBezTo>
                      <a:pt x="101" y="83"/>
                      <a:pt x="101" y="81"/>
                      <a:pt x="102" y="81"/>
                    </a:cubicBezTo>
                    <a:cubicBezTo>
                      <a:pt x="102" y="80"/>
                      <a:pt x="102" y="81"/>
                      <a:pt x="102" y="81"/>
                    </a:cubicBezTo>
                    <a:cubicBezTo>
                      <a:pt x="103" y="81"/>
                      <a:pt x="102" y="80"/>
                      <a:pt x="103" y="80"/>
                    </a:cubicBezTo>
                    <a:cubicBezTo>
                      <a:pt x="103" y="80"/>
                      <a:pt x="104" y="79"/>
                      <a:pt x="104" y="80"/>
                    </a:cubicBezTo>
                    <a:cubicBezTo>
                      <a:pt x="105" y="80"/>
                      <a:pt x="105" y="79"/>
                      <a:pt x="105" y="78"/>
                    </a:cubicBezTo>
                    <a:cubicBezTo>
                      <a:pt x="105" y="78"/>
                      <a:pt x="106" y="77"/>
                      <a:pt x="107" y="77"/>
                    </a:cubicBezTo>
                    <a:cubicBezTo>
                      <a:pt x="107" y="77"/>
                      <a:pt x="107" y="76"/>
                      <a:pt x="107" y="76"/>
                    </a:cubicBezTo>
                    <a:cubicBezTo>
                      <a:pt x="108" y="77"/>
                      <a:pt x="109" y="76"/>
                      <a:pt x="110" y="77"/>
                    </a:cubicBezTo>
                    <a:cubicBezTo>
                      <a:pt x="110" y="77"/>
                      <a:pt x="110" y="77"/>
                      <a:pt x="110" y="77"/>
                    </a:cubicBezTo>
                    <a:close/>
                    <a:moveTo>
                      <a:pt x="17" y="25"/>
                    </a:moveTo>
                    <a:cubicBezTo>
                      <a:pt x="17" y="25"/>
                      <a:pt x="18" y="25"/>
                      <a:pt x="18" y="25"/>
                    </a:cubicBezTo>
                    <a:cubicBezTo>
                      <a:pt x="19" y="25"/>
                      <a:pt x="19" y="24"/>
                      <a:pt x="19" y="25"/>
                    </a:cubicBezTo>
                    <a:cubicBezTo>
                      <a:pt x="19" y="25"/>
                      <a:pt x="20" y="26"/>
                      <a:pt x="20" y="26"/>
                    </a:cubicBezTo>
                    <a:cubicBezTo>
                      <a:pt x="20" y="25"/>
                      <a:pt x="20" y="24"/>
                      <a:pt x="20" y="23"/>
                    </a:cubicBezTo>
                    <a:cubicBezTo>
                      <a:pt x="20" y="23"/>
                      <a:pt x="20" y="23"/>
                      <a:pt x="20" y="22"/>
                    </a:cubicBezTo>
                    <a:cubicBezTo>
                      <a:pt x="21" y="22"/>
                      <a:pt x="21" y="23"/>
                      <a:pt x="21" y="23"/>
                    </a:cubicBezTo>
                    <a:cubicBezTo>
                      <a:pt x="22" y="24"/>
                      <a:pt x="22" y="24"/>
                      <a:pt x="23" y="25"/>
                    </a:cubicBezTo>
                    <a:cubicBezTo>
                      <a:pt x="23" y="25"/>
                      <a:pt x="22" y="25"/>
                      <a:pt x="23" y="26"/>
                    </a:cubicBezTo>
                    <a:cubicBezTo>
                      <a:pt x="23" y="25"/>
                      <a:pt x="23" y="25"/>
                      <a:pt x="24" y="24"/>
                    </a:cubicBezTo>
                    <a:cubicBezTo>
                      <a:pt x="24" y="24"/>
                      <a:pt x="23" y="24"/>
                      <a:pt x="23" y="24"/>
                    </a:cubicBezTo>
                    <a:cubicBezTo>
                      <a:pt x="22" y="23"/>
                      <a:pt x="23" y="21"/>
                      <a:pt x="24" y="20"/>
                    </a:cubicBezTo>
                    <a:cubicBezTo>
                      <a:pt x="24" y="20"/>
                      <a:pt x="24" y="21"/>
                      <a:pt x="24" y="21"/>
                    </a:cubicBezTo>
                    <a:cubicBezTo>
                      <a:pt x="25" y="21"/>
                      <a:pt x="26" y="20"/>
                      <a:pt x="26" y="22"/>
                    </a:cubicBezTo>
                    <a:cubicBezTo>
                      <a:pt x="27" y="22"/>
                      <a:pt x="27" y="21"/>
                      <a:pt x="28" y="21"/>
                    </a:cubicBezTo>
                    <a:cubicBezTo>
                      <a:pt x="28" y="22"/>
                      <a:pt x="28" y="22"/>
                      <a:pt x="28" y="23"/>
                    </a:cubicBezTo>
                    <a:cubicBezTo>
                      <a:pt x="29" y="23"/>
                      <a:pt x="29" y="23"/>
                      <a:pt x="30" y="23"/>
                    </a:cubicBezTo>
                    <a:cubicBezTo>
                      <a:pt x="30" y="23"/>
                      <a:pt x="30" y="24"/>
                      <a:pt x="31" y="24"/>
                    </a:cubicBezTo>
                    <a:cubicBezTo>
                      <a:pt x="31" y="24"/>
                      <a:pt x="30" y="24"/>
                      <a:pt x="30" y="25"/>
                    </a:cubicBezTo>
                    <a:cubicBezTo>
                      <a:pt x="31" y="25"/>
                      <a:pt x="31" y="25"/>
                      <a:pt x="32" y="25"/>
                    </a:cubicBezTo>
                    <a:cubicBezTo>
                      <a:pt x="32" y="26"/>
                      <a:pt x="32" y="26"/>
                      <a:pt x="32" y="26"/>
                    </a:cubicBezTo>
                    <a:cubicBezTo>
                      <a:pt x="32" y="27"/>
                      <a:pt x="32" y="27"/>
                      <a:pt x="32" y="27"/>
                    </a:cubicBezTo>
                    <a:cubicBezTo>
                      <a:pt x="31" y="27"/>
                      <a:pt x="31" y="28"/>
                      <a:pt x="32" y="28"/>
                    </a:cubicBezTo>
                    <a:cubicBezTo>
                      <a:pt x="31" y="28"/>
                      <a:pt x="31" y="27"/>
                      <a:pt x="30" y="27"/>
                    </a:cubicBezTo>
                    <a:cubicBezTo>
                      <a:pt x="30" y="28"/>
                      <a:pt x="31" y="28"/>
                      <a:pt x="31" y="29"/>
                    </a:cubicBezTo>
                    <a:cubicBezTo>
                      <a:pt x="31" y="30"/>
                      <a:pt x="30" y="30"/>
                      <a:pt x="30" y="31"/>
                    </a:cubicBezTo>
                    <a:cubicBezTo>
                      <a:pt x="29" y="31"/>
                      <a:pt x="29" y="29"/>
                      <a:pt x="27" y="29"/>
                    </a:cubicBezTo>
                    <a:cubicBezTo>
                      <a:pt x="27" y="29"/>
                      <a:pt x="26" y="29"/>
                      <a:pt x="26" y="28"/>
                    </a:cubicBezTo>
                    <a:cubicBezTo>
                      <a:pt x="26" y="27"/>
                      <a:pt x="28" y="27"/>
                      <a:pt x="28" y="26"/>
                    </a:cubicBezTo>
                    <a:cubicBezTo>
                      <a:pt x="28" y="25"/>
                      <a:pt x="27" y="26"/>
                      <a:pt x="27" y="24"/>
                    </a:cubicBezTo>
                    <a:cubicBezTo>
                      <a:pt x="27" y="25"/>
                      <a:pt x="26" y="24"/>
                      <a:pt x="26" y="24"/>
                    </a:cubicBezTo>
                    <a:cubicBezTo>
                      <a:pt x="25" y="24"/>
                      <a:pt x="25" y="24"/>
                      <a:pt x="24" y="24"/>
                    </a:cubicBezTo>
                    <a:cubicBezTo>
                      <a:pt x="24" y="24"/>
                      <a:pt x="25" y="24"/>
                      <a:pt x="25" y="25"/>
                    </a:cubicBezTo>
                    <a:cubicBezTo>
                      <a:pt x="25" y="25"/>
                      <a:pt x="25" y="26"/>
                      <a:pt x="25" y="27"/>
                    </a:cubicBezTo>
                    <a:cubicBezTo>
                      <a:pt x="24" y="27"/>
                      <a:pt x="23" y="27"/>
                      <a:pt x="22" y="28"/>
                    </a:cubicBezTo>
                    <a:cubicBezTo>
                      <a:pt x="22" y="28"/>
                      <a:pt x="22" y="28"/>
                      <a:pt x="22" y="28"/>
                    </a:cubicBezTo>
                    <a:cubicBezTo>
                      <a:pt x="21" y="29"/>
                      <a:pt x="21" y="29"/>
                      <a:pt x="21" y="30"/>
                    </a:cubicBezTo>
                    <a:cubicBezTo>
                      <a:pt x="20" y="30"/>
                      <a:pt x="20" y="31"/>
                      <a:pt x="19" y="32"/>
                    </a:cubicBezTo>
                    <a:cubicBezTo>
                      <a:pt x="19" y="32"/>
                      <a:pt x="19" y="32"/>
                      <a:pt x="19" y="32"/>
                    </a:cubicBezTo>
                    <a:cubicBezTo>
                      <a:pt x="19" y="33"/>
                      <a:pt x="20" y="33"/>
                      <a:pt x="19" y="34"/>
                    </a:cubicBezTo>
                    <a:cubicBezTo>
                      <a:pt x="20" y="34"/>
                      <a:pt x="21" y="35"/>
                      <a:pt x="21" y="35"/>
                    </a:cubicBezTo>
                    <a:cubicBezTo>
                      <a:pt x="22" y="35"/>
                      <a:pt x="22" y="35"/>
                      <a:pt x="22" y="35"/>
                    </a:cubicBezTo>
                    <a:cubicBezTo>
                      <a:pt x="23" y="35"/>
                      <a:pt x="23" y="35"/>
                      <a:pt x="23" y="35"/>
                    </a:cubicBezTo>
                    <a:cubicBezTo>
                      <a:pt x="23" y="36"/>
                      <a:pt x="23" y="37"/>
                      <a:pt x="24" y="38"/>
                    </a:cubicBezTo>
                    <a:cubicBezTo>
                      <a:pt x="24" y="37"/>
                      <a:pt x="24" y="36"/>
                      <a:pt x="24" y="35"/>
                    </a:cubicBezTo>
                    <a:cubicBezTo>
                      <a:pt x="24" y="35"/>
                      <a:pt x="24" y="35"/>
                      <a:pt x="24" y="35"/>
                    </a:cubicBezTo>
                    <a:cubicBezTo>
                      <a:pt x="24" y="34"/>
                      <a:pt x="25" y="35"/>
                      <a:pt x="25" y="35"/>
                    </a:cubicBezTo>
                    <a:cubicBezTo>
                      <a:pt x="25" y="33"/>
                      <a:pt x="25" y="32"/>
                      <a:pt x="25" y="30"/>
                    </a:cubicBezTo>
                    <a:cubicBezTo>
                      <a:pt x="26" y="30"/>
                      <a:pt x="26" y="30"/>
                      <a:pt x="26" y="30"/>
                    </a:cubicBezTo>
                    <a:cubicBezTo>
                      <a:pt x="26" y="30"/>
                      <a:pt x="26" y="30"/>
                      <a:pt x="27" y="30"/>
                    </a:cubicBezTo>
                    <a:cubicBezTo>
                      <a:pt x="28" y="30"/>
                      <a:pt x="28" y="31"/>
                      <a:pt x="28" y="31"/>
                    </a:cubicBezTo>
                    <a:cubicBezTo>
                      <a:pt x="28" y="31"/>
                      <a:pt x="28" y="32"/>
                      <a:pt x="28" y="33"/>
                    </a:cubicBezTo>
                    <a:cubicBezTo>
                      <a:pt x="29" y="33"/>
                      <a:pt x="29" y="33"/>
                      <a:pt x="30" y="33"/>
                    </a:cubicBezTo>
                    <a:cubicBezTo>
                      <a:pt x="30" y="33"/>
                      <a:pt x="30" y="32"/>
                      <a:pt x="30" y="32"/>
                    </a:cubicBezTo>
                    <a:cubicBezTo>
                      <a:pt x="31" y="32"/>
                      <a:pt x="31" y="33"/>
                      <a:pt x="31" y="34"/>
                    </a:cubicBezTo>
                    <a:cubicBezTo>
                      <a:pt x="31" y="34"/>
                      <a:pt x="31" y="35"/>
                      <a:pt x="31" y="35"/>
                    </a:cubicBezTo>
                    <a:cubicBezTo>
                      <a:pt x="31" y="36"/>
                      <a:pt x="32" y="36"/>
                      <a:pt x="32" y="37"/>
                    </a:cubicBezTo>
                    <a:cubicBezTo>
                      <a:pt x="33" y="37"/>
                      <a:pt x="33" y="36"/>
                      <a:pt x="33" y="37"/>
                    </a:cubicBezTo>
                    <a:cubicBezTo>
                      <a:pt x="33" y="38"/>
                      <a:pt x="33" y="38"/>
                      <a:pt x="33" y="39"/>
                    </a:cubicBezTo>
                    <a:cubicBezTo>
                      <a:pt x="33" y="40"/>
                      <a:pt x="33" y="41"/>
                      <a:pt x="34" y="41"/>
                    </a:cubicBezTo>
                    <a:cubicBezTo>
                      <a:pt x="34" y="41"/>
                      <a:pt x="34" y="42"/>
                      <a:pt x="34" y="42"/>
                    </a:cubicBezTo>
                    <a:cubicBezTo>
                      <a:pt x="34" y="42"/>
                      <a:pt x="33" y="42"/>
                      <a:pt x="33" y="42"/>
                    </a:cubicBezTo>
                    <a:cubicBezTo>
                      <a:pt x="33" y="42"/>
                      <a:pt x="33" y="42"/>
                      <a:pt x="33" y="41"/>
                    </a:cubicBezTo>
                    <a:cubicBezTo>
                      <a:pt x="32" y="41"/>
                      <a:pt x="32" y="42"/>
                      <a:pt x="31" y="42"/>
                    </a:cubicBezTo>
                    <a:cubicBezTo>
                      <a:pt x="32" y="40"/>
                      <a:pt x="32" y="40"/>
                      <a:pt x="33" y="39"/>
                    </a:cubicBezTo>
                    <a:cubicBezTo>
                      <a:pt x="32" y="38"/>
                      <a:pt x="31" y="40"/>
                      <a:pt x="30" y="39"/>
                    </a:cubicBezTo>
                    <a:cubicBezTo>
                      <a:pt x="30" y="40"/>
                      <a:pt x="31" y="40"/>
                      <a:pt x="30" y="40"/>
                    </a:cubicBezTo>
                    <a:cubicBezTo>
                      <a:pt x="30" y="41"/>
                      <a:pt x="29" y="41"/>
                      <a:pt x="29" y="41"/>
                    </a:cubicBezTo>
                    <a:cubicBezTo>
                      <a:pt x="29" y="42"/>
                      <a:pt x="30" y="42"/>
                      <a:pt x="31" y="42"/>
                    </a:cubicBezTo>
                    <a:cubicBezTo>
                      <a:pt x="30" y="43"/>
                      <a:pt x="29" y="43"/>
                      <a:pt x="29" y="43"/>
                    </a:cubicBezTo>
                    <a:cubicBezTo>
                      <a:pt x="29" y="43"/>
                      <a:pt x="29" y="43"/>
                      <a:pt x="29" y="43"/>
                    </a:cubicBezTo>
                    <a:cubicBezTo>
                      <a:pt x="28" y="43"/>
                      <a:pt x="27" y="43"/>
                      <a:pt x="26" y="44"/>
                    </a:cubicBezTo>
                    <a:cubicBezTo>
                      <a:pt x="26" y="45"/>
                      <a:pt x="27" y="44"/>
                      <a:pt x="27" y="45"/>
                    </a:cubicBezTo>
                    <a:cubicBezTo>
                      <a:pt x="26" y="45"/>
                      <a:pt x="26" y="46"/>
                      <a:pt x="25" y="46"/>
                    </a:cubicBezTo>
                    <a:cubicBezTo>
                      <a:pt x="25" y="47"/>
                      <a:pt x="24" y="47"/>
                      <a:pt x="25" y="48"/>
                    </a:cubicBezTo>
                    <a:cubicBezTo>
                      <a:pt x="24" y="48"/>
                      <a:pt x="24" y="49"/>
                      <a:pt x="24" y="49"/>
                    </a:cubicBezTo>
                    <a:cubicBezTo>
                      <a:pt x="24" y="49"/>
                      <a:pt x="24" y="49"/>
                      <a:pt x="24" y="50"/>
                    </a:cubicBezTo>
                    <a:cubicBezTo>
                      <a:pt x="23" y="50"/>
                      <a:pt x="22" y="51"/>
                      <a:pt x="21" y="52"/>
                    </a:cubicBezTo>
                    <a:cubicBezTo>
                      <a:pt x="21" y="53"/>
                      <a:pt x="22" y="53"/>
                      <a:pt x="22" y="53"/>
                    </a:cubicBezTo>
                    <a:cubicBezTo>
                      <a:pt x="22" y="54"/>
                      <a:pt x="22" y="54"/>
                      <a:pt x="22" y="55"/>
                    </a:cubicBezTo>
                    <a:cubicBezTo>
                      <a:pt x="21" y="55"/>
                      <a:pt x="21" y="55"/>
                      <a:pt x="21" y="54"/>
                    </a:cubicBezTo>
                    <a:cubicBezTo>
                      <a:pt x="21" y="53"/>
                      <a:pt x="19" y="53"/>
                      <a:pt x="19" y="53"/>
                    </a:cubicBezTo>
                    <a:cubicBezTo>
                      <a:pt x="18" y="53"/>
                      <a:pt x="18" y="53"/>
                      <a:pt x="18" y="54"/>
                    </a:cubicBezTo>
                    <a:cubicBezTo>
                      <a:pt x="17" y="54"/>
                      <a:pt x="17" y="53"/>
                      <a:pt x="16" y="53"/>
                    </a:cubicBezTo>
                    <a:cubicBezTo>
                      <a:pt x="16" y="53"/>
                      <a:pt x="15" y="54"/>
                      <a:pt x="15" y="54"/>
                    </a:cubicBezTo>
                    <a:cubicBezTo>
                      <a:pt x="15" y="55"/>
                      <a:pt x="14" y="59"/>
                      <a:pt x="16" y="59"/>
                    </a:cubicBezTo>
                    <a:cubicBezTo>
                      <a:pt x="17" y="59"/>
                      <a:pt x="16" y="58"/>
                      <a:pt x="17" y="57"/>
                    </a:cubicBezTo>
                    <a:cubicBezTo>
                      <a:pt x="18" y="58"/>
                      <a:pt x="18" y="58"/>
                      <a:pt x="19" y="57"/>
                    </a:cubicBezTo>
                    <a:cubicBezTo>
                      <a:pt x="19" y="59"/>
                      <a:pt x="18" y="59"/>
                      <a:pt x="18" y="60"/>
                    </a:cubicBezTo>
                    <a:cubicBezTo>
                      <a:pt x="19" y="61"/>
                      <a:pt x="20" y="60"/>
                      <a:pt x="20" y="61"/>
                    </a:cubicBezTo>
                    <a:cubicBezTo>
                      <a:pt x="20" y="62"/>
                      <a:pt x="20" y="63"/>
                      <a:pt x="20" y="64"/>
                    </a:cubicBezTo>
                    <a:cubicBezTo>
                      <a:pt x="21" y="64"/>
                      <a:pt x="21" y="64"/>
                      <a:pt x="21" y="64"/>
                    </a:cubicBezTo>
                    <a:cubicBezTo>
                      <a:pt x="22" y="64"/>
                      <a:pt x="22" y="64"/>
                      <a:pt x="22" y="65"/>
                    </a:cubicBezTo>
                    <a:cubicBezTo>
                      <a:pt x="23" y="64"/>
                      <a:pt x="23" y="64"/>
                      <a:pt x="24" y="63"/>
                    </a:cubicBezTo>
                    <a:cubicBezTo>
                      <a:pt x="24" y="63"/>
                      <a:pt x="24" y="62"/>
                      <a:pt x="24" y="62"/>
                    </a:cubicBezTo>
                    <a:cubicBezTo>
                      <a:pt x="25" y="62"/>
                      <a:pt x="25" y="63"/>
                      <a:pt x="25" y="63"/>
                    </a:cubicBezTo>
                    <a:cubicBezTo>
                      <a:pt x="26" y="63"/>
                      <a:pt x="26" y="62"/>
                      <a:pt x="26" y="62"/>
                    </a:cubicBezTo>
                    <a:cubicBezTo>
                      <a:pt x="26" y="63"/>
                      <a:pt x="27" y="63"/>
                      <a:pt x="27" y="64"/>
                    </a:cubicBezTo>
                    <a:cubicBezTo>
                      <a:pt x="28" y="64"/>
                      <a:pt x="28" y="64"/>
                      <a:pt x="28" y="64"/>
                    </a:cubicBezTo>
                    <a:cubicBezTo>
                      <a:pt x="29" y="64"/>
                      <a:pt x="30" y="64"/>
                      <a:pt x="30" y="65"/>
                    </a:cubicBezTo>
                    <a:cubicBezTo>
                      <a:pt x="31" y="66"/>
                      <a:pt x="31" y="66"/>
                      <a:pt x="32" y="67"/>
                    </a:cubicBezTo>
                    <a:cubicBezTo>
                      <a:pt x="33" y="66"/>
                      <a:pt x="34" y="68"/>
                      <a:pt x="34" y="69"/>
                    </a:cubicBezTo>
                    <a:cubicBezTo>
                      <a:pt x="34" y="70"/>
                      <a:pt x="34" y="70"/>
                      <a:pt x="35" y="70"/>
                    </a:cubicBezTo>
                    <a:cubicBezTo>
                      <a:pt x="35" y="71"/>
                      <a:pt x="36" y="70"/>
                      <a:pt x="36" y="71"/>
                    </a:cubicBezTo>
                    <a:cubicBezTo>
                      <a:pt x="37" y="71"/>
                      <a:pt x="37" y="71"/>
                      <a:pt x="38" y="71"/>
                    </a:cubicBezTo>
                    <a:cubicBezTo>
                      <a:pt x="38" y="71"/>
                      <a:pt x="39" y="71"/>
                      <a:pt x="39" y="72"/>
                    </a:cubicBezTo>
                    <a:cubicBezTo>
                      <a:pt x="40" y="72"/>
                      <a:pt x="40" y="72"/>
                      <a:pt x="40" y="72"/>
                    </a:cubicBezTo>
                    <a:cubicBezTo>
                      <a:pt x="40" y="73"/>
                      <a:pt x="41" y="73"/>
                      <a:pt x="41" y="74"/>
                    </a:cubicBezTo>
                    <a:cubicBezTo>
                      <a:pt x="41" y="74"/>
                      <a:pt x="40" y="74"/>
                      <a:pt x="40" y="75"/>
                    </a:cubicBezTo>
                    <a:cubicBezTo>
                      <a:pt x="40" y="75"/>
                      <a:pt x="40" y="76"/>
                      <a:pt x="40" y="76"/>
                    </a:cubicBezTo>
                    <a:cubicBezTo>
                      <a:pt x="40" y="77"/>
                      <a:pt x="39" y="77"/>
                      <a:pt x="39" y="78"/>
                    </a:cubicBezTo>
                    <a:cubicBezTo>
                      <a:pt x="39" y="78"/>
                      <a:pt x="39" y="78"/>
                      <a:pt x="39" y="78"/>
                    </a:cubicBezTo>
                    <a:cubicBezTo>
                      <a:pt x="39" y="79"/>
                      <a:pt x="38" y="79"/>
                      <a:pt x="38" y="79"/>
                    </a:cubicBezTo>
                    <a:cubicBezTo>
                      <a:pt x="39" y="81"/>
                      <a:pt x="38" y="82"/>
                      <a:pt x="38" y="83"/>
                    </a:cubicBezTo>
                    <a:cubicBezTo>
                      <a:pt x="37" y="83"/>
                      <a:pt x="37" y="83"/>
                      <a:pt x="36" y="84"/>
                    </a:cubicBezTo>
                    <a:cubicBezTo>
                      <a:pt x="36" y="84"/>
                      <a:pt x="36" y="85"/>
                      <a:pt x="35" y="85"/>
                    </a:cubicBezTo>
                    <a:cubicBezTo>
                      <a:pt x="35" y="86"/>
                      <a:pt x="35" y="86"/>
                      <a:pt x="35" y="87"/>
                    </a:cubicBezTo>
                    <a:cubicBezTo>
                      <a:pt x="35" y="87"/>
                      <a:pt x="34" y="87"/>
                      <a:pt x="34" y="89"/>
                    </a:cubicBezTo>
                    <a:cubicBezTo>
                      <a:pt x="34" y="89"/>
                      <a:pt x="34" y="89"/>
                      <a:pt x="34" y="90"/>
                    </a:cubicBezTo>
                    <a:cubicBezTo>
                      <a:pt x="33" y="90"/>
                      <a:pt x="33" y="90"/>
                      <a:pt x="33" y="90"/>
                    </a:cubicBezTo>
                    <a:cubicBezTo>
                      <a:pt x="33" y="90"/>
                      <a:pt x="32" y="90"/>
                      <a:pt x="32" y="90"/>
                    </a:cubicBezTo>
                    <a:cubicBezTo>
                      <a:pt x="32" y="91"/>
                      <a:pt x="32" y="91"/>
                      <a:pt x="32" y="92"/>
                    </a:cubicBezTo>
                    <a:cubicBezTo>
                      <a:pt x="31" y="92"/>
                      <a:pt x="31" y="93"/>
                      <a:pt x="30" y="93"/>
                    </a:cubicBezTo>
                    <a:cubicBezTo>
                      <a:pt x="30" y="94"/>
                      <a:pt x="30" y="95"/>
                      <a:pt x="29" y="94"/>
                    </a:cubicBezTo>
                    <a:cubicBezTo>
                      <a:pt x="30" y="95"/>
                      <a:pt x="29" y="97"/>
                      <a:pt x="29" y="97"/>
                    </a:cubicBezTo>
                    <a:cubicBezTo>
                      <a:pt x="29" y="98"/>
                      <a:pt x="29" y="98"/>
                      <a:pt x="29" y="99"/>
                    </a:cubicBezTo>
                    <a:cubicBezTo>
                      <a:pt x="29" y="99"/>
                      <a:pt x="29" y="99"/>
                      <a:pt x="28" y="99"/>
                    </a:cubicBezTo>
                    <a:cubicBezTo>
                      <a:pt x="28" y="100"/>
                      <a:pt x="28" y="100"/>
                      <a:pt x="28" y="101"/>
                    </a:cubicBezTo>
                    <a:cubicBezTo>
                      <a:pt x="28" y="102"/>
                      <a:pt x="29" y="102"/>
                      <a:pt x="28" y="102"/>
                    </a:cubicBezTo>
                    <a:cubicBezTo>
                      <a:pt x="29" y="103"/>
                      <a:pt x="29" y="103"/>
                      <a:pt x="30" y="103"/>
                    </a:cubicBezTo>
                    <a:cubicBezTo>
                      <a:pt x="29" y="104"/>
                      <a:pt x="28" y="104"/>
                      <a:pt x="28" y="104"/>
                    </a:cubicBezTo>
                    <a:cubicBezTo>
                      <a:pt x="27" y="103"/>
                      <a:pt x="27" y="103"/>
                      <a:pt x="27" y="103"/>
                    </a:cubicBezTo>
                    <a:cubicBezTo>
                      <a:pt x="27" y="103"/>
                      <a:pt x="27" y="103"/>
                      <a:pt x="26" y="103"/>
                    </a:cubicBezTo>
                    <a:cubicBezTo>
                      <a:pt x="27" y="103"/>
                      <a:pt x="26" y="103"/>
                      <a:pt x="26" y="102"/>
                    </a:cubicBezTo>
                    <a:cubicBezTo>
                      <a:pt x="26" y="102"/>
                      <a:pt x="26" y="101"/>
                      <a:pt x="25" y="100"/>
                    </a:cubicBezTo>
                    <a:cubicBezTo>
                      <a:pt x="26" y="99"/>
                      <a:pt x="25" y="98"/>
                      <a:pt x="25" y="97"/>
                    </a:cubicBezTo>
                    <a:cubicBezTo>
                      <a:pt x="25" y="96"/>
                      <a:pt x="25" y="96"/>
                      <a:pt x="25" y="95"/>
                    </a:cubicBezTo>
                    <a:cubicBezTo>
                      <a:pt x="25" y="94"/>
                      <a:pt x="24" y="95"/>
                      <a:pt x="25" y="94"/>
                    </a:cubicBezTo>
                    <a:cubicBezTo>
                      <a:pt x="25" y="94"/>
                      <a:pt x="26" y="94"/>
                      <a:pt x="26" y="93"/>
                    </a:cubicBezTo>
                    <a:cubicBezTo>
                      <a:pt x="25" y="92"/>
                      <a:pt x="25" y="93"/>
                      <a:pt x="25" y="92"/>
                    </a:cubicBezTo>
                    <a:cubicBezTo>
                      <a:pt x="25" y="91"/>
                      <a:pt x="25" y="89"/>
                      <a:pt x="26" y="88"/>
                    </a:cubicBezTo>
                    <a:cubicBezTo>
                      <a:pt x="26" y="87"/>
                      <a:pt x="25" y="86"/>
                      <a:pt x="26" y="85"/>
                    </a:cubicBezTo>
                    <a:cubicBezTo>
                      <a:pt x="26" y="84"/>
                      <a:pt x="25" y="84"/>
                      <a:pt x="25" y="84"/>
                    </a:cubicBezTo>
                    <a:cubicBezTo>
                      <a:pt x="25" y="84"/>
                      <a:pt x="25" y="83"/>
                      <a:pt x="26" y="83"/>
                    </a:cubicBezTo>
                    <a:cubicBezTo>
                      <a:pt x="26" y="81"/>
                      <a:pt x="25" y="81"/>
                      <a:pt x="25" y="80"/>
                    </a:cubicBezTo>
                    <a:cubicBezTo>
                      <a:pt x="24" y="80"/>
                      <a:pt x="23" y="78"/>
                      <a:pt x="23" y="78"/>
                    </a:cubicBezTo>
                    <a:cubicBezTo>
                      <a:pt x="23" y="77"/>
                      <a:pt x="23" y="77"/>
                      <a:pt x="23" y="77"/>
                    </a:cubicBezTo>
                    <a:cubicBezTo>
                      <a:pt x="22" y="76"/>
                      <a:pt x="21" y="76"/>
                      <a:pt x="21" y="74"/>
                    </a:cubicBezTo>
                    <a:cubicBezTo>
                      <a:pt x="22" y="74"/>
                      <a:pt x="22" y="74"/>
                      <a:pt x="22" y="74"/>
                    </a:cubicBezTo>
                    <a:cubicBezTo>
                      <a:pt x="22" y="73"/>
                      <a:pt x="21" y="73"/>
                      <a:pt x="21" y="73"/>
                    </a:cubicBezTo>
                    <a:cubicBezTo>
                      <a:pt x="22" y="72"/>
                      <a:pt x="21" y="71"/>
                      <a:pt x="21" y="70"/>
                    </a:cubicBezTo>
                    <a:cubicBezTo>
                      <a:pt x="21" y="69"/>
                      <a:pt x="22" y="69"/>
                      <a:pt x="22" y="68"/>
                    </a:cubicBezTo>
                    <a:cubicBezTo>
                      <a:pt x="21" y="67"/>
                      <a:pt x="22" y="67"/>
                      <a:pt x="22" y="67"/>
                    </a:cubicBezTo>
                    <a:cubicBezTo>
                      <a:pt x="22" y="66"/>
                      <a:pt x="21" y="66"/>
                      <a:pt x="21" y="65"/>
                    </a:cubicBezTo>
                    <a:cubicBezTo>
                      <a:pt x="21" y="65"/>
                      <a:pt x="21" y="66"/>
                      <a:pt x="21" y="66"/>
                    </a:cubicBezTo>
                    <a:cubicBezTo>
                      <a:pt x="20" y="66"/>
                      <a:pt x="20" y="64"/>
                      <a:pt x="19" y="64"/>
                    </a:cubicBezTo>
                    <a:cubicBezTo>
                      <a:pt x="19" y="64"/>
                      <a:pt x="19" y="64"/>
                      <a:pt x="19" y="64"/>
                    </a:cubicBezTo>
                    <a:cubicBezTo>
                      <a:pt x="18" y="63"/>
                      <a:pt x="18" y="63"/>
                      <a:pt x="18" y="63"/>
                    </a:cubicBezTo>
                    <a:cubicBezTo>
                      <a:pt x="17" y="63"/>
                      <a:pt x="17" y="62"/>
                      <a:pt x="16" y="62"/>
                    </a:cubicBezTo>
                    <a:cubicBezTo>
                      <a:pt x="16" y="62"/>
                      <a:pt x="16" y="62"/>
                      <a:pt x="16" y="61"/>
                    </a:cubicBezTo>
                    <a:cubicBezTo>
                      <a:pt x="14" y="61"/>
                      <a:pt x="13" y="60"/>
                      <a:pt x="11" y="60"/>
                    </a:cubicBezTo>
                    <a:cubicBezTo>
                      <a:pt x="11" y="59"/>
                      <a:pt x="11" y="58"/>
                      <a:pt x="11" y="57"/>
                    </a:cubicBezTo>
                    <a:cubicBezTo>
                      <a:pt x="10" y="56"/>
                      <a:pt x="10" y="56"/>
                      <a:pt x="9" y="55"/>
                    </a:cubicBezTo>
                    <a:cubicBezTo>
                      <a:pt x="9" y="55"/>
                      <a:pt x="9" y="54"/>
                      <a:pt x="9" y="54"/>
                    </a:cubicBezTo>
                    <a:cubicBezTo>
                      <a:pt x="9" y="56"/>
                      <a:pt x="9" y="55"/>
                      <a:pt x="9" y="56"/>
                    </a:cubicBezTo>
                    <a:cubicBezTo>
                      <a:pt x="9" y="56"/>
                      <a:pt x="9" y="56"/>
                      <a:pt x="8" y="56"/>
                    </a:cubicBezTo>
                    <a:cubicBezTo>
                      <a:pt x="8" y="55"/>
                      <a:pt x="8" y="54"/>
                      <a:pt x="7" y="54"/>
                    </a:cubicBezTo>
                    <a:cubicBezTo>
                      <a:pt x="7" y="54"/>
                      <a:pt x="7" y="53"/>
                      <a:pt x="7" y="53"/>
                    </a:cubicBezTo>
                    <a:cubicBezTo>
                      <a:pt x="7" y="53"/>
                      <a:pt x="7" y="51"/>
                      <a:pt x="6" y="50"/>
                    </a:cubicBezTo>
                    <a:cubicBezTo>
                      <a:pt x="6" y="50"/>
                      <a:pt x="6" y="50"/>
                      <a:pt x="6" y="50"/>
                    </a:cubicBezTo>
                    <a:cubicBezTo>
                      <a:pt x="7" y="41"/>
                      <a:pt x="11" y="32"/>
                      <a:pt x="17" y="25"/>
                    </a:cubicBezTo>
                    <a:close/>
                    <a:moveTo>
                      <a:pt x="24" y="18"/>
                    </a:moveTo>
                    <a:cubicBezTo>
                      <a:pt x="27" y="16"/>
                      <a:pt x="30" y="14"/>
                      <a:pt x="34" y="12"/>
                    </a:cubicBezTo>
                    <a:cubicBezTo>
                      <a:pt x="34" y="12"/>
                      <a:pt x="34" y="12"/>
                      <a:pt x="34" y="12"/>
                    </a:cubicBezTo>
                    <a:cubicBezTo>
                      <a:pt x="34" y="13"/>
                      <a:pt x="33" y="13"/>
                      <a:pt x="32" y="13"/>
                    </a:cubicBezTo>
                    <a:cubicBezTo>
                      <a:pt x="32" y="13"/>
                      <a:pt x="32" y="14"/>
                      <a:pt x="32" y="14"/>
                    </a:cubicBezTo>
                    <a:cubicBezTo>
                      <a:pt x="31" y="14"/>
                      <a:pt x="31" y="15"/>
                      <a:pt x="31" y="15"/>
                    </a:cubicBezTo>
                    <a:cubicBezTo>
                      <a:pt x="30" y="15"/>
                      <a:pt x="30" y="16"/>
                      <a:pt x="29" y="16"/>
                    </a:cubicBezTo>
                    <a:cubicBezTo>
                      <a:pt x="29" y="17"/>
                      <a:pt x="28" y="17"/>
                      <a:pt x="28" y="18"/>
                    </a:cubicBezTo>
                    <a:cubicBezTo>
                      <a:pt x="27" y="18"/>
                      <a:pt x="27" y="18"/>
                      <a:pt x="26" y="18"/>
                    </a:cubicBezTo>
                    <a:cubicBezTo>
                      <a:pt x="26" y="19"/>
                      <a:pt x="27" y="18"/>
                      <a:pt x="27" y="19"/>
                    </a:cubicBezTo>
                    <a:cubicBezTo>
                      <a:pt x="27" y="19"/>
                      <a:pt x="27" y="19"/>
                      <a:pt x="26" y="19"/>
                    </a:cubicBezTo>
                    <a:cubicBezTo>
                      <a:pt x="26" y="21"/>
                      <a:pt x="24" y="20"/>
                      <a:pt x="23" y="20"/>
                    </a:cubicBezTo>
                    <a:cubicBezTo>
                      <a:pt x="23" y="20"/>
                      <a:pt x="23" y="20"/>
                      <a:pt x="23" y="20"/>
                    </a:cubicBezTo>
                    <a:cubicBezTo>
                      <a:pt x="23" y="19"/>
                      <a:pt x="23" y="19"/>
                      <a:pt x="23" y="19"/>
                    </a:cubicBezTo>
                    <a:cubicBezTo>
                      <a:pt x="24" y="19"/>
                      <a:pt x="24" y="19"/>
                      <a:pt x="25" y="19"/>
                    </a:cubicBezTo>
                    <a:cubicBezTo>
                      <a:pt x="25" y="19"/>
                      <a:pt x="24" y="18"/>
                      <a:pt x="24" y="18"/>
                    </a:cubicBezTo>
                    <a:close/>
                    <a:moveTo>
                      <a:pt x="107" y="35"/>
                    </a:moveTo>
                    <a:cubicBezTo>
                      <a:pt x="107" y="35"/>
                      <a:pt x="106" y="35"/>
                      <a:pt x="106" y="36"/>
                    </a:cubicBezTo>
                    <a:cubicBezTo>
                      <a:pt x="106" y="37"/>
                      <a:pt x="107" y="36"/>
                      <a:pt x="107" y="36"/>
                    </a:cubicBezTo>
                    <a:cubicBezTo>
                      <a:pt x="108" y="36"/>
                      <a:pt x="108" y="37"/>
                      <a:pt x="108" y="38"/>
                    </a:cubicBezTo>
                    <a:cubicBezTo>
                      <a:pt x="108" y="39"/>
                      <a:pt x="109" y="40"/>
                      <a:pt x="108" y="41"/>
                    </a:cubicBezTo>
                    <a:cubicBezTo>
                      <a:pt x="108" y="42"/>
                      <a:pt x="107" y="43"/>
                      <a:pt x="107" y="44"/>
                    </a:cubicBezTo>
                    <a:cubicBezTo>
                      <a:pt x="106" y="44"/>
                      <a:pt x="106" y="44"/>
                      <a:pt x="106" y="45"/>
                    </a:cubicBezTo>
                    <a:cubicBezTo>
                      <a:pt x="105" y="46"/>
                      <a:pt x="106" y="49"/>
                      <a:pt x="105" y="50"/>
                    </a:cubicBezTo>
                    <a:cubicBezTo>
                      <a:pt x="104" y="49"/>
                      <a:pt x="104" y="49"/>
                      <a:pt x="104" y="48"/>
                    </a:cubicBezTo>
                    <a:cubicBezTo>
                      <a:pt x="104" y="47"/>
                      <a:pt x="103" y="47"/>
                      <a:pt x="103" y="46"/>
                    </a:cubicBezTo>
                    <a:cubicBezTo>
                      <a:pt x="102" y="46"/>
                      <a:pt x="103" y="47"/>
                      <a:pt x="103" y="48"/>
                    </a:cubicBezTo>
                    <a:cubicBezTo>
                      <a:pt x="103" y="48"/>
                      <a:pt x="102" y="48"/>
                      <a:pt x="102" y="48"/>
                    </a:cubicBezTo>
                    <a:cubicBezTo>
                      <a:pt x="102" y="49"/>
                      <a:pt x="102" y="49"/>
                      <a:pt x="102" y="49"/>
                    </a:cubicBezTo>
                    <a:cubicBezTo>
                      <a:pt x="102" y="50"/>
                      <a:pt x="102" y="50"/>
                      <a:pt x="103" y="50"/>
                    </a:cubicBezTo>
                    <a:cubicBezTo>
                      <a:pt x="103" y="51"/>
                      <a:pt x="103" y="51"/>
                      <a:pt x="103" y="51"/>
                    </a:cubicBezTo>
                    <a:cubicBezTo>
                      <a:pt x="103" y="52"/>
                      <a:pt x="103" y="54"/>
                      <a:pt x="103" y="54"/>
                    </a:cubicBezTo>
                    <a:cubicBezTo>
                      <a:pt x="102" y="54"/>
                      <a:pt x="102" y="55"/>
                      <a:pt x="102" y="55"/>
                    </a:cubicBezTo>
                    <a:cubicBezTo>
                      <a:pt x="102" y="56"/>
                      <a:pt x="101" y="57"/>
                      <a:pt x="100" y="58"/>
                    </a:cubicBezTo>
                    <a:cubicBezTo>
                      <a:pt x="100" y="58"/>
                      <a:pt x="99" y="58"/>
                      <a:pt x="98" y="59"/>
                    </a:cubicBezTo>
                    <a:cubicBezTo>
                      <a:pt x="99" y="59"/>
                      <a:pt x="99" y="59"/>
                      <a:pt x="99" y="59"/>
                    </a:cubicBezTo>
                    <a:cubicBezTo>
                      <a:pt x="99" y="59"/>
                      <a:pt x="99" y="60"/>
                      <a:pt x="98" y="60"/>
                    </a:cubicBezTo>
                    <a:cubicBezTo>
                      <a:pt x="99" y="63"/>
                      <a:pt x="98" y="65"/>
                      <a:pt x="97" y="65"/>
                    </a:cubicBezTo>
                    <a:cubicBezTo>
                      <a:pt x="97" y="64"/>
                      <a:pt x="96" y="64"/>
                      <a:pt x="96" y="64"/>
                    </a:cubicBezTo>
                    <a:cubicBezTo>
                      <a:pt x="96" y="64"/>
                      <a:pt x="95" y="63"/>
                      <a:pt x="95" y="62"/>
                    </a:cubicBezTo>
                    <a:cubicBezTo>
                      <a:pt x="94" y="63"/>
                      <a:pt x="95" y="64"/>
                      <a:pt x="95" y="64"/>
                    </a:cubicBezTo>
                    <a:cubicBezTo>
                      <a:pt x="95" y="65"/>
                      <a:pt x="95" y="65"/>
                      <a:pt x="96" y="66"/>
                    </a:cubicBezTo>
                    <a:cubicBezTo>
                      <a:pt x="96" y="67"/>
                      <a:pt x="97" y="67"/>
                      <a:pt x="97" y="69"/>
                    </a:cubicBezTo>
                    <a:cubicBezTo>
                      <a:pt x="96" y="68"/>
                      <a:pt x="95" y="67"/>
                      <a:pt x="94" y="66"/>
                    </a:cubicBezTo>
                    <a:cubicBezTo>
                      <a:pt x="94" y="65"/>
                      <a:pt x="94" y="65"/>
                      <a:pt x="94" y="65"/>
                    </a:cubicBezTo>
                    <a:cubicBezTo>
                      <a:pt x="93" y="64"/>
                      <a:pt x="94" y="64"/>
                      <a:pt x="94" y="64"/>
                    </a:cubicBezTo>
                    <a:cubicBezTo>
                      <a:pt x="94" y="63"/>
                      <a:pt x="94" y="62"/>
                      <a:pt x="93" y="62"/>
                    </a:cubicBezTo>
                    <a:cubicBezTo>
                      <a:pt x="93" y="62"/>
                      <a:pt x="93" y="61"/>
                      <a:pt x="93" y="61"/>
                    </a:cubicBezTo>
                    <a:cubicBezTo>
                      <a:pt x="93" y="60"/>
                      <a:pt x="92" y="61"/>
                      <a:pt x="91" y="60"/>
                    </a:cubicBezTo>
                    <a:cubicBezTo>
                      <a:pt x="91" y="60"/>
                      <a:pt x="92" y="60"/>
                      <a:pt x="92" y="59"/>
                    </a:cubicBezTo>
                    <a:cubicBezTo>
                      <a:pt x="91" y="59"/>
                      <a:pt x="91" y="58"/>
                      <a:pt x="91" y="57"/>
                    </a:cubicBezTo>
                    <a:cubicBezTo>
                      <a:pt x="90" y="58"/>
                      <a:pt x="89" y="58"/>
                      <a:pt x="89" y="58"/>
                    </a:cubicBezTo>
                    <a:cubicBezTo>
                      <a:pt x="89" y="59"/>
                      <a:pt x="88" y="59"/>
                      <a:pt x="88" y="60"/>
                    </a:cubicBezTo>
                    <a:cubicBezTo>
                      <a:pt x="87" y="60"/>
                      <a:pt x="88" y="61"/>
                      <a:pt x="87" y="60"/>
                    </a:cubicBezTo>
                    <a:cubicBezTo>
                      <a:pt x="87" y="61"/>
                      <a:pt x="87" y="61"/>
                      <a:pt x="87" y="61"/>
                    </a:cubicBezTo>
                    <a:cubicBezTo>
                      <a:pt x="87" y="61"/>
                      <a:pt x="87" y="61"/>
                      <a:pt x="86" y="61"/>
                    </a:cubicBezTo>
                    <a:cubicBezTo>
                      <a:pt x="87" y="63"/>
                      <a:pt x="86" y="64"/>
                      <a:pt x="86" y="65"/>
                    </a:cubicBezTo>
                    <a:cubicBezTo>
                      <a:pt x="85" y="65"/>
                      <a:pt x="85" y="65"/>
                      <a:pt x="84" y="65"/>
                    </a:cubicBezTo>
                    <a:cubicBezTo>
                      <a:pt x="84" y="65"/>
                      <a:pt x="84" y="64"/>
                      <a:pt x="84" y="64"/>
                    </a:cubicBezTo>
                    <a:cubicBezTo>
                      <a:pt x="84" y="63"/>
                      <a:pt x="84" y="63"/>
                      <a:pt x="84" y="62"/>
                    </a:cubicBezTo>
                    <a:cubicBezTo>
                      <a:pt x="83" y="61"/>
                      <a:pt x="83" y="60"/>
                      <a:pt x="82" y="59"/>
                    </a:cubicBezTo>
                    <a:cubicBezTo>
                      <a:pt x="83" y="59"/>
                      <a:pt x="82" y="59"/>
                      <a:pt x="82" y="58"/>
                    </a:cubicBezTo>
                    <a:cubicBezTo>
                      <a:pt x="82" y="58"/>
                      <a:pt x="81" y="58"/>
                      <a:pt x="81" y="57"/>
                    </a:cubicBezTo>
                    <a:cubicBezTo>
                      <a:pt x="81" y="57"/>
                      <a:pt x="81" y="57"/>
                      <a:pt x="82" y="57"/>
                    </a:cubicBezTo>
                    <a:cubicBezTo>
                      <a:pt x="81" y="57"/>
                      <a:pt x="80" y="56"/>
                      <a:pt x="79" y="56"/>
                    </a:cubicBezTo>
                    <a:cubicBezTo>
                      <a:pt x="79" y="56"/>
                      <a:pt x="79" y="56"/>
                      <a:pt x="79" y="55"/>
                    </a:cubicBezTo>
                    <a:cubicBezTo>
                      <a:pt x="78" y="55"/>
                      <a:pt x="78" y="56"/>
                      <a:pt x="77" y="56"/>
                    </a:cubicBezTo>
                    <a:cubicBezTo>
                      <a:pt x="77" y="55"/>
                      <a:pt x="77" y="55"/>
                      <a:pt x="76" y="55"/>
                    </a:cubicBezTo>
                    <a:cubicBezTo>
                      <a:pt x="75" y="55"/>
                      <a:pt x="75" y="53"/>
                      <a:pt x="74" y="52"/>
                    </a:cubicBezTo>
                    <a:cubicBezTo>
                      <a:pt x="74" y="52"/>
                      <a:pt x="73" y="53"/>
                      <a:pt x="73" y="53"/>
                    </a:cubicBezTo>
                    <a:cubicBezTo>
                      <a:pt x="74" y="53"/>
                      <a:pt x="74" y="54"/>
                      <a:pt x="74" y="54"/>
                    </a:cubicBezTo>
                    <a:cubicBezTo>
                      <a:pt x="74" y="55"/>
                      <a:pt x="75" y="55"/>
                      <a:pt x="75" y="56"/>
                    </a:cubicBezTo>
                    <a:cubicBezTo>
                      <a:pt x="75" y="55"/>
                      <a:pt x="76" y="55"/>
                      <a:pt x="76" y="55"/>
                    </a:cubicBezTo>
                    <a:cubicBezTo>
                      <a:pt x="76" y="57"/>
                      <a:pt x="77" y="57"/>
                      <a:pt x="77" y="57"/>
                    </a:cubicBezTo>
                    <a:cubicBezTo>
                      <a:pt x="77" y="58"/>
                      <a:pt x="77" y="58"/>
                      <a:pt x="77" y="59"/>
                    </a:cubicBezTo>
                    <a:cubicBezTo>
                      <a:pt x="76" y="59"/>
                      <a:pt x="76" y="60"/>
                      <a:pt x="75" y="60"/>
                    </a:cubicBezTo>
                    <a:cubicBezTo>
                      <a:pt x="75" y="60"/>
                      <a:pt x="75" y="61"/>
                      <a:pt x="75" y="61"/>
                    </a:cubicBezTo>
                    <a:cubicBezTo>
                      <a:pt x="73" y="61"/>
                      <a:pt x="72" y="62"/>
                      <a:pt x="71" y="63"/>
                    </a:cubicBezTo>
                    <a:cubicBezTo>
                      <a:pt x="70" y="62"/>
                      <a:pt x="70" y="61"/>
                      <a:pt x="70" y="60"/>
                    </a:cubicBezTo>
                    <a:cubicBezTo>
                      <a:pt x="69" y="59"/>
                      <a:pt x="69" y="58"/>
                      <a:pt x="68" y="57"/>
                    </a:cubicBezTo>
                    <a:cubicBezTo>
                      <a:pt x="68" y="56"/>
                      <a:pt x="67" y="55"/>
                      <a:pt x="67" y="55"/>
                    </a:cubicBezTo>
                    <a:cubicBezTo>
                      <a:pt x="67" y="55"/>
                      <a:pt x="67" y="56"/>
                      <a:pt x="67" y="57"/>
                    </a:cubicBezTo>
                    <a:cubicBezTo>
                      <a:pt x="67" y="57"/>
                      <a:pt x="68" y="57"/>
                      <a:pt x="68" y="58"/>
                    </a:cubicBezTo>
                    <a:cubicBezTo>
                      <a:pt x="68" y="59"/>
                      <a:pt x="69" y="59"/>
                      <a:pt x="69" y="61"/>
                    </a:cubicBezTo>
                    <a:cubicBezTo>
                      <a:pt x="70" y="61"/>
                      <a:pt x="70" y="62"/>
                      <a:pt x="71" y="63"/>
                    </a:cubicBezTo>
                    <a:cubicBezTo>
                      <a:pt x="71" y="63"/>
                      <a:pt x="72" y="63"/>
                      <a:pt x="72" y="63"/>
                    </a:cubicBezTo>
                    <a:cubicBezTo>
                      <a:pt x="73" y="63"/>
                      <a:pt x="73" y="63"/>
                      <a:pt x="74" y="63"/>
                    </a:cubicBezTo>
                    <a:cubicBezTo>
                      <a:pt x="74" y="63"/>
                      <a:pt x="74" y="64"/>
                      <a:pt x="74" y="65"/>
                    </a:cubicBezTo>
                    <a:cubicBezTo>
                      <a:pt x="73" y="66"/>
                      <a:pt x="72" y="68"/>
                      <a:pt x="71" y="69"/>
                    </a:cubicBezTo>
                    <a:cubicBezTo>
                      <a:pt x="71" y="70"/>
                      <a:pt x="70" y="70"/>
                      <a:pt x="70" y="70"/>
                    </a:cubicBezTo>
                    <a:cubicBezTo>
                      <a:pt x="70" y="72"/>
                      <a:pt x="69" y="72"/>
                      <a:pt x="69" y="73"/>
                    </a:cubicBezTo>
                    <a:cubicBezTo>
                      <a:pt x="69" y="75"/>
                      <a:pt x="69" y="77"/>
                      <a:pt x="69" y="79"/>
                    </a:cubicBezTo>
                    <a:cubicBezTo>
                      <a:pt x="68" y="80"/>
                      <a:pt x="67" y="82"/>
                      <a:pt x="67" y="84"/>
                    </a:cubicBezTo>
                    <a:cubicBezTo>
                      <a:pt x="66" y="84"/>
                      <a:pt x="66" y="84"/>
                      <a:pt x="66" y="84"/>
                    </a:cubicBezTo>
                    <a:cubicBezTo>
                      <a:pt x="66" y="85"/>
                      <a:pt x="66" y="86"/>
                      <a:pt x="66" y="86"/>
                    </a:cubicBezTo>
                    <a:cubicBezTo>
                      <a:pt x="65" y="87"/>
                      <a:pt x="64" y="88"/>
                      <a:pt x="64" y="89"/>
                    </a:cubicBezTo>
                    <a:cubicBezTo>
                      <a:pt x="62" y="89"/>
                      <a:pt x="62" y="90"/>
                      <a:pt x="60" y="91"/>
                    </a:cubicBezTo>
                    <a:cubicBezTo>
                      <a:pt x="59" y="89"/>
                      <a:pt x="59" y="87"/>
                      <a:pt x="58" y="86"/>
                    </a:cubicBezTo>
                    <a:cubicBezTo>
                      <a:pt x="58" y="86"/>
                      <a:pt x="58" y="85"/>
                      <a:pt x="58" y="84"/>
                    </a:cubicBezTo>
                    <a:cubicBezTo>
                      <a:pt x="58" y="83"/>
                      <a:pt x="57" y="82"/>
                      <a:pt x="57" y="81"/>
                    </a:cubicBezTo>
                    <a:cubicBezTo>
                      <a:pt x="57" y="80"/>
                      <a:pt x="57" y="78"/>
                      <a:pt x="57" y="77"/>
                    </a:cubicBezTo>
                    <a:cubicBezTo>
                      <a:pt x="57" y="76"/>
                      <a:pt x="57" y="75"/>
                      <a:pt x="57" y="74"/>
                    </a:cubicBezTo>
                    <a:cubicBezTo>
                      <a:pt x="57" y="73"/>
                      <a:pt x="56" y="72"/>
                      <a:pt x="55" y="71"/>
                    </a:cubicBezTo>
                    <a:cubicBezTo>
                      <a:pt x="55" y="70"/>
                      <a:pt x="56" y="69"/>
                      <a:pt x="56" y="67"/>
                    </a:cubicBezTo>
                    <a:cubicBezTo>
                      <a:pt x="55" y="67"/>
                      <a:pt x="55" y="68"/>
                      <a:pt x="55" y="68"/>
                    </a:cubicBezTo>
                    <a:cubicBezTo>
                      <a:pt x="54" y="68"/>
                      <a:pt x="54" y="67"/>
                      <a:pt x="53" y="67"/>
                    </a:cubicBezTo>
                    <a:cubicBezTo>
                      <a:pt x="53" y="67"/>
                      <a:pt x="53" y="66"/>
                      <a:pt x="53" y="66"/>
                    </a:cubicBezTo>
                    <a:cubicBezTo>
                      <a:pt x="52" y="66"/>
                      <a:pt x="52" y="67"/>
                      <a:pt x="52" y="68"/>
                    </a:cubicBezTo>
                    <a:cubicBezTo>
                      <a:pt x="51" y="67"/>
                      <a:pt x="50" y="68"/>
                      <a:pt x="49" y="68"/>
                    </a:cubicBezTo>
                    <a:cubicBezTo>
                      <a:pt x="48" y="68"/>
                      <a:pt x="47" y="67"/>
                      <a:pt x="46" y="66"/>
                    </a:cubicBezTo>
                    <a:cubicBezTo>
                      <a:pt x="46" y="65"/>
                      <a:pt x="46" y="64"/>
                      <a:pt x="45" y="63"/>
                    </a:cubicBezTo>
                    <a:cubicBezTo>
                      <a:pt x="45" y="61"/>
                      <a:pt x="45" y="59"/>
                      <a:pt x="45" y="58"/>
                    </a:cubicBezTo>
                    <a:cubicBezTo>
                      <a:pt x="45" y="57"/>
                      <a:pt x="46" y="56"/>
                      <a:pt x="46" y="55"/>
                    </a:cubicBezTo>
                    <a:cubicBezTo>
                      <a:pt x="46" y="54"/>
                      <a:pt x="47" y="54"/>
                      <a:pt x="48" y="53"/>
                    </a:cubicBezTo>
                    <a:cubicBezTo>
                      <a:pt x="48" y="52"/>
                      <a:pt x="48" y="51"/>
                      <a:pt x="48" y="50"/>
                    </a:cubicBezTo>
                    <a:cubicBezTo>
                      <a:pt x="49" y="50"/>
                      <a:pt x="49" y="49"/>
                      <a:pt x="50" y="49"/>
                    </a:cubicBezTo>
                    <a:cubicBezTo>
                      <a:pt x="50" y="49"/>
                      <a:pt x="50" y="49"/>
                      <a:pt x="51" y="49"/>
                    </a:cubicBezTo>
                    <a:cubicBezTo>
                      <a:pt x="51" y="49"/>
                      <a:pt x="53" y="48"/>
                      <a:pt x="54" y="49"/>
                    </a:cubicBezTo>
                    <a:cubicBezTo>
                      <a:pt x="55" y="48"/>
                      <a:pt x="56" y="48"/>
                      <a:pt x="57" y="48"/>
                    </a:cubicBezTo>
                    <a:cubicBezTo>
                      <a:pt x="57" y="48"/>
                      <a:pt x="57" y="49"/>
                      <a:pt x="57" y="49"/>
                    </a:cubicBezTo>
                    <a:cubicBezTo>
                      <a:pt x="57" y="49"/>
                      <a:pt x="57" y="49"/>
                      <a:pt x="57" y="50"/>
                    </a:cubicBezTo>
                    <a:cubicBezTo>
                      <a:pt x="58" y="51"/>
                      <a:pt x="59" y="51"/>
                      <a:pt x="60" y="52"/>
                    </a:cubicBezTo>
                    <a:cubicBezTo>
                      <a:pt x="61" y="52"/>
                      <a:pt x="61" y="51"/>
                      <a:pt x="61" y="51"/>
                    </a:cubicBezTo>
                    <a:cubicBezTo>
                      <a:pt x="63" y="51"/>
                      <a:pt x="64" y="51"/>
                      <a:pt x="66" y="52"/>
                    </a:cubicBezTo>
                    <a:cubicBezTo>
                      <a:pt x="67" y="52"/>
                      <a:pt x="66" y="50"/>
                      <a:pt x="67" y="50"/>
                    </a:cubicBezTo>
                    <a:cubicBezTo>
                      <a:pt x="67" y="49"/>
                      <a:pt x="67" y="49"/>
                      <a:pt x="67" y="49"/>
                    </a:cubicBezTo>
                    <a:cubicBezTo>
                      <a:pt x="66" y="48"/>
                      <a:pt x="67" y="50"/>
                      <a:pt x="66" y="50"/>
                    </a:cubicBezTo>
                    <a:cubicBezTo>
                      <a:pt x="65" y="50"/>
                      <a:pt x="66" y="49"/>
                      <a:pt x="65" y="49"/>
                    </a:cubicBezTo>
                    <a:cubicBezTo>
                      <a:pt x="65" y="49"/>
                      <a:pt x="64" y="49"/>
                      <a:pt x="63" y="49"/>
                    </a:cubicBezTo>
                    <a:cubicBezTo>
                      <a:pt x="63" y="48"/>
                      <a:pt x="63" y="48"/>
                      <a:pt x="63" y="48"/>
                    </a:cubicBezTo>
                    <a:cubicBezTo>
                      <a:pt x="63" y="47"/>
                      <a:pt x="63" y="47"/>
                      <a:pt x="63" y="46"/>
                    </a:cubicBezTo>
                    <a:cubicBezTo>
                      <a:pt x="63" y="46"/>
                      <a:pt x="62" y="46"/>
                      <a:pt x="62" y="46"/>
                    </a:cubicBezTo>
                    <a:cubicBezTo>
                      <a:pt x="62" y="47"/>
                      <a:pt x="62" y="48"/>
                      <a:pt x="62" y="49"/>
                    </a:cubicBezTo>
                    <a:cubicBezTo>
                      <a:pt x="63" y="48"/>
                      <a:pt x="63" y="49"/>
                      <a:pt x="63" y="49"/>
                    </a:cubicBezTo>
                    <a:cubicBezTo>
                      <a:pt x="62" y="49"/>
                      <a:pt x="62" y="49"/>
                      <a:pt x="62" y="49"/>
                    </a:cubicBezTo>
                    <a:cubicBezTo>
                      <a:pt x="62" y="49"/>
                      <a:pt x="62" y="49"/>
                      <a:pt x="62" y="49"/>
                    </a:cubicBezTo>
                    <a:cubicBezTo>
                      <a:pt x="62" y="49"/>
                      <a:pt x="61" y="49"/>
                      <a:pt x="61" y="48"/>
                    </a:cubicBezTo>
                    <a:cubicBezTo>
                      <a:pt x="61" y="48"/>
                      <a:pt x="61" y="47"/>
                      <a:pt x="61" y="47"/>
                    </a:cubicBezTo>
                    <a:cubicBezTo>
                      <a:pt x="61" y="47"/>
                      <a:pt x="61" y="46"/>
                      <a:pt x="60" y="46"/>
                    </a:cubicBezTo>
                    <a:cubicBezTo>
                      <a:pt x="60" y="46"/>
                      <a:pt x="60" y="45"/>
                      <a:pt x="60" y="45"/>
                    </a:cubicBezTo>
                    <a:cubicBezTo>
                      <a:pt x="59" y="44"/>
                      <a:pt x="58" y="44"/>
                      <a:pt x="58" y="43"/>
                    </a:cubicBezTo>
                    <a:cubicBezTo>
                      <a:pt x="57" y="45"/>
                      <a:pt x="60" y="45"/>
                      <a:pt x="60" y="46"/>
                    </a:cubicBezTo>
                    <a:cubicBezTo>
                      <a:pt x="60" y="47"/>
                      <a:pt x="59" y="45"/>
                      <a:pt x="59" y="46"/>
                    </a:cubicBezTo>
                    <a:cubicBezTo>
                      <a:pt x="59" y="46"/>
                      <a:pt x="60" y="46"/>
                      <a:pt x="59" y="47"/>
                    </a:cubicBezTo>
                    <a:cubicBezTo>
                      <a:pt x="59" y="47"/>
                      <a:pt x="58" y="47"/>
                      <a:pt x="59" y="48"/>
                    </a:cubicBezTo>
                    <a:cubicBezTo>
                      <a:pt x="58" y="48"/>
                      <a:pt x="58" y="48"/>
                      <a:pt x="58" y="47"/>
                    </a:cubicBezTo>
                    <a:cubicBezTo>
                      <a:pt x="58" y="47"/>
                      <a:pt x="59" y="47"/>
                      <a:pt x="59" y="47"/>
                    </a:cubicBezTo>
                    <a:cubicBezTo>
                      <a:pt x="58" y="46"/>
                      <a:pt x="58" y="45"/>
                      <a:pt x="57" y="45"/>
                    </a:cubicBezTo>
                    <a:cubicBezTo>
                      <a:pt x="57" y="45"/>
                      <a:pt x="57" y="45"/>
                      <a:pt x="56" y="44"/>
                    </a:cubicBezTo>
                    <a:cubicBezTo>
                      <a:pt x="56" y="46"/>
                      <a:pt x="57" y="47"/>
                      <a:pt x="56" y="47"/>
                    </a:cubicBezTo>
                    <a:cubicBezTo>
                      <a:pt x="56" y="46"/>
                      <a:pt x="55" y="44"/>
                      <a:pt x="56" y="44"/>
                    </a:cubicBezTo>
                    <a:cubicBezTo>
                      <a:pt x="55" y="44"/>
                      <a:pt x="55" y="44"/>
                      <a:pt x="54" y="44"/>
                    </a:cubicBezTo>
                    <a:cubicBezTo>
                      <a:pt x="53" y="44"/>
                      <a:pt x="53" y="45"/>
                      <a:pt x="52" y="46"/>
                    </a:cubicBezTo>
                    <a:cubicBezTo>
                      <a:pt x="53" y="47"/>
                      <a:pt x="52" y="48"/>
                      <a:pt x="52" y="49"/>
                    </a:cubicBezTo>
                    <a:cubicBezTo>
                      <a:pt x="51" y="48"/>
                      <a:pt x="51" y="48"/>
                      <a:pt x="50" y="49"/>
                    </a:cubicBezTo>
                    <a:cubicBezTo>
                      <a:pt x="50" y="48"/>
                      <a:pt x="49" y="48"/>
                      <a:pt x="48" y="48"/>
                    </a:cubicBezTo>
                    <a:cubicBezTo>
                      <a:pt x="49" y="47"/>
                      <a:pt x="48" y="47"/>
                      <a:pt x="48" y="46"/>
                    </a:cubicBezTo>
                    <a:cubicBezTo>
                      <a:pt x="49" y="46"/>
                      <a:pt x="48" y="45"/>
                      <a:pt x="48" y="44"/>
                    </a:cubicBezTo>
                    <a:cubicBezTo>
                      <a:pt x="50" y="44"/>
                      <a:pt x="50" y="43"/>
                      <a:pt x="51" y="44"/>
                    </a:cubicBezTo>
                    <a:cubicBezTo>
                      <a:pt x="52" y="44"/>
                      <a:pt x="52" y="43"/>
                      <a:pt x="52" y="43"/>
                    </a:cubicBezTo>
                    <a:cubicBezTo>
                      <a:pt x="52" y="42"/>
                      <a:pt x="51" y="42"/>
                      <a:pt x="51" y="41"/>
                    </a:cubicBezTo>
                    <a:cubicBezTo>
                      <a:pt x="51" y="41"/>
                      <a:pt x="50" y="41"/>
                      <a:pt x="50" y="41"/>
                    </a:cubicBezTo>
                    <a:cubicBezTo>
                      <a:pt x="50" y="40"/>
                      <a:pt x="50" y="40"/>
                      <a:pt x="51" y="40"/>
                    </a:cubicBezTo>
                    <a:cubicBezTo>
                      <a:pt x="51" y="40"/>
                      <a:pt x="51" y="39"/>
                      <a:pt x="52" y="39"/>
                    </a:cubicBezTo>
                    <a:cubicBezTo>
                      <a:pt x="52" y="39"/>
                      <a:pt x="52" y="39"/>
                      <a:pt x="52" y="39"/>
                    </a:cubicBezTo>
                    <a:cubicBezTo>
                      <a:pt x="51" y="39"/>
                      <a:pt x="50" y="39"/>
                      <a:pt x="49" y="39"/>
                    </a:cubicBezTo>
                    <a:cubicBezTo>
                      <a:pt x="49" y="39"/>
                      <a:pt x="50" y="39"/>
                      <a:pt x="50" y="39"/>
                    </a:cubicBezTo>
                    <a:cubicBezTo>
                      <a:pt x="50" y="38"/>
                      <a:pt x="50" y="38"/>
                      <a:pt x="50" y="37"/>
                    </a:cubicBezTo>
                    <a:cubicBezTo>
                      <a:pt x="50" y="37"/>
                      <a:pt x="51" y="37"/>
                      <a:pt x="51" y="36"/>
                    </a:cubicBezTo>
                    <a:cubicBezTo>
                      <a:pt x="51" y="36"/>
                      <a:pt x="50" y="36"/>
                      <a:pt x="50" y="35"/>
                    </a:cubicBezTo>
                    <a:cubicBezTo>
                      <a:pt x="50" y="34"/>
                      <a:pt x="50" y="34"/>
                      <a:pt x="50" y="33"/>
                    </a:cubicBezTo>
                    <a:cubicBezTo>
                      <a:pt x="51" y="32"/>
                      <a:pt x="51" y="32"/>
                      <a:pt x="52" y="32"/>
                    </a:cubicBezTo>
                    <a:cubicBezTo>
                      <a:pt x="52" y="33"/>
                      <a:pt x="51" y="33"/>
                      <a:pt x="51" y="33"/>
                    </a:cubicBezTo>
                    <a:cubicBezTo>
                      <a:pt x="51" y="33"/>
                      <a:pt x="51" y="33"/>
                      <a:pt x="52" y="34"/>
                    </a:cubicBezTo>
                    <a:cubicBezTo>
                      <a:pt x="51" y="35"/>
                      <a:pt x="52" y="35"/>
                      <a:pt x="52" y="36"/>
                    </a:cubicBezTo>
                    <a:cubicBezTo>
                      <a:pt x="52" y="37"/>
                      <a:pt x="53" y="37"/>
                      <a:pt x="53" y="37"/>
                    </a:cubicBezTo>
                    <a:cubicBezTo>
                      <a:pt x="52" y="38"/>
                      <a:pt x="52" y="38"/>
                      <a:pt x="52" y="39"/>
                    </a:cubicBezTo>
                    <a:cubicBezTo>
                      <a:pt x="53" y="39"/>
                      <a:pt x="52" y="38"/>
                      <a:pt x="54" y="38"/>
                    </a:cubicBezTo>
                    <a:cubicBezTo>
                      <a:pt x="53" y="37"/>
                      <a:pt x="54" y="37"/>
                      <a:pt x="54" y="37"/>
                    </a:cubicBezTo>
                    <a:cubicBezTo>
                      <a:pt x="54" y="37"/>
                      <a:pt x="55" y="36"/>
                      <a:pt x="55" y="36"/>
                    </a:cubicBezTo>
                    <a:cubicBezTo>
                      <a:pt x="55" y="36"/>
                      <a:pt x="56" y="36"/>
                      <a:pt x="55" y="36"/>
                    </a:cubicBezTo>
                    <a:cubicBezTo>
                      <a:pt x="55" y="35"/>
                      <a:pt x="55" y="35"/>
                      <a:pt x="56" y="34"/>
                    </a:cubicBezTo>
                    <a:cubicBezTo>
                      <a:pt x="56" y="34"/>
                      <a:pt x="55" y="34"/>
                      <a:pt x="54" y="33"/>
                    </a:cubicBezTo>
                    <a:cubicBezTo>
                      <a:pt x="54" y="33"/>
                      <a:pt x="54" y="32"/>
                      <a:pt x="54" y="31"/>
                    </a:cubicBezTo>
                    <a:cubicBezTo>
                      <a:pt x="54" y="30"/>
                      <a:pt x="55" y="29"/>
                      <a:pt x="56" y="29"/>
                    </a:cubicBezTo>
                    <a:cubicBezTo>
                      <a:pt x="56" y="29"/>
                      <a:pt x="56" y="28"/>
                      <a:pt x="56" y="28"/>
                    </a:cubicBezTo>
                    <a:cubicBezTo>
                      <a:pt x="56" y="28"/>
                      <a:pt x="56" y="28"/>
                      <a:pt x="56" y="28"/>
                    </a:cubicBezTo>
                    <a:cubicBezTo>
                      <a:pt x="57" y="28"/>
                      <a:pt x="57" y="27"/>
                      <a:pt x="57" y="26"/>
                    </a:cubicBezTo>
                    <a:cubicBezTo>
                      <a:pt x="58" y="25"/>
                      <a:pt x="59" y="25"/>
                      <a:pt x="59" y="24"/>
                    </a:cubicBezTo>
                    <a:cubicBezTo>
                      <a:pt x="60" y="24"/>
                      <a:pt x="60" y="23"/>
                      <a:pt x="60" y="24"/>
                    </a:cubicBezTo>
                    <a:cubicBezTo>
                      <a:pt x="61" y="23"/>
                      <a:pt x="61" y="23"/>
                      <a:pt x="61" y="23"/>
                    </a:cubicBezTo>
                    <a:cubicBezTo>
                      <a:pt x="62" y="23"/>
                      <a:pt x="63" y="23"/>
                      <a:pt x="63" y="23"/>
                    </a:cubicBezTo>
                    <a:cubicBezTo>
                      <a:pt x="63" y="23"/>
                      <a:pt x="64" y="23"/>
                      <a:pt x="64" y="24"/>
                    </a:cubicBezTo>
                    <a:cubicBezTo>
                      <a:pt x="65" y="24"/>
                      <a:pt x="65" y="24"/>
                      <a:pt x="65" y="25"/>
                    </a:cubicBezTo>
                    <a:cubicBezTo>
                      <a:pt x="67" y="25"/>
                      <a:pt x="68" y="25"/>
                      <a:pt x="68" y="27"/>
                    </a:cubicBezTo>
                    <a:cubicBezTo>
                      <a:pt x="69" y="27"/>
                      <a:pt x="69" y="26"/>
                      <a:pt x="69" y="25"/>
                    </a:cubicBezTo>
                    <a:cubicBezTo>
                      <a:pt x="69" y="25"/>
                      <a:pt x="69" y="25"/>
                      <a:pt x="70" y="25"/>
                    </a:cubicBezTo>
                    <a:cubicBezTo>
                      <a:pt x="70" y="25"/>
                      <a:pt x="70" y="26"/>
                      <a:pt x="70" y="26"/>
                    </a:cubicBezTo>
                    <a:cubicBezTo>
                      <a:pt x="71" y="26"/>
                      <a:pt x="71" y="25"/>
                      <a:pt x="72" y="25"/>
                    </a:cubicBezTo>
                    <a:cubicBezTo>
                      <a:pt x="73" y="25"/>
                      <a:pt x="74" y="24"/>
                      <a:pt x="75" y="25"/>
                    </a:cubicBezTo>
                    <a:cubicBezTo>
                      <a:pt x="75" y="24"/>
                      <a:pt x="74" y="24"/>
                      <a:pt x="74" y="23"/>
                    </a:cubicBezTo>
                    <a:cubicBezTo>
                      <a:pt x="75" y="23"/>
                      <a:pt x="75" y="24"/>
                      <a:pt x="76" y="24"/>
                    </a:cubicBezTo>
                    <a:cubicBezTo>
                      <a:pt x="77" y="23"/>
                      <a:pt x="78" y="22"/>
                      <a:pt x="78" y="21"/>
                    </a:cubicBezTo>
                    <a:cubicBezTo>
                      <a:pt x="79" y="21"/>
                      <a:pt x="79" y="22"/>
                      <a:pt x="79" y="22"/>
                    </a:cubicBezTo>
                    <a:cubicBezTo>
                      <a:pt x="80" y="23"/>
                      <a:pt x="80" y="21"/>
                      <a:pt x="80" y="22"/>
                    </a:cubicBezTo>
                    <a:cubicBezTo>
                      <a:pt x="80" y="22"/>
                      <a:pt x="80" y="23"/>
                      <a:pt x="80" y="23"/>
                    </a:cubicBezTo>
                    <a:cubicBezTo>
                      <a:pt x="81" y="23"/>
                      <a:pt x="81" y="22"/>
                      <a:pt x="81" y="22"/>
                    </a:cubicBezTo>
                    <a:cubicBezTo>
                      <a:pt x="82" y="22"/>
                      <a:pt x="82" y="22"/>
                      <a:pt x="83" y="23"/>
                    </a:cubicBezTo>
                    <a:cubicBezTo>
                      <a:pt x="83" y="22"/>
                      <a:pt x="82" y="22"/>
                      <a:pt x="82" y="21"/>
                    </a:cubicBezTo>
                    <a:cubicBezTo>
                      <a:pt x="82" y="20"/>
                      <a:pt x="82" y="21"/>
                      <a:pt x="83" y="21"/>
                    </a:cubicBezTo>
                    <a:cubicBezTo>
                      <a:pt x="83" y="21"/>
                      <a:pt x="83" y="20"/>
                      <a:pt x="83" y="20"/>
                    </a:cubicBezTo>
                    <a:cubicBezTo>
                      <a:pt x="84" y="20"/>
                      <a:pt x="84" y="19"/>
                      <a:pt x="84" y="19"/>
                    </a:cubicBezTo>
                    <a:cubicBezTo>
                      <a:pt x="85" y="19"/>
                      <a:pt x="86" y="19"/>
                      <a:pt x="87" y="18"/>
                    </a:cubicBezTo>
                    <a:cubicBezTo>
                      <a:pt x="87" y="18"/>
                      <a:pt x="87" y="19"/>
                      <a:pt x="87" y="19"/>
                    </a:cubicBezTo>
                    <a:cubicBezTo>
                      <a:pt x="88" y="19"/>
                      <a:pt x="88" y="18"/>
                      <a:pt x="89" y="18"/>
                    </a:cubicBezTo>
                    <a:cubicBezTo>
                      <a:pt x="89" y="18"/>
                      <a:pt x="89" y="17"/>
                      <a:pt x="89" y="17"/>
                    </a:cubicBezTo>
                    <a:cubicBezTo>
                      <a:pt x="90" y="17"/>
                      <a:pt x="90" y="17"/>
                      <a:pt x="90" y="18"/>
                    </a:cubicBezTo>
                    <a:cubicBezTo>
                      <a:pt x="91" y="18"/>
                      <a:pt x="92" y="18"/>
                      <a:pt x="92" y="17"/>
                    </a:cubicBezTo>
                    <a:cubicBezTo>
                      <a:pt x="93" y="18"/>
                      <a:pt x="93" y="18"/>
                      <a:pt x="93" y="19"/>
                    </a:cubicBezTo>
                    <a:cubicBezTo>
                      <a:pt x="93" y="20"/>
                      <a:pt x="93" y="20"/>
                      <a:pt x="93" y="20"/>
                    </a:cubicBezTo>
                    <a:cubicBezTo>
                      <a:pt x="94" y="20"/>
                      <a:pt x="94" y="21"/>
                      <a:pt x="95" y="21"/>
                    </a:cubicBezTo>
                    <a:cubicBezTo>
                      <a:pt x="95" y="21"/>
                      <a:pt x="95" y="21"/>
                      <a:pt x="95" y="21"/>
                    </a:cubicBezTo>
                    <a:cubicBezTo>
                      <a:pt x="96" y="21"/>
                      <a:pt x="96" y="21"/>
                      <a:pt x="97" y="21"/>
                    </a:cubicBezTo>
                    <a:cubicBezTo>
                      <a:pt x="101" y="25"/>
                      <a:pt x="104" y="30"/>
                      <a:pt x="107" y="35"/>
                    </a:cubicBezTo>
                    <a:close/>
                    <a:moveTo>
                      <a:pt x="111" y="44"/>
                    </a:moveTo>
                    <a:cubicBezTo>
                      <a:pt x="111" y="44"/>
                      <a:pt x="111" y="44"/>
                      <a:pt x="111" y="44"/>
                    </a:cubicBezTo>
                    <a:cubicBezTo>
                      <a:pt x="110" y="45"/>
                      <a:pt x="110" y="44"/>
                      <a:pt x="110" y="44"/>
                    </a:cubicBezTo>
                    <a:cubicBezTo>
                      <a:pt x="109" y="44"/>
                      <a:pt x="109" y="45"/>
                      <a:pt x="109" y="44"/>
                    </a:cubicBezTo>
                    <a:cubicBezTo>
                      <a:pt x="109" y="43"/>
                      <a:pt x="109" y="43"/>
                      <a:pt x="109" y="42"/>
                    </a:cubicBezTo>
                    <a:cubicBezTo>
                      <a:pt x="109" y="42"/>
                      <a:pt x="110" y="42"/>
                      <a:pt x="110" y="42"/>
                    </a:cubicBezTo>
                    <a:cubicBezTo>
                      <a:pt x="110" y="43"/>
                      <a:pt x="111" y="44"/>
                      <a:pt x="111" y="44"/>
                    </a:cubicBezTo>
                    <a:close/>
                    <a:moveTo>
                      <a:pt x="104" y="63"/>
                    </a:moveTo>
                    <a:cubicBezTo>
                      <a:pt x="105" y="63"/>
                      <a:pt x="105" y="62"/>
                      <a:pt x="105" y="63"/>
                    </a:cubicBezTo>
                    <a:cubicBezTo>
                      <a:pt x="105" y="62"/>
                      <a:pt x="105" y="61"/>
                      <a:pt x="106" y="61"/>
                    </a:cubicBezTo>
                    <a:cubicBezTo>
                      <a:pt x="106" y="61"/>
                      <a:pt x="106" y="62"/>
                      <a:pt x="106" y="62"/>
                    </a:cubicBezTo>
                    <a:cubicBezTo>
                      <a:pt x="107" y="63"/>
                      <a:pt x="107" y="63"/>
                      <a:pt x="107" y="64"/>
                    </a:cubicBezTo>
                    <a:cubicBezTo>
                      <a:pt x="106" y="63"/>
                      <a:pt x="106" y="64"/>
                      <a:pt x="106" y="64"/>
                    </a:cubicBezTo>
                    <a:cubicBezTo>
                      <a:pt x="105" y="64"/>
                      <a:pt x="105" y="64"/>
                      <a:pt x="105" y="63"/>
                    </a:cubicBezTo>
                    <a:cubicBezTo>
                      <a:pt x="105" y="63"/>
                      <a:pt x="105" y="64"/>
                      <a:pt x="104" y="63"/>
                    </a:cubicBezTo>
                    <a:close/>
                    <a:moveTo>
                      <a:pt x="105" y="72"/>
                    </a:moveTo>
                    <a:cubicBezTo>
                      <a:pt x="104" y="72"/>
                      <a:pt x="104" y="72"/>
                      <a:pt x="104" y="71"/>
                    </a:cubicBezTo>
                    <a:cubicBezTo>
                      <a:pt x="103" y="72"/>
                      <a:pt x="103" y="72"/>
                      <a:pt x="103" y="73"/>
                    </a:cubicBezTo>
                    <a:cubicBezTo>
                      <a:pt x="102" y="72"/>
                      <a:pt x="103" y="69"/>
                      <a:pt x="104" y="69"/>
                    </a:cubicBezTo>
                    <a:cubicBezTo>
                      <a:pt x="104" y="69"/>
                      <a:pt x="105" y="69"/>
                      <a:pt x="105" y="70"/>
                    </a:cubicBezTo>
                    <a:cubicBezTo>
                      <a:pt x="105" y="70"/>
                      <a:pt x="104" y="70"/>
                      <a:pt x="104" y="70"/>
                    </a:cubicBezTo>
                    <a:cubicBezTo>
                      <a:pt x="104" y="71"/>
                      <a:pt x="105" y="71"/>
                      <a:pt x="105" y="72"/>
                    </a:cubicBezTo>
                    <a:close/>
                    <a:moveTo>
                      <a:pt x="102" y="70"/>
                    </a:moveTo>
                    <a:cubicBezTo>
                      <a:pt x="102" y="70"/>
                      <a:pt x="102" y="71"/>
                      <a:pt x="102" y="72"/>
                    </a:cubicBezTo>
                    <a:cubicBezTo>
                      <a:pt x="102" y="72"/>
                      <a:pt x="102" y="72"/>
                      <a:pt x="102" y="72"/>
                    </a:cubicBezTo>
                    <a:cubicBezTo>
                      <a:pt x="102" y="72"/>
                      <a:pt x="101" y="72"/>
                      <a:pt x="101" y="72"/>
                    </a:cubicBezTo>
                    <a:cubicBezTo>
                      <a:pt x="100" y="73"/>
                      <a:pt x="100" y="71"/>
                      <a:pt x="99" y="72"/>
                    </a:cubicBezTo>
                    <a:cubicBezTo>
                      <a:pt x="99" y="71"/>
                      <a:pt x="98" y="70"/>
                      <a:pt x="98" y="70"/>
                    </a:cubicBezTo>
                    <a:cubicBezTo>
                      <a:pt x="99" y="68"/>
                      <a:pt x="101" y="68"/>
                      <a:pt x="101" y="66"/>
                    </a:cubicBezTo>
                    <a:cubicBezTo>
                      <a:pt x="102" y="66"/>
                      <a:pt x="102" y="66"/>
                      <a:pt x="103" y="67"/>
                    </a:cubicBezTo>
                    <a:cubicBezTo>
                      <a:pt x="103" y="67"/>
                      <a:pt x="103" y="68"/>
                      <a:pt x="102" y="68"/>
                    </a:cubicBezTo>
                    <a:cubicBezTo>
                      <a:pt x="103" y="68"/>
                      <a:pt x="102" y="69"/>
                      <a:pt x="102" y="70"/>
                    </a:cubicBezTo>
                    <a:close/>
                    <a:moveTo>
                      <a:pt x="101" y="75"/>
                    </a:moveTo>
                    <a:cubicBezTo>
                      <a:pt x="99" y="75"/>
                      <a:pt x="99" y="74"/>
                      <a:pt x="97" y="74"/>
                    </a:cubicBezTo>
                    <a:cubicBezTo>
                      <a:pt x="97" y="73"/>
                      <a:pt x="97" y="73"/>
                      <a:pt x="97" y="73"/>
                    </a:cubicBezTo>
                    <a:cubicBezTo>
                      <a:pt x="98" y="73"/>
                      <a:pt x="99" y="73"/>
                      <a:pt x="101" y="73"/>
                    </a:cubicBezTo>
                    <a:cubicBezTo>
                      <a:pt x="101" y="74"/>
                      <a:pt x="101" y="74"/>
                      <a:pt x="101" y="75"/>
                    </a:cubicBezTo>
                    <a:close/>
                    <a:moveTo>
                      <a:pt x="103" y="57"/>
                    </a:moveTo>
                    <a:cubicBezTo>
                      <a:pt x="103" y="57"/>
                      <a:pt x="102" y="56"/>
                      <a:pt x="102" y="56"/>
                    </a:cubicBezTo>
                    <a:cubicBezTo>
                      <a:pt x="102" y="55"/>
                      <a:pt x="103" y="55"/>
                      <a:pt x="103" y="55"/>
                    </a:cubicBezTo>
                    <a:cubicBezTo>
                      <a:pt x="103" y="56"/>
                      <a:pt x="103" y="57"/>
                      <a:pt x="103" y="57"/>
                    </a:cubicBezTo>
                    <a:close/>
                    <a:moveTo>
                      <a:pt x="105" y="59"/>
                    </a:moveTo>
                    <a:cubicBezTo>
                      <a:pt x="105" y="60"/>
                      <a:pt x="104" y="60"/>
                      <a:pt x="104" y="61"/>
                    </a:cubicBezTo>
                    <a:cubicBezTo>
                      <a:pt x="103" y="60"/>
                      <a:pt x="103" y="60"/>
                      <a:pt x="103" y="59"/>
                    </a:cubicBezTo>
                    <a:cubicBezTo>
                      <a:pt x="103" y="58"/>
                      <a:pt x="104" y="58"/>
                      <a:pt x="105" y="59"/>
                    </a:cubicBezTo>
                    <a:close/>
                    <a:moveTo>
                      <a:pt x="109" y="69"/>
                    </a:moveTo>
                    <a:cubicBezTo>
                      <a:pt x="109" y="70"/>
                      <a:pt x="108" y="70"/>
                      <a:pt x="107" y="70"/>
                    </a:cubicBezTo>
                    <a:cubicBezTo>
                      <a:pt x="107" y="69"/>
                      <a:pt x="108" y="69"/>
                      <a:pt x="109" y="69"/>
                    </a:cubicBezTo>
                    <a:close/>
                    <a:moveTo>
                      <a:pt x="108" y="50"/>
                    </a:moveTo>
                    <a:cubicBezTo>
                      <a:pt x="108" y="50"/>
                      <a:pt x="108" y="50"/>
                      <a:pt x="108" y="50"/>
                    </a:cubicBezTo>
                    <a:cubicBezTo>
                      <a:pt x="107" y="51"/>
                      <a:pt x="107" y="51"/>
                      <a:pt x="107" y="52"/>
                    </a:cubicBezTo>
                    <a:cubicBezTo>
                      <a:pt x="106" y="51"/>
                      <a:pt x="106" y="51"/>
                      <a:pt x="106" y="50"/>
                    </a:cubicBezTo>
                    <a:cubicBezTo>
                      <a:pt x="106" y="50"/>
                      <a:pt x="107" y="50"/>
                      <a:pt x="107" y="50"/>
                    </a:cubicBezTo>
                    <a:cubicBezTo>
                      <a:pt x="107" y="50"/>
                      <a:pt x="106" y="51"/>
                      <a:pt x="106" y="50"/>
                    </a:cubicBezTo>
                    <a:cubicBezTo>
                      <a:pt x="106" y="49"/>
                      <a:pt x="107" y="49"/>
                      <a:pt x="108" y="49"/>
                    </a:cubicBezTo>
                    <a:cubicBezTo>
                      <a:pt x="109" y="48"/>
                      <a:pt x="109" y="48"/>
                      <a:pt x="110" y="47"/>
                    </a:cubicBezTo>
                    <a:cubicBezTo>
                      <a:pt x="109" y="47"/>
                      <a:pt x="110" y="47"/>
                      <a:pt x="110" y="47"/>
                    </a:cubicBezTo>
                    <a:cubicBezTo>
                      <a:pt x="109" y="46"/>
                      <a:pt x="110" y="45"/>
                      <a:pt x="110" y="44"/>
                    </a:cubicBezTo>
                    <a:cubicBezTo>
                      <a:pt x="110" y="44"/>
                      <a:pt x="110" y="44"/>
                      <a:pt x="110" y="44"/>
                    </a:cubicBezTo>
                    <a:cubicBezTo>
                      <a:pt x="110" y="46"/>
                      <a:pt x="111" y="47"/>
                      <a:pt x="111" y="49"/>
                    </a:cubicBezTo>
                    <a:cubicBezTo>
                      <a:pt x="110" y="50"/>
                      <a:pt x="109" y="50"/>
                      <a:pt x="108" y="50"/>
                    </a:cubicBezTo>
                    <a:close/>
                    <a:moveTo>
                      <a:pt x="109" y="39"/>
                    </a:moveTo>
                    <a:cubicBezTo>
                      <a:pt x="109" y="40"/>
                      <a:pt x="110" y="41"/>
                      <a:pt x="110" y="41"/>
                    </a:cubicBezTo>
                    <a:cubicBezTo>
                      <a:pt x="109" y="41"/>
                      <a:pt x="109" y="40"/>
                      <a:pt x="109" y="39"/>
                    </a:cubicBezTo>
                    <a:close/>
                    <a:moveTo>
                      <a:pt x="93" y="66"/>
                    </a:moveTo>
                    <a:cubicBezTo>
                      <a:pt x="93" y="66"/>
                      <a:pt x="93" y="67"/>
                      <a:pt x="93" y="66"/>
                    </a:cubicBezTo>
                    <a:cubicBezTo>
                      <a:pt x="94" y="66"/>
                      <a:pt x="94" y="67"/>
                      <a:pt x="94" y="67"/>
                    </a:cubicBezTo>
                    <a:cubicBezTo>
                      <a:pt x="94" y="67"/>
                      <a:pt x="95" y="68"/>
                      <a:pt x="95" y="68"/>
                    </a:cubicBezTo>
                    <a:cubicBezTo>
                      <a:pt x="95" y="69"/>
                      <a:pt x="96" y="69"/>
                      <a:pt x="96" y="70"/>
                    </a:cubicBezTo>
                    <a:cubicBezTo>
                      <a:pt x="96" y="71"/>
                      <a:pt x="97" y="72"/>
                      <a:pt x="97" y="72"/>
                    </a:cubicBezTo>
                    <a:cubicBezTo>
                      <a:pt x="96" y="73"/>
                      <a:pt x="96" y="71"/>
                      <a:pt x="95" y="71"/>
                    </a:cubicBezTo>
                    <a:cubicBezTo>
                      <a:pt x="95" y="68"/>
                      <a:pt x="93" y="69"/>
                      <a:pt x="93" y="66"/>
                    </a:cubicBezTo>
                    <a:close/>
                    <a:moveTo>
                      <a:pt x="86" y="64"/>
                    </a:moveTo>
                    <a:cubicBezTo>
                      <a:pt x="87" y="64"/>
                      <a:pt x="87" y="65"/>
                      <a:pt x="87" y="65"/>
                    </a:cubicBezTo>
                    <a:cubicBezTo>
                      <a:pt x="87" y="65"/>
                      <a:pt x="87" y="66"/>
                      <a:pt x="86" y="66"/>
                    </a:cubicBezTo>
                    <a:cubicBezTo>
                      <a:pt x="86" y="65"/>
                      <a:pt x="87" y="65"/>
                      <a:pt x="86" y="64"/>
                    </a:cubicBezTo>
                    <a:close/>
                    <a:moveTo>
                      <a:pt x="73" y="81"/>
                    </a:moveTo>
                    <a:cubicBezTo>
                      <a:pt x="73" y="81"/>
                      <a:pt x="73" y="81"/>
                      <a:pt x="73" y="81"/>
                    </a:cubicBezTo>
                    <a:cubicBezTo>
                      <a:pt x="73" y="82"/>
                      <a:pt x="73" y="82"/>
                      <a:pt x="73" y="83"/>
                    </a:cubicBezTo>
                    <a:cubicBezTo>
                      <a:pt x="72" y="83"/>
                      <a:pt x="72" y="84"/>
                      <a:pt x="72" y="85"/>
                    </a:cubicBezTo>
                    <a:cubicBezTo>
                      <a:pt x="71" y="85"/>
                      <a:pt x="71" y="85"/>
                      <a:pt x="71" y="85"/>
                    </a:cubicBezTo>
                    <a:cubicBezTo>
                      <a:pt x="70" y="84"/>
                      <a:pt x="70" y="83"/>
                      <a:pt x="70" y="83"/>
                    </a:cubicBezTo>
                    <a:cubicBezTo>
                      <a:pt x="70" y="82"/>
                      <a:pt x="70" y="82"/>
                      <a:pt x="71" y="81"/>
                    </a:cubicBezTo>
                    <a:cubicBezTo>
                      <a:pt x="71" y="81"/>
                      <a:pt x="70" y="81"/>
                      <a:pt x="70" y="80"/>
                    </a:cubicBezTo>
                    <a:cubicBezTo>
                      <a:pt x="71" y="79"/>
                      <a:pt x="71" y="79"/>
                      <a:pt x="72" y="78"/>
                    </a:cubicBezTo>
                    <a:cubicBezTo>
                      <a:pt x="72" y="77"/>
                      <a:pt x="72" y="77"/>
                      <a:pt x="73" y="76"/>
                    </a:cubicBezTo>
                    <a:cubicBezTo>
                      <a:pt x="73" y="76"/>
                      <a:pt x="73" y="78"/>
                      <a:pt x="73" y="78"/>
                    </a:cubicBezTo>
                    <a:cubicBezTo>
                      <a:pt x="73" y="79"/>
                      <a:pt x="73" y="80"/>
                      <a:pt x="73" y="81"/>
                    </a:cubicBezTo>
                    <a:close/>
                    <a:moveTo>
                      <a:pt x="32" y="100"/>
                    </a:moveTo>
                    <a:cubicBezTo>
                      <a:pt x="32" y="100"/>
                      <a:pt x="33" y="99"/>
                      <a:pt x="33" y="100"/>
                    </a:cubicBezTo>
                    <a:cubicBezTo>
                      <a:pt x="33" y="100"/>
                      <a:pt x="33" y="100"/>
                      <a:pt x="32" y="100"/>
                    </a:cubicBezTo>
                    <a:close/>
                    <a:moveTo>
                      <a:pt x="39" y="31"/>
                    </a:moveTo>
                    <a:cubicBezTo>
                      <a:pt x="39" y="32"/>
                      <a:pt x="39" y="32"/>
                      <a:pt x="38" y="32"/>
                    </a:cubicBezTo>
                    <a:cubicBezTo>
                      <a:pt x="38" y="33"/>
                      <a:pt x="38" y="32"/>
                      <a:pt x="38" y="32"/>
                    </a:cubicBezTo>
                    <a:cubicBezTo>
                      <a:pt x="37" y="32"/>
                      <a:pt x="37" y="32"/>
                      <a:pt x="36" y="32"/>
                    </a:cubicBezTo>
                    <a:cubicBezTo>
                      <a:pt x="35" y="30"/>
                      <a:pt x="36" y="28"/>
                      <a:pt x="35" y="27"/>
                    </a:cubicBezTo>
                    <a:cubicBezTo>
                      <a:pt x="35" y="26"/>
                      <a:pt x="36" y="26"/>
                      <a:pt x="35" y="26"/>
                    </a:cubicBezTo>
                    <a:cubicBezTo>
                      <a:pt x="36" y="25"/>
                      <a:pt x="36" y="25"/>
                      <a:pt x="37" y="25"/>
                    </a:cubicBezTo>
                    <a:cubicBezTo>
                      <a:pt x="36" y="24"/>
                      <a:pt x="35" y="24"/>
                      <a:pt x="35" y="23"/>
                    </a:cubicBezTo>
                    <a:cubicBezTo>
                      <a:pt x="36" y="23"/>
                      <a:pt x="36" y="23"/>
                      <a:pt x="36" y="23"/>
                    </a:cubicBezTo>
                    <a:cubicBezTo>
                      <a:pt x="36" y="22"/>
                      <a:pt x="36" y="23"/>
                      <a:pt x="35" y="23"/>
                    </a:cubicBezTo>
                    <a:cubicBezTo>
                      <a:pt x="35" y="22"/>
                      <a:pt x="35" y="22"/>
                      <a:pt x="35" y="21"/>
                    </a:cubicBezTo>
                    <a:cubicBezTo>
                      <a:pt x="35" y="21"/>
                      <a:pt x="34" y="20"/>
                      <a:pt x="35" y="19"/>
                    </a:cubicBezTo>
                    <a:cubicBezTo>
                      <a:pt x="34" y="20"/>
                      <a:pt x="33" y="19"/>
                      <a:pt x="32" y="19"/>
                    </a:cubicBezTo>
                    <a:cubicBezTo>
                      <a:pt x="32" y="19"/>
                      <a:pt x="32" y="19"/>
                      <a:pt x="32" y="19"/>
                    </a:cubicBezTo>
                    <a:cubicBezTo>
                      <a:pt x="31" y="19"/>
                      <a:pt x="30" y="19"/>
                      <a:pt x="30" y="18"/>
                    </a:cubicBezTo>
                    <a:cubicBezTo>
                      <a:pt x="31" y="17"/>
                      <a:pt x="32" y="18"/>
                      <a:pt x="32" y="18"/>
                    </a:cubicBezTo>
                    <a:cubicBezTo>
                      <a:pt x="32" y="17"/>
                      <a:pt x="32" y="17"/>
                      <a:pt x="31" y="17"/>
                    </a:cubicBezTo>
                    <a:cubicBezTo>
                      <a:pt x="31" y="17"/>
                      <a:pt x="30" y="17"/>
                      <a:pt x="30" y="17"/>
                    </a:cubicBezTo>
                    <a:cubicBezTo>
                      <a:pt x="30" y="17"/>
                      <a:pt x="30" y="17"/>
                      <a:pt x="29" y="17"/>
                    </a:cubicBezTo>
                    <a:cubicBezTo>
                      <a:pt x="30" y="16"/>
                      <a:pt x="30" y="16"/>
                      <a:pt x="31" y="16"/>
                    </a:cubicBezTo>
                    <a:cubicBezTo>
                      <a:pt x="31" y="16"/>
                      <a:pt x="32" y="16"/>
                      <a:pt x="33" y="15"/>
                    </a:cubicBezTo>
                    <a:cubicBezTo>
                      <a:pt x="33" y="15"/>
                      <a:pt x="32" y="15"/>
                      <a:pt x="32" y="14"/>
                    </a:cubicBezTo>
                    <a:cubicBezTo>
                      <a:pt x="34" y="14"/>
                      <a:pt x="35" y="13"/>
                      <a:pt x="36" y="13"/>
                    </a:cubicBezTo>
                    <a:cubicBezTo>
                      <a:pt x="38" y="13"/>
                      <a:pt x="38" y="13"/>
                      <a:pt x="40" y="13"/>
                    </a:cubicBezTo>
                    <a:cubicBezTo>
                      <a:pt x="40" y="13"/>
                      <a:pt x="39" y="12"/>
                      <a:pt x="39" y="11"/>
                    </a:cubicBezTo>
                    <a:cubicBezTo>
                      <a:pt x="40" y="11"/>
                      <a:pt x="41" y="11"/>
                      <a:pt x="42" y="11"/>
                    </a:cubicBezTo>
                    <a:cubicBezTo>
                      <a:pt x="42" y="10"/>
                      <a:pt x="44" y="11"/>
                      <a:pt x="45" y="10"/>
                    </a:cubicBezTo>
                    <a:cubicBezTo>
                      <a:pt x="45" y="11"/>
                      <a:pt x="46" y="11"/>
                      <a:pt x="46" y="11"/>
                    </a:cubicBezTo>
                    <a:cubicBezTo>
                      <a:pt x="46" y="10"/>
                      <a:pt x="47" y="11"/>
                      <a:pt x="47" y="11"/>
                    </a:cubicBezTo>
                    <a:cubicBezTo>
                      <a:pt x="48" y="11"/>
                      <a:pt x="49" y="11"/>
                      <a:pt x="50" y="12"/>
                    </a:cubicBezTo>
                    <a:cubicBezTo>
                      <a:pt x="49" y="12"/>
                      <a:pt x="48" y="12"/>
                      <a:pt x="48" y="13"/>
                    </a:cubicBezTo>
                    <a:cubicBezTo>
                      <a:pt x="48" y="13"/>
                      <a:pt x="49" y="12"/>
                      <a:pt x="50" y="13"/>
                    </a:cubicBezTo>
                    <a:cubicBezTo>
                      <a:pt x="50" y="12"/>
                      <a:pt x="50" y="13"/>
                      <a:pt x="51" y="13"/>
                    </a:cubicBezTo>
                    <a:cubicBezTo>
                      <a:pt x="51" y="14"/>
                      <a:pt x="52" y="13"/>
                      <a:pt x="52" y="14"/>
                    </a:cubicBezTo>
                    <a:cubicBezTo>
                      <a:pt x="52" y="15"/>
                      <a:pt x="51" y="14"/>
                      <a:pt x="50" y="14"/>
                    </a:cubicBezTo>
                    <a:cubicBezTo>
                      <a:pt x="50" y="14"/>
                      <a:pt x="50" y="15"/>
                      <a:pt x="49" y="15"/>
                    </a:cubicBezTo>
                    <a:cubicBezTo>
                      <a:pt x="49" y="16"/>
                      <a:pt x="49" y="16"/>
                      <a:pt x="49" y="16"/>
                    </a:cubicBezTo>
                    <a:cubicBezTo>
                      <a:pt x="49" y="16"/>
                      <a:pt x="49" y="17"/>
                      <a:pt x="48" y="17"/>
                    </a:cubicBezTo>
                    <a:cubicBezTo>
                      <a:pt x="49" y="17"/>
                      <a:pt x="50" y="17"/>
                      <a:pt x="50" y="18"/>
                    </a:cubicBezTo>
                    <a:cubicBezTo>
                      <a:pt x="49" y="18"/>
                      <a:pt x="48" y="18"/>
                      <a:pt x="48" y="18"/>
                    </a:cubicBezTo>
                    <a:cubicBezTo>
                      <a:pt x="48" y="19"/>
                      <a:pt x="49" y="21"/>
                      <a:pt x="47" y="21"/>
                    </a:cubicBezTo>
                    <a:cubicBezTo>
                      <a:pt x="47" y="22"/>
                      <a:pt x="48" y="22"/>
                      <a:pt x="48" y="23"/>
                    </a:cubicBezTo>
                    <a:cubicBezTo>
                      <a:pt x="47" y="23"/>
                      <a:pt x="47" y="22"/>
                      <a:pt x="47" y="22"/>
                    </a:cubicBezTo>
                    <a:cubicBezTo>
                      <a:pt x="46" y="23"/>
                      <a:pt x="48" y="23"/>
                      <a:pt x="47" y="24"/>
                    </a:cubicBezTo>
                    <a:cubicBezTo>
                      <a:pt x="46" y="24"/>
                      <a:pt x="46" y="23"/>
                      <a:pt x="45" y="23"/>
                    </a:cubicBezTo>
                    <a:cubicBezTo>
                      <a:pt x="45" y="23"/>
                      <a:pt x="45" y="23"/>
                      <a:pt x="45" y="23"/>
                    </a:cubicBezTo>
                    <a:cubicBezTo>
                      <a:pt x="45" y="23"/>
                      <a:pt x="46" y="24"/>
                      <a:pt x="46" y="24"/>
                    </a:cubicBezTo>
                    <a:cubicBezTo>
                      <a:pt x="47" y="24"/>
                      <a:pt x="45" y="25"/>
                      <a:pt x="45" y="25"/>
                    </a:cubicBezTo>
                    <a:cubicBezTo>
                      <a:pt x="44" y="25"/>
                      <a:pt x="44" y="26"/>
                      <a:pt x="43" y="27"/>
                    </a:cubicBezTo>
                    <a:cubicBezTo>
                      <a:pt x="43" y="27"/>
                      <a:pt x="42" y="27"/>
                      <a:pt x="42" y="27"/>
                    </a:cubicBezTo>
                    <a:cubicBezTo>
                      <a:pt x="41" y="27"/>
                      <a:pt x="41" y="28"/>
                      <a:pt x="41" y="27"/>
                    </a:cubicBezTo>
                    <a:cubicBezTo>
                      <a:pt x="40" y="27"/>
                      <a:pt x="40" y="28"/>
                      <a:pt x="40" y="28"/>
                    </a:cubicBezTo>
                    <a:cubicBezTo>
                      <a:pt x="40" y="30"/>
                      <a:pt x="39" y="30"/>
                      <a:pt x="39" y="31"/>
                    </a:cubicBezTo>
                    <a:close/>
                    <a:moveTo>
                      <a:pt x="59" y="15"/>
                    </a:moveTo>
                    <a:cubicBezTo>
                      <a:pt x="59" y="15"/>
                      <a:pt x="60" y="16"/>
                      <a:pt x="60" y="15"/>
                    </a:cubicBezTo>
                    <a:cubicBezTo>
                      <a:pt x="60" y="16"/>
                      <a:pt x="61" y="16"/>
                      <a:pt x="61" y="18"/>
                    </a:cubicBezTo>
                    <a:cubicBezTo>
                      <a:pt x="60" y="18"/>
                      <a:pt x="60" y="17"/>
                      <a:pt x="59" y="17"/>
                    </a:cubicBezTo>
                    <a:cubicBezTo>
                      <a:pt x="59" y="18"/>
                      <a:pt x="59" y="18"/>
                      <a:pt x="59" y="19"/>
                    </a:cubicBezTo>
                    <a:cubicBezTo>
                      <a:pt x="58" y="19"/>
                      <a:pt x="58" y="19"/>
                      <a:pt x="58" y="19"/>
                    </a:cubicBezTo>
                    <a:cubicBezTo>
                      <a:pt x="57" y="19"/>
                      <a:pt x="57" y="18"/>
                      <a:pt x="57" y="18"/>
                    </a:cubicBezTo>
                    <a:cubicBezTo>
                      <a:pt x="57" y="17"/>
                      <a:pt x="57" y="17"/>
                      <a:pt x="57" y="16"/>
                    </a:cubicBezTo>
                    <a:cubicBezTo>
                      <a:pt x="57" y="16"/>
                      <a:pt x="57" y="17"/>
                      <a:pt x="56" y="17"/>
                    </a:cubicBezTo>
                    <a:cubicBezTo>
                      <a:pt x="56" y="17"/>
                      <a:pt x="56" y="16"/>
                      <a:pt x="56" y="16"/>
                    </a:cubicBezTo>
                    <a:cubicBezTo>
                      <a:pt x="56" y="15"/>
                      <a:pt x="55" y="16"/>
                      <a:pt x="55" y="15"/>
                    </a:cubicBezTo>
                    <a:cubicBezTo>
                      <a:pt x="55" y="13"/>
                      <a:pt x="57" y="14"/>
                      <a:pt x="57" y="15"/>
                    </a:cubicBezTo>
                    <a:cubicBezTo>
                      <a:pt x="58" y="15"/>
                      <a:pt x="57" y="14"/>
                      <a:pt x="57" y="14"/>
                    </a:cubicBezTo>
                    <a:cubicBezTo>
                      <a:pt x="58" y="13"/>
                      <a:pt x="59" y="14"/>
                      <a:pt x="58" y="15"/>
                    </a:cubicBezTo>
                    <a:cubicBezTo>
                      <a:pt x="58" y="15"/>
                      <a:pt x="59" y="15"/>
                      <a:pt x="59" y="15"/>
                    </a:cubicBezTo>
                    <a:close/>
                    <a:moveTo>
                      <a:pt x="59" y="13"/>
                    </a:moveTo>
                    <a:cubicBezTo>
                      <a:pt x="60" y="13"/>
                      <a:pt x="62" y="13"/>
                      <a:pt x="64" y="14"/>
                    </a:cubicBezTo>
                    <a:cubicBezTo>
                      <a:pt x="64" y="15"/>
                      <a:pt x="63" y="14"/>
                      <a:pt x="63" y="15"/>
                    </a:cubicBezTo>
                    <a:cubicBezTo>
                      <a:pt x="61" y="15"/>
                      <a:pt x="60" y="15"/>
                      <a:pt x="59" y="14"/>
                    </a:cubicBezTo>
                    <a:cubicBezTo>
                      <a:pt x="59" y="14"/>
                      <a:pt x="59" y="14"/>
                      <a:pt x="59" y="13"/>
                    </a:cubicBezTo>
                    <a:close/>
                    <a:moveTo>
                      <a:pt x="50" y="37"/>
                    </a:moveTo>
                    <a:cubicBezTo>
                      <a:pt x="49" y="38"/>
                      <a:pt x="48" y="38"/>
                      <a:pt x="48" y="38"/>
                    </a:cubicBezTo>
                    <a:cubicBezTo>
                      <a:pt x="48" y="37"/>
                      <a:pt x="48" y="37"/>
                      <a:pt x="48" y="36"/>
                    </a:cubicBezTo>
                    <a:cubicBezTo>
                      <a:pt x="48" y="36"/>
                      <a:pt x="49" y="36"/>
                      <a:pt x="49" y="35"/>
                    </a:cubicBezTo>
                    <a:cubicBezTo>
                      <a:pt x="49" y="35"/>
                      <a:pt x="49" y="35"/>
                      <a:pt x="50" y="35"/>
                    </a:cubicBezTo>
                    <a:cubicBezTo>
                      <a:pt x="49" y="36"/>
                      <a:pt x="49" y="36"/>
                      <a:pt x="50" y="37"/>
                    </a:cubicBezTo>
                    <a:close/>
                    <a:moveTo>
                      <a:pt x="48" y="29"/>
                    </a:moveTo>
                    <a:cubicBezTo>
                      <a:pt x="48" y="29"/>
                      <a:pt x="48" y="28"/>
                      <a:pt x="47" y="28"/>
                    </a:cubicBezTo>
                    <a:cubicBezTo>
                      <a:pt x="47" y="28"/>
                      <a:pt x="47" y="28"/>
                      <a:pt x="47" y="27"/>
                    </a:cubicBezTo>
                    <a:cubicBezTo>
                      <a:pt x="47" y="27"/>
                      <a:pt x="47" y="28"/>
                      <a:pt x="47" y="27"/>
                    </a:cubicBezTo>
                    <a:cubicBezTo>
                      <a:pt x="47" y="27"/>
                      <a:pt x="47" y="27"/>
                      <a:pt x="47" y="26"/>
                    </a:cubicBezTo>
                    <a:cubicBezTo>
                      <a:pt x="48" y="26"/>
                      <a:pt x="48" y="27"/>
                      <a:pt x="48" y="27"/>
                    </a:cubicBezTo>
                    <a:cubicBezTo>
                      <a:pt x="49" y="26"/>
                      <a:pt x="49" y="27"/>
                      <a:pt x="50" y="27"/>
                    </a:cubicBezTo>
                    <a:cubicBezTo>
                      <a:pt x="50" y="27"/>
                      <a:pt x="51" y="28"/>
                      <a:pt x="51" y="29"/>
                    </a:cubicBezTo>
                    <a:cubicBezTo>
                      <a:pt x="50" y="29"/>
                      <a:pt x="50" y="29"/>
                      <a:pt x="50" y="29"/>
                    </a:cubicBezTo>
                    <a:cubicBezTo>
                      <a:pt x="49" y="29"/>
                      <a:pt x="48" y="29"/>
                      <a:pt x="48" y="29"/>
                    </a:cubicBezTo>
                    <a:close/>
                    <a:moveTo>
                      <a:pt x="72" y="19"/>
                    </a:moveTo>
                    <a:cubicBezTo>
                      <a:pt x="74" y="19"/>
                      <a:pt x="75" y="18"/>
                      <a:pt x="76" y="18"/>
                    </a:cubicBezTo>
                    <a:cubicBezTo>
                      <a:pt x="76" y="18"/>
                      <a:pt x="76" y="18"/>
                      <a:pt x="76" y="18"/>
                    </a:cubicBezTo>
                    <a:cubicBezTo>
                      <a:pt x="76" y="18"/>
                      <a:pt x="77" y="18"/>
                      <a:pt x="77" y="18"/>
                    </a:cubicBezTo>
                    <a:cubicBezTo>
                      <a:pt x="77" y="19"/>
                      <a:pt x="76" y="19"/>
                      <a:pt x="75" y="19"/>
                    </a:cubicBezTo>
                    <a:cubicBezTo>
                      <a:pt x="74" y="20"/>
                      <a:pt x="74" y="21"/>
                      <a:pt x="72" y="21"/>
                    </a:cubicBezTo>
                    <a:cubicBezTo>
                      <a:pt x="72" y="22"/>
                      <a:pt x="73" y="23"/>
                      <a:pt x="73" y="24"/>
                    </a:cubicBezTo>
                    <a:cubicBezTo>
                      <a:pt x="73" y="24"/>
                      <a:pt x="73" y="24"/>
                      <a:pt x="73" y="24"/>
                    </a:cubicBezTo>
                    <a:cubicBezTo>
                      <a:pt x="72" y="24"/>
                      <a:pt x="72" y="23"/>
                      <a:pt x="71" y="23"/>
                    </a:cubicBezTo>
                    <a:cubicBezTo>
                      <a:pt x="71" y="22"/>
                      <a:pt x="72" y="22"/>
                      <a:pt x="72" y="21"/>
                    </a:cubicBezTo>
                    <a:cubicBezTo>
                      <a:pt x="72" y="20"/>
                      <a:pt x="73" y="20"/>
                      <a:pt x="72" y="19"/>
                    </a:cubicBezTo>
                    <a:close/>
                    <a:moveTo>
                      <a:pt x="72" y="15"/>
                    </a:moveTo>
                    <a:cubicBezTo>
                      <a:pt x="72" y="14"/>
                      <a:pt x="74" y="13"/>
                      <a:pt x="74" y="14"/>
                    </a:cubicBezTo>
                    <a:cubicBezTo>
                      <a:pt x="73" y="14"/>
                      <a:pt x="73" y="15"/>
                      <a:pt x="72" y="15"/>
                    </a:cubicBezTo>
                    <a:close/>
                    <a:moveTo>
                      <a:pt x="84" y="14"/>
                    </a:moveTo>
                    <a:cubicBezTo>
                      <a:pt x="85" y="14"/>
                      <a:pt x="87" y="14"/>
                      <a:pt x="87" y="15"/>
                    </a:cubicBezTo>
                    <a:cubicBezTo>
                      <a:pt x="87" y="16"/>
                      <a:pt x="86" y="15"/>
                      <a:pt x="84" y="16"/>
                    </a:cubicBezTo>
                    <a:cubicBezTo>
                      <a:pt x="84" y="15"/>
                      <a:pt x="84" y="15"/>
                      <a:pt x="84" y="14"/>
                    </a:cubicBezTo>
                    <a:close/>
                    <a:moveTo>
                      <a:pt x="25" y="29"/>
                    </a:moveTo>
                    <a:cubicBezTo>
                      <a:pt x="25" y="31"/>
                      <a:pt x="23" y="28"/>
                      <a:pt x="23" y="30"/>
                    </a:cubicBezTo>
                    <a:cubicBezTo>
                      <a:pt x="23" y="30"/>
                      <a:pt x="22" y="30"/>
                      <a:pt x="22" y="29"/>
                    </a:cubicBezTo>
                    <a:cubicBezTo>
                      <a:pt x="23" y="29"/>
                      <a:pt x="23" y="28"/>
                      <a:pt x="23" y="28"/>
                    </a:cubicBezTo>
                    <a:cubicBezTo>
                      <a:pt x="24" y="28"/>
                      <a:pt x="24" y="28"/>
                      <a:pt x="24" y="28"/>
                    </a:cubicBezTo>
                    <a:cubicBezTo>
                      <a:pt x="25" y="29"/>
                      <a:pt x="24" y="29"/>
                      <a:pt x="25" y="29"/>
                    </a:cubicBezTo>
                    <a:close/>
                    <a:moveTo>
                      <a:pt x="28" y="59"/>
                    </a:moveTo>
                    <a:cubicBezTo>
                      <a:pt x="28" y="60"/>
                      <a:pt x="27" y="60"/>
                      <a:pt x="27" y="60"/>
                    </a:cubicBezTo>
                    <a:cubicBezTo>
                      <a:pt x="27" y="60"/>
                      <a:pt x="27" y="59"/>
                      <a:pt x="27" y="59"/>
                    </a:cubicBezTo>
                    <a:cubicBezTo>
                      <a:pt x="27" y="59"/>
                      <a:pt x="28" y="59"/>
                      <a:pt x="28" y="59"/>
                    </a:cubicBezTo>
                    <a:close/>
                    <a:moveTo>
                      <a:pt x="23" y="58"/>
                    </a:moveTo>
                    <a:cubicBezTo>
                      <a:pt x="22" y="58"/>
                      <a:pt x="22" y="57"/>
                      <a:pt x="21" y="57"/>
                    </a:cubicBezTo>
                    <a:cubicBezTo>
                      <a:pt x="20" y="57"/>
                      <a:pt x="20" y="58"/>
                      <a:pt x="20" y="58"/>
                    </a:cubicBezTo>
                    <a:cubicBezTo>
                      <a:pt x="20" y="57"/>
                      <a:pt x="20" y="57"/>
                      <a:pt x="20" y="57"/>
                    </a:cubicBezTo>
                    <a:cubicBezTo>
                      <a:pt x="21" y="57"/>
                      <a:pt x="22" y="57"/>
                      <a:pt x="23" y="57"/>
                    </a:cubicBezTo>
                    <a:cubicBezTo>
                      <a:pt x="23" y="57"/>
                      <a:pt x="23" y="57"/>
                      <a:pt x="24" y="57"/>
                    </a:cubicBezTo>
                    <a:cubicBezTo>
                      <a:pt x="24" y="58"/>
                      <a:pt x="24" y="58"/>
                      <a:pt x="24" y="58"/>
                    </a:cubicBezTo>
                    <a:cubicBezTo>
                      <a:pt x="25" y="58"/>
                      <a:pt x="26" y="58"/>
                      <a:pt x="26" y="59"/>
                    </a:cubicBezTo>
                    <a:cubicBezTo>
                      <a:pt x="26" y="60"/>
                      <a:pt x="25" y="59"/>
                      <a:pt x="25" y="60"/>
                    </a:cubicBezTo>
                    <a:cubicBezTo>
                      <a:pt x="25" y="60"/>
                      <a:pt x="25" y="59"/>
                      <a:pt x="24" y="59"/>
                    </a:cubicBezTo>
                    <a:cubicBezTo>
                      <a:pt x="24" y="59"/>
                      <a:pt x="24" y="59"/>
                      <a:pt x="24" y="59"/>
                    </a:cubicBezTo>
                    <a:cubicBezTo>
                      <a:pt x="24" y="58"/>
                      <a:pt x="23" y="59"/>
                      <a:pt x="23" y="58"/>
                    </a:cubicBezTo>
                    <a:close/>
                    <a:moveTo>
                      <a:pt x="23" y="60"/>
                    </a:moveTo>
                    <a:cubicBezTo>
                      <a:pt x="23" y="60"/>
                      <a:pt x="23" y="60"/>
                      <a:pt x="22" y="60"/>
                    </a:cubicBezTo>
                    <a:cubicBezTo>
                      <a:pt x="22" y="60"/>
                      <a:pt x="22" y="59"/>
                      <a:pt x="22" y="59"/>
                    </a:cubicBezTo>
                    <a:cubicBezTo>
                      <a:pt x="23" y="59"/>
                      <a:pt x="23" y="59"/>
                      <a:pt x="23" y="60"/>
                    </a:cubicBezTo>
                    <a:close/>
                    <a:moveTo>
                      <a:pt x="22" y="56"/>
                    </a:moveTo>
                    <a:cubicBezTo>
                      <a:pt x="22" y="56"/>
                      <a:pt x="22" y="56"/>
                      <a:pt x="22" y="55"/>
                    </a:cubicBezTo>
                    <a:cubicBezTo>
                      <a:pt x="23" y="55"/>
                      <a:pt x="23" y="56"/>
                      <a:pt x="23" y="56"/>
                    </a:cubicBezTo>
                    <a:cubicBezTo>
                      <a:pt x="23" y="56"/>
                      <a:pt x="22" y="56"/>
                      <a:pt x="22" y="56"/>
                    </a:cubicBezTo>
                    <a:close/>
                    <a:moveTo>
                      <a:pt x="23" y="55"/>
                    </a:moveTo>
                    <a:cubicBezTo>
                      <a:pt x="24" y="55"/>
                      <a:pt x="24" y="55"/>
                      <a:pt x="24" y="55"/>
                    </a:cubicBezTo>
                    <a:cubicBezTo>
                      <a:pt x="24" y="56"/>
                      <a:pt x="24" y="56"/>
                      <a:pt x="24" y="56"/>
                    </a:cubicBezTo>
                    <a:cubicBezTo>
                      <a:pt x="23" y="56"/>
                      <a:pt x="23" y="56"/>
                      <a:pt x="23" y="55"/>
                    </a:cubicBezTo>
                    <a:close/>
                    <a:moveTo>
                      <a:pt x="24" y="57"/>
                    </a:moveTo>
                    <a:cubicBezTo>
                      <a:pt x="24" y="57"/>
                      <a:pt x="24" y="56"/>
                      <a:pt x="24" y="56"/>
                    </a:cubicBezTo>
                    <a:cubicBezTo>
                      <a:pt x="25" y="56"/>
                      <a:pt x="25" y="56"/>
                      <a:pt x="25" y="57"/>
                    </a:cubicBezTo>
                    <a:cubicBezTo>
                      <a:pt x="25" y="57"/>
                      <a:pt x="26" y="57"/>
                      <a:pt x="26" y="57"/>
                    </a:cubicBezTo>
                    <a:cubicBezTo>
                      <a:pt x="26" y="58"/>
                      <a:pt x="25" y="58"/>
                      <a:pt x="25" y="57"/>
                    </a:cubicBezTo>
                    <a:cubicBezTo>
                      <a:pt x="25" y="57"/>
                      <a:pt x="25" y="57"/>
                      <a:pt x="24" y="57"/>
                    </a:cubicBezTo>
                    <a:close/>
                    <a:moveTo>
                      <a:pt x="111" y="74"/>
                    </a:moveTo>
                    <a:cubicBezTo>
                      <a:pt x="111" y="74"/>
                      <a:pt x="111" y="73"/>
                      <a:pt x="111" y="73"/>
                    </a:cubicBezTo>
                    <a:cubicBezTo>
                      <a:pt x="110" y="72"/>
                      <a:pt x="109" y="72"/>
                      <a:pt x="108" y="71"/>
                    </a:cubicBezTo>
                    <a:cubicBezTo>
                      <a:pt x="108" y="71"/>
                      <a:pt x="108" y="71"/>
                      <a:pt x="108" y="71"/>
                    </a:cubicBezTo>
                    <a:cubicBezTo>
                      <a:pt x="107" y="70"/>
                      <a:pt x="108" y="71"/>
                      <a:pt x="108" y="70"/>
                    </a:cubicBezTo>
                    <a:cubicBezTo>
                      <a:pt x="109" y="70"/>
                      <a:pt x="108" y="71"/>
                      <a:pt x="109" y="70"/>
                    </a:cubicBezTo>
                    <a:cubicBezTo>
                      <a:pt x="109" y="71"/>
                      <a:pt x="110" y="70"/>
                      <a:pt x="110" y="70"/>
                    </a:cubicBezTo>
                    <a:cubicBezTo>
                      <a:pt x="110" y="70"/>
                      <a:pt x="111" y="70"/>
                      <a:pt x="111" y="70"/>
                    </a:cubicBezTo>
                    <a:cubicBezTo>
                      <a:pt x="111" y="70"/>
                      <a:pt x="112" y="70"/>
                      <a:pt x="112" y="70"/>
                    </a:cubicBezTo>
                    <a:cubicBezTo>
                      <a:pt x="112" y="72"/>
                      <a:pt x="111" y="73"/>
                      <a:pt x="111"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ED9D8"/>
                  </a:solidFill>
                  <a:latin typeface="思源黑体 CN Normal" panose="020B0400000000000000" pitchFamily="34" charset="-122"/>
                  <a:ea typeface="思源黑体 CN Normal" panose="020B0400000000000000" pitchFamily="34" charset="-122"/>
                </a:endParaRPr>
              </a:p>
            </p:txBody>
          </p:sp>
          <p:sp>
            <p:nvSpPr>
              <p:cNvPr id="28" name="Freeform 258"/>
              <p:cNvSpPr/>
              <p:nvPr/>
            </p:nvSpPr>
            <p:spPr bwMode="auto">
              <a:xfrm>
                <a:off x="6143171" y="315841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ED9D8"/>
                  </a:solidFill>
                  <a:latin typeface="思源黑体 CN Normal" panose="020B0400000000000000" pitchFamily="34" charset="-122"/>
                  <a:ea typeface="思源黑体 CN Normal" panose="020B0400000000000000" pitchFamily="34" charset="-122"/>
                </a:endParaRPr>
              </a:p>
            </p:txBody>
          </p:sp>
          <p:sp>
            <p:nvSpPr>
              <p:cNvPr id="29" name="Freeform 259"/>
              <p:cNvSpPr/>
              <p:nvPr/>
            </p:nvSpPr>
            <p:spPr bwMode="auto">
              <a:xfrm>
                <a:off x="6335089" y="3227813"/>
                <a:ext cx="3253" cy="5422"/>
              </a:xfrm>
              <a:custGeom>
                <a:avLst/>
                <a:gdLst>
                  <a:gd name="T0" fmla="*/ 1 w 1"/>
                  <a:gd name="T1" fmla="*/ 1 h 2"/>
                  <a:gd name="T2" fmla="*/ 1 w 1"/>
                  <a:gd name="T3" fmla="*/ 0 h 2"/>
                  <a:gd name="T4" fmla="*/ 0 w 1"/>
                  <a:gd name="T5" fmla="*/ 1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0"/>
                    </a:cubicBezTo>
                    <a:cubicBezTo>
                      <a:pt x="0" y="0"/>
                      <a:pt x="0" y="1"/>
                      <a:pt x="0" y="1"/>
                    </a:cubicBezTo>
                    <a:cubicBezTo>
                      <a:pt x="0" y="1"/>
                      <a:pt x="1"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ED9D8"/>
                  </a:solidFill>
                  <a:latin typeface="思源黑体 CN Normal" panose="020B0400000000000000" pitchFamily="34" charset="-122"/>
                  <a:ea typeface="思源黑体 CN Normal" panose="020B0400000000000000" pitchFamily="34" charset="-122"/>
                </a:endParaRPr>
              </a:p>
            </p:txBody>
          </p:sp>
          <p:sp>
            <p:nvSpPr>
              <p:cNvPr id="30" name="Freeform 260"/>
              <p:cNvSpPr/>
              <p:nvPr/>
            </p:nvSpPr>
            <p:spPr bwMode="auto">
              <a:xfrm>
                <a:off x="6310151" y="3163840"/>
                <a:ext cx="2169"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ED9D8"/>
                  </a:solidFill>
                  <a:latin typeface="思源黑体 CN Normal" panose="020B0400000000000000" pitchFamily="34" charset="-122"/>
                  <a:ea typeface="思源黑体 CN Normal" panose="020B0400000000000000" pitchFamily="34" charset="-122"/>
                </a:endParaRPr>
              </a:p>
            </p:txBody>
          </p:sp>
          <p:sp>
            <p:nvSpPr>
              <p:cNvPr id="31" name="Freeform 261"/>
              <p:cNvSpPr/>
              <p:nvPr/>
            </p:nvSpPr>
            <p:spPr bwMode="auto">
              <a:xfrm>
                <a:off x="6312320" y="316384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ED9D8"/>
                  </a:solidFill>
                  <a:latin typeface="思源黑体 CN Normal" panose="020B0400000000000000" pitchFamily="34" charset="-122"/>
                  <a:ea typeface="思源黑体 CN Normal" panose="020B0400000000000000" pitchFamily="34" charset="-122"/>
                </a:endParaRPr>
              </a:p>
            </p:txBody>
          </p:sp>
          <p:sp>
            <p:nvSpPr>
              <p:cNvPr id="32" name="Freeform 262"/>
              <p:cNvSpPr/>
              <p:nvPr/>
            </p:nvSpPr>
            <p:spPr bwMode="auto">
              <a:xfrm>
                <a:off x="6278707" y="3171431"/>
                <a:ext cx="3253" cy="3253"/>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1"/>
                      <a:pt x="1" y="1"/>
                      <a:pt x="1" y="1"/>
                    </a:cubicBezTo>
                    <a:cubicBezTo>
                      <a:pt x="1" y="0"/>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ED9D8"/>
                  </a:solidFill>
                  <a:latin typeface="思源黑体 CN Normal" panose="020B0400000000000000" pitchFamily="34" charset="-122"/>
                  <a:ea typeface="思源黑体 CN Normal" panose="020B0400000000000000" pitchFamily="34" charset="-122"/>
                </a:endParaRPr>
              </a:p>
            </p:txBody>
          </p:sp>
          <p:sp>
            <p:nvSpPr>
              <p:cNvPr id="33" name="Freeform 263"/>
              <p:cNvSpPr/>
              <p:nvPr/>
            </p:nvSpPr>
            <p:spPr bwMode="auto">
              <a:xfrm>
                <a:off x="6099800" y="324841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ED9D8"/>
                  </a:solidFill>
                  <a:latin typeface="思源黑体 CN Normal" panose="020B0400000000000000" pitchFamily="34" charset="-122"/>
                  <a:ea typeface="思源黑体 CN Normal" panose="020B0400000000000000" pitchFamily="34" charset="-122"/>
                </a:endParaRPr>
              </a:p>
            </p:txBody>
          </p:sp>
          <p:sp>
            <p:nvSpPr>
              <p:cNvPr id="34" name="Freeform 264"/>
              <p:cNvSpPr/>
              <p:nvPr/>
            </p:nvSpPr>
            <p:spPr bwMode="auto">
              <a:xfrm>
                <a:off x="6220155" y="322239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ED9D8"/>
                  </a:solidFill>
                  <a:latin typeface="思源黑体 CN Normal" panose="020B0400000000000000" pitchFamily="34" charset="-122"/>
                  <a:ea typeface="思源黑体 CN Normal" panose="020B0400000000000000" pitchFamily="34" charset="-122"/>
                </a:endParaRPr>
              </a:p>
            </p:txBody>
          </p:sp>
          <p:sp>
            <p:nvSpPr>
              <p:cNvPr id="35" name="Freeform 265"/>
              <p:cNvSpPr/>
              <p:nvPr/>
            </p:nvSpPr>
            <p:spPr bwMode="auto">
              <a:xfrm>
                <a:off x="6220155" y="3179020"/>
                <a:ext cx="15180" cy="23854"/>
              </a:xfrm>
              <a:custGeom>
                <a:avLst/>
                <a:gdLst>
                  <a:gd name="T0" fmla="*/ 5 w 6"/>
                  <a:gd name="T1" fmla="*/ 0 h 9"/>
                  <a:gd name="T2" fmla="*/ 3 w 6"/>
                  <a:gd name="T3" fmla="*/ 4 h 9"/>
                  <a:gd name="T4" fmla="*/ 3 w 6"/>
                  <a:gd name="T5" fmla="*/ 6 h 9"/>
                  <a:gd name="T6" fmla="*/ 2 w 6"/>
                  <a:gd name="T7" fmla="*/ 8 h 9"/>
                  <a:gd name="T8" fmla="*/ 0 w 6"/>
                  <a:gd name="T9" fmla="*/ 6 h 9"/>
                  <a:gd name="T10" fmla="*/ 1 w 6"/>
                  <a:gd name="T11" fmla="*/ 8 h 9"/>
                  <a:gd name="T12" fmla="*/ 1 w 6"/>
                  <a:gd name="T13" fmla="*/ 9 h 9"/>
                  <a:gd name="T14" fmla="*/ 1 w 6"/>
                  <a:gd name="T15" fmla="*/ 9 h 9"/>
                  <a:gd name="T16" fmla="*/ 3 w 6"/>
                  <a:gd name="T17" fmla="*/ 9 h 9"/>
                  <a:gd name="T18" fmla="*/ 4 w 6"/>
                  <a:gd name="T19" fmla="*/ 9 h 9"/>
                  <a:gd name="T20" fmla="*/ 5 w 6"/>
                  <a:gd name="T21" fmla="*/ 6 h 9"/>
                  <a:gd name="T22" fmla="*/ 5 w 6"/>
                  <a:gd name="T23" fmla="*/ 7 h 9"/>
                  <a:gd name="T24" fmla="*/ 5 w 6"/>
                  <a:gd name="T25" fmla="*/ 5 h 9"/>
                  <a:gd name="T26" fmla="*/ 4 w 6"/>
                  <a:gd name="T27" fmla="*/ 4 h 9"/>
                  <a:gd name="T28" fmla="*/ 5 w 6"/>
                  <a:gd name="T29" fmla="*/ 1 h 9"/>
                  <a:gd name="T30" fmla="*/ 5 w 6"/>
                  <a:gd name="T3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9">
                    <a:moveTo>
                      <a:pt x="5" y="0"/>
                    </a:moveTo>
                    <a:cubicBezTo>
                      <a:pt x="5" y="2"/>
                      <a:pt x="3" y="2"/>
                      <a:pt x="3" y="4"/>
                    </a:cubicBezTo>
                    <a:cubicBezTo>
                      <a:pt x="3" y="5"/>
                      <a:pt x="3" y="5"/>
                      <a:pt x="3" y="6"/>
                    </a:cubicBezTo>
                    <a:cubicBezTo>
                      <a:pt x="3" y="7"/>
                      <a:pt x="3" y="8"/>
                      <a:pt x="2" y="8"/>
                    </a:cubicBezTo>
                    <a:cubicBezTo>
                      <a:pt x="1" y="9"/>
                      <a:pt x="1" y="6"/>
                      <a:pt x="0" y="6"/>
                    </a:cubicBezTo>
                    <a:cubicBezTo>
                      <a:pt x="0" y="7"/>
                      <a:pt x="1" y="8"/>
                      <a:pt x="1" y="8"/>
                    </a:cubicBezTo>
                    <a:cubicBezTo>
                      <a:pt x="1" y="8"/>
                      <a:pt x="1" y="9"/>
                      <a:pt x="1" y="9"/>
                    </a:cubicBezTo>
                    <a:cubicBezTo>
                      <a:pt x="1" y="9"/>
                      <a:pt x="2" y="9"/>
                      <a:pt x="1" y="9"/>
                    </a:cubicBezTo>
                    <a:cubicBezTo>
                      <a:pt x="2" y="9"/>
                      <a:pt x="2" y="9"/>
                      <a:pt x="3" y="9"/>
                    </a:cubicBezTo>
                    <a:cubicBezTo>
                      <a:pt x="3" y="9"/>
                      <a:pt x="3" y="9"/>
                      <a:pt x="4" y="9"/>
                    </a:cubicBezTo>
                    <a:cubicBezTo>
                      <a:pt x="5" y="8"/>
                      <a:pt x="4" y="7"/>
                      <a:pt x="5" y="6"/>
                    </a:cubicBezTo>
                    <a:cubicBezTo>
                      <a:pt x="6" y="5"/>
                      <a:pt x="5" y="7"/>
                      <a:pt x="5" y="7"/>
                    </a:cubicBezTo>
                    <a:cubicBezTo>
                      <a:pt x="5" y="6"/>
                      <a:pt x="5" y="5"/>
                      <a:pt x="5" y="5"/>
                    </a:cubicBezTo>
                    <a:cubicBezTo>
                      <a:pt x="5" y="4"/>
                      <a:pt x="4" y="4"/>
                      <a:pt x="4" y="4"/>
                    </a:cubicBezTo>
                    <a:cubicBezTo>
                      <a:pt x="4" y="2"/>
                      <a:pt x="5" y="2"/>
                      <a:pt x="5" y="1"/>
                    </a:cubicBezTo>
                    <a:cubicBezTo>
                      <a:pt x="5" y="0"/>
                      <a:pt x="5"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ED9D8"/>
                  </a:solidFill>
                  <a:latin typeface="思源黑体 CN Normal" panose="020B0400000000000000" pitchFamily="34" charset="-122"/>
                  <a:ea typeface="思源黑体 CN Normal" panose="020B0400000000000000" pitchFamily="34" charset="-122"/>
                </a:endParaRPr>
              </a:p>
            </p:txBody>
          </p:sp>
          <p:sp>
            <p:nvSpPr>
              <p:cNvPr id="36" name="Freeform 266"/>
              <p:cNvSpPr/>
              <p:nvPr/>
            </p:nvSpPr>
            <p:spPr bwMode="auto">
              <a:xfrm>
                <a:off x="6158351" y="320504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ED9D8"/>
                  </a:solidFill>
                  <a:latin typeface="思源黑体 CN Normal" panose="020B0400000000000000" pitchFamily="34" charset="-122"/>
                  <a:ea typeface="思源黑体 CN Normal" panose="020B0400000000000000" pitchFamily="34" charset="-122"/>
                </a:endParaRPr>
              </a:p>
            </p:txBody>
          </p:sp>
          <p:sp>
            <p:nvSpPr>
              <p:cNvPr id="37" name="Freeform 267"/>
              <p:cNvSpPr/>
              <p:nvPr/>
            </p:nvSpPr>
            <p:spPr bwMode="auto">
              <a:xfrm>
                <a:off x="6325331" y="3259257"/>
                <a:ext cx="2169" cy="4337"/>
              </a:xfrm>
              <a:custGeom>
                <a:avLst/>
                <a:gdLst>
                  <a:gd name="T0" fmla="*/ 0 w 1"/>
                  <a:gd name="T1" fmla="*/ 0 h 2"/>
                  <a:gd name="T2" fmla="*/ 1 w 1"/>
                  <a:gd name="T3" fmla="*/ 2 h 2"/>
                  <a:gd name="T4" fmla="*/ 1 w 1"/>
                  <a:gd name="T5" fmla="*/ 2 h 2"/>
                  <a:gd name="T6" fmla="*/ 1 w 1"/>
                  <a:gd name="T7" fmla="*/ 1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0" y="1"/>
                      <a:pt x="1" y="1"/>
                      <a:pt x="1" y="2"/>
                    </a:cubicBezTo>
                    <a:cubicBezTo>
                      <a:pt x="1" y="2"/>
                      <a:pt x="1" y="2"/>
                      <a:pt x="1" y="2"/>
                    </a:cubicBezTo>
                    <a:cubicBezTo>
                      <a:pt x="1" y="1"/>
                      <a:pt x="1" y="1"/>
                      <a:pt x="1"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ED9D8"/>
                  </a:solidFill>
                  <a:latin typeface="思源黑体 CN Normal" panose="020B0400000000000000" pitchFamily="34" charset="-122"/>
                  <a:ea typeface="思源黑体 CN Normal" panose="020B0400000000000000" pitchFamily="34" charset="-122"/>
                </a:endParaRPr>
              </a:p>
            </p:txBody>
          </p:sp>
          <p:sp>
            <p:nvSpPr>
              <p:cNvPr id="38" name="Freeform 268"/>
              <p:cNvSpPr/>
              <p:nvPr/>
            </p:nvSpPr>
            <p:spPr bwMode="auto">
              <a:xfrm>
                <a:off x="6242926" y="3176852"/>
                <a:ext cx="7590" cy="7590"/>
              </a:xfrm>
              <a:custGeom>
                <a:avLst/>
                <a:gdLst>
                  <a:gd name="T0" fmla="*/ 0 w 3"/>
                  <a:gd name="T1" fmla="*/ 1 h 3"/>
                  <a:gd name="T2" fmla="*/ 1 w 3"/>
                  <a:gd name="T3" fmla="*/ 2 h 3"/>
                  <a:gd name="T4" fmla="*/ 2 w 3"/>
                  <a:gd name="T5" fmla="*/ 2 h 3"/>
                  <a:gd name="T6" fmla="*/ 3 w 3"/>
                  <a:gd name="T7" fmla="*/ 1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1"/>
                      <a:pt x="0" y="3"/>
                      <a:pt x="1" y="2"/>
                    </a:cubicBezTo>
                    <a:cubicBezTo>
                      <a:pt x="2" y="2"/>
                      <a:pt x="1" y="2"/>
                      <a:pt x="2" y="2"/>
                    </a:cubicBezTo>
                    <a:cubicBezTo>
                      <a:pt x="2" y="1"/>
                      <a:pt x="3" y="2"/>
                      <a:pt x="3"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ED9D8"/>
                  </a:solidFill>
                  <a:latin typeface="思源黑体 CN Normal" panose="020B0400000000000000" pitchFamily="34" charset="-122"/>
                  <a:ea typeface="思源黑体 CN Normal" panose="020B0400000000000000" pitchFamily="34" charset="-122"/>
                </a:endParaRPr>
              </a:p>
            </p:txBody>
          </p:sp>
          <p:sp>
            <p:nvSpPr>
              <p:cNvPr id="39" name="Freeform 269"/>
              <p:cNvSpPr/>
              <p:nvPr/>
            </p:nvSpPr>
            <p:spPr bwMode="auto">
              <a:xfrm>
                <a:off x="6238588" y="3171431"/>
                <a:ext cx="2169"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ED9D8"/>
                  </a:solidFill>
                  <a:latin typeface="思源黑体 CN Normal" panose="020B0400000000000000" pitchFamily="34" charset="-122"/>
                  <a:ea typeface="思源黑体 CN Normal" panose="020B0400000000000000" pitchFamily="34" charset="-122"/>
                </a:endParaRPr>
              </a:p>
            </p:txBody>
          </p:sp>
          <p:sp>
            <p:nvSpPr>
              <p:cNvPr id="40" name="Freeform 270"/>
              <p:cNvSpPr/>
              <p:nvPr/>
            </p:nvSpPr>
            <p:spPr bwMode="auto">
              <a:xfrm>
                <a:off x="6248347" y="324841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ED9D8"/>
                  </a:solidFill>
                  <a:latin typeface="思源黑体 CN Normal" panose="020B0400000000000000" pitchFamily="34" charset="-122"/>
                  <a:ea typeface="思源黑体 CN Normal" panose="020B0400000000000000" pitchFamily="34" charset="-122"/>
                </a:endParaRPr>
              </a:p>
            </p:txBody>
          </p:sp>
          <p:sp>
            <p:nvSpPr>
              <p:cNvPr id="41" name="Freeform 271"/>
              <p:cNvSpPr/>
              <p:nvPr/>
            </p:nvSpPr>
            <p:spPr bwMode="auto">
              <a:xfrm>
                <a:off x="6248347" y="318227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ED9D8"/>
                  </a:solidFill>
                  <a:latin typeface="思源黑体 CN Normal" panose="020B0400000000000000" pitchFamily="34" charset="-122"/>
                  <a:ea typeface="思源黑体 CN Normal" panose="020B0400000000000000" pitchFamily="34" charset="-122"/>
                </a:endParaRPr>
              </a:p>
            </p:txBody>
          </p:sp>
          <p:sp>
            <p:nvSpPr>
              <p:cNvPr id="42" name="Freeform 272"/>
              <p:cNvSpPr/>
              <p:nvPr/>
            </p:nvSpPr>
            <p:spPr bwMode="auto">
              <a:xfrm>
                <a:off x="6278707" y="3169262"/>
                <a:ext cx="3253" cy="2169"/>
              </a:xfrm>
              <a:custGeom>
                <a:avLst/>
                <a:gdLst>
                  <a:gd name="T0" fmla="*/ 1 w 1"/>
                  <a:gd name="T1" fmla="*/ 1 h 1"/>
                  <a:gd name="T2" fmla="*/ 1 w 1"/>
                  <a:gd name="T3" fmla="*/ 1 h 1"/>
                </a:gdLst>
                <a:ahLst/>
                <a:cxnLst>
                  <a:cxn ang="0">
                    <a:pos x="T0" y="T1"/>
                  </a:cxn>
                  <a:cxn ang="0">
                    <a:pos x="T2" y="T3"/>
                  </a:cxn>
                </a:cxnLst>
                <a:rect l="0" t="0" r="r" b="b"/>
                <a:pathLst>
                  <a:path w="1" h="1">
                    <a:moveTo>
                      <a:pt x="1" y="1"/>
                    </a:moveTo>
                    <a:cubicBezTo>
                      <a:pt x="1"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ED9D8"/>
                  </a:solidFill>
                  <a:latin typeface="思源黑体 CN Normal" panose="020B0400000000000000" pitchFamily="34" charset="-122"/>
                  <a:ea typeface="思源黑体 CN Normal" panose="020B0400000000000000" pitchFamily="34" charset="-122"/>
                </a:endParaRPr>
              </a:p>
            </p:txBody>
          </p:sp>
          <p:sp>
            <p:nvSpPr>
              <p:cNvPr id="43" name="Freeform 273"/>
              <p:cNvSpPr/>
              <p:nvPr/>
            </p:nvSpPr>
            <p:spPr bwMode="auto">
              <a:xfrm>
                <a:off x="6235335" y="3192032"/>
                <a:ext cx="325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ED9D8"/>
                  </a:solidFill>
                  <a:latin typeface="思源黑体 CN Normal" panose="020B0400000000000000" pitchFamily="34" charset="-122"/>
                  <a:ea typeface="思源黑体 CN Normal" panose="020B0400000000000000" pitchFamily="34" charset="-122"/>
                </a:endParaRPr>
              </a:p>
            </p:txBody>
          </p:sp>
          <p:sp>
            <p:nvSpPr>
              <p:cNvPr id="44" name="Freeform 274"/>
              <p:cNvSpPr/>
              <p:nvPr/>
            </p:nvSpPr>
            <p:spPr bwMode="auto">
              <a:xfrm>
                <a:off x="6312320" y="3161672"/>
                <a:ext cx="3253"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ED9D8"/>
                  </a:solidFill>
                  <a:latin typeface="思源黑体 CN Normal" panose="020B0400000000000000" pitchFamily="34" charset="-122"/>
                  <a:ea typeface="思源黑体 CN Normal" panose="020B0400000000000000" pitchFamily="34" charset="-122"/>
                </a:endParaRPr>
              </a:p>
            </p:txBody>
          </p:sp>
          <p:sp>
            <p:nvSpPr>
              <p:cNvPr id="45" name="Freeform 275"/>
              <p:cNvSpPr/>
              <p:nvPr/>
            </p:nvSpPr>
            <p:spPr bwMode="auto">
              <a:xfrm>
                <a:off x="6191964" y="3141071"/>
                <a:ext cx="7590" cy="2169"/>
              </a:xfrm>
              <a:custGeom>
                <a:avLst/>
                <a:gdLst>
                  <a:gd name="T0" fmla="*/ 2 w 3"/>
                  <a:gd name="T1" fmla="*/ 1 h 1"/>
                  <a:gd name="T2" fmla="*/ 3 w 3"/>
                  <a:gd name="T3" fmla="*/ 0 h 1"/>
                  <a:gd name="T4" fmla="*/ 0 w 3"/>
                  <a:gd name="T5" fmla="*/ 1 h 1"/>
                  <a:gd name="T6" fmla="*/ 2 w 3"/>
                  <a:gd name="T7" fmla="*/ 1 h 1"/>
                </a:gdLst>
                <a:ahLst/>
                <a:cxnLst>
                  <a:cxn ang="0">
                    <a:pos x="T0" y="T1"/>
                  </a:cxn>
                  <a:cxn ang="0">
                    <a:pos x="T2" y="T3"/>
                  </a:cxn>
                  <a:cxn ang="0">
                    <a:pos x="T4" y="T5"/>
                  </a:cxn>
                  <a:cxn ang="0">
                    <a:pos x="T6" y="T7"/>
                  </a:cxn>
                </a:cxnLst>
                <a:rect l="0" t="0" r="r" b="b"/>
                <a:pathLst>
                  <a:path w="3" h="1">
                    <a:moveTo>
                      <a:pt x="2" y="1"/>
                    </a:moveTo>
                    <a:cubicBezTo>
                      <a:pt x="2" y="1"/>
                      <a:pt x="3" y="1"/>
                      <a:pt x="3" y="0"/>
                    </a:cubicBezTo>
                    <a:cubicBezTo>
                      <a:pt x="2" y="0"/>
                      <a:pt x="0" y="0"/>
                      <a:pt x="0" y="1"/>
                    </a:cubicBezTo>
                    <a:cubicBezTo>
                      <a:pt x="1" y="1"/>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ED9D8"/>
                  </a:solidFill>
                  <a:latin typeface="思源黑体 CN Normal" panose="020B0400000000000000" pitchFamily="34" charset="-122"/>
                  <a:ea typeface="思源黑体 CN Normal" panose="020B0400000000000000" pitchFamily="34" charset="-122"/>
                </a:endParaRPr>
              </a:p>
            </p:txBody>
          </p:sp>
          <p:sp>
            <p:nvSpPr>
              <p:cNvPr id="46" name="Freeform 276"/>
              <p:cNvSpPr/>
              <p:nvPr/>
            </p:nvSpPr>
            <p:spPr bwMode="auto">
              <a:xfrm>
                <a:off x="6194132" y="3163840"/>
                <a:ext cx="3253" cy="2169"/>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1"/>
                      <a:pt x="1"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ED9D8"/>
                  </a:solidFill>
                  <a:latin typeface="思源黑体 CN Normal" panose="020B0400000000000000" pitchFamily="34" charset="-122"/>
                  <a:ea typeface="思源黑体 CN Normal" panose="020B0400000000000000" pitchFamily="34" charset="-122"/>
                </a:endParaRPr>
              </a:p>
            </p:txBody>
          </p:sp>
          <p:sp>
            <p:nvSpPr>
              <p:cNvPr id="47" name="Freeform 277"/>
              <p:cNvSpPr/>
              <p:nvPr/>
            </p:nvSpPr>
            <p:spPr bwMode="auto">
              <a:xfrm>
                <a:off x="6097631" y="3246246"/>
                <a:ext cx="2169" cy="2169"/>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0"/>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ED9D8"/>
                  </a:solidFill>
                  <a:latin typeface="思源黑体 CN Normal" panose="020B0400000000000000" pitchFamily="34" charset="-122"/>
                  <a:ea typeface="思源黑体 CN Normal" panose="020B0400000000000000" pitchFamily="34" charset="-122"/>
                </a:endParaRPr>
              </a:p>
            </p:txBody>
          </p:sp>
          <p:sp>
            <p:nvSpPr>
              <p:cNvPr id="48" name="Freeform 278"/>
              <p:cNvSpPr/>
              <p:nvPr/>
            </p:nvSpPr>
            <p:spPr bwMode="auto">
              <a:xfrm>
                <a:off x="6097631" y="3242993"/>
                <a:ext cx="0" cy="3253"/>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0"/>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ED9D8"/>
                  </a:solidFill>
                  <a:latin typeface="思源黑体 CN Normal" panose="020B0400000000000000" pitchFamily="34" charset="-122"/>
                  <a:ea typeface="思源黑体 CN Normal" panose="020B0400000000000000" pitchFamily="34" charset="-122"/>
                </a:endParaRPr>
              </a:p>
            </p:txBody>
          </p:sp>
          <p:sp>
            <p:nvSpPr>
              <p:cNvPr id="49" name="Freeform 279"/>
              <p:cNvSpPr/>
              <p:nvPr/>
            </p:nvSpPr>
            <p:spPr bwMode="auto">
              <a:xfrm>
                <a:off x="5958843" y="3210465"/>
                <a:ext cx="66142" cy="107344"/>
              </a:xfrm>
              <a:custGeom>
                <a:avLst/>
                <a:gdLst>
                  <a:gd name="T0" fmla="*/ 0 w 61"/>
                  <a:gd name="T1" fmla="*/ 49 h 99"/>
                  <a:gd name="T2" fmla="*/ 61 w 61"/>
                  <a:gd name="T3" fmla="*/ 99 h 99"/>
                  <a:gd name="T4" fmla="*/ 61 w 61"/>
                  <a:gd name="T5" fmla="*/ 0 h 99"/>
                  <a:gd name="T6" fmla="*/ 0 w 61"/>
                  <a:gd name="T7" fmla="*/ 49 h 99"/>
                </a:gdLst>
                <a:ahLst/>
                <a:cxnLst>
                  <a:cxn ang="0">
                    <a:pos x="T0" y="T1"/>
                  </a:cxn>
                  <a:cxn ang="0">
                    <a:pos x="T2" y="T3"/>
                  </a:cxn>
                  <a:cxn ang="0">
                    <a:pos x="T4" y="T5"/>
                  </a:cxn>
                  <a:cxn ang="0">
                    <a:pos x="T6" y="T7"/>
                  </a:cxn>
                </a:cxnLst>
                <a:rect l="0" t="0" r="r" b="b"/>
                <a:pathLst>
                  <a:path w="61" h="99">
                    <a:moveTo>
                      <a:pt x="0" y="49"/>
                    </a:moveTo>
                    <a:lnTo>
                      <a:pt x="61" y="99"/>
                    </a:lnTo>
                    <a:lnTo>
                      <a:pt x="61" y="0"/>
                    </a:lnTo>
                    <a:lnTo>
                      <a:pt x="0" y="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ED9D8"/>
                  </a:solidFill>
                  <a:latin typeface="思源黑体 CN Normal" panose="020B0400000000000000" pitchFamily="34" charset="-122"/>
                  <a:ea typeface="思源黑体 CN Normal" panose="020B0400000000000000" pitchFamily="34" charset="-122"/>
                </a:endParaRPr>
              </a:p>
            </p:txBody>
          </p:sp>
          <p:sp>
            <p:nvSpPr>
              <p:cNvPr id="50" name="Freeform 280"/>
              <p:cNvSpPr/>
              <p:nvPr/>
            </p:nvSpPr>
            <p:spPr bwMode="auto">
              <a:xfrm>
                <a:off x="6020647" y="3240825"/>
                <a:ext cx="40119" cy="43371"/>
              </a:xfrm>
              <a:custGeom>
                <a:avLst/>
                <a:gdLst>
                  <a:gd name="T0" fmla="*/ 37 w 37"/>
                  <a:gd name="T1" fmla="*/ 40 h 40"/>
                  <a:gd name="T2" fmla="*/ 0 w 37"/>
                  <a:gd name="T3" fmla="*/ 40 h 40"/>
                  <a:gd name="T4" fmla="*/ 0 w 37"/>
                  <a:gd name="T5" fmla="*/ 0 h 40"/>
                  <a:gd name="T6" fmla="*/ 37 w 37"/>
                  <a:gd name="T7" fmla="*/ 0 h 40"/>
                  <a:gd name="T8" fmla="*/ 37 w 37"/>
                  <a:gd name="T9" fmla="*/ 40 h 40"/>
                  <a:gd name="T10" fmla="*/ 37 w 37"/>
                  <a:gd name="T11" fmla="*/ 40 h 40"/>
                </a:gdLst>
                <a:ahLst/>
                <a:cxnLst>
                  <a:cxn ang="0">
                    <a:pos x="T0" y="T1"/>
                  </a:cxn>
                  <a:cxn ang="0">
                    <a:pos x="T2" y="T3"/>
                  </a:cxn>
                  <a:cxn ang="0">
                    <a:pos x="T4" y="T5"/>
                  </a:cxn>
                  <a:cxn ang="0">
                    <a:pos x="T6" y="T7"/>
                  </a:cxn>
                  <a:cxn ang="0">
                    <a:pos x="T8" y="T9"/>
                  </a:cxn>
                  <a:cxn ang="0">
                    <a:pos x="T10" y="T11"/>
                  </a:cxn>
                </a:cxnLst>
                <a:rect l="0" t="0" r="r" b="b"/>
                <a:pathLst>
                  <a:path w="37" h="40">
                    <a:moveTo>
                      <a:pt x="37" y="40"/>
                    </a:moveTo>
                    <a:lnTo>
                      <a:pt x="0" y="40"/>
                    </a:lnTo>
                    <a:lnTo>
                      <a:pt x="0" y="0"/>
                    </a:lnTo>
                    <a:lnTo>
                      <a:pt x="37" y="0"/>
                    </a:lnTo>
                    <a:lnTo>
                      <a:pt x="37" y="40"/>
                    </a:lnTo>
                    <a:lnTo>
                      <a:pt x="37"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ED9D8"/>
                  </a:solidFill>
                  <a:latin typeface="思源黑体 CN Normal" panose="020B0400000000000000" pitchFamily="34" charset="-122"/>
                  <a:ea typeface="思源黑体 CN Normal" panose="020B0400000000000000" pitchFamily="34" charset="-122"/>
                </a:endParaRPr>
              </a:p>
            </p:txBody>
          </p:sp>
          <p:sp>
            <p:nvSpPr>
              <p:cNvPr id="51" name="Freeform 281"/>
              <p:cNvSpPr/>
              <p:nvPr/>
            </p:nvSpPr>
            <p:spPr bwMode="auto">
              <a:xfrm>
                <a:off x="6428338" y="3210465"/>
                <a:ext cx="66142" cy="107344"/>
              </a:xfrm>
              <a:custGeom>
                <a:avLst/>
                <a:gdLst>
                  <a:gd name="T0" fmla="*/ 61 w 61"/>
                  <a:gd name="T1" fmla="*/ 49 h 99"/>
                  <a:gd name="T2" fmla="*/ 0 w 61"/>
                  <a:gd name="T3" fmla="*/ 99 h 99"/>
                  <a:gd name="T4" fmla="*/ 0 w 61"/>
                  <a:gd name="T5" fmla="*/ 0 h 99"/>
                  <a:gd name="T6" fmla="*/ 61 w 61"/>
                  <a:gd name="T7" fmla="*/ 49 h 99"/>
                </a:gdLst>
                <a:ahLst/>
                <a:cxnLst>
                  <a:cxn ang="0">
                    <a:pos x="T0" y="T1"/>
                  </a:cxn>
                  <a:cxn ang="0">
                    <a:pos x="T2" y="T3"/>
                  </a:cxn>
                  <a:cxn ang="0">
                    <a:pos x="T4" y="T5"/>
                  </a:cxn>
                  <a:cxn ang="0">
                    <a:pos x="T6" y="T7"/>
                  </a:cxn>
                </a:cxnLst>
                <a:rect l="0" t="0" r="r" b="b"/>
                <a:pathLst>
                  <a:path w="61" h="99">
                    <a:moveTo>
                      <a:pt x="61" y="49"/>
                    </a:moveTo>
                    <a:lnTo>
                      <a:pt x="0" y="99"/>
                    </a:lnTo>
                    <a:lnTo>
                      <a:pt x="0" y="0"/>
                    </a:lnTo>
                    <a:lnTo>
                      <a:pt x="61" y="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ED9D8"/>
                  </a:solidFill>
                  <a:latin typeface="思源黑体 CN Normal" panose="020B0400000000000000" pitchFamily="34" charset="-122"/>
                  <a:ea typeface="思源黑体 CN Normal" panose="020B0400000000000000" pitchFamily="34" charset="-122"/>
                </a:endParaRPr>
              </a:p>
            </p:txBody>
          </p:sp>
          <p:sp>
            <p:nvSpPr>
              <p:cNvPr id="52" name="Freeform 282"/>
              <p:cNvSpPr/>
              <p:nvPr/>
            </p:nvSpPr>
            <p:spPr bwMode="auto">
              <a:xfrm>
                <a:off x="6394725" y="3240825"/>
                <a:ext cx="41203" cy="43371"/>
              </a:xfrm>
              <a:custGeom>
                <a:avLst/>
                <a:gdLst>
                  <a:gd name="T0" fmla="*/ 38 w 38"/>
                  <a:gd name="T1" fmla="*/ 40 h 40"/>
                  <a:gd name="T2" fmla="*/ 0 w 38"/>
                  <a:gd name="T3" fmla="*/ 40 h 40"/>
                  <a:gd name="T4" fmla="*/ 0 w 38"/>
                  <a:gd name="T5" fmla="*/ 0 h 40"/>
                  <a:gd name="T6" fmla="*/ 38 w 38"/>
                  <a:gd name="T7" fmla="*/ 0 h 40"/>
                  <a:gd name="T8" fmla="*/ 38 w 38"/>
                  <a:gd name="T9" fmla="*/ 40 h 40"/>
                  <a:gd name="T10" fmla="*/ 38 w 38"/>
                  <a:gd name="T11" fmla="*/ 40 h 40"/>
                </a:gdLst>
                <a:ahLst/>
                <a:cxnLst>
                  <a:cxn ang="0">
                    <a:pos x="T0" y="T1"/>
                  </a:cxn>
                  <a:cxn ang="0">
                    <a:pos x="T2" y="T3"/>
                  </a:cxn>
                  <a:cxn ang="0">
                    <a:pos x="T4" y="T5"/>
                  </a:cxn>
                  <a:cxn ang="0">
                    <a:pos x="T6" y="T7"/>
                  </a:cxn>
                  <a:cxn ang="0">
                    <a:pos x="T8" y="T9"/>
                  </a:cxn>
                  <a:cxn ang="0">
                    <a:pos x="T10" y="T11"/>
                  </a:cxn>
                </a:cxnLst>
                <a:rect l="0" t="0" r="r" b="b"/>
                <a:pathLst>
                  <a:path w="38" h="40">
                    <a:moveTo>
                      <a:pt x="38" y="40"/>
                    </a:moveTo>
                    <a:lnTo>
                      <a:pt x="0" y="40"/>
                    </a:lnTo>
                    <a:lnTo>
                      <a:pt x="0" y="0"/>
                    </a:lnTo>
                    <a:lnTo>
                      <a:pt x="38" y="0"/>
                    </a:lnTo>
                    <a:lnTo>
                      <a:pt x="38" y="40"/>
                    </a:lnTo>
                    <a:lnTo>
                      <a:pt x="38"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ED9D8"/>
                  </a:solidFill>
                  <a:latin typeface="思源黑体 CN Normal" panose="020B0400000000000000" pitchFamily="34" charset="-122"/>
                  <a:ea typeface="思源黑体 CN Normal" panose="020B0400000000000000" pitchFamily="34" charset="-122"/>
                </a:endParaRPr>
              </a:p>
            </p:txBody>
          </p:sp>
          <p:sp>
            <p:nvSpPr>
              <p:cNvPr id="53" name="Freeform 283"/>
              <p:cNvSpPr/>
              <p:nvPr/>
            </p:nvSpPr>
            <p:spPr bwMode="auto">
              <a:xfrm>
                <a:off x="6173531" y="2994692"/>
                <a:ext cx="108428" cy="67226"/>
              </a:xfrm>
              <a:custGeom>
                <a:avLst/>
                <a:gdLst>
                  <a:gd name="T0" fmla="*/ 50 w 100"/>
                  <a:gd name="T1" fmla="*/ 0 h 62"/>
                  <a:gd name="T2" fmla="*/ 0 w 100"/>
                  <a:gd name="T3" fmla="*/ 62 h 62"/>
                  <a:gd name="T4" fmla="*/ 100 w 100"/>
                  <a:gd name="T5" fmla="*/ 62 h 62"/>
                  <a:gd name="T6" fmla="*/ 50 w 100"/>
                  <a:gd name="T7" fmla="*/ 0 h 62"/>
                </a:gdLst>
                <a:ahLst/>
                <a:cxnLst>
                  <a:cxn ang="0">
                    <a:pos x="T0" y="T1"/>
                  </a:cxn>
                  <a:cxn ang="0">
                    <a:pos x="T2" y="T3"/>
                  </a:cxn>
                  <a:cxn ang="0">
                    <a:pos x="T4" y="T5"/>
                  </a:cxn>
                  <a:cxn ang="0">
                    <a:pos x="T6" y="T7"/>
                  </a:cxn>
                </a:cxnLst>
                <a:rect l="0" t="0" r="r" b="b"/>
                <a:pathLst>
                  <a:path w="100" h="62">
                    <a:moveTo>
                      <a:pt x="50" y="0"/>
                    </a:moveTo>
                    <a:lnTo>
                      <a:pt x="0" y="62"/>
                    </a:lnTo>
                    <a:lnTo>
                      <a:pt x="100" y="62"/>
                    </a:lnTo>
                    <a:lnTo>
                      <a:pt x="5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ED9D8"/>
                  </a:solidFill>
                  <a:latin typeface="思源黑体 CN Normal" panose="020B0400000000000000" pitchFamily="34" charset="-122"/>
                  <a:ea typeface="思源黑体 CN Normal" panose="020B0400000000000000" pitchFamily="34" charset="-122"/>
                </a:endParaRPr>
              </a:p>
            </p:txBody>
          </p:sp>
          <p:sp>
            <p:nvSpPr>
              <p:cNvPr id="54" name="Freeform 284"/>
              <p:cNvSpPr/>
              <p:nvPr/>
            </p:nvSpPr>
            <p:spPr bwMode="auto">
              <a:xfrm>
                <a:off x="6204975" y="3056497"/>
                <a:ext cx="43371" cy="41203"/>
              </a:xfrm>
              <a:custGeom>
                <a:avLst/>
                <a:gdLst>
                  <a:gd name="T0" fmla="*/ 40 w 40"/>
                  <a:gd name="T1" fmla="*/ 38 h 38"/>
                  <a:gd name="T2" fmla="*/ 0 w 40"/>
                  <a:gd name="T3" fmla="*/ 38 h 38"/>
                  <a:gd name="T4" fmla="*/ 0 w 40"/>
                  <a:gd name="T5" fmla="*/ 0 h 38"/>
                  <a:gd name="T6" fmla="*/ 40 w 40"/>
                  <a:gd name="T7" fmla="*/ 0 h 38"/>
                  <a:gd name="T8" fmla="*/ 40 w 40"/>
                  <a:gd name="T9" fmla="*/ 38 h 38"/>
                  <a:gd name="T10" fmla="*/ 40 w 40"/>
                  <a:gd name="T11" fmla="*/ 38 h 38"/>
                </a:gdLst>
                <a:ahLst/>
                <a:cxnLst>
                  <a:cxn ang="0">
                    <a:pos x="T0" y="T1"/>
                  </a:cxn>
                  <a:cxn ang="0">
                    <a:pos x="T2" y="T3"/>
                  </a:cxn>
                  <a:cxn ang="0">
                    <a:pos x="T4" y="T5"/>
                  </a:cxn>
                  <a:cxn ang="0">
                    <a:pos x="T6" y="T7"/>
                  </a:cxn>
                  <a:cxn ang="0">
                    <a:pos x="T8" y="T9"/>
                  </a:cxn>
                  <a:cxn ang="0">
                    <a:pos x="T10" y="T11"/>
                  </a:cxn>
                </a:cxnLst>
                <a:rect l="0" t="0" r="r" b="b"/>
                <a:pathLst>
                  <a:path w="40" h="38">
                    <a:moveTo>
                      <a:pt x="40" y="38"/>
                    </a:moveTo>
                    <a:lnTo>
                      <a:pt x="0" y="38"/>
                    </a:lnTo>
                    <a:lnTo>
                      <a:pt x="0" y="0"/>
                    </a:lnTo>
                    <a:lnTo>
                      <a:pt x="40" y="0"/>
                    </a:lnTo>
                    <a:lnTo>
                      <a:pt x="40" y="38"/>
                    </a:lnTo>
                    <a:lnTo>
                      <a:pt x="4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ED9D8"/>
                  </a:solidFill>
                  <a:latin typeface="思源黑体 CN Normal" panose="020B0400000000000000" pitchFamily="34" charset="-122"/>
                  <a:ea typeface="思源黑体 CN Normal" panose="020B0400000000000000" pitchFamily="34" charset="-122"/>
                </a:endParaRPr>
              </a:p>
            </p:txBody>
          </p:sp>
          <p:sp>
            <p:nvSpPr>
              <p:cNvPr id="55" name="Freeform 285"/>
              <p:cNvSpPr/>
              <p:nvPr/>
            </p:nvSpPr>
            <p:spPr bwMode="auto">
              <a:xfrm>
                <a:off x="6173531" y="3464187"/>
                <a:ext cx="108428" cy="66142"/>
              </a:xfrm>
              <a:custGeom>
                <a:avLst/>
                <a:gdLst>
                  <a:gd name="T0" fmla="*/ 50 w 100"/>
                  <a:gd name="T1" fmla="*/ 61 h 61"/>
                  <a:gd name="T2" fmla="*/ 0 w 100"/>
                  <a:gd name="T3" fmla="*/ 0 h 61"/>
                  <a:gd name="T4" fmla="*/ 100 w 100"/>
                  <a:gd name="T5" fmla="*/ 0 h 61"/>
                  <a:gd name="T6" fmla="*/ 50 w 100"/>
                  <a:gd name="T7" fmla="*/ 61 h 61"/>
                </a:gdLst>
                <a:ahLst/>
                <a:cxnLst>
                  <a:cxn ang="0">
                    <a:pos x="T0" y="T1"/>
                  </a:cxn>
                  <a:cxn ang="0">
                    <a:pos x="T2" y="T3"/>
                  </a:cxn>
                  <a:cxn ang="0">
                    <a:pos x="T4" y="T5"/>
                  </a:cxn>
                  <a:cxn ang="0">
                    <a:pos x="T6" y="T7"/>
                  </a:cxn>
                </a:cxnLst>
                <a:rect l="0" t="0" r="r" b="b"/>
                <a:pathLst>
                  <a:path w="100" h="61">
                    <a:moveTo>
                      <a:pt x="50" y="61"/>
                    </a:moveTo>
                    <a:lnTo>
                      <a:pt x="0" y="0"/>
                    </a:lnTo>
                    <a:lnTo>
                      <a:pt x="100" y="0"/>
                    </a:lnTo>
                    <a:lnTo>
                      <a:pt x="50"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ED9D8"/>
                  </a:solidFill>
                  <a:latin typeface="思源黑体 CN Normal" panose="020B0400000000000000" pitchFamily="34" charset="-122"/>
                  <a:ea typeface="思源黑体 CN Normal" panose="020B0400000000000000" pitchFamily="34" charset="-122"/>
                </a:endParaRPr>
              </a:p>
            </p:txBody>
          </p:sp>
          <p:sp>
            <p:nvSpPr>
              <p:cNvPr id="56" name="Freeform 286"/>
              <p:cNvSpPr/>
              <p:nvPr/>
            </p:nvSpPr>
            <p:spPr bwMode="auto">
              <a:xfrm>
                <a:off x="6204975" y="3430575"/>
                <a:ext cx="43371" cy="41203"/>
              </a:xfrm>
              <a:custGeom>
                <a:avLst/>
                <a:gdLst>
                  <a:gd name="T0" fmla="*/ 40 w 40"/>
                  <a:gd name="T1" fmla="*/ 38 h 38"/>
                  <a:gd name="T2" fmla="*/ 0 w 40"/>
                  <a:gd name="T3" fmla="*/ 38 h 38"/>
                  <a:gd name="T4" fmla="*/ 0 w 40"/>
                  <a:gd name="T5" fmla="*/ 0 h 38"/>
                  <a:gd name="T6" fmla="*/ 40 w 40"/>
                  <a:gd name="T7" fmla="*/ 0 h 38"/>
                  <a:gd name="T8" fmla="*/ 40 w 40"/>
                  <a:gd name="T9" fmla="*/ 38 h 38"/>
                  <a:gd name="T10" fmla="*/ 40 w 40"/>
                  <a:gd name="T11" fmla="*/ 38 h 38"/>
                </a:gdLst>
                <a:ahLst/>
                <a:cxnLst>
                  <a:cxn ang="0">
                    <a:pos x="T0" y="T1"/>
                  </a:cxn>
                  <a:cxn ang="0">
                    <a:pos x="T2" y="T3"/>
                  </a:cxn>
                  <a:cxn ang="0">
                    <a:pos x="T4" y="T5"/>
                  </a:cxn>
                  <a:cxn ang="0">
                    <a:pos x="T6" y="T7"/>
                  </a:cxn>
                  <a:cxn ang="0">
                    <a:pos x="T8" y="T9"/>
                  </a:cxn>
                  <a:cxn ang="0">
                    <a:pos x="T10" y="T11"/>
                  </a:cxn>
                </a:cxnLst>
                <a:rect l="0" t="0" r="r" b="b"/>
                <a:pathLst>
                  <a:path w="40" h="38">
                    <a:moveTo>
                      <a:pt x="40" y="38"/>
                    </a:moveTo>
                    <a:lnTo>
                      <a:pt x="0" y="38"/>
                    </a:lnTo>
                    <a:lnTo>
                      <a:pt x="0" y="0"/>
                    </a:lnTo>
                    <a:lnTo>
                      <a:pt x="40" y="0"/>
                    </a:lnTo>
                    <a:lnTo>
                      <a:pt x="40" y="38"/>
                    </a:lnTo>
                    <a:lnTo>
                      <a:pt x="4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ED9D8"/>
                  </a:solidFill>
                  <a:latin typeface="思源黑体 CN Normal" panose="020B0400000000000000" pitchFamily="34" charset="-122"/>
                  <a:ea typeface="思源黑体 CN Normal" panose="020B0400000000000000" pitchFamily="34" charset="-122"/>
                </a:endParaRPr>
              </a:p>
            </p:txBody>
          </p:sp>
          <p:sp>
            <p:nvSpPr>
              <p:cNvPr id="57" name="Freeform 287"/>
              <p:cNvSpPr/>
              <p:nvPr/>
            </p:nvSpPr>
            <p:spPr bwMode="auto">
              <a:xfrm>
                <a:off x="6037996" y="3073845"/>
                <a:ext cx="84574" cy="84574"/>
              </a:xfrm>
              <a:custGeom>
                <a:avLst/>
                <a:gdLst>
                  <a:gd name="T0" fmla="*/ 0 w 78"/>
                  <a:gd name="T1" fmla="*/ 0 h 78"/>
                  <a:gd name="T2" fmla="*/ 7 w 78"/>
                  <a:gd name="T3" fmla="*/ 78 h 78"/>
                  <a:gd name="T4" fmla="*/ 78 w 78"/>
                  <a:gd name="T5" fmla="*/ 7 h 78"/>
                  <a:gd name="T6" fmla="*/ 0 w 78"/>
                  <a:gd name="T7" fmla="*/ 0 h 78"/>
                </a:gdLst>
                <a:ahLst/>
                <a:cxnLst>
                  <a:cxn ang="0">
                    <a:pos x="T0" y="T1"/>
                  </a:cxn>
                  <a:cxn ang="0">
                    <a:pos x="T2" y="T3"/>
                  </a:cxn>
                  <a:cxn ang="0">
                    <a:pos x="T4" y="T5"/>
                  </a:cxn>
                  <a:cxn ang="0">
                    <a:pos x="T6" y="T7"/>
                  </a:cxn>
                </a:cxnLst>
                <a:rect l="0" t="0" r="r" b="b"/>
                <a:pathLst>
                  <a:path w="78" h="78">
                    <a:moveTo>
                      <a:pt x="0" y="0"/>
                    </a:moveTo>
                    <a:lnTo>
                      <a:pt x="7" y="78"/>
                    </a:lnTo>
                    <a:lnTo>
                      <a:pt x="78" y="7"/>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ED9D8"/>
                  </a:solidFill>
                  <a:latin typeface="思源黑体 CN Normal" panose="020B0400000000000000" pitchFamily="34" charset="-122"/>
                  <a:ea typeface="思源黑体 CN Normal" panose="020B0400000000000000" pitchFamily="34" charset="-122"/>
                </a:endParaRPr>
              </a:p>
            </p:txBody>
          </p:sp>
          <p:sp>
            <p:nvSpPr>
              <p:cNvPr id="58" name="Freeform 288"/>
              <p:cNvSpPr/>
              <p:nvPr/>
            </p:nvSpPr>
            <p:spPr bwMode="auto">
              <a:xfrm>
                <a:off x="6064018" y="3099868"/>
                <a:ext cx="61805" cy="61805"/>
              </a:xfrm>
              <a:custGeom>
                <a:avLst/>
                <a:gdLst>
                  <a:gd name="T0" fmla="*/ 28 w 57"/>
                  <a:gd name="T1" fmla="*/ 57 h 57"/>
                  <a:gd name="T2" fmla="*/ 0 w 57"/>
                  <a:gd name="T3" fmla="*/ 31 h 57"/>
                  <a:gd name="T4" fmla="*/ 31 w 57"/>
                  <a:gd name="T5" fmla="*/ 0 h 57"/>
                  <a:gd name="T6" fmla="*/ 57 w 57"/>
                  <a:gd name="T7" fmla="*/ 28 h 57"/>
                  <a:gd name="T8" fmla="*/ 28 w 57"/>
                  <a:gd name="T9" fmla="*/ 57 h 57"/>
                  <a:gd name="T10" fmla="*/ 28 w 57"/>
                  <a:gd name="T11" fmla="*/ 57 h 57"/>
                </a:gdLst>
                <a:ahLst/>
                <a:cxnLst>
                  <a:cxn ang="0">
                    <a:pos x="T0" y="T1"/>
                  </a:cxn>
                  <a:cxn ang="0">
                    <a:pos x="T2" y="T3"/>
                  </a:cxn>
                  <a:cxn ang="0">
                    <a:pos x="T4" y="T5"/>
                  </a:cxn>
                  <a:cxn ang="0">
                    <a:pos x="T6" y="T7"/>
                  </a:cxn>
                  <a:cxn ang="0">
                    <a:pos x="T8" y="T9"/>
                  </a:cxn>
                  <a:cxn ang="0">
                    <a:pos x="T10" y="T11"/>
                  </a:cxn>
                </a:cxnLst>
                <a:rect l="0" t="0" r="r" b="b"/>
                <a:pathLst>
                  <a:path w="57" h="57">
                    <a:moveTo>
                      <a:pt x="28" y="57"/>
                    </a:moveTo>
                    <a:lnTo>
                      <a:pt x="0" y="31"/>
                    </a:lnTo>
                    <a:lnTo>
                      <a:pt x="31" y="0"/>
                    </a:lnTo>
                    <a:lnTo>
                      <a:pt x="57" y="28"/>
                    </a:lnTo>
                    <a:lnTo>
                      <a:pt x="28" y="57"/>
                    </a:lnTo>
                    <a:lnTo>
                      <a:pt x="28"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ED9D8"/>
                  </a:solidFill>
                  <a:latin typeface="思源黑体 CN Normal" panose="020B0400000000000000" pitchFamily="34" charset="-122"/>
                  <a:ea typeface="思源黑体 CN Normal" panose="020B0400000000000000" pitchFamily="34" charset="-122"/>
                </a:endParaRPr>
              </a:p>
            </p:txBody>
          </p:sp>
          <p:sp>
            <p:nvSpPr>
              <p:cNvPr id="59" name="Freeform 289"/>
              <p:cNvSpPr/>
              <p:nvPr/>
            </p:nvSpPr>
            <p:spPr bwMode="auto">
              <a:xfrm>
                <a:off x="6330752" y="3366602"/>
                <a:ext cx="86743" cy="86743"/>
              </a:xfrm>
              <a:custGeom>
                <a:avLst/>
                <a:gdLst>
                  <a:gd name="T0" fmla="*/ 80 w 80"/>
                  <a:gd name="T1" fmla="*/ 80 h 80"/>
                  <a:gd name="T2" fmla="*/ 0 w 80"/>
                  <a:gd name="T3" fmla="*/ 71 h 80"/>
                  <a:gd name="T4" fmla="*/ 71 w 80"/>
                  <a:gd name="T5" fmla="*/ 0 h 80"/>
                  <a:gd name="T6" fmla="*/ 80 w 80"/>
                  <a:gd name="T7" fmla="*/ 80 h 80"/>
                </a:gdLst>
                <a:ahLst/>
                <a:cxnLst>
                  <a:cxn ang="0">
                    <a:pos x="T0" y="T1"/>
                  </a:cxn>
                  <a:cxn ang="0">
                    <a:pos x="T2" y="T3"/>
                  </a:cxn>
                  <a:cxn ang="0">
                    <a:pos x="T4" y="T5"/>
                  </a:cxn>
                  <a:cxn ang="0">
                    <a:pos x="T6" y="T7"/>
                  </a:cxn>
                </a:cxnLst>
                <a:rect l="0" t="0" r="r" b="b"/>
                <a:pathLst>
                  <a:path w="80" h="80">
                    <a:moveTo>
                      <a:pt x="80" y="80"/>
                    </a:moveTo>
                    <a:lnTo>
                      <a:pt x="0" y="71"/>
                    </a:lnTo>
                    <a:lnTo>
                      <a:pt x="71" y="0"/>
                    </a:lnTo>
                    <a:lnTo>
                      <a:pt x="80" y="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ED9D8"/>
                  </a:solidFill>
                  <a:latin typeface="思源黑体 CN Normal" panose="020B0400000000000000" pitchFamily="34" charset="-122"/>
                  <a:ea typeface="思源黑体 CN Normal" panose="020B0400000000000000" pitchFamily="34" charset="-122"/>
                </a:endParaRPr>
              </a:p>
            </p:txBody>
          </p:sp>
          <p:sp>
            <p:nvSpPr>
              <p:cNvPr id="60" name="Freeform 290"/>
              <p:cNvSpPr/>
              <p:nvPr/>
            </p:nvSpPr>
            <p:spPr bwMode="auto">
              <a:xfrm>
                <a:off x="6327500" y="3364433"/>
                <a:ext cx="61805" cy="60720"/>
              </a:xfrm>
              <a:custGeom>
                <a:avLst/>
                <a:gdLst>
                  <a:gd name="T0" fmla="*/ 29 w 57"/>
                  <a:gd name="T1" fmla="*/ 56 h 56"/>
                  <a:gd name="T2" fmla="*/ 0 w 57"/>
                  <a:gd name="T3" fmla="*/ 30 h 56"/>
                  <a:gd name="T4" fmla="*/ 31 w 57"/>
                  <a:gd name="T5" fmla="*/ 0 h 56"/>
                  <a:gd name="T6" fmla="*/ 57 w 57"/>
                  <a:gd name="T7" fmla="*/ 28 h 56"/>
                  <a:gd name="T8" fmla="*/ 29 w 57"/>
                  <a:gd name="T9" fmla="*/ 56 h 56"/>
                  <a:gd name="T10" fmla="*/ 29 w 57"/>
                  <a:gd name="T11" fmla="*/ 56 h 56"/>
                </a:gdLst>
                <a:ahLst/>
                <a:cxnLst>
                  <a:cxn ang="0">
                    <a:pos x="T0" y="T1"/>
                  </a:cxn>
                  <a:cxn ang="0">
                    <a:pos x="T2" y="T3"/>
                  </a:cxn>
                  <a:cxn ang="0">
                    <a:pos x="T4" y="T5"/>
                  </a:cxn>
                  <a:cxn ang="0">
                    <a:pos x="T6" y="T7"/>
                  </a:cxn>
                  <a:cxn ang="0">
                    <a:pos x="T8" y="T9"/>
                  </a:cxn>
                  <a:cxn ang="0">
                    <a:pos x="T10" y="T11"/>
                  </a:cxn>
                </a:cxnLst>
                <a:rect l="0" t="0" r="r" b="b"/>
                <a:pathLst>
                  <a:path w="57" h="56">
                    <a:moveTo>
                      <a:pt x="29" y="56"/>
                    </a:moveTo>
                    <a:lnTo>
                      <a:pt x="0" y="30"/>
                    </a:lnTo>
                    <a:lnTo>
                      <a:pt x="31" y="0"/>
                    </a:lnTo>
                    <a:lnTo>
                      <a:pt x="57" y="28"/>
                    </a:lnTo>
                    <a:lnTo>
                      <a:pt x="29" y="56"/>
                    </a:lnTo>
                    <a:lnTo>
                      <a:pt x="29"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ED9D8"/>
                  </a:solidFill>
                  <a:latin typeface="思源黑体 CN Normal" panose="020B0400000000000000" pitchFamily="34" charset="-122"/>
                  <a:ea typeface="思源黑体 CN Normal" panose="020B0400000000000000" pitchFamily="34" charset="-122"/>
                </a:endParaRPr>
              </a:p>
            </p:txBody>
          </p:sp>
          <p:sp>
            <p:nvSpPr>
              <p:cNvPr id="61" name="Freeform 291"/>
              <p:cNvSpPr/>
              <p:nvPr/>
            </p:nvSpPr>
            <p:spPr bwMode="auto">
              <a:xfrm>
                <a:off x="6330752" y="3073845"/>
                <a:ext cx="86743" cy="84574"/>
              </a:xfrm>
              <a:custGeom>
                <a:avLst/>
                <a:gdLst>
                  <a:gd name="T0" fmla="*/ 80 w 80"/>
                  <a:gd name="T1" fmla="*/ 0 h 78"/>
                  <a:gd name="T2" fmla="*/ 0 w 80"/>
                  <a:gd name="T3" fmla="*/ 7 h 78"/>
                  <a:gd name="T4" fmla="*/ 71 w 80"/>
                  <a:gd name="T5" fmla="*/ 78 h 78"/>
                  <a:gd name="T6" fmla="*/ 80 w 80"/>
                  <a:gd name="T7" fmla="*/ 0 h 78"/>
                </a:gdLst>
                <a:ahLst/>
                <a:cxnLst>
                  <a:cxn ang="0">
                    <a:pos x="T0" y="T1"/>
                  </a:cxn>
                  <a:cxn ang="0">
                    <a:pos x="T2" y="T3"/>
                  </a:cxn>
                  <a:cxn ang="0">
                    <a:pos x="T4" y="T5"/>
                  </a:cxn>
                  <a:cxn ang="0">
                    <a:pos x="T6" y="T7"/>
                  </a:cxn>
                </a:cxnLst>
                <a:rect l="0" t="0" r="r" b="b"/>
                <a:pathLst>
                  <a:path w="80" h="78">
                    <a:moveTo>
                      <a:pt x="80" y="0"/>
                    </a:moveTo>
                    <a:lnTo>
                      <a:pt x="0" y="7"/>
                    </a:lnTo>
                    <a:lnTo>
                      <a:pt x="71" y="78"/>
                    </a:lnTo>
                    <a:lnTo>
                      <a:pt x="8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ED9D8"/>
                  </a:solidFill>
                  <a:latin typeface="思源黑体 CN Normal" panose="020B0400000000000000" pitchFamily="34" charset="-122"/>
                  <a:ea typeface="思源黑体 CN Normal" panose="020B0400000000000000" pitchFamily="34" charset="-122"/>
                </a:endParaRPr>
              </a:p>
            </p:txBody>
          </p:sp>
          <p:sp>
            <p:nvSpPr>
              <p:cNvPr id="62" name="Freeform 292"/>
              <p:cNvSpPr/>
              <p:nvPr/>
            </p:nvSpPr>
            <p:spPr bwMode="auto">
              <a:xfrm>
                <a:off x="6327500" y="3099868"/>
                <a:ext cx="61805" cy="61805"/>
              </a:xfrm>
              <a:custGeom>
                <a:avLst/>
                <a:gdLst>
                  <a:gd name="T0" fmla="*/ 31 w 57"/>
                  <a:gd name="T1" fmla="*/ 57 h 57"/>
                  <a:gd name="T2" fmla="*/ 0 w 57"/>
                  <a:gd name="T3" fmla="*/ 28 h 57"/>
                  <a:gd name="T4" fmla="*/ 29 w 57"/>
                  <a:gd name="T5" fmla="*/ 0 h 57"/>
                  <a:gd name="T6" fmla="*/ 57 w 57"/>
                  <a:gd name="T7" fmla="*/ 31 h 57"/>
                  <a:gd name="T8" fmla="*/ 31 w 57"/>
                  <a:gd name="T9" fmla="*/ 57 h 57"/>
                  <a:gd name="T10" fmla="*/ 31 w 57"/>
                  <a:gd name="T11" fmla="*/ 57 h 57"/>
                </a:gdLst>
                <a:ahLst/>
                <a:cxnLst>
                  <a:cxn ang="0">
                    <a:pos x="T0" y="T1"/>
                  </a:cxn>
                  <a:cxn ang="0">
                    <a:pos x="T2" y="T3"/>
                  </a:cxn>
                  <a:cxn ang="0">
                    <a:pos x="T4" y="T5"/>
                  </a:cxn>
                  <a:cxn ang="0">
                    <a:pos x="T6" y="T7"/>
                  </a:cxn>
                  <a:cxn ang="0">
                    <a:pos x="T8" y="T9"/>
                  </a:cxn>
                  <a:cxn ang="0">
                    <a:pos x="T10" y="T11"/>
                  </a:cxn>
                </a:cxnLst>
                <a:rect l="0" t="0" r="r" b="b"/>
                <a:pathLst>
                  <a:path w="57" h="57">
                    <a:moveTo>
                      <a:pt x="31" y="57"/>
                    </a:moveTo>
                    <a:lnTo>
                      <a:pt x="0" y="28"/>
                    </a:lnTo>
                    <a:lnTo>
                      <a:pt x="29" y="0"/>
                    </a:lnTo>
                    <a:lnTo>
                      <a:pt x="57" y="31"/>
                    </a:lnTo>
                    <a:lnTo>
                      <a:pt x="31" y="57"/>
                    </a:lnTo>
                    <a:lnTo>
                      <a:pt x="31"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ED9D8"/>
                  </a:solidFill>
                  <a:latin typeface="思源黑体 CN Normal" panose="020B0400000000000000" pitchFamily="34" charset="-122"/>
                  <a:ea typeface="思源黑体 CN Normal" panose="020B0400000000000000" pitchFamily="34" charset="-122"/>
                </a:endParaRPr>
              </a:p>
            </p:txBody>
          </p:sp>
          <p:sp>
            <p:nvSpPr>
              <p:cNvPr id="63" name="Freeform 293"/>
              <p:cNvSpPr/>
              <p:nvPr/>
            </p:nvSpPr>
            <p:spPr bwMode="auto">
              <a:xfrm>
                <a:off x="6037996" y="3366602"/>
                <a:ext cx="84574" cy="86743"/>
              </a:xfrm>
              <a:custGeom>
                <a:avLst/>
                <a:gdLst>
                  <a:gd name="T0" fmla="*/ 0 w 78"/>
                  <a:gd name="T1" fmla="*/ 80 h 80"/>
                  <a:gd name="T2" fmla="*/ 7 w 78"/>
                  <a:gd name="T3" fmla="*/ 0 h 80"/>
                  <a:gd name="T4" fmla="*/ 78 w 78"/>
                  <a:gd name="T5" fmla="*/ 71 h 80"/>
                  <a:gd name="T6" fmla="*/ 0 w 78"/>
                  <a:gd name="T7" fmla="*/ 80 h 80"/>
                </a:gdLst>
                <a:ahLst/>
                <a:cxnLst>
                  <a:cxn ang="0">
                    <a:pos x="T0" y="T1"/>
                  </a:cxn>
                  <a:cxn ang="0">
                    <a:pos x="T2" y="T3"/>
                  </a:cxn>
                  <a:cxn ang="0">
                    <a:pos x="T4" y="T5"/>
                  </a:cxn>
                  <a:cxn ang="0">
                    <a:pos x="T6" y="T7"/>
                  </a:cxn>
                </a:cxnLst>
                <a:rect l="0" t="0" r="r" b="b"/>
                <a:pathLst>
                  <a:path w="78" h="80">
                    <a:moveTo>
                      <a:pt x="0" y="80"/>
                    </a:moveTo>
                    <a:lnTo>
                      <a:pt x="7" y="0"/>
                    </a:lnTo>
                    <a:lnTo>
                      <a:pt x="78" y="71"/>
                    </a:lnTo>
                    <a:lnTo>
                      <a:pt x="0" y="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ED9D8"/>
                  </a:solidFill>
                  <a:latin typeface="思源黑体 CN Normal" panose="020B0400000000000000" pitchFamily="34" charset="-122"/>
                  <a:ea typeface="思源黑体 CN Normal" panose="020B0400000000000000" pitchFamily="34" charset="-122"/>
                </a:endParaRPr>
              </a:p>
            </p:txBody>
          </p:sp>
          <p:sp>
            <p:nvSpPr>
              <p:cNvPr id="64" name="Freeform 294"/>
              <p:cNvSpPr/>
              <p:nvPr/>
            </p:nvSpPr>
            <p:spPr bwMode="auto">
              <a:xfrm>
                <a:off x="6064018" y="3364433"/>
                <a:ext cx="61805" cy="60720"/>
              </a:xfrm>
              <a:custGeom>
                <a:avLst/>
                <a:gdLst>
                  <a:gd name="T0" fmla="*/ 31 w 57"/>
                  <a:gd name="T1" fmla="*/ 56 h 56"/>
                  <a:gd name="T2" fmla="*/ 0 w 57"/>
                  <a:gd name="T3" fmla="*/ 28 h 56"/>
                  <a:gd name="T4" fmla="*/ 28 w 57"/>
                  <a:gd name="T5" fmla="*/ 0 h 56"/>
                  <a:gd name="T6" fmla="*/ 57 w 57"/>
                  <a:gd name="T7" fmla="*/ 30 h 56"/>
                  <a:gd name="T8" fmla="*/ 31 w 57"/>
                  <a:gd name="T9" fmla="*/ 56 h 56"/>
                  <a:gd name="T10" fmla="*/ 31 w 57"/>
                  <a:gd name="T11" fmla="*/ 56 h 56"/>
                </a:gdLst>
                <a:ahLst/>
                <a:cxnLst>
                  <a:cxn ang="0">
                    <a:pos x="T0" y="T1"/>
                  </a:cxn>
                  <a:cxn ang="0">
                    <a:pos x="T2" y="T3"/>
                  </a:cxn>
                  <a:cxn ang="0">
                    <a:pos x="T4" y="T5"/>
                  </a:cxn>
                  <a:cxn ang="0">
                    <a:pos x="T6" y="T7"/>
                  </a:cxn>
                  <a:cxn ang="0">
                    <a:pos x="T8" y="T9"/>
                  </a:cxn>
                  <a:cxn ang="0">
                    <a:pos x="T10" y="T11"/>
                  </a:cxn>
                </a:cxnLst>
                <a:rect l="0" t="0" r="r" b="b"/>
                <a:pathLst>
                  <a:path w="57" h="56">
                    <a:moveTo>
                      <a:pt x="31" y="56"/>
                    </a:moveTo>
                    <a:lnTo>
                      <a:pt x="0" y="28"/>
                    </a:lnTo>
                    <a:lnTo>
                      <a:pt x="28" y="0"/>
                    </a:lnTo>
                    <a:lnTo>
                      <a:pt x="57" y="30"/>
                    </a:lnTo>
                    <a:lnTo>
                      <a:pt x="31" y="56"/>
                    </a:lnTo>
                    <a:lnTo>
                      <a:pt x="31"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ED9D8"/>
                  </a:solidFill>
                  <a:latin typeface="思源黑体 CN Normal" panose="020B0400000000000000" pitchFamily="34" charset="-122"/>
                  <a:ea typeface="思源黑体 CN Normal" panose="020B0400000000000000" pitchFamily="34" charset="-122"/>
                </a:endParaRPr>
              </a:p>
            </p:txBody>
          </p:sp>
        </p:grpSp>
        <p:grpSp>
          <p:nvGrpSpPr>
            <p:cNvPr id="24" name="组合 23"/>
            <p:cNvGrpSpPr/>
            <p:nvPr/>
          </p:nvGrpSpPr>
          <p:grpSpPr>
            <a:xfrm>
              <a:off x="5840010" y="3517338"/>
              <a:ext cx="501199" cy="426460"/>
              <a:chOff x="7909299" y="3772690"/>
              <a:chExt cx="667095" cy="567616"/>
            </a:xfrm>
            <a:solidFill>
              <a:schemeClr val="bg1"/>
            </a:solidFill>
          </p:grpSpPr>
          <p:sp>
            <p:nvSpPr>
              <p:cNvPr id="25" name="Freeform 16"/>
              <p:cNvSpPr>
                <a:spLocks noEditPoints="1"/>
              </p:cNvSpPr>
              <p:nvPr/>
            </p:nvSpPr>
            <p:spPr bwMode="auto">
              <a:xfrm>
                <a:off x="7909299" y="3772690"/>
                <a:ext cx="623207" cy="567616"/>
              </a:xfrm>
              <a:custGeom>
                <a:avLst/>
                <a:gdLst>
                  <a:gd name="T0" fmla="*/ 499 w 721"/>
                  <a:gd name="T1" fmla="*/ 196 h 657"/>
                  <a:gd name="T2" fmla="*/ 637 w 721"/>
                  <a:gd name="T3" fmla="*/ 322 h 657"/>
                  <a:gd name="T4" fmla="*/ 646 w 721"/>
                  <a:gd name="T5" fmla="*/ 329 h 657"/>
                  <a:gd name="T6" fmla="*/ 672 w 721"/>
                  <a:gd name="T7" fmla="*/ 353 h 657"/>
                  <a:gd name="T8" fmla="*/ 686 w 721"/>
                  <a:gd name="T9" fmla="*/ 367 h 657"/>
                  <a:gd name="T10" fmla="*/ 669 w 721"/>
                  <a:gd name="T11" fmla="*/ 472 h 657"/>
                  <a:gd name="T12" fmla="*/ 611 w 721"/>
                  <a:gd name="T13" fmla="*/ 550 h 657"/>
                  <a:gd name="T14" fmla="*/ 539 w 721"/>
                  <a:gd name="T15" fmla="*/ 598 h 657"/>
                  <a:gd name="T16" fmla="*/ 439 w 721"/>
                  <a:gd name="T17" fmla="*/ 633 h 657"/>
                  <a:gd name="T18" fmla="*/ 433 w 721"/>
                  <a:gd name="T19" fmla="*/ 629 h 657"/>
                  <a:gd name="T20" fmla="*/ 449 w 721"/>
                  <a:gd name="T21" fmla="*/ 594 h 657"/>
                  <a:gd name="T22" fmla="*/ 481 w 721"/>
                  <a:gd name="T23" fmla="*/ 606 h 657"/>
                  <a:gd name="T24" fmla="*/ 501 w 721"/>
                  <a:gd name="T25" fmla="*/ 591 h 657"/>
                  <a:gd name="T26" fmla="*/ 501 w 721"/>
                  <a:gd name="T27" fmla="*/ 577 h 657"/>
                  <a:gd name="T28" fmla="*/ 452 w 721"/>
                  <a:gd name="T29" fmla="*/ 538 h 657"/>
                  <a:gd name="T30" fmla="*/ 449 w 721"/>
                  <a:gd name="T31" fmla="*/ 511 h 657"/>
                  <a:gd name="T32" fmla="*/ 475 w 721"/>
                  <a:gd name="T33" fmla="*/ 508 h 657"/>
                  <a:gd name="T34" fmla="*/ 530 w 721"/>
                  <a:gd name="T35" fmla="*/ 551 h 657"/>
                  <a:gd name="T36" fmla="*/ 567 w 721"/>
                  <a:gd name="T37" fmla="*/ 557 h 657"/>
                  <a:gd name="T38" fmla="*/ 572 w 721"/>
                  <a:gd name="T39" fmla="*/ 549 h 657"/>
                  <a:gd name="T40" fmla="*/ 570 w 721"/>
                  <a:gd name="T41" fmla="*/ 532 h 657"/>
                  <a:gd name="T42" fmla="*/ 506 w 721"/>
                  <a:gd name="T43" fmla="*/ 481 h 657"/>
                  <a:gd name="T44" fmla="*/ 503 w 721"/>
                  <a:gd name="T45" fmla="*/ 455 h 657"/>
                  <a:gd name="T46" fmla="*/ 529 w 721"/>
                  <a:gd name="T47" fmla="*/ 451 h 657"/>
                  <a:gd name="T48" fmla="*/ 596 w 721"/>
                  <a:gd name="T49" fmla="*/ 504 h 657"/>
                  <a:gd name="T50" fmla="*/ 598 w 721"/>
                  <a:gd name="T51" fmla="*/ 505 h 657"/>
                  <a:gd name="T52" fmla="*/ 620 w 721"/>
                  <a:gd name="T53" fmla="*/ 467 h 657"/>
                  <a:gd name="T54" fmla="*/ 549 w 721"/>
                  <a:gd name="T55" fmla="*/ 414 h 657"/>
                  <a:gd name="T56" fmla="*/ 546 w 721"/>
                  <a:gd name="T57" fmla="*/ 388 h 657"/>
                  <a:gd name="T58" fmla="*/ 572 w 721"/>
                  <a:gd name="T59" fmla="*/ 384 h 657"/>
                  <a:gd name="T60" fmla="*/ 642 w 721"/>
                  <a:gd name="T61" fmla="*/ 437 h 657"/>
                  <a:gd name="T62" fmla="*/ 663 w 721"/>
                  <a:gd name="T63" fmla="*/ 429 h 657"/>
                  <a:gd name="T64" fmla="*/ 659 w 721"/>
                  <a:gd name="T65" fmla="*/ 394 h 657"/>
                  <a:gd name="T66" fmla="*/ 645 w 721"/>
                  <a:gd name="T67" fmla="*/ 379 h 657"/>
                  <a:gd name="T68" fmla="*/ 457 w 721"/>
                  <a:gd name="T69" fmla="*/ 209 h 657"/>
                  <a:gd name="T70" fmla="*/ 462 w 721"/>
                  <a:gd name="T71" fmla="*/ 198 h 657"/>
                  <a:gd name="T72" fmla="*/ 496 w 721"/>
                  <a:gd name="T73" fmla="*/ 196 h 657"/>
                  <a:gd name="T74" fmla="*/ 499 w 721"/>
                  <a:gd name="T75" fmla="*/ 196 h 657"/>
                  <a:gd name="T76" fmla="*/ 86 w 721"/>
                  <a:gd name="T77" fmla="*/ 355 h 657"/>
                  <a:gd name="T78" fmla="*/ 59 w 721"/>
                  <a:gd name="T79" fmla="*/ 262 h 657"/>
                  <a:gd name="T80" fmla="*/ 35 w 721"/>
                  <a:gd name="T81" fmla="*/ 239 h 657"/>
                  <a:gd name="T82" fmla="*/ 0 w 721"/>
                  <a:gd name="T83" fmla="*/ 176 h 657"/>
                  <a:gd name="T84" fmla="*/ 16 w 721"/>
                  <a:gd name="T85" fmla="*/ 135 h 657"/>
                  <a:gd name="T86" fmla="*/ 116 w 721"/>
                  <a:gd name="T87" fmla="*/ 27 h 657"/>
                  <a:gd name="T88" fmla="*/ 199 w 721"/>
                  <a:gd name="T89" fmla="*/ 20 h 657"/>
                  <a:gd name="T90" fmla="*/ 242 w 721"/>
                  <a:gd name="T91" fmla="*/ 46 h 657"/>
                  <a:gd name="T92" fmla="*/ 254 w 721"/>
                  <a:gd name="T93" fmla="*/ 50 h 657"/>
                  <a:gd name="T94" fmla="*/ 350 w 721"/>
                  <a:gd name="T95" fmla="*/ 33 h 657"/>
                  <a:gd name="T96" fmla="*/ 284 w 721"/>
                  <a:gd name="T97" fmla="*/ 82 h 657"/>
                  <a:gd name="T98" fmla="*/ 260 w 721"/>
                  <a:gd name="T99" fmla="*/ 87 h 657"/>
                  <a:gd name="T100" fmla="*/ 195 w 721"/>
                  <a:gd name="T101" fmla="*/ 64 h 657"/>
                  <a:gd name="T102" fmla="*/ 176 w 721"/>
                  <a:gd name="T103" fmla="*/ 50 h 657"/>
                  <a:gd name="T104" fmla="*/ 144 w 721"/>
                  <a:gd name="T105" fmla="*/ 53 h 657"/>
                  <a:gd name="T106" fmla="*/ 44 w 721"/>
                  <a:gd name="T107" fmla="*/ 161 h 657"/>
                  <a:gd name="T108" fmla="*/ 44 w 721"/>
                  <a:gd name="T109" fmla="*/ 193 h 657"/>
                  <a:gd name="T110" fmla="*/ 69 w 721"/>
                  <a:gd name="T111" fmla="*/ 220 h 657"/>
                  <a:gd name="T112" fmla="*/ 97 w 721"/>
                  <a:gd name="T113" fmla="*/ 257 h 657"/>
                  <a:gd name="T114" fmla="*/ 115 w 721"/>
                  <a:gd name="T115" fmla="*/ 330 h 657"/>
                  <a:gd name="T116" fmla="*/ 86 w 721"/>
                  <a:gd name="T117" fmla="*/ 355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21" h="657">
                    <a:moveTo>
                      <a:pt x="499" y="196"/>
                    </a:moveTo>
                    <a:cubicBezTo>
                      <a:pt x="545" y="237"/>
                      <a:pt x="592" y="279"/>
                      <a:pt x="637" y="322"/>
                    </a:cubicBezTo>
                    <a:cubicBezTo>
                      <a:pt x="640" y="325"/>
                      <a:pt x="643" y="327"/>
                      <a:pt x="646" y="329"/>
                    </a:cubicBezTo>
                    <a:cubicBezTo>
                      <a:pt x="672" y="353"/>
                      <a:pt x="672" y="353"/>
                      <a:pt x="672" y="353"/>
                    </a:cubicBezTo>
                    <a:cubicBezTo>
                      <a:pt x="686" y="367"/>
                      <a:pt x="686" y="367"/>
                      <a:pt x="686" y="367"/>
                    </a:cubicBezTo>
                    <a:cubicBezTo>
                      <a:pt x="721" y="403"/>
                      <a:pt x="707" y="456"/>
                      <a:pt x="669" y="472"/>
                    </a:cubicBezTo>
                    <a:cubicBezTo>
                      <a:pt x="685" y="513"/>
                      <a:pt x="652" y="552"/>
                      <a:pt x="611" y="550"/>
                    </a:cubicBezTo>
                    <a:cubicBezTo>
                      <a:pt x="606" y="584"/>
                      <a:pt x="574" y="607"/>
                      <a:pt x="539" y="598"/>
                    </a:cubicBezTo>
                    <a:cubicBezTo>
                      <a:pt x="529" y="641"/>
                      <a:pt x="479" y="657"/>
                      <a:pt x="439" y="633"/>
                    </a:cubicBezTo>
                    <a:cubicBezTo>
                      <a:pt x="433" y="629"/>
                      <a:pt x="433" y="629"/>
                      <a:pt x="433" y="629"/>
                    </a:cubicBezTo>
                    <a:cubicBezTo>
                      <a:pt x="441" y="619"/>
                      <a:pt x="446" y="607"/>
                      <a:pt x="449" y="594"/>
                    </a:cubicBezTo>
                    <a:cubicBezTo>
                      <a:pt x="460" y="601"/>
                      <a:pt x="468" y="607"/>
                      <a:pt x="481" y="606"/>
                    </a:cubicBezTo>
                    <a:cubicBezTo>
                      <a:pt x="490" y="605"/>
                      <a:pt x="499" y="600"/>
                      <a:pt x="501" y="591"/>
                    </a:cubicBezTo>
                    <a:cubicBezTo>
                      <a:pt x="502" y="587"/>
                      <a:pt x="502" y="583"/>
                      <a:pt x="501" y="577"/>
                    </a:cubicBezTo>
                    <a:cubicBezTo>
                      <a:pt x="452" y="538"/>
                      <a:pt x="452" y="538"/>
                      <a:pt x="452" y="538"/>
                    </a:cubicBezTo>
                    <a:cubicBezTo>
                      <a:pt x="444" y="531"/>
                      <a:pt x="442" y="519"/>
                      <a:pt x="449" y="511"/>
                    </a:cubicBezTo>
                    <a:cubicBezTo>
                      <a:pt x="455" y="503"/>
                      <a:pt x="467" y="502"/>
                      <a:pt x="475" y="508"/>
                    </a:cubicBezTo>
                    <a:cubicBezTo>
                      <a:pt x="530" y="551"/>
                      <a:pt x="530" y="551"/>
                      <a:pt x="530" y="551"/>
                    </a:cubicBezTo>
                    <a:cubicBezTo>
                      <a:pt x="543" y="562"/>
                      <a:pt x="556" y="566"/>
                      <a:pt x="567" y="557"/>
                    </a:cubicBezTo>
                    <a:cubicBezTo>
                      <a:pt x="569" y="555"/>
                      <a:pt x="571" y="552"/>
                      <a:pt x="572" y="549"/>
                    </a:cubicBezTo>
                    <a:cubicBezTo>
                      <a:pt x="574" y="544"/>
                      <a:pt x="576" y="536"/>
                      <a:pt x="570" y="532"/>
                    </a:cubicBezTo>
                    <a:cubicBezTo>
                      <a:pt x="506" y="481"/>
                      <a:pt x="506" y="481"/>
                      <a:pt x="506" y="481"/>
                    </a:cubicBezTo>
                    <a:cubicBezTo>
                      <a:pt x="498" y="475"/>
                      <a:pt x="496" y="463"/>
                      <a:pt x="503" y="455"/>
                    </a:cubicBezTo>
                    <a:cubicBezTo>
                      <a:pt x="509" y="446"/>
                      <a:pt x="521" y="445"/>
                      <a:pt x="529" y="451"/>
                    </a:cubicBezTo>
                    <a:cubicBezTo>
                      <a:pt x="596" y="504"/>
                      <a:pt x="596" y="504"/>
                      <a:pt x="596" y="504"/>
                    </a:cubicBezTo>
                    <a:cubicBezTo>
                      <a:pt x="597" y="504"/>
                      <a:pt x="597" y="505"/>
                      <a:pt x="598" y="505"/>
                    </a:cubicBezTo>
                    <a:cubicBezTo>
                      <a:pt x="620" y="525"/>
                      <a:pt x="656" y="496"/>
                      <a:pt x="620" y="467"/>
                    </a:cubicBezTo>
                    <a:cubicBezTo>
                      <a:pt x="549" y="414"/>
                      <a:pt x="549" y="414"/>
                      <a:pt x="549" y="414"/>
                    </a:cubicBezTo>
                    <a:cubicBezTo>
                      <a:pt x="541" y="408"/>
                      <a:pt x="539" y="396"/>
                      <a:pt x="546" y="388"/>
                    </a:cubicBezTo>
                    <a:cubicBezTo>
                      <a:pt x="552" y="379"/>
                      <a:pt x="564" y="378"/>
                      <a:pt x="572" y="384"/>
                    </a:cubicBezTo>
                    <a:cubicBezTo>
                      <a:pt x="642" y="437"/>
                      <a:pt x="642" y="437"/>
                      <a:pt x="642" y="437"/>
                    </a:cubicBezTo>
                    <a:cubicBezTo>
                      <a:pt x="649" y="441"/>
                      <a:pt x="659" y="436"/>
                      <a:pt x="663" y="429"/>
                    </a:cubicBezTo>
                    <a:cubicBezTo>
                      <a:pt x="671" y="419"/>
                      <a:pt x="670" y="405"/>
                      <a:pt x="659" y="394"/>
                    </a:cubicBezTo>
                    <a:cubicBezTo>
                      <a:pt x="645" y="379"/>
                      <a:pt x="645" y="379"/>
                      <a:pt x="645" y="379"/>
                    </a:cubicBezTo>
                    <a:cubicBezTo>
                      <a:pt x="457" y="209"/>
                      <a:pt x="457" y="209"/>
                      <a:pt x="457" y="209"/>
                    </a:cubicBezTo>
                    <a:cubicBezTo>
                      <a:pt x="453" y="205"/>
                      <a:pt x="456" y="198"/>
                      <a:pt x="462" y="198"/>
                    </a:cubicBezTo>
                    <a:cubicBezTo>
                      <a:pt x="473" y="198"/>
                      <a:pt x="485" y="198"/>
                      <a:pt x="496" y="196"/>
                    </a:cubicBezTo>
                    <a:cubicBezTo>
                      <a:pt x="497" y="196"/>
                      <a:pt x="498" y="196"/>
                      <a:pt x="499" y="196"/>
                    </a:cubicBezTo>
                    <a:close/>
                    <a:moveTo>
                      <a:pt x="86" y="355"/>
                    </a:moveTo>
                    <a:cubicBezTo>
                      <a:pt x="66" y="330"/>
                      <a:pt x="64" y="295"/>
                      <a:pt x="59" y="262"/>
                    </a:cubicBezTo>
                    <a:cubicBezTo>
                      <a:pt x="35" y="239"/>
                      <a:pt x="35" y="239"/>
                      <a:pt x="35" y="239"/>
                    </a:cubicBezTo>
                    <a:cubicBezTo>
                      <a:pt x="17" y="219"/>
                      <a:pt x="0" y="205"/>
                      <a:pt x="0" y="176"/>
                    </a:cubicBezTo>
                    <a:cubicBezTo>
                      <a:pt x="0" y="161"/>
                      <a:pt x="6" y="147"/>
                      <a:pt x="16" y="135"/>
                    </a:cubicBezTo>
                    <a:cubicBezTo>
                      <a:pt x="116" y="27"/>
                      <a:pt x="116" y="27"/>
                      <a:pt x="116" y="27"/>
                    </a:cubicBezTo>
                    <a:cubicBezTo>
                      <a:pt x="138" y="3"/>
                      <a:pt x="174" y="0"/>
                      <a:pt x="199" y="20"/>
                    </a:cubicBezTo>
                    <a:cubicBezTo>
                      <a:pt x="215" y="31"/>
                      <a:pt x="221" y="38"/>
                      <a:pt x="242" y="46"/>
                    </a:cubicBezTo>
                    <a:cubicBezTo>
                      <a:pt x="248" y="48"/>
                      <a:pt x="253" y="50"/>
                      <a:pt x="254" y="50"/>
                    </a:cubicBezTo>
                    <a:cubicBezTo>
                      <a:pt x="284" y="46"/>
                      <a:pt x="316" y="32"/>
                      <a:pt x="350" y="33"/>
                    </a:cubicBezTo>
                    <a:cubicBezTo>
                      <a:pt x="337" y="42"/>
                      <a:pt x="286" y="82"/>
                      <a:pt x="284" y="82"/>
                    </a:cubicBezTo>
                    <a:cubicBezTo>
                      <a:pt x="276" y="84"/>
                      <a:pt x="268" y="86"/>
                      <a:pt x="260" y="87"/>
                    </a:cubicBezTo>
                    <a:cubicBezTo>
                      <a:pt x="241" y="90"/>
                      <a:pt x="208" y="74"/>
                      <a:pt x="195" y="64"/>
                    </a:cubicBezTo>
                    <a:cubicBezTo>
                      <a:pt x="176" y="50"/>
                      <a:pt x="176" y="50"/>
                      <a:pt x="176" y="50"/>
                    </a:cubicBezTo>
                    <a:cubicBezTo>
                      <a:pt x="166" y="42"/>
                      <a:pt x="152" y="44"/>
                      <a:pt x="144" y="53"/>
                    </a:cubicBezTo>
                    <a:cubicBezTo>
                      <a:pt x="44" y="161"/>
                      <a:pt x="44" y="161"/>
                      <a:pt x="44" y="161"/>
                    </a:cubicBezTo>
                    <a:cubicBezTo>
                      <a:pt x="36" y="170"/>
                      <a:pt x="36" y="184"/>
                      <a:pt x="44" y="193"/>
                    </a:cubicBezTo>
                    <a:cubicBezTo>
                      <a:pt x="53" y="203"/>
                      <a:pt x="59" y="210"/>
                      <a:pt x="69" y="220"/>
                    </a:cubicBezTo>
                    <a:cubicBezTo>
                      <a:pt x="80" y="230"/>
                      <a:pt x="95" y="244"/>
                      <a:pt x="97" y="257"/>
                    </a:cubicBezTo>
                    <a:cubicBezTo>
                      <a:pt x="100" y="280"/>
                      <a:pt x="102" y="313"/>
                      <a:pt x="115" y="330"/>
                    </a:cubicBezTo>
                    <a:cubicBezTo>
                      <a:pt x="102" y="337"/>
                      <a:pt x="95" y="344"/>
                      <a:pt x="86" y="3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ED9D8"/>
                  </a:solidFill>
                  <a:latin typeface="思源黑体 CN Normal" panose="020B0400000000000000" pitchFamily="34" charset="-122"/>
                  <a:ea typeface="思源黑体 CN Normal" panose="020B0400000000000000" pitchFamily="34" charset="-122"/>
                </a:endParaRPr>
              </a:p>
            </p:txBody>
          </p:sp>
          <p:sp>
            <p:nvSpPr>
              <p:cNvPr id="26" name="Freeform 17"/>
              <p:cNvSpPr>
                <a:spLocks noEditPoints="1"/>
              </p:cNvSpPr>
              <p:nvPr/>
            </p:nvSpPr>
            <p:spPr bwMode="auto">
              <a:xfrm>
                <a:off x="7980982" y="3772690"/>
                <a:ext cx="595412" cy="551158"/>
              </a:xfrm>
              <a:custGeom>
                <a:avLst/>
                <a:gdLst>
                  <a:gd name="T0" fmla="*/ 319 w 689"/>
                  <a:gd name="T1" fmla="*/ 543 h 638"/>
                  <a:gd name="T2" fmla="*/ 262 w 689"/>
                  <a:gd name="T3" fmla="*/ 538 h 638"/>
                  <a:gd name="T4" fmla="*/ 258 w 689"/>
                  <a:gd name="T5" fmla="*/ 538 h 638"/>
                  <a:gd name="T6" fmla="*/ 257 w 689"/>
                  <a:gd name="T7" fmla="*/ 535 h 638"/>
                  <a:gd name="T8" fmla="*/ 241 w 689"/>
                  <a:gd name="T9" fmla="*/ 489 h 638"/>
                  <a:gd name="T10" fmla="*/ 241 w 689"/>
                  <a:gd name="T11" fmla="*/ 489 h 638"/>
                  <a:gd name="T12" fmla="*/ 185 w 689"/>
                  <a:gd name="T13" fmla="*/ 484 h 638"/>
                  <a:gd name="T14" fmla="*/ 181 w 689"/>
                  <a:gd name="T15" fmla="*/ 484 h 638"/>
                  <a:gd name="T16" fmla="*/ 180 w 689"/>
                  <a:gd name="T17" fmla="*/ 481 h 638"/>
                  <a:gd name="T18" fmla="*/ 164 w 689"/>
                  <a:gd name="T19" fmla="*/ 435 h 638"/>
                  <a:gd name="T20" fmla="*/ 164 w 689"/>
                  <a:gd name="T21" fmla="*/ 435 h 638"/>
                  <a:gd name="T22" fmla="*/ 117 w 689"/>
                  <a:gd name="T23" fmla="*/ 425 h 638"/>
                  <a:gd name="T24" fmla="*/ 113 w 689"/>
                  <a:gd name="T25" fmla="*/ 425 h 638"/>
                  <a:gd name="T26" fmla="*/ 113 w 689"/>
                  <a:gd name="T27" fmla="*/ 421 h 638"/>
                  <a:gd name="T28" fmla="*/ 100 w 689"/>
                  <a:gd name="T29" fmla="*/ 365 h 638"/>
                  <a:gd name="T30" fmla="*/ 100 w 689"/>
                  <a:gd name="T31" fmla="*/ 365 h 638"/>
                  <a:gd name="T32" fmla="*/ 32 w 689"/>
                  <a:gd name="T33" fmla="*/ 370 h 638"/>
                  <a:gd name="T34" fmla="*/ 18 w 689"/>
                  <a:gd name="T35" fmla="*/ 386 h 638"/>
                  <a:gd name="T36" fmla="*/ 23 w 689"/>
                  <a:gd name="T37" fmla="*/ 455 h 638"/>
                  <a:gd name="T38" fmla="*/ 23 w 689"/>
                  <a:gd name="T39" fmla="*/ 455 h 638"/>
                  <a:gd name="T40" fmla="*/ 66 w 689"/>
                  <a:gd name="T41" fmla="*/ 465 h 638"/>
                  <a:gd name="T42" fmla="*/ 70 w 689"/>
                  <a:gd name="T43" fmla="*/ 466 h 638"/>
                  <a:gd name="T44" fmla="*/ 69 w 689"/>
                  <a:gd name="T45" fmla="*/ 470 h 638"/>
                  <a:gd name="T46" fmla="*/ 76 w 689"/>
                  <a:gd name="T47" fmla="*/ 536 h 638"/>
                  <a:gd name="T48" fmla="*/ 76 w 689"/>
                  <a:gd name="T49" fmla="*/ 536 h 638"/>
                  <a:gd name="T50" fmla="*/ 142 w 689"/>
                  <a:gd name="T51" fmla="*/ 534 h 638"/>
                  <a:gd name="T52" fmla="*/ 145 w 689"/>
                  <a:gd name="T53" fmla="*/ 534 h 638"/>
                  <a:gd name="T54" fmla="*/ 147 w 689"/>
                  <a:gd name="T55" fmla="*/ 537 h 638"/>
                  <a:gd name="T56" fmla="*/ 164 w 689"/>
                  <a:gd name="T57" fmla="*/ 578 h 638"/>
                  <a:gd name="T58" fmla="*/ 164 w 689"/>
                  <a:gd name="T59" fmla="*/ 578 h 638"/>
                  <a:gd name="T60" fmla="*/ 230 w 689"/>
                  <a:gd name="T61" fmla="*/ 576 h 638"/>
                  <a:gd name="T62" fmla="*/ 233 w 689"/>
                  <a:gd name="T63" fmla="*/ 576 h 638"/>
                  <a:gd name="T64" fmla="*/ 235 w 689"/>
                  <a:gd name="T65" fmla="*/ 579 h 638"/>
                  <a:gd name="T66" fmla="*/ 252 w 689"/>
                  <a:gd name="T67" fmla="*/ 621 h 638"/>
                  <a:gd name="T68" fmla="*/ 320 w 689"/>
                  <a:gd name="T69" fmla="*/ 615 h 638"/>
                  <a:gd name="T70" fmla="*/ 324 w 689"/>
                  <a:gd name="T71" fmla="*/ 611 h 638"/>
                  <a:gd name="T72" fmla="*/ 319 w 689"/>
                  <a:gd name="T73" fmla="*/ 543 h 638"/>
                  <a:gd name="T74" fmla="*/ 449 w 689"/>
                  <a:gd name="T75" fmla="*/ 177 h 638"/>
                  <a:gd name="T76" fmla="*/ 576 w 689"/>
                  <a:gd name="T77" fmla="*/ 299 h 638"/>
                  <a:gd name="T78" fmla="*/ 597 w 689"/>
                  <a:gd name="T79" fmla="*/ 306 h 638"/>
                  <a:gd name="T80" fmla="*/ 616 w 689"/>
                  <a:gd name="T81" fmla="*/ 293 h 638"/>
                  <a:gd name="T82" fmla="*/ 636 w 689"/>
                  <a:gd name="T83" fmla="*/ 234 h 638"/>
                  <a:gd name="T84" fmla="*/ 649 w 689"/>
                  <a:gd name="T85" fmla="*/ 209 h 638"/>
                  <a:gd name="T86" fmla="*/ 671 w 689"/>
                  <a:gd name="T87" fmla="*/ 186 h 638"/>
                  <a:gd name="T88" fmla="*/ 672 w 689"/>
                  <a:gd name="T89" fmla="*/ 121 h 638"/>
                  <a:gd name="T90" fmla="*/ 580 w 689"/>
                  <a:gd name="T91" fmla="*/ 21 h 638"/>
                  <a:gd name="T92" fmla="*/ 515 w 689"/>
                  <a:gd name="T93" fmla="*/ 16 h 638"/>
                  <a:gd name="T94" fmla="*/ 493 w 689"/>
                  <a:gd name="T95" fmla="*/ 34 h 638"/>
                  <a:gd name="T96" fmla="*/ 457 w 689"/>
                  <a:gd name="T97" fmla="*/ 44 h 638"/>
                  <a:gd name="T98" fmla="*/ 390 w 689"/>
                  <a:gd name="T99" fmla="*/ 36 h 638"/>
                  <a:gd name="T100" fmla="*/ 274 w 689"/>
                  <a:gd name="T101" fmla="*/ 67 h 638"/>
                  <a:gd name="T102" fmla="*/ 139 w 689"/>
                  <a:gd name="T103" fmla="*/ 171 h 638"/>
                  <a:gd name="T104" fmla="*/ 203 w 689"/>
                  <a:gd name="T105" fmla="*/ 222 h 638"/>
                  <a:gd name="T106" fmla="*/ 301 w 689"/>
                  <a:gd name="T107" fmla="*/ 161 h 638"/>
                  <a:gd name="T108" fmla="*/ 346 w 689"/>
                  <a:gd name="T109" fmla="*/ 158 h 638"/>
                  <a:gd name="T110" fmla="*/ 408 w 689"/>
                  <a:gd name="T111" fmla="*/ 165 h 638"/>
                  <a:gd name="T112" fmla="*/ 449 w 689"/>
                  <a:gd name="T113" fmla="*/ 177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9" h="638">
                    <a:moveTo>
                      <a:pt x="319" y="543"/>
                    </a:moveTo>
                    <a:cubicBezTo>
                      <a:pt x="302" y="529"/>
                      <a:pt x="279" y="528"/>
                      <a:pt x="262" y="538"/>
                    </a:cubicBezTo>
                    <a:cubicBezTo>
                      <a:pt x="261" y="539"/>
                      <a:pt x="259" y="539"/>
                      <a:pt x="258" y="538"/>
                    </a:cubicBezTo>
                    <a:cubicBezTo>
                      <a:pt x="257" y="537"/>
                      <a:pt x="257" y="536"/>
                      <a:pt x="257" y="535"/>
                    </a:cubicBezTo>
                    <a:cubicBezTo>
                      <a:pt x="260" y="518"/>
                      <a:pt x="255" y="500"/>
                      <a:pt x="241" y="489"/>
                    </a:cubicBezTo>
                    <a:cubicBezTo>
                      <a:pt x="241" y="489"/>
                      <a:pt x="241" y="489"/>
                      <a:pt x="241" y="489"/>
                    </a:cubicBezTo>
                    <a:cubicBezTo>
                      <a:pt x="225" y="475"/>
                      <a:pt x="202" y="473"/>
                      <a:pt x="185" y="484"/>
                    </a:cubicBezTo>
                    <a:cubicBezTo>
                      <a:pt x="183" y="485"/>
                      <a:pt x="182" y="484"/>
                      <a:pt x="181" y="484"/>
                    </a:cubicBezTo>
                    <a:cubicBezTo>
                      <a:pt x="180" y="483"/>
                      <a:pt x="180" y="482"/>
                      <a:pt x="180" y="481"/>
                    </a:cubicBezTo>
                    <a:cubicBezTo>
                      <a:pt x="183" y="464"/>
                      <a:pt x="177" y="446"/>
                      <a:pt x="164" y="435"/>
                    </a:cubicBezTo>
                    <a:cubicBezTo>
                      <a:pt x="164" y="435"/>
                      <a:pt x="164" y="435"/>
                      <a:pt x="164" y="435"/>
                    </a:cubicBezTo>
                    <a:cubicBezTo>
                      <a:pt x="150" y="423"/>
                      <a:pt x="132" y="420"/>
                      <a:pt x="117" y="425"/>
                    </a:cubicBezTo>
                    <a:cubicBezTo>
                      <a:pt x="115" y="426"/>
                      <a:pt x="114" y="425"/>
                      <a:pt x="113" y="425"/>
                    </a:cubicBezTo>
                    <a:cubicBezTo>
                      <a:pt x="112" y="424"/>
                      <a:pt x="112" y="422"/>
                      <a:pt x="113" y="421"/>
                    </a:cubicBezTo>
                    <a:cubicBezTo>
                      <a:pt x="121" y="402"/>
                      <a:pt x="116" y="379"/>
                      <a:pt x="100" y="365"/>
                    </a:cubicBezTo>
                    <a:cubicBezTo>
                      <a:pt x="100" y="365"/>
                      <a:pt x="100" y="365"/>
                      <a:pt x="100" y="365"/>
                    </a:cubicBezTo>
                    <a:cubicBezTo>
                      <a:pt x="80" y="347"/>
                      <a:pt x="49" y="350"/>
                      <a:pt x="32" y="370"/>
                    </a:cubicBezTo>
                    <a:cubicBezTo>
                      <a:pt x="18" y="386"/>
                      <a:pt x="18" y="386"/>
                      <a:pt x="18" y="386"/>
                    </a:cubicBezTo>
                    <a:cubicBezTo>
                      <a:pt x="0" y="406"/>
                      <a:pt x="2" y="437"/>
                      <a:pt x="23" y="455"/>
                    </a:cubicBezTo>
                    <a:cubicBezTo>
                      <a:pt x="23" y="455"/>
                      <a:pt x="23" y="455"/>
                      <a:pt x="23" y="455"/>
                    </a:cubicBezTo>
                    <a:cubicBezTo>
                      <a:pt x="35" y="465"/>
                      <a:pt x="51" y="469"/>
                      <a:pt x="66" y="465"/>
                    </a:cubicBezTo>
                    <a:cubicBezTo>
                      <a:pt x="68" y="465"/>
                      <a:pt x="69" y="465"/>
                      <a:pt x="70" y="466"/>
                    </a:cubicBezTo>
                    <a:cubicBezTo>
                      <a:pt x="70" y="467"/>
                      <a:pt x="70" y="469"/>
                      <a:pt x="69" y="470"/>
                    </a:cubicBezTo>
                    <a:cubicBezTo>
                      <a:pt x="54" y="490"/>
                      <a:pt x="57" y="519"/>
                      <a:pt x="76" y="536"/>
                    </a:cubicBezTo>
                    <a:cubicBezTo>
                      <a:pt x="76" y="536"/>
                      <a:pt x="76" y="536"/>
                      <a:pt x="76" y="536"/>
                    </a:cubicBezTo>
                    <a:cubicBezTo>
                      <a:pt x="95" y="553"/>
                      <a:pt x="124" y="552"/>
                      <a:pt x="142" y="534"/>
                    </a:cubicBezTo>
                    <a:cubicBezTo>
                      <a:pt x="143" y="533"/>
                      <a:pt x="144" y="533"/>
                      <a:pt x="145" y="534"/>
                    </a:cubicBezTo>
                    <a:cubicBezTo>
                      <a:pt x="147" y="534"/>
                      <a:pt x="147" y="535"/>
                      <a:pt x="147" y="537"/>
                    </a:cubicBezTo>
                    <a:cubicBezTo>
                      <a:pt x="146" y="552"/>
                      <a:pt x="151" y="568"/>
                      <a:pt x="164" y="578"/>
                    </a:cubicBezTo>
                    <a:cubicBezTo>
                      <a:pt x="164" y="578"/>
                      <a:pt x="164" y="578"/>
                      <a:pt x="164" y="578"/>
                    </a:cubicBezTo>
                    <a:cubicBezTo>
                      <a:pt x="183" y="595"/>
                      <a:pt x="212" y="594"/>
                      <a:pt x="230" y="576"/>
                    </a:cubicBezTo>
                    <a:cubicBezTo>
                      <a:pt x="231" y="575"/>
                      <a:pt x="232" y="575"/>
                      <a:pt x="233" y="576"/>
                    </a:cubicBezTo>
                    <a:cubicBezTo>
                      <a:pt x="234" y="576"/>
                      <a:pt x="235" y="577"/>
                      <a:pt x="235" y="579"/>
                    </a:cubicBezTo>
                    <a:cubicBezTo>
                      <a:pt x="233" y="594"/>
                      <a:pt x="239" y="610"/>
                      <a:pt x="252" y="621"/>
                    </a:cubicBezTo>
                    <a:cubicBezTo>
                      <a:pt x="272" y="638"/>
                      <a:pt x="303" y="636"/>
                      <a:pt x="320" y="615"/>
                    </a:cubicBezTo>
                    <a:cubicBezTo>
                      <a:pt x="324" y="611"/>
                      <a:pt x="324" y="611"/>
                      <a:pt x="324" y="611"/>
                    </a:cubicBezTo>
                    <a:cubicBezTo>
                      <a:pt x="341" y="591"/>
                      <a:pt x="339" y="560"/>
                      <a:pt x="319" y="543"/>
                    </a:cubicBezTo>
                    <a:close/>
                    <a:moveTo>
                      <a:pt x="449" y="177"/>
                    </a:moveTo>
                    <a:cubicBezTo>
                      <a:pt x="489" y="216"/>
                      <a:pt x="535" y="260"/>
                      <a:pt x="576" y="299"/>
                    </a:cubicBezTo>
                    <a:cubicBezTo>
                      <a:pt x="582" y="305"/>
                      <a:pt x="589" y="307"/>
                      <a:pt x="597" y="306"/>
                    </a:cubicBezTo>
                    <a:cubicBezTo>
                      <a:pt x="605" y="305"/>
                      <a:pt x="612" y="300"/>
                      <a:pt x="616" y="293"/>
                    </a:cubicBezTo>
                    <a:cubicBezTo>
                      <a:pt x="626" y="275"/>
                      <a:pt x="632" y="256"/>
                      <a:pt x="636" y="234"/>
                    </a:cubicBezTo>
                    <a:cubicBezTo>
                      <a:pt x="638" y="224"/>
                      <a:pt x="642" y="216"/>
                      <a:pt x="649" y="209"/>
                    </a:cubicBezTo>
                    <a:cubicBezTo>
                      <a:pt x="671" y="186"/>
                      <a:pt x="671" y="186"/>
                      <a:pt x="671" y="186"/>
                    </a:cubicBezTo>
                    <a:cubicBezTo>
                      <a:pt x="688" y="168"/>
                      <a:pt x="689" y="139"/>
                      <a:pt x="672" y="121"/>
                    </a:cubicBezTo>
                    <a:cubicBezTo>
                      <a:pt x="580" y="21"/>
                      <a:pt x="580" y="21"/>
                      <a:pt x="580" y="21"/>
                    </a:cubicBezTo>
                    <a:cubicBezTo>
                      <a:pt x="563" y="3"/>
                      <a:pt x="534" y="0"/>
                      <a:pt x="515" y="16"/>
                    </a:cubicBezTo>
                    <a:cubicBezTo>
                      <a:pt x="493" y="34"/>
                      <a:pt x="493" y="34"/>
                      <a:pt x="493" y="34"/>
                    </a:cubicBezTo>
                    <a:cubicBezTo>
                      <a:pt x="483" y="42"/>
                      <a:pt x="471" y="45"/>
                      <a:pt x="457" y="44"/>
                    </a:cubicBezTo>
                    <a:cubicBezTo>
                      <a:pt x="435" y="41"/>
                      <a:pt x="412" y="38"/>
                      <a:pt x="390" y="36"/>
                    </a:cubicBezTo>
                    <a:cubicBezTo>
                      <a:pt x="347" y="30"/>
                      <a:pt x="308" y="41"/>
                      <a:pt x="274" y="67"/>
                    </a:cubicBezTo>
                    <a:cubicBezTo>
                      <a:pt x="229" y="101"/>
                      <a:pt x="184" y="136"/>
                      <a:pt x="139" y="171"/>
                    </a:cubicBezTo>
                    <a:cubicBezTo>
                      <a:pt x="95" y="207"/>
                      <a:pt x="151" y="255"/>
                      <a:pt x="203" y="222"/>
                    </a:cubicBezTo>
                    <a:cubicBezTo>
                      <a:pt x="301" y="161"/>
                      <a:pt x="301" y="161"/>
                      <a:pt x="301" y="161"/>
                    </a:cubicBezTo>
                    <a:cubicBezTo>
                      <a:pt x="315" y="153"/>
                      <a:pt x="331" y="152"/>
                      <a:pt x="346" y="158"/>
                    </a:cubicBezTo>
                    <a:cubicBezTo>
                      <a:pt x="364" y="167"/>
                      <a:pt x="388" y="168"/>
                      <a:pt x="408" y="165"/>
                    </a:cubicBezTo>
                    <a:cubicBezTo>
                      <a:pt x="423" y="162"/>
                      <a:pt x="437" y="166"/>
                      <a:pt x="449" y="1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EED9D8"/>
                  </a:solidFill>
                  <a:latin typeface="思源黑体 CN Normal" panose="020B0400000000000000" pitchFamily="34" charset="-122"/>
                  <a:ea typeface="思源黑体 CN Normal" panose="020B0400000000000000" pitchFamily="34"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3563332" cy="6852561"/>
          </a:xfrm>
          <a:prstGeom prst="rect">
            <a:avLst/>
          </a:prstGeom>
        </p:spPr>
      </p:pic>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77098" r="17685"/>
          <a:stretch>
            <a:fillRect/>
          </a:stretch>
        </p:blipFill>
        <p:spPr>
          <a:xfrm rot="16200000">
            <a:off x="5883895" y="-5883895"/>
            <a:ext cx="424208" cy="12191999"/>
          </a:xfrm>
          <a:prstGeom prst="rect">
            <a:avLst/>
          </a:prstGeom>
        </p:spPr>
      </p:pic>
      <p:pic>
        <p:nvPicPr>
          <p:cNvPr id="7" name="图片 6"/>
          <p:cNvPicPr>
            <a:picLocks noChangeAspect="1"/>
          </p:cNvPicPr>
          <p:nvPr/>
        </p:nvPicPr>
        <p:blipFill rotWithShape="1">
          <a:blip r:embed="rId2" cstate="print">
            <a:extLst>
              <a:ext uri="{28A0092B-C50C-407E-A947-70E740481C1C}">
                <a14:useLocalDpi xmlns:a14="http://schemas.microsoft.com/office/drawing/2010/main" val="0"/>
              </a:ext>
            </a:extLst>
          </a:blip>
          <a:srcRect l="77098" r="17685"/>
          <a:stretch>
            <a:fillRect/>
          </a:stretch>
        </p:blipFill>
        <p:spPr>
          <a:xfrm rot="16200000" flipH="1" flipV="1">
            <a:off x="5883896" y="549896"/>
            <a:ext cx="424208" cy="12191999"/>
          </a:xfrm>
          <a:prstGeom prst="rect">
            <a:avLst/>
          </a:prstGeom>
        </p:spPr>
      </p:pic>
      <p:sp>
        <p:nvSpPr>
          <p:cNvPr id="4" name="矩形 3"/>
          <p:cNvSpPr/>
          <p:nvPr/>
        </p:nvSpPr>
        <p:spPr>
          <a:xfrm>
            <a:off x="5349240" y="0"/>
            <a:ext cx="4416819" cy="6858000"/>
          </a:xfrm>
          <a:prstGeom prst="rect">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5731700" y="2267930"/>
            <a:ext cx="3374515" cy="2022243"/>
            <a:chOff x="5731700" y="2267930"/>
            <a:chExt cx="3374515" cy="2022243"/>
          </a:xfrm>
        </p:grpSpPr>
        <p:grpSp>
          <p:nvGrpSpPr>
            <p:cNvPr id="3" name="组合 2"/>
            <p:cNvGrpSpPr/>
            <p:nvPr/>
          </p:nvGrpSpPr>
          <p:grpSpPr>
            <a:xfrm>
              <a:off x="5802129" y="3302624"/>
              <a:ext cx="3233660" cy="987549"/>
              <a:chOff x="5872556" y="3029246"/>
              <a:chExt cx="3233660" cy="987549"/>
            </a:xfrm>
          </p:grpSpPr>
          <p:sp>
            <p:nvSpPr>
              <p:cNvPr id="9" name="文本框 8"/>
              <p:cNvSpPr txBox="1"/>
              <p:nvPr/>
            </p:nvSpPr>
            <p:spPr>
              <a:xfrm>
                <a:off x="5872556" y="3029246"/>
                <a:ext cx="3233660" cy="584775"/>
              </a:xfrm>
              <a:prstGeom prst="rect">
                <a:avLst/>
              </a:prstGeom>
              <a:noFill/>
            </p:spPr>
            <p:txBody>
              <a:bodyPr wrap="square" rtlCol="0">
                <a:spAutoFit/>
              </a:bodyPr>
              <a:lstStyle/>
              <a:p>
                <a:pPr algn="ctr">
                  <a:defRPr/>
                </a:pPr>
                <a:r>
                  <a:rPr lang="zh-CN" altLang="en-US" sz="3200" spc="225" dirty="0">
                    <a:solidFill>
                      <a:srgbClr val="EED9D8"/>
                    </a:solidFill>
                    <a:latin typeface="思源黑体 CN Normal" panose="020B0400000000000000" pitchFamily="34" charset="-122"/>
                    <a:ea typeface="思源黑体 CN Normal" panose="020B0400000000000000" pitchFamily="34" charset="-122"/>
                    <a:cs typeface="方正黑体_GBK" panose="03000509000000000000" charset="-122"/>
                    <a:sym typeface="+mn-lt"/>
                  </a:rPr>
                  <a:t>在此输入标题</a:t>
                </a:r>
                <a:endParaRPr lang="en-US" altLang="zh-CN" sz="3200" spc="225" dirty="0">
                  <a:solidFill>
                    <a:srgbClr val="EED9D8"/>
                  </a:solidFill>
                  <a:latin typeface="思源黑体 CN Normal" panose="020B0400000000000000" pitchFamily="34" charset="-122"/>
                  <a:ea typeface="思源黑体 CN Normal" panose="020B0400000000000000" pitchFamily="34" charset="-122"/>
                  <a:cs typeface="方正黑体_GBK" panose="03000509000000000000" charset="-122"/>
                  <a:sym typeface="+mn-lt"/>
                </a:endParaRPr>
              </a:p>
            </p:txBody>
          </p:sp>
          <p:sp>
            <p:nvSpPr>
              <p:cNvPr id="10" name="文本框 9"/>
              <p:cNvSpPr txBox="1"/>
              <p:nvPr/>
            </p:nvSpPr>
            <p:spPr>
              <a:xfrm>
                <a:off x="6017957" y="3616685"/>
                <a:ext cx="2942857" cy="400110"/>
              </a:xfrm>
              <a:prstGeom prst="rect">
                <a:avLst/>
              </a:prstGeom>
              <a:noFill/>
            </p:spPr>
            <p:txBody>
              <a:bodyPr wrap="none" rtlCol="0">
                <a:spAutoFit/>
              </a:bodyPr>
              <a:lstStyle/>
              <a:p>
                <a:pPr algn="ctr">
                  <a:defRPr/>
                </a:pPr>
                <a:r>
                  <a:rPr lang="en-US" altLang="zh-CN" sz="2000" spc="263" dirty="0">
                    <a:solidFill>
                      <a:srgbClr val="EED9D8"/>
                    </a:solidFill>
                    <a:latin typeface="思源黑体 CN Normal" panose="020B0400000000000000" pitchFamily="34" charset="-122"/>
                    <a:ea typeface="思源黑体 CN Normal" panose="020B0400000000000000" pitchFamily="34" charset="-122"/>
                    <a:cs typeface="方正黑体_GBK" panose="03000509000000000000" charset="-122"/>
                    <a:sym typeface="+mn-lt"/>
                  </a:rPr>
                  <a:t>Add your text here</a:t>
                </a:r>
                <a:endParaRPr lang="en-US" altLang="zh-CN" sz="2000" spc="263" dirty="0">
                  <a:solidFill>
                    <a:srgbClr val="EED9D8"/>
                  </a:solidFill>
                  <a:latin typeface="思源黑体 CN Normal" panose="020B0400000000000000" pitchFamily="34" charset="-122"/>
                  <a:ea typeface="思源黑体 CN Normal" panose="020B0400000000000000" pitchFamily="34" charset="-122"/>
                  <a:cs typeface="方正黑体_GBK" panose="03000509000000000000" charset="-122"/>
                  <a:sym typeface="+mn-lt"/>
                </a:endParaRPr>
              </a:p>
            </p:txBody>
          </p:sp>
        </p:grpSp>
        <p:sp>
          <p:nvSpPr>
            <p:cNvPr id="11" name="文本框 10"/>
            <p:cNvSpPr txBox="1"/>
            <p:nvPr/>
          </p:nvSpPr>
          <p:spPr>
            <a:xfrm>
              <a:off x="5731700" y="2267930"/>
              <a:ext cx="3374515" cy="1015663"/>
            </a:xfrm>
            <a:prstGeom prst="rect">
              <a:avLst/>
            </a:prstGeom>
            <a:noFill/>
          </p:spPr>
          <p:txBody>
            <a:bodyPr wrap="none" rtlCol="0">
              <a:spAutoFit/>
            </a:bodyPr>
            <a:lstStyle/>
            <a:p>
              <a:pPr algn="ctr">
                <a:defRPr/>
              </a:pPr>
              <a:r>
                <a:rPr lang="en-US" altLang="zh-CN" sz="6000" b="1" spc="225" dirty="0" smtClean="0">
                  <a:solidFill>
                    <a:srgbClr val="EED9D8"/>
                  </a:solidFill>
                  <a:latin typeface="思源黑体 CN Normal" panose="020B0400000000000000" pitchFamily="34" charset="-122"/>
                  <a:ea typeface="思源黑体 CN Normal" panose="020B0400000000000000" pitchFamily="34" charset="-122"/>
                </a:rPr>
                <a:t>PART 03</a:t>
              </a:r>
              <a:endParaRPr lang="zh-CN" altLang="en-US" sz="6000" b="1" spc="225" dirty="0">
                <a:solidFill>
                  <a:srgbClr val="EED9D8"/>
                </a:solidFill>
                <a:latin typeface="思源黑体 CN Normal" panose="020B0400000000000000" pitchFamily="34" charset="-122"/>
                <a:ea typeface="思源黑体 CN Normal" panose="020B0400000000000000"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754224" y="1536123"/>
            <a:ext cx="4419601" cy="3638548"/>
            <a:chOff x="3765551" y="1988610"/>
            <a:chExt cx="4419601" cy="3638548"/>
          </a:xfrm>
        </p:grpSpPr>
        <p:sp>
          <p:nvSpPr>
            <p:cNvPr id="3" name="Oval 2"/>
            <p:cNvSpPr>
              <a:spLocks noChangeArrowheads="1"/>
            </p:cNvSpPr>
            <p:nvPr/>
          </p:nvSpPr>
          <p:spPr bwMode="auto">
            <a:xfrm>
              <a:off x="5575300" y="1988610"/>
              <a:ext cx="1024466" cy="1022349"/>
            </a:xfrm>
            <a:prstGeom prst="ellipse">
              <a:avLst/>
            </a:prstGeom>
            <a:solidFill>
              <a:srgbClr val="3B3838"/>
            </a:solidFill>
            <a:ln>
              <a:noFill/>
            </a:ln>
          </p:spPr>
          <p:txBody>
            <a:bodyPr/>
            <a:lstStyle/>
            <a:p>
              <a:pPr>
                <a:lnSpc>
                  <a:spcPct val="120000"/>
                </a:lnSpc>
              </a:pPr>
              <a:endParaRPr lang="zh-CN" altLang="en-US" sz="1705">
                <a:solidFill>
                  <a:schemeClr val="bg1">
                    <a:lumMod val="50000"/>
                  </a:schemeClr>
                </a:solidFill>
                <a:latin typeface="Arial" panose="020B0604020202020204" pitchFamily="34" charset="0"/>
                <a:ea typeface="微软雅黑" panose="020B0503020204020204" charset="-122"/>
                <a:sym typeface="Arial" panose="020B0604020202020204" pitchFamily="34" charset="0"/>
              </a:endParaRPr>
            </a:p>
          </p:txBody>
        </p:sp>
        <p:sp>
          <p:nvSpPr>
            <p:cNvPr id="4" name="Oval 3"/>
            <p:cNvSpPr>
              <a:spLocks noChangeArrowheads="1"/>
            </p:cNvSpPr>
            <p:nvPr/>
          </p:nvSpPr>
          <p:spPr bwMode="auto">
            <a:xfrm>
              <a:off x="5712885" y="3427943"/>
              <a:ext cx="766234" cy="766234"/>
            </a:xfrm>
            <a:prstGeom prst="ellipse">
              <a:avLst/>
            </a:prstGeom>
            <a:solidFill>
              <a:srgbClr val="CC8D8A"/>
            </a:solidFill>
            <a:ln w="9525" cmpd="sng">
              <a:noFill/>
              <a:round/>
            </a:ln>
          </p:spPr>
          <p:txBody>
            <a:bodyPr/>
            <a:lstStyle/>
            <a:p>
              <a:pPr>
                <a:lnSpc>
                  <a:spcPct val="120000"/>
                </a:lnSpc>
              </a:pPr>
              <a:endParaRPr lang="zh-CN" altLang="en-US" sz="1705">
                <a:solidFill>
                  <a:schemeClr val="bg1">
                    <a:lumMod val="50000"/>
                  </a:schemeClr>
                </a:solidFill>
                <a:latin typeface="Arial" panose="020B0604020202020204" pitchFamily="34" charset="0"/>
                <a:ea typeface="微软雅黑" panose="020B0503020204020204" charset="-122"/>
                <a:sym typeface="Arial" panose="020B0604020202020204" pitchFamily="34" charset="0"/>
              </a:endParaRPr>
            </a:p>
          </p:txBody>
        </p:sp>
        <p:sp>
          <p:nvSpPr>
            <p:cNvPr id="5" name="Oval 4"/>
            <p:cNvSpPr>
              <a:spLocks noChangeArrowheads="1"/>
            </p:cNvSpPr>
            <p:nvPr/>
          </p:nvSpPr>
          <p:spPr bwMode="auto">
            <a:xfrm>
              <a:off x="6883401" y="3296710"/>
              <a:ext cx="1022350" cy="1022349"/>
            </a:xfrm>
            <a:prstGeom prst="ellipse">
              <a:avLst/>
            </a:prstGeom>
            <a:solidFill>
              <a:srgbClr val="EED9D8"/>
            </a:solidFill>
            <a:ln>
              <a:noFill/>
            </a:ln>
          </p:spPr>
          <p:txBody>
            <a:bodyPr/>
            <a:lstStyle/>
            <a:p>
              <a:pPr>
                <a:lnSpc>
                  <a:spcPct val="120000"/>
                </a:lnSpc>
              </a:pPr>
              <a:endParaRPr lang="zh-CN" altLang="en-US" sz="1705">
                <a:solidFill>
                  <a:schemeClr val="bg1">
                    <a:lumMod val="50000"/>
                  </a:schemeClr>
                </a:solidFill>
                <a:latin typeface="Arial" panose="020B0604020202020204" pitchFamily="34" charset="0"/>
                <a:ea typeface="微软雅黑" panose="020B0503020204020204" charset="-122"/>
                <a:sym typeface="Arial" panose="020B0604020202020204" pitchFamily="34" charset="0"/>
              </a:endParaRPr>
            </a:p>
          </p:txBody>
        </p:sp>
        <p:sp>
          <p:nvSpPr>
            <p:cNvPr id="6" name="Oval 5"/>
            <p:cNvSpPr>
              <a:spLocks noChangeArrowheads="1"/>
            </p:cNvSpPr>
            <p:nvPr/>
          </p:nvSpPr>
          <p:spPr bwMode="auto">
            <a:xfrm>
              <a:off x="4269318" y="3296710"/>
              <a:ext cx="1022349" cy="1022349"/>
            </a:xfrm>
            <a:prstGeom prst="ellipse">
              <a:avLst/>
            </a:prstGeom>
            <a:solidFill>
              <a:srgbClr val="EED9D8"/>
            </a:solidFill>
            <a:ln>
              <a:noFill/>
            </a:ln>
          </p:spPr>
          <p:txBody>
            <a:bodyPr/>
            <a:lstStyle/>
            <a:p>
              <a:pPr>
                <a:lnSpc>
                  <a:spcPct val="120000"/>
                </a:lnSpc>
              </a:pPr>
              <a:endParaRPr lang="zh-CN" altLang="en-US" sz="1705">
                <a:solidFill>
                  <a:schemeClr val="bg1">
                    <a:lumMod val="50000"/>
                  </a:schemeClr>
                </a:solidFill>
                <a:latin typeface="Arial" panose="020B0604020202020204" pitchFamily="34" charset="0"/>
                <a:ea typeface="微软雅黑" panose="020B0503020204020204" charset="-122"/>
                <a:sym typeface="Arial" panose="020B0604020202020204" pitchFamily="34" charset="0"/>
              </a:endParaRPr>
            </a:p>
          </p:txBody>
        </p:sp>
        <p:sp>
          <p:nvSpPr>
            <p:cNvPr id="7" name="Oval 6"/>
            <p:cNvSpPr>
              <a:spLocks noChangeArrowheads="1"/>
            </p:cNvSpPr>
            <p:nvPr/>
          </p:nvSpPr>
          <p:spPr bwMode="auto">
            <a:xfrm>
              <a:off x="5575300" y="4602692"/>
              <a:ext cx="1024466" cy="1024466"/>
            </a:xfrm>
            <a:prstGeom prst="ellipse">
              <a:avLst/>
            </a:prstGeom>
            <a:solidFill>
              <a:srgbClr val="3B3838"/>
            </a:solidFill>
            <a:ln>
              <a:noFill/>
            </a:ln>
          </p:spPr>
          <p:txBody>
            <a:bodyPr/>
            <a:lstStyle/>
            <a:p>
              <a:pPr>
                <a:lnSpc>
                  <a:spcPct val="120000"/>
                </a:lnSpc>
              </a:pPr>
              <a:endParaRPr lang="zh-CN" altLang="en-US" sz="1705">
                <a:solidFill>
                  <a:schemeClr val="bg1">
                    <a:lumMod val="50000"/>
                  </a:schemeClr>
                </a:solidFill>
                <a:latin typeface="Arial" panose="020B0604020202020204" pitchFamily="34" charset="0"/>
                <a:ea typeface="微软雅黑" panose="020B0503020204020204" charset="-122"/>
                <a:sym typeface="Arial" panose="020B0604020202020204" pitchFamily="34" charset="0"/>
              </a:endParaRPr>
            </a:p>
          </p:txBody>
        </p:sp>
        <p:sp>
          <p:nvSpPr>
            <p:cNvPr id="8" name="Freeform 7"/>
            <p:cNvSpPr/>
            <p:nvPr/>
          </p:nvSpPr>
          <p:spPr bwMode="auto">
            <a:xfrm>
              <a:off x="3765552" y="2102910"/>
              <a:ext cx="1638300" cy="444500"/>
            </a:xfrm>
            <a:custGeom>
              <a:avLst/>
              <a:gdLst>
                <a:gd name="T0" fmla="*/ 774 w 774"/>
                <a:gd name="T1" fmla="*/ 210 h 210"/>
                <a:gd name="T2" fmla="*/ 389 w 774"/>
                <a:gd name="T3" fmla="*/ 210 h 210"/>
                <a:gd name="T4" fmla="*/ 389 w 774"/>
                <a:gd name="T5" fmla="*/ 0 h 210"/>
                <a:gd name="T6" fmla="*/ 0 w 774"/>
                <a:gd name="T7" fmla="*/ 0 h 210"/>
              </a:gdLst>
              <a:ahLst/>
              <a:cxnLst>
                <a:cxn ang="0">
                  <a:pos x="T0" y="T1"/>
                </a:cxn>
                <a:cxn ang="0">
                  <a:pos x="T2" y="T3"/>
                </a:cxn>
                <a:cxn ang="0">
                  <a:pos x="T4" y="T5"/>
                </a:cxn>
                <a:cxn ang="0">
                  <a:pos x="T6" y="T7"/>
                </a:cxn>
              </a:cxnLst>
              <a:rect l="0" t="0" r="r" b="b"/>
              <a:pathLst>
                <a:path w="774" h="210">
                  <a:moveTo>
                    <a:pt x="774" y="210"/>
                  </a:moveTo>
                  <a:lnTo>
                    <a:pt x="389" y="210"/>
                  </a:lnTo>
                  <a:lnTo>
                    <a:pt x="389" y="0"/>
                  </a:lnTo>
                  <a:lnTo>
                    <a:pt x="0" y="0"/>
                  </a:lnTo>
                </a:path>
              </a:pathLst>
            </a:custGeom>
            <a:noFill/>
            <a:ln w="9525" cap="flat" cmpd="sng">
              <a:solidFill>
                <a:srgbClr val="CC8D8A"/>
              </a:solidFill>
              <a:round/>
              <a:tailEnd type="oval" w="sm" len="sm"/>
            </a:ln>
            <a:extLst>
              <a:ext uri="{909E8E84-426E-40DD-AFC4-6F175D3DCCD1}">
                <a14:hiddenFill xmlns:a14="http://schemas.microsoft.com/office/drawing/2010/main">
                  <a:solidFill>
                    <a:srgbClr val="FFFFFF"/>
                  </a:solidFill>
                </a14:hiddenFill>
              </a:ext>
            </a:extLst>
          </p:spPr>
          <p:txBody>
            <a:bodyPr/>
            <a:lstStyle/>
            <a:p>
              <a:pPr>
                <a:lnSpc>
                  <a:spcPct val="120000"/>
                </a:lnSpc>
              </a:pPr>
              <a:endParaRPr lang="zh-CN" altLang="en-US" sz="1705">
                <a:solidFill>
                  <a:schemeClr val="bg1">
                    <a:lumMod val="50000"/>
                  </a:schemeClr>
                </a:solidFill>
                <a:latin typeface="Arial" panose="020B0604020202020204" pitchFamily="34" charset="0"/>
                <a:ea typeface="微软雅黑" panose="020B0503020204020204" charset="-122"/>
                <a:sym typeface="Arial" panose="020B0604020202020204" pitchFamily="34" charset="0"/>
              </a:endParaRPr>
            </a:p>
          </p:txBody>
        </p:sp>
        <p:sp>
          <p:nvSpPr>
            <p:cNvPr id="9" name="Freeform 8"/>
            <p:cNvSpPr/>
            <p:nvPr/>
          </p:nvSpPr>
          <p:spPr bwMode="auto">
            <a:xfrm>
              <a:off x="7427385" y="2102911"/>
              <a:ext cx="757767" cy="1020233"/>
            </a:xfrm>
            <a:custGeom>
              <a:avLst/>
              <a:gdLst>
                <a:gd name="T0" fmla="*/ 0 w 358"/>
                <a:gd name="T1" fmla="*/ 482 h 482"/>
                <a:gd name="T2" fmla="*/ 0 w 358"/>
                <a:gd name="T3" fmla="*/ 0 h 482"/>
                <a:gd name="T4" fmla="*/ 358 w 358"/>
                <a:gd name="T5" fmla="*/ 0 h 482"/>
              </a:gdLst>
              <a:ahLst/>
              <a:cxnLst>
                <a:cxn ang="0">
                  <a:pos x="T0" y="T1"/>
                </a:cxn>
                <a:cxn ang="0">
                  <a:pos x="T2" y="T3"/>
                </a:cxn>
                <a:cxn ang="0">
                  <a:pos x="T4" y="T5"/>
                </a:cxn>
              </a:cxnLst>
              <a:rect l="0" t="0" r="r" b="b"/>
              <a:pathLst>
                <a:path w="358" h="482">
                  <a:moveTo>
                    <a:pt x="0" y="482"/>
                  </a:moveTo>
                  <a:lnTo>
                    <a:pt x="0" y="0"/>
                  </a:lnTo>
                  <a:lnTo>
                    <a:pt x="358" y="0"/>
                  </a:lnTo>
                </a:path>
              </a:pathLst>
            </a:custGeom>
            <a:noFill/>
            <a:ln w="9525" cap="flat" cmpd="sng">
              <a:solidFill>
                <a:srgbClr val="CC8D8A"/>
              </a:solidFill>
              <a:round/>
              <a:tailEnd type="oval" w="sm" len="sm"/>
            </a:ln>
            <a:extLst>
              <a:ext uri="{909E8E84-426E-40DD-AFC4-6F175D3DCCD1}">
                <a14:hiddenFill xmlns:a14="http://schemas.microsoft.com/office/drawing/2010/main">
                  <a:solidFill>
                    <a:srgbClr val="FFFFFF"/>
                  </a:solidFill>
                </a14:hiddenFill>
              </a:ext>
            </a:extLst>
          </p:spPr>
          <p:txBody>
            <a:bodyPr/>
            <a:lstStyle/>
            <a:p>
              <a:pPr>
                <a:lnSpc>
                  <a:spcPct val="120000"/>
                </a:lnSpc>
              </a:pPr>
              <a:endParaRPr lang="zh-CN" altLang="en-US" sz="1705">
                <a:solidFill>
                  <a:schemeClr val="bg1">
                    <a:lumMod val="50000"/>
                  </a:schemeClr>
                </a:solidFill>
                <a:latin typeface="Arial" panose="020B0604020202020204" pitchFamily="34" charset="0"/>
                <a:ea typeface="微软雅黑" panose="020B0503020204020204" charset="-122"/>
                <a:sym typeface="Arial" panose="020B0604020202020204" pitchFamily="34" charset="0"/>
              </a:endParaRPr>
            </a:p>
          </p:txBody>
        </p:sp>
        <p:sp>
          <p:nvSpPr>
            <p:cNvPr id="10" name="Freeform 9"/>
            <p:cNvSpPr/>
            <p:nvPr/>
          </p:nvSpPr>
          <p:spPr bwMode="auto">
            <a:xfrm>
              <a:off x="6771218" y="4697943"/>
              <a:ext cx="1352549" cy="444500"/>
            </a:xfrm>
            <a:custGeom>
              <a:avLst/>
              <a:gdLst>
                <a:gd name="T0" fmla="*/ 0 w 639"/>
                <a:gd name="T1" fmla="*/ 210 h 210"/>
                <a:gd name="T2" fmla="*/ 318 w 639"/>
                <a:gd name="T3" fmla="*/ 210 h 210"/>
                <a:gd name="T4" fmla="*/ 318 w 639"/>
                <a:gd name="T5" fmla="*/ 0 h 210"/>
                <a:gd name="T6" fmla="*/ 639 w 639"/>
                <a:gd name="T7" fmla="*/ 0 h 210"/>
              </a:gdLst>
              <a:ahLst/>
              <a:cxnLst>
                <a:cxn ang="0">
                  <a:pos x="T0" y="T1"/>
                </a:cxn>
                <a:cxn ang="0">
                  <a:pos x="T2" y="T3"/>
                </a:cxn>
                <a:cxn ang="0">
                  <a:pos x="T4" y="T5"/>
                </a:cxn>
                <a:cxn ang="0">
                  <a:pos x="T6" y="T7"/>
                </a:cxn>
              </a:cxnLst>
              <a:rect l="0" t="0" r="r" b="b"/>
              <a:pathLst>
                <a:path w="639" h="210">
                  <a:moveTo>
                    <a:pt x="0" y="210"/>
                  </a:moveTo>
                  <a:lnTo>
                    <a:pt x="318" y="210"/>
                  </a:lnTo>
                  <a:lnTo>
                    <a:pt x="318" y="0"/>
                  </a:lnTo>
                  <a:lnTo>
                    <a:pt x="639" y="0"/>
                  </a:lnTo>
                </a:path>
              </a:pathLst>
            </a:custGeom>
            <a:noFill/>
            <a:ln w="9525" cap="flat" cmpd="sng">
              <a:solidFill>
                <a:srgbClr val="CC8D8A"/>
              </a:solidFill>
              <a:round/>
              <a:tailEnd type="oval" w="sm" len="sm"/>
            </a:ln>
            <a:extLst>
              <a:ext uri="{909E8E84-426E-40DD-AFC4-6F175D3DCCD1}">
                <a14:hiddenFill xmlns:a14="http://schemas.microsoft.com/office/drawing/2010/main">
                  <a:solidFill>
                    <a:srgbClr val="FFFFFF"/>
                  </a:solidFill>
                </a14:hiddenFill>
              </a:ext>
            </a:extLst>
          </p:spPr>
          <p:txBody>
            <a:bodyPr/>
            <a:lstStyle/>
            <a:p>
              <a:pPr>
                <a:lnSpc>
                  <a:spcPct val="120000"/>
                </a:lnSpc>
              </a:pPr>
              <a:endParaRPr lang="zh-CN" altLang="en-US" sz="1705">
                <a:solidFill>
                  <a:schemeClr val="bg1">
                    <a:lumMod val="50000"/>
                  </a:schemeClr>
                </a:solidFill>
                <a:latin typeface="Arial" panose="020B0604020202020204" pitchFamily="34" charset="0"/>
                <a:ea typeface="微软雅黑" panose="020B0503020204020204" charset="-122"/>
                <a:sym typeface="Arial" panose="020B0604020202020204" pitchFamily="34" charset="0"/>
              </a:endParaRPr>
            </a:p>
          </p:txBody>
        </p:sp>
        <p:sp>
          <p:nvSpPr>
            <p:cNvPr id="11" name="Freeform 10"/>
            <p:cNvSpPr/>
            <p:nvPr/>
          </p:nvSpPr>
          <p:spPr bwMode="auto">
            <a:xfrm>
              <a:off x="3765551" y="4418542"/>
              <a:ext cx="1013882" cy="294216"/>
            </a:xfrm>
            <a:custGeom>
              <a:avLst/>
              <a:gdLst>
                <a:gd name="T0" fmla="*/ 479 w 479"/>
                <a:gd name="T1" fmla="*/ 0 h 139"/>
                <a:gd name="T2" fmla="*/ 479 w 479"/>
                <a:gd name="T3" fmla="*/ 139 h 139"/>
                <a:gd name="T4" fmla="*/ 0 w 479"/>
                <a:gd name="T5" fmla="*/ 139 h 139"/>
              </a:gdLst>
              <a:ahLst/>
              <a:cxnLst>
                <a:cxn ang="0">
                  <a:pos x="T0" y="T1"/>
                </a:cxn>
                <a:cxn ang="0">
                  <a:pos x="T2" y="T3"/>
                </a:cxn>
                <a:cxn ang="0">
                  <a:pos x="T4" y="T5"/>
                </a:cxn>
              </a:cxnLst>
              <a:rect l="0" t="0" r="r" b="b"/>
              <a:pathLst>
                <a:path w="479" h="139">
                  <a:moveTo>
                    <a:pt x="479" y="0"/>
                  </a:moveTo>
                  <a:lnTo>
                    <a:pt x="479" y="139"/>
                  </a:lnTo>
                  <a:lnTo>
                    <a:pt x="0" y="139"/>
                  </a:lnTo>
                </a:path>
              </a:pathLst>
            </a:custGeom>
            <a:noFill/>
            <a:ln w="9525" cap="flat" cmpd="sng">
              <a:solidFill>
                <a:srgbClr val="CC8D8A"/>
              </a:solidFill>
              <a:round/>
              <a:tailEnd type="oval" w="sm" len="sm"/>
            </a:ln>
            <a:extLst>
              <a:ext uri="{909E8E84-426E-40DD-AFC4-6F175D3DCCD1}">
                <a14:hiddenFill xmlns:a14="http://schemas.microsoft.com/office/drawing/2010/main">
                  <a:solidFill>
                    <a:srgbClr val="FFFFFF"/>
                  </a:solidFill>
                </a14:hiddenFill>
              </a:ext>
            </a:extLst>
          </p:spPr>
          <p:txBody>
            <a:bodyPr/>
            <a:lstStyle/>
            <a:p>
              <a:pPr>
                <a:lnSpc>
                  <a:spcPct val="120000"/>
                </a:lnSpc>
              </a:pPr>
              <a:endParaRPr lang="zh-CN" altLang="en-US" sz="1705">
                <a:solidFill>
                  <a:schemeClr val="bg1">
                    <a:lumMod val="50000"/>
                  </a:schemeClr>
                </a:solidFill>
                <a:latin typeface="Arial" panose="020B0604020202020204" pitchFamily="34" charset="0"/>
                <a:ea typeface="微软雅黑" panose="020B0503020204020204" charset="-122"/>
                <a:sym typeface="Arial" panose="020B0604020202020204" pitchFamily="34" charset="0"/>
              </a:endParaRPr>
            </a:p>
          </p:txBody>
        </p:sp>
        <p:sp>
          <p:nvSpPr>
            <p:cNvPr id="12" name="Freeform 11"/>
            <p:cNvSpPr/>
            <p:nvPr/>
          </p:nvSpPr>
          <p:spPr bwMode="auto">
            <a:xfrm>
              <a:off x="6673851" y="3722160"/>
              <a:ext cx="91016" cy="182033"/>
            </a:xfrm>
            <a:custGeom>
              <a:avLst/>
              <a:gdLst>
                <a:gd name="T0" fmla="*/ 0 w 43"/>
                <a:gd name="T1" fmla="*/ 0 h 86"/>
                <a:gd name="T2" fmla="*/ 43 w 43"/>
                <a:gd name="T3" fmla="*/ 43 h 86"/>
                <a:gd name="T4" fmla="*/ 0 w 43"/>
                <a:gd name="T5" fmla="*/ 86 h 86"/>
              </a:gdLst>
              <a:ahLst/>
              <a:cxnLst>
                <a:cxn ang="0">
                  <a:pos x="T0" y="T1"/>
                </a:cxn>
                <a:cxn ang="0">
                  <a:pos x="T2" y="T3"/>
                </a:cxn>
                <a:cxn ang="0">
                  <a:pos x="T4" y="T5"/>
                </a:cxn>
              </a:cxnLst>
              <a:rect l="0" t="0" r="r" b="b"/>
              <a:pathLst>
                <a:path w="43" h="86">
                  <a:moveTo>
                    <a:pt x="0" y="0"/>
                  </a:moveTo>
                  <a:lnTo>
                    <a:pt x="43" y="43"/>
                  </a:lnTo>
                  <a:lnTo>
                    <a:pt x="0" y="86"/>
                  </a:lnTo>
                </a:path>
              </a:pathLst>
            </a:custGeom>
            <a:noFill/>
            <a:ln w="12700" cap="flat" cmpd="sng">
              <a:solidFill>
                <a:srgbClr val="CC8D8A"/>
              </a:solidFill>
              <a:round/>
            </a:ln>
            <a:extLst>
              <a:ext uri="{909E8E84-426E-40DD-AFC4-6F175D3DCCD1}">
                <a14:hiddenFill xmlns:a14="http://schemas.microsoft.com/office/drawing/2010/main">
                  <a:solidFill>
                    <a:srgbClr val="66C6C2"/>
                  </a:solidFill>
                </a14:hiddenFill>
              </a:ext>
            </a:extLst>
          </p:spPr>
          <p:txBody>
            <a:bodyPr/>
            <a:lstStyle/>
            <a:p>
              <a:pPr>
                <a:lnSpc>
                  <a:spcPct val="120000"/>
                </a:lnSpc>
              </a:pPr>
              <a:endParaRPr lang="zh-CN" altLang="en-US" sz="1705">
                <a:solidFill>
                  <a:schemeClr val="bg1">
                    <a:lumMod val="50000"/>
                  </a:schemeClr>
                </a:solidFill>
                <a:latin typeface="Arial" panose="020B0604020202020204" pitchFamily="34" charset="0"/>
                <a:ea typeface="微软雅黑" panose="020B0503020204020204" charset="-122"/>
                <a:sym typeface="Arial" panose="020B0604020202020204" pitchFamily="34" charset="0"/>
              </a:endParaRPr>
            </a:p>
          </p:txBody>
        </p:sp>
        <p:sp>
          <p:nvSpPr>
            <p:cNvPr id="13" name="Freeform 12"/>
            <p:cNvSpPr/>
            <p:nvPr/>
          </p:nvSpPr>
          <p:spPr bwMode="auto">
            <a:xfrm>
              <a:off x="5410201" y="3722160"/>
              <a:ext cx="91017" cy="182033"/>
            </a:xfrm>
            <a:custGeom>
              <a:avLst/>
              <a:gdLst>
                <a:gd name="T0" fmla="*/ 43 w 43"/>
                <a:gd name="T1" fmla="*/ 86 h 86"/>
                <a:gd name="T2" fmla="*/ 0 w 43"/>
                <a:gd name="T3" fmla="*/ 43 h 86"/>
                <a:gd name="T4" fmla="*/ 43 w 43"/>
                <a:gd name="T5" fmla="*/ 0 h 86"/>
              </a:gdLst>
              <a:ahLst/>
              <a:cxnLst>
                <a:cxn ang="0">
                  <a:pos x="T0" y="T1"/>
                </a:cxn>
                <a:cxn ang="0">
                  <a:pos x="T2" y="T3"/>
                </a:cxn>
                <a:cxn ang="0">
                  <a:pos x="T4" y="T5"/>
                </a:cxn>
              </a:cxnLst>
              <a:rect l="0" t="0" r="r" b="b"/>
              <a:pathLst>
                <a:path w="43" h="86">
                  <a:moveTo>
                    <a:pt x="43" y="86"/>
                  </a:moveTo>
                  <a:lnTo>
                    <a:pt x="0" y="43"/>
                  </a:lnTo>
                  <a:lnTo>
                    <a:pt x="43" y="0"/>
                  </a:lnTo>
                </a:path>
              </a:pathLst>
            </a:custGeom>
            <a:noFill/>
            <a:ln w="12700" cap="flat" cmpd="sng">
              <a:solidFill>
                <a:srgbClr val="CC8D8A"/>
              </a:solidFill>
              <a:round/>
            </a:ln>
            <a:extLst>
              <a:ext uri="{909E8E84-426E-40DD-AFC4-6F175D3DCCD1}">
                <a14:hiddenFill xmlns:a14="http://schemas.microsoft.com/office/drawing/2010/main">
                  <a:solidFill>
                    <a:srgbClr val="66C6C2"/>
                  </a:solidFill>
                </a14:hiddenFill>
              </a:ext>
            </a:extLst>
          </p:spPr>
          <p:txBody>
            <a:bodyPr/>
            <a:lstStyle/>
            <a:p>
              <a:pPr>
                <a:lnSpc>
                  <a:spcPct val="120000"/>
                </a:lnSpc>
              </a:pPr>
              <a:endParaRPr lang="zh-CN" altLang="en-US" sz="1705">
                <a:solidFill>
                  <a:schemeClr val="bg1">
                    <a:lumMod val="50000"/>
                  </a:schemeClr>
                </a:solidFill>
                <a:latin typeface="Arial" panose="020B0604020202020204" pitchFamily="34" charset="0"/>
                <a:ea typeface="微软雅黑" panose="020B0503020204020204" charset="-122"/>
                <a:sym typeface="Arial" panose="020B0604020202020204" pitchFamily="34" charset="0"/>
              </a:endParaRPr>
            </a:p>
          </p:txBody>
        </p:sp>
        <p:sp>
          <p:nvSpPr>
            <p:cNvPr id="14" name="Freeform 13"/>
            <p:cNvSpPr/>
            <p:nvPr/>
          </p:nvSpPr>
          <p:spPr bwMode="auto">
            <a:xfrm>
              <a:off x="5996518" y="4399493"/>
              <a:ext cx="182033" cy="91017"/>
            </a:xfrm>
            <a:custGeom>
              <a:avLst/>
              <a:gdLst>
                <a:gd name="T0" fmla="*/ 86 w 86"/>
                <a:gd name="T1" fmla="*/ 0 h 43"/>
                <a:gd name="T2" fmla="*/ 43 w 86"/>
                <a:gd name="T3" fmla="*/ 43 h 43"/>
                <a:gd name="T4" fmla="*/ 0 w 86"/>
                <a:gd name="T5" fmla="*/ 0 h 43"/>
              </a:gdLst>
              <a:ahLst/>
              <a:cxnLst>
                <a:cxn ang="0">
                  <a:pos x="T0" y="T1"/>
                </a:cxn>
                <a:cxn ang="0">
                  <a:pos x="T2" y="T3"/>
                </a:cxn>
                <a:cxn ang="0">
                  <a:pos x="T4" y="T5"/>
                </a:cxn>
              </a:cxnLst>
              <a:rect l="0" t="0" r="r" b="b"/>
              <a:pathLst>
                <a:path w="86" h="43">
                  <a:moveTo>
                    <a:pt x="86" y="0"/>
                  </a:moveTo>
                  <a:lnTo>
                    <a:pt x="43" y="43"/>
                  </a:lnTo>
                  <a:lnTo>
                    <a:pt x="0" y="0"/>
                  </a:lnTo>
                </a:path>
              </a:pathLst>
            </a:custGeom>
            <a:noFill/>
            <a:ln w="12700" cap="flat" cmpd="sng">
              <a:solidFill>
                <a:schemeClr val="tx1">
                  <a:lumMod val="85000"/>
                  <a:lumOff val="15000"/>
                </a:schemeClr>
              </a:solidFill>
              <a:round/>
            </a:ln>
            <a:extLst>
              <a:ext uri="{909E8E84-426E-40DD-AFC4-6F175D3DCCD1}">
                <a14:hiddenFill xmlns:a14="http://schemas.microsoft.com/office/drawing/2010/main">
                  <a:solidFill>
                    <a:srgbClr val="66C6C2"/>
                  </a:solidFill>
                </a14:hiddenFill>
              </a:ext>
            </a:extLst>
          </p:spPr>
          <p:txBody>
            <a:bodyPr/>
            <a:lstStyle/>
            <a:p>
              <a:pPr>
                <a:lnSpc>
                  <a:spcPct val="120000"/>
                </a:lnSpc>
              </a:pPr>
              <a:endParaRPr lang="zh-CN" altLang="en-US" sz="1705">
                <a:solidFill>
                  <a:schemeClr val="bg1">
                    <a:lumMod val="50000"/>
                  </a:schemeClr>
                </a:solidFill>
                <a:latin typeface="Arial" panose="020B0604020202020204" pitchFamily="34" charset="0"/>
                <a:ea typeface="微软雅黑" panose="020B0503020204020204" charset="-122"/>
                <a:sym typeface="Arial" panose="020B0604020202020204" pitchFamily="34" charset="0"/>
              </a:endParaRPr>
            </a:p>
          </p:txBody>
        </p:sp>
        <p:sp>
          <p:nvSpPr>
            <p:cNvPr id="15" name="Freeform 14"/>
            <p:cNvSpPr/>
            <p:nvPr/>
          </p:nvSpPr>
          <p:spPr bwMode="auto">
            <a:xfrm>
              <a:off x="5996518" y="3135843"/>
              <a:ext cx="182033" cy="91016"/>
            </a:xfrm>
            <a:custGeom>
              <a:avLst/>
              <a:gdLst>
                <a:gd name="T0" fmla="*/ 0 w 86"/>
                <a:gd name="T1" fmla="*/ 43 h 43"/>
                <a:gd name="T2" fmla="*/ 43 w 86"/>
                <a:gd name="T3" fmla="*/ 0 h 43"/>
                <a:gd name="T4" fmla="*/ 86 w 86"/>
                <a:gd name="T5" fmla="*/ 43 h 43"/>
              </a:gdLst>
              <a:ahLst/>
              <a:cxnLst>
                <a:cxn ang="0">
                  <a:pos x="T0" y="T1"/>
                </a:cxn>
                <a:cxn ang="0">
                  <a:pos x="T2" y="T3"/>
                </a:cxn>
                <a:cxn ang="0">
                  <a:pos x="T4" y="T5"/>
                </a:cxn>
              </a:cxnLst>
              <a:rect l="0" t="0" r="r" b="b"/>
              <a:pathLst>
                <a:path w="86" h="43">
                  <a:moveTo>
                    <a:pt x="0" y="43"/>
                  </a:moveTo>
                  <a:lnTo>
                    <a:pt x="43" y="0"/>
                  </a:lnTo>
                  <a:lnTo>
                    <a:pt x="86" y="43"/>
                  </a:lnTo>
                </a:path>
              </a:pathLst>
            </a:custGeom>
            <a:noFill/>
            <a:ln w="12700" cap="flat" cmpd="sng">
              <a:solidFill>
                <a:schemeClr val="tx1">
                  <a:lumMod val="85000"/>
                  <a:lumOff val="15000"/>
                </a:schemeClr>
              </a:solidFill>
              <a:round/>
            </a:ln>
            <a:extLst>
              <a:ext uri="{909E8E84-426E-40DD-AFC4-6F175D3DCCD1}">
                <a14:hiddenFill xmlns:a14="http://schemas.microsoft.com/office/drawing/2010/main">
                  <a:solidFill>
                    <a:srgbClr val="66C6C2"/>
                  </a:solidFill>
                </a14:hiddenFill>
              </a:ext>
            </a:extLst>
          </p:spPr>
          <p:txBody>
            <a:bodyPr/>
            <a:lstStyle/>
            <a:p>
              <a:pPr>
                <a:lnSpc>
                  <a:spcPct val="120000"/>
                </a:lnSpc>
              </a:pPr>
              <a:endParaRPr lang="zh-CN" altLang="en-US" sz="1705">
                <a:solidFill>
                  <a:schemeClr val="bg1">
                    <a:lumMod val="50000"/>
                  </a:schemeClr>
                </a:solidFill>
                <a:latin typeface="Arial" panose="020B0604020202020204" pitchFamily="34" charset="0"/>
                <a:ea typeface="微软雅黑" panose="020B0503020204020204" charset="-122"/>
                <a:sym typeface="Arial" panose="020B0604020202020204" pitchFamily="34" charset="0"/>
              </a:endParaRPr>
            </a:p>
          </p:txBody>
        </p:sp>
        <p:sp>
          <p:nvSpPr>
            <p:cNvPr id="16" name="Freeform 19"/>
            <p:cNvSpPr>
              <a:spLocks noEditPoints="1"/>
            </p:cNvSpPr>
            <p:nvPr/>
          </p:nvSpPr>
          <p:spPr bwMode="auto">
            <a:xfrm>
              <a:off x="5916084" y="2320925"/>
              <a:ext cx="372533" cy="381000"/>
            </a:xfrm>
            <a:custGeom>
              <a:avLst/>
              <a:gdLst>
                <a:gd name="T0" fmla="*/ 130 w 136"/>
                <a:gd name="T1" fmla="*/ 33 h 140"/>
                <a:gd name="T2" fmla="*/ 100 w 136"/>
                <a:gd name="T3" fmla="*/ 33 h 140"/>
                <a:gd name="T4" fmla="*/ 100 w 136"/>
                <a:gd name="T5" fmla="*/ 6 h 140"/>
                <a:gd name="T6" fmla="*/ 94 w 136"/>
                <a:gd name="T7" fmla="*/ 0 h 140"/>
                <a:gd name="T8" fmla="*/ 6 w 136"/>
                <a:gd name="T9" fmla="*/ 0 h 140"/>
                <a:gd name="T10" fmla="*/ 0 w 136"/>
                <a:gd name="T11" fmla="*/ 6 h 140"/>
                <a:gd name="T12" fmla="*/ 0 w 136"/>
                <a:gd name="T13" fmla="*/ 35 h 140"/>
                <a:gd name="T14" fmla="*/ 0 w 136"/>
                <a:gd name="T15" fmla="*/ 104 h 140"/>
                <a:gd name="T16" fmla="*/ 0 w 136"/>
                <a:gd name="T17" fmla="*/ 134 h 140"/>
                <a:gd name="T18" fmla="*/ 6 w 136"/>
                <a:gd name="T19" fmla="*/ 140 h 140"/>
                <a:gd name="T20" fmla="*/ 94 w 136"/>
                <a:gd name="T21" fmla="*/ 140 h 140"/>
                <a:gd name="T22" fmla="*/ 130 w 136"/>
                <a:gd name="T23" fmla="*/ 140 h 140"/>
                <a:gd name="T24" fmla="*/ 136 w 136"/>
                <a:gd name="T25" fmla="*/ 134 h 140"/>
                <a:gd name="T26" fmla="*/ 136 w 136"/>
                <a:gd name="T27" fmla="*/ 39 h 140"/>
                <a:gd name="T28" fmla="*/ 130 w 136"/>
                <a:gd name="T29" fmla="*/ 33 h 140"/>
                <a:gd name="T30" fmla="*/ 88 w 136"/>
                <a:gd name="T31" fmla="*/ 128 h 140"/>
                <a:gd name="T32" fmla="*/ 72 w 136"/>
                <a:gd name="T33" fmla="*/ 128 h 140"/>
                <a:gd name="T34" fmla="*/ 72 w 136"/>
                <a:gd name="T35" fmla="*/ 110 h 140"/>
                <a:gd name="T36" fmla="*/ 88 w 136"/>
                <a:gd name="T37" fmla="*/ 110 h 140"/>
                <a:gd name="T38" fmla="*/ 88 w 136"/>
                <a:gd name="T39" fmla="*/ 128 h 140"/>
                <a:gd name="T40" fmla="*/ 60 w 136"/>
                <a:gd name="T41" fmla="*/ 110 h 140"/>
                <a:gd name="T42" fmla="*/ 60 w 136"/>
                <a:gd name="T43" fmla="*/ 128 h 140"/>
                <a:gd name="T44" fmla="*/ 39 w 136"/>
                <a:gd name="T45" fmla="*/ 128 h 140"/>
                <a:gd name="T46" fmla="*/ 39 w 136"/>
                <a:gd name="T47" fmla="*/ 110 h 140"/>
                <a:gd name="T48" fmla="*/ 60 w 136"/>
                <a:gd name="T49" fmla="*/ 110 h 140"/>
                <a:gd name="T50" fmla="*/ 12 w 136"/>
                <a:gd name="T51" fmla="*/ 98 h 140"/>
                <a:gd name="T52" fmla="*/ 12 w 136"/>
                <a:gd name="T53" fmla="*/ 41 h 140"/>
                <a:gd name="T54" fmla="*/ 88 w 136"/>
                <a:gd name="T55" fmla="*/ 41 h 140"/>
                <a:gd name="T56" fmla="*/ 88 w 136"/>
                <a:gd name="T57" fmla="*/ 98 h 140"/>
                <a:gd name="T58" fmla="*/ 12 w 136"/>
                <a:gd name="T59" fmla="*/ 98 h 140"/>
                <a:gd name="T60" fmla="*/ 39 w 136"/>
                <a:gd name="T61" fmla="*/ 29 h 140"/>
                <a:gd name="T62" fmla="*/ 39 w 136"/>
                <a:gd name="T63" fmla="*/ 12 h 140"/>
                <a:gd name="T64" fmla="*/ 60 w 136"/>
                <a:gd name="T65" fmla="*/ 12 h 140"/>
                <a:gd name="T66" fmla="*/ 60 w 136"/>
                <a:gd name="T67" fmla="*/ 29 h 140"/>
                <a:gd name="T68" fmla="*/ 39 w 136"/>
                <a:gd name="T69" fmla="*/ 29 h 140"/>
                <a:gd name="T70" fmla="*/ 88 w 136"/>
                <a:gd name="T71" fmla="*/ 29 h 140"/>
                <a:gd name="T72" fmla="*/ 72 w 136"/>
                <a:gd name="T73" fmla="*/ 29 h 140"/>
                <a:gd name="T74" fmla="*/ 72 w 136"/>
                <a:gd name="T75" fmla="*/ 12 h 140"/>
                <a:gd name="T76" fmla="*/ 88 w 136"/>
                <a:gd name="T77" fmla="*/ 12 h 140"/>
                <a:gd name="T78" fmla="*/ 88 w 136"/>
                <a:gd name="T79" fmla="*/ 29 h 140"/>
                <a:gd name="T80" fmla="*/ 12 w 136"/>
                <a:gd name="T81" fmla="*/ 12 h 140"/>
                <a:gd name="T82" fmla="*/ 27 w 136"/>
                <a:gd name="T83" fmla="*/ 12 h 140"/>
                <a:gd name="T84" fmla="*/ 27 w 136"/>
                <a:gd name="T85" fmla="*/ 29 h 140"/>
                <a:gd name="T86" fmla="*/ 12 w 136"/>
                <a:gd name="T87" fmla="*/ 29 h 140"/>
                <a:gd name="T88" fmla="*/ 12 w 136"/>
                <a:gd name="T89" fmla="*/ 12 h 140"/>
                <a:gd name="T90" fmla="*/ 12 w 136"/>
                <a:gd name="T91" fmla="*/ 110 h 140"/>
                <a:gd name="T92" fmla="*/ 27 w 136"/>
                <a:gd name="T93" fmla="*/ 110 h 140"/>
                <a:gd name="T94" fmla="*/ 27 w 136"/>
                <a:gd name="T95" fmla="*/ 128 h 140"/>
                <a:gd name="T96" fmla="*/ 12 w 136"/>
                <a:gd name="T97" fmla="*/ 128 h 140"/>
                <a:gd name="T98" fmla="*/ 12 w 136"/>
                <a:gd name="T99" fmla="*/ 110 h 140"/>
                <a:gd name="T100" fmla="*/ 124 w 136"/>
                <a:gd name="T101" fmla="*/ 128 h 140"/>
                <a:gd name="T102" fmla="*/ 100 w 136"/>
                <a:gd name="T103" fmla="*/ 128 h 140"/>
                <a:gd name="T104" fmla="*/ 100 w 136"/>
                <a:gd name="T105" fmla="*/ 104 h 140"/>
                <a:gd name="T106" fmla="*/ 100 w 136"/>
                <a:gd name="T107" fmla="*/ 45 h 140"/>
                <a:gd name="T108" fmla="*/ 124 w 136"/>
                <a:gd name="T109" fmla="*/ 45 h 140"/>
                <a:gd name="T110" fmla="*/ 124 w 136"/>
                <a:gd name="T111" fmla="*/ 12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6" h="140">
                  <a:moveTo>
                    <a:pt x="130" y="33"/>
                  </a:moveTo>
                  <a:cubicBezTo>
                    <a:pt x="100" y="33"/>
                    <a:pt x="100" y="33"/>
                    <a:pt x="100" y="33"/>
                  </a:cubicBezTo>
                  <a:cubicBezTo>
                    <a:pt x="100" y="6"/>
                    <a:pt x="100" y="6"/>
                    <a:pt x="100" y="6"/>
                  </a:cubicBezTo>
                  <a:cubicBezTo>
                    <a:pt x="100" y="2"/>
                    <a:pt x="97" y="0"/>
                    <a:pt x="94" y="0"/>
                  </a:cubicBezTo>
                  <a:cubicBezTo>
                    <a:pt x="6" y="0"/>
                    <a:pt x="6" y="0"/>
                    <a:pt x="6" y="0"/>
                  </a:cubicBezTo>
                  <a:cubicBezTo>
                    <a:pt x="2" y="0"/>
                    <a:pt x="0" y="2"/>
                    <a:pt x="0" y="6"/>
                  </a:cubicBezTo>
                  <a:cubicBezTo>
                    <a:pt x="0" y="35"/>
                    <a:pt x="0" y="35"/>
                    <a:pt x="0" y="35"/>
                  </a:cubicBezTo>
                  <a:cubicBezTo>
                    <a:pt x="0" y="104"/>
                    <a:pt x="0" y="104"/>
                    <a:pt x="0" y="104"/>
                  </a:cubicBezTo>
                  <a:cubicBezTo>
                    <a:pt x="0" y="134"/>
                    <a:pt x="0" y="134"/>
                    <a:pt x="0" y="134"/>
                  </a:cubicBezTo>
                  <a:cubicBezTo>
                    <a:pt x="0" y="137"/>
                    <a:pt x="2" y="140"/>
                    <a:pt x="6" y="140"/>
                  </a:cubicBezTo>
                  <a:cubicBezTo>
                    <a:pt x="94" y="140"/>
                    <a:pt x="94" y="140"/>
                    <a:pt x="94" y="140"/>
                  </a:cubicBezTo>
                  <a:cubicBezTo>
                    <a:pt x="130" y="140"/>
                    <a:pt x="130" y="140"/>
                    <a:pt x="130" y="140"/>
                  </a:cubicBezTo>
                  <a:cubicBezTo>
                    <a:pt x="134" y="140"/>
                    <a:pt x="136" y="137"/>
                    <a:pt x="136" y="134"/>
                  </a:cubicBezTo>
                  <a:cubicBezTo>
                    <a:pt x="136" y="39"/>
                    <a:pt x="136" y="39"/>
                    <a:pt x="136" y="39"/>
                  </a:cubicBezTo>
                  <a:cubicBezTo>
                    <a:pt x="136" y="36"/>
                    <a:pt x="134" y="33"/>
                    <a:pt x="130" y="33"/>
                  </a:cubicBezTo>
                  <a:close/>
                  <a:moveTo>
                    <a:pt x="88" y="128"/>
                  </a:moveTo>
                  <a:cubicBezTo>
                    <a:pt x="72" y="128"/>
                    <a:pt x="72" y="128"/>
                    <a:pt x="72" y="128"/>
                  </a:cubicBezTo>
                  <a:cubicBezTo>
                    <a:pt x="72" y="110"/>
                    <a:pt x="72" y="110"/>
                    <a:pt x="72" y="110"/>
                  </a:cubicBezTo>
                  <a:cubicBezTo>
                    <a:pt x="88" y="110"/>
                    <a:pt x="88" y="110"/>
                    <a:pt x="88" y="110"/>
                  </a:cubicBezTo>
                  <a:lnTo>
                    <a:pt x="88" y="128"/>
                  </a:lnTo>
                  <a:close/>
                  <a:moveTo>
                    <a:pt x="60" y="110"/>
                  </a:moveTo>
                  <a:cubicBezTo>
                    <a:pt x="60" y="128"/>
                    <a:pt x="60" y="128"/>
                    <a:pt x="60" y="128"/>
                  </a:cubicBezTo>
                  <a:cubicBezTo>
                    <a:pt x="39" y="128"/>
                    <a:pt x="39" y="128"/>
                    <a:pt x="39" y="128"/>
                  </a:cubicBezTo>
                  <a:cubicBezTo>
                    <a:pt x="39" y="110"/>
                    <a:pt x="39" y="110"/>
                    <a:pt x="39" y="110"/>
                  </a:cubicBezTo>
                  <a:lnTo>
                    <a:pt x="60" y="110"/>
                  </a:lnTo>
                  <a:close/>
                  <a:moveTo>
                    <a:pt x="12" y="98"/>
                  </a:moveTo>
                  <a:cubicBezTo>
                    <a:pt x="12" y="41"/>
                    <a:pt x="12" y="41"/>
                    <a:pt x="12" y="41"/>
                  </a:cubicBezTo>
                  <a:cubicBezTo>
                    <a:pt x="88" y="41"/>
                    <a:pt x="88" y="41"/>
                    <a:pt x="88" y="41"/>
                  </a:cubicBezTo>
                  <a:cubicBezTo>
                    <a:pt x="88" y="98"/>
                    <a:pt x="88" y="98"/>
                    <a:pt x="88" y="98"/>
                  </a:cubicBezTo>
                  <a:lnTo>
                    <a:pt x="12" y="98"/>
                  </a:lnTo>
                  <a:close/>
                  <a:moveTo>
                    <a:pt x="39" y="29"/>
                  </a:moveTo>
                  <a:cubicBezTo>
                    <a:pt x="39" y="12"/>
                    <a:pt x="39" y="12"/>
                    <a:pt x="39" y="12"/>
                  </a:cubicBezTo>
                  <a:cubicBezTo>
                    <a:pt x="60" y="12"/>
                    <a:pt x="60" y="12"/>
                    <a:pt x="60" y="12"/>
                  </a:cubicBezTo>
                  <a:cubicBezTo>
                    <a:pt x="60" y="29"/>
                    <a:pt x="60" y="29"/>
                    <a:pt x="60" y="29"/>
                  </a:cubicBezTo>
                  <a:lnTo>
                    <a:pt x="39" y="29"/>
                  </a:lnTo>
                  <a:close/>
                  <a:moveTo>
                    <a:pt x="88" y="29"/>
                  </a:moveTo>
                  <a:cubicBezTo>
                    <a:pt x="72" y="29"/>
                    <a:pt x="72" y="29"/>
                    <a:pt x="72" y="29"/>
                  </a:cubicBezTo>
                  <a:cubicBezTo>
                    <a:pt x="72" y="12"/>
                    <a:pt x="72" y="12"/>
                    <a:pt x="72" y="12"/>
                  </a:cubicBezTo>
                  <a:cubicBezTo>
                    <a:pt x="88" y="12"/>
                    <a:pt x="88" y="12"/>
                    <a:pt x="88" y="12"/>
                  </a:cubicBezTo>
                  <a:lnTo>
                    <a:pt x="88" y="29"/>
                  </a:lnTo>
                  <a:close/>
                  <a:moveTo>
                    <a:pt x="12" y="12"/>
                  </a:moveTo>
                  <a:cubicBezTo>
                    <a:pt x="27" y="12"/>
                    <a:pt x="27" y="12"/>
                    <a:pt x="27" y="12"/>
                  </a:cubicBezTo>
                  <a:cubicBezTo>
                    <a:pt x="27" y="29"/>
                    <a:pt x="27" y="29"/>
                    <a:pt x="27" y="29"/>
                  </a:cubicBezTo>
                  <a:cubicBezTo>
                    <a:pt x="12" y="29"/>
                    <a:pt x="12" y="29"/>
                    <a:pt x="12" y="29"/>
                  </a:cubicBezTo>
                  <a:lnTo>
                    <a:pt x="12" y="12"/>
                  </a:lnTo>
                  <a:close/>
                  <a:moveTo>
                    <a:pt x="12" y="110"/>
                  </a:moveTo>
                  <a:cubicBezTo>
                    <a:pt x="27" y="110"/>
                    <a:pt x="27" y="110"/>
                    <a:pt x="27" y="110"/>
                  </a:cubicBezTo>
                  <a:cubicBezTo>
                    <a:pt x="27" y="128"/>
                    <a:pt x="27" y="128"/>
                    <a:pt x="27" y="128"/>
                  </a:cubicBezTo>
                  <a:cubicBezTo>
                    <a:pt x="12" y="128"/>
                    <a:pt x="12" y="128"/>
                    <a:pt x="12" y="128"/>
                  </a:cubicBezTo>
                  <a:lnTo>
                    <a:pt x="12" y="110"/>
                  </a:lnTo>
                  <a:close/>
                  <a:moveTo>
                    <a:pt x="124" y="128"/>
                  </a:moveTo>
                  <a:cubicBezTo>
                    <a:pt x="100" y="128"/>
                    <a:pt x="100" y="128"/>
                    <a:pt x="100" y="128"/>
                  </a:cubicBezTo>
                  <a:cubicBezTo>
                    <a:pt x="100" y="104"/>
                    <a:pt x="100" y="104"/>
                    <a:pt x="100" y="104"/>
                  </a:cubicBezTo>
                  <a:cubicBezTo>
                    <a:pt x="100" y="45"/>
                    <a:pt x="100" y="45"/>
                    <a:pt x="100" y="45"/>
                  </a:cubicBezTo>
                  <a:cubicBezTo>
                    <a:pt x="124" y="45"/>
                    <a:pt x="124" y="45"/>
                    <a:pt x="124" y="45"/>
                  </a:cubicBezTo>
                  <a:lnTo>
                    <a:pt x="124" y="12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sz="1705">
                <a:solidFill>
                  <a:schemeClr val="bg1">
                    <a:lumMod val="50000"/>
                  </a:schemeClr>
                </a:solidFill>
                <a:latin typeface="Arial" panose="020B0604020202020204" pitchFamily="34" charset="0"/>
                <a:ea typeface="微软雅黑" panose="020B0503020204020204" charset="-122"/>
                <a:sym typeface="Arial" panose="020B0604020202020204" pitchFamily="34" charset="0"/>
              </a:endParaRPr>
            </a:p>
          </p:txBody>
        </p:sp>
        <p:grpSp>
          <p:nvGrpSpPr>
            <p:cNvPr id="17" name="Group 20"/>
            <p:cNvGrpSpPr/>
            <p:nvPr/>
          </p:nvGrpSpPr>
          <p:grpSpPr bwMode="auto">
            <a:xfrm>
              <a:off x="4565651" y="3582460"/>
              <a:ext cx="469900" cy="478366"/>
              <a:chOff x="0" y="0"/>
              <a:chExt cx="276" cy="281"/>
            </a:xfrm>
          </p:grpSpPr>
          <p:sp>
            <p:nvSpPr>
              <p:cNvPr id="23" name="Freeform 21"/>
              <p:cNvSpPr/>
              <p:nvPr/>
            </p:nvSpPr>
            <p:spPr bwMode="auto">
              <a:xfrm>
                <a:off x="0" y="0"/>
                <a:ext cx="276" cy="203"/>
              </a:xfrm>
              <a:custGeom>
                <a:avLst/>
                <a:gdLst>
                  <a:gd name="T0" fmla="*/ 106 w 138"/>
                  <a:gd name="T1" fmla="*/ 37 h 101"/>
                  <a:gd name="T2" fmla="*/ 100 w 138"/>
                  <a:gd name="T3" fmla="*/ 38 h 101"/>
                  <a:gd name="T4" fmla="*/ 100 w 138"/>
                  <a:gd name="T5" fmla="*/ 35 h 101"/>
                  <a:gd name="T6" fmla="*/ 66 w 138"/>
                  <a:gd name="T7" fmla="*/ 0 h 101"/>
                  <a:gd name="T8" fmla="*/ 32 w 138"/>
                  <a:gd name="T9" fmla="*/ 29 h 101"/>
                  <a:gd name="T10" fmla="*/ 22 w 138"/>
                  <a:gd name="T11" fmla="*/ 30 h 101"/>
                  <a:gd name="T12" fmla="*/ 22 w 138"/>
                  <a:gd name="T13" fmla="*/ 30 h 101"/>
                  <a:gd name="T14" fmla="*/ 8 w 138"/>
                  <a:gd name="T15" fmla="*/ 51 h 101"/>
                  <a:gd name="T16" fmla="*/ 10 w 138"/>
                  <a:gd name="T17" fmla="*/ 60 h 101"/>
                  <a:gd name="T18" fmla="*/ 0 w 138"/>
                  <a:gd name="T19" fmla="*/ 79 h 101"/>
                  <a:gd name="T20" fmla="*/ 22 w 138"/>
                  <a:gd name="T21" fmla="*/ 101 h 101"/>
                  <a:gd name="T22" fmla="*/ 45 w 138"/>
                  <a:gd name="T23" fmla="*/ 101 h 101"/>
                  <a:gd name="T24" fmla="*/ 51 w 138"/>
                  <a:gd name="T25" fmla="*/ 95 h 101"/>
                  <a:gd name="T26" fmla="*/ 45 w 138"/>
                  <a:gd name="T27" fmla="*/ 89 h 101"/>
                  <a:gd name="T28" fmla="*/ 22 w 138"/>
                  <a:gd name="T29" fmla="*/ 89 h 101"/>
                  <a:gd name="T30" fmla="*/ 12 w 138"/>
                  <a:gd name="T31" fmla="*/ 79 h 101"/>
                  <a:gd name="T32" fmla="*/ 20 w 138"/>
                  <a:gd name="T33" fmla="*/ 69 h 101"/>
                  <a:gd name="T34" fmla="*/ 25 w 138"/>
                  <a:gd name="T35" fmla="*/ 65 h 101"/>
                  <a:gd name="T36" fmla="*/ 23 w 138"/>
                  <a:gd name="T37" fmla="*/ 58 h 101"/>
                  <a:gd name="T38" fmla="*/ 20 w 138"/>
                  <a:gd name="T39" fmla="*/ 51 h 101"/>
                  <a:gd name="T40" fmla="*/ 26 w 138"/>
                  <a:gd name="T41" fmla="*/ 41 h 101"/>
                  <a:gd name="T42" fmla="*/ 26 w 138"/>
                  <a:gd name="T43" fmla="*/ 41 h 101"/>
                  <a:gd name="T44" fmla="*/ 35 w 138"/>
                  <a:gd name="T45" fmla="*/ 42 h 101"/>
                  <a:gd name="T46" fmla="*/ 41 w 138"/>
                  <a:gd name="T47" fmla="*/ 42 h 101"/>
                  <a:gd name="T48" fmla="*/ 43 w 138"/>
                  <a:gd name="T49" fmla="*/ 36 h 101"/>
                  <a:gd name="T50" fmla="*/ 43 w 138"/>
                  <a:gd name="T51" fmla="*/ 35 h 101"/>
                  <a:gd name="T52" fmla="*/ 43 w 138"/>
                  <a:gd name="T53" fmla="*/ 35 h 101"/>
                  <a:gd name="T54" fmla="*/ 66 w 138"/>
                  <a:gd name="T55" fmla="*/ 12 h 101"/>
                  <a:gd name="T56" fmla="*/ 88 w 138"/>
                  <a:gd name="T57" fmla="*/ 35 h 101"/>
                  <a:gd name="T58" fmla="*/ 84 w 138"/>
                  <a:gd name="T59" fmla="*/ 46 h 101"/>
                  <a:gd name="T60" fmla="*/ 86 w 138"/>
                  <a:gd name="T61" fmla="*/ 54 h 101"/>
                  <a:gd name="T62" fmla="*/ 93 w 138"/>
                  <a:gd name="T63" fmla="*/ 54 h 101"/>
                  <a:gd name="T64" fmla="*/ 106 w 138"/>
                  <a:gd name="T65" fmla="*/ 49 h 101"/>
                  <a:gd name="T66" fmla="*/ 126 w 138"/>
                  <a:gd name="T67" fmla="*/ 69 h 101"/>
                  <a:gd name="T68" fmla="*/ 106 w 138"/>
                  <a:gd name="T69" fmla="*/ 89 h 101"/>
                  <a:gd name="T70" fmla="*/ 93 w 138"/>
                  <a:gd name="T71" fmla="*/ 89 h 101"/>
                  <a:gd name="T72" fmla="*/ 87 w 138"/>
                  <a:gd name="T73" fmla="*/ 95 h 101"/>
                  <a:gd name="T74" fmla="*/ 93 w 138"/>
                  <a:gd name="T75" fmla="*/ 101 h 101"/>
                  <a:gd name="T76" fmla="*/ 106 w 138"/>
                  <a:gd name="T77" fmla="*/ 101 h 101"/>
                  <a:gd name="T78" fmla="*/ 138 w 138"/>
                  <a:gd name="T79" fmla="*/ 69 h 101"/>
                  <a:gd name="T80" fmla="*/ 106 w 138"/>
                  <a:gd name="T81" fmla="*/ 3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8" h="101">
                    <a:moveTo>
                      <a:pt x="106" y="37"/>
                    </a:moveTo>
                    <a:cubicBezTo>
                      <a:pt x="104" y="37"/>
                      <a:pt x="102" y="37"/>
                      <a:pt x="100" y="38"/>
                    </a:cubicBezTo>
                    <a:cubicBezTo>
                      <a:pt x="100" y="37"/>
                      <a:pt x="100" y="36"/>
                      <a:pt x="100" y="35"/>
                    </a:cubicBezTo>
                    <a:cubicBezTo>
                      <a:pt x="100" y="16"/>
                      <a:pt x="84" y="0"/>
                      <a:pt x="66" y="0"/>
                    </a:cubicBezTo>
                    <a:cubicBezTo>
                      <a:pt x="49" y="0"/>
                      <a:pt x="35" y="13"/>
                      <a:pt x="32" y="29"/>
                    </a:cubicBezTo>
                    <a:cubicBezTo>
                      <a:pt x="28" y="28"/>
                      <a:pt x="25" y="29"/>
                      <a:pt x="22" y="30"/>
                    </a:cubicBezTo>
                    <a:cubicBezTo>
                      <a:pt x="22" y="30"/>
                      <a:pt x="22" y="30"/>
                      <a:pt x="22" y="30"/>
                    </a:cubicBezTo>
                    <a:cubicBezTo>
                      <a:pt x="13" y="33"/>
                      <a:pt x="8" y="42"/>
                      <a:pt x="8" y="51"/>
                    </a:cubicBezTo>
                    <a:cubicBezTo>
                      <a:pt x="8" y="54"/>
                      <a:pt x="8" y="57"/>
                      <a:pt x="10" y="60"/>
                    </a:cubicBezTo>
                    <a:cubicBezTo>
                      <a:pt x="4" y="64"/>
                      <a:pt x="0" y="71"/>
                      <a:pt x="0" y="79"/>
                    </a:cubicBezTo>
                    <a:cubicBezTo>
                      <a:pt x="0" y="91"/>
                      <a:pt x="10" y="101"/>
                      <a:pt x="22" y="101"/>
                    </a:cubicBezTo>
                    <a:cubicBezTo>
                      <a:pt x="45" y="101"/>
                      <a:pt x="45" y="101"/>
                      <a:pt x="45" y="101"/>
                    </a:cubicBezTo>
                    <a:cubicBezTo>
                      <a:pt x="48" y="101"/>
                      <a:pt x="51" y="98"/>
                      <a:pt x="51" y="95"/>
                    </a:cubicBezTo>
                    <a:cubicBezTo>
                      <a:pt x="51" y="92"/>
                      <a:pt x="48" y="89"/>
                      <a:pt x="45" y="89"/>
                    </a:cubicBezTo>
                    <a:cubicBezTo>
                      <a:pt x="22" y="89"/>
                      <a:pt x="22" y="89"/>
                      <a:pt x="22" y="89"/>
                    </a:cubicBezTo>
                    <a:cubicBezTo>
                      <a:pt x="16" y="89"/>
                      <a:pt x="12" y="84"/>
                      <a:pt x="12" y="79"/>
                    </a:cubicBezTo>
                    <a:cubicBezTo>
                      <a:pt x="12" y="74"/>
                      <a:pt x="16" y="70"/>
                      <a:pt x="20" y="69"/>
                    </a:cubicBezTo>
                    <a:cubicBezTo>
                      <a:pt x="23" y="69"/>
                      <a:pt x="25" y="67"/>
                      <a:pt x="25" y="65"/>
                    </a:cubicBezTo>
                    <a:cubicBezTo>
                      <a:pt x="26" y="62"/>
                      <a:pt x="25" y="60"/>
                      <a:pt x="23" y="58"/>
                    </a:cubicBezTo>
                    <a:cubicBezTo>
                      <a:pt x="21" y="57"/>
                      <a:pt x="20" y="54"/>
                      <a:pt x="20" y="51"/>
                    </a:cubicBezTo>
                    <a:cubicBezTo>
                      <a:pt x="20" y="47"/>
                      <a:pt x="22" y="43"/>
                      <a:pt x="26" y="41"/>
                    </a:cubicBezTo>
                    <a:cubicBezTo>
                      <a:pt x="26" y="41"/>
                      <a:pt x="26" y="41"/>
                      <a:pt x="26" y="41"/>
                    </a:cubicBezTo>
                    <a:cubicBezTo>
                      <a:pt x="29" y="40"/>
                      <a:pt x="32" y="40"/>
                      <a:pt x="35" y="42"/>
                    </a:cubicBezTo>
                    <a:cubicBezTo>
                      <a:pt x="36" y="43"/>
                      <a:pt x="39" y="43"/>
                      <a:pt x="41" y="42"/>
                    </a:cubicBezTo>
                    <a:cubicBezTo>
                      <a:pt x="43" y="41"/>
                      <a:pt x="44" y="39"/>
                      <a:pt x="43" y="36"/>
                    </a:cubicBezTo>
                    <a:cubicBezTo>
                      <a:pt x="43" y="36"/>
                      <a:pt x="43" y="36"/>
                      <a:pt x="43" y="35"/>
                    </a:cubicBezTo>
                    <a:cubicBezTo>
                      <a:pt x="43" y="35"/>
                      <a:pt x="43" y="35"/>
                      <a:pt x="43" y="35"/>
                    </a:cubicBezTo>
                    <a:cubicBezTo>
                      <a:pt x="43" y="22"/>
                      <a:pt x="53" y="12"/>
                      <a:pt x="66" y="12"/>
                    </a:cubicBezTo>
                    <a:cubicBezTo>
                      <a:pt x="78" y="12"/>
                      <a:pt x="88" y="22"/>
                      <a:pt x="88" y="35"/>
                    </a:cubicBezTo>
                    <a:cubicBezTo>
                      <a:pt x="88" y="39"/>
                      <a:pt x="87" y="43"/>
                      <a:pt x="84" y="46"/>
                    </a:cubicBezTo>
                    <a:cubicBezTo>
                      <a:pt x="83" y="49"/>
                      <a:pt x="83" y="52"/>
                      <a:pt x="86" y="54"/>
                    </a:cubicBezTo>
                    <a:cubicBezTo>
                      <a:pt x="88" y="56"/>
                      <a:pt x="91" y="56"/>
                      <a:pt x="93" y="54"/>
                    </a:cubicBezTo>
                    <a:cubicBezTo>
                      <a:pt x="96" y="52"/>
                      <a:pt x="100" y="49"/>
                      <a:pt x="106" y="49"/>
                    </a:cubicBezTo>
                    <a:cubicBezTo>
                      <a:pt x="117" y="49"/>
                      <a:pt x="126" y="58"/>
                      <a:pt x="126" y="69"/>
                    </a:cubicBezTo>
                    <a:cubicBezTo>
                      <a:pt x="126" y="80"/>
                      <a:pt x="117" y="89"/>
                      <a:pt x="106" y="89"/>
                    </a:cubicBezTo>
                    <a:cubicBezTo>
                      <a:pt x="93" y="89"/>
                      <a:pt x="93" y="89"/>
                      <a:pt x="93" y="89"/>
                    </a:cubicBezTo>
                    <a:cubicBezTo>
                      <a:pt x="90" y="89"/>
                      <a:pt x="87" y="92"/>
                      <a:pt x="87" y="95"/>
                    </a:cubicBezTo>
                    <a:cubicBezTo>
                      <a:pt x="87" y="98"/>
                      <a:pt x="90" y="101"/>
                      <a:pt x="93" y="101"/>
                    </a:cubicBezTo>
                    <a:cubicBezTo>
                      <a:pt x="106" y="101"/>
                      <a:pt x="106" y="101"/>
                      <a:pt x="106" y="101"/>
                    </a:cubicBezTo>
                    <a:cubicBezTo>
                      <a:pt x="124" y="101"/>
                      <a:pt x="138" y="87"/>
                      <a:pt x="138" y="69"/>
                    </a:cubicBezTo>
                    <a:cubicBezTo>
                      <a:pt x="138" y="51"/>
                      <a:pt x="124" y="37"/>
                      <a:pt x="106"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sz="1705">
                  <a:solidFill>
                    <a:schemeClr val="bg1">
                      <a:lumMod val="50000"/>
                    </a:schemeClr>
                  </a:solidFill>
                  <a:latin typeface="Arial" panose="020B0604020202020204" pitchFamily="34" charset="0"/>
                  <a:ea typeface="微软雅黑" panose="020B0503020204020204" charset="-122"/>
                  <a:sym typeface="Arial" panose="020B0604020202020204" pitchFamily="34" charset="0"/>
                </a:endParaRPr>
              </a:p>
            </p:txBody>
          </p:sp>
          <p:sp>
            <p:nvSpPr>
              <p:cNvPr id="24" name="Freeform 22"/>
              <p:cNvSpPr/>
              <p:nvPr/>
            </p:nvSpPr>
            <p:spPr bwMode="auto">
              <a:xfrm>
                <a:off x="84" y="115"/>
                <a:ext cx="108" cy="166"/>
              </a:xfrm>
              <a:custGeom>
                <a:avLst/>
                <a:gdLst>
                  <a:gd name="T0" fmla="*/ 43 w 54"/>
                  <a:gd name="T1" fmla="*/ 53 h 83"/>
                  <a:gd name="T2" fmla="*/ 33 w 54"/>
                  <a:gd name="T3" fmla="*/ 63 h 83"/>
                  <a:gd name="T4" fmla="*/ 33 w 54"/>
                  <a:gd name="T5" fmla="*/ 6 h 83"/>
                  <a:gd name="T6" fmla="*/ 27 w 54"/>
                  <a:gd name="T7" fmla="*/ 0 h 83"/>
                  <a:gd name="T8" fmla="*/ 21 w 54"/>
                  <a:gd name="T9" fmla="*/ 6 h 83"/>
                  <a:gd name="T10" fmla="*/ 21 w 54"/>
                  <a:gd name="T11" fmla="*/ 63 h 83"/>
                  <a:gd name="T12" fmla="*/ 11 w 54"/>
                  <a:gd name="T13" fmla="*/ 53 h 83"/>
                  <a:gd name="T14" fmla="*/ 2 w 54"/>
                  <a:gd name="T15" fmla="*/ 53 h 83"/>
                  <a:gd name="T16" fmla="*/ 2 w 54"/>
                  <a:gd name="T17" fmla="*/ 61 h 83"/>
                  <a:gd name="T18" fmla="*/ 23 w 54"/>
                  <a:gd name="T19" fmla="*/ 82 h 83"/>
                  <a:gd name="T20" fmla="*/ 27 w 54"/>
                  <a:gd name="T21" fmla="*/ 83 h 83"/>
                  <a:gd name="T22" fmla="*/ 31 w 54"/>
                  <a:gd name="T23" fmla="*/ 82 h 83"/>
                  <a:gd name="T24" fmla="*/ 52 w 54"/>
                  <a:gd name="T25" fmla="*/ 61 h 83"/>
                  <a:gd name="T26" fmla="*/ 52 w 54"/>
                  <a:gd name="T27" fmla="*/ 53 h 83"/>
                  <a:gd name="T28" fmla="*/ 43 w 54"/>
                  <a:gd name="T29" fmla="*/ 5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83">
                    <a:moveTo>
                      <a:pt x="43" y="53"/>
                    </a:moveTo>
                    <a:cubicBezTo>
                      <a:pt x="33" y="63"/>
                      <a:pt x="33" y="63"/>
                      <a:pt x="33" y="63"/>
                    </a:cubicBezTo>
                    <a:cubicBezTo>
                      <a:pt x="33" y="6"/>
                      <a:pt x="33" y="6"/>
                      <a:pt x="33" y="6"/>
                    </a:cubicBezTo>
                    <a:cubicBezTo>
                      <a:pt x="33" y="2"/>
                      <a:pt x="30" y="0"/>
                      <a:pt x="27" y="0"/>
                    </a:cubicBezTo>
                    <a:cubicBezTo>
                      <a:pt x="24" y="0"/>
                      <a:pt x="21" y="2"/>
                      <a:pt x="21" y="6"/>
                    </a:cubicBezTo>
                    <a:cubicBezTo>
                      <a:pt x="21" y="63"/>
                      <a:pt x="21" y="63"/>
                      <a:pt x="21" y="63"/>
                    </a:cubicBezTo>
                    <a:cubicBezTo>
                      <a:pt x="11" y="53"/>
                      <a:pt x="11" y="53"/>
                      <a:pt x="11" y="53"/>
                    </a:cubicBezTo>
                    <a:cubicBezTo>
                      <a:pt x="8" y="50"/>
                      <a:pt x="5" y="50"/>
                      <a:pt x="2" y="53"/>
                    </a:cubicBezTo>
                    <a:cubicBezTo>
                      <a:pt x="0" y="55"/>
                      <a:pt x="0" y="59"/>
                      <a:pt x="2" y="61"/>
                    </a:cubicBezTo>
                    <a:cubicBezTo>
                      <a:pt x="23" y="82"/>
                      <a:pt x="23" y="82"/>
                      <a:pt x="23" y="82"/>
                    </a:cubicBezTo>
                    <a:cubicBezTo>
                      <a:pt x="24" y="83"/>
                      <a:pt x="25" y="83"/>
                      <a:pt x="27" y="83"/>
                    </a:cubicBezTo>
                    <a:cubicBezTo>
                      <a:pt x="28" y="83"/>
                      <a:pt x="30" y="83"/>
                      <a:pt x="31" y="82"/>
                    </a:cubicBezTo>
                    <a:cubicBezTo>
                      <a:pt x="52" y="61"/>
                      <a:pt x="52" y="61"/>
                      <a:pt x="52" y="61"/>
                    </a:cubicBezTo>
                    <a:cubicBezTo>
                      <a:pt x="54" y="59"/>
                      <a:pt x="54" y="55"/>
                      <a:pt x="52" y="53"/>
                    </a:cubicBezTo>
                    <a:cubicBezTo>
                      <a:pt x="49" y="50"/>
                      <a:pt x="45" y="50"/>
                      <a:pt x="43" y="5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sz="1705">
                  <a:solidFill>
                    <a:schemeClr val="bg1">
                      <a:lumMod val="50000"/>
                    </a:schemeClr>
                  </a:solidFill>
                  <a:latin typeface="Arial" panose="020B0604020202020204" pitchFamily="34" charset="0"/>
                  <a:ea typeface="微软雅黑" panose="020B0503020204020204" charset="-122"/>
                  <a:sym typeface="Arial" panose="020B0604020202020204" pitchFamily="34" charset="0"/>
                </a:endParaRPr>
              </a:p>
            </p:txBody>
          </p:sp>
        </p:grpSp>
        <p:sp>
          <p:nvSpPr>
            <p:cNvPr id="18" name="Freeform 23"/>
            <p:cNvSpPr>
              <a:spLocks noEditPoints="1"/>
            </p:cNvSpPr>
            <p:nvPr/>
          </p:nvSpPr>
          <p:spPr bwMode="auto">
            <a:xfrm>
              <a:off x="5888567" y="4913843"/>
              <a:ext cx="414867" cy="440267"/>
            </a:xfrm>
            <a:custGeom>
              <a:avLst/>
              <a:gdLst>
                <a:gd name="T0" fmla="*/ 111 w 132"/>
                <a:gd name="T1" fmla="*/ 56 h 140"/>
                <a:gd name="T2" fmla="*/ 103 w 132"/>
                <a:gd name="T3" fmla="*/ 56 h 140"/>
                <a:gd name="T4" fmla="*/ 103 w 132"/>
                <a:gd name="T5" fmla="*/ 37 h 140"/>
                <a:gd name="T6" fmla="*/ 66 w 132"/>
                <a:gd name="T7" fmla="*/ 0 h 140"/>
                <a:gd name="T8" fmla="*/ 29 w 132"/>
                <a:gd name="T9" fmla="*/ 37 h 140"/>
                <a:gd name="T10" fmla="*/ 29 w 132"/>
                <a:gd name="T11" fmla="*/ 55 h 140"/>
                <a:gd name="T12" fmla="*/ 21 w 132"/>
                <a:gd name="T13" fmla="*/ 55 h 140"/>
                <a:gd name="T14" fmla="*/ 0 w 132"/>
                <a:gd name="T15" fmla="*/ 76 h 140"/>
                <a:gd name="T16" fmla="*/ 21 w 132"/>
                <a:gd name="T17" fmla="*/ 97 h 140"/>
                <a:gd name="T18" fmla="*/ 41 w 132"/>
                <a:gd name="T19" fmla="*/ 97 h 140"/>
                <a:gd name="T20" fmla="*/ 41 w 132"/>
                <a:gd name="T21" fmla="*/ 57 h 140"/>
                <a:gd name="T22" fmla="*/ 41 w 132"/>
                <a:gd name="T23" fmla="*/ 55 h 140"/>
                <a:gd name="T24" fmla="*/ 41 w 132"/>
                <a:gd name="T25" fmla="*/ 37 h 140"/>
                <a:gd name="T26" fmla="*/ 66 w 132"/>
                <a:gd name="T27" fmla="*/ 12 h 140"/>
                <a:gd name="T28" fmla="*/ 91 w 132"/>
                <a:gd name="T29" fmla="*/ 37 h 140"/>
                <a:gd name="T30" fmla="*/ 91 w 132"/>
                <a:gd name="T31" fmla="*/ 56 h 140"/>
                <a:gd name="T32" fmla="*/ 91 w 132"/>
                <a:gd name="T33" fmla="*/ 59 h 140"/>
                <a:gd name="T34" fmla="*/ 91 w 132"/>
                <a:gd name="T35" fmla="*/ 92 h 140"/>
                <a:gd name="T36" fmla="*/ 91 w 132"/>
                <a:gd name="T37" fmla="*/ 98 h 140"/>
                <a:gd name="T38" fmla="*/ 91 w 132"/>
                <a:gd name="T39" fmla="*/ 109 h 140"/>
                <a:gd name="T40" fmla="*/ 81 w 132"/>
                <a:gd name="T41" fmla="*/ 119 h 140"/>
                <a:gd name="T42" fmla="*/ 79 w 132"/>
                <a:gd name="T43" fmla="*/ 119 h 140"/>
                <a:gd name="T44" fmla="*/ 66 w 132"/>
                <a:gd name="T45" fmla="*/ 110 h 140"/>
                <a:gd name="T46" fmla="*/ 51 w 132"/>
                <a:gd name="T47" fmla="*/ 125 h 140"/>
                <a:gd name="T48" fmla="*/ 66 w 132"/>
                <a:gd name="T49" fmla="*/ 140 h 140"/>
                <a:gd name="T50" fmla="*/ 79 w 132"/>
                <a:gd name="T51" fmla="*/ 131 h 140"/>
                <a:gd name="T52" fmla="*/ 81 w 132"/>
                <a:gd name="T53" fmla="*/ 131 h 140"/>
                <a:gd name="T54" fmla="*/ 103 w 132"/>
                <a:gd name="T55" fmla="*/ 109 h 140"/>
                <a:gd name="T56" fmla="*/ 103 w 132"/>
                <a:gd name="T57" fmla="*/ 98 h 140"/>
                <a:gd name="T58" fmla="*/ 111 w 132"/>
                <a:gd name="T59" fmla="*/ 98 h 140"/>
                <a:gd name="T60" fmla="*/ 132 w 132"/>
                <a:gd name="T61" fmla="*/ 77 h 140"/>
                <a:gd name="T62" fmla="*/ 111 w 132"/>
                <a:gd name="T63" fmla="*/ 56 h 140"/>
                <a:gd name="T64" fmla="*/ 29 w 132"/>
                <a:gd name="T65" fmla="*/ 85 h 140"/>
                <a:gd name="T66" fmla="*/ 21 w 132"/>
                <a:gd name="T67" fmla="*/ 85 h 140"/>
                <a:gd name="T68" fmla="*/ 12 w 132"/>
                <a:gd name="T69" fmla="*/ 76 h 140"/>
                <a:gd name="T70" fmla="*/ 21 w 132"/>
                <a:gd name="T71" fmla="*/ 67 h 140"/>
                <a:gd name="T72" fmla="*/ 29 w 132"/>
                <a:gd name="T73" fmla="*/ 67 h 140"/>
                <a:gd name="T74" fmla="*/ 29 w 132"/>
                <a:gd name="T75" fmla="*/ 85 h 140"/>
                <a:gd name="T76" fmla="*/ 111 w 132"/>
                <a:gd name="T77" fmla="*/ 86 h 140"/>
                <a:gd name="T78" fmla="*/ 103 w 132"/>
                <a:gd name="T79" fmla="*/ 86 h 140"/>
                <a:gd name="T80" fmla="*/ 103 w 132"/>
                <a:gd name="T81" fmla="*/ 68 h 140"/>
                <a:gd name="T82" fmla="*/ 111 w 132"/>
                <a:gd name="T83" fmla="*/ 68 h 140"/>
                <a:gd name="T84" fmla="*/ 120 w 132"/>
                <a:gd name="T85" fmla="*/ 77 h 140"/>
                <a:gd name="T86" fmla="*/ 111 w 132"/>
                <a:gd name="T87" fmla="*/ 8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2" h="140">
                  <a:moveTo>
                    <a:pt x="111" y="56"/>
                  </a:moveTo>
                  <a:cubicBezTo>
                    <a:pt x="103" y="56"/>
                    <a:pt x="103" y="56"/>
                    <a:pt x="103" y="56"/>
                  </a:cubicBezTo>
                  <a:cubicBezTo>
                    <a:pt x="103" y="37"/>
                    <a:pt x="103" y="37"/>
                    <a:pt x="103" y="37"/>
                  </a:cubicBezTo>
                  <a:cubicBezTo>
                    <a:pt x="103" y="16"/>
                    <a:pt x="86" y="0"/>
                    <a:pt x="66" y="0"/>
                  </a:cubicBezTo>
                  <a:cubicBezTo>
                    <a:pt x="46" y="0"/>
                    <a:pt x="29" y="16"/>
                    <a:pt x="29" y="37"/>
                  </a:cubicBezTo>
                  <a:cubicBezTo>
                    <a:pt x="29" y="55"/>
                    <a:pt x="29" y="55"/>
                    <a:pt x="29" y="55"/>
                  </a:cubicBezTo>
                  <a:cubicBezTo>
                    <a:pt x="21" y="55"/>
                    <a:pt x="21" y="55"/>
                    <a:pt x="21" y="55"/>
                  </a:cubicBezTo>
                  <a:cubicBezTo>
                    <a:pt x="9" y="55"/>
                    <a:pt x="0" y="65"/>
                    <a:pt x="0" y="76"/>
                  </a:cubicBezTo>
                  <a:cubicBezTo>
                    <a:pt x="0" y="88"/>
                    <a:pt x="9" y="97"/>
                    <a:pt x="21" y="97"/>
                  </a:cubicBezTo>
                  <a:cubicBezTo>
                    <a:pt x="41" y="97"/>
                    <a:pt x="41" y="97"/>
                    <a:pt x="41" y="97"/>
                  </a:cubicBezTo>
                  <a:cubicBezTo>
                    <a:pt x="41" y="57"/>
                    <a:pt x="41" y="57"/>
                    <a:pt x="41" y="57"/>
                  </a:cubicBezTo>
                  <a:cubicBezTo>
                    <a:pt x="41" y="55"/>
                    <a:pt x="41" y="55"/>
                    <a:pt x="41" y="55"/>
                  </a:cubicBezTo>
                  <a:cubicBezTo>
                    <a:pt x="41" y="37"/>
                    <a:pt x="41" y="37"/>
                    <a:pt x="41" y="37"/>
                  </a:cubicBezTo>
                  <a:cubicBezTo>
                    <a:pt x="41" y="23"/>
                    <a:pt x="52" y="12"/>
                    <a:pt x="66" y="12"/>
                  </a:cubicBezTo>
                  <a:cubicBezTo>
                    <a:pt x="80" y="12"/>
                    <a:pt x="91" y="23"/>
                    <a:pt x="91" y="37"/>
                  </a:cubicBezTo>
                  <a:cubicBezTo>
                    <a:pt x="91" y="56"/>
                    <a:pt x="91" y="56"/>
                    <a:pt x="91" y="56"/>
                  </a:cubicBezTo>
                  <a:cubicBezTo>
                    <a:pt x="91" y="59"/>
                    <a:pt x="91" y="59"/>
                    <a:pt x="91" y="59"/>
                  </a:cubicBezTo>
                  <a:cubicBezTo>
                    <a:pt x="91" y="92"/>
                    <a:pt x="91" y="92"/>
                    <a:pt x="91" y="92"/>
                  </a:cubicBezTo>
                  <a:cubicBezTo>
                    <a:pt x="91" y="98"/>
                    <a:pt x="91" y="98"/>
                    <a:pt x="91" y="98"/>
                  </a:cubicBezTo>
                  <a:cubicBezTo>
                    <a:pt x="91" y="109"/>
                    <a:pt x="91" y="109"/>
                    <a:pt x="91" y="109"/>
                  </a:cubicBezTo>
                  <a:cubicBezTo>
                    <a:pt x="91" y="114"/>
                    <a:pt x="86" y="119"/>
                    <a:pt x="81" y="119"/>
                  </a:cubicBezTo>
                  <a:cubicBezTo>
                    <a:pt x="79" y="119"/>
                    <a:pt x="79" y="119"/>
                    <a:pt x="79" y="119"/>
                  </a:cubicBezTo>
                  <a:cubicBezTo>
                    <a:pt x="77" y="114"/>
                    <a:pt x="72" y="110"/>
                    <a:pt x="66" y="110"/>
                  </a:cubicBezTo>
                  <a:cubicBezTo>
                    <a:pt x="58" y="110"/>
                    <a:pt x="51" y="117"/>
                    <a:pt x="51" y="125"/>
                  </a:cubicBezTo>
                  <a:cubicBezTo>
                    <a:pt x="51" y="133"/>
                    <a:pt x="58" y="140"/>
                    <a:pt x="66" y="140"/>
                  </a:cubicBezTo>
                  <a:cubicBezTo>
                    <a:pt x="72" y="140"/>
                    <a:pt x="77" y="136"/>
                    <a:pt x="79" y="131"/>
                  </a:cubicBezTo>
                  <a:cubicBezTo>
                    <a:pt x="81" y="131"/>
                    <a:pt x="81" y="131"/>
                    <a:pt x="81" y="131"/>
                  </a:cubicBezTo>
                  <a:cubicBezTo>
                    <a:pt x="93" y="131"/>
                    <a:pt x="103" y="121"/>
                    <a:pt x="103" y="109"/>
                  </a:cubicBezTo>
                  <a:cubicBezTo>
                    <a:pt x="103" y="98"/>
                    <a:pt x="103" y="98"/>
                    <a:pt x="103" y="98"/>
                  </a:cubicBezTo>
                  <a:cubicBezTo>
                    <a:pt x="111" y="98"/>
                    <a:pt x="111" y="98"/>
                    <a:pt x="111" y="98"/>
                  </a:cubicBezTo>
                  <a:cubicBezTo>
                    <a:pt x="123" y="98"/>
                    <a:pt x="132" y="89"/>
                    <a:pt x="132" y="77"/>
                  </a:cubicBezTo>
                  <a:cubicBezTo>
                    <a:pt x="132" y="66"/>
                    <a:pt x="123" y="56"/>
                    <a:pt x="111" y="56"/>
                  </a:cubicBezTo>
                  <a:close/>
                  <a:moveTo>
                    <a:pt x="29" y="85"/>
                  </a:moveTo>
                  <a:cubicBezTo>
                    <a:pt x="21" y="85"/>
                    <a:pt x="21" y="85"/>
                    <a:pt x="21" y="85"/>
                  </a:cubicBezTo>
                  <a:cubicBezTo>
                    <a:pt x="16" y="85"/>
                    <a:pt x="12" y="81"/>
                    <a:pt x="12" y="76"/>
                  </a:cubicBezTo>
                  <a:cubicBezTo>
                    <a:pt x="12" y="71"/>
                    <a:pt x="16" y="67"/>
                    <a:pt x="21" y="67"/>
                  </a:cubicBezTo>
                  <a:cubicBezTo>
                    <a:pt x="29" y="67"/>
                    <a:pt x="29" y="67"/>
                    <a:pt x="29" y="67"/>
                  </a:cubicBezTo>
                  <a:lnTo>
                    <a:pt x="29" y="85"/>
                  </a:lnTo>
                  <a:close/>
                  <a:moveTo>
                    <a:pt x="111" y="86"/>
                  </a:moveTo>
                  <a:cubicBezTo>
                    <a:pt x="103" y="86"/>
                    <a:pt x="103" y="86"/>
                    <a:pt x="103" y="86"/>
                  </a:cubicBezTo>
                  <a:cubicBezTo>
                    <a:pt x="103" y="68"/>
                    <a:pt x="103" y="68"/>
                    <a:pt x="103" y="68"/>
                  </a:cubicBezTo>
                  <a:cubicBezTo>
                    <a:pt x="111" y="68"/>
                    <a:pt x="111" y="68"/>
                    <a:pt x="111" y="68"/>
                  </a:cubicBezTo>
                  <a:cubicBezTo>
                    <a:pt x="116" y="68"/>
                    <a:pt x="120" y="72"/>
                    <a:pt x="120" y="77"/>
                  </a:cubicBezTo>
                  <a:cubicBezTo>
                    <a:pt x="120" y="82"/>
                    <a:pt x="116" y="86"/>
                    <a:pt x="111" y="8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sz="1705">
                <a:solidFill>
                  <a:schemeClr val="bg1">
                    <a:lumMod val="50000"/>
                  </a:schemeClr>
                </a:solidFill>
                <a:latin typeface="Arial" panose="020B0604020202020204" pitchFamily="34" charset="0"/>
                <a:ea typeface="微软雅黑" panose="020B0503020204020204" charset="-122"/>
                <a:sym typeface="Arial" panose="020B0604020202020204" pitchFamily="34" charset="0"/>
              </a:endParaRPr>
            </a:p>
          </p:txBody>
        </p:sp>
        <p:grpSp>
          <p:nvGrpSpPr>
            <p:cNvPr id="19" name="Group 24"/>
            <p:cNvGrpSpPr/>
            <p:nvPr/>
          </p:nvGrpSpPr>
          <p:grpSpPr bwMode="auto">
            <a:xfrm>
              <a:off x="7198785" y="3616325"/>
              <a:ext cx="410633" cy="351367"/>
              <a:chOff x="0" y="0"/>
              <a:chExt cx="280" cy="240"/>
            </a:xfrm>
          </p:grpSpPr>
          <p:sp>
            <p:nvSpPr>
              <p:cNvPr id="21" name="Freeform 25"/>
              <p:cNvSpPr>
                <a:spLocks noEditPoints="1"/>
              </p:cNvSpPr>
              <p:nvPr/>
            </p:nvSpPr>
            <p:spPr bwMode="auto">
              <a:xfrm>
                <a:off x="0" y="0"/>
                <a:ext cx="280" cy="240"/>
              </a:xfrm>
              <a:custGeom>
                <a:avLst/>
                <a:gdLst>
                  <a:gd name="T0" fmla="*/ 122 w 140"/>
                  <a:gd name="T1" fmla="*/ 20 h 120"/>
                  <a:gd name="T2" fmla="*/ 100 w 140"/>
                  <a:gd name="T3" fmla="*/ 20 h 120"/>
                  <a:gd name="T4" fmla="*/ 100 w 140"/>
                  <a:gd name="T5" fmla="*/ 18 h 120"/>
                  <a:gd name="T6" fmla="*/ 100 w 140"/>
                  <a:gd name="T7" fmla="*/ 15 h 120"/>
                  <a:gd name="T8" fmla="*/ 85 w 140"/>
                  <a:gd name="T9" fmla="*/ 0 h 120"/>
                  <a:gd name="T10" fmla="*/ 70 w 140"/>
                  <a:gd name="T11" fmla="*/ 0 h 120"/>
                  <a:gd name="T12" fmla="*/ 56 w 140"/>
                  <a:gd name="T13" fmla="*/ 15 h 120"/>
                  <a:gd name="T14" fmla="*/ 56 w 140"/>
                  <a:gd name="T15" fmla="*/ 20 h 120"/>
                  <a:gd name="T16" fmla="*/ 18 w 140"/>
                  <a:gd name="T17" fmla="*/ 20 h 120"/>
                  <a:gd name="T18" fmla="*/ 0 w 140"/>
                  <a:gd name="T19" fmla="*/ 38 h 120"/>
                  <a:gd name="T20" fmla="*/ 0 w 140"/>
                  <a:gd name="T21" fmla="*/ 101 h 120"/>
                  <a:gd name="T22" fmla="*/ 18 w 140"/>
                  <a:gd name="T23" fmla="*/ 120 h 120"/>
                  <a:gd name="T24" fmla="*/ 122 w 140"/>
                  <a:gd name="T25" fmla="*/ 120 h 120"/>
                  <a:gd name="T26" fmla="*/ 140 w 140"/>
                  <a:gd name="T27" fmla="*/ 101 h 120"/>
                  <a:gd name="T28" fmla="*/ 140 w 140"/>
                  <a:gd name="T29" fmla="*/ 38 h 120"/>
                  <a:gd name="T30" fmla="*/ 122 w 140"/>
                  <a:gd name="T31" fmla="*/ 20 h 120"/>
                  <a:gd name="T32" fmla="*/ 12 w 140"/>
                  <a:gd name="T33" fmla="*/ 101 h 120"/>
                  <a:gd name="T34" fmla="*/ 12 w 140"/>
                  <a:gd name="T35" fmla="*/ 38 h 120"/>
                  <a:gd name="T36" fmla="*/ 18 w 140"/>
                  <a:gd name="T37" fmla="*/ 32 h 120"/>
                  <a:gd name="T38" fmla="*/ 33 w 140"/>
                  <a:gd name="T39" fmla="*/ 32 h 120"/>
                  <a:gd name="T40" fmla="*/ 33 w 140"/>
                  <a:gd name="T41" fmla="*/ 108 h 120"/>
                  <a:gd name="T42" fmla="*/ 18 w 140"/>
                  <a:gd name="T43" fmla="*/ 108 h 120"/>
                  <a:gd name="T44" fmla="*/ 12 w 140"/>
                  <a:gd name="T45" fmla="*/ 101 h 120"/>
                  <a:gd name="T46" fmla="*/ 128 w 140"/>
                  <a:gd name="T47" fmla="*/ 101 h 120"/>
                  <a:gd name="T48" fmla="*/ 122 w 140"/>
                  <a:gd name="T49" fmla="*/ 108 h 120"/>
                  <a:gd name="T50" fmla="*/ 45 w 140"/>
                  <a:gd name="T51" fmla="*/ 108 h 120"/>
                  <a:gd name="T52" fmla="*/ 45 w 140"/>
                  <a:gd name="T53" fmla="*/ 32 h 120"/>
                  <a:gd name="T54" fmla="*/ 56 w 140"/>
                  <a:gd name="T55" fmla="*/ 32 h 120"/>
                  <a:gd name="T56" fmla="*/ 99 w 140"/>
                  <a:gd name="T57" fmla="*/ 32 h 120"/>
                  <a:gd name="T58" fmla="*/ 122 w 140"/>
                  <a:gd name="T59" fmla="*/ 32 h 120"/>
                  <a:gd name="T60" fmla="*/ 128 w 140"/>
                  <a:gd name="T61" fmla="*/ 38 h 120"/>
                  <a:gd name="T62" fmla="*/ 128 w 140"/>
                  <a:gd name="T63" fmla="*/ 10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0" h="120">
                    <a:moveTo>
                      <a:pt x="122" y="20"/>
                    </a:moveTo>
                    <a:cubicBezTo>
                      <a:pt x="100" y="20"/>
                      <a:pt x="100" y="20"/>
                      <a:pt x="100" y="20"/>
                    </a:cubicBezTo>
                    <a:cubicBezTo>
                      <a:pt x="100" y="18"/>
                      <a:pt x="100" y="18"/>
                      <a:pt x="100" y="18"/>
                    </a:cubicBezTo>
                    <a:cubicBezTo>
                      <a:pt x="100" y="15"/>
                      <a:pt x="100" y="15"/>
                      <a:pt x="100" y="15"/>
                    </a:cubicBezTo>
                    <a:cubicBezTo>
                      <a:pt x="100" y="6"/>
                      <a:pt x="93" y="0"/>
                      <a:pt x="85" y="0"/>
                    </a:cubicBezTo>
                    <a:cubicBezTo>
                      <a:pt x="70" y="0"/>
                      <a:pt x="70" y="0"/>
                      <a:pt x="70" y="0"/>
                    </a:cubicBezTo>
                    <a:cubicBezTo>
                      <a:pt x="62" y="0"/>
                      <a:pt x="56" y="6"/>
                      <a:pt x="56" y="15"/>
                    </a:cubicBezTo>
                    <a:cubicBezTo>
                      <a:pt x="56" y="20"/>
                      <a:pt x="56" y="20"/>
                      <a:pt x="56" y="20"/>
                    </a:cubicBezTo>
                    <a:cubicBezTo>
                      <a:pt x="18" y="20"/>
                      <a:pt x="18" y="20"/>
                      <a:pt x="18" y="20"/>
                    </a:cubicBezTo>
                    <a:cubicBezTo>
                      <a:pt x="8" y="20"/>
                      <a:pt x="0" y="28"/>
                      <a:pt x="0" y="38"/>
                    </a:cubicBezTo>
                    <a:cubicBezTo>
                      <a:pt x="0" y="101"/>
                      <a:pt x="0" y="101"/>
                      <a:pt x="0" y="101"/>
                    </a:cubicBezTo>
                    <a:cubicBezTo>
                      <a:pt x="0" y="112"/>
                      <a:pt x="8" y="120"/>
                      <a:pt x="18" y="120"/>
                    </a:cubicBezTo>
                    <a:cubicBezTo>
                      <a:pt x="122" y="120"/>
                      <a:pt x="122" y="120"/>
                      <a:pt x="122" y="120"/>
                    </a:cubicBezTo>
                    <a:cubicBezTo>
                      <a:pt x="132" y="120"/>
                      <a:pt x="140" y="111"/>
                      <a:pt x="140" y="101"/>
                    </a:cubicBezTo>
                    <a:cubicBezTo>
                      <a:pt x="140" y="38"/>
                      <a:pt x="140" y="38"/>
                      <a:pt x="140" y="38"/>
                    </a:cubicBezTo>
                    <a:cubicBezTo>
                      <a:pt x="140" y="28"/>
                      <a:pt x="132" y="20"/>
                      <a:pt x="122" y="20"/>
                    </a:cubicBezTo>
                    <a:close/>
                    <a:moveTo>
                      <a:pt x="12" y="101"/>
                    </a:moveTo>
                    <a:cubicBezTo>
                      <a:pt x="12" y="38"/>
                      <a:pt x="12" y="38"/>
                      <a:pt x="12" y="38"/>
                    </a:cubicBezTo>
                    <a:cubicBezTo>
                      <a:pt x="12" y="34"/>
                      <a:pt x="15" y="32"/>
                      <a:pt x="18" y="32"/>
                    </a:cubicBezTo>
                    <a:cubicBezTo>
                      <a:pt x="33" y="32"/>
                      <a:pt x="33" y="32"/>
                      <a:pt x="33" y="32"/>
                    </a:cubicBezTo>
                    <a:cubicBezTo>
                      <a:pt x="33" y="108"/>
                      <a:pt x="33" y="108"/>
                      <a:pt x="33" y="108"/>
                    </a:cubicBezTo>
                    <a:cubicBezTo>
                      <a:pt x="18" y="108"/>
                      <a:pt x="18" y="108"/>
                      <a:pt x="18" y="108"/>
                    </a:cubicBezTo>
                    <a:cubicBezTo>
                      <a:pt x="14" y="108"/>
                      <a:pt x="12" y="105"/>
                      <a:pt x="12" y="101"/>
                    </a:cubicBezTo>
                    <a:close/>
                    <a:moveTo>
                      <a:pt x="128" y="101"/>
                    </a:moveTo>
                    <a:cubicBezTo>
                      <a:pt x="128" y="105"/>
                      <a:pt x="125" y="108"/>
                      <a:pt x="122" y="108"/>
                    </a:cubicBezTo>
                    <a:cubicBezTo>
                      <a:pt x="45" y="108"/>
                      <a:pt x="45" y="108"/>
                      <a:pt x="45" y="108"/>
                    </a:cubicBezTo>
                    <a:cubicBezTo>
                      <a:pt x="45" y="32"/>
                      <a:pt x="45" y="32"/>
                      <a:pt x="45" y="32"/>
                    </a:cubicBezTo>
                    <a:cubicBezTo>
                      <a:pt x="56" y="32"/>
                      <a:pt x="56" y="32"/>
                      <a:pt x="56" y="32"/>
                    </a:cubicBezTo>
                    <a:cubicBezTo>
                      <a:pt x="99" y="32"/>
                      <a:pt x="99" y="32"/>
                      <a:pt x="99" y="32"/>
                    </a:cubicBezTo>
                    <a:cubicBezTo>
                      <a:pt x="122" y="32"/>
                      <a:pt x="122" y="32"/>
                      <a:pt x="122" y="32"/>
                    </a:cubicBezTo>
                    <a:cubicBezTo>
                      <a:pt x="125" y="32"/>
                      <a:pt x="128" y="34"/>
                      <a:pt x="128" y="38"/>
                    </a:cubicBezTo>
                    <a:lnTo>
                      <a:pt x="128" y="10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sz="1705">
                  <a:solidFill>
                    <a:schemeClr val="bg1">
                      <a:lumMod val="50000"/>
                    </a:schemeClr>
                  </a:solidFill>
                  <a:latin typeface="Arial" panose="020B0604020202020204" pitchFamily="34" charset="0"/>
                  <a:ea typeface="微软雅黑" panose="020B0503020204020204" charset="-122"/>
                  <a:sym typeface="Arial" panose="020B0604020202020204" pitchFamily="34" charset="0"/>
                </a:endParaRPr>
              </a:p>
            </p:txBody>
          </p:sp>
          <p:sp>
            <p:nvSpPr>
              <p:cNvPr id="22" name="Freeform 26"/>
              <p:cNvSpPr>
                <a:spLocks noEditPoints="1"/>
              </p:cNvSpPr>
              <p:nvPr/>
            </p:nvSpPr>
            <p:spPr bwMode="auto">
              <a:xfrm>
                <a:off x="112" y="100"/>
                <a:ext cx="88" cy="88"/>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32 h 44"/>
                  <a:gd name="T12" fmla="*/ 12 w 44"/>
                  <a:gd name="T13" fmla="*/ 22 h 44"/>
                  <a:gd name="T14" fmla="*/ 22 w 44"/>
                  <a:gd name="T15" fmla="*/ 12 h 44"/>
                  <a:gd name="T16" fmla="*/ 32 w 44"/>
                  <a:gd name="T17" fmla="*/ 22 h 44"/>
                  <a:gd name="T18" fmla="*/ 22 w 44"/>
                  <a:gd name="T19" fmla="*/ 3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2"/>
                    </a:moveTo>
                    <a:cubicBezTo>
                      <a:pt x="16" y="32"/>
                      <a:pt x="12" y="27"/>
                      <a:pt x="12" y="22"/>
                    </a:cubicBezTo>
                    <a:cubicBezTo>
                      <a:pt x="12" y="16"/>
                      <a:pt x="16" y="12"/>
                      <a:pt x="22" y="12"/>
                    </a:cubicBezTo>
                    <a:cubicBezTo>
                      <a:pt x="27" y="12"/>
                      <a:pt x="32" y="16"/>
                      <a:pt x="32" y="22"/>
                    </a:cubicBezTo>
                    <a:cubicBezTo>
                      <a:pt x="32" y="27"/>
                      <a:pt x="27" y="32"/>
                      <a:pt x="22"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sz="1705">
                  <a:solidFill>
                    <a:schemeClr val="bg1">
                      <a:lumMod val="50000"/>
                    </a:schemeClr>
                  </a:solidFill>
                  <a:latin typeface="Arial" panose="020B0604020202020204" pitchFamily="34" charset="0"/>
                  <a:ea typeface="微软雅黑" panose="020B0503020204020204" charset="-122"/>
                  <a:sym typeface="Arial" panose="020B0604020202020204" pitchFamily="34" charset="0"/>
                </a:endParaRPr>
              </a:p>
            </p:txBody>
          </p:sp>
        </p:grpSp>
        <p:sp>
          <p:nvSpPr>
            <p:cNvPr id="20" name="Freeform 27"/>
            <p:cNvSpPr>
              <a:spLocks noEditPoints="1"/>
            </p:cNvSpPr>
            <p:nvPr/>
          </p:nvSpPr>
          <p:spPr bwMode="auto">
            <a:xfrm>
              <a:off x="5941484" y="3669243"/>
              <a:ext cx="309034" cy="287866"/>
            </a:xfrm>
            <a:custGeom>
              <a:avLst/>
              <a:gdLst>
                <a:gd name="T0" fmla="*/ 138 w 142"/>
                <a:gd name="T1" fmla="*/ 47 h 133"/>
                <a:gd name="T2" fmla="*/ 114 w 142"/>
                <a:gd name="T3" fmla="*/ 30 h 133"/>
                <a:gd name="T4" fmla="*/ 114 w 142"/>
                <a:gd name="T5" fmla="*/ 12 h 133"/>
                <a:gd name="T6" fmla="*/ 108 w 142"/>
                <a:gd name="T7" fmla="*/ 6 h 133"/>
                <a:gd name="T8" fmla="*/ 104 w 142"/>
                <a:gd name="T9" fmla="*/ 6 h 133"/>
                <a:gd name="T10" fmla="*/ 98 w 142"/>
                <a:gd name="T11" fmla="*/ 12 h 133"/>
                <a:gd name="T12" fmla="*/ 98 w 142"/>
                <a:gd name="T13" fmla="*/ 18 h 133"/>
                <a:gd name="T14" fmla="*/ 74 w 142"/>
                <a:gd name="T15" fmla="*/ 2 h 133"/>
                <a:gd name="T16" fmla="*/ 68 w 142"/>
                <a:gd name="T17" fmla="*/ 2 h 133"/>
                <a:gd name="T18" fmla="*/ 4 w 142"/>
                <a:gd name="T19" fmla="*/ 47 h 133"/>
                <a:gd name="T20" fmla="*/ 2 w 142"/>
                <a:gd name="T21" fmla="*/ 56 h 133"/>
                <a:gd name="T22" fmla="*/ 10 w 142"/>
                <a:gd name="T23" fmla="*/ 57 h 133"/>
                <a:gd name="T24" fmla="*/ 17 w 142"/>
                <a:gd name="T25" fmla="*/ 52 h 133"/>
                <a:gd name="T26" fmla="*/ 17 w 142"/>
                <a:gd name="T27" fmla="*/ 123 h 133"/>
                <a:gd name="T28" fmla="*/ 27 w 142"/>
                <a:gd name="T29" fmla="*/ 133 h 133"/>
                <a:gd name="T30" fmla="*/ 115 w 142"/>
                <a:gd name="T31" fmla="*/ 133 h 133"/>
                <a:gd name="T32" fmla="*/ 125 w 142"/>
                <a:gd name="T33" fmla="*/ 123 h 133"/>
                <a:gd name="T34" fmla="*/ 125 w 142"/>
                <a:gd name="T35" fmla="*/ 52 h 133"/>
                <a:gd name="T36" fmla="*/ 132 w 142"/>
                <a:gd name="T37" fmla="*/ 57 h 133"/>
                <a:gd name="T38" fmla="*/ 135 w 142"/>
                <a:gd name="T39" fmla="*/ 58 h 133"/>
                <a:gd name="T40" fmla="*/ 140 w 142"/>
                <a:gd name="T41" fmla="*/ 56 h 133"/>
                <a:gd name="T42" fmla="*/ 138 w 142"/>
                <a:gd name="T43" fmla="*/ 47 h 133"/>
                <a:gd name="T44" fmla="*/ 83 w 142"/>
                <a:gd name="T45" fmla="*/ 121 h 133"/>
                <a:gd name="T46" fmla="*/ 59 w 142"/>
                <a:gd name="T47" fmla="*/ 121 h 133"/>
                <a:gd name="T48" fmla="*/ 59 w 142"/>
                <a:gd name="T49" fmla="*/ 84 h 133"/>
                <a:gd name="T50" fmla="*/ 83 w 142"/>
                <a:gd name="T51" fmla="*/ 84 h 133"/>
                <a:gd name="T52" fmla="*/ 83 w 142"/>
                <a:gd name="T53" fmla="*/ 121 h 133"/>
                <a:gd name="T54" fmla="*/ 113 w 142"/>
                <a:gd name="T55" fmla="*/ 121 h 133"/>
                <a:gd name="T56" fmla="*/ 95 w 142"/>
                <a:gd name="T57" fmla="*/ 121 h 133"/>
                <a:gd name="T58" fmla="*/ 95 w 142"/>
                <a:gd name="T59" fmla="*/ 82 h 133"/>
                <a:gd name="T60" fmla="*/ 85 w 142"/>
                <a:gd name="T61" fmla="*/ 72 h 133"/>
                <a:gd name="T62" fmla="*/ 57 w 142"/>
                <a:gd name="T63" fmla="*/ 72 h 133"/>
                <a:gd name="T64" fmla="*/ 47 w 142"/>
                <a:gd name="T65" fmla="*/ 82 h 133"/>
                <a:gd name="T66" fmla="*/ 47 w 142"/>
                <a:gd name="T67" fmla="*/ 121 h 133"/>
                <a:gd name="T68" fmla="*/ 29 w 142"/>
                <a:gd name="T69" fmla="*/ 121 h 133"/>
                <a:gd name="T70" fmla="*/ 29 w 142"/>
                <a:gd name="T71" fmla="*/ 44 h 133"/>
                <a:gd name="T72" fmla="*/ 71 w 142"/>
                <a:gd name="T73" fmla="*/ 14 h 133"/>
                <a:gd name="T74" fmla="*/ 113 w 142"/>
                <a:gd name="T75" fmla="*/ 44 h 133"/>
                <a:gd name="T76" fmla="*/ 113 w 142"/>
                <a:gd name="T77" fmla="*/ 12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2" h="133">
                  <a:moveTo>
                    <a:pt x="138" y="47"/>
                  </a:moveTo>
                  <a:cubicBezTo>
                    <a:pt x="114" y="30"/>
                    <a:pt x="114" y="30"/>
                    <a:pt x="114" y="30"/>
                  </a:cubicBezTo>
                  <a:cubicBezTo>
                    <a:pt x="114" y="12"/>
                    <a:pt x="114" y="12"/>
                    <a:pt x="114" y="12"/>
                  </a:cubicBezTo>
                  <a:cubicBezTo>
                    <a:pt x="114" y="9"/>
                    <a:pt x="111" y="6"/>
                    <a:pt x="108" y="6"/>
                  </a:cubicBezTo>
                  <a:cubicBezTo>
                    <a:pt x="104" y="6"/>
                    <a:pt x="104" y="6"/>
                    <a:pt x="104" y="6"/>
                  </a:cubicBezTo>
                  <a:cubicBezTo>
                    <a:pt x="100" y="6"/>
                    <a:pt x="98" y="9"/>
                    <a:pt x="98" y="12"/>
                  </a:cubicBezTo>
                  <a:cubicBezTo>
                    <a:pt x="98" y="18"/>
                    <a:pt x="98" y="18"/>
                    <a:pt x="98" y="18"/>
                  </a:cubicBezTo>
                  <a:cubicBezTo>
                    <a:pt x="74" y="2"/>
                    <a:pt x="74" y="2"/>
                    <a:pt x="74" y="2"/>
                  </a:cubicBezTo>
                  <a:cubicBezTo>
                    <a:pt x="72" y="0"/>
                    <a:pt x="70" y="0"/>
                    <a:pt x="68" y="2"/>
                  </a:cubicBezTo>
                  <a:cubicBezTo>
                    <a:pt x="4" y="47"/>
                    <a:pt x="4" y="47"/>
                    <a:pt x="4" y="47"/>
                  </a:cubicBezTo>
                  <a:cubicBezTo>
                    <a:pt x="1" y="49"/>
                    <a:pt x="0" y="53"/>
                    <a:pt x="2" y="56"/>
                  </a:cubicBezTo>
                  <a:cubicBezTo>
                    <a:pt x="4" y="58"/>
                    <a:pt x="8" y="59"/>
                    <a:pt x="10" y="57"/>
                  </a:cubicBezTo>
                  <a:cubicBezTo>
                    <a:pt x="17" y="52"/>
                    <a:pt x="17" y="52"/>
                    <a:pt x="17" y="52"/>
                  </a:cubicBezTo>
                  <a:cubicBezTo>
                    <a:pt x="17" y="123"/>
                    <a:pt x="17" y="123"/>
                    <a:pt x="17" y="123"/>
                  </a:cubicBezTo>
                  <a:cubicBezTo>
                    <a:pt x="17" y="129"/>
                    <a:pt x="21" y="133"/>
                    <a:pt x="27" y="133"/>
                  </a:cubicBezTo>
                  <a:cubicBezTo>
                    <a:pt x="115" y="133"/>
                    <a:pt x="115" y="133"/>
                    <a:pt x="115" y="133"/>
                  </a:cubicBezTo>
                  <a:cubicBezTo>
                    <a:pt x="121" y="133"/>
                    <a:pt x="125" y="129"/>
                    <a:pt x="125" y="123"/>
                  </a:cubicBezTo>
                  <a:cubicBezTo>
                    <a:pt x="125" y="52"/>
                    <a:pt x="125" y="52"/>
                    <a:pt x="125" y="52"/>
                  </a:cubicBezTo>
                  <a:cubicBezTo>
                    <a:pt x="132" y="57"/>
                    <a:pt x="132" y="57"/>
                    <a:pt x="132" y="57"/>
                  </a:cubicBezTo>
                  <a:cubicBezTo>
                    <a:pt x="133" y="58"/>
                    <a:pt x="134" y="58"/>
                    <a:pt x="135" y="58"/>
                  </a:cubicBezTo>
                  <a:cubicBezTo>
                    <a:pt x="137" y="58"/>
                    <a:pt x="139" y="57"/>
                    <a:pt x="140" y="56"/>
                  </a:cubicBezTo>
                  <a:cubicBezTo>
                    <a:pt x="142" y="53"/>
                    <a:pt x="141" y="49"/>
                    <a:pt x="138" y="47"/>
                  </a:cubicBezTo>
                  <a:close/>
                  <a:moveTo>
                    <a:pt x="83" y="121"/>
                  </a:moveTo>
                  <a:cubicBezTo>
                    <a:pt x="59" y="121"/>
                    <a:pt x="59" y="121"/>
                    <a:pt x="59" y="121"/>
                  </a:cubicBezTo>
                  <a:cubicBezTo>
                    <a:pt x="59" y="84"/>
                    <a:pt x="59" y="84"/>
                    <a:pt x="59" y="84"/>
                  </a:cubicBezTo>
                  <a:cubicBezTo>
                    <a:pt x="83" y="84"/>
                    <a:pt x="83" y="84"/>
                    <a:pt x="83" y="84"/>
                  </a:cubicBezTo>
                  <a:lnTo>
                    <a:pt x="83" y="121"/>
                  </a:lnTo>
                  <a:close/>
                  <a:moveTo>
                    <a:pt x="113" y="121"/>
                  </a:moveTo>
                  <a:cubicBezTo>
                    <a:pt x="95" y="121"/>
                    <a:pt x="95" y="121"/>
                    <a:pt x="95" y="121"/>
                  </a:cubicBezTo>
                  <a:cubicBezTo>
                    <a:pt x="95" y="82"/>
                    <a:pt x="95" y="82"/>
                    <a:pt x="95" y="82"/>
                  </a:cubicBezTo>
                  <a:cubicBezTo>
                    <a:pt x="95" y="76"/>
                    <a:pt x="90" y="72"/>
                    <a:pt x="85" y="72"/>
                  </a:cubicBezTo>
                  <a:cubicBezTo>
                    <a:pt x="57" y="72"/>
                    <a:pt x="57" y="72"/>
                    <a:pt x="57" y="72"/>
                  </a:cubicBezTo>
                  <a:cubicBezTo>
                    <a:pt x="52" y="72"/>
                    <a:pt x="47" y="76"/>
                    <a:pt x="47" y="82"/>
                  </a:cubicBezTo>
                  <a:cubicBezTo>
                    <a:pt x="47" y="121"/>
                    <a:pt x="47" y="121"/>
                    <a:pt x="47" y="121"/>
                  </a:cubicBezTo>
                  <a:cubicBezTo>
                    <a:pt x="29" y="121"/>
                    <a:pt x="29" y="121"/>
                    <a:pt x="29" y="121"/>
                  </a:cubicBezTo>
                  <a:cubicBezTo>
                    <a:pt x="29" y="44"/>
                    <a:pt x="29" y="44"/>
                    <a:pt x="29" y="44"/>
                  </a:cubicBezTo>
                  <a:cubicBezTo>
                    <a:pt x="71" y="14"/>
                    <a:pt x="71" y="14"/>
                    <a:pt x="71" y="14"/>
                  </a:cubicBezTo>
                  <a:cubicBezTo>
                    <a:pt x="113" y="44"/>
                    <a:pt x="113" y="44"/>
                    <a:pt x="113" y="44"/>
                  </a:cubicBezTo>
                  <a:lnTo>
                    <a:pt x="113" y="121"/>
                  </a:lnTo>
                  <a:close/>
                </a:path>
              </a:pathLst>
            </a:custGeom>
            <a:solidFill>
              <a:schemeClr val="bg1"/>
            </a:solidFill>
            <a:ln>
              <a:noFill/>
            </a:ln>
          </p:spPr>
          <p:txBody>
            <a:bodyPr/>
            <a:lstStyle/>
            <a:p>
              <a:pPr>
                <a:lnSpc>
                  <a:spcPct val="120000"/>
                </a:lnSpc>
              </a:pPr>
              <a:endParaRPr lang="zh-CN" altLang="en-US" sz="1705">
                <a:solidFill>
                  <a:schemeClr val="bg1">
                    <a:lumMod val="50000"/>
                  </a:schemeClr>
                </a:solidFill>
                <a:latin typeface="Arial" panose="020B0604020202020204" pitchFamily="34" charset="0"/>
                <a:ea typeface="微软雅黑" panose="020B0503020204020204" charset="-122"/>
                <a:sym typeface="Arial" panose="020B0604020202020204" pitchFamily="34" charset="0"/>
              </a:endParaRPr>
            </a:p>
          </p:txBody>
        </p:sp>
      </p:grpSp>
      <p:grpSp>
        <p:nvGrpSpPr>
          <p:cNvPr id="33" name="组合 32"/>
          <p:cNvGrpSpPr/>
          <p:nvPr/>
        </p:nvGrpSpPr>
        <p:grpSpPr>
          <a:xfrm>
            <a:off x="8237495" y="1501282"/>
            <a:ext cx="2432133" cy="1271666"/>
            <a:chOff x="8086665" y="1482428"/>
            <a:chExt cx="2432133" cy="1271666"/>
          </a:xfrm>
        </p:grpSpPr>
        <p:sp>
          <p:nvSpPr>
            <p:cNvPr id="25" name="文本框 24"/>
            <p:cNvSpPr txBox="1"/>
            <p:nvPr/>
          </p:nvSpPr>
          <p:spPr bwMode="auto">
            <a:xfrm>
              <a:off x="8086665" y="1830764"/>
              <a:ext cx="2231659" cy="923330"/>
            </a:xfrm>
            <a:prstGeom prst="rect">
              <a:avLst/>
            </a:prstGeom>
            <a:noFill/>
          </p:spPr>
          <p:txBody>
            <a:bodyPr wrap="square">
              <a:spAutoFit/>
            </a:bodyPr>
            <a:lstStyle/>
            <a:p>
              <a:pPr>
                <a:lnSpc>
                  <a:spcPct val="150000"/>
                </a:lnSpc>
              </a:pPr>
              <a:r>
                <a:rPr lang="zh-CN" altLang="en-US" sz="1200" dirty="0">
                  <a:solidFill>
                    <a:srgbClr val="EED9D8"/>
                  </a:solidFill>
                  <a:latin typeface="思源黑体 CN Normal" panose="020B0400000000000000" pitchFamily="34" charset="-122"/>
                  <a:ea typeface="思源黑体 CN Normal" panose="020B0400000000000000" pitchFamily="34" charset="-122"/>
                  <a:cs typeface="华文黑体" pitchFamily="2" charset="-122"/>
                </a:rPr>
                <a:t>双击输入替换内容双击输入替换内容双击输入替换内容双击输入替换内容双击输入</a:t>
              </a:r>
              <a:endParaRPr lang="zh-CN" altLang="en-US" sz="1200" dirty="0">
                <a:solidFill>
                  <a:srgbClr val="EED9D8"/>
                </a:solidFill>
                <a:latin typeface="思源黑体 CN Normal" panose="020B0400000000000000" pitchFamily="34" charset="-122"/>
                <a:ea typeface="思源黑体 CN Normal" panose="020B0400000000000000" pitchFamily="34" charset="-122"/>
              </a:endParaRPr>
            </a:p>
          </p:txBody>
        </p:sp>
        <p:sp>
          <p:nvSpPr>
            <p:cNvPr id="26" name="文本框 25"/>
            <p:cNvSpPr txBox="1"/>
            <p:nvPr/>
          </p:nvSpPr>
          <p:spPr bwMode="auto">
            <a:xfrm>
              <a:off x="8112440" y="1482428"/>
              <a:ext cx="2406358" cy="335989"/>
            </a:xfrm>
            <a:prstGeom prst="rect">
              <a:avLst/>
            </a:prstGeom>
            <a:noFill/>
          </p:spPr>
          <p:txBody>
            <a:bodyPr wrap="square">
              <a:spAutoFit/>
            </a:bodyPr>
            <a:lstStyle/>
            <a:p>
              <a:pPr>
                <a:lnSpc>
                  <a:spcPts val="1900"/>
                </a:lnSpc>
                <a:defRPr/>
              </a:pPr>
              <a:r>
                <a:rPr lang="zh-CN" altLang="en-US" sz="1600" dirty="0">
                  <a:solidFill>
                    <a:srgbClr val="EED9D8"/>
                  </a:solidFill>
                  <a:latin typeface="思源黑体 CN Normal" panose="020B0400000000000000" pitchFamily="34" charset="-122"/>
                  <a:ea typeface="思源黑体 CN Normal" panose="020B0400000000000000" pitchFamily="34" charset="-122"/>
                </a:rPr>
                <a:t>在此添加标题</a:t>
              </a:r>
              <a:endParaRPr lang="zh-CN" altLang="en-US" sz="1600" dirty="0">
                <a:solidFill>
                  <a:srgbClr val="EED9D8"/>
                </a:solidFill>
                <a:latin typeface="思源黑体 CN Normal" panose="020B0400000000000000" pitchFamily="34" charset="-122"/>
                <a:ea typeface="思源黑体 CN Normal" panose="020B0400000000000000" pitchFamily="34" charset="-122"/>
              </a:endParaRPr>
            </a:p>
          </p:txBody>
        </p:sp>
      </p:grpSp>
      <p:grpSp>
        <p:nvGrpSpPr>
          <p:cNvPr id="34" name="组合 33"/>
          <p:cNvGrpSpPr/>
          <p:nvPr/>
        </p:nvGrpSpPr>
        <p:grpSpPr>
          <a:xfrm>
            <a:off x="8083867" y="4094491"/>
            <a:ext cx="2433531" cy="1284965"/>
            <a:chOff x="8083867" y="4358445"/>
            <a:chExt cx="2433531" cy="1284965"/>
          </a:xfrm>
        </p:grpSpPr>
        <p:sp>
          <p:nvSpPr>
            <p:cNvPr id="27" name="文本框 26"/>
            <p:cNvSpPr txBox="1"/>
            <p:nvPr/>
          </p:nvSpPr>
          <p:spPr bwMode="auto">
            <a:xfrm>
              <a:off x="8083867" y="4720080"/>
              <a:ext cx="2234457" cy="923330"/>
            </a:xfrm>
            <a:prstGeom prst="rect">
              <a:avLst/>
            </a:prstGeom>
            <a:noFill/>
          </p:spPr>
          <p:txBody>
            <a:bodyPr wrap="square">
              <a:spAutoFit/>
            </a:bodyPr>
            <a:lstStyle/>
            <a:p>
              <a:pPr>
                <a:lnSpc>
                  <a:spcPct val="150000"/>
                </a:lnSpc>
              </a:pPr>
              <a:r>
                <a:rPr lang="zh-CN" altLang="en-US" sz="1200" dirty="0">
                  <a:solidFill>
                    <a:srgbClr val="EED9D8"/>
                  </a:solidFill>
                  <a:latin typeface="思源黑体 CN Normal" panose="020B0400000000000000" pitchFamily="34" charset="-122"/>
                  <a:ea typeface="思源黑体 CN Normal" panose="020B0400000000000000" pitchFamily="34" charset="-122"/>
                  <a:cs typeface="华文黑体" pitchFamily="2" charset="-122"/>
                </a:rPr>
                <a:t>双击输入替换内容双击输入替换内容双击输入替换内容双击输入替换内容双击输入</a:t>
              </a:r>
              <a:endParaRPr lang="zh-CN" altLang="en-US" sz="1200" dirty="0">
                <a:solidFill>
                  <a:srgbClr val="EED9D8"/>
                </a:solidFill>
                <a:latin typeface="思源黑体 CN Normal" panose="020B0400000000000000" pitchFamily="34" charset="-122"/>
                <a:ea typeface="思源黑体 CN Normal" panose="020B0400000000000000" pitchFamily="34" charset="-122"/>
              </a:endParaRPr>
            </a:p>
          </p:txBody>
        </p:sp>
        <p:sp>
          <p:nvSpPr>
            <p:cNvPr id="28" name="文本框 27"/>
            <p:cNvSpPr txBox="1"/>
            <p:nvPr/>
          </p:nvSpPr>
          <p:spPr bwMode="auto">
            <a:xfrm>
              <a:off x="8111040" y="4358445"/>
              <a:ext cx="2406358" cy="335989"/>
            </a:xfrm>
            <a:prstGeom prst="rect">
              <a:avLst/>
            </a:prstGeom>
            <a:noFill/>
          </p:spPr>
          <p:txBody>
            <a:bodyPr wrap="square">
              <a:spAutoFit/>
            </a:bodyPr>
            <a:lstStyle/>
            <a:p>
              <a:pPr>
                <a:lnSpc>
                  <a:spcPts val="1900"/>
                </a:lnSpc>
                <a:defRPr/>
              </a:pPr>
              <a:r>
                <a:rPr lang="zh-CN" altLang="en-US" sz="1600" dirty="0">
                  <a:solidFill>
                    <a:srgbClr val="EED9D8"/>
                  </a:solidFill>
                  <a:latin typeface="思源黑体 CN Normal" panose="020B0400000000000000" pitchFamily="34" charset="-122"/>
                  <a:ea typeface="思源黑体 CN Normal" panose="020B0400000000000000" pitchFamily="34" charset="-122"/>
                </a:rPr>
                <a:t>在此添加标题</a:t>
              </a:r>
              <a:endParaRPr lang="zh-CN" altLang="en-US" sz="1600" dirty="0">
                <a:solidFill>
                  <a:srgbClr val="EED9D8"/>
                </a:solidFill>
                <a:latin typeface="思源黑体 CN Normal" panose="020B0400000000000000" pitchFamily="34" charset="-122"/>
                <a:ea typeface="思源黑体 CN Normal" panose="020B0400000000000000" pitchFamily="34" charset="-122"/>
              </a:endParaRPr>
            </a:p>
          </p:txBody>
        </p:sp>
      </p:grpSp>
      <p:grpSp>
        <p:nvGrpSpPr>
          <p:cNvPr id="35" name="组合 34"/>
          <p:cNvGrpSpPr/>
          <p:nvPr/>
        </p:nvGrpSpPr>
        <p:grpSpPr>
          <a:xfrm>
            <a:off x="1230041" y="1463574"/>
            <a:ext cx="2406358" cy="1286180"/>
            <a:chOff x="1663674" y="1482428"/>
            <a:chExt cx="2406358" cy="1286180"/>
          </a:xfrm>
        </p:grpSpPr>
        <p:sp>
          <p:nvSpPr>
            <p:cNvPr id="29" name="文本框 28"/>
            <p:cNvSpPr txBox="1"/>
            <p:nvPr/>
          </p:nvSpPr>
          <p:spPr bwMode="auto">
            <a:xfrm>
              <a:off x="1835864" y="1845278"/>
              <a:ext cx="2217145" cy="923330"/>
            </a:xfrm>
            <a:prstGeom prst="rect">
              <a:avLst/>
            </a:prstGeom>
            <a:noFill/>
          </p:spPr>
          <p:txBody>
            <a:bodyPr wrap="square">
              <a:spAutoFit/>
            </a:bodyPr>
            <a:lstStyle/>
            <a:p>
              <a:pPr algn="r">
                <a:lnSpc>
                  <a:spcPct val="150000"/>
                </a:lnSpc>
              </a:pPr>
              <a:r>
                <a:rPr lang="zh-CN" altLang="en-US" sz="1200" dirty="0">
                  <a:solidFill>
                    <a:srgbClr val="EED9D8"/>
                  </a:solidFill>
                  <a:latin typeface="思源黑体 CN Normal" panose="020B0400000000000000" pitchFamily="34" charset="-122"/>
                  <a:ea typeface="思源黑体 CN Normal" panose="020B0400000000000000" pitchFamily="34" charset="-122"/>
                  <a:cs typeface="华文黑体" pitchFamily="2" charset="-122"/>
                </a:rPr>
                <a:t>双击输入替换内容双击输入替换内容双击输入替换内容双击输入替换内容双击输入</a:t>
              </a:r>
              <a:endParaRPr lang="zh-CN" altLang="en-US" sz="1200" dirty="0">
                <a:solidFill>
                  <a:srgbClr val="EED9D8"/>
                </a:solidFill>
                <a:latin typeface="思源黑体 CN Normal" panose="020B0400000000000000" pitchFamily="34" charset="-122"/>
                <a:ea typeface="思源黑体 CN Normal" panose="020B0400000000000000" pitchFamily="34" charset="-122"/>
              </a:endParaRPr>
            </a:p>
          </p:txBody>
        </p:sp>
        <p:sp>
          <p:nvSpPr>
            <p:cNvPr id="30" name="文本框 29"/>
            <p:cNvSpPr txBox="1"/>
            <p:nvPr/>
          </p:nvSpPr>
          <p:spPr bwMode="auto">
            <a:xfrm>
              <a:off x="1663674" y="1482428"/>
              <a:ext cx="2406358" cy="335989"/>
            </a:xfrm>
            <a:prstGeom prst="rect">
              <a:avLst/>
            </a:prstGeom>
            <a:noFill/>
          </p:spPr>
          <p:txBody>
            <a:bodyPr wrap="square">
              <a:spAutoFit/>
            </a:bodyPr>
            <a:lstStyle/>
            <a:p>
              <a:pPr algn="r">
                <a:lnSpc>
                  <a:spcPts val="1900"/>
                </a:lnSpc>
                <a:defRPr/>
              </a:pPr>
              <a:r>
                <a:rPr lang="zh-CN" altLang="en-US" sz="1600" dirty="0">
                  <a:solidFill>
                    <a:srgbClr val="EED9D8"/>
                  </a:solidFill>
                  <a:latin typeface="思源黑体 CN Normal" panose="020B0400000000000000" pitchFamily="34" charset="-122"/>
                  <a:ea typeface="思源黑体 CN Normal" panose="020B0400000000000000" pitchFamily="34" charset="-122"/>
                </a:rPr>
                <a:t>在此添加标题</a:t>
              </a:r>
              <a:endParaRPr lang="zh-CN" altLang="en-US" sz="1600" dirty="0">
                <a:solidFill>
                  <a:srgbClr val="EED9D8"/>
                </a:solidFill>
                <a:latin typeface="思源黑体 CN Normal" panose="020B0400000000000000" pitchFamily="34" charset="-122"/>
                <a:ea typeface="思源黑体 CN Normal" panose="020B0400000000000000" pitchFamily="34" charset="-122"/>
              </a:endParaRPr>
            </a:p>
          </p:txBody>
        </p:sp>
      </p:grpSp>
      <p:grpSp>
        <p:nvGrpSpPr>
          <p:cNvPr id="36" name="组合 35"/>
          <p:cNvGrpSpPr/>
          <p:nvPr/>
        </p:nvGrpSpPr>
        <p:grpSpPr>
          <a:xfrm>
            <a:off x="1299127" y="4084420"/>
            <a:ext cx="2426145" cy="1257152"/>
            <a:chOff x="1641378" y="4358445"/>
            <a:chExt cx="2426145" cy="1257152"/>
          </a:xfrm>
        </p:grpSpPr>
        <p:sp>
          <p:nvSpPr>
            <p:cNvPr id="31" name="文本框 30"/>
            <p:cNvSpPr txBox="1"/>
            <p:nvPr/>
          </p:nvSpPr>
          <p:spPr bwMode="auto">
            <a:xfrm>
              <a:off x="1835864" y="4692267"/>
              <a:ext cx="2231659" cy="923330"/>
            </a:xfrm>
            <a:prstGeom prst="rect">
              <a:avLst/>
            </a:prstGeom>
            <a:noFill/>
          </p:spPr>
          <p:txBody>
            <a:bodyPr wrap="square">
              <a:spAutoFit/>
            </a:bodyPr>
            <a:lstStyle/>
            <a:p>
              <a:pPr algn="r">
                <a:lnSpc>
                  <a:spcPct val="150000"/>
                </a:lnSpc>
              </a:pPr>
              <a:r>
                <a:rPr lang="zh-CN" altLang="en-US" sz="1200" dirty="0">
                  <a:solidFill>
                    <a:srgbClr val="EED9D8"/>
                  </a:solidFill>
                  <a:latin typeface="思源黑体 CN Normal" panose="020B0400000000000000" pitchFamily="34" charset="-122"/>
                  <a:ea typeface="思源黑体 CN Normal" panose="020B0400000000000000" pitchFamily="34" charset="-122"/>
                  <a:cs typeface="华文黑体" pitchFamily="2" charset="-122"/>
                </a:rPr>
                <a:t>双击输入替换内容双击输入替换内容双击输入替换内容双击输入替换内容双击输入</a:t>
              </a:r>
              <a:endParaRPr lang="zh-CN" altLang="en-US" sz="1200" dirty="0">
                <a:solidFill>
                  <a:srgbClr val="EED9D8"/>
                </a:solidFill>
                <a:latin typeface="思源黑体 CN Normal" panose="020B0400000000000000" pitchFamily="34" charset="-122"/>
                <a:ea typeface="思源黑体 CN Normal" panose="020B0400000000000000" pitchFamily="34" charset="-122"/>
              </a:endParaRPr>
            </a:p>
          </p:txBody>
        </p:sp>
        <p:sp>
          <p:nvSpPr>
            <p:cNvPr id="32" name="文本框 31"/>
            <p:cNvSpPr txBox="1"/>
            <p:nvPr/>
          </p:nvSpPr>
          <p:spPr bwMode="auto">
            <a:xfrm>
              <a:off x="1641378" y="4358445"/>
              <a:ext cx="2406358" cy="335989"/>
            </a:xfrm>
            <a:prstGeom prst="rect">
              <a:avLst/>
            </a:prstGeom>
            <a:noFill/>
          </p:spPr>
          <p:txBody>
            <a:bodyPr wrap="square">
              <a:spAutoFit/>
            </a:bodyPr>
            <a:lstStyle/>
            <a:p>
              <a:pPr algn="r">
                <a:lnSpc>
                  <a:spcPts val="1900"/>
                </a:lnSpc>
                <a:defRPr/>
              </a:pPr>
              <a:r>
                <a:rPr lang="zh-CN" altLang="en-US" sz="1600" dirty="0">
                  <a:solidFill>
                    <a:srgbClr val="EED9D8"/>
                  </a:solidFill>
                  <a:latin typeface="思源黑体 CN Normal" panose="020B0400000000000000" pitchFamily="34" charset="-122"/>
                  <a:ea typeface="思源黑体 CN Normal" panose="020B0400000000000000" pitchFamily="34" charset="-122"/>
                </a:rPr>
                <a:t>在此添加标题</a:t>
              </a:r>
              <a:endParaRPr lang="zh-CN" altLang="en-US" sz="1600" dirty="0">
                <a:solidFill>
                  <a:srgbClr val="EED9D8"/>
                </a:solidFill>
                <a:latin typeface="思源黑体 CN Normal" panose="020B0400000000000000" pitchFamily="34" charset="-122"/>
                <a:ea typeface="思源黑体 CN Normal" panose="020B0400000000000000"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1000"/>
                                        <p:tgtEl>
                                          <p:spTgt spid="35"/>
                                        </p:tgtEl>
                                      </p:cBhvr>
                                    </p:animEffect>
                                    <p:anim calcmode="lin" valueType="num">
                                      <p:cBhvr>
                                        <p:cTn id="14" dur="1000" fill="hold"/>
                                        <p:tgtEl>
                                          <p:spTgt spid="35"/>
                                        </p:tgtEl>
                                        <p:attrNameLst>
                                          <p:attrName>ppt_x</p:attrName>
                                        </p:attrNameLst>
                                      </p:cBhvr>
                                      <p:tavLst>
                                        <p:tav tm="0">
                                          <p:val>
                                            <p:strVal val="#ppt_x"/>
                                          </p:val>
                                        </p:tav>
                                        <p:tav tm="100000">
                                          <p:val>
                                            <p:strVal val="#ppt_x"/>
                                          </p:val>
                                        </p:tav>
                                      </p:tavLst>
                                    </p:anim>
                                    <p:anim calcmode="lin" valueType="num">
                                      <p:cBhvr>
                                        <p:cTn id="15" dur="1000" fill="hold"/>
                                        <p:tgtEl>
                                          <p:spTgt spid="35"/>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1000"/>
                                        <p:tgtEl>
                                          <p:spTgt spid="36"/>
                                        </p:tgtEl>
                                      </p:cBhvr>
                                    </p:animEffect>
                                    <p:anim calcmode="lin" valueType="num">
                                      <p:cBhvr>
                                        <p:cTn id="26" dur="1000" fill="hold"/>
                                        <p:tgtEl>
                                          <p:spTgt spid="36"/>
                                        </p:tgtEl>
                                        <p:attrNameLst>
                                          <p:attrName>ppt_x</p:attrName>
                                        </p:attrNameLst>
                                      </p:cBhvr>
                                      <p:tavLst>
                                        <p:tav tm="0">
                                          <p:val>
                                            <p:strVal val="#ppt_x"/>
                                          </p:val>
                                        </p:tav>
                                        <p:tav tm="100000">
                                          <p:val>
                                            <p:strVal val="#ppt_x"/>
                                          </p:val>
                                        </p:tav>
                                      </p:tavLst>
                                    </p:anim>
                                    <p:anim calcmode="lin" valueType="num">
                                      <p:cBhvr>
                                        <p:cTn id="27" dur="1000" fill="hold"/>
                                        <p:tgtEl>
                                          <p:spTgt spid="36"/>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204301"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nvGrpSpPr>
        <p:grpSpPr>
          <a:xfrm>
            <a:off x="773705" y="1870582"/>
            <a:ext cx="9542804" cy="3315184"/>
            <a:chOff x="201000" y="1539236"/>
            <a:chExt cx="10147846" cy="3525376"/>
          </a:xfrm>
        </p:grpSpPr>
        <p:grpSp>
          <p:nvGrpSpPr>
            <p:cNvPr id="3" name="íṥ1îďê"/>
            <p:cNvGrpSpPr/>
            <p:nvPr/>
          </p:nvGrpSpPr>
          <p:grpSpPr>
            <a:xfrm>
              <a:off x="201000" y="2061709"/>
              <a:ext cx="5261008" cy="3002903"/>
              <a:chOff x="345504" y="1787850"/>
              <a:chExt cx="5750496" cy="3282295"/>
            </a:xfrm>
          </p:grpSpPr>
          <p:grpSp>
            <p:nvGrpSpPr>
              <p:cNvPr id="8" name="îṩļîďe"/>
              <p:cNvGrpSpPr/>
              <p:nvPr/>
            </p:nvGrpSpPr>
            <p:grpSpPr bwMode="auto">
              <a:xfrm>
                <a:off x="345504" y="1787850"/>
                <a:ext cx="5750496" cy="3282295"/>
                <a:chOff x="8540751" y="4843463"/>
                <a:chExt cx="8012112" cy="4562475"/>
              </a:xfrm>
              <a:effectLst/>
            </p:grpSpPr>
            <p:sp>
              <p:nvSpPr>
                <p:cNvPr id="10" name="iṣḻîdê"/>
                <p:cNvSpPr/>
                <p:nvPr/>
              </p:nvSpPr>
              <p:spPr bwMode="auto">
                <a:xfrm>
                  <a:off x="9321800" y="4843463"/>
                  <a:ext cx="6480176" cy="4421188"/>
                </a:xfrm>
                <a:custGeom>
                  <a:avLst/>
                  <a:gdLst>
                    <a:gd name="T0" fmla="*/ 17508 w 18000"/>
                    <a:gd name="T1" fmla="*/ 12280 h 12281"/>
                    <a:gd name="T2" fmla="*/ 491 w 18000"/>
                    <a:gd name="T3" fmla="*/ 12280 h 12281"/>
                    <a:gd name="T4" fmla="*/ 0 w 18000"/>
                    <a:gd name="T5" fmla="*/ 11792 h 12281"/>
                    <a:gd name="T6" fmla="*/ 0 w 18000"/>
                    <a:gd name="T7" fmla="*/ 488 h 12281"/>
                    <a:gd name="T8" fmla="*/ 491 w 18000"/>
                    <a:gd name="T9" fmla="*/ 0 h 12281"/>
                    <a:gd name="T10" fmla="*/ 17508 w 18000"/>
                    <a:gd name="T11" fmla="*/ 0 h 12281"/>
                    <a:gd name="T12" fmla="*/ 17999 w 18000"/>
                    <a:gd name="T13" fmla="*/ 488 h 12281"/>
                    <a:gd name="T14" fmla="*/ 17999 w 18000"/>
                    <a:gd name="T15" fmla="*/ 11792 h 12281"/>
                    <a:gd name="T16" fmla="*/ 17508 w 18000"/>
                    <a:gd name="T17" fmla="*/ 12280 h 122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000"/>
                    <a:gd name="T28" fmla="*/ 0 h 12281"/>
                    <a:gd name="T29" fmla="*/ 18000 w 18000"/>
                    <a:gd name="T30" fmla="*/ 12281 h 122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000" h="12281">
                      <a:moveTo>
                        <a:pt x="17508" y="12280"/>
                      </a:moveTo>
                      <a:lnTo>
                        <a:pt x="491" y="12280"/>
                      </a:lnTo>
                      <a:cubicBezTo>
                        <a:pt x="220" y="12280"/>
                        <a:pt x="0" y="12061"/>
                        <a:pt x="0" y="11792"/>
                      </a:cubicBezTo>
                      <a:lnTo>
                        <a:pt x="0" y="488"/>
                      </a:lnTo>
                      <a:cubicBezTo>
                        <a:pt x="0" y="219"/>
                        <a:pt x="220" y="0"/>
                        <a:pt x="491" y="0"/>
                      </a:cubicBezTo>
                      <a:lnTo>
                        <a:pt x="17508" y="0"/>
                      </a:lnTo>
                      <a:cubicBezTo>
                        <a:pt x="17779" y="0"/>
                        <a:pt x="17999" y="219"/>
                        <a:pt x="17999" y="488"/>
                      </a:cubicBezTo>
                      <a:lnTo>
                        <a:pt x="17999" y="11792"/>
                      </a:lnTo>
                      <a:cubicBezTo>
                        <a:pt x="17999" y="12061"/>
                        <a:pt x="17779" y="12280"/>
                        <a:pt x="17508" y="12280"/>
                      </a:cubicBezTo>
                    </a:path>
                  </a:pathLst>
                </a:custGeom>
                <a:solidFill>
                  <a:schemeClr val="tx2">
                    <a:lumMod val="5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latin typeface="微软雅黑" panose="020B0503020204020204" charset="-122"/>
                    <a:ea typeface="微软雅黑" panose="020B0503020204020204" charset="-122"/>
                    <a:cs typeface="+mn-ea"/>
                    <a:sym typeface="+mn-lt"/>
                  </a:endParaRPr>
                </a:p>
              </p:txBody>
            </p:sp>
            <p:sp>
              <p:nvSpPr>
                <p:cNvPr id="11" name="îṡļiḑe"/>
                <p:cNvSpPr/>
                <p:nvPr/>
              </p:nvSpPr>
              <p:spPr bwMode="auto">
                <a:xfrm>
                  <a:off x="8542336" y="9169402"/>
                  <a:ext cx="8008936" cy="142874"/>
                </a:xfrm>
                <a:custGeom>
                  <a:avLst/>
                  <a:gdLst>
                    <a:gd name="T0" fmla="*/ 22247 w 22248"/>
                    <a:gd name="T1" fmla="*/ 398 h 657"/>
                    <a:gd name="T2" fmla="*/ 21410 w 22248"/>
                    <a:gd name="T3" fmla="*/ 656 h 657"/>
                    <a:gd name="T4" fmla="*/ 870 w 22248"/>
                    <a:gd name="T5" fmla="*/ 656 h 657"/>
                    <a:gd name="T6" fmla="*/ 0 w 22248"/>
                    <a:gd name="T7" fmla="*/ 398 h 657"/>
                    <a:gd name="T8" fmla="*/ 0 w 22248"/>
                    <a:gd name="T9" fmla="*/ 0 h 657"/>
                    <a:gd name="T10" fmla="*/ 22247 w 22248"/>
                    <a:gd name="T11" fmla="*/ 0 h 657"/>
                    <a:gd name="T12" fmla="*/ 22247 w 22248"/>
                    <a:gd name="T13" fmla="*/ 398 h 657"/>
                    <a:gd name="T14" fmla="*/ 0 60000 65536"/>
                    <a:gd name="T15" fmla="*/ 0 60000 65536"/>
                    <a:gd name="T16" fmla="*/ 0 60000 65536"/>
                    <a:gd name="T17" fmla="*/ 0 60000 65536"/>
                    <a:gd name="T18" fmla="*/ 0 60000 65536"/>
                    <a:gd name="T19" fmla="*/ 0 60000 65536"/>
                    <a:gd name="T20" fmla="*/ 0 60000 65536"/>
                    <a:gd name="T21" fmla="*/ 0 w 22248"/>
                    <a:gd name="T22" fmla="*/ 0 h 657"/>
                    <a:gd name="T23" fmla="*/ 22248 w 22248"/>
                    <a:gd name="T24" fmla="*/ 657 h 6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248" h="657">
                      <a:moveTo>
                        <a:pt x="22247" y="398"/>
                      </a:moveTo>
                      <a:cubicBezTo>
                        <a:pt x="22247" y="398"/>
                        <a:pt x="21890" y="656"/>
                        <a:pt x="21410" y="656"/>
                      </a:cubicBezTo>
                      <a:lnTo>
                        <a:pt x="870" y="656"/>
                      </a:lnTo>
                      <a:cubicBezTo>
                        <a:pt x="462" y="656"/>
                        <a:pt x="0" y="398"/>
                        <a:pt x="0" y="398"/>
                      </a:cubicBezTo>
                      <a:lnTo>
                        <a:pt x="0" y="0"/>
                      </a:lnTo>
                      <a:lnTo>
                        <a:pt x="22247" y="0"/>
                      </a:lnTo>
                      <a:lnTo>
                        <a:pt x="22247" y="398"/>
                      </a:lnTo>
                    </a:path>
                  </a:pathLst>
                </a:custGeom>
                <a:solidFill>
                  <a:schemeClr val="bg1">
                    <a:lumMod val="95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latin typeface="微软雅黑" panose="020B0503020204020204" charset="-122"/>
                    <a:ea typeface="微软雅黑" panose="020B0503020204020204" charset="-122"/>
                    <a:cs typeface="+mn-ea"/>
                    <a:sym typeface="+mn-lt"/>
                  </a:endParaRPr>
                </a:p>
              </p:txBody>
            </p:sp>
            <p:sp>
              <p:nvSpPr>
                <p:cNvPr id="12" name="ïşḷîḓê"/>
                <p:cNvSpPr/>
                <p:nvPr/>
              </p:nvSpPr>
              <p:spPr bwMode="auto">
                <a:xfrm>
                  <a:off x="8542339" y="9169399"/>
                  <a:ext cx="8008939" cy="236539"/>
                </a:xfrm>
                <a:custGeom>
                  <a:avLst/>
                  <a:gdLst>
                    <a:gd name="T0" fmla="*/ 22247 w 22248"/>
                    <a:gd name="T1" fmla="*/ 398 h 657"/>
                    <a:gd name="T2" fmla="*/ 21410 w 22248"/>
                    <a:gd name="T3" fmla="*/ 656 h 657"/>
                    <a:gd name="T4" fmla="*/ 870 w 22248"/>
                    <a:gd name="T5" fmla="*/ 656 h 657"/>
                    <a:gd name="T6" fmla="*/ 0 w 22248"/>
                    <a:gd name="T7" fmla="*/ 398 h 657"/>
                    <a:gd name="T8" fmla="*/ 0 w 22248"/>
                    <a:gd name="T9" fmla="*/ 0 h 657"/>
                    <a:gd name="T10" fmla="*/ 22247 w 22248"/>
                    <a:gd name="T11" fmla="*/ 0 h 657"/>
                    <a:gd name="T12" fmla="*/ 22247 w 22248"/>
                    <a:gd name="T13" fmla="*/ 398 h 657"/>
                    <a:gd name="T14" fmla="*/ 0 60000 65536"/>
                    <a:gd name="T15" fmla="*/ 0 60000 65536"/>
                    <a:gd name="T16" fmla="*/ 0 60000 65536"/>
                    <a:gd name="T17" fmla="*/ 0 60000 65536"/>
                    <a:gd name="T18" fmla="*/ 0 60000 65536"/>
                    <a:gd name="T19" fmla="*/ 0 60000 65536"/>
                    <a:gd name="T20" fmla="*/ 0 60000 65536"/>
                    <a:gd name="T21" fmla="*/ 0 w 22248"/>
                    <a:gd name="T22" fmla="*/ 0 h 657"/>
                    <a:gd name="T23" fmla="*/ 22248 w 22248"/>
                    <a:gd name="T24" fmla="*/ 657 h 6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248" h="657">
                      <a:moveTo>
                        <a:pt x="22247" y="398"/>
                      </a:moveTo>
                      <a:cubicBezTo>
                        <a:pt x="22247" y="398"/>
                        <a:pt x="21890" y="656"/>
                        <a:pt x="21410" y="656"/>
                      </a:cubicBezTo>
                      <a:lnTo>
                        <a:pt x="870" y="656"/>
                      </a:lnTo>
                      <a:cubicBezTo>
                        <a:pt x="462" y="656"/>
                        <a:pt x="0" y="398"/>
                        <a:pt x="0" y="398"/>
                      </a:cubicBezTo>
                      <a:lnTo>
                        <a:pt x="0" y="0"/>
                      </a:lnTo>
                      <a:lnTo>
                        <a:pt x="22247" y="0"/>
                      </a:lnTo>
                      <a:lnTo>
                        <a:pt x="22247" y="398"/>
                      </a:lnTo>
                    </a:path>
                  </a:pathLst>
                </a:custGeom>
                <a:noFill/>
                <a:ln w="10080">
                  <a:solidFill>
                    <a:schemeClr val="tx2"/>
                  </a:solidFill>
                  <a:miter lim="800000"/>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latin typeface="微软雅黑" panose="020B0503020204020204" charset="-122"/>
                    <a:ea typeface="微软雅黑" panose="020B0503020204020204" charset="-122"/>
                    <a:cs typeface="+mn-ea"/>
                    <a:sym typeface="+mn-lt"/>
                  </a:endParaRPr>
                </a:p>
              </p:txBody>
            </p:sp>
            <p:sp>
              <p:nvSpPr>
                <p:cNvPr id="13" name="ïṡ1ïḑê"/>
                <p:cNvSpPr/>
                <p:nvPr/>
              </p:nvSpPr>
              <p:spPr bwMode="auto">
                <a:xfrm>
                  <a:off x="8540751" y="9312275"/>
                  <a:ext cx="8012112" cy="93663"/>
                </a:xfrm>
                <a:custGeom>
                  <a:avLst/>
                  <a:gdLst>
                    <a:gd name="T0" fmla="*/ 0 w 22256"/>
                    <a:gd name="T1" fmla="*/ 0 h 262"/>
                    <a:gd name="T2" fmla="*/ 870 w 22256"/>
                    <a:gd name="T3" fmla="*/ 261 h 262"/>
                    <a:gd name="T4" fmla="*/ 21418 w 22256"/>
                    <a:gd name="T5" fmla="*/ 261 h 262"/>
                    <a:gd name="T6" fmla="*/ 22255 w 22256"/>
                    <a:gd name="T7" fmla="*/ 0 h 262"/>
                    <a:gd name="T8" fmla="*/ 0 w 22256"/>
                    <a:gd name="T9" fmla="*/ 0 h 262"/>
                    <a:gd name="T10" fmla="*/ 0 60000 65536"/>
                    <a:gd name="T11" fmla="*/ 0 60000 65536"/>
                    <a:gd name="T12" fmla="*/ 0 60000 65536"/>
                    <a:gd name="T13" fmla="*/ 0 60000 65536"/>
                    <a:gd name="T14" fmla="*/ 0 60000 65536"/>
                    <a:gd name="T15" fmla="*/ 0 w 22256"/>
                    <a:gd name="T16" fmla="*/ 0 h 262"/>
                    <a:gd name="T17" fmla="*/ 22256 w 22256"/>
                    <a:gd name="T18" fmla="*/ 262 h 262"/>
                  </a:gdLst>
                  <a:ahLst/>
                  <a:cxnLst>
                    <a:cxn ang="T10">
                      <a:pos x="T0" y="T1"/>
                    </a:cxn>
                    <a:cxn ang="T11">
                      <a:pos x="T2" y="T3"/>
                    </a:cxn>
                    <a:cxn ang="T12">
                      <a:pos x="T4" y="T5"/>
                    </a:cxn>
                    <a:cxn ang="T13">
                      <a:pos x="T6" y="T7"/>
                    </a:cxn>
                    <a:cxn ang="T14">
                      <a:pos x="T8" y="T9"/>
                    </a:cxn>
                  </a:cxnLst>
                  <a:rect l="T15" t="T16" r="T17" b="T18"/>
                  <a:pathLst>
                    <a:path w="22256" h="262">
                      <a:moveTo>
                        <a:pt x="0" y="0"/>
                      </a:moveTo>
                      <a:cubicBezTo>
                        <a:pt x="0" y="0"/>
                        <a:pt x="462" y="261"/>
                        <a:pt x="870" y="261"/>
                      </a:cubicBezTo>
                      <a:lnTo>
                        <a:pt x="21418" y="261"/>
                      </a:lnTo>
                      <a:cubicBezTo>
                        <a:pt x="21898" y="261"/>
                        <a:pt x="22255" y="0"/>
                        <a:pt x="22255" y="0"/>
                      </a:cubicBezTo>
                      <a:lnTo>
                        <a:pt x="0" y="0"/>
                      </a:lnTo>
                    </a:path>
                  </a:pathLst>
                </a:custGeom>
                <a:solidFill>
                  <a:schemeClr val="tx2">
                    <a:lumMod val="5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latin typeface="微软雅黑" panose="020B0503020204020204" charset="-122"/>
                    <a:ea typeface="微软雅黑" panose="020B0503020204020204" charset="-122"/>
                    <a:cs typeface="+mn-ea"/>
                    <a:sym typeface="+mn-lt"/>
                  </a:endParaRPr>
                </a:p>
              </p:txBody>
            </p:sp>
            <p:sp>
              <p:nvSpPr>
                <p:cNvPr id="14" name="išḻïḍê"/>
                <p:cNvSpPr/>
                <p:nvPr/>
              </p:nvSpPr>
              <p:spPr bwMode="auto">
                <a:xfrm>
                  <a:off x="11979275" y="9167813"/>
                  <a:ext cx="1141413" cy="88900"/>
                </a:xfrm>
                <a:custGeom>
                  <a:avLst/>
                  <a:gdLst>
                    <a:gd name="T0" fmla="*/ 0 w 3171"/>
                    <a:gd name="T1" fmla="*/ 0 h 249"/>
                    <a:gd name="T2" fmla="*/ 349 w 3171"/>
                    <a:gd name="T3" fmla="*/ 248 h 249"/>
                    <a:gd name="T4" fmla="*/ 2821 w 3171"/>
                    <a:gd name="T5" fmla="*/ 248 h 249"/>
                    <a:gd name="T6" fmla="*/ 3170 w 3171"/>
                    <a:gd name="T7" fmla="*/ 0 h 249"/>
                    <a:gd name="T8" fmla="*/ 0 w 3171"/>
                    <a:gd name="T9" fmla="*/ 0 h 249"/>
                    <a:gd name="T10" fmla="*/ 0 60000 65536"/>
                    <a:gd name="T11" fmla="*/ 0 60000 65536"/>
                    <a:gd name="T12" fmla="*/ 0 60000 65536"/>
                    <a:gd name="T13" fmla="*/ 0 60000 65536"/>
                    <a:gd name="T14" fmla="*/ 0 60000 65536"/>
                    <a:gd name="T15" fmla="*/ 0 w 3171"/>
                    <a:gd name="T16" fmla="*/ 0 h 249"/>
                    <a:gd name="T17" fmla="*/ 3171 w 3171"/>
                    <a:gd name="T18" fmla="*/ 249 h 249"/>
                  </a:gdLst>
                  <a:ahLst/>
                  <a:cxnLst>
                    <a:cxn ang="T10">
                      <a:pos x="T0" y="T1"/>
                    </a:cxn>
                    <a:cxn ang="T11">
                      <a:pos x="T2" y="T3"/>
                    </a:cxn>
                    <a:cxn ang="T12">
                      <a:pos x="T4" y="T5"/>
                    </a:cxn>
                    <a:cxn ang="T13">
                      <a:pos x="T6" y="T7"/>
                    </a:cxn>
                    <a:cxn ang="T14">
                      <a:pos x="T8" y="T9"/>
                    </a:cxn>
                  </a:cxnLst>
                  <a:rect l="T15" t="T16" r="T17" b="T18"/>
                  <a:pathLst>
                    <a:path w="3171" h="249">
                      <a:moveTo>
                        <a:pt x="0" y="0"/>
                      </a:moveTo>
                      <a:cubicBezTo>
                        <a:pt x="49" y="144"/>
                        <a:pt x="187" y="248"/>
                        <a:pt x="349" y="248"/>
                      </a:cubicBezTo>
                      <a:lnTo>
                        <a:pt x="2821" y="248"/>
                      </a:lnTo>
                      <a:cubicBezTo>
                        <a:pt x="2983" y="248"/>
                        <a:pt x="3120" y="144"/>
                        <a:pt x="3170" y="0"/>
                      </a:cubicBezTo>
                      <a:lnTo>
                        <a:pt x="0" y="0"/>
                      </a:lnTo>
                    </a:path>
                  </a:pathLst>
                </a:custGeom>
                <a:solidFill>
                  <a:schemeClr val="tx2">
                    <a:lumMod val="50000"/>
                  </a:schemeClr>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latin typeface="微软雅黑" panose="020B0503020204020204" charset="-122"/>
                    <a:ea typeface="微软雅黑" panose="020B0503020204020204" charset="-122"/>
                    <a:cs typeface="+mn-ea"/>
                    <a:sym typeface="+mn-lt"/>
                  </a:endParaRPr>
                </a:p>
              </p:txBody>
            </p:sp>
            <p:sp>
              <p:nvSpPr>
                <p:cNvPr id="15" name="íṥļîḓè"/>
                <p:cNvSpPr/>
                <p:nvPr/>
              </p:nvSpPr>
              <p:spPr bwMode="auto">
                <a:xfrm>
                  <a:off x="12571413" y="4937125"/>
                  <a:ext cx="38100" cy="36513"/>
                </a:xfrm>
                <a:custGeom>
                  <a:avLst/>
                  <a:gdLst>
                    <a:gd name="T0" fmla="*/ 51 w 104"/>
                    <a:gd name="T1" fmla="*/ 102 h 103"/>
                    <a:gd name="T2" fmla="*/ 0 w 104"/>
                    <a:gd name="T3" fmla="*/ 51 h 103"/>
                    <a:gd name="T4" fmla="*/ 51 w 104"/>
                    <a:gd name="T5" fmla="*/ 0 h 103"/>
                    <a:gd name="T6" fmla="*/ 103 w 104"/>
                    <a:gd name="T7" fmla="*/ 51 h 103"/>
                    <a:gd name="T8" fmla="*/ 51 w 104"/>
                    <a:gd name="T9" fmla="*/ 102 h 103"/>
                    <a:gd name="T10" fmla="*/ 0 60000 65536"/>
                    <a:gd name="T11" fmla="*/ 0 60000 65536"/>
                    <a:gd name="T12" fmla="*/ 0 60000 65536"/>
                    <a:gd name="T13" fmla="*/ 0 60000 65536"/>
                    <a:gd name="T14" fmla="*/ 0 60000 65536"/>
                    <a:gd name="T15" fmla="*/ 0 w 104"/>
                    <a:gd name="T16" fmla="*/ 0 h 103"/>
                    <a:gd name="T17" fmla="*/ 104 w 104"/>
                    <a:gd name="T18" fmla="*/ 103 h 103"/>
                  </a:gdLst>
                  <a:ahLst/>
                  <a:cxnLst>
                    <a:cxn ang="T10">
                      <a:pos x="T0" y="T1"/>
                    </a:cxn>
                    <a:cxn ang="T11">
                      <a:pos x="T2" y="T3"/>
                    </a:cxn>
                    <a:cxn ang="T12">
                      <a:pos x="T4" y="T5"/>
                    </a:cxn>
                    <a:cxn ang="T13">
                      <a:pos x="T6" y="T7"/>
                    </a:cxn>
                    <a:cxn ang="T14">
                      <a:pos x="T8" y="T9"/>
                    </a:cxn>
                  </a:cxnLst>
                  <a:rect l="T15" t="T16" r="T17" b="T18"/>
                  <a:pathLst>
                    <a:path w="104" h="103">
                      <a:moveTo>
                        <a:pt x="51" y="102"/>
                      </a:moveTo>
                      <a:cubicBezTo>
                        <a:pt x="23" y="102"/>
                        <a:pt x="0" y="79"/>
                        <a:pt x="0" y="51"/>
                      </a:cubicBezTo>
                      <a:cubicBezTo>
                        <a:pt x="0" y="22"/>
                        <a:pt x="23" y="0"/>
                        <a:pt x="51" y="0"/>
                      </a:cubicBezTo>
                      <a:cubicBezTo>
                        <a:pt x="80" y="0"/>
                        <a:pt x="103" y="22"/>
                        <a:pt x="103" y="51"/>
                      </a:cubicBezTo>
                      <a:cubicBezTo>
                        <a:pt x="103" y="79"/>
                        <a:pt x="80" y="102"/>
                        <a:pt x="51" y="102"/>
                      </a:cubicBezTo>
                    </a:path>
                  </a:pathLst>
                </a:custGeom>
                <a:solidFill>
                  <a:srgbClr val="FFFFFF"/>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latin typeface="微软雅黑" panose="020B0503020204020204" charset="-122"/>
                    <a:ea typeface="微软雅黑" panose="020B0503020204020204" charset="-122"/>
                    <a:cs typeface="+mn-ea"/>
                    <a:sym typeface="+mn-lt"/>
                  </a:endParaRPr>
                </a:p>
              </p:txBody>
            </p:sp>
          </p:grpSp>
          <p:sp>
            <p:nvSpPr>
              <p:cNvPr id="9" name="íṣ1ïḋé"/>
              <p:cNvSpPr/>
              <p:nvPr/>
            </p:nvSpPr>
            <p:spPr>
              <a:xfrm>
                <a:off x="1085227" y="2041661"/>
                <a:ext cx="4271050" cy="2700705"/>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latin typeface="微软雅黑" panose="020B0503020204020204" charset="-122"/>
                  <a:ea typeface="微软雅黑" panose="020B0503020204020204" charset="-122"/>
                  <a:cs typeface="+mn-ea"/>
                  <a:sym typeface="+mn-lt"/>
                </a:endParaRPr>
              </a:p>
            </p:txBody>
          </p:sp>
        </p:grpSp>
        <p:sp>
          <p:nvSpPr>
            <p:cNvPr id="4" name="îS1íḍe"/>
            <p:cNvSpPr/>
            <p:nvPr/>
          </p:nvSpPr>
          <p:spPr bwMode="auto">
            <a:xfrm>
              <a:off x="6754813" y="1539236"/>
              <a:ext cx="609685" cy="493484"/>
            </a:xfrm>
            <a:custGeom>
              <a:avLst/>
              <a:gdLst>
                <a:gd name="connsiteX0" fmla="*/ 355420 w 607568"/>
                <a:gd name="connsiteY0" fmla="*/ 250307 h 491771"/>
                <a:gd name="connsiteX1" fmla="*/ 352312 w 607568"/>
                <a:gd name="connsiteY1" fmla="*/ 251812 h 491771"/>
                <a:gd name="connsiteX2" fmla="*/ 321042 w 607568"/>
                <a:gd name="connsiteY2" fmla="*/ 289814 h 491771"/>
                <a:gd name="connsiteX3" fmla="*/ 321513 w 607568"/>
                <a:gd name="connsiteY3" fmla="*/ 295364 h 491771"/>
                <a:gd name="connsiteX4" fmla="*/ 369736 w 607568"/>
                <a:gd name="connsiteY4" fmla="*/ 338257 h 491771"/>
                <a:gd name="connsiteX5" fmla="*/ 371997 w 607568"/>
                <a:gd name="connsiteY5" fmla="*/ 339104 h 491771"/>
                <a:gd name="connsiteX6" fmla="*/ 373127 w 607568"/>
                <a:gd name="connsiteY6" fmla="*/ 338916 h 491771"/>
                <a:gd name="connsiteX7" fmla="*/ 375293 w 607568"/>
                <a:gd name="connsiteY7" fmla="*/ 336282 h 491771"/>
                <a:gd name="connsiteX8" fmla="*/ 383676 w 607568"/>
                <a:gd name="connsiteY8" fmla="*/ 279467 h 491771"/>
                <a:gd name="connsiteX9" fmla="*/ 376424 w 607568"/>
                <a:gd name="connsiteY9" fmla="*/ 263287 h 491771"/>
                <a:gd name="connsiteX10" fmla="*/ 357681 w 607568"/>
                <a:gd name="connsiteY10" fmla="*/ 250965 h 491771"/>
                <a:gd name="connsiteX11" fmla="*/ 355420 w 607568"/>
                <a:gd name="connsiteY11" fmla="*/ 250307 h 491771"/>
                <a:gd name="connsiteX12" fmla="*/ 258879 w 607568"/>
                <a:gd name="connsiteY12" fmla="*/ 250307 h 491771"/>
                <a:gd name="connsiteX13" fmla="*/ 256712 w 607568"/>
                <a:gd name="connsiteY13" fmla="*/ 250965 h 491771"/>
                <a:gd name="connsiteX14" fmla="*/ 237969 w 607568"/>
                <a:gd name="connsiteY14" fmla="*/ 263287 h 491771"/>
                <a:gd name="connsiteX15" fmla="*/ 230717 w 607568"/>
                <a:gd name="connsiteY15" fmla="*/ 279467 h 491771"/>
                <a:gd name="connsiteX16" fmla="*/ 239100 w 607568"/>
                <a:gd name="connsiteY16" fmla="*/ 336282 h 491771"/>
                <a:gd name="connsiteX17" fmla="*/ 241266 w 607568"/>
                <a:gd name="connsiteY17" fmla="*/ 338916 h 491771"/>
                <a:gd name="connsiteX18" fmla="*/ 242396 w 607568"/>
                <a:gd name="connsiteY18" fmla="*/ 339104 h 491771"/>
                <a:gd name="connsiteX19" fmla="*/ 244657 w 607568"/>
                <a:gd name="connsiteY19" fmla="*/ 338257 h 491771"/>
                <a:gd name="connsiteX20" fmla="*/ 292880 w 607568"/>
                <a:gd name="connsiteY20" fmla="*/ 295364 h 491771"/>
                <a:gd name="connsiteX21" fmla="*/ 293351 w 607568"/>
                <a:gd name="connsiteY21" fmla="*/ 289814 h 491771"/>
                <a:gd name="connsiteX22" fmla="*/ 261987 w 607568"/>
                <a:gd name="connsiteY22" fmla="*/ 251812 h 491771"/>
                <a:gd name="connsiteX23" fmla="*/ 258879 w 607568"/>
                <a:gd name="connsiteY23" fmla="*/ 250307 h 491771"/>
                <a:gd name="connsiteX24" fmla="*/ 500465 w 607568"/>
                <a:gd name="connsiteY24" fmla="*/ 66049 h 491771"/>
                <a:gd name="connsiteX25" fmla="*/ 565743 w 607568"/>
                <a:gd name="connsiteY25" fmla="*/ 130673 h 491771"/>
                <a:gd name="connsiteX26" fmla="*/ 566120 w 607568"/>
                <a:gd name="connsiteY26" fmla="*/ 130673 h 491771"/>
                <a:gd name="connsiteX27" fmla="*/ 580250 w 607568"/>
                <a:gd name="connsiteY27" fmla="*/ 160962 h 491771"/>
                <a:gd name="connsiteX28" fmla="*/ 560939 w 607568"/>
                <a:gd name="connsiteY28" fmla="*/ 182503 h 491771"/>
                <a:gd name="connsiteX29" fmla="*/ 531927 w 607568"/>
                <a:gd name="connsiteY29" fmla="*/ 223799 h 491771"/>
                <a:gd name="connsiteX30" fmla="*/ 528253 w 607568"/>
                <a:gd name="connsiteY30" fmla="*/ 234240 h 491771"/>
                <a:gd name="connsiteX31" fmla="*/ 530797 w 607568"/>
                <a:gd name="connsiteY31" fmla="*/ 246281 h 491771"/>
                <a:gd name="connsiteX32" fmla="*/ 545868 w 607568"/>
                <a:gd name="connsiteY32" fmla="*/ 261143 h 491771"/>
                <a:gd name="connsiteX33" fmla="*/ 558961 w 607568"/>
                <a:gd name="connsiteY33" fmla="*/ 263777 h 491771"/>
                <a:gd name="connsiteX34" fmla="*/ 597299 w 607568"/>
                <a:gd name="connsiteY34" fmla="*/ 301968 h 491771"/>
                <a:gd name="connsiteX35" fmla="*/ 607002 w 607568"/>
                <a:gd name="connsiteY35" fmla="*/ 350788 h 491771"/>
                <a:gd name="connsiteX36" fmla="*/ 601256 w 607568"/>
                <a:gd name="connsiteY36" fmla="*/ 373835 h 491771"/>
                <a:gd name="connsiteX37" fmla="*/ 579685 w 607568"/>
                <a:gd name="connsiteY37" fmla="*/ 384088 h 491771"/>
                <a:gd name="connsiteX38" fmla="*/ 490386 w 607568"/>
                <a:gd name="connsiteY38" fmla="*/ 384088 h 491771"/>
                <a:gd name="connsiteX39" fmla="*/ 467685 w 607568"/>
                <a:gd name="connsiteY39" fmla="*/ 310058 h 491771"/>
                <a:gd name="connsiteX40" fmla="*/ 431702 w 607568"/>
                <a:gd name="connsiteY40" fmla="*/ 267445 h 491771"/>
                <a:gd name="connsiteX41" fmla="*/ 441969 w 607568"/>
                <a:gd name="connsiteY41" fmla="*/ 263777 h 491771"/>
                <a:gd name="connsiteX42" fmla="*/ 455157 w 607568"/>
                <a:gd name="connsiteY42" fmla="*/ 261237 h 491771"/>
                <a:gd name="connsiteX43" fmla="*/ 470228 w 607568"/>
                <a:gd name="connsiteY43" fmla="*/ 246281 h 491771"/>
                <a:gd name="connsiteX44" fmla="*/ 472677 w 607568"/>
                <a:gd name="connsiteY44" fmla="*/ 234240 h 491771"/>
                <a:gd name="connsiteX45" fmla="*/ 469098 w 607568"/>
                <a:gd name="connsiteY45" fmla="*/ 223893 h 491771"/>
                <a:gd name="connsiteX46" fmla="*/ 439991 w 607568"/>
                <a:gd name="connsiteY46" fmla="*/ 182503 h 491771"/>
                <a:gd name="connsiteX47" fmla="*/ 426144 w 607568"/>
                <a:gd name="connsiteY47" fmla="*/ 172720 h 491771"/>
                <a:gd name="connsiteX48" fmla="*/ 441404 w 607568"/>
                <a:gd name="connsiteY48" fmla="*/ 143278 h 491771"/>
                <a:gd name="connsiteX49" fmla="*/ 439708 w 607568"/>
                <a:gd name="connsiteY49" fmla="*/ 107438 h 491771"/>
                <a:gd name="connsiteX50" fmla="*/ 500465 w 607568"/>
                <a:gd name="connsiteY50" fmla="*/ 66049 h 491771"/>
                <a:gd name="connsiteX51" fmla="*/ 107100 w 607568"/>
                <a:gd name="connsiteY51" fmla="*/ 66049 h 491771"/>
                <a:gd name="connsiteX52" fmla="*/ 171341 w 607568"/>
                <a:gd name="connsiteY52" fmla="*/ 123618 h 491771"/>
                <a:gd name="connsiteX53" fmla="*/ 172849 w 607568"/>
                <a:gd name="connsiteY53" fmla="*/ 143278 h 491771"/>
                <a:gd name="connsiteX54" fmla="*/ 184246 w 607568"/>
                <a:gd name="connsiteY54" fmla="*/ 168205 h 491771"/>
                <a:gd name="connsiteX55" fmla="*/ 167574 w 607568"/>
                <a:gd name="connsiteY55" fmla="*/ 182503 h 491771"/>
                <a:gd name="connsiteX56" fmla="*/ 138468 w 607568"/>
                <a:gd name="connsiteY56" fmla="*/ 223799 h 491771"/>
                <a:gd name="connsiteX57" fmla="*/ 134794 w 607568"/>
                <a:gd name="connsiteY57" fmla="*/ 234240 h 491771"/>
                <a:gd name="connsiteX58" fmla="*/ 137337 w 607568"/>
                <a:gd name="connsiteY58" fmla="*/ 246281 h 491771"/>
                <a:gd name="connsiteX59" fmla="*/ 152408 w 607568"/>
                <a:gd name="connsiteY59" fmla="*/ 261143 h 491771"/>
                <a:gd name="connsiteX60" fmla="*/ 165596 w 607568"/>
                <a:gd name="connsiteY60" fmla="*/ 263777 h 491771"/>
                <a:gd name="connsiteX61" fmla="*/ 179442 w 607568"/>
                <a:gd name="connsiteY61" fmla="*/ 268856 h 491771"/>
                <a:gd name="connsiteX62" fmla="*/ 146662 w 607568"/>
                <a:gd name="connsiteY62" fmla="*/ 310058 h 491771"/>
                <a:gd name="connsiteX63" fmla="*/ 123867 w 607568"/>
                <a:gd name="connsiteY63" fmla="*/ 384088 h 491771"/>
                <a:gd name="connsiteX64" fmla="*/ 27883 w 607568"/>
                <a:gd name="connsiteY64" fmla="*/ 384088 h 491771"/>
                <a:gd name="connsiteX65" fmla="*/ 6312 w 607568"/>
                <a:gd name="connsiteY65" fmla="*/ 373835 h 491771"/>
                <a:gd name="connsiteX66" fmla="*/ 566 w 607568"/>
                <a:gd name="connsiteY66" fmla="*/ 350788 h 491771"/>
                <a:gd name="connsiteX67" fmla="*/ 10268 w 607568"/>
                <a:gd name="connsiteY67" fmla="*/ 301968 h 491771"/>
                <a:gd name="connsiteX68" fmla="*/ 48606 w 607568"/>
                <a:gd name="connsiteY68" fmla="*/ 263777 h 491771"/>
                <a:gd name="connsiteX69" fmla="*/ 61699 w 607568"/>
                <a:gd name="connsiteY69" fmla="*/ 261237 h 491771"/>
                <a:gd name="connsiteX70" fmla="*/ 76770 w 607568"/>
                <a:gd name="connsiteY70" fmla="*/ 246281 h 491771"/>
                <a:gd name="connsiteX71" fmla="*/ 79313 w 607568"/>
                <a:gd name="connsiteY71" fmla="*/ 234240 h 491771"/>
                <a:gd name="connsiteX72" fmla="*/ 75639 w 607568"/>
                <a:gd name="connsiteY72" fmla="*/ 223893 h 491771"/>
                <a:gd name="connsiteX73" fmla="*/ 46628 w 607568"/>
                <a:gd name="connsiteY73" fmla="*/ 182503 h 491771"/>
                <a:gd name="connsiteX74" fmla="*/ 27318 w 607568"/>
                <a:gd name="connsiteY74" fmla="*/ 160962 h 491771"/>
                <a:gd name="connsiteX75" fmla="*/ 41447 w 607568"/>
                <a:gd name="connsiteY75" fmla="*/ 130673 h 491771"/>
                <a:gd name="connsiteX76" fmla="*/ 41824 w 607568"/>
                <a:gd name="connsiteY76" fmla="*/ 130673 h 491771"/>
                <a:gd name="connsiteX77" fmla="*/ 107100 w 607568"/>
                <a:gd name="connsiteY77" fmla="*/ 66049 h 491771"/>
                <a:gd name="connsiteX78" fmla="*/ 298626 w 607568"/>
                <a:gd name="connsiteY78" fmla="*/ 0 h 491771"/>
                <a:gd name="connsiteX79" fmla="*/ 315956 w 607568"/>
                <a:gd name="connsiteY79" fmla="*/ 0 h 491771"/>
                <a:gd name="connsiteX80" fmla="*/ 401854 w 607568"/>
                <a:gd name="connsiteY80" fmla="*/ 85787 h 491771"/>
                <a:gd name="connsiteX81" fmla="*/ 401854 w 607568"/>
                <a:gd name="connsiteY81" fmla="*/ 95476 h 491771"/>
                <a:gd name="connsiteX82" fmla="*/ 421633 w 607568"/>
                <a:gd name="connsiteY82" fmla="*/ 138840 h 491771"/>
                <a:gd name="connsiteX83" fmla="*/ 417960 w 607568"/>
                <a:gd name="connsiteY83" fmla="*/ 149281 h 491771"/>
                <a:gd name="connsiteX84" fmla="*/ 417112 w 607568"/>
                <a:gd name="connsiteY84" fmla="*/ 151068 h 491771"/>
                <a:gd name="connsiteX85" fmla="*/ 411273 w 607568"/>
                <a:gd name="connsiteY85" fmla="*/ 159534 h 491771"/>
                <a:gd name="connsiteX86" fmla="*/ 410896 w 607568"/>
                <a:gd name="connsiteY86" fmla="*/ 159910 h 491771"/>
                <a:gd name="connsiteX87" fmla="*/ 394037 w 607568"/>
                <a:gd name="connsiteY87" fmla="*/ 169787 h 491771"/>
                <a:gd name="connsiteX88" fmla="*/ 384900 w 607568"/>
                <a:gd name="connsiteY88" fmla="*/ 189541 h 491771"/>
                <a:gd name="connsiteX89" fmla="*/ 384712 w 607568"/>
                <a:gd name="connsiteY89" fmla="*/ 189823 h 491771"/>
                <a:gd name="connsiteX90" fmla="*/ 373316 w 607568"/>
                <a:gd name="connsiteY90" fmla="*/ 207131 h 491771"/>
                <a:gd name="connsiteX91" fmla="*/ 372750 w 607568"/>
                <a:gd name="connsiteY91" fmla="*/ 207789 h 491771"/>
                <a:gd name="connsiteX92" fmla="*/ 359847 w 607568"/>
                <a:gd name="connsiteY92" fmla="*/ 222275 h 491771"/>
                <a:gd name="connsiteX93" fmla="*/ 359188 w 607568"/>
                <a:gd name="connsiteY93" fmla="*/ 222934 h 491771"/>
                <a:gd name="connsiteX94" fmla="*/ 345154 w 607568"/>
                <a:gd name="connsiteY94" fmla="*/ 234598 h 491771"/>
                <a:gd name="connsiteX95" fmla="*/ 345625 w 607568"/>
                <a:gd name="connsiteY95" fmla="*/ 236855 h 491771"/>
                <a:gd name="connsiteX96" fmla="*/ 348639 w 607568"/>
                <a:gd name="connsiteY96" fmla="*/ 235538 h 491771"/>
                <a:gd name="connsiteX97" fmla="*/ 355514 w 607568"/>
                <a:gd name="connsiteY97" fmla="*/ 234033 h 491771"/>
                <a:gd name="connsiteX98" fmla="*/ 366628 w 607568"/>
                <a:gd name="connsiteY98" fmla="*/ 237326 h 491771"/>
                <a:gd name="connsiteX99" fmla="*/ 385371 w 607568"/>
                <a:gd name="connsiteY99" fmla="*/ 249648 h 491771"/>
                <a:gd name="connsiteX100" fmla="*/ 399876 w 607568"/>
                <a:gd name="connsiteY100" fmla="*/ 279373 h 491771"/>
                <a:gd name="connsiteX101" fmla="*/ 430016 w 607568"/>
                <a:gd name="connsiteY101" fmla="*/ 289814 h 491771"/>
                <a:gd name="connsiteX102" fmla="*/ 448382 w 607568"/>
                <a:gd name="connsiteY102" fmla="*/ 316058 h 491771"/>
                <a:gd name="connsiteX103" fmla="*/ 481630 w 607568"/>
                <a:gd name="connsiteY103" fmla="*/ 424515 h 491771"/>
                <a:gd name="connsiteX104" fmla="*/ 483891 w 607568"/>
                <a:gd name="connsiteY104" fmla="*/ 436461 h 491771"/>
                <a:gd name="connsiteX105" fmla="*/ 473718 w 607568"/>
                <a:gd name="connsiteY105" fmla="*/ 470700 h 491771"/>
                <a:gd name="connsiteX106" fmla="*/ 443956 w 607568"/>
                <a:gd name="connsiteY106" fmla="*/ 490360 h 491771"/>
                <a:gd name="connsiteX107" fmla="*/ 431805 w 607568"/>
                <a:gd name="connsiteY107" fmla="*/ 491771 h 491771"/>
                <a:gd name="connsiteX108" fmla="*/ 325375 w 607568"/>
                <a:gd name="connsiteY108" fmla="*/ 491771 h 491771"/>
                <a:gd name="connsiteX109" fmla="*/ 337430 w 607568"/>
                <a:gd name="connsiteY109" fmla="*/ 415296 h 491771"/>
                <a:gd name="connsiteX110" fmla="*/ 334605 w 607568"/>
                <a:gd name="connsiteY110" fmla="*/ 389052 h 491771"/>
                <a:gd name="connsiteX111" fmla="*/ 323962 w 607568"/>
                <a:gd name="connsiteY111" fmla="*/ 360927 h 491771"/>
                <a:gd name="connsiteX112" fmla="*/ 337430 w 607568"/>
                <a:gd name="connsiteY112" fmla="*/ 347476 h 491771"/>
                <a:gd name="connsiteX113" fmla="*/ 307196 w 607568"/>
                <a:gd name="connsiteY113" fmla="*/ 317281 h 491771"/>
                <a:gd name="connsiteX114" fmla="*/ 276868 w 607568"/>
                <a:gd name="connsiteY114" fmla="*/ 347476 h 491771"/>
                <a:gd name="connsiteX115" fmla="*/ 290337 w 607568"/>
                <a:gd name="connsiteY115" fmla="*/ 360927 h 491771"/>
                <a:gd name="connsiteX116" fmla="*/ 279694 w 607568"/>
                <a:gd name="connsiteY116" fmla="*/ 389052 h 491771"/>
                <a:gd name="connsiteX117" fmla="*/ 276963 w 607568"/>
                <a:gd name="connsiteY117" fmla="*/ 415296 h 491771"/>
                <a:gd name="connsiteX118" fmla="*/ 288736 w 607568"/>
                <a:gd name="connsiteY118" fmla="*/ 491771 h 491771"/>
                <a:gd name="connsiteX119" fmla="*/ 182493 w 607568"/>
                <a:gd name="connsiteY119" fmla="*/ 491771 h 491771"/>
                <a:gd name="connsiteX120" fmla="*/ 170437 w 607568"/>
                <a:gd name="connsiteY120" fmla="*/ 490360 h 491771"/>
                <a:gd name="connsiteX121" fmla="*/ 140675 w 607568"/>
                <a:gd name="connsiteY121" fmla="*/ 470700 h 491771"/>
                <a:gd name="connsiteX122" fmla="*/ 132669 w 607568"/>
                <a:gd name="connsiteY122" fmla="*/ 424515 h 491771"/>
                <a:gd name="connsiteX123" fmla="*/ 166011 w 607568"/>
                <a:gd name="connsiteY123" fmla="*/ 316058 h 491771"/>
                <a:gd name="connsiteX124" fmla="*/ 184377 w 607568"/>
                <a:gd name="connsiteY124" fmla="*/ 289814 h 491771"/>
                <a:gd name="connsiteX125" fmla="*/ 214517 w 607568"/>
                <a:gd name="connsiteY125" fmla="*/ 279373 h 491771"/>
                <a:gd name="connsiteX126" fmla="*/ 214517 w 607568"/>
                <a:gd name="connsiteY126" fmla="*/ 279279 h 491771"/>
                <a:gd name="connsiteX127" fmla="*/ 229022 w 607568"/>
                <a:gd name="connsiteY127" fmla="*/ 249648 h 491771"/>
                <a:gd name="connsiteX128" fmla="*/ 247765 w 607568"/>
                <a:gd name="connsiteY128" fmla="*/ 237326 h 491771"/>
                <a:gd name="connsiteX129" fmla="*/ 258879 w 607568"/>
                <a:gd name="connsiteY129" fmla="*/ 234033 h 491771"/>
                <a:gd name="connsiteX130" fmla="*/ 265754 w 607568"/>
                <a:gd name="connsiteY130" fmla="*/ 235538 h 491771"/>
                <a:gd name="connsiteX131" fmla="*/ 268768 w 607568"/>
                <a:gd name="connsiteY131" fmla="*/ 236855 h 491771"/>
                <a:gd name="connsiteX132" fmla="*/ 269239 w 607568"/>
                <a:gd name="connsiteY132" fmla="*/ 234598 h 491771"/>
                <a:gd name="connsiteX133" fmla="*/ 255205 w 607568"/>
                <a:gd name="connsiteY133" fmla="*/ 222934 h 491771"/>
                <a:gd name="connsiteX134" fmla="*/ 254546 w 607568"/>
                <a:gd name="connsiteY134" fmla="*/ 222275 h 491771"/>
                <a:gd name="connsiteX135" fmla="*/ 241548 w 607568"/>
                <a:gd name="connsiteY135" fmla="*/ 207789 h 491771"/>
                <a:gd name="connsiteX136" fmla="*/ 241077 w 607568"/>
                <a:gd name="connsiteY136" fmla="*/ 207225 h 491771"/>
                <a:gd name="connsiteX137" fmla="*/ 229681 w 607568"/>
                <a:gd name="connsiteY137" fmla="*/ 189823 h 491771"/>
                <a:gd name="connsiteX138" fmla="*/ 229493 w 607568"/>
                <a:gd name="connsiteY138" fmla="*/ 189635 h 491771"/>
                <a:gd name="connsiteX139" fmla="*/ 220356 w 607568"/>
                <a:gd name="connsiteY139" fmla="*/ 169787 h 491771"/>
                <a:gd name="connsiteX140" fmla="*/ 203497 w 607568"/>
                <a:gd name="connsiteY140" fmla="*/ 159910 h 491771"/>
                <a:gd name="connsiteX141" fmla="*/ 203120 w 607568"/>
                <a:gd name="connsiteY141" fmla="*/ 159534 h 491771"/>
                <a:gd name="connsiteX142" fmla="*/ 197281 w 607568"/>
                <a:gd name="connsiteY142" fmla="*/ 151068 h 491771"/>
                <a:gd name="connsiteX143" fmla="*/ 196433 w 607568"/>
                <a:gd name="connsiteY143" fmla="*/ 149281 h 491771"/>
                <a:gd name="connsiteX144" fmla="*/ 192666 w 607568"/>
                <a:gd name="connsiteY144" fmla="*/ 138840 h 491771"/>
                <a:gd name="connsiteX145" fmla="*/ 212727 w 607568"/>
                <a:gd name="connsiteY145" fmla="*/ 95476 h 491771"/>
                <a:gd name="connsiteX146" fmla="*/ 212727 w 607568"/>
                <a:gd name="connsiteY146" fmla="*/ 85787 h 491771"/>
                <a:gd name="connsiteX147" fmla="*/ 298626 w 607568"/>
                <a:gd name="connsiteY147" fmla="*/ 0 h 49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607568" h="491771">
                  <a:moveTo>
                    <a:pt x="355420" y="250307"/>
                  </a:moveTo>
                  <a:cubicBezTo>
                    <a:pt x="354290" y="250307"/>
                    <a:pt x="353160" y="250871"/>
                    <a:pt x="352312" y="251812"/>
                  </a:cubicBezTo>
                  <a:lnTo>
                    <a:pt x="321042" y="289814"/>
                  </a:lnTo>
                  <a:cubicBezTo>
                    <a:pt x="319723" y="291507"/>
                    <a:pt x="319912" y="293953"/>
                    <a:pt x="321513" y="295364"/>
                  </a:cubicBezTo>
                  <a:lnTo>
                    <a:pt x="369736" y="338257"/>
                  </a:lnTo>
                  <a:cubicBezTo>
                    <a:pt x="370396" y="338822"/>
                    <a:pt x="371149" y="339104"/>
                    <a:pt x="371997" y="339104"/>
                  </a:cubicBezTo>
                  <a:cubicBezTo>
                    <a:pt x="372374" y="339104"/>
                    <a:pt x="372750" y="339010"/>
                    <a:pt x="373127" y="338916"/>
                  </a:cubicBezTo>
                  <a:cubicBezTo>
                    <a:pt x="374257" y="338539"/>
                    <a:pt x="375105" y="337505"/>
                    <a:pt x="375293" y="336282"/>
                  </a:cubicBezTo>
                  <a:lnTo>
                    <a:pt x="383676" y="279467"/>
                  </a:lnTo>
                  <a:cubicBezTo>
                    <a:pt x="384618" y="273164"/>
                    <a:pt x="381792" y="266768"/>
                    <a:pt x="376424" y="263287"/>
                  </a:cubicBezTo>
                  <a:lnTo>
                    <a:pt x="357681" y="250965"/>
                  </a:lnTo>
                  <a:cubicBezTo>
                    <a:pt x="357021" y="250495"/>
                    <a:pt x="356174" y="250307"/>
                    <a:pt x="355420" y="250307"/>
                  </a:cubicBezTo>
                  <a:close/>
                  <a:moveTo>
                    <a:pt x="258879" y="250307"/>
                  </a:moveTo>
                  <a:cubicBezTo>
                    <a:pt x="258125" y="250307"/>
                    <a:pt x="257372" y="250495"/>
                    <a:pt x="256712" y="250965"/>
                  </a:cubicBezTo>
                  <a:lnTo>
                    <a:pt x="237969" y="263287"/>
                  </a:lnTo>
                  <a:cubicBezTo>
                    <a:pt x="232601" y="266768"/>
                    <a:pt x="229775" y="273164"/>
                    <a:pt x="230717" y="279467"/>
                  </a:cubicBezTo>
                  <a:lnTo>
                    <a:pt x="239100" y="336282"/>
                  </a:lnTo>
                  <a:cubicBezTo>
                    <a:pt x="239288" y="337505"/>
                    <a:pt x="240136" y="338539"/>
                    <a:pt x="241266" y="338916"/>
                  </a:cubicBezTo>
                  <a:cubicBezTo>
                    <a:pt x="241643" y="339010"/>
                    <a:pt x="242019" y="339104"/>
                    <a:pt x="242396" y="339104"/>
                  </a:cubicBezTo>
                  <a:cubicBezTo>
                    <a:pt x="243244" y="339104"/>
                    <a:pt x="243997" y="338822"/>
                    <a:pt x="244657" y="338257"/>
                  </a:cubicBezTo>
                  <a:lnTo>
                    <a:pt x="292880" y="295364"/>
                  </a:lnTo>
                  <a:cubicBezTo>
                    <a:pt x="294481" y="293953"/>
                    <a:pt x="294670" y="291507"/>
                    <a:pt x="293351" y="289814"/>
                  </a:cubicBezTo>
                  <a:lnTo>
                    <a:pt x="261987" y="251812"/>
                  </a:lnTo>
                  <a:cubicBezTo>
                    <a:pt x="261233" y="250871"/>
                    <a:pt x="260103" y="250307"/>
                    <a:pt x="258879" y="250307"/>
                  </a:cubicBezTo>
                  <a:close/>
                  <a:moveTo>
                    <a:pt x="500465" y="66049"/>
                  </a:moveTo>
                  <a:cubicBezTo>
                    <a:pt x="548129" y="66049"/>
                    <a:pt x="562447" y="93516"/>
                    <a:pt x="565743" y="130673"/>
                  </a:cubicBezTo>
                  <a:cubicBezTo>
                    <a:pt x="565932" y="130673"/>
                    <a:pt x="566026" y="130673"/>
                    <a:pt x="566120" y="130673"/>
                  </a:cubicBezTo>
                  <a:cubicBezTo>
                    <a:pt x="577141" y="133118"/>
                    <a:pt x="583358" y="146664"/>
                    <a:pt x="580250" y="160962"/>
                  </a:cubicBezTo>
                  <a:cubicBezTo>
                    <a:pt x="577706" y="172532"/>
                    <a:pt x="569700" y="180904"/>
                    <a:pt x="560939" y="182503"/>
                  </a:cubicBezTo>
                  <a:cubicBezTo>
                    <a:pt x="554628" y="199529"/>
                    <a:pt x="543796" y="214016"/>
                    <a:pt x="531927" y="223799"/>
                  </a:cubicBezTo>
                  <a:cubicBezTo>
                    <a:pt x="528913" y="226338"/>
                    <a:pt x="527500" y="230383"/>
                    <a:pt x="528253" y="234240"/>
                  </a:cubicBezTo>
                  <a:lnTo>
                    <a:pt x="530797" y="246281"/>
                  </a:lnTo>
                  <a:cubicBezTo>
                    <a:pt x="532304" y="253806"/>
                    <a:pt x="538238" y="259732"/>
                    <a:pt x="545868" y="261143"/>
                  </a:cubicBezTo>
                  <a:lnTo>
                    <a:pt x="558961" y="263777"/>
                  </a:lnTo>
                  <a:cubicBezTo>
                    <a:pt x="578366" y="267634"/>
                    <a:pt x="593437" y="282684"/>
                    <a:pt x="597299" y="301968"/>
                  </a:cubicBezTo>
                  <a:lnTo>
                    <a:pt x="607002" y="350788"/>
                  </a:lnTo>
                  <a:cubicBezTo>
                    <a:pt x="608697" y="358972"/>
                    <a:pt x="606531" y="367438"/>
                    <a:pt x="601256" y="373835"/>
                  </a:cubicBezTo>
                  <a:cubicBezTo>
                    <a:pt x="595981" y="380325"/>
                    <a:pt x="588068" y="384088"/>
                    <a:pt x="579685" y="384088"/>
                  </a:cubicBezTo>
                  <a:lnTo>
                    <a:pt x="490386" y="384088"/>
                  </a:lnTo>
                  <a:lnTo>
                    <a:pt x="467685" y="310058"/>
                  </a:lnTo>
                  <a:cubicBezTo>
                    <a:pt x="461845" y="291150"/>
                    <a:pt x="448563" y="276194"/>
                    <a:pt x="431702" y="267445"/>
                  </a:cubicBezTo>
                  <a:cubicBezTo>
                    <a:pt x="434999" y="265940"/>
                    <a:pt x="438295" y="264529"/>
                    <a:pt x="441969" y="263777"/>
                  </a:cubicBezTo>
                  <a:lnTo>
                    <a:pt x="455157" y="261237"/>
                  </a:lnTo>
                  <a:cubicBezTo>
                    <a:pt x="462692" y="259732"/>
                    <a:pt x="468627" y="253806"/>
                    <a:pt x="470228" y="246281"/>
                  </a:cubicBezTo>
                  <a:lnTo>
                    <a:pt x="472677" y="234240"/>
                  </a:lnTo>
                  <a:cubicBezTo>
                    <a:pt x="473525" y="230383"/>
                    <a:pt x="472112" y="226338"/>
                    <a:pt x="469098" y="223893"/>
                  </a:cubicBezTo>
                  <a:cubicBezTo>
                    <a:pt x="457229" y="214016"/>
                    <a:pt x="446302" y="199529"/>
                    <a:pt x="439991" y="182503"/>
                  </a:cubicBezTo>
                  <a:cubicBezTo>
                    <a:pt x="434716" y="181563"/>
                    <a:pt x="429818" y="177894"/>
                    <a:pt x="426144" y="172720"/>
                  </a:cubicBezTo>
                  <a:cubicBezTo>
                    <a:pt x="433303" y="164725"/>
                    <a:pt x="438861" y="154754"/>
                    <a:pt x="441404" y="143278"/>
                  </a:cubicBezTo>
                  <a:cubicBezTo>
                    <a:pt x="444324" y="130485"/>
                    <a:pt x="443476" y="118068"/>
                    <a:pt x="439708" y="107438"/>
                  </a:cubicBezTo>
                  <a:cubicBezTo>
                    <a:pt x="447244" y="82699"/>
                    <a:pt x="464200" y="66049"/>
                    <a:pt x="500465" y="66049"/>
                  </a:cubicBezTo>
                  <a:close/>
                  <a:moveTo>
                    <a:pt x="107100" y="66049"/>
                  </a:moveTo>
                  <a:cubicBezTo>
                    <a:pt x="151561" y="66049"/>
                    <a:pt x="166820" y="90130"/>
                    <a:pt x="171341" y="123618"/>
                  </a:cubicBezTo>
                  <a:cubicBezTo>
                    <a:pt x="170965" y="129920"/>
                    <a:pt x="171436" y="136505"/>
                    <a:pt x="172849" y="143278"/>
                  </a:cubicBezTo>
                  <a:cubicBezTo>
                    <a:pt x="174921" y="152590"/>
                    <a:pt x="178971" y="161056"/>
                    <a:pt x="184246" y="168205"/>
                  </a:cubicBezTo>
                  <a:cubicBezTo>
                    <a:pt x="180573" y="175919"/>
                    <a:pt x="174356" y="181281"/>
                    <a:pt x="167574" y="182503"/>
                  </a:cubicBezTo>
                  <a:cubicBezTo>
                    <a:pt x="161263" y="199529"/>
                    <a:pt x="150336" y="214016"/>
                    <a:pt x="138468" y="223799"/>
                  </a:cubicBezTo>
                  <a:cubicBezTo>
                    <a:pt x="135453" y="226338"/>
                    <a:pt x="134040" y="230383"/>
                    <a:pt x="134794" y="234240"/>
                  </a:cubicBezTo>
                  <a:lnTo>
                    <a:pt x="137337" y="246281"/>
                  </a:lnTo>
                  <a:cubicBezTo>
                    <a:pt x="138939" y="253806"/>
                    <a:pt x="144873" y="259732"/>
                    <a:pt x="152408" y="261143"/>
                  </a:cubicBezTo>
                  <a:lnTo>
                    <a:pt x="165596" y="263777"/>
                  </a:lnTo>
                  <a:cubicBezTo>
                    <a:pt x="170494" y="264812"/>
                    <a:pt x="175203" y="266505"/>
                    <a:pt x="179442" y="268856"/>
                  </a:cubicBezTo>
                  <a:cubicBezTo>
                    <a:pt x="164088" y="277793"/>
                    <a:pt x="152126" y="292279"/>
                    <a:pt x="146662" y="310058"/>
                  </a:cubicBezTo>
                  <a:lnTo>
                    <a:pt x="123867" y="384088"/>
                  </a:lnTo>
                  <a:lnTo>
                    <a:pt x="27883" y="384088"/>
                  </a:lnTo>
                  <a:cubicBezTo>
                    <a:pt x="19499" y="384088"/>
                    <a:pt x="11587" y="380325"/>
                    <a:pt x="6312" y="373835"/>
                  </a:cubicBezTo>
                  <a:cubicBezTo>
                    <a:pt x="1037" y="367438"/>
                    <a:pt x="-1129" y="358972"/>
                    <a:pt x="566" y="350788"/>
                  </a:cubicBezTo>
                  <a:lnTo>
                    <a:pt x="10268" y="301968"/>
                  </a:lnTo>
                  <a:cubicBezTo>
                    <a:pt x="14130" y="282684"/>
                    <a:pt x="29202" y="267634"/>
                    <a:pt x="48606" y="263777"/>
                  </a:cubicBezTo>
                  <a:lnTo>
                    <a:pt x="61699" y="261237"/>
                  </a:lnTo>
                  <a:cubicBezTo>
                    <a:pt x="69328" y="259732"/>
                    <a:pt x="75263" y="253806"/>
                    <a:pt x="76770" y="246281"/>
                  </a:cubicBezTo>
                  <a:lnTo>
                    <a:pt x="79313" y="234240"/>
                  </a:lnTo>
                  <a:cubicBezTo>
                    <a:pt x="80067" y="230383"/>
                    <a:pt x="78654" y="226338"/>
                    <a:pt x="75639" y="223893"/>
                  </a:cubicBezTo>
                  <a:cubicBezTo>
                    <a:pt x="63771" y="214016"/>
                    <a:pt x="52939" y="199623"/>
                    <a:pt x="46628" y="182503"/>
                  </a:cubicBezTo>
                  <a:cubicBezTo>
                    <a:pt x="37867" y="180904"/>
                    <a:pt x="29861" y="172532"/>
                    <a:pt x="27318" y="160962"/>
                  </a:cubicBezTo>
                  <a:cubicBezTo>
                    <a:pt x="24115" y="146664"/>
                    <a:pt x="30426" y="133118"/>
                    <a:pt x="41447" y="130673"/>
                  </a:cubicBezTo>
                  <a:cubicBezTo>
                    <a:pt x="41541" y="130673"/>
                    <a:pt x="41729" y="130673"/>
                    <a:pt x="41824" y="130673"/>
                  </a:cubicBezTo>
                  <a:cubicBezTo>
                    <a:pt x="45403" y="93516"/>
                    <a:pt x="60192" y="66049"/>
                    <a:pt x="107100" y="66049"/>
                  </a:cubicBezTo>
                  <a:close/>
                  <a:moveTo>
                    <a:pt x="298626" y="0"/>
                  </a:moveTo>
                  <a:lnTo>
                    <a:pt x="315956" y="0"/>
                  </a:lnTo>
                  <a:cubicBezTo>
                    <a:pt x="363426" y="0"/>
                    <a:pt x="401854" y="38378"/>
                    <a:pt x="401854" y="85787"/>
                  </a:cubicBezTo>
                  <a:lnTo>
                    <a:pt x="401854" y="95476"/>
                  </a:lnTo>
                  <a:cubicBezTo>
                    <a:pt x="417301" y="99238"/>
                    <a:pt x="426154" y="118522"/>
                    <a:pt x="421633" y="138840"/>
                  </a:cubicBezTo>
                  <a:cubicBezTo>
                    <a:pt x="420880" y="142602"/>
                    <a:pt x="419467" y="146083"/>
                    <a:pt x="417960" y="149281"/>
                  </a:cubicBezTo>
                  <a:cubicBezTo>
                    <a:pt x="417677" y="149939"/>
                    <a:pt x="417395" y="150504"/>
                    <a:pt x="417112" y="151068"/>
                  </a:cubicBezTo>
                  <a:cubicBezTo>
                    <a:pt x="415417" y="154172"/>
                    <a:pt x="413533" y="157088"/>
                    <a:pt x="411273" y="159534"/>
                  </a:cubicBezTo>
                  <a:cubicBezTo>
                    <a:pt x="411179" y="159628"/>
                    <a:pt x="410990" y="159816"/>
                    <a:pt x="410896" y="159910"/>
                  </a:cubicBezTo>
                  <a:cubicBezTo>
                    <a:pt x="406092" y="165084"/>
                    <a:pt x="400159" y="168658"/>
                    <a:pt x="394037" y="169787"/>
                  </a:cubicBezTo>
                  <a:cubicBezTo>
                    <a:pt x="391494" y="176654"/>
                    <a:pt x="388385" y="183332"/>
                    <a:pt x="384900" y="189541"/>
                  </a:cubicBezTo>
                  <a:cubicBezTo>
                    <a:pt x="384806" y="189635"/>
                    <a:pt x="384806" y="189729"/>
                    <a:pt x="384712" y="189823"/>
                  </a:cubicBezTo>
                  <a:cubicBezTo>
                    <a:pt x="381227" y="196031"/>
                    <a:pt x="377460" y="201769"/>
                    <a:pt x="373316" y="207131"/>
                  </a:cubicBezTo>
                  <a:cubicBezTo>
                    <a:pt x="373127" y="207413"/>
                    <a:pt x="372939" y="207601"/>
                    <a:pt x="372750" y="207789"/>
                  </a:cubicBezTo>
                  <a:cubicBezTo>
                    <a:pt x="368700" y="213057"/>
                    <a:pt x="364368" y="217948"/>
                    <a:pt x="359847" y="222275"/>
                  </a:cubicBezTo>
                  <a:cubicBezTo>
                    <a:pt x="359658" y="222463"/>
                    <a:pt x="359376" y="222651"/>
                    <a:pt x="359188" y="222934"/>
                  </a:cubicBezTo>
                  <a:cubicBezTo>
                    <a:pt x="354667" y="227261"/>
                    <a:pt x="349957" y="231211"/>
                    <a:pt x="345154" y="234598"/>
                  </a:cubicBezTo>
                  <a:lnTo>
                    <a:pt x="345625" y="236855"/>
                  </a:lnTo>
                  <a:cubicBezTo>
                    <a:pt x="346567" y="236385"/>
                    <a:pt x="347603" y="235915"/>
                    <a:pt x="348639" y="235538"/>
                  </a:cubicBezTo>
                  <a:cubicBezTo>
                    <a:pt x="350899" y="234786"/>
                    <a:pt x="353065" y="234033"/>
                    <a:pt x="355514" y="234033"/>
                  </a:cubicBezTo>
                  <a:cubicBezTo>
                    <a:pt x="359470" y="234033"/>
                    <a:pt x="363238" y="235162"/>
                    <a:pt x="366628" y="237326"/>
                  </a:cubicBezTo>
                  <a:cubicBezTo>
                    <a:pt x="366628" y="237326"/>
                    <a:pt x="380756" y="246450"/>
                    <a:pt x="385371" y="249648"/>
                  </a:cubicBezTo>
                  <a:cubicBezTo>
                    <a:pt x="401854" y="261030"/>
                    <a:pt x="399876" y="279373"/>
                    <a:pt x="399876" y="279373"/>
                  </a:cubicBezTo>
                  <a:cubicBezTo>
                    <a:pt x="410990" y="279655"/>
                    <a:pt x="421822" y="283041"/>
                    <a:pt x="430016" y="289814"/>
                  </a:cubicBezTo>
                  <a:cubicBezTo>
                    <a:pt x="445180" y="302324"/>
                    <a:pt x="447535" y="313330"/>
                    <a:pt x="448382" y="316058"/>
                  </a:cubicBezTo>
                  <a:lnTo>
                    <a:pt x="481630" y="424515"/>
                  </a:lnTo>
                  <a:cubicBezTo>
                    <a:pt x="482855" y="428371"/>
                    <a:pt x="483608" y="432416"/>
                    <a:pt x="483891" y="436461"/>
                  </a:cubicBezTo>
                  <a:cubicBezTo>
                    <a:pt x="484644" y="448595"/>
                    <a:pt x="481159" y="460730"/>
                    <a:pt x="473718" y="470700"/>
                  </a:cubicBezTo>
                  <a:cubicBezTo>
                    <a:pt x="466372" y="480671"/>
                    <a:pt x="455823" y="487538"/>
                    <a:pt x="443956" y="490360"/>
                  </a:cubicBezTo>
                  <a:cubicBezTo>
                    <a:pt x="440000" y="491301"/>
                    <a:pt x="435950" y="491771"/>
                    <a:pt x="431805" y="491771"/>
                  </a:cubicBezTo>
                  <a:lnTo>
                    <a:pt x="325375" y="491771"/>
                  </a:lnTo>
                  <a:lnTo>
                    <a:pt x="337430" y="415296"/>
                  </a:lnTo>
                  <a:cubicBezTo>
                    <a:pt x="338749" y="406454"/>
                    <a:pt x="337807" y="397424"/>
                    <a:pt x="334605" y="389052"/>
                  </a:cubicBezTo>
                  <a:lnTo>
                    <a:pt x="323962" y="360927"/>
                  </a:lnTo>
                  <a:lnTo>
                    <a:pt x="337430" y="347476"/>
                  </a:lnTo>
                  <a:lnTo>
                    <a:pt x="307196" y="317281"/>
                  </a:lnTo>
                  <a:lnTo>
                    <a:pt x="276868" y="347476"/>
                  </a:lnTo>
                  <a:lnTo>
                    <a:pt x="290337" y="360927"/>
                  </a:lnTo>
                  <a:lnTo>
                    <a:pt x="279694" y="389052"/>
                  </a:lnTo>
                  <a:cubicBezTo>
                    <a:pt x="276586" y="397424"/>
                    <a:pt x="275644" y="406454"/>
                    <a:pt x="276963" y="415296"/>
                  </a:cubicBezTo>
                  <a:lnTo>
                    <a:pt x="288736" y="491771"/>
                  </a:lnTo>
                  <a:lnTo>
                    <a:pt x="182493" y="491771"/>
                  </a:lnTo>
                  <a:cubicBezTo>
                    <a:pt x="178443" y="491771"/>
                    <a:pt x="174299" y="491301"/>
                    <a:pt x="170437" y="490360"/>
                  </a:cubicBezTo>
                  <a:cubicBezTo>
                    <a:pt x="158570" y="487538"/>
                    <a:pt x="148021" y="480671"/>
                    <a:pt x="140675" y="470700"/>
                  </a:cubicBezTo>
                  <a:cubicBezTo>
                    <a:pt x="130785" y="457343"/>
                    <a:pt x="127865" y="440223"/>
                    <a:pt x="132669" y="424515"/>
                  </a:cubicBezTo>
                  <a:lnTo>
                    <a:pt x="166011" y="316058"/>
                  </a:lnTo>
                  <a:cubicBezTo>
                    <a:pt x="166858" y="313330"/>
                    <a:pt x="170908" y="300631"/>
                    <a:pt x="184377" y="289814"/>
                  </a:cubicBezTo>
                  <a:cubicBezTo>
                    <a:pt x="192666" y="283229"/>
                    <a:pt x="203403" y="279655"/>
                    <a:pt x="214517" y="279373"/>
                  </a:cubicBezTo>
                  <a:lnTo>
                    <a:pt x="214517" y="279279"/>
                  </a:lnTo>
                  <a:cubicBezTo>
                    <a:pt x="214140" y="273447"/>
                    <a:pt x="211880" y="260654"/>
                    <a:pt x="229022" y="249648"/>
                  </a:cubicBezTo>
                  <a:cubicBezTo>
                    <a:pt x="233731" y="246638"/>
                    <a:pt x="247765" y="237326"/>
                    <a:pt x="247765" y="237326"/>
                  </a:cubicBezTo>
                  <a:cubicBezTo>
                    <a:pt x="251061" y="235162"/>
                    <a:pt x="254923" y="234033"/>
                    <a:pt x="258879" y="234033"/>
                  </a:cubicBezTo>
                  <a:cubicBezTo>
                    <a:pt x="261328" y="234033"/>
                    <a:pt x="263494" y="234786"/>
                    <a:pt x="265754" y="235538"/>
                  </a:cubicBezTo>
                  <a:cubicBezTo>
                    <a:pt x="266790" y="236009"/>
                    <a:pt x="267826" y="236385"/>
                    <a:pt x="268768" y="236855"/>
                  </a:cubicBezTo>
                  <a:lnTo>
                    <a:pt x="269239" y="234598"/>
                  </a:lnTo>
                  <a:cubicBezTo>
                    <a:pt x="264436" y="231211"/>
                    <a:pt x="259726" y="227261"/>
                    <a:pt x="255205" y="222934"/>
                  </a:cubicBezTo>
                  <a:cubicBezTo>
                    <a:pt x="254923" y="222651"/>
                    <a:pt x="254735" y="222463"/>
                    <a:pt x="254546" y="222275"/>
                  </a:cubicBezTo>
                  <a:cubicBezTo>
                    <a:pt x="250025" y="217948"/>
                    <a:pt x="245693" y="213057"/>
                    <a:pt x="241548" y="207789"/>
                  </a:cubicBezTo>
                  <a:cubicBezTo>
                    <a:pt x="241454" y="207601"/>
                    <a:pt x="241266" y="207413"/>
                    <a:pt x="241077" y="207225"/>
                  </a:cubicBezTo>
                  <a:cubicBezTo>
                    <a:pt x="236933" y="201769"/>
                    <a:pt x="233072" y="196031"/>
                    <a:pt x="229681" y="189823"/>
                  </a:cubicBezTo>
                  <a:cubicBezTo>
                    <a:pt x="229587" y="189729"/>
                    <a:pt x="229587" y="189635"/>
                    <a:pt x="229493" y="189635"/>
                  </a:cubicBezTo>
                  <a:cubicBezTo>
                    <a:pt x="226008" y="183332"/>
                    <a:pt x="222899" y="176654"/>
                    <a:pt x="220356" y="169787"/>
                  </a:cubicBezTo>
                  <a:cubicBezTo>
                    <a:pt x="214140" y="168658"/>
                    <a:pt x="208301" y="165084"/>
                    <a:pt x="203497" y="159910"/>
                  </a:cubicBezTo>
                  <a:cubicBezTo>
                    <a:pt x="203309" y="159722"/>
                    <a:pt x="203214" y="159628"/>
                    <a:pt x="203120" y="159534"/>
                  </a:cubicBezTo>
                  <a:cubicBezTo>
                    <a:pt x="200860" y="157088"/>
                    <a:pt x="198976" y="154172"/>
                    <a:pt x="197281" y="151068"/>
                  </a:cubicBezTo>
                  <a:cubicBezTo>
                    <a:pt x="196998" y="150504"/>
                    <a:pt x="196716" y="149939"/>
                    <a:pt x="196433" y="149281"/>
                  </a:cubicBezTo>
                  <a:cubicBezTo>
                    <a:pt x="194832" y="146083"/>
                    <a:pt x="193513" y="142602"/>
                    <a:pt x="192666" y="138840"/>
                  </a:cubicBezTo>
                  <a:cubicBezTo>
                    <a:pt x="188145" y="118428"/>
                    <a:pt x="197092" y="99050"/>
                    <a:pt x="212727" y="95476"/>
                  </a:cubicBezTo>
                  <a:lnTo>
                    <a:pt x="212727" y="85787"/>
                  </a:lnTo>
                  <a:cubicBezTo>
                    <a:pt x="212727" y="38378"/>
                    <a:pt x="251155" y="0"/>
                    <a:pt x="298626" y="0"/>
                  </a:cubicBezTo>
                  <a:close/>
                </a:path>
              </a:pathLst>
            </a:custGeom>
            <a:solidFill>
              <a:srgbClr val="CC8D8A"/>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charset="-122"/>
                <a:ea typeface="微软雅黑" panose="020B0503020204020204" charset="-122"/>
                <a:cs typeface="+mn-ea"/>
                <a:sym typeface="+mn-lt"/>
              </a:endParaRPr>
            </a:p>
          </p:txBody>
        </p:sp>
        <p:sp>
          <p:nvSpPr>
            <p:cNvPr id="5" name="îš1ídè"/>
            <p:cNvSpPr/>
            <p:nvPr/>
          </p:nvSpPr>
          <p:spPr bwMode="auto">
            <a:xfrm>
              <a:off x="9739161" y="1539236"/>
              <a:ext cx="609685" cy="493484"/>
            </a:xfrm>
            <a:custGeom>
              <a:avLst/>
              <a:gdLst>
                <a:gd name="connsiteX0" fmla="*/ 355420 w 607568"/>
                <a:gd name="connsiteY0" fmla="*/ 250307 h 491771"/>
                <a:gd name="connsiteX1" fmla="*/ 352312 w 607568"/>
                <a:gd name="connsiteY1" fmla="*/ 251812 h 491771"/>
                <a:gd name="connsiteX2" fmla="*/ 321042 w 607568"/>
                <a:gd name="connsiteY2" fmla="*/ 289814 h 491771"/>
                <a:gd name="connsiteX3" fmla="*/ 321513 w 607568"/>
                <a:gd name="connsiteY3" fmla="*/ 295364 h 491771"/>
                <a:gd name="connsiteX4" fmla="*/ 369736 w 607568"/>
                <a:gd name="connsiteY4" fmla="*/ 338257 h 491771"/>
                <a:gd name="connsiteX5" fmla="*/ 371997 w 607568"/>
                <a:gd name="connsiteY5" fmla="*/ 339104 h 491771"/>
                <a:gd name="connsiteX6" fmla="*/ 373127 w 607568"/>
                <a:gd name="connsiteY6" fmla="*/ 338916 h 491771"/>
                <a:gd name="connsiteX7" fmla="*/ 375293 w 607568"/>
                <a:gd name="connsiteY7" fmla="*/ 336282 h 491771"/>
                <a:gd name="connsiteX8" fmla="*/ 383676 w 607568"/>
                <a:gd name="connsiteY8" fmla="*/ 279467 h 491771"/>
                <a:gd name="connsiteX9" fmla="*/ 376424 w 607568"/>
                <a:gd name="connsiteY9" fmla="*/ 263287 h 491771"/>
                <a:gd name="connsiteX10" fmla="*/ 357681 w 607568"/>
                <a:gd name="connsiteY10" fmla="*/ 250965 h 491771"/>
                <a:gd name="connsiteX11" fmla="*/ 355420 w 607568"/>
                <a:gd name="connsiteY11" fmla="*/ 250307 h 491771"/>
                <a:gd name="connsiteX12" fmla="*/ 258879 w 607568"/>
                <a:gd name="connsiteY12" fmla="*/ 250307 h 491771"/>
                <a:gd name="connsiteX13" fmla="*/ 256712 w 607568"/>
                <a:gd name="connsiteY13" fmla="*/ 250965 h 491771"/>
                <a:gd name="connsiteX14" fmla="*/ 237969 w 607568"/>
                <a:gd name="connsiteY14" fmla="*/ 263287 h 491771"/>
                <a:gd name="connsiteX15" fmla="*/ 230717 w 607568"/>
                <a:gd name="connsiteY15" fmla="*/ 279467 h 491771"/>
                <a:gd name="connsiteX16" fmla="*/ 239100 w 607568"/>
                <a:gd name="connsiteY16" fmla="*/ 336282 h 491771"/>
                <a:gd name="connsiteX17" fmla="*/ 241266 w 607568"/>
                <a:gd name="connsiteY17" fmla="*/ 338916 h 491771"/>
                <a:gd name="connsiteX18" fmla="*/ 242396 w 607568"/>
                <a:gd name="connsiteY18" fmla="*/ 339104 h 491771"/>
                <a:gd name="connsiteX19" fmla="*/ 244657 w 607568"/>
                <a:gd name="connsiteY19" fmla="*/ 338257 h 491771"/>
                <a:gd name="connsiteX20" fmla="*/ 292880 w 607568"/>
                <a:gd name="connsiteY20" fmla="*/ 295364 h 491771"/>
                <a:gd name="connsiteX21" fmla="*/ 293351 w 607568"/>
                <a:gd name="connsiteY21" fmla="*/ 289814 h 491771"/>
                <a:gd name="connsiteX22" fmla="*/ 261987 w 607568"/>
                <a:gd name="connsiteY22" fmla="*/ 251812 h 491771"/>
                <a:gd name="connsiteX23" fmla="*/ 258879 w 607568"/>
                <a:gd name="connsiteY23" fmla="*/ 250307 h 491771"/>
                <a:gd name="connsiteX24" fmla="*/ 500465 w 607568"/>
                <a:gd name="connsiteY24" fmla="*/ 66049 h 491771"/>
                <a:gd name="connsiteX25" fmla="*/ 565743 w 607568"/>
                <a:gd name="connsiteY25" fmla="*/ 130673 h 491771"/>
                <a:gd name="connsiteX26" fmla="*/ 566120 w 607568"/>
                <a:gd name="connsiteY26" fmla="*/ 130673 h 491771"/>
                <a:gd name="connsiteX27" fmla="*/ 580250 w 607568"/>
                <a:gd name="connsiteY27" fmla="*/ 160962 h 491771"/>
                <a:gd name="connsiteX28" fmla="*/ 560939 w 607568"/>
                <a:gd name="connsiteY28" fmla="*/ 182503 h 491771"/>
                <a:gd name="connsiteX29" fmla="*/ 531927 w 607568"/>
                <a:gd name="connsiteY29" fmla="*/ 223799 h 491771"/>
                <a:gd name="connsiteX30" fmla="*/ 528253 w 607568"/>
                <a:gd name="connsiteY30" fmla="*/ 234240 h 491771"/>
                <a:gd name="connsiteX31" fmla="*/ 530797 w 607568"/>
                <a:gd name="connsiteY31" fmla="*/ 246281 h 491771"/>
                <a:gd name="connsiteX32" fmla="*/ 545868 w 607568"/>
                <a:gd name="connsiteY32" fmla="*/ 261143 h 491771"/>
                <a:gd name="connsiteX33" fmla="*/ 558961 w 607568"/>
                <a:gd name="connsiteY33" fmla="*/ 263777 h 491771"/>
                <a:gd name="connsiteX34" fmla="*/ 597299 w 607568"/>
                <a:gd name="connsiteY34" fmla="*/ 301968 h 491771"/>
                <a:gd name="connsiteX35" fmla="*/ 607002 w 607568"/>
                <a:gd name="connsiteY35" fmla="*/ 350788 h 491771"/>
                <a:gd name="connsiteX36" fmla="*/ 601256 w 607568"/>
                <a:gd name="connsiteY36" fmla="*/ 373835 h 491771"/>
                <a:gd name="connsiteX37" fmla="*/ 579685 w 607568"/>
                <a:gd name="connsiteY37" fmla="*/ 384088 h 491771"/>
                <a:gd name="connsiteX38" fmla="*/ 490386 w 607568"/>
                <a:gd name="connsiteY38" fmla="*/ 384088 h 491771"/>
                <a:gd name="connsiteX39" fmla="*/ 467685 w 607568"/>
                <a:gd name="connsiteY39" fmla="*/ 310058 h 491771"/>
                <a:gd name="connsiteX40" fmla="*/ 431702 w 607568"/>
                <a:gd name="connsiteY40" fmla="*/ 267445 h 491771"/>
                <a:gd name="connsiteX41" fmla="*/ 441969 w 607568"/>
                <a:gd name="connsiteY41" fmla="*/ 263777 h 491771"/>
                <a:gd name="connsiteX42" fmla="*/ 455157 w 607568"/>
                <a:gd name="connsiteY42" fmla="*/ 261237 h 491771"/>
                <a:gd name="connsiteX43" fmla="*/ 470228 w 607568"/>
                <a:gd name="connsiteY43" fmla="*/ 246281 h 491771"/>
                <a:gd name="connsiteX44" fmla="*/ 472677 w 607568"/>
                <a:gd name="connsiteY44" fmla="*/ 234240 h 491771"/>
                <a:gd name="connsiteX45" fmla="*/ 469098 w 607568"/>
                <a:gd name="connsiteY45" fmla="*/ 223893 h 491771"/>
                <a:gd name="connsiteX46" fmla="*/ 439991 w 607568"/>
                <a:gd name="connsiteY46" fmla="*/ 182503 h 491771"/>
                <a:gd name="connsiteX47" fmla="*/ 426144 w 607568"/>
                <a:gd name="connsiteY47" fmla="*/ 172720 h 491771"/>
                <a:gd name="connsiteX48" fmla="*/ 441404 w 607568"/>
                <a:gd name="connsiteY48" fmla="*/ 143278 h 491771"/>
                <a:gd name="connsiteX49" fmla="*/ 439708 w 607568"/>
                <a:gd name="connsiteY49" fmla="*/ 107438 h 491771"/>
                <a:gd name="connsiteX50" fmla="*/ 500465 w 607568"/>
                <a:gd name="connsiteY50" fmla="*/ 66049 h 491771"/>
                <a:gd name="connsiteX51" fmla="*/ 107100 w 607568"/>
                <a:gd name="connsiteY51" fmla="*/ 66049 h 491771"/>
                <a:gd name="connsiteX52" fmla="*/ 171341 w 607568"/>
                <a:gd name="connsiteY52" fmla="*/ 123618 h 491771"/>
                <a:gd name="connsiteX53" fmla="*/ 172849 w 607568"/>
                <a:gd name="connsiteY53" fmla="*/ 143278 h 491771"/>
                <a:gd name="connsiteX54" fmla="*/ 184246 w 607568"/>
                <a:gd name="connsiteY54" fmla="*/ 168205 h 491771"/>
                <a:gd name="connsiteX55" fmla="*/ 167574 w 607568"/>
                <a:gd name="connsiteY55" fmla="*/ 182503 h 491771"/>
                <a:gd name="connsiteX56" fmla="*/ 138468 w 607568"/>
                <a:gd name="connsiteY56" fmla="*/ 223799 h 491771"/>
                <a:gd name="connsiteX57" fmla="*/ 134794 w 607568"/>
                <a:gd name="connsiteY57" fmla="*/ 234240 h 491771"/>
                <a:gd name="connsiteX58" fmla="*/ 137337 w 607568"/>
                <a:gd name="connsiteY58" fmla="*/ 246281 h 491771"/>
                <a:gd name="connsiteX59" fmla="*/ 152408 w 607568"/>
                <a:gd name="connsiteY59" fmla="*/ 261143 h 491771"/>
                <a:gd name="connsiteX60" fmla="*/ 165596 w 607568"/>
                <a:gd name="connsiteY60" fmla="*/ 263777 h 491771"/>
                <a:gd name="connsiteX61" fmla="*/ 179442 w 607568"/>
                <a:gd name="connsiteY61" fmla="*/ 268856 h 491771"/>
                <a:gd name="connsiteX62" fmla="*/ 146662 w 607568"/>
                <a:gd name="connsiteY62" fmla="*/ 310058 h 491771"/>
                <a:gd name="connsiteX63" fmla="*/ 123867 w 607568"/>
                <a:gd name="connsiteY63" fmla="*/ 384088 h 491771"/>
                <a:gd name="connsiteX64" fmla="*/ 27883 w 607568"/>
                <a:gd name="connsiteY64" fmla="*/ 384088 h 491771"/>
                <a:gd name="connsiteX65" fmla="*/ 6312 w 607568"/>
                <a:gd name="connsiteY65" fmla="*/ 373835 h 491771"/>
                <a:gd name="connsiteX66" fmla="*/ 566 w 607568"/>
                <a:gd name="connsiteY66" fmla="*/ 350788 h 491771"/>
                <a:gd name="connsiteX67" fmla="*/ 10268 w 607568"/>
                <a:gd name="connsiteY67" fmla="*/ 301968 h 491771"/>
                <a:gd name="connsiteX68" fmla="*/ 48606 w 607568"/>
                <a:gd name="connsiteY68" fmla="*/ 263777 h 491771"/>
                <a:gd name="connsiteX69" fmla="*/ 61699 w 607568"/>
                <a:gd name="connsiteY69" fmla="*/ 261237 h 491771"/>
                <a:gd name="connsiteX70" fmla="*/ 76770 w 607568"/>
                <a:gd name="connsiteY70" fmla="*/ 246281 h 491771"/>
                <a:gd name="connsiteX71" fmla="*/ 79313 w 607568"/>
                <a:gd name="connsiteY71" fmla="*/ 234240 h 491771"/>
                <a:gd name="connsiteX72" fmla="*/ 75639 w 607568"/>
                <a:gd name="connsiteY72" fmla="*/ 223893 h 491771"/>
                <a:gd name="connsiteX73" fmla="*/ 46628 w 607568"/>
                <a:gd name="connsiteY73" fmla="*/ 182503 h 491771"/>
                <a:gd name="connsiteX74" fmla="*/ 27318 w 607568"/>
                <a:gd name="connsiteY74" fmla="*/ 160962 h 491771"/>
                <a:gd name="connsiteX75" fmla="*/ 41447 w 607568"/>
                <a:gd name="connsiteY75" fmla="*/ 130673 h 491771"/>
                <a:gd name="connsiteX76" fmla="*/ 41824 w 607568"/>
                <a:gd name="connsiteY76" fmla="*/ 130673 h 491771"/>
                <a:gd name="connsiteX77" fmla="*/ 107100 w 607568"/>
                <a:gd name="connsiteY77" fmla="*/ 66049 h 491771"/>
                <a:gd name="connsiteX78" fmla="*/ 298626 w 607568"/>
                <a:gd name="connsiteY78" fmla="*/ 0 h 491771"/>
                <a:gd name="connsiteX79" fmla="*/ 315956 w 607568"/>
                <a:gd name="connsiteY79" fmla="*/ 0 h 491771"/>
                <a:gd name="connsiteX80" fmla="*/ 401854 w 607568"/>
                <a:gd name="connsiteY80" fmla="*/ 85787 h 491771"/>
                <a:gd name="connsiteX81" fmla="*/ 401854 w 607568"/>
                <a:gd name="connsiteY81" fmla="*/ 95476 h 491771"/>
                <a:gd name="connsiteX82" fmla="*/ 421633 w 607568"/>
                <a:gd name="connsiteY82" fmla="*/ 138840 h 491771"/>
                <a:gd name="connsiteX83" fmla="*/ 417960 w 607568"/>
                <a:gd name="connsiteY83" fmla="*/ 149281 h 491771"/>
                <a:gd name="connsiteX84" fmla="*/ 417112 w 607568"/>
                <a:gd name="connsiteY84" fmla="*/ 151068 h 491771"/>
                <a:gd name="connsiteX85" fmla="*/ 411273 w 607568"/>
                <a:gd name="connsiteY85" fmla="*/ 159534 h 491771"/>
                <a:gd name="connsiteX86" fmla="*/ 410896 w 607568"/>
                <a:gd name="connsiteY86" fmla="*/ 159910 h 491771"/>
                <a:gd name="connsiteX87" fmla="*/ 394037 w 607568"/>
                <a:gd name="connsiteY87" fmla="*/ 169787 h 491771"/>
                <a:gd name="connsiteX88" fmla="*/ 384900 w 607568"/>
                <a:gd name="connsiteY88" fmla="*/ 189541 h 491771"/>
                <a:gd name="connsiteX89" fmla="*/ 384712 w 607568"/>
                <a:gd name="connsiteY89" fmla="*/ 189823 h 491771"/>
                <a:gd name="connsiteX90" fmla="*/ 373316 w 607568"/>
                <a:gd name="connsiteY90" fmla="*/ 207131 h 491771"/>
                <a:gd name="connsiteX91" fmla="*/ 372750 w 607568"/>
                <a:gd name="connsiteY91" fmla="*/ 207789 h 491771"/>
                <a:gd name="connsiteX92" fmla="*/ 359847 w 607568"/>
                <a:gd name="connsiteY92" fmla="*/ 222275 h 491771"/>
                <a:gd name="connsiteX93" fmla="*/ 359188 w 607568"/>
                <a:gd name="connsiteY93" fmla="*/ 222934 h 491771"/>
                <a:gd name="connsiteX94" fmla="*/ 345154 w 607568"/>
                <a:gd name="connsiteY94" fmla="*/ 234598 h 491771"/>
                <a:gd name="connsiteX95" fmla="*/ 345625 w 607568"/>
                <a:gd name="connsiteY95" fmla="*/ 236855 h 491771"/>
                <a:gd name="connsiteX96" fmla="*/ 348639 w 607568"/>
                <a:gd name="connsiteY96" fmla="*/ 235538 h 491771"/>
                <a:gd name="connsiteX97" fmla="*/ 355514 w 607568"/>
                <a:gd name="connsiteY97" fmla="*/ 234033 h 491771"/>
                <a:gd name="connsiteX98" fmla="*/ 366628 w 607568"/>
                <a:gd name="connsiteY98" fmla="*/ 237326 h 491771"/>
                <a:gd name="connsiteX99" fmla="*/ 385371 w 607568"/>
                <a:gd name="connsiteY99" fmla="*/ 249648 h 491771"/>
                <a:gd name="connsiteX100" fmla="*/ 399876 w 607568"/>
                <a:gd name="connsiteY100" fmla="*/ 279373 h 491771"/>
                <a:gd name="connsiteX101" fmla="*/ 430016 w 607568"/>
                <a:gd name="connsiteY101" fmla="*/ 289814 h 491771"/>
                <a:gd name="connsiteX102" fmla="*/ 448382 w 607568"/>
                <a:gd name="connsiteY102" fmla="*/ 316058 h 491771"/>
                <a:gd name="connsiteX103" fmla="*/ 481630 w 607568"/>
                <a:gd name="connsiteY103" fmla="*/ 424515 h 491771"/>
                <a:gd name="connsiteX104" fmla="*/ 483891 w 607568"/>
                <a:gd name="connsiteY104" fmla="*/ 436461 h 491771"/>
                <a:gd name="connsiteX105" fmla="*/ 473718 w 607568"/>
                <a:gd name="connsiteY105" fmla="*/ 470700 h 491771"/>
                <a:gd name="connsiteX106" fmla="*/ 443956 w 607568"/>
                <a:gd name="connsiteY106" fmla="*/ 490360 h 491771"/>
                <a:gd name="connsiteX107" fmla="*/ 431805 w 607568"/>
                <a:gd name="connsiteY107" fmla="*/ 491771 h 491771"/>
                <a:gd name="connsiteX108" fmla="*/ 325375 w 607568"/>
                <a:gd name="connsiteY108" fmla="*/ 491771 h 491771"/>
                <a:gd name="connsiteX109" fmla="*/ 337430 w 607568"/>
                <a:gd name="connsiteY109" fmla="*/ 415296 h 491771"/>
                <a:gd name="connsiteX110" fmla="*/ 334605 w 607568"/>
                <a:gd name="connsiteY110" fmla="*/ 389052 h 491771"/>
                <a:gd name="connsiteX111" fmla="*/ 323962 w 607568"/>
                <a:gd name="connsiteY111" fmla="*/ 360927 h 491771"/>
                <a:gd name="connsiteX112" fmla="*/ 337430 w 607568"/>
                <a:gd name="connsiteY112" fmla="*/ 347476 h 491771"/>
                <a:gd name="connsiteX113" fmla="*/ 307196 w 607568"/>
                <a:gd name="connsiteY113" fmla="*/ 317281 h 491771"/>
                <a:gd name="connsiteX114" fmla="*/ 276868 w 607568"/>
                <a:gd name="connsiteY114" fmla="*/ 347476 h 491771"/>
                <a:gd name="connsiteX115" fmla="*/ 290337 w 607568"/>
                <a:gd name="connsiteY115" fmla="*/ 360927 h 491771"/>
                <a:gd name="connsiteX116" fmla="*/ 279694 w 607568"/>
                <a:gd name="connsiteY116" fmla="*/ 389052 h 491771"/>
                <a:gd name="connsiteX117" fmla="*/ 276963 w 607568"/>
                <a:gd name="connsiteY117" fmla="*/ 415296 h 491771"/>
                <a:gd name="connsiteX118" fmla="*/ 288736 w 607568"/>
                <a:gd name="connsiteY118" fmla="*/ 491771 h 491771"/>
                <a:gd name="connsiteX119" fmla="*/ 182493 w 607568"/>
                <a:gd name="connsiteY119" fmla="*/ 491771 h 491771"/>
                <a:gd name="connsiteX120" fmla="*/ 170437 w 607568"/>
                <a:gd name="connsiteY120" fmla="*/ 490360 h 491771"/>
                <a:gd name="connsiteX121" fmla="*/ 140675 w 607568"/>
                <a:gd name="connsiteY121" fmla="*/ 470700 h 491771"/>
                <a:gd name="connsiteX122" fmla="*/ 132669 w 607568"/>
                <a:gd name="connsiteY122" fmla="*/ 424515 h 491771"/>
                <a:gd name="connsiteX123" fmla="*/ 166011 w 607568"/>
                <a:gd name="connsiteY123" fmla="*/ 316058 h 491771"/>
                <a:gd name="connsiteX124" fmla="*/ 184377 w 607568"/>
                <a:gd name="connsiteY124" fmla="*/ 289814 h 491771"/>
                <a:gd name="connsiteX125" fmla="*/ 214517 w 607568"/>
                <a:gd name="connsiteY125" fmla="*/ 279373 h 491771"/>
                <a:gd name="connsiteX126" fmla="*/ 214517 w 607568"/>
                <a:gd name="connsiteY126" fmla="*/ 279279 h 491771"/>
                <a:gd name="connsiteX127" fmla="*/ 229022 w 607568"/>
                <a:gd name="connsiteY127" fmla="*/ 249648 h 491771"/>
                <a:gd name="connsiteX128" fmla="*/ 247765 w 607568"/>
                <a:gd name="connsiteY128" fmla="*/ 237326 h 491771"/>
                <a:gd name="connsiteX129" fmla="*/ 258879 w 607568"/>
                <a:gd name="connsiteY129" fmla="*/ 234033 h 491771"/>
                <a:gd name="connsiteX130" fmla="*/ 265754 w 607568"/>
                <a:gd name="connsiteY130" fmla="*/ 235538 h 491771"/>
                <a:gd name="connsiteX131" fmla="*/ 268768 w 607568"/>
                <a:gd name="connsiteY131" fmla="*/ 236855 h 491771"/>
                <a:gd name="connsiteX132" fmla="*/ 269239 w 607568"/>
                <a:gd name="connsiteY132" fmla="*/ 234598 h 491771"/>
                <a:gd name="connsiteX133" fmla="*/ 255205 w 607568"/>
                <a:gd name="connsiteY133" fmla="*/ 222934 h 491771"/>
                <a:gd name="connsiteX134" fmla="*/ 254546 w 607568"/>
                <a:gd name="connsiteY134" fmla="*/ 222275 h 491771"/>
                <a:gd name="connsiteX135" fmla="*/ 241548 w 607568"/>
                <a:gd name="connsiteY135" fmla="*/ 207789 h 491771"/>
                <a:gd name="connsiteX136" fmla="*/ 241077 w 607568"/>
                <a:gd name="connsiteY136" fmla="*/ 207225 h 491771"/>
                <a:gd name="connsiteX137" fmla="*/ 229681 w 607568"/>
                <a:gd name="connsiteY137" fmla="*/ 189823 h 491771"/>
                <a:gd name="connsiteX138" fmla="*/ 229493 w 607568"/>
                <a:gd name="connsiteY138" fmla="*/ 189635 h 491771"/>
                <a:gd name="connsiteX139" fmla="*/ 220356 w 607568"/>
                <a:gd name="connsiteY139" fmla="*/ 169787 h 491771"/>
                <a:gd name="connsiteX140" fmla="*/ 203497 w 607568"/>
                <a:gd name="connsiteY140" fmla="*/ 159910 h 491771"/>
                <a:gd name="connsiteX141" fmla="*/ 203120 w 607568"/>
                <a:gd name="connsiteY141" fmla="*/ 159534 h 491771"/>
                <a:gd name="connsiteX142" fmla="*/ 197281 w 607568"/>
                <a:gd name="connsiteY142" fmla="*/ 151068 h 491771"/>
                <a:gd name="connsiteX143" fmla="*/ 196433 w 607568"/>
                <a:gd name="connsiteY143" fmla="*/ 149281 h 491771"/>
                <a:gd name="connsiteX144" fmla="*/ 192666 w 607568"/>
                <a:gd name="connsiteY144" fmla="*/ 138840 h 491771"/>
                <a:gd name="connsiteX145" fmla="*/ 212727 w 607568"/>
                <a:gd name="connsiteY145" fmla="*/ 95476 h 491771"/>
                <a:gd name="connsiteX146" fmla="*/ 212727 w 607568"/>
                <a:gd name="connsiteY146" fmla="*/ 85787 h 491771"/>
                <a:gd name="connsiteX147" fmla="*/ 298626 w 607568"/>
                <a:gd name="connsiteY147" fmla="*/ 0 h 49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607568" h="491771">
                  <a:moveTo>
                    <a:pt x="355420" y="250307"/>
                  </a:moveTo>
                  <a:cubicBezTo>
                    <a:pt x="354290" y="250307"/>
                    <a:pt x="353160" y="250871"/>
                    <a:pt x="352312" y="251812"/>
                  </a:cubicBezTo>
                  <a:lnTo>
                    <a:pt x="321042" y="289814"/>
                  </a:lnTo>
                  <a:cubicBezTo>
                    <a:pt x="319723" y="291507"/>
                    <a:pt x="319912" y="293953"/>
                    <a:pt x="321513" y="295364"/>
                  </a:cubicBezTo>
                  <a:lnTo>
                    <a:pt x="369736" y="338257"/>
                  </a:lnTo>
                  <a:cubicBezTo>
                    <a:pt x="370396" y="338822"/>
                    <a:pt x="371149" y="339104"/>
                    <a:pt x="371997" y="339104"/>
                  </a:cubicBezTo>
                  <a:cubicBezTo>
                    <a:pt x="372374" y="339104"/>
                    <a:pt x="372750" y="339010"/>
                    <a:pt x="373127" y="338916"/>
                  </a:cubicBezTo>
                  <a:cubicBezTo>
                    <a:pt x="374257" y="338539"/>
                    <a:pt x="375105" y="337505"/>
                    <a:pt x="375293" y="336282"/>
                  </a:cubicBezTo>
                  <a:lnTo>
                    <a:pt x="383676" y="279467"/>
                  </a:lnTo>
                  <a:cubicBezTo>
                    <a:pt x="384618" y="273164"/>
                    <a:pt x="381792" y="266768"/>
                    <a:pt x="376424" y="263287"/>
                  </a:cubicBezTo>
                  <a:lnTo>
                    <a:pt x="357681" y="250965"/>
                  </a:lnTo>
                  <a:cubicBezTo>
                    <a:pt x="357021" y="250495"/>
                    <a:pt x="356174" y="250307"/>
                    <a:pt x="355420" y="250307"/>
                  </a:cubicBezTo>
                  <a:close/>
                  <a:moveTo>
                    <a:pt x="258879" y="250307"/>
                  </a:moveTo>
                  <a:cubicBezTo>
                    <a:pt x="258125" y="250307"/>
                    <a:pt x="257372" y="250495"/>
                    <a:pt x="256712" y="250965"/>
                  </a:cubicBezTo>
                  <a:lnTo>
                    <a:pt x="237969" y="263287"/>
                  </a:lnTo>
                  <a:cubicBezTo>
                    <a:pt x="232601" y="266768"/>
                    <a:pt x="229775" y="273164"/>
                    <a:pt x="230717" y="279467"/>
                  </a:cubicBezTo>
                  <a:lnTo>
                    <a:pt x="239100" y="336282"/>
                  </a:lnTo>
                  <a:cubicBezTo>
                    <a:pt x="239288" y="337505"/>
                    <a:pt x="240136" y="338539"/>
                    <a:pt x="241266" y="338916"/>
                  </a:cubicBezTo>
                  <a:cubicBezTo>
                    <a:pt x="241643" y="339010"/>
                    <a:pt x="242019" y="339104"/>
                    <a:pt x="242396" y="339104"/>
                  </a:cubicBezTo>
                  <a:cubicBezTo>
                    <a:pt x="243244" y="339104"/>
                    <a:pt x="243997" y="338822"/>
                    <a:pt x="244657" y="338257"/>
                  </a:cubicBezTo>
                  <a:lnTo>
                    <a:pt x="292880" y="295364"/>
                  </a:lnTo>
                  <a:cubicBezTo>
                    <a:pt x="294481" y="293953"/>
                    <a:pt x="294670" y="291507"/>
                    <a:pt x="293351" y="289814"/>
                  </a:cubicBezTo>
                  <a:lnTo>
                    <a:pt x="261987" y="251812"/>
                  </a:lnTo>
                  <a:cubicBezTo>
                    <a:pt x="261233" y="250871"/>
                    <a:pt x="260103" y="250307"/>
                    <a:pt x="258879" y="250307"/>
                  </a:cubicBezTo>
                  <a:close/>
                  <a:moveTo>
                    <a:pt x="500465" y="66049"/>
                  </a:moveTo>
                  <a:cubicBezTo>
                    <a:pt x="548129" y="66049"/>
                    <a:pt x="562447" y="93516"/>
                    <a:pt x="565743" y="130673"/>
                  </a:cubicBezTo>
                  <a:cubicBezTo>
                    <a:pt x="565932" y="130673"/>
                    <a:pt x="566026" y="130673"/>
                    <a:pt x="566120" y="130673"/>
                  </a:cubicBezTo>
                  <a:cubicBezTo>
                    <a:pt x="577141" y="133118"/>
                    <a:pt x="583358" y="146664"/>
                    <a:pt x="580250" y="160962"/>
                  </a:cubicBezTo>
                  <a:cubicBezTo>
                    <a:pt x="577706" y="172532"/>
                    <a:pt x="569700" y="180904"/>
                    <a:pt x="560939" y="182503"/>
                  </a:cubicBezTo>
                  <a:cubicBezTo>
                    <a:pt x="554628" y="199529"/>
                    <a:pt x="543796" y="214016"/>
                    <a:pt x="531927" y="223799"/>
                  </a:cubicBezTo>
                  <a:cubicBezTo>
                    <a:pt x="528913" y="226338"/>
                    <a:pt x="527500" y="230383"/>
                    <a:pt x="528253" y="234240"/>
                  </a:cubicBezTo>
                  <a:lnTo>
                    <a:pt x="530797" y="246281"/>
                  </a:lnTo>
                  <a:cubicBezTo>
                    <a:pt x="532304" y="253806"/>
                    <a:pt x="538238" y="259732"/>
                    <a:pt x="545868" y="261143"/>
                  </a:cubicBezTo>
                  <a:lnTo>
                    <a:pt x="558961" y="263777"/>
                  </a:lnTo>
                  <a:cubicBezTo>
                    <a:pt x="578366" y="267634"/>
                    <a:pt x="593437" y="282684"/>
                    <a:pt x="597299" y="301968"/>
                  </a:cubicBezTo>
                  <a:lnTo>
                    <a:pt x="607002" y="350788"/>
                  </a:lnTo>
                  <a:cubicBezTo>
                    <a:pt x="608697" y="358972"/>
                    <a:pt x="606531" y="367438"/>
                    <a:pt x="601256" y="373835"/>
                  </a:cubicBezTo>
                  <a:cubicBezTo>
                    <a:pt x="595981" y="380325"/>
                    <a:pt x="588068" y="384088"/>
                    <a:pt x="579685" y="384088"/>
                  </a:cubicBezTo>
                  <a:lnTo>
                    <a:pt x="490386" y="384088"/>
                  </a:lnTo>
                  <a:lnTo>
                    <a:pt x="467685" y="310058"/>
                  </a:lnTo>
                  <a:cubicBezTo>
                    <a:pt x="461845" y="291150"/>
                    <a:pt x="448563" y="276194"/>
                    <a:pt x="431702" y="267445"/>
                  </a:cubicBezTo>
                  <a:cubicBezTo>
                    <a:pt x="434999" y="265940"/>
                    <a:pt x="438295" y="264529"/>
                    <a:pt x="441969" y="263777"/>
                  </a:cubicBezTo>
                  <a:lnTo>
                    <a:pt x="455157" y="261237"/>
                  </a:lnTo>
                  <a:cubicBezTo>
                    <a:pt x="462692" y="259732"/>
                    <a:pt x="468627" y="253806"/>
                    <a:pt x="470228" y="246281"/>
                  </a:cubicBezTo>
                  <a:lnTo>
                    <a:pt x="472677" y="234240"/>
                  </a:lnTo>
                  <a:cubicBezTo>
                    <a:pt x="473525" y="230383"/>
                    <a:pt x="472112" y="226338"/>
                    <a:pt x="469098" y="223893"/>
                  </a:cubicBezTo>
                  <a:cubicBezTo>
                    <a:pt x="457229" y="214016"/>
                    <a:pt x="446302" y="199529"/>
                    <a:pt x="439991" y="182503"/>
                  </a:cubicBezTo>
                  <a:cubicBezTo>
                    <a:pt x="434716" y="181563"/>
                    <a:pt x="429818" y="177894"/>
                    <a:pt x="426144" y="172720"/>
                  </a:cubicBezTo>
                  <a:cubicBezTo>
                    <a:pt x="433303" y="164725"/>
                    <a:pt x="438861" y="154754"/>
                    <a:pt x="441404" y="143278"/>
                  </a:cubicBezTo>
                  <a:cubicBezTo>
                    <a:pt x="444324" y="130485"/>
                    <a:pt x="443476" y="118068"/>
                    <a:pt x="439708" y="107438"/>
                  </a:cubicBezTo>
                  <a:cubicBezTo>
                    <a:pt x="447244" y="82699"/>
                    <a:pt x="464200" y="66049"/>
                    <a:pt x="500465" y="66049"/>
                  </a:cubicBezTo>
                  <a:close/>
                  <a:moveTo>
                    <a:pt x="107100" y="66049"/>
                  </a:moveTo>
                  <a:cubicBezTo>
                    <a:pt x="151561" y="66049"/>
                    <a:pt x="166820" y="90130"/>
                    <a:pt x="171341" y="123618"/>
                  </a:cubicBezTo>
                  <a:cubicBezTo>
                    <a:pt x="170965" y="129920"/>
                    <a:pt x="171436" y="136505"/>
                    <a:pt x="172849" y="143278"/>
                  </a:cubicBezTo>
                  <a:cubicBezTo>
                    <a:pt x="174921" y="152590"/>
                    <a:pt x="178971" y="161056"/>
                    <a:pt x="184246" y="168205"/>
                  </a:cubicBezTo>
                  <a:cubicBezTo>
                    <a:pt x="180573" y="175919"/>
                    <a:pt x="174356" y="181281"/>
                    <a:pt x="167574" y="182503"/>
                  </a:cubicBezTo>
                  <a:cubicBezTo>
                    <a:pt x="161263" y="199529"/>
                    <a:pt x="150336" y="214016"/>
                    <a:pt x="138468" y="223799"/>
                  </a:cubicBezTo>
                  <a:cubicBezTo>
                    <a:pt x="135453" y="226338"/>
                    <a:pt x="134040" y="230383"/>
                    <a:pt x="134794" y="234240"/>
                  </a:cubicBezTo>
                  <a:lnTo>
                    <a:pt x="137337" y="246281"/>
                  </a:lnTo>
                  <a:cubicBezTo>
                    <a:pt x="138939" y="253806"/>
                    <a:pt x="144873" y="259732"/>
                    <a:pt x="152408" y="261143"/>
                  </a:cubicBezTo>
                  <a:lnTo>
                    <a:pt x="165596" y="263777"/>
                  </a:lnTo>
                  <a:cubicBezTo>
                    <a:pt x="170494" y="264812"/>
                    <a:pt x="175203" y="266505"/>
                    <a:pt x="179442" y="268856"/>
                  </a:cubicBezTo>
                  <a:cubicBezTo>
                    <a:pt x="164088" y="277793"/>
                    <a:pt x="152126" y="292279"/>
                    <a:pt x="146662" y="310058"/>
                  </a:cubicBezTo>
                  <a:lnTo>
                    <a:pt x="123867" y="384088"/>
                  </a:lnTo>
                  <a:lnTo>
                    <a:pt x="27883" y="384088"/>
                  </a:lnTo>
                  <a:cubicBezTo>
                    <a:pt x="19499" y="384088"/>
                    <a:pt x="11587" y="380325"/>
                    <a:pt x="6312" y="373835"/>
                  </a:cubicBezTo>
                  <a:cubicBezTo>
                    <a:pt x="1037" y="367438"/>
                    <a:pt x="-1129" y="358972"/>
                    <a:pt x="566" y="350788"/>
                  </a:cubicBezTo>
                  <a:lnTo>
                    <a:pt x="10268" y="301968"/>
                  </a:lnTo>
                  <a:cubicBezTo>
                    <a:pt x="14130" y="282684"/>
                    <a:pt x="29202" y="267634"/>
                    <a:pt x="48606" y="263777"/>
                  </a:cubicBezTo>
                  <a:lnTo>
                    <a:pt x="61699" y="261237"/>
                  </a:lnTo>
                  <a:cubicBezTo>
                    <a:pt x="69328" y="259732"/>
                    <a:pt x="75263" y="253806"/>
                    <a:pt x="76770" y="246281"/>
                  </a:cubicBezTo>
                  <a:lnTo>
                    <a:pt x="79313" y="234240"/>
                  </a:lnTo>
                  <a:cubicBezTo>
                    <a:pt x="80067" y="230383"/>
                    <a:pt x="78654" y="226338"/>
                    <a:pt x="75639" y="223893"/>
                  </a:cubicBezTo>
                  <a:cubicBezTo>
                    <a:pt x="63771" y="214016"/>
                    <a:pt x="52939" y="199623"/>
                    <a:pt x="46628" y="182503"/>
                  </a:cubicBezTo>
                  <a:cubicBezTo>
                    <a:pt x="37867" y="180904"/>
                    <a:pt x="29861" y="172532"/>
                    <a:pt x="27318" y="160962"/>
                  </a:cubicBezTo>
                  <a:cubicBezTo>
                    <a:pt x="24115" y="146664"/>
                    <a:pt x="30426" y="133118"/>
                    <a:pt x="41447" y="130673"/>
                  </a:cubicBezTo>
                  <a:cubicBezTo>
                    <a:pt x="41541" y="130673"/>
                    <a:pt x="41729" y="130673"/>
                    <a:pt x="41824" y="130673"/>
                  </a:cubicBezTo>
                  <a:cubicBezTo>
                    <a:pt x="45403" y="93516"/>
                    <a:pt x="60192" y="66049"/>
                    <a:pt x="107100" y="66049"/>
                  </a:cubicBezTo>
                  <a:close/>
                  <a:moveTo>
                    <a:pt x="298626" y="0"/>
                  </a:moveTo>
                  <a:lnTo>
                    <a:pt x="315956" y="0"/>
                  </a:lnTo>
                  <a:cubicBezTo>
                    <a:pt x="363426" y="0"/>
                    <a:pt x="401854" y="38378"/>
                    <a:pt x="401854" y="85787"/>
                  </a:cubicBezTo>
                  <a:lnTo>
                    <a:pt x="401854" y="95476"/>
                  </a:lnTo>
                  <a:cubicBezTo>
                    <a:pt x="417301" y="99238"/>
                    <a:pt x="426154" y="118522"/>
                    <a:pt x="421633" y="138840"/>
                  </a:cubicBezTo>
                  <a:cubicBezTo>
                    <a:pt x="420880" y="142602"/>
                    <a:pt x="419467" y="146083"/>
                    <a:pt x="417960" y="149281"/>
                  </a:cubicBezTo>
                  <a:cubicBezTo>
                    <a:pt x="417677" y="149939"/>
                    <a:pt x="417395" y="150504"/>
                    <a:pt x="417112" y="151068"/>
                  </a:cubicBezTo>
                  <a:cubicBezTo>
                    <a:pt x="415417" y="154172"/>
                    <a:pt x="413533" y="157088"/>
                    <a:pt x="411273" y="159534"/>
                  </a:cubicBezTo>
                  <a:cubicBezTo>
                    <a:pt x="411179" y="159628"/>
                    <a:pt x="410990" y="159816"/>
                    <a:pt x="410896" y="159910"/>
                  </a:cubicBezTo>
                  <a:cubicBezTo>
                    <a:pt x="406092" y="165084"/>
                    <a:pt x="400159" y="168658"/>
                    <a:pt x="394037" y="169787"/>
                  </a:cubicBezTo>
                  <a:cubicBezTo>
                    <a:pt x="391494" y="176654"/>
                    <a:pt x="388385" y="183332"/>
                    <a:pt x="384900" y="189541"/>
                  </a:cubicBezTo>
                  <a:cubicBezTo>
                    <a:pt x="384806" y="189635"/>
                    <a:pt x="384806" y="189729"/>
                    <a:pt x="384712" y="189823"/>
                  </a:cubicBezTo>
                  <a:cubicBezTo>
                    <a:pt x="381227" y="196031"/>
                    <a:pt x="377460" y="201769"/>
                    <a:pt x="373316" y="207131"/>
                  </a:cubicBezTo>
                  <a:cubicBezTo>
                    <a:pt x="373127" y="207413"/>
                    <a:pt x="372939" y="207601"/>
                    <a:pt x="372750" y="207789"/>
                  </a:cubicBezTo>
                  <a:cubicBezTo>
                    <a:pt x="368700" y="213057"/>
                    <a:pt x="364368" y="217948"/>
                    <a:pt x="359847" y="222275"/>
                  </a:cubicBezTo>
                  <a:cubicBezTo>
                    <a:pt x="359658" y="222463"/>
                    <a:pt x="359376" y="222651"/>
                    <a:pt x="359188" y="222934"/>
                  </a:cubicBezTo>
                  <a:cubicBezTo>
                    <a:pt x="354667" y="227261"/>
                    <a:pt x="349957" y="231211"/>
                    <a:pt x="345154" y="234598"/>
                  </a:cubicBezTo>
                  <a:lnTo>
                    <a:pt x="345625" y="236855"/>
                  </a:lnTo>
                  <a:cubicBezTo>
                    <a:pt x="346567" y="236385"/>
                    <a:pt x="347603" y="235915"/>
                    <a:pt x="348639" y="235538"/>
                  </a:cubicBezTo>
                  <a:cubicBezTo>
                    <a:pt x="350899" y="234786"/>
                    <a:pt x="353065" y="234033"/>
                    <a:pt x="355514" y="234033"/>
                  </a:cubicBezTo>
                  <a:cubicBezTo>
                    <a:pt x="359470" y="234033"/>
                    <a:pt x="363238" y="235162"/>
                    <a:pt x="366628" y="237326"/>
                  </a:cubicBezTo>
                  <a:cubicBezTo>
                    <a:pt x="366628" y="237326"/>
                    <a:pt x="380756" y="246450"/>
                    <a:pt x="385371" y="249648"/>
                  </a:cubicBezTo>
                  <a:cubicBezTo>
                    <a:pt x="401854" y="261030"/>
                    <a:pt x="399876" y="279373"/>
                    <a:pt x="399876" y="279373"/>
                  </a:cubicBezTo>
                  <a:cubicBezTo>
                    <a:pt x="410990" y="279655"/>
                    <a:pt x="421822" y="283041"/>
                    <a:pt x="430016" y="289814"/>
                  </a:cubicBezTo>
                  <a:cubicBezTo>
                    <a:pt x="445180" y="302324"/>
                    <a:pt x="447535" y="313330"/>
                    <a:pt x="448382" y="316058"/>
                  </a:cubicBezTo>
                  <a:lnTo>
                    <a:pt x="481630" y="424515"/>
                  </a:lnTo>
                  <a:cubicBezTo>
                    <a:pt x="482855" y="428371"/>
                    <a:pt x="483608" y="432416"/>
                    <a:pt x="483891" y="436461"/>
                  </a:cubicBezTo>
                  <a:cubicBezTo>
                    <a:pt x="484644" y="448595"/>
                    <a:pt x="481159" y="460730"/>
                    <a:pt x="473718" y="470700"/>
                  </a:cubicBezTo>
                  <a:cubicBezTo>
                    <a:pt x="466372" y="480671"/>
                    <a:pt x="455823" y="487538"/>
                    <a:pt x="443956" y="490360"/>
                  </a:cubicBezTo>
                  <a:cubicBezTo>
                    <a:pt x="440000" y="491301"/>
                    <a:pt x="435950" y="491771"/>
                    <a:pt x="431805" y="491771"/>
                  </a:cubicBezTo>
                  <a:lnTo>
                    <a:pt x="325375" y="491771"/>
                  </a:lnTo>
                  <a:lnTo>
                    <a:pt x="337430" y="415296"/>
                  </a:lnTo>
                  <a:cubicBezTo>
                    <a:pt x="338749" y="406454"/>
                    <a:pt x="337807" y="397424"/>
                    <a:pt x="334605" y="389052"/>
                  </a:cubicBezTo>
                  <a:lnTo>
                    <a:pt x="323962" y="360927"/>
                  </a:lnTo>
                  <a:lnTo>
                    <a:pt x="337430" y="347476"/>
                  </a:lnTo>
                  <a:lnTo>
                    <a:pt x="307196" y="317281"/>
                  </a:lnTo>
                  <a:lnTo>
                    <a:pt x="276868" y="347476"/>
                  </a:lnTo>
                  <a:lnTo>
                    <a:pt x="290337" y="360927"/>
                  </a:lnTo>
                  <a:lnTo>
                    <a:pt x="279694" y="389052"/>
                  </a:lnTo>
                  <a:cubicBezTo>
                    <a:pt x="276586" y="397424"/>
                    <a:pt x="275644" y="406454"/>
                    <a:pt x="276963" y="415296"/>
                  </a:cubicBezTo>
                  <a:lnTo>
                    <a:pt x="288736" y="491771"/>
                  </a:lnTo>
                  <a:lnTo>
                    <a:pt x="182493" y="491771"/>
                  </a:lnTo>
                  <a:cubicBezTo>
                    <a:pt x="178443" y="491771"/>
                    <a:pt x="174299" y="491301"/>
                    <a:pt x="170437" y="490360"/>
                  </a:cubicBezTo>
                  <a:cubicBezTo>
                    <a:pt x="158570" y="487538"/>
                    <a:pt x="148021" y="480671"/>
                    <a:pt x="140675" y="470700"/>
                  </a:cubicBezTo>
                  <a:cubicBezTo>
                    <a:pt x="130785" y="457343"/>
                    <a:pt x="127865" y="440223"/>
                    <a:pt x="132669" y="424515"/>
                  </a:cubicBezTo>
                  <a:lnTo>
                    <a:pt x="166011" y="316058"/>
                  </a:lnTo>
                  <a:cubicBezTo>
                    <a:pt x="166858" y="313330"/>
                    <a:pt x="170908" y="300631"/>
                    <a:pt x="184377" y="289814"/>
                  </a:cubicBezTo>
                  <a:cubicBezTo>
                    <a:pt x="192666" y="283229"/>
                    <a:pt x="203403" y="279655"/>
                    <a:pt x="214517" y="279373"/>
                  </a:cubicBezTo>
                  <a:lnTo>
                    <a:pt x="214517" y="279279"/>
                  </a:lnTo>
                  <a:cubicBezTo>
                    <a:pt x="214140" y="273447"/>
                    <a:pt x="211880" y="260654"/>
                    <a:pt x="229022" y="249648"/>
                  </a:cubicBezTo>
                  <a:cubicBezTo>
                    <a:pt x="233731" y="246638"/>
                    <a:pt x="247765" y="237326"/>
                    <a:pt x="247765" y="237326"/>
                  </a:cubicBezTo>
                  <a:cubicBezTo>
                    <a:pt x="251061" y="235162"/>
                    <a:pt x="254923" y="234033"/>
                    <a:pt x="258879" y="234033"/>
                  </a:cubicBezTo>
                  <a:cubicBezTo>
                    <a:pt x="261328" y="234033"/>
                    <a:pt x="263494" y="234786"/>
                    <a:pt x="265754" y="235538"/>
                  </a:cubicBezTo>
                  <a:cubicBezTo>
                    <a:pt x="266790" y="236009"/>
                    <a:pt x="267826" y="236385"/>
                    <a:pt x="268768" y="236855"/>
                  </a:cubicBezTo>
                  <a:lnTo>
                    <a:pt x="269239" y="234598"/>
                  </a:lnTo>
                  <a:cubicBezTo>
                    <a:pt x="264436" y="231211"/>
                    <a:pt x="259726" y="227261"/>
                    <a:pt x="255205" y="222934"/>
                  </a:cubicBezTo>
                  <a:cubicBezTo>
                    <a:pt x="254923" y="222651"/>
                    <a:pt x="254735" y="222463"/>
                    <a:pt x="254546" y="222275"/>
                  </a:cubicBezTo>
                  <a:cubicBezTo>
                    <a:pt x="250025" y="217948"/>
                    <a:pt x="245693" y="213057"/>
                    <a:pt x="241548" y="207789"/>
                  </a:cubicBezTo>
                  <a:cubicBezTo>
                    <a:pt x="241454" y="207601"/>
                    <a:pt x="241266" y="207413"/>
                    <a:pt x="241077" y="207225"/>
                  </a:cubicBezTo>
                  <a:cubicBezTo>
                    <a:pt x="236933" y="201769"/>
                    <a:pt x="233072" y="196031"/>
                    <a:pt x="229681" y="189823"/>
                  </a:cubicBezTo>
                  <a:cubicBezTo>
                    <a:pt x="229587" y="189729"/>
                    <a:pt x="229587" y="189635"/>
                    <a:pt x="229493" y="189635"/>
                  </a:cubicBezTo>
                  <a:cubicBezTo>
                    <a:pt x="226008" y="183332"/>
                    <a:pt x="222899" y="176654"/>
                    <a:pt x="220356" y="169787"/>
                  </a:cubicBezTo>
                  <a:cubicBezTo>
                    <a:pt x="214140" y="168658"/>
                    <a:pt x="208301" y="165084"/>
                    <a:pt x="203497" y="159910"/>
                  </a:cubicBezTo>
                  <a:cubicBezTo>
                    <a:pt x="203309" y="159722"/>
                    <a:pt x="203214" y="159628"/>
                    <a:pt x="203120" y="159534"/>
                  </a:cubicBezTo>
                  <a:cubicBezTo>
                    <a:pt x="200860" y="157088"/>
                    <a:pt x="198976" y="154172"/>
                    <a:pt x="197281" y="151068"/>
                  </a:cubicBezTo>
                  <a:cubicBezTo>
                    <a:pt x="196998" y="150504"/>
                    <a:pt x="196716" y="149939"/>
                    <a:pt x="196433" y="149281"/>
                  </a:cubicBezTo>
                  <a:cubicBezTo>
                    <a:pt x="194832" y="146083"/>
                    <a:pt x="193513" y="142602"/>
                    <a:pt x="192666" y="138840"/>
                  </a:cubicBezTo>
                  <a:cubicBezTo>
                    <a:pt x="188145" y="118428"/>
                    <a:pt x="197092" y="99050"/>
                    <a:pt x="212727" y="95476"/>
                  </a:cubicBezTo>
                  <a:lnTo>
                    <a:pt x="212727" y="85787"/>
                  </a:lnTo>
                  <a:cubicBezTo>
                    <a:pt x="212727" y="38378"/>
                    <a:pt x="251155" y="0"/>
                    <a:pt x="298626" y="0"/>
                  </a:cubicBezTo>
                  <a:close/>
                </a:path>
              </a:pathLst>
            </a:custGeom>
            <a:solidFill>
              <a:srgbClr val="CC8D8A"/>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charset="-122"/>
                <a:ea typeface="微软雅黑" panose="020B0503020204020204" charset="-122"/>
                <a:cs typeface="+mn-ea"/>
                <a:sym typeface="+mn-lt"/>
              </a:endParaRPr>
            </a:p>
          </p:txBody>
        </p:sp>
        <p:sp>
          <p:nvSpPr>
            <p:cNvPr id="6" name="í$ļîde"/>
            <p:cNvSpPr/>
            <p:nvPr/>
          </p:nvSpPr>
          <p:spPr bwMode="auto">
            <a:xfrm>
              <a:off x="6754813" y="3671214"/>
              <a:ext cx="609685" cy="493484"/>
            </a:xfrm>
            <a:custGeom>
              <a:avLst/>
              <a:gdLst>
                <a:gd name="connsiteX0" fmla="*/ 355420 w 607568"/>
                <a:gd name="connsiteY0" fmla="*/ 250307 h 491771"/>
                <a:gd name="connsiteX1" fmla="*/ 352312 w 607568"/>
                <a:gd name="connsiteY1" fmla="*/ 251812 h 491771"/>
                <a:gd name="connsiteX2" fmla="*/ 321042 w 607568"/>
                <a:gd name="connsiteY2" fmla="*/ 289814 h 491771"/>
                <a:gd name="connsiteX3" fmla="*/ 321513 w 607568"/>
                <a:gd name="connsiteY3" fmla="*/ 295364 h 491771"/>
                <a:gd name="connsiteX4" fmla="*/ 369736 w 607568"/>
                <a:gd name="connsiteY4" fmla="*/ 338257 h 491771"/>
                <a:gd name="connsiteX5" fmla="*/ 371997 w 607568"/>
                <a:gd name="connsiteY5" fmla="*/ 339104 h 491771"/>
                <a:gd name="connsiteX6" fmla="*/ 373127 w 607568"/>
                <a:gd name="connsiteY6" fmla="*/ 338916 h 491771"/>
                <a:gd name="connsiteX7" fmla="*/ 375293 w 607568"/>
                <a:gd name="connsiteY7" fmla="*/ 336282 h 491771"/>
                <a:gd name="connsiteX8" fmla="*/ 383676 w 607568"/>
                <a:gd name="connsiteY8" fmla="*/ 279467 h 491771"/>
                <a:gd name="connsiteX9" fmla="*/ 376424 w 607568"/>
                <a:gd name="connsiteY9" fmla="*/ 263287 h 491771"/>
                <a:gd name="connsiteX10" fmla="*/ 357681 w 607568"/>
                <a:gd name="connsiteY10" fmla="*/ 250965 h 491771"/>
                <a:gd name="connsiteX11" fmla="*/ 355420 w 607568"/>
                <a:gd name="connsiteY11" fmla="*/ 250307 h 491771"/>
                <a:gd name="connsiteX12" fmla="*/ 258879 w 607568"/>
                <a:gd name="connsiteY12" fmla="*/ 250307 h 491771"/>
                <a:gd name="connsiteX13" fmla="*/ 256712 w 607568"/>
                <a:gd name="connsiteY13" fmla="*/ 250965 h 491771"/>
                <a:gd name="connsiteX14" fmla="*/ 237969 w 607568"/>
                <a:gd name="connsiteY14" fmla="*/ 263287 h 491771"/>
                <a:gd name="connsiteX15" fmla="*/ 230717 w 607568"/>
                <a:gd name="connsiteY15" fmla="*/ 279467 h 491771"/>
                <a:gd name="connsiteX16" fmla="*/ 239100 w 607568"/>
                <a:gd name="connsiteY16" fmla="*/ 336282 h 491771"/>
                <a:gd name="connsiteX17" fmla="*/ 241266 w 607568"/>
                <a:gd name="connsiteY17" fmla="*/ 338916 h 491771"/>
                <a:gd name="connsiteX18" fmla="*/ 242396 w 607568"/>
                <a:gd name="connsiteY18" fmla="*/ 339104 h 491771"/>
                <a:gd name="connsiteX19" fmla="*/ 244657 w 607568"/>
                <a:gd name="connsiteY19" fmla="*/ 338257 h 491771"/>
                <a:gd name="connsiteX20" fmla="*/ 292880 w 607568"/>
                <a:gd name="connsiteY20" fmla="*/ 295364 h 491771"/>
                <a:gd name="connsiteX21" fmla="*/ 293351 w 607568"/>
                <a:gd name="connsiteY21" fmla="*/ 289814 h 491771"/>
                <a:gd name="connsiteX22" fmla="*/ 261987 w 607568"/>
                <a:gd name="connsiteY22" fmla="*/ 251812 h 491771"/>
                <a:gd name="connsiteX23" fmla="*/ 258879 w 607568"/>
                <a:gd name="connsiteY23" fmla="*/ 250307 h 491771"/>
                <a:gd name="connsiteX24" fmla="*/ 500465 w 607568"/>
                <a:gd name="connsiteY24" fmla="*/ 66049 h 491771"/>
                <a:gd name="connsiteX25" fmla="*/ 565743 w 607568"/>
                <a:gd name="connsiteY25" fmla="*/ 130673 h 491771"/>
                <a:gd name="connsiteX26" fmla="*/ 566120 w 607568"/>
                <a:gd name="connsiteY26" fmla="*/ 130673 h 491771"/>
                <a:gd name="connsiteX27" fmla="*/ 580250 w 607568"/>
                <a:gd name="connsiteY27" fmla="*/ 160962 h 491771"/>
                <a:gd name="connsiteX28" fmla="*/ 560939 w 607568"/>
                <a:gd name="connsiteY28" fmla="*/ 182503 h 491771"/>
                <a:gd name="connsiteX29" fmla="*/ 531927 w 607568"/>
                <a:gd name="connsiteY29" fmla="*/ 223799 h 491771"/>
                <a:gd name="connsiteX30" fmla="*/ 528253 w 607568"/>
                <a:gd name="connsiteY30" fmla="*/ 234240 h 491771"/>
                <a:gd name="connsiteX31" fmla="*/ 530797 w 607568"/>
                <a:gd name="connsiteY31" fmla="*/ 246281 h 491771"/>
                <a:gd name="connsiteX32" fmla="*/ 545868 w 607568"/>
                <a:gd name="connsiteY32" fmla="*/ 261143 h 491771"/>
                <a:gd name="connsiteX33" fmla="*/ 558961 w 607568"/>
                <a:gd name="connsiteY33" fmla="*/ 263777 h 491771"/>
                <a:gd name="connsiteX34" fmla="*/ 597299 w 607568"/>
                <a:gd name="connsiteY34" fmla="*/ 301968 h 491771"/>
                <a:gd name="connsiteX35" fmla="*/ 607002 w 607568"/>
                <a:gd name="connsiteY35" fmla="*/ 350788 h 491771"/>
                <a:gd name="connsiteX36" fmla="*/ 601256 w 607568"/>
                <a:gd name="connsiteY36" fmla="*/ 373835 h 491771"/>
                <a:gd name="connsiteX37" fmla="*/ 579685 w 607568"/>
                <a:gd name="connsiteY37" fmla="*/ 384088 h 491771"/>
                <a:gd name="connsiteX38" fmla="*/ 490386 w 607568"/>
                <a:gd name="connsiteY38" fmla="*/ 384088 h 491771"/>
                <a:gd name="connsiteX39" fmla="*/ 467685 w 607568"/>
                <a:gd name="connsiteY39" fmla="*/ 310058 h 491771"/>
                <a:gd name="connsiteX40" fmla="*/ 431702 w 607568"/>
                <a:gd name="connsiteY40" fmla="*/ 267445 h 491771"/>
                <a:gd name="connsiteX41" fmla="*/ 441969 w 607568"/>
                <a:gd name="connsiteY41" fmla="*/ 263777 h 491771"/>
                <a:gd name="connsiteX42" fmla="*/ 455157 w 607568"/>
                <a:gd name="connsiteY42" fmla="*/ 261237 h 491771"/>
                <a:gd name="connsiteX43" fmla="*/ 470228 w 607568"/>
                <a:gd name="connsiteY43" fmla="*/ 246281 h 491771"/>
                <a:gd name="connsiteX44" fmla="*/ 472677 w 607568"/>
                <a:gd name="connsiteY44" fmla="*/ 234240 h 491771"/>
                <a:gd name="connsiteX45" fmla="*/ 469098 w 607568"/>
                <a:gd name="connsiteY45" fmla="*/ 223893 h 491771"/>
                <a:gd name="connsiteX46" fmla="*/ 439991 w 607568"/>
                <a:gd name="connsiteY46" fmla="*/ 182503 h 491771"/>
                <a:gd name="connsiteX47" fmla="*/ 426144 w 607568"/>
                <a:gd name="connsiteY47" fmla="*/ 172720 h 491771"/>
                <a:gd name="connsiteX48" fmla="*/ 441404 w 607568"/>
                <a:gd name="connsiteY48" fmla="*/ 143278 h 491771"/>
                <a:gd name="connsiteX49" fmla="*/ 439708 w 607568"/>
                <a:gd name="connsiteY49" fmla="*/ 107438 h 491771"/>
                <a:gd name="connsiteX50" fmla="*/ 500465 w 607568"/>
                <a:gd name="connsiteY50" fmla="*/ 66049 h 491771"/>
                <a:gd name="connsiteX51" fmla="*/ 107100 w 607568"/>
                <a:gd name="connsiteY51" fmla="*/ 66049 h 491771"/>
                <a:gd name="connsiteX52" fmla="*/ 171341 w 607568"/>
                <a:gd name="connsiteY52" fmla="*/ 123618 h 491771"/>
                <a:gd name="connsiteX53" fmla="*/ 172849 w 607568"/>
                <a:gd name="connsiteY53" fmla="*/ 143278 h 491771"/>
                <a:gd name="connsiteX54" fmla="*/ 184246 w 607568"/>
                <a:gd name="connsiteY54" fmla="*/ 168205 h 491771"/>
                <a:gd name="connsiteX55" fmla="*/ 167574 w 607568"/>
                <a:gd name="connsiteY55" fmla="*/ 182503 h 491771"/>
                <a:gd name="connsiteX56" fmla="*/ 138468 w 607568"/>
                <a:gd name="connsiteY56" fmla="*/ 223799 h 491771"/>
                <a:gd name="connsiteX57" fmla="*/ 134794 w 607568"/>
                <a:gd name="connsiteY57" fmla="*/ 234240 h 491771"/>
                <a:gd name="connsiteX58" fmla="*/ 137337 w 607568"/>
                <a:gd name="connsiteY58" fmla="*/ 246281 h 491771"/>
                <a:gd name="connsiteX59" fmla="*/ 152408 w 607568"/>
                <a:gd name="connsiteY59" fmla="*/ 261143 h 491771"/>
                <a:gd name="connsiteX60" fmla="*/ 165596 w 607568"/>
                <a:gd name="connsiteY60" fmla="*/ 263777 h 491771"/>
                <a:gd name="connsiteX61" fmla="*/ 179442 w 607568"/>
                <a:gd name="connsiteY61" fmla="*/ 268856 h 491771"/>
                <a:gd name="connsiteX62" fmla="*/ 146662 w 607568"/>
                <a:gd name="connsiteY62" fmla="*/ 310058 h 491771"/>
                <a:gd name="connsiteX63" fmla="*/ 123867 w 607568"/>
                <a:gd name="connsiteY63" fmla="*/ 384088 h 491771"/>
                <a:gd name="connsiteX64" fmla="*/ 27883 w 607568"/>
                <a:gd name="connsiteY64" fmla="*/ 384088 h 491771"/>
                <a:gd name="connsiteX65" fmla="*/ 6312 w 607568"/>
                <a:gd name="connsiteY65" fmla="*/ 373835 h 491771"/>
                <a:gd name="connsiteX66" fmla="*/ 566 w 607568"/>
                <a:gd name="connsiteY66" fmla="*/ 350788 h 491771"/>
                <a:gd name="connsiteX67" fmla="*/ 10268 w 607568"/>
                <a:gd name="connsiteY67" fmla="*/ 301968 h 491771"/>
                <a:gd name="connsiteX68" fmla="*/ 48606 w 607568"/>
                <a:gd name="connsiteY68" fmla="*/ 263777 h 491771"/>
                <a:gd name="connsiteX69" fmla="*/ 61699 w 607568"/>
                <a:gd name="connsiteY69" fmla="*/ 261237 h 491771"/>
                <a:gd name="connsiteX70" fmla="*/ 76770 w 607568"/>
                <a:gd name="connsiteY70" fmla="*/ 246281 h 491771"/>
                <a:gd name="connsiteX71" fmla="*/ 79313 w 607568"/>
                <a:gd name="connsiteY71" fmla="*/ 234240 h 491771"/>
                <a:gd name="connsiteX72" fmla="*/ 75639 w 607568"/>
                <a:gd name="connsiteY72" fmla="*/ 223893 h 491771"/>
                <a:gd name="connsiteX73" fmla="*/ 46628 w 607568"/>
                <a:gd name="connsiteY73" fmla="*/ 182503 h 491771"/>
                <a:gd name="connsiteX74" fmla="*/ 27318 w 607568"/>
                <a:gd name="connsiteY74" fmla="*/ 160962 h 491771"/>
                <a:gd name="connsiteX75" fmla="*/ 41447 w 607568"/>
                <a:gd name="connsiteY75" fmla="*/ 130673 h 491771"/>
                <a:gd name="connsiteX76" fmla="*/ 41824 w 607568"/>
                <a:gd name="connsiteY76" fmla="*/ 130673 h 491771"/>
                <a:gd name="connsiteX77" fmla="*/ 107100 w 607568"/>
                <a:gd name="connsiteY77" fmla="*/ 66049 h 491771"/>
                <a:gd name="connsiteX78" fmla="*/ 298626 w 607568"/>
                <a:gd name="connsiteY78" fmla="*/ 0 h 491771"/>
                <a:gd name="connsiteX79" fmla="*/ 315956 w 607568"/>
                <a:gd name="connsiteY79" fmla="*/ 0 h 491771"/>
                <a:gd name="connsiteX80" fmla="*/ 401854 w 607568"/>
                <a:gd name="connsiteY80" fmla="*/ 85787 h 491771"/>
                <a:gd name="connsiteX81" fmla="*/ 401854 w 607568"/>
                <a:gd name="connsiteY81" fmla="*/ 95476 h 491771"/>
                <a:gd name="connsiteX82" fmla="*/ 421633 w 607568"/>
                <a:gd name="connsiteY82" fmla="*/ 138840 h 491771"/>
                <a:gd name="connsiteX83" fmla="*/ 417960 w 607568"/>
                <a:gd name="connsiteY83" fmla="*/ 149281 h 491771"/>
                <a:gd name="connsiteX84" fmla="*/ 417112 w 607568"/>
                <a:gd name="connsiteY84" fmla="*/ 151068 h 491771"/>
                <a:gd name="connsiteX85" fmla="*/ 411273 w 607568"/>
                <a:gd name="connsiteY85" fmla="*/ 159534 h 491771"/>
                <a:gd name="connsiteX86" fmla="*/ 410896 w 607568"/>
                <a:gd name="connsiteY86" fmla="*/ 159910 h 491771"/>
                <a:gd name="connsiteX87" fmla="*/ 394037 w 607568"/>
                <a:gd name="connsiteY87" fmla="*/ 169787 h 491771"/>
                <a:gd name="connsiteX88" fmla="*/ 384900 w 607568"/>
                <a:gd name="connsiteY88" fmla="*/ 189541 h 491771"/>
                <a:gd name="connsiteX89" fmla="*/ 384712 w 607568"/>
                <a:gd name="connsiteY89" fmla="*/ 189823 h 491771"/>
                <a:gd name="connsiteX90" fmla="*/ 373316 w 607568"/>
                <a:gd name="connsiteY90" fmla="*/ 207131 h 491771"/>
                <a:gd name="connsiteX91" fmla="*/ 372750 w 607568"/>
                <a:gd name="connsiteY91" fmla="*/ 207789 h 491771"/>
                <a:gd name="connsiteX92" fmla="*/ 359847 w 607568"/>
                <a:gd name="connsiteY92" fmla="*/ 222275 h 491771"/>
                <a:gd name="connsiteX93" fmla="*/ 359188 w 607568"/>
                <a:gd name="connsiteY93" fmla="*/ 222934 h 491771"/>
                <a:gd name="connsiteX94" fmla="*/ 345154 w 607568"/>
                <a:gd name="connsiteY94" fmla="*/ 234598 h 491771"/>
                <a:gd name="connsiteX95" fmla="*/ 345625 w 607568"/>
                <a:gd name="connsiteY95" fmla="*/ 236855 h 491771"/>
                <a:gd name="connsiteX96" fmla="*/ 348639 w 607568"/>
                <a:gd name="connsiteY96" fmla="*/ 235538 h 491771"/>
                <a:gd name="connsiteX97" fmla="*/ 355514 w 607568"/>
                <a:gd name="connsiteY97" fmla="*/ 234033 h 491771"/>
                <a:gd name="connsiteX98" fmla="*/ 366628 w 607568"/>
                <a:gd name="connsiteY98" fmla="*/ 237326 h 491771"/>
                <a:gd name="connsiteX99" fmla="*/ 385371 w 607568"/>
                <a:gd name="connsiteY99" fmla="*/ 249648 h 491771"/>
                <a:gd name="connsiteX100" fmla="*/ 399876 w 607568"/>
                <a:gd name="connsiteY100" fmla="*/ 279373 h 491771"/>
                <a:gd name="connsiteX101" fmla="*/ 430016 w 607568"/>
                <a:gd name="connsiteY101" fmla="*/ 289814 h 491771"/>
                <a:gd name="connsiteX102" fmla="*/ 448382 w 607568"/>
                <a:gd name="connsiteY102" fmla="*/ 316058 h 491771"/>
                <a:gd name="connsiteX103" fmla="*/ 481630 w 607568"/>
                <a:gd name="connsiteY103" fmla="*/ 424515 h 491771"/>
                <a:gd name="connsiteX104" fmla="*/ 483891 w 607568"/>
                <a:gd name="connsiteY104" fmla="*/ 436461 h 491771"/>
                <a:gd name="connsiteX105" fmla="*/ 473718 w 607568"/>
                <a:gd name="connsiteY105" fmla="*/ 470700 h 491771"/>
                <a:gd name="connsiteX106" fmla="*/ 443956 w 607568"/>
                <a:gd name="connsiteY106" fmla="*/ 490360 h 491771"/>
                <a:gd name="connsiteX107" fmla="*/ 431805 w 607568"/>
                <a:gd name="connsiteY107" fmla="*/ 491771 h 491771"/>
                <a:gd name="connsiteX108" fmla="*/ 325375 w 607568"/>
                <a:gd name="connsiteY108" fmla="*/ 491771 h 491771"/>
                <a:gd name="connsiteX109" fmla="*/ 337430 w 607568"/>
                <a:gd name="connsiteY109" fmla="*/ 415296 h 491771"/>
                <a:gd name="connsiteX110" fmla="*/ 334605 w 607568"/>
                <a:gd name="connsiteY110" fmla="*/ 389052 h 491771"/>
                <a:gd name="connsiteX111" fmla="*/ 323962 w 607568"/>
                <a:gd name="connsiteY111" fmla="*/ 360927 h 491771"/>
                <a:gd name="connsiteX112" fmla="*/ 337430 w 607568"/>
                <a:gd name="connsiteY112" fmla="*/ 347476 h 491771"/>
                <a:gd name="connsiteX113" fmla="*/ 307196 w 607568"/>
                <a:gd name="connsiteY113" fmla="*/ 317281 h 491771"/>
                <a:gd name="connsiteX114" fmla="*/ 276868 w 607568"/>
                <a:gd name="connsiteY114" fmla="*/ 347476 h 491771"/>
                <a:gd name="connsiteX115" fmla="*/ 290337 w 607568"/>
                <a:gd name="connsiteY115" fmla="*/ 360927 h 491771"/>
                <a:gd name="connsiteX116" fmla="*/ 279694 w 607568"/>
                <a:gd name="connsiteY116" fmla="*/ 389052 h 491771"/>
                <a:gd name="connsiteX117" fmla="*/ 276963 w 607568"/>
                <a:gd name="connsiteY117" fmla="*/ 415296 h 491771"/>
                <a:gd name="connsiteX118" fmla="*/ 288736 w 607568"/>
                <a:gd name="connsiteY118" fmla="*/ 491771 h 491771"/>
                <a:gd name="connsiteX119" fmla="*/ 182493 w 607568"/>
                <a:gd name="connsiteY119" fmla="*/ 491771 h 491771"/>
                <a:gd name="connsiteX120" fmla="*/ 170437 w 607568"/>
                <a:gd name="connsiteY120" fmla="*/ 490360 h 491771"/>
                <a:gd name="connsiteX121" fmla="*/ 140675 w 607568"/>
                <a:gd name="connsiteY121" fmla="*/ 470700 h 491771"/>
                <a:gd name="connsiteX122" fmla="*/ 132669 w 607568"/>
                <a:gd name="connsiteY122" fmla="*/ 424515 h 491771"/>
                <a:gd name="connsiteX123" fmla="*/ 166011 w 607568"/>
                <a:gd name="connsiteY123" fmla="*/ 316058 h 491771"/>
                <a:gd name="connsiteX124" fmla="*/ 184377 w 607568"/>
                <a:gd name="connsiteY124" fmla="*/ 289814 h 491771"/>
                <a:gd name="connsiteX125" fmla="*/ 214517 w 607568"/>
                <a:gd name="connsiteY125" fmla="*/ 279373 h 491771"/>
                <a:gd name="connsiteX126" fmla="*/ 214517 w 607568"/>
                <a:gd name="connsiteY126" fmla="*/ 279279 h 491771"/>
                <a:gd name="connsiteX127" fmla="*/ 229022 w 607568"/>
                <a:gd name="connsiteY127" fmla="*/ 249648 h 491771"/>
                <a:gd name="connsiteX128" fmla="*/ 247765 w 607568"/>
                <a:gd name="connsiteY128" fmla="*/ 237326 h 491771"/>
                <a:gd name="connsiteX129" fmla="*/ 258879 w 607568"/>
                <a:gd name="connsiteY129" fmla="*/ 234033 h 491771"/>
                <a:gd name="connsiteX130" fmla="*/ 265754 w 607568"/>
                <a:gd name="connsiteY130" fmla="*/ 235538 h 491771"/>
                <a:gd name="connsiteX131" fmla="*/ 268768 w 607568"/>
                <a:gd name="connsiteY131" fmla="*/ 236855 h 491771"/>
                <a:gd name="connsiteX132" fmla="*/ 269239 w 607568"/>
                <a:gd name="connsiteY132" fmla="*/ 234598 h 491771"/>
                <a:gd name="connsiteX133" fmla="*/ 255205 w 607568"/>
                <a:gd name="connsiteY133" fmla="*/ 222934 h 491771"/>
                <a:gd name="connsiteX134" fmla="*/ 254546 w 607568"/>
                <a:gd name="connsiteY134" fmla="*/ 222275 h 491771"/>
                <a:gd name="connsiteX135" fmla="*/ 241548 w 607568"/>
                <a:gd name="connsiteY135" fmla="*/ 207789 h 491771"/>
                <a:gd name="connsiteX136" fmla="*/ 241077 w 607568"/>
                <a:gd name="connsiteY136" fmla="*/ 207225 h 491771"/>
                <a:gd name="connsiteX137" fmla="*/ 229681 w 607568"/>
                <a:gd name="connsiteY137" fmla="*/ 189823 h 491771"/>
                <a:gd name="connsiteX138" fmla="*/ 229493 w 607568"/>
                <a:gd name="connsiteY138" fmla="*/ 189635 h 491771"/>
                <a:gd name="connsiteX139" fmla="*/ 220356 w 607568"/>
                <a:gd name="connsiteY139" fmla="*/ 169787 h 491771"/>
                <a:gd name="connsiteX140" fmla="*/ 203497 w 607568"/>
                <a:gd name="connsiteY140" fmla="*/ 159910 h 491771"/>
                <a:gd name="connsiteX141" fmla="*/ 203120 w 607568"/>
                <a:gd name="connsiteY141" fmla="*/ 159534 h 491771"/>
                <a:gd name="connsiteX142" fmla="*/ 197281 w 607568"/>
                <a:gd name="connsiteY142" fmla="*/ 151068 h 491771"/>
                <a:gd name="connsiteX143" fmla="*/ 196433 w 607568"/>
                <a:gd name="connsiteY143" fmla="*/ 149281 h 491771"/>
                <a:gd name="connsiteX144" fmla="*/ 192666 w 607568"/>
                <a:gd name="connsiteY144" fmla="*/ 138840 h 491771"/>
                <a:gd name="connsiteX145" fmla="*/ 212727 w 607568"/>
                <a:gd name="connsiteY145" fmla="*/ 95476 h 491771"/>
                <a:gd name="connsiteX146" fmla="*/ 212727 w 607568"/>
                <a:gd name="connsiteY146" fmla="*/ 85787 h 491771"/>
                <a:gd name="connsiteX147" fmla="*/ 298626 w 607568"/>
                <a:gd name="connsiteY147" fmla="*/ 0 h 49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607568" h="491771">
                  <a:moveTo>
                    <a:pt x="355420" y="250307"/>
                  </a:moveTo>
                  <a:cubicBezTo>
                    <a:pt x="354290" y="250307"/>
                    <a:pt x="353160" y="250871"/>
                    <a:pt x="352312" y="251812"/>
                  </a:cubicBezTo>
                  <a:lnTo>
                    <a:pt x="321042" y="289814"/>
                  </a:lnTo>
                  <a:cubicBezTo>
                    <a:pt x="319723" y="291507"/>
                    <a:pt x="319912" y="293953"/>
                    <a:pt x="321513" y="295364"/>
                  </a:cubicBezTo>
                  <a:lnTo>
                    <a:pt x="369736" y="338257"/>
                  </a:lnTo>
                  <a:cubicBezTo>
                    <a:pt x="370396" y="338822"/>
                    <a:pt x="371149" y="339104"/>
                    <a:pt x="371997" y="339104"/>
                  </a:cubicBezTo>
                  <a:cubicBezTo>
                    <a:pt x="372374" y="339104"/>
                    <a:pt x="372750" y="339010"/>
                    <a:pt x="373127" y="338916"/>
                  </a:cubicBezTo>
                  <a:cubicBezTo>
                    <a:pt x="374257" y="338539"/>
                    <a:pt x="375105" y="337505"/>
                    <a:pt x="375293" y="336282"/>
                  </a:cubicBezTo>
                  <a:lnTo>
                    <a:pt x="383676" y="279467"/>
                  </a:lnTo>
                  <a:cubicBezTo>
                    <a:pt x="384618" y="273164"/>
                    <a:pt x="381792" y="266768"/>
                    <a:pt x="376424" y="263287"/>
                  </a:cubicBezTo>
                  <a:lnTo>
                    <a:pt x="357681" y="250965"/>
                  </a:lnTo>
                  <a:cubicBezTo>
                    <a:pt x="357021" y="250495"/>
                    <a:pt x="356174" y="250307"/>
                    <a:pt x="355420" y="250307"/>
                  </a:cubicBezTo>
                  <a:close/>
                  <a:moveTo>
                    <a:pt x="258879" y="250307"/>
                  </a:moveTo>
                  <a:cubicBezTo>
                    <a:pt x="258125" y="250307"/>
                    <a:pt x="257372" y="250495"/>
                    <a:pt x="256712" y="250965"/>
                  </a:cubicBezTo>
                  <a:lnTo>
                    <a:pt x="237969" y="263287"/>
                  </a:lnTo>
                  <a:cubicBezTo>
                    <a:pt x="232601" y="266768"/>
                    <a:pt x="229775" y="273164"/>
                    <a:pt x="230717" y="279467"/>
                  </a:cubicBezTo>
                  <a:lnTo>
                    <a:pt x="239100" y="336282"/>
                  </a:lnTo>
                  <a:cubicBezTo>
                    <a:pt x="239288" y="337505"/>
                    <a:pt x="240136" y="338539"/>
                    <a:pt x="241266" y="338916"/>
                  </a:cubicBezTo>
                  <a:cubicBezTo>
                    <a:pt x="241643" y="339010"/>
                    <a:pt x="242019" y="339104"/>
                    <a:pt x="242396" y="339104"/>
                  </a:cubicBezTo>
                  <a:cubicBezTo>
                    <a:pt x="243244" y="339104"/>
                    <a:pt x="243997" y="338822"/>
                    <a:pt x="244657" y="338257"/>
                  </a:cubicBezTo>
                  <a:lnTo>
                    <a:pt x="292880" y="295364"/>
                  </a:lnTo>
                  <a:cubicBezTo>
                    <a:pt x="294481" y="293953"/>
                    <a:pt x="294670" y="291507"/>
                    <a:pt x="293351" y="289814"/>
                  </a:cubicBezTo>
                  <a:lnTo>
                    <a:pt x="261987" y="251812"/>
                  </a:lnTo>
                  <a:cubicBezTo>
                    <a:pt x="261233" y="250871"/>
                    <a:pt x="260103" y="250307"/>
                    <a:pt x="258879" y="250307"/>
                  </a:cubicBezTo>
                  <a:close/>
                  <a:moveTo>
                    <a:pt x="500465" y="66049"/>
                  </a:moveTo>
                  <a:cubicBezTo>
                    <a:pt x="548129" y="66049"/>
                    <a:pt x="562447" y="93516"/>
                    <a:pt x="565743" y="130673"/>
                  </a:cubicBezTo>
                  <a:cubicBezTo>
                    <a:pt x="565932" y="130673"/>
                    <a:pt x="566026" y="130673"/>
                    <a:pt x="566120" y="130673"/>
                  </a:cubicBezTo>
                  <a:cubicBezTo>
                    <a:pt x="577141" y="133118"/>
                    <a:pt x="583358" y="146664"/>
                    <a:pt x="580250" y="160962"/>
                  </a:cubicBezTo>
                  <a:cubicBezTo>
                    <a:pt x="577706" y="172532"/>
                    <a:pt x="569700" y="180904"/>
                    <a:pt x="560939" y="182503"/>
                  </a:cubicBezTo>
                  <a:cubicBezTo>
                    <a:pt x="554628" y="199529"/>
                    <a:pt x="543796" y="214016"/>
                    <a:pt x="531927" y="223799"/>
                  </a:cubicBezTo>
                  <a:cubicBezTo>
                    <a:pt x="528913" y="226338"/>
                    <a:pt x="527500" y="230383"/>
                    <a:pt x="528253" y="234240"/>
                  </a:cubicBezTo>
                  <a:lnTo>
                    <a:pt x="530797" y="246281"/>
                  </a:lnTo>
                  <a:cubicBezTo>
                    <a:pt x="532304" y="253806"/>
                    <a:pt x="538238" y="259732"/>
                    <a:pt x="545868" y="261143"/>
                  </a:cubicBezTo>
                  <a:lnTo>
                    <a:pt x="558961" y="263777"/>
                  </a:lnTo>
                  <a:cubicBezTo>
                    <a:pt x="578366" y="267634"/>
                    <a:pt x="593437" y="282684"/>
                    <a:pt x="597299" y="301968"/>
                  </a:cubicBezTo>
                  <a:lnTo>
                    <a:pt x="607002" y="350788"/>
                  </a:lnTo>
                  <a:cubicBezTo>
                    <a:pt x="608697" y="358972"/>
                    <a:pt x="606531" y="367438"/>
                    <a:pt x="601256" y="373835"/>
                  </a:cubicBezTo>
                  <a:cubicBezTo>
                    <a:pt x="595981" y="380325"/>
                    <a:pt x="588068" y="384088"/>
                    <a:pt x="579685" y="384088"/>
                  </a:cubicBezTo>
                  <a:lnTo>
                    <a:pt x="490386" y="384088"/>
                  </a:lnTo>
                  <a:lnTo>
                    <a:pt x="467685" y="310058"/>
                  </a:lnTo>
                  <a:cubicBezTo>
                    <a:pt x="461845" y="291150"/>
                    <a:pt x="448563" y="276194"/>
                    <a:pt x="431702" y="267445"/>
                  </a:cubicBezTo>
                  <a:cubicBezTo>
                    <a:pt x="434999" y="265940"/>
                    <a:pt x="438295" y="264529"/>
                    <a:pt x="441969" y="263777"/>
                  </a:cubicBezTo>
                  <a:lnTo>
                    <a:pt x="455157" y="261237"/>
                  </a:lnTo>
                  <a:cubicBezTo>
                    <a:pt x="462692" y="259732"/>
                    <a:pt x="468627" y="253806"/>
                    <a:pt x="470228" y="246281"/>
                  </a:cubicBezTo>
                  <a:lnTo>
                    <a:pt x="472677" y="234240"/>
                  </a:lnTo>
                  <a:cubicBezTo>
                    <a:pt x="473525" y="230383"/>
                    <a:pt x="472112" y="226338"/>
                    <a:pt x="469098" y="223893"/>
                  </a:cubicBezTo>
                  <a:cubicBezTo>
                    <a:pt x="457229" y="214016"/>
                    <a:pt x="446302" y="199529"/>
                    <a:pt x="439991" y="182503"/>
                  </a:cubicBezTo>
                  <a:cubicBezTo>
                    <a:pt x="434716" y="181563"/>
                    <a:pt x="429818" y="177894"/>
                    <a:pt x="426144" y="172720"/>
                  </a:cubicBezTo>
                  <a:cubicBezTo>
                    <a:pt x="433303" y="164725"/>
                    <a:pt x="438861" y="154754"/>
                    <a:pt x="441404" y="143278"/>
                  </a:cubicBezTo>
                  <a:cubicBezTo>
                    <a:pt x="444324" y="130485"/>
                    <a:pt x="443476" y="118068"/>
                    <a:pt x="439708" y="107438"/>
                  </a:cubicBezTo>
                  <a:cubicBezTo>
                    <a:pt x="447244" y="82699"/>
                    <a:pt x="464200" y="66049"/>
                    <a:pt x="500465" y="66049"/>
                  </a:cubicBezTo>
                  <a:close/>
                  <a:moveTo>
                    <a:pt x="107100" y="66049"/>
                  </a:moveTo>
                  <a:cubicBezTo>
                    <a:pt x="151561" y="66049"/>
                    <a:pt x="166820" y="90130"/>
                    <a:pt x="171341" y="123618"/>
                  </a:cubicBezTo>
                  <a:cubicBezTo>
                    <a:pt x="170965" y="129920"/>
                    <a:pt x="171436" y="136505"/>
                    <a:pt x="172849" y="143278"/>
                  </a:cubicBezTo>
                  <a:cubicBezTo>
                    <a:pt x="174921" y="152590"/>
                    <a:pt x="178971" y="161056"/>
                    <a:pt x="184246" y="168205"/>
                  </a:cubicBezTo>
                  <a:cubicBezTo>
                    <a:pt x="180573" y="175919"/>
                    <a:pt x="174356" y="181281"/>
                    <a:pt x="167574" y="182503"/>
                  </a:cubicBezTo>
                  <a:cubicBezTo>
                    <a:pt x="161263" y="199529"/>
                    <a:pt x="150336" y="214016"/>
                    <a:pt x="138468" y="223799"/>
                  </a:cubicBezTo>
                  <a:cubicBezTo>
                    <a:pt x="135453" y="226338"/>
                    <a:pt x="134040" y="230383"/>
                    <a:pt x="134794" y="234240"/>
                  </a:cubicBezTo>
                  <a:lnTo>
                    <a:pt x="137337" y="246281"/>
                  </a:lnTo>
                  <a:cubicBezTo>
                    <a:pt x="138939" y="253806"/>
                    <a:pt x="144873" y="259732"/>
                    <a:pt x="152408" y="261143"/>
                  </a:cubicBezTo>
                  <a:lnTo>
                    <a:pt x="165596" y="263777"/>
                  </a:lnTo>
                  <a:cubicBezTo>
                    <a:pt x="170494" y="264812"/>
                    <a:pt x="175203" y="266505"/>
                    <a:pt x="179442" y="268856"/>
                  </a:cubicBezTo>
                  <a:cubicBezTo>
                    <a:pt x="164088" y="277793"/>
                    <a:pt x="152126" y="292279"/>
                    <a:pt x="146662" y="310058"/>
                  </a:cubicBezTo>
                  <a:lnTo>
                    <a:pt x="123867" y="384088"/>
                  </a:lnTo>
                  <a:lnTo>
                    <a:pt x="27883" y="384088"/>
                  </a:lnTo>
                  <a:cubicBezTo>
                    <a:pt x="19499" y="384088"/>
                    <a:pt x="11587" y="380325"/>
                    <a:pt x="6312" y="373835"/>
                  </a:cubicBezTo>
                  <a:cubicBezTo>
                    <a:pt x="1037" y="367438"/>
                    <a:pt x="-1129" y="358972"/>
                    <a:pt x="566" y="350788"/>
                  </a:cubicBezTo>
                  <a:lnTo>
                    <a:pt x="10268" y="301968"/>
                  </a:lnTo>
                  <a:cubicBezTo>
                    <a:pt x="14130" y="282684"/>
                    <a:pt x="29202" y="267634"/>
                    <a:pt x="48606" y="263777"/>
                  </a:cubicBezTo>
                  <a:lnTo>
                    <a:pt x="61699" y="261237"/>
                  </a:lnTo>
                  <a:cubicBezTo>
                    <a:pt x="69328" y="259732"/>
                    <a:pt x="75263" y="253806"/>
                    <a:pt x="76770" y="246281"/>
                  </a:cubicBezTo>
                  <a:lnTo>
                    <a:pt x="79313" y="234240"/>
                  </a:lnTo>
                  <a:cubicBezTo>
                    <a:pt x="80067" y="230383"/>
                    <a:pt x="78654" y="226338"/>
                    <a:pt x="75639" y="223893"/>
                  </a:cubicBezTo>
                  <a:cubicBezTo>
                    <a:pt x="63771" y="214016"/>
                    <a:pt x="52939" y="199623"/>
                    <a:pt x="46628" y="182503"/>
                  </a:cubicBezTo>
                  <a:cubicBezTo>
                    <a:pt x="37867" y="180904"/>
                    <a:pt x="29861" y="172532"/>
                    <a:pt x="27318" y="160962"/>
                  </a:cubicBezTo>
                  <a:cubicBezTo>
                    <a:pt x="24115" y="146664"/>
                    <a:pt x="30426" y="133118"/>
                    <a:pt x="41447" y="130673"/>
                  </a:cubicBezTo>
                  <a:cubicBezTo>
                    <a:pt x="41541" y="130673"/>
                    <a:pt x="41729" y="130673"/>
                    <a:pt x="41824" y="130673"/>
                  </a:cubicBezTo>
                  <a:cubicBezTo>
                    <a:pt x="45403" y="93516"/>
                    <a:pt x="60192" y="66049"/>
                    <a:pt x="107100" y="66049"/>
                  </a:cubicBezTo>
                  <a:close/>
                  <a:moveTo>
                    <a:pt x="298626" y="0"/>
                  </a:moveTo>
                  <a:lnTo>
                    <a:pt x="315956" y="0"/>
                  </a:lnTo>
                  <a:cubicBezTo>
                    <a:pt x="363426" y="0"/>
                    <a:pt x="401854" y="38378"/>
                    <a:pt x="401854" y="85787"/>
                  </a:cubicBezTo>
                  <a:lnTo>
                    <a:pt x="401854" y="95476"/>
                  </a:lnTo>
                  <a:cubicBezTo>
                    <a:pt x="417301" y="99238"/>
                    <a:pt x="426154" y="118522"/>
                    <a:pt x="421633" y="138840"/>
                  </a:cubicBezTo>
                  <a:cubicBezTo>
                    <a:pt x="420880" y="142602"/>
                    <a:pt x="419467" y="146083"/>
                    <a:pt x="417960" y="149281"/>
                  </a:cubicBezTo>
                  <a:cubicBezTo>
                    <a:pt x="417677" y="149939"/>
                    <a:pt x="417395" y="150504"/>
                    <a:pt x="417112" y="151068"/>
                  </a:cubicBezTo>
                  <a:cubicBezTo>
                    <a:pt x="415417" y="154172"/>
                    <a:pt x="413533" y="157088"/>
                    <a:pt x="411273" y="159534"/>
                  </a:cubicBezTo>
                  <a:cubicBezTo>
                    <a:pt x="411179" y="159628"/>
                    <a:pt x="410990" y="159816"/>
                    <a:pt x="410896" y="159910"/>
                  </a:cubicBezTo>
                  <a:cubicBezTo>
                    <a:pt x="406092" y="165084"/>
                    <a:pt x="400159" y="168658"/>
                    <a:pt x="394037" y="169787"/>
                  </a:cubicBezTo>
                  <a:cubicBezTo>
                    <a:pt x="391494" y="176654"/>
                    <a:pt x="388385" y="183332"/>
                    <a:pt x="384900" y="189541"/>
                  </a:cubicBezTo>
                  <a:cubicBezTo>
                    <a:pt x="384806" y="189635"/>
                    <a:pt x="384806" y="189729"/>
                    <a:pt x="384712" y="189823"/>
                  </a:cubicBezTo>
                  <a:cubicBezTo>
                    <a:pt x="381227" y="196031"/>
                    <a:pt x="377460" y="201769"/>
                    <a:pt x="373316" y="207131"/>
                  </a:cubicBezTo>
                  <a:cubicBezTo>
                    <a:pt x="373127" y="207413"/>
                    <a:pt x="372939" y="207601"/>
                    <a:pt x="372750" y="207789"/>
                  </a:cubicBezTo>
                  <a:cubicBezTo>
                    <a:pt x="368700" y="213057"/>
                    <a:pt x="364368" y="217948"/>
                    <a:pt x="359847" y="222275"/>
                  </a:cubicBezTo>
                  <a:cubicBezTo>
                    <a:pt x="359658" y="222463"/>
                    <a:pt x="359376" y="222651"/>
                    <a:pt x="359188" y="222934"/>
                  </a:cubicBezTo>
                  <a:cubicBezTo>
                    <a:pt x="354667" y="227261"/>
                    <a:pt x="349957" y="231211"/>
                    <a:pt x="345154" y="234598"/>
                  </a:cubicBezTo>
                  <a:lnTo>
                    <a:pt x="345625" y="236855"/>
                  </a:lnTo>
                  <a:cubicBezTo>
                    <a:pt x="346567" y="236385"/>
                    <a:pt x="347603" y="235915"/>
                    <a:pt x="348639" y="235538"/>
                  </a:cubicBezTo>
                  <a:cubicBezTo>
                    <a:pt x="350899" y="234786"/>
                    <a:pt x="353065" y="234033"/>
                    <a:pt x="355514" y="234033"/>
                  </a:cubicBezTo>
                  <a:cubicBezTo>
                    <a:pt x="359470" y="234033"/>
                    <a:pt x="363238" y="235162"/>
                    <a:pt x="366628" y="237326"/>
                  </a:cubicBezTo>
                  <a:cubicBezTo>
                    <a:pt x="366628" y="237326"/>
                    <a:pt x="380756" y="246450"/>
                    <a:pt x="385371" y="249648"/>
                  </a:cubicBezTo>
                  <a:cubicBezTo>
                    <a:pt x="401854" y="261030"/>
                    <a:pt x="399876" y="279373"/>
                    <a:pt x="399876" y="279373"/>
                  </a:cubicBezTo>
                  <a:cubicBezTo>
                    <a:pt x="410990" y="279655"/>
                    <a:pt x="421822" y="283041"/>
                    <a:pt x="430016" y="289814"/>
                  </a:cubicBezTo>
                  <a:cubicBezTo>
                    <a:pt x="445180" y="302324"/>
                    <a:pt x="447535" y="313330"/>
                    <a:pt x="448382" y="316058"/>
                  </a:cubicBezTo>
                  <a:lnTo>
                    <a:pt x="481630" y="424515"/>
                  </a:lnTo>
                  <a:cubicBezTo>
                    <a:pt x="482855" y="428371"/>
                    <a:pt x="483608" y="432416"/>
                    <a:pt x="483891" y="436461"/>
                  </a:cubicBezTo>
                  <a:cubicBezTo>
                    <a:pt x="484644" y="448595"/>
                    <a:pt x="481159" y="460730"/>
                    <a:pt x="473718" y="470700"/>
                  </a:cubicBezTo>
                  <a:cubicBezTo>
                    <a:pt x="466372" y="480671"/>
                    <a:pt x="455823" y="487538"/>
                    <a:pt x="443956" y="490360"/>
                  </a:cubicBezTo>
                  <a:cubicBezTo>
                    <a:pt x="440000" y="491301"/>
                    <a:pt x="435950" y="491771"/>
                    <a:pt x="431805" y="491771"/>
                  </a:cubicBezTo>
                  <a:lnTo>
                    <a:pt x="325375" y="491771"/>
                  </a:lnTo>
                  <a:lnTo>
                    <a:pt x="337430" y="415296"/>
                  </a:lnTo>
                  <a:cubicBezTo>
                    <a:pt x="338749" y="406454"/>
                    <a:pt x="337807" y="397424"/>
                    <a:pt x="334605" y="389052"/>
                  </a:cubicBezTo>
                  <a:lnTo>
                    <a:pt x="323962" y="360927"/>
                  </a:lnTo>
                  <a:lnTo>
                    <a:pt x="337430" y="347476"/>
                  </a:lnTo>
                  <a:lnTo>
                    <a:pt x="307196" y="317281"/>
                  </a:lnTo>
                  <a:lnTo>
                    <a:pt x="276868" y="347476"/>
                  </a:lnTo>
                  <a:lnTo>
                    <a:pt x="290337" y="360927"/>
                  </a:lnTo>
                  <a:lnTo>
                    <a:pt x="279694" y="389052"/>
                  </a:lnTo>
                  <a:cubicBezTo>
                    <a:pt x="276586" y="397424"/>
                    <a:pt x="275644" y="406454"/>
                    <a:pt x="276963" y="415296"/>
                  </a:cubicBezTo>
                  <a:lnTo>
                    <a:pt x="288736" y="491771"/>
                  </a:lnTo>
                  <a:lnTo>
                    <a:pt x="182493" y="491771"/>
                  </a:lnTo>
                  <a:cubicBezTo>
                    <a:pt x="178443" y="491771"/>
                    <a:pt x="174299" y="491301"/>
                    <a:pt x="170437" y="490360"/>
                  </a:cubicBezTo>
                  <a:cubicBezTo>
                    <a:pt x="158570" y="487538"/>
                    <a:pt x="148021" y="480671"/>
                    <a:pt x="140675" y="470700"/>
                  </a:cubicBezTo>
                  <a:cubicBezTo>
                    <a:pt x="130785" y="457343"/>
                    <a:pt x="127865" y="440223"/>
                    <a:pt x="132669" y="424515"/>
                  </a:cubicBezTo>
                  <a:lnTo>
                    <a:pt x="166011" y="316058"/>
                  </a:lnTo>
                  <a:cubicBezTo>
                    <a:pt x="166858" y="313330"/>
                    <a:pt x="170908" y="300631"/>
                    <a:pt x="184377" y="289814"/>
                  </a:cubicBezTo>
                  <a:cubicBezTo>
                    <a:pt x="192666" y="283229"/>
                    <a:pt x="203403" y="279655"/>
                    <a:pt x="214517" y="279373"/>
                  </a:cubicBezTo>
                  <a:lnTo>
                    <a:pt x="214517" y="279279"/>
                  </a:lnTo>
                  <a:cubicBezTo>
                    <a:pt x="214140" y="273447"/>
                    <a:pt x="211880" y="260654"/>
                    <a:pt x="229022" y="249648"/>
                  </a:cubicBezTo>
                  <a:cubicBezTo>
                    <a:pt x="233731" y="246638"/>
                    <a:pt x="247765" y="237326"/>
                    <a:pt x="247765" y="237326"/>
                  </a:cubicBezTo>
                  <a:cubicBezTo>
                    <a:pt x="251061" y="235162"/>
                    <a:pt x="254923" y="234033"/>
                    <a:pt x="258879" y="234033"/>
                  </a:cubicBezTo>
                  <a:cubicBezTo>
                    <a:pt x="261328" y="234033"/>
                    <a:pt x="263494" y="234786"/>
                    <a:pt x="265754" y="235538"/>
                  </a:cubicBezTo>
                  <a:cubicBezTo>
                    <a:pt x="266790" y="236009"/>
                    <a:pt x="267826" y="236385"/>
                    <a:pt x="268768" y="236855"/>
                  </a:cubicBezTo>
                  <a:lnTo>
                    <a:pt x="269239" y="234598"/>
                  </a:lnTo>
                  <a:cubicBezTo>
                    <a:pt x="264436" y="231211"/>
                    <a:pt x="259726" y="227261"/>
                    <a:pt x="255205" y="222934"/>
                  </a:cubicBezTo>
                  <a:cubicBezTo>
                    <a:pt x="254923" y="222651"/>
                    <a:pt x="254735" y="222463"/>
                    <a:pt x="254546" y="222275"/>
                  </a:cubicBezTo>
                  <a:cubicBezTo>
                    <a:pt x="250025" y="217948"/>
                    <a:pt x="245693" y="213057"/>
                    <a:pt x="241548" y="207789"/>
                  </a:cubicBezTo>
                  <a:cubicBezTo>
                    <a:pt x="241454" y="207601"/>
                    <a:pt x="241266" y="207413"/>
                    <a:pt x="241077" y="207225"/>
                  </a:cubicBezTo>
                  <a:cubicBezTo>
                    <a:pt x="236933" y="201769"/>
                    <a:pt x="233072" y="196031"/>
                    <a:pt x="229681" y="189823"/>
                  </a:cubicBezTo>
                  <a:cubicBezTo>
                    <a:pt x="229587" y="189729"/>
                    <a:pt x="229587" y="189635"/>
                    <a:pt x="229493" y="189635"/>
                  </a:cubicBezTo>
                  <a:cubicBezTo>
                    <a:pt x="226008" y="183332"/>
                    <a:pt x="222899" y="176654"/>
                    <a:pt x="220356" y="169787"/>
                  </a:cubicBezTo>
                  <a:cubicBezTo>
                    <a:pt x="214140" y="168658"/>
                    <a:pt x="208301" y="165084"/>
                    <a:pt x="203497" y="159910"/>
                  </a:cubicBezTo>
                  <a:cubicBezTo>
                    <a:pt x="203309" y="159722"/>
                    <a:pt x="203214" y="159628"/>
                    <a:pt x="203120" y="159534"/>
                  </a:cubicBezTo>
                  <a:cubicBezTo>
                    <a:pt x="200860" y="157088"/>
                    <a:pt x="198976" y="154172"/>
                    <a:pt x="197281" y="151068"/>
                  </a:cubicBezTo>
                  <a:cubicBezTo>
                    <a:pt x="196998" y="150504"/>
                    <a:pt x="196716" y="149939"/>
                    <a:pt x="196433" y="149281"/>
                  </a:cubicBezTo>
                  <a:cubicBezTo>
                    <a:pt x="194832" y="146083"/>
                    <a:pt x="193513" y="142602"/>
                    <a:pt x="192666" y="138840"/>
                  </a:cubicBezTo>
                  <a:cubicBezTo>
                    <a:pt x="188145" y="118428"/>
                    <a:pt x="197092" y="99050"/>
                    <a:pt x="212727" y="95476"/>
                  </a:cubicBezTo>
                  <a:lnTo>
                    <a:pt x="212727" y="85787"/>
                  </a:lnTo>
                  <a:cubicBezTo>
                    <a:pt x="212727" y="38378"/>
                    <a:pt x="251155" y="0"/>
                    <a:pt x="298626" y="0"/>
                  </a:cubicBezTo>
                  <a:close/>
                </a:path>
              </a:pathLst>
            </a:custGeom>
            <a:solidFill>
              <a:srgbClr val="CC8D8A"/>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charset="-122"/>
                <a:ea typeface="微软雅黑" panose="020B0503020204020204" charset="-122"/>
                <a:cs typeface="+mn-ea"/>
                <a:sym typeface="+mn-lt"/>
              </a:endParaRPr>
            </a:p>
          </p:txBody>
        </p:sp>
        <p:sp>
          <p:nvSpPr>
            <p:cNvPr id="7" name="íš1îḍe"/>
            <p:cNvSpPr/>
            <p:nvPr/>
          </p:nvSpPr>
          <p:spPr bwMode="auto">
            <a:xfrm>
              <a:off x="9739161" y="3671214"/>
              <a:ext cx="609685" cy="493484"/>
            </a:xfrm>
            <a:custGeom>
              <a:avLst/>
              <a:gdLst>
                <a:gd name="connsiteX0" fmla="*/ 355420 w 607568"/>
                <a:gd name="connsiteY0" fmla="*/ 250307 h 491771"/>
                <a:gd name="connsiteX1" fmla="*/ 352312 w 607568"/>
                <a:gd name="connsiteY1" fmla="*/ 251812 h 491771"/>
                <a:gd name="connsiteX2" fmla="*/ 321042 w 607568"/>
                <a:gd name="connsiteY2" fmla="*/ 289814 h 491771"/>
                <a:gd name="connsiteX3" fmla="*/ 321513 w 607568"/>
                <a:gd name="connsiteY3" fmla="*/ 295364 h 491771"/>
                <a:gd name="connsiteX4" fmla="*/ 369736 w 607568"/>
                <a:gd name="connsiteY4" fmla="*/ 338257 h 491771"/>
                <a:gd name="connsiteX5" fmla="*/ 371997 w 607568"/>
                <a:gd name="connsiteY5" fmla="*/ 339104 h 491771"/>
                <a:gd name="connsiteX6" fmla="*/ 373127 w 607568"/>
                <a:gd name="connsiteY6" fmla="*/ 338916 h 491771"/>
                <a:gd name="connsiteX7" fmla="*/ 375293 w 607568"/>
                <a:gd name="connsiteY7" fmla="*/ 336282 h 491771"/>
                <a:gd name="connsiteX8" fmla="*/ 383676 w 607568"/>
                <a:gd name="connsiteY8" fmla="*/ 279467 h 491771"/>
                <a:gd name="connsiteX9" fmla="*/ 376424 w 607568"/>
                <a:gd name="connsiteY9" fmla="*/ 263287 h 491771"/>
                <a:gd name="connsiteX10" fmla="*/ 357681 w 607568"/>
                <a:gd name="connsiteY10" fmla="*/ 250965 h 491771"/>
                <a:gd name="connsiteX11" fmla="*/ 355420 w 607568"/>
                <a:gd name="connsiteY11" fmla="*/ 250307 h 491771"/>
                <a:gd name="connsiteX12" fmla="*/ 258879 w 607568"/>
                <a:gd name="connsiteY12" fmla="*/ 250307 h 491771"/>
                <a:gd name="connsiteX13" fmla="*/ 256712 w 607568"/>
                <a:gd name="connsiteY13" fmla="*/ 250965 h 491771"/>
                <a:gd name="connsiteX14" fmla="*/ 237969 w 607568"/>
                <a:gd name="connsiteY14" fmla="*/ 263287 h 491771"/>
                <a:gd name="connsiteX15" fmla="*/ 230717 w 607568"/>
                <a:gd name="connsiteY15" fmla="*/ 279467 h 491771"/>
                <a:gd name="connsiteX16" fmla="*/ 239100 w 607568"/>
                <a:gd name="connsiteY16" fmla="*/ 336282 h 491771"/>
                <a:gd name="connsiteX17" fmla="*/ 241266 w 607568"/>
                <a:gd name="connsiteY17" fmla="*/ 338916 h 491771"/>
                <a:gd name="connsiteX18" fmla="*/ 242396 w 607568"/>
                <a:gd name="connsiteY18" fmla="*/ 339104 h 491771"/>
                <a:gd name="connsiteX19" fmla="*/ 244657 w 607568"/>
                <a:gd name="connsiteY19" fmla="*/ 338257 h 491771"/>
                <a:gd name="connsiteX20" fmla="*/ 292880 w 607568"/>
                <a:gd name="connsiteY20" fmla="*/ 295364 h 491771"/>
                <a:gd name="connsiteX21" fmla="*/ 293351 w 607568"/>
                <a:gd name="connsiteY21" fmla="*/ 289814 h 491771"/>
                <a:gd name="connsiteX22" fmla="*/ 261987 w 607568"/>
                <a:gd name="connsiteY22" fmla="*/ 251812 h 491771"/>
                <a:gd name="connsiteX23" fmla="*/ 258879 w 607568"/>
                <a:gd name="connsiteY23" fmla="*/ 250307 h 491771"/>
                <a:gd name="connsiteX24" fmla="*/ 500465 w 607568"/>
                <a:gd name="connsiteY24" fmla="*/ 66049 h 491771"/>
                <a:gd name="connsiteX25" fmla="*/ 565743 w 607568"/>
                <a:gd name="connsiteY25" fmla="*/ 130673 h 491771"/>
                <a:gd name="connsiteX26" fmla="*/ 566120 w 607568"/>
                <a:gd name="connsiteY26" fmla="*/ 130673 h 491771"/>
                <a:gd name="connsiteX27" fmla="*/ 580250 w 607568"/>
                <a:gd name="connsiteY27" fmla="*/ 160962 h 491771"/>
                <a:gd name="connsiteX28" fmla="*/ 560939 w 607568"/>
                <a:gd name="connsiteY28" fmla="*/ 182503 h 491771"/>
                <a:gd name="connsiteX29" fmla="*/ 531927 w 607568"/>
                <a:gd name="connsiteY29" fmla="*/ 223799 h 491771"/>
                <a:gd name="connsiteX30" fmla="*/ 528253 w 607568"/>
                <a:gd name="connsiteY30" fmla="*/ 234240 h 491771"/>
                <a:gd name="connsiteX31" fmla="*/ 530797 w 607568"/>
                <a:gd name="connsiteY31" fmla="*/ 246281 h 491771"/>
                <a:gd name="connsiteX32" fmla="*/ 545868 w 607568"/>
                <a:gd name="connsiteY32" fmla="*/ 261143 h 491771"/>
                <a:gd name="connsiteX33" fmla="*/ 558961 w 607568"/>
                <a:gd name="connsiteY33" fmla="*/ 263777 h 491771"/>
                <a:gd name="connsiteX34" fmla="*/ 597299 w 607568"/>
                <a:gd name="connsiteY34" fmla="*/ 301968 h 491771"/>
                <a:gd name="connsiteX35" fmla="*/ 607002 w 607568"/>
                <a:gd name="connsiteY35" fmla="*/ 350788 h 491771"/>
                <a:gd name="connsiteX36" fmla="*/ 601256 w 607568"/>
                <a:gd name="connsiteY36" fmla="*/ 373835 h 491771"/>
                <a:gd name="connsiteX37" fmla="*/ 579685 w 607568"/>
                <a:gd name="connsiteY37" fmla="*/ 384088 h 491771"/>
                <a:gd name="connsiteX38" fmla="*/ 490386 w 607568"/>
                <a:gd name="connsiteY38" fmla="*/ 384088 h 491771"/>
                <a:gd name="connsiteX39" fmla="*/ 467685 w 607568"/>
                <a:gd name="connsiteY39" fmla="*/ 310058 h 491771"/>
                <a:gd name="connsiteX40" fmla="*/ 431702 w 607568"/>
                <a:gd name="connsiteY40" fmla="*/ 267445 h 491771"/>
                <a:gd name="connsiteX41" fmla="*/ 441969 w 607568"/>
                <a:gd name="connsiteY41" fmla="*/ 263777 h 491771"/>
                <a:gd name="connsiteX42" fmla="*/ 455157 w 607568"/>
                <a:gd name="connsiteY42" fmla="*/ 261237 h 491771"/>
                <a:gd name="connsiteX43" fmla="*/ 470228 w 607568"/>
                <a:gd name="connsiteY43" fmla="*/ 246281 h 491771"/>
                <a:gd name="connsiteX44" fmla="*/ 472677 w 607568"/>
                <a:gd name="connsiteY44" fmla="*/ 234240 h 491771"/>
                <a:gd name="connsiteX45" fmla="*/ 469098 w 607568"/>
                <a:gd name="connsiteY45" fmla="*/ 223893 h 491771"/>
                <a:gd name="connsiteX46" fmla="*/ 439991 w 607568"/>
                <a:gd name="connsiteY46" fmla="*/ 182503 h 491771"/>
                <a:gd name="connsiteX47" fmla="*/ 426144 w 607568"/>
                <a:gd name="connsiteY47" fmla="*/ 172720 h 491771"/>
                <a:gd name="connsiteX48" fmla="*/ 441404 w 607568"/>
                <a:gd name="connsiteY48" fmla="*/ 143278 h 491771"/>
                <a:gd name="connsiteX49" fmla="*/ 439708 w 607568"/>
                <a:gd name="connsiteY49" fmla="*/ 107438 h 491771"/>
                <a:gd name="connsiteX50" fmla="*/ 500465 w 607568"/>
                <a:gd name="connsiteY50" fmla="*/ 66049 h 491771"/>
                <a:gd name="connsiteX51" fmla="*/ 107100 w 607568"/>
                <a:gd name="connsiteY51" fmla="*/ 66049 h 491771"/>
                <a:gd name="connsiteX52" fmla="*/ 171341 w 607568"/>
                <a:gd name="connsiteY52" fmla="*/ 123618 h 491771"/>
                <a:gd name="connsiteX53" fmla="*/ 172849 w 607568"/>
                <a:gd name="connsiteY53" fmla="*/ 143278 h 491771"/>
                <a:gd name="connsiteX54" fmla="*/ 184246 w 607568"/>
                <a:gd name="connsiteY54" fmla="*/ 168205 h 491771"/>
                <a:gd name="connsiteX55" fmla="*/ 167574 w 607568"/>
                <a:gd name="connsiteY55" fmla="*/ 182503 h 491771"/>
                <a:gd name="connsiteX56" fmla="*/ 138468 w 607568"/>
                <a:gd name="connsiteY56" fmla="*/ 223799 h 491771"/>
                <a:gd name="connsiteX57" fmla="*/ 134794 w 607568"/>
                <a:gd name="connsiteY57" fmla="*/ 234240 h 491771"/>
                <a:gd name="connsiteX58" fmla="*/ 137337 w 607568"/>
                <a:gd name="connsiteY58" fmla="*/ 246281 h 491771"/>
                <a:gd name="connsiteX59" fmla="*/ 152408 w 607568"/>
                <a:gd name="connsiteY59" fmla="*/ 261143 h 491771"/>
                <a:gd name="connsiteX60" fmla="*/ 165596 w 607568"/>
                <a:gd name="connsiteY60" fmla="*/ 263777 h 491771"/>
                <a:gd name="connsiteX61" fmla="*/ 179442 w 607568"/>
                <a:gd name="connsiteY61" fmla="*/ 268856 h 491771"/>
                <a:gd name="connsiteX62" fmla="*/ 146662 w 607568"/>
                <a:gd name="connsiteY62" fmla="*/ 310058 h 491771"/>
                <a:gd name="connsiteX63" fmla="*/ 123867 w 607568"/>
                <a:gd name="connsiteY63" fmla="*/ 384088 h 491771"/>
                <a:gd name="connsiteX64" fmla="*/ 27883 w 607568"/>
                <a:gd name="connsiteY64" fmla="*/ 384088 h 491771"/>
                <a:gd name="connsiteX65" fmla="*/ 6312 w 607568"/>
                <a:gd name="connsiteY65" fmla="*/ 373835 h 491771"/>
                <a:gd name="connsiteX66" fmla="*/ 566 w 607568"/>
                <a:gd name="connsiteY66" fmla="*/ 350788 h 491771"/>
                <a:gd name="connsiteX67" fmla="*/ 10268 w 607568"/>
                <a:gd name="connsiteY67" fmla="*/ 301968 h 491771"/>
                <a:gd name="connsiteX68" fmla="*/ 48606 w 607568"/>
                <a:gd name="connsiteY68" fmla="*/ 263777 h 491771"/>
                <a:gd name="connsiteX69" fmla="*/ 61699 w 607568"/>
                <a:gd name="connsiteY69" fmla="*/ 261237 h 491771"/>
                <a:gd name="connsiteX70" fmla="*/ 76770 w 607568"/>
                <a:gd name="connsiteY70" fmla="*/ 246281 h 491771"/>
                <a:gd name="connsiteX71" fmla="*/ 79313 w 607568"/>
                <a:gd name="connsiteY71" fmla="*/ 234240 h 491771"/>
                <a:gd name="connsiteX72" fmla="*/ 75639 w 607568"/>
                <a:gd name="connsiteY72" fmla="*/ 223893 h 491771"/>
                <a:gd name="connsiteX73" fmla="*/ 46628 w 607568"/>
                <a:gd name="connsiteY73" fmla="*/ 182503 h 491771"/>
                <a:gd name="connsiteX74" fmla="*/ 27318 w 607568"/>
                <a:gd name="connsiteY74" fmla="*/ 160962 h 491771"/>
                <a:gd name="connsiteX75" fmla="*/ 41447 w 607568"/>
                <a:gd name="connsiteY75" fmla="*/ 130673 h 491771"/>
                <a:gd name="connsiteX76" fmla="*/ 41824 w 607568"/>
                <a:gd name="connsiteY76" fmla="*/ 130673 h 491771"/>
                <a:gd name="connsiteX77" fmla="*/ 107100 w 607568"/>
                <a:gd name="connsiteY77" fmla="*/ 66049 h 491771"/>
                <a:gd name="connsiteX78" fmla="*/ 298626 w 607568"/>
                <a:gd name="connsiteY78" fmla="*/ 0 h 491771"/>
                <a:gd name="connsiteX79" fmla="*/ 315956 w 607568"/>
                <a:gd name="connsiteY79" fmla="*/ 0 h 491771"/>
                <a:gd name="connsiteX80" fmla="*/ 401854 w 607568"/>
                <a:gd name="connsiteY80" fmla="*/ 85787 h 491771"/>
                <a:gd name="connsiteX81" fmla="*/ 401854 w 607568"/>
                <a:gd name="connsiteY81" fmla="*/ 95476 h 491771"/>
                <a:gd name="connsiteX82" fmla="*/ 421633 w 607568"/>
                <a:gd name="connsiteY82" fmla="*/ 138840 h 491771"/>
                <a:gd name="connsiteX83" fmla="*/ 417960 w 607568"/>
                <a:gd name="connsiteY83" fmla="*/ 149281 h 491771"/>
                <a:gd name="connsiteX84" fmla="*/ 417112 w 607568"/>
                <a:gd name="connsiteY84" fmla="*/ 151068 h 491771"/>
                <a:gd name="connsiteX85" fmla="*/ 411273 w 607568"/>
                <a:gd name="connsiteY85" fmla="*/ 159534 h 491771"/>
                <a:gd name="connsiteX86" fmla="*/ 410896 w 607568"/>
                <a:gd name="connsiteY86" fmla="*/ 159910 h 491771"/>
                <a:gd name="connsiteX87" fmla="*/ 394037 w 607568"/>
                <a:gd name="connsiteY87" fmla="*/ 169787 h 491771"/>
                <a:gd name="connsiteX88" fmla="*/ 384900 w 607568"/>
                <a:gd name="connsiteY88" fmla="*/ 189541 h 491771"/>
                <a:gd name="connsiteX89" fmla="*/ 384712 w 607568"/>
                <a:gd name="connsiteY89" fmla="*/ 189823 h 491771"/>
                <a:gd name="connsiteX90" fmla="*/ 373316 w 607568"/>
                <a:gd name="connsiteY90" fmla="*/ 207131 h 491771"/>
                <a:gd name="connsiteX91" fmla="*/ 372750 w 607568"/>
                <a:gd name="connsiteY91" fmla="*/ 207789 h 491771"/>
                <a:gd name="connsiteX92" fmla="*/ 359847 w 607568"/>
                <a:gd name="connsiteY92" fmla="*/ 222275 h 491771"/>
                <a:gd name="connsiteX93" fmla="*/ 359188 w 607568"/>
                <a:gd name="connsiteY93" fmla="*/ 222934 h 491771"/>
                <a:gd name="connsiteX94" fmla="*/ 345154 w 607568"/>
                <a:gd name="connsiteY94" fmla="*/ 234598 h 491771"/>
                <a:gd name="connsiteX95" fmla="*/ 345625 w 607568"/>
                <a:gd name="connsiteY95" fmla="*/ 236855 h 491771"/>
                <a:gd name="connsiteX96" fmla="*/ 348639 w 607568"/>
                <a:gd name="connsiteY96" fmla="*/ 235538 h 491771"/>
                <a:gd name="connsiteX97" fmla="*/ 355514 w 607568"/>
                <a:gd name="connsiteY97" fmla="*/ 234033 h 491771"/>
                <a:gd name="connsiteX98" fmla="*/ 366628 w 607568"/>
                <a:gd name="connsiteY98" fmla="*/ 237326 h 491771"/>
                <a:gd name="connsiteX99" fmla="*/ 385371 w 607568"/>
                <a:gd name="connsiteY99" fmla="*/ 249648 h 491771"/>
                <a:gd name="connsiteX100" fmla="*/ 399876 w 607568"/>
                <a:gd name="connsiteY100" fmla="*/ 279373 h 491771"/>
                <a:gd name="connsiteX101" fmla="*/ 430016 w 607568"/>
                <a:gd name="connsiteY101" fmla="*/ 289814 h 491771"/>
                <a:gd name="connsiteX102" fmla="*/ 448382 w 607568"/>
                <a:gd name="connsiteY102" fmla="*/ 316058 h 491771"/>
                <a:gd name="connsiteX103" fmla="*/ 481630 w 607568"/>
                <a:gd name="connsiteY103" fmla="*/ 424515 h 491771"/>
                <a:gd name="connsiteX104" fmla="*/ 483891 w 607568"/>
                <a:gd name="connsiteY104" fmla="*/ 436461 h 491771"/>
                <a:gd name="connsiteX105" fmla="*/ 473718 w 607568"/>
                <a:gd name="connsiteY105" fmla="*/ 470700 h 491771"/>
                <a:gd name="connsiteX106" fmla="*/ 443956 w 607568"/>
                <a:gd name="connsiteY106" fmla="*/ 490360 h 491771"/>
                <a:gd name="connsiteX107" fmla="*/ 431805 w 607568"/>
                <a:gd name="connsiteY107" fmla="*/ 491771 h 491771"/>
                <a:gd name="connsiteX108" fmla="*/ 325375 w 607568"/>
                <a:gd name="connsiteY108" fmla="*/ 491771 h 491771"/>
                <a:gd name="connsiteX109" fmla="*/ 337430 w 607568"/>
                <a:gd name="connsiteY109" fmla="*/ 415296 h 491771"/>
                <a:gd name="connsiteX110" fmla="*/ 334605 w 607568"/>
                <a:gd name="connsiteY110" fmla="*/ 389052 h 491771"/>
                <a:gd name="connsiteX111" fmla="*/ 323962 w 607568"/>
                <a:gd name="connsiteY111" fmla="*/ 360927 h 491771"/>
                <a:gd name="connsiteX112" fmla="*/ 337430 w 607568"/>
                <a:gd name="connsiteY112" fmla="*/ 347476 h 491771"/>
                <a:gd name="connsiteX113" fmla="*/ 307196 w 607568"/>
                <a:gd name="connsiteY113" fmla="*/ 317281 h 491771"/>
                <a:gd name="connsiteX114" fmla="*/ 276868 w 607568"/>
                <a:gd name="connsiteY114" fmla="*/ 347476 h 491771"/>
                <a:gd name="connsiteX115" fmla="*/ 290337 w 607568"/>
                <a:gd name="connsiteY115" fmla="*/ 360927 h 491771"/>
                <a:gd name="connsiteX116" fmla="*/ 279694 w 607568"/>
                <a:gd name="connsiteY116" fmla="*/ 389052 h 491771"/>
                <a:gd name="connsiteX117" fmla="*/ 276963 w 607568"/>
                <a:gd name="connsiteY117" fmla="*/ 415296 h 491771"/>
                <a:gd name="connsiteX118" fmla="*/ 288736 w 607568"/>
                <a:gd name="connsiteY118" fmla="*/ 491771 h 491771"/>
                <a:gd name="connsiteX119" fmla="*/ 182493 w 607568"/>
                <a:gd name="connsiteY119" fmla="*/ 491771 h 491771"/>
                <a:gd name="connsiteX120" fmla="*/ 170437 w 607568"/>
                <a:gd name="connsiteY120" fmla="*/ 490360 h 491771"/>
                <a:gd name="connsiteX121" fmla="*/ 140675 w 607568"/>
                <a:gd name="connsiteY121" fmla="*/ 470700 h 491771"/>
                <a:gd name="connsiteX122" fmla="*/ 132669 w 607568"/>
                <a:gd name="connsiteY122" fmla="*/ 424515 h 491771"/>
                <a:gd name="connsiteX123" fmla="*/ 166011 w 607568"/>
                <a:gd name="connsiteY123" fmla="*/ 316058 h 491771"/>
                <a:gd name="connsiteX124" fmla="*/ 184377 w 607568"/>
                <a:gd name="connsiteY124" fmla="*/ 289814 h 491771"/>
                <a:gd name="connsiteX125" fmla="*/ 214517 w 607568"/>
                <a:gd name="connsiteY125" fmla="*/ 279373 h 491771"/>
                <a:gd name="connsiteX126" fmla="*/ 214517 w 607568"/>
                <a:gd name="connsiteY126" fmla="*/ 279279 h 491771"/>
                <a:gd name="connsiteX127" fmla="*/ 229022 w 607568"/>
                <a:gd name="connsiteY127" fmla="*/ 249648 h 491771"/>
                <a:gd name="connsiteX128" fmla="*/ 247765 w 607568"/>
                <a:gd name="connsiteY128" fmla="*/ 237326 h 491771"/>
                <a:gd name="connsiteX129" fmla="*/ 258879 w 607568"/>
                <a:gd name="connsiteY129" fmla="*/ 234033 h 491771"/>
                <a:gd name="connsiteX130" fmla="*/ 265754 w 607568"/>
                <a:gd name="connsiteY130" fmla="*/ 235538 h 491771"/>
                <a:gd name="connsiteX131" fmla="*/ 268768 w 607568"/>
                <a:gd name="connsiteY131" fmla="*/ 236855 h 491771"/>
                <a:gd name="connsiteX132" fmla="*/ 269239 w 607568"/>
                <a:gd name="connsiteY132" fmla="*/ 234598 h 491771"/>
                <a:gd name="connsiteX133" fmla="*/ 255205 w 607568"/>
                <a:gd name="connsiteY133" fmla="*/ 222934 h 491771"/>
                <a:gd name="connsiteX134" fmla="*/ 254546 w 607568"/>
                <a:gd name="connsiteY134" fmla="*/ 222275 h 491771"/>
                <a:gd name="connsiteX135" fmla="*/ 241548 w 607568"/>
                <a:gd name="connsiteY135" fmla="*/ 207789 h 491771"/>
                <a:gd name="connsiteX136" fmla="*/ 241077 w 607568"/>
                <a:gd name="connsiteY136" fmla="*/ 207225 h 491771"/>
                <a:gd name="connsiteX137" fmla="*/ 229681 w 607568"/>
                <a:gd name="connsiteY137" fmla="*/ 189823 h 491771"/>
                <a:gd name="connsiteX138" fmla="*/ 229493 w 607568"/>
                <a:gd name="connsiteY138" fmla="*/ 189635 h 491771"/>
                <a:gd name="connsiteX139" fmla="*/ 220356 w 607568"/>
                <a:gd name="connsiteY139" fmla="*/ 169787 h 491771"/>
                <a:gd name="connsiteX140" fmla="*/ 203497 w 607568"/>
                <a:gd name="connsiteY140" fmla="*/ 159910 h 491771"/>
                <a:gd name="connsiteX141" fmla="*/ 203120 w 607568"/>
                <a:gd name="connsiteY141" fmla="*/ 159534 h 491771"/>
                <a:gd name="connsiteX142" fmla="*/ 197281 w 607568"/>
                <a:gd name="connsiteY142" fmla="*/ 151068 h 491771"/>
                <a:gd name="connsiteX143" fmla="*/ 196433 w 607568"/>
                <a:gd name="connsiteY143" fmla="*/ 149281 h 491771"/>
                <a:gd name="connsiteX144" fmla="*/ 192666 w 607568"/>
                <a:gd name="connsiteY144" fmla="*/ 138840 h 491771"/>
                <a:gd name="connsiteX145" fmla="*/ 212727 w 607568"/>
                <a:gd name="connsiteY145" fmla="*/ 95476 h 491771"/>
                <a:gd name="connsiteX146" fmla="*/ 212727 w 607568"/>
                <a:gd name="connsiteY146" fmla="*/ 85787 h 491771"/>
                <a:gd name="connsiteX147" fmla="*/ 298626 w 607568"/>
                <a:gd name="connsiteY147" fmla="*/ 0 h 49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607568" h="491771">
                  <a:moveTo>
                    <a:pt x="355420" y="250307"/>
                  </a:moveTo>
                  <a:cubicBezTo>
                    <a:pt x="354290" y="250307"/>
                    <a:pt x="353160" y="250871"/>
                    <a:pt x="352312" y="251812"/>
                  </a:cubicBezTo>
                  <a:lnTo>
                    <a:pt x="321042" y="289814"/>
                  </a:lnTo>
                  <a:cubicBezTo>
                    <a:pt x="319723" y="291507"/>
                    <a:pt x="319912" y="293953"/>
                    <a:pt x="321513" y="295364"/>
                  </a:cubicBezTo>
                  <a:lnTo>
                    <a:pt x="369736" y="338257"/>
                  </a:lnTo>
                  <a:cubicBezTo>
                    <a:pt x="370396" y="338822"/>
                    <a:pt x="371149" y="339104"/>
                    <a:pt x="371997" y="339104"/>
                  </a:cubicBezTo>
                  <a:cubicBezTo>
                    <a:pt x="372374" y="339104"/>
                    <a:pt x="372750" y="339010"/>
                    <a:pt x="373127" y="338916"/>
                  </a:cubicBezTo>
                  <a:cubicBezTo>
                    <a:pt x="374257" y="338539"/>
                    <a:pt x="375105" y="337505"/>
                    <a:pt x="375293" y="336282"/>
                  </a:cubicBezTo>
                  <a:lnTo>
                    <a:pt x="383676" y="279467"/>
                  </a:lnTo>
                  <a:cubicBezTo>
                    <a:pt x="384618" y="273164"/>
                    <a:pt x="381792" y="266768"/>
                    <a:pt x="376424" y="263287"/>
                  </a:cubicBezTo>
                  <a:lnTo>
                    <a:pt x="357681" y="250965"/>
                  </a:lnTo>
                  <a:cubicBezTo>
                    <a:pt x="357021" y="250495"/>
                    <a:pt x="356174" y="250307"/>
                    <a:pt x="355420" y="250307"/>
                  </a:cubicBezTo>
                  <a:close/>
                  <a:moveTo>
                    <a:pt x="258879" y="250307"/>
                  </a:moveTo>
                  <a:cubicBezTo>
                    <a:pt x="258125" y="250307"/>
                    <a:pt x="257372" y="250495"/>
                    <a:pt x="256712" y="250965"/>
                  </a:cubicBezTo>
                  <a:lnTo>
                    <a:pt x="237969" y="263287"/>
                  </a:lnTo>
                  <a:cubicBezTo>
                    <a:pt x="232601" y="266768"/>
                    <a:pt x="229775" y="273164"/>
                    <a:pt x="230717" y="279467"/>
                  </a:cubicBezTo>
                  <a:lnTo>
                    <a:pt x="239100" y="336282"/>
                  </a:lnTo>
                  <a:cubicBezTo>
                    <a:pt x="239288" y="337505"/>
                    <a:pt x="240136" y="338539"/>
                    <a:pt x="241266" y="338916"/>
                  </a:cubicBezTo>
                  <a:cubicBezTo>
                    <a:pt x="241643" y="339010"/>
                    <a:pt x="242019" y="339104"/>
                    <a:pt x="242396" y="339104"/>
                  </a:cubicBezTo>
                  <a:cubicBezTo>
                    <a:pt x="243244" y="339104"/>
                    <a:pt x="243997" y="338822"/>
                    <a:pt x="244657" y="338257"/>
                  </a:cubicBezTo>
                  <a:lnTo>
                    <a:pt x="292880" y="295364"/>
                  </a:lnTo>
                  <a:cubicBezTo>
                    <a:pt x="294481" y="293953"/>
                    <a:pt x="294670" y="291507"/>
                    <a:pt x="293351" y="289814"/>
                  </a:cubicBezTo>
                  <a:lnTo>
                    <a:pt x="261987" y="251812"/>
                  </a:lnTo>
                  <a:cubicBezTo>
                    <a:pt x="261233" y="250871"/>
                    <a:pt x="260103" y="250307"/>
                    <a:pt x="258879" y="250307"/>
                  </a:cubicBezTo>
                  <a:close/>
                  <a:moveTo>
                    <a:pt x="500465" y="66049"/>
                  </a:moveTo>
                  <a:cubicBezTo>
                    <a:pt x="548129" y="66049"/>
                    <a:pt x="562447" y="93516"/>
                    <a:pt x="565743" y="130673"/>
                  </a:cubicBezTo>
                  <a:cubicBezTo>
                    <a:pt x="565932" y="130673"/>
                    <a:pt x="566026" y="130673"/>
                    <a:pt x="566120" y="130673"/>
                  </a:cubicBezTo>
                  <a:cubicBezTo>
                    <a:pt x="577141" y="133118"/>
                    <a:pt x="583358" y="146664"/>
                    <a:pt x="580250" y="160962"/>
                  </a:cubicBezTo>
                  <a:cubicBezTo>
                    <a:pt x="577706" y="172532"/>
                    <a:pt x="569700" y="180904"/>
                    <a:pt x="560939" y="182503"/>
                  </a:cubicBezTo>
                  <a:cubicBezTo>
                    <a:pt x="554628" y="199529"/>
                    <a:pt x="543796" y="214016"/>
                    <a:pt x="531927" y="223799"/>
                  </a:cubicBezTo>
                  <a:cubicBezTo>
                    <a:pt x="528913" y="226338"/>
                    <a:pt x="527500" y="230383"/>
                    <a:pt x="528253" y="234240"/>
                  </a:cubicBezTo>
                  <a:lnTo>
                    <a:pt x="530797" y="246281"/>
                  </a:lnTo>
                  <a:cubicBezTo>
                    <a:pt x="532304" y="253806"/>
                    <a:pt x="538238" y="259732"/>
                    <a:pt x="545868" y="261143"/>
                  </a:cubicBezTo>
                  <a:lnTo>
                    <a:pt x="558961" y="263777"/>
                  </a:lnTo>
                  <a:cubicBezTo>
                    <a:pt x="578366" y="267634"/>
                    <a:pt x="593437" y="282684"/>
                    <a:pt x="597299" y="301968"/>
                  </a:cubicBezTo>
                  <a:lnTo>
                    <a:pt x="607002" y="350788"/>
                  </a:lnTo>
                  <a:cubicBezTo>
                    <a:pt x="608697" y="358972"/>
                    <a:pt x="606531" y="367438"/>
                    <a:pt x="601256" y="373835"/>
                  </a:cubicBezTo>
                  <a:cubicBezTo>
                    <a:pt x="595981" y="380325"/>
                    <a:pt x="588068" y="384088"/>
                    <a:pt x="579685" y="384088"/>
                  </a:cubicBezTo>
                  <a:lnTo>
                    <a:pt x="490386" y="384088"/>
                  </a:lnTo>
                  <a:lnTo>
                    <a:pt x="467685" y="310058"/>
                  </a:lnTo>
                  <a:cubicBezTo>
                    <a:pt x="461845" y="291150"/>
                    <a:pt x="448563" y="276194"/>
                    <a:pt x="431702" y="267445"/>
                  </a:cubicBezTo>
                  <a:cubicBezTo>
                    <a:pt x="434999" y="265940"/>
                    <a:pt x="438295" y="264529"/>
                    <a:pt x="441969" y="263777"/>
                  </a:cubicBezTo>
                  <a:lnTo>
                    <a:pt x="455157" y="261237"/>
                  </a:lnTo>
                  <a:cubicBezTo>
                    <a:pt x="462692" y="259732"/>
                    <a:pt x="468627" y="253806"/>
                    <a:pt x="470228" y="246281"/>
                  </a:cubicBezTo>
                  <a:lnTo>
                    <a:pt x="472677" y="234240"/>
                  </a:lnTo>
                  <a:cubicBezTo>
                    <a:pt x="473525" y="230383"/>
                    <a:pt x="472112" y="226338"/>
                    <a:pt x="469098" y="223893"/>
                  </a:cubicBezTo>
                  <a:cubicBezTo>
                    <a:pt x="457229" y="214016"/>
                    <a:pt x="446302" y="199529"/>
                    <a:pt x="439991" y="182503"/>
                  </a:cubicBezTo>
                  <a:cubicBezTo>
                    <a:pt x="434716" y="181563"/>
                    <a:pt x="429818" y="177894"/>
                    <a:pt x="426144" y="172720"/>
                  </a:cubicBezTo>
                  <a:cubicBezTo>
                    <a:pt x="433303" y="164725"/>
                    <a:pt x="438861" y="154754"/>
                    <a:pt x="441404" y="143278"/>
                  </a:cubicBezTo>
                  <a:cubicBezTo>
                    <a:pt x="444324" y="130485"/>
                    <a:pt x="443476" y="118068"/>
                    <a:pt x="439708" y="107438"/>
                  </a:cubicBezTo>
                  <a:cubicBezTo>
                    <a:pt x="447244" y="82699"/>
                    <a:pt x="464200" y="66049"/>
                    <a:pt x="500465" y="66049"/>
                  </a:cubicBezTo>
                  <a:close/>
                  <a:moveTo>
                    <a:pt x="107100" y="66049"/>
                  </a:moveTo>
                  <a:cubicBezTo>
                    <a:pt x="151561" y="66049"/>
                    <a:pt x="166820" y="90130"/>
                    <a:pt x="171341" y="123618"/>
                  </a:cubicBezTo>
                  <a:cubicBezTo>
                    <a:pt x="170965" y="129920"/>
                    <a:pt x="171436" y="136505"/>
                    <a:pt x="172849" y="143278"/>
                  </a:cubicBezTo>
                  <a:cubicBezTo>
                    <a:pt x="174921" y="152590"/>
                    <a:pt x="178971" y="161056"/>
                    <a:pt x="184246" y="168205"/>
                  </a:cubicBezTo>
                  <a:cubicBezTo>
                    <a:pt x="180573" y="175919"/>
                    <a:pt x="174356" y="181281"/>
                    <a:pt x="167574" y="182503"/>
                  </a:cubicBezTo>
                  <a:cubicBezTo>
                    <a:pt x="161263" y="199529"/>
                    <a:pt x="150336" y="214016"/>
                    <a:pt x="138468" y="223799"/>
                  </a:cubicBezTo>
                  <a:cubicBezTo>
                    <a:pt x="135453" y="226338"/>
                    <a:pt x="134040" y="230383"/>
                    <a:pt x="134794" y="234240"/>
                  </a:cubicBezTo>
                  <a:lnTo>
                    <a:pt x="137337" y="246281"/>
                  </a:lnTo>
                  <a:cubicBezTo>
                    <a:pt x="138939" y="253806"/>
                    <a:pt x="144873" y="259732"/>
                    <a:pt x="152408" y="261143"/>
                  </a:cubicBezTo>
                  <a:lnTo>
                    <a:pt x="165596" y="263777"/>
                  </a:lnTo>
                  <a:cubicBezTo>
                    <a:pt x="170494" y="264812"/>
                    <a:pt x="175203" y="266505"/>
                    <a:pt x="179442" y="268856"/>
                  </a:cubicBezTo>
                  <a:cubicBezTo>
                    <a:pt x="164088" y="277793"/>
                    <a:pt x="152126" y="292279"/>
                    <a:pt x="146662" y="310058"/>
                  </a:cubicBezTo>
                  <a:lnTo>
                    <a:pt x="123867" y="384088"/>
                  </a:lnTo>
                  <a:lnTo>
                    <a:pt x="27883" y="384088"/>
                  </a:lnTo>
                  <a:cubicBezTo>
                    <a:pt x="19499" y="384088"/>
                    <a:pt x="11587" y="380325"/>
                    <a:pt x="6312" y="373835"/>
                  </a:cubicBezTo>
                  <a:cubicBezTo>
                    <a:pt x="1037" y="367438"/>
                    <a:pt x="-1129" y="358972"/>
                    <a:pt x="566" y="350788"/>
                  </a:cubicBezTo>
                  <a:lnTo>
                    <a:pt x="10268" y="301968"/>
                  </a:lnTo>
                  <a:cubicBezTo>
                    <a:pt x="14130" y="282684"/>
                    <a:pt x="29202" y="267634"/>
                    <a:pt x="48606" y="263777"/>
                  </a:cubicBezTo>
                  <a:lnTo>
                    <a:pt x="61699" y="261237"/>
                  </a:lnTo>
                  <a:cubicBezTo>
                    <a:pt x="69328" y="259732"/>
                    <a:pt x="75263" y="253806"/>
                    <a:pt x="76770" y="246281"/>
                  </a:cubicBezTo>
                  <a:lnTo>
                    <a:pt x="79313" y="234240"/>
                  </a:lnTo>
                  <a:cubicBezTo>
                    <a:pt x="80067" y="230383"/>
                    <a:pt x="78654" y="226338"/>
                    <a:pt x="75639" y="223893"/>
                  </a:cubicBezTo>
                  <a:cubicBezTo>
                    <a:pt x="63771" y="214016"/>
                    <a:pt x="52939" y="199623"/>
                    <a:pt x="46628" y="182503"/>
                  </a:cubicBezTo>
                  <a:cubicBezTo>
                    <a:pt x="37867" y="180904"/>
                    <a:pt x="29861" y="172532"/>
                    <a:pt x="27318" y="160962"/>
                  </a:cubicBezTo>
                  <a:cubicBezTo>
                    <a:pt x="24115" y="146664"/>
                    <a:pt x="30426" y="133118"/>
                    <a:pt x="41447" y="130673"/>
                  </a:cubicBezTo>
                  <a:cubicBezTo>
                    <a:pt x="41541" y="130673"/>
                    <a:pt x="41729" y="130673"/>
                    <a:pt x="41824" y="130673"/>
                  </a:cubicBezTo>
                  <a:cubicBezTo>
                    <a:pt x="45403" y="93516"/>
                    <a:pt x="60192" y="66049"/>
                    <a:pt x="107100" y="66049"/>
                  </a:cubicBezTo>
                  <a:close/>
                  <a:moveTo>
                    <a:pt x="298626" y="0"/>
                  </a:moveTo>
                  <a:lnTo>
                    <a:pt x="315956" y="0"/>
                  </a:lnTo>
                  <a:cubicBezTo>
                    <a:pt x="363426" y="0"/>
                    <a:pt x="401854" y="38378"/>
                    <a:pt x="401854" y="85787"/>
                  </a:cubicBezTo>
                  <a:lnTo>
                    <a:pt x="401854" y="95476"/>
                  </a:lnTo>
                  <a:cubicBezTo>
                    <a:pt x="417301" y="99238"/>
                    <a:pt x="426154" y="118522"/>
                    <a:pt x="421633" y="138840"/>
                  </a:cubicBezTo>
                  <a:cubicBezTo>
                    <a:pt x="420880" y="142602"/>
                    <a:pt x="419467" y="146083"/>
                    <a:pt x="417960" y="149281"/>
                  </a:cubicBezTo>
                  <a:cubicBezTo>
                    <a:pt x="417677" y="149939"/>
                    <a:pt x="417395" y="150504"/>
                    <a:pt x="417112" y="151068"/>
                  </a:cubicBezTo>
                  <a:cubicBezTo>
                    <a:pt x="415417" y="154172"/>
                    <a:pt x="413533" y="157088"/>
                    <a:pt x="411273" y="159534"/>
                  </a:cubicBezTo>
                  <a:cubicBezTo>
                    <a:pt x="411179" y="159628"/>
                    <a:pt x="410990" y="159816"/>
                    <a:pt x="410896" y="159910"/>
                  </a:cubicBezTo>
                  <a:cubicBezTo>
                    <a:pt x="406092" y="165084"/>
                    <a:pt x="400159" y="168658"/>
                    <a:pt x="394037" y="169787"/>
                  </a:cubicBezTo>
                  <a:cubicBezTo>
                    <a:pt x="391494" y="176654"/>
                    <a:pt x="388385" y="183332"/>
                    <a:pt x="384900" y="189541"/>
                  </a:cubicBezTo>
                  <a:cubicBezTo>
                    <a:pt x="384806" y="189635"/>
                    <a:pt x="384806" y="189729"/>
                    <a:pt x="384712" y="189823"/>
                  </a:cubicBezTo>
                  <a:cubicBezTo>
                    <a:pt x="381227" y="196031"/>
                    <a:pt x="377460" y="201769"/>
                    <a:pt x="373316" y="207131"/>
                  </a:cubicBezTo>
                  <a:cubicBezTo>
                    <a:pt x="373127" y="207413"/>
                    <a:pt x="372939" y="207601"/>
                    <a:pt x="372750" y="207789"/>
                  </a:cubicBezTo>
                  <a:cubicBezTo>
                    <a:pt x="368700" y="213057"/>
                    <a:pt x="364368" y="217948"/>
                    <a:pt x="359847" y="222275"/>
                  </a:cubicBezTo>
                  <a:cubicBezTo>
                    <a:pt x="359658" y="222463"/>
                    <a:pt x="359376" y="222651"/>
                    <a:pt x="359188" y="222934"/>
                  </a:cubicBezTo>
                  <a:cubicBezTo>
                    <a:pt x="354667" y="227261"/>
                    <a:pt x="349957" y="231211"/>
                    <a:pt x="345154" y="234598"/>
                  </a:cubicBezTo>
                  <a:lnTo>
                    <a:pt x="345625" y="236855"/>
                  </a:lnTo>
                  <a:cubicBezTo>
                    <a:pt x="346567" y="236385"/>
                    <a:pt x="347603" y="235915"/>
                    <a:pt x="348639" y="235538"/>
                  </a:cubicBezTo>
                  <a:cubicBezTo>
                    <a:pt x="350899" y="234786"/>
                    <a:pt x="353065" y="234033"/>
                    <a:pt x="355514" y="234033"/>
                  </a:cubicBezTo>
                  <a:cubicBezTo>
                    <a:pt x="359470" y="234033"/>
                    <a:pt x="363238" y="235162"/>
                    <a:pt x="366628" y="237326"/>
                  </a:cubicBezTo>
                  <a:cubicBezTo>
                    <a:pt x="366628" y="237326"/>
                    <a:pt x="380756" y="246450"/>
                    <a:pt x="385371" y="249648"/>
                  </a:cubicBezTo>
                  <a:cubicBezTo>
                    <a:pt x="401854" y="261030"/>
                    <a:pt x="399876" y="279373"/>
                    <a:pt x="399876" y="279373"/>
                  </a:cubicBezTo>
                  <a:cubicBezTo>
                    <a:pt x="410990" y="279655"/>
                    <a:pt x="421822" y="283041"/>
                    <a:pt x="430016" y="289814"/>
                  </a:cubicBezTo>
                  <a:cubicBezTo>
                    <a:pt x="445180" y="302324"/>
                    <a:pt x="447535" y="313330"/>
                    <a:pt x="448382" y="316058"/>
                  </a:cubicBezTo>
                  <a:lnTo>
                    <a:pt x="481630" y="424515"/>
                  </a:lnTo>
                  <a:cubicBezTo>
                    <a:pt x="482855" y="428371"/>
                    <a:pt x="483608" y="432416"/>
                    <a:pt x="483891" y="436461"/>
                  </a:cubicBezTo>
                  <a:cubicBezTo>
                    <a:pt x="484644" y="448595"/>
                    <a:pt x="481159" y="460730"/>
                    <a:pt x="473718" y="470700"/>
                  </a:cubicBezTo>
                  <a:cubicBezTo>
                    <a:pt x="466372" y="480671"/>
                    <a:pt x="455823" y="487538"/>
                    <a:pt x="443956" y="490360"/>
                  </a:cubicBezTo>
                  <a:cubicBezTo>
                    <a:pt x="440000" y="491301"/>
                    <a:pt x="435950" y="491771"/>
                    <a:pt x="431805" y="491771"/>
                  </a:cubicBezTo>
                  <a:lnTo>
                    <a:pt x="325375" y="491771"/>
                  </a:lnTo>
                  <a:lnTo>
                    <a:pt x="337430" y="415296"/>
                  </a:lnTo>
                  <a:cubicBezTo>
                    <a:pt x="338749" y="406454"/>
                    <a:pt x="337807" y="397424"/>
                    <a:pt x="334605" y="389052"/>
                  </a:cubicBezTo>
                  <a:lnTo>
                    <a:pt x="323962" y="360927"/>
                  </a:lnTo>
                  <a:lnTo>
                    <a:pt x="337430" y="347476"/>
                  </a:lnTo>
                  <a:lnTo>
                    <a:pt x="307196" y="317281"/>
                  </a:lnTo>
                  <a:lnTo>
                    <a:pt x="276868" y="347476"/>
                  </a:lnTo>
                  <a:lnTo>
                    <a:pt x="290337" y="360927"/>
                  </a:lnTo>
                  <a:lnTo>
                    <a:pt x="279694" y="389052"/>
                  </a:lnTo>
                  <a:cubicBezTo>
                    <a:pt x="276586" y="397424"/>
                    <a:pt x="275644" y="406454"/>
                    <a:pt x="276963" y="415296"/>
                  </a:cubicBezTo>
                  <a:lnTo>
                    <a:pt x="288736" y="491771"/>
                  </a:lnTo>
                  <a:lnTo>
                    <a:pt x="182493" y="491771"/>
                  </a:lnTo>
                  <a:cubicBezTo>
                    <a:pt x="178443" y="491771"/>
                    <a:pt x="174299" y="491301"/>
                    <a:pt x="170437" y="490360"/>
                  </a:cubicBezTo>
                  <a:cubicBezTo>
                    <a:pt x="158570" y="487538"/>
                    <a:pt x="148021" y="480671"/>
                    <a:pt x="140675" y="470700"/>
                  </a:cubicBezTo>
                  <a:cubicBezTo>
                    <a:pt x="130785" y="457343"/>
                    <a:pt x="127865" y="440223"/>
                    <a:pt x="132669" y="424515"/>
                  </a:cubicBezTo>
                  <a:lnTo>
                    <a:pt x="166011" y="316058"/>
                  </a:lnTo>
                  <a:cubicBezTo>
                    <a:pt x="166858" y="313330"/>
                    <a:pt x="170908" y="300631"/>
                    <a:pt x="184377" y="289814"/>
                  </a:cubicBezTo>
                  <a:cubicBezTo>
                    <a:pt x="192666" y="283229"/>
                    <a:pt x="203403" y="279655"/>
                    <a:pt x="214517" y="279373"/>
                  </a:cubicBezTo>
                  <a:lnTo>
                    <a:pt x="214517" y="279279"/>
                  </a:lnTo>
                  <a:cubicBezTo>
                    <a:pt x="214140" y="273447"/>
                    <a:pt x="211880" y="260654"/>
                    <a:pt x="229022" y="249648"/>
                  </a:cubicBezTo>
                  <a:cubicBezTo>
                    <a:pt x="233731" y="246638"/>
                    <a:pt x="247765" y="237326"/>
                    <a:pt x="247765" y="237326"/>
                  </a:cubicBezTo>
                  <a:cubicBezTo>
                    <a:pt x="251061" y="235162"/>
                    <a:pt x="254923" y="234033"/>
                    <a:pt x="258879" y="234033"/>
                  </a:cubicBezTo>
                  <a:cubicBezTo>
                    <a:pt x="261328" y="234033"/>
                    <a:pt x="263494" y="234786"/>
                    <a:pt x="265754" y="235538"/>
                  </a:cubicBezTo>
                  <a:cubicBezTo>
                    <a:pt x="266790" y="236009"/>
                    <a:pt x="267826" y="236385"/>
                    <a:pt x="268768" y="236855"/>
                  </a:cubicBezTo>
                  <a:lnTo>
                    <a:pt x="269239" y="234598"/>
                  </a:lnTo>
                  <a:cubicBezTo>
                    <a:pt x="264436" y="231211"/>
                    <a:pt x="259726" y="227261"/>
                    <a:pt x="255205" y="222934"/>
                  </a:cubicBezTo>
                  <a:cubicBezTo>
                    <a:pt x="254923" y="222651"/>
                    <a:pt x="254735" y="222463"/>
                    <a:pt x="254546" y="222275"/>
                  </a:cubicBezTo>
                  <a:cubicBezTo>
                    <a:pt x="250025" y="217948"/>
                    <a:pt x="245693" y="213057"/>
                    <a:pt x="241548" y="207789"/>
                  </a:cubicBezTo>
                  <a:cubicBezTo>
                    <a:pt x="241454" y="207601"/>
                    <a:pt x="241266" y="207413"/>
                    <a:pt x="241077" y="207225"/>
                  </a:cubicBezTo>
                  <a:cubicBezTo>
                    <a:pt x="236933" y="201769"/>
                    <a:pt x="233072" y="196031"/>
                    <a:pt x="229681" y="189823"/>
                  </a:cubicBezTo>
                  <a:cubicBezTo>
                    <a:pt x="229587" y="189729"/>
                    <a:pt x="229587" y="189635"/>
                    <a:pt x="229493" y="189635"/>
                  </a:cubicBezTo>
                  <a:cubicBezTo>
                    <a:pt x="226008" y="183332"/>
                    <a:pt x="222899" y="176654"/>
                    <a:pt x="220356" y="169787"/>
                  </a:cubicBezTo>
                  <a:cubicBezTo>
                    <a:pt x="214140" y="168658"/>
                    <a:pt x="208301" y="165084"/>
                    <a:pt x="203497" y="159910"/>
                  </a:cubicBezTo>
                  <a:cubicBezTo>
                    <a:pt x="203309" y="159722"/>
                    <a:pt x="203214" y="159628"/>
                    <a:pt x="203120" y="159534"/>
                  </a:cubicBezTo>
                  <a:cubicBezTo>
                    <a:pt x="200860" y="157088"/>
                    <a:pt x="198976" y="154172"/>
                    <a:pt x="197281" y="151068"/>
                  </a:cubicBezTo>
                  <a:cubicBezTo>
                    <a:pt x="196998" y="150504"/>
                    <a:pt x="196716" y="149939"/>
                    <a:pt x="196433" y="149281"/>
                  </a:cubicBezTo>
                  <a:cubicBezTo>
                    <a:pt x="194832" y="146083"/>
                    <a:pt x="193513" y="142602"/>
                    <a:pt x="192666" y="138840"/>
                  </a:cubicBezTo>
                  <a:cubicBezTo>
                    <a:pt x="188145" y="118428"/>
                    <a:pt x="197092" y="99050"/>
                    <a:pt x="212727" y="95476"/>
                  </a:cubicBezTo>
                  <a:lnTo>
                    <a:pt x="212727" y="85787"/>
                  </a:lnTo>
                  <a:cubicBezTo>
                    <a:pt x="212727" y="38378"/>
                    <a:pt x="251155" y="0"/>
                    <a:pt x="298626" y="0"/>
                  </a:cubicBezTo>
                  <a:close/>
                </a:path>
              </a:pathLst>
            </a:custGeom>
            <a:solidFill>
              <a:srgbClr val="CC8D8A"/>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charset="-122"/>
                <a:ea typeface="微软雅黑" panose="020B0503020204020204" charset="-122"/>
                <a:cs typeface="+mn-ea"/>
                <a:sym typeface="+mn-lt"/>
              </a:endParaRPr>
            </a:p>
          </p:txBody>
        </p:sp>
      </p:grpSp>
      <p:grpSp>
        <p:nvGrpSpPr>
          <p:cNvPr id="16" name="组合 15"/>
          <p:cNvGrpSpPr/>
          <p:nvPr/>
        </p:nvGrpSpPr>
        <p:grpSpPr>
          <a:xfrm>
            <a:off x="6096000" y="2488019"/>
            <a:ext cx="2239852" cy="1234050"/>
            <a:chOff x="395939" y="3010074"/>
            <a:chExt cx="2239852" cy="1234050"/>
          </a:xfrm>
        </p:grpSpPr>
        <p:sp>
          <p:nvSpPr>
            <p:cNvPr id="17" name="TextBox 66"/>
            <p:cNvSpPr txBox="1"/>
            <p:nvPr/>
          </p:nvSpPr>
          <p:spPr>
            <a:xfrm>
              <a:off x="793552" y="3010074"/>
              <a:ext cx="1444626" cy="412421"/>
            </a:xfrm>
            <a:prstGeom prst="rect">
              <a:avLst/>
            </a:prstGeom>
            <a:noFill/>
          </p:spPr>
          <p:txBody>
            <a:bodyPr wrap="none" rtlCol="0">
              <a:spAutoFit/>
            </a:bodyPr>
            <a:lstStyle/>
            <a:p>
              <a:pPr algn="r">
                <a:lnSpc>
                  <a:spcPct val="130000"/>
                </a:lnSpc>
              </a:pPr>
              <a:r>
                <a:rPr lang="zh-CN" altLang="en-US" sz="1600" b="1" dirty="0">
                  <a:solidFill>
                    <a:srgbClr val="EED9D8"/>
                  </a:solidFill>
                  <a:latin typeface="思源黑体 CN Normal" panose="020B0400000000000000" pitchFamily="34" charset="-122"/>
                  <a:ea typeface="思源黑体 CN Normal" panose="020B0400000000000000" pitchFamily="34" charset="-122"/>
                  <a:sym typeface="Arial" panose="020B0604020202020204" pitchFamily="34" charset="0"/>
                </a:rPr>
                <a:t>相关标题文字</a:t>
              </a:r>
              <a:endParaRPr lang="en-GB" sz="1600" b="1" dirty="0">
                <a:solidFill>
                  <a:srgbClr val="EED9D8"/>
                </a:solidFill>
                <a:latin typeface="思源黑体 CN Normal" panose="020B0400000000000000" pitchFamily="34" charset="-122"/>
                <a:ea typeface="思源黑体 CN Normal" panose="020B0400000000000000" pitchFamily="34" charset="-122"/>
                <a:sym typeface="Arial" panose="020B0604020202020204" pitchFamily="34" charset="0"/>
              </a:endParaRPr>
            </a:p>
          </p:txBody>
        </p:sp>
        <p:sp>
          <p:nvSpPr>
            <p:cNvPr id="18" name="Rectangle 67"/>
            <p:cNvSpPr/>
            <p:nvPr/>
          </p:nvSpPr>
          <p:spPr>
            <a:xfrm>
              <a:off x="395939" y="3320795"/>
              <a:ext cx="2239852" cy="923329"/>
            </a:xfrm>
            <a:prstGeom prst="rect">
              <a:avLst/>
            </a:prstGeom>
          </p:spPr>
          <p:txBody>
            <a:bodyPr wrap="square">
              <a:spAutoFit/>
            </a:bodyPr>
            <a:lstStyle/>
            <a:p>
              <a:pPr algn="ctr">
                <a:lnSpc>
                  <a:spcPct val="150000"/>
                </a:lnSpc>
              </a:pPr>
              <a:r>
                <a:rPr lang="zh-CN" altLang="en-US" sz="1200" dirty="0">
                  <a:solidFill>
                    <a:srgbClr val="EED9D8"/>
                  </a:solidFill>
                  <a:latin typeface="思源黑体 CN Normal" panose="020B0400000000000000" pitchFamily="34" charset="-122"/>
                  <a:ea typeface="思源黑体 CN Normal" panose="020B0400000000000000" pitchFamily="34" charset="-122"/>
                  <a:cs typeface="华文黑体" pitchFamily="2" charset="-122"/>
                </a:rPr>
                <a:t>双击输入替换内容双击输入替换内容双击输入替换内容双击输入替换内容双击输入</a:t>
              </a:r>
              <a:endParaRPr lang="zh-CN" altLang="en-US" sz="1200" dirty="0">
                <a:solidFill>
                  <a:srgbClr val="EED9D8"/>
                </a:solidFill>
                <a:latin typeface="思源黑体 CN Normal" panose="020B0400000000000000" pitchFamily="34" charset="-122"/>
                <a:ea typeface="思源黑体 CN Normal" panose="020B0400000000000000" pitchFamily="34" charset="-122"/>
              </a:endParaRPr>
            </a:p>
          </p:txBody>
        </p:sp>
      </p:grpSp>
      <p:grpSp>
        <p:nvGrpSpPr>
          <p:cNvPr id="19" name="组合 18"/>
          <p:cNvGrpSpPr/>
          <p:nvPr/>
        </p:nvGrpSpPr>
        <p:grpSpPr>
          <a:xfrm>
            <a:off x="8911791" y="2488019"/>
            <a:ext cx="2239852" cy="1234050"/>
            <a:chOff x="395939" y="3010074"/>
            <a:chExt cx="2239852" cy="1234050"/>
          </a:xfrm>
        </p:grpSpPr>
        <p:sp>
          <p:nvSpPr>
            <p:cNvPr id="20" name="TextBox 66"/>
            <p:cNvSpPr txBox="1"/>
            <p:nvPr/>
          </p:nvSpPr>
          <p:spPr>
            <a:xfrm>
              <a:off x="793552" y="3010074"/>
              <a:ext cx="1444626" cy="412421"/>
            </a:xfrm>
            <a:prstGeom prst="rect">
              <a:avLst/>
            </a:prstGeom>
            <a:noFill/>
          </p:spPr>
          <p:txBody>
            <a:bodyPr wrap="none" rtlCol="0">
              <a:spAutoFit/>
            </a:bodyPr>
            <a:lstStyle/>
            <a:p>
              <a:pPr algn="r">
                <a:lnSpc>
                  <a:spcPct val="130000"/>
                </a:lnSpc>
              </a:pPr>
              <a:r>
                <a:rPr lang="zh-CN" altLang="en-US" sz="1600" b="1" dirty="0">
                  <a:solidFill>
                    <a:srgbClr val="EED9D8"/>
                  </a:solidFill>
                  <a:latin typeface="思源黑体 CN Normal" panose="020B0400000000000000" pitchFamily="34" charset="-122"/>
                  <a:ea typeface="思源黑体 CN Normal" panose="020B0400000000000000" pitchFamily="34" charset="-122"/>
                  <a:sym typeface="Arial" panose="020B0604020202020204" pitchFamily="34" charset="0"/>
                </a:rPr>
                <a:t>相关标题文字</a:t>
              </a:r>
              <a:endParaRPr lang="en-GB" sz="1600" b="1" dirty="0">
                <a:solidFill>
                  <a:srgbClr val="EED9D8"/>
                </a:solidFill>
                <a:latin typeface="思源黑体 CN Normal" panose="020B0400000000000000" pitchFamily="34" charset="-122"/>
                <a:ea typeface="思源黑体 CN Normal" panose="020B0400000000000000" pitchFamily="34" charset="-122"/>
                <a:sym typeface="Arial" panose="020B0604020202020204" pitchFamily="34" charset="0"/>
              </a:endParaRPr>
            </a:p>
          </p:txBody>
        </p:sp>
        <p:sp>
          <p:nvSpPr>
            <p:cNvPr id="21" name="Rectangle 67"/>
            <p:cNvSpPr/>
            <p:nvPr/>
          </p:nvSpPr>
          <p:spPr>
            <a:xfrm>
              <a:off x="395939" y="3320795"/>
              <a:ext cx="2239852" cy="923329"/>
            </a:xfrm>
            <a:prstGeom prst="rect">
              <a:avLst/>
            </a:prstGeom>
          </p:spPr>
          <p:txBody>
            <a:bodyPr wrap="square">
              <a:spAutoFit/>
            </a:bodyPr>
            <a:lstStyle/>
            <a:p>
              <a:pPr algn="ctr">
                <a:lnSpc>
                  <a:spcPct val="150000"/>
                </a:lnSpc>
              </a:pPr>
              <a:r>
                <a:rPr lang="zh-CN" altLang="en-US" sz="1200" dirty="0">
                  <a:solidFill>
                    <a:srgbClr val="EED9D8"/>
                  </a:solidFill>
                  <a:latin typeface="思源黑体 CN Normal" panose="020B0400000000000000" pitchFamily="34" charset="-122"/>
                  <a:ea typeface="思源黑体 CN Normal" panose="020B0400000000000000" pitchFamily="34" charset="-122"/>
                  <a:cs typeface="华文黑体" pitchFamily="2" charset="-122"/>
                </a:rPr>
                <a:t>双击输入替换内容双击输入替换内容双击输入替换内容双击输入替换内容双击输入</a:t>
              </a:r>
              <a:endParaRPr lang="zh-CN" altLang="en-US" sz="1200" dirty="0">
                <a:solidFill>
                  <a:srgbClr val="EED9D8"/>
                </a:solidFill>
                <a:latin typeface="思源黑体 CN Normal" panose="020B0400000000000000" pitchFamily="34" charset="-122"/>
                <a:ea typeface="思源黑体 CN Normal" panose="020B0400000000000000" pitchFamily="34" charset="-122"/>
              </a:endParaRPr>
            </a:p>
          </p:txBody>
        </p:sp>
      </p:grpSp>
      <p:grpSp>
        <p:nvGrpSpPr>
          <p:cNvPr id="22" name="组合 21"/>
          <p:cNvGrpSpPr/>
          <p:nvPr/>
        </p:nvGrpSpPr>
        <p:grpSpPr>
          <a:xfrm>
            <a:off x="6096000" y="4421358"/>
            <a:ext cx="2239852" cy="1234050"/>
            <a:chOff x="395939" y="3010074"/>
            <a:chExt cx="2239852" cy="1234050"/>
          </a:xfrm>
        </p:grpSpPr>
        <p:sp>
          <p:nvSpPr>
            <p:cNvPr id="23" name="TextBox 66"/>
            <p:cNvSpPr txBox="1"/>
            <p:nvPr/>
          </p:nvSpPr>
          <p:spPr>
            <a:xfrm>
              <a:off x="793552" y="3010074"/>
              <a:ext cx="1444626" cy="412421"/>
            </a:xfrm>
            <a:prstGeom prst="rect">
              <a:avLst/>
            </a:prstGeom>
            <a:noFill/>
          </p:spPr>
          <p:txBody>
            <a:bodyPr wrap="none" rtlCol="0">
              <a:spAutoFit/>
            </a:bodyPr>
            <a:lstStyle/>
            <a:p>
              <a:pPr algn="r">
                <a:lnSpc>
                  <a:spcPct val="130000"/>
                </a:lnSpc>
              </a:pPr>
              <a:r>
                <a:rPr lang="zh-CN" altLang="en-US" sz="1600" b="1" dirty="0">
                  <a:solidFill>
                    <a:srgbClr val="EED9D8"/>
                  </a:solidFill>
                  <a:latin typeface="思源黑体 CN Normal" panose="020B0400000000000000" pitchFamily="34" charset="-122"/>
                  <a:ea typeface="思源黑体 CN Normal" panose="020B0400000000000000" pitchFamily="34" charset="-122"/>
                  <a:sym typeface="Arial" panose="020B0604020202020204" pitchFamily="34" charset="0"/>
                </a:rPr>
                <a:t>相关标题文字</a:t>
              </a:r>
              <a:endParaRPr lang="en-GB" sz="1600" b="1" dirty="0">
                <a:solidFill>
                  <a:srgbClr val="EED9D8"/>
                </a:solidFill>
                <a:latin typeface="思源黑体 CN Normal" panose="020B0400000000000000" pitchFamily="34" charset="-122"/>
                <a:ea typeface="思源黑体 CN Normal" panose="020B0400000000000000" pitchFamily="34" charset="-122"/>
                <a:sym typeface="Arial" panose="020B0604020202020204" pitchFamily="34" charset="0"/>
              </a:endParaRPr>
            </a:p>
          </p:txBody>
        </p:sp>
        <p:sp>
          <p:nvSpPr>
            <p:cNvPr id="24" name="Rectangle 67"/>
            <p:cNvSpPr/>
            <p:nvPr/>
          </p:nvSpPr>
          <p:spPr>
            <a:xfrm>
              <a:off x="395939" y="3320795"/>
              <a:ext cx="2239852" cy="923329"/>
            </a:xfrm>
            <a:prstGeom prst="rect">
              <a:avLst/>
            </a:prstGeom>
          </p:spPr>
          <p:txBody>
            <a:bodyPr wrap="square">
              <a:spAutoFit/>
            </a:bodyPr>
            <a:lstStyle/>
            <a:p>
              <a:pPr algn="ctr">
                <a:lnSpc>
                  <a:spcPct val="150000"/>
                </a:lnSpc>
              </a:pPr>
              <a:r>
                <a:rPr lang="zh-CN" altLang="en-US" sz="1200" dirty="0">
                  <a:solidFill>
                    <a:srgbClr val="EED9D8"/>
                  </a:solidFill>
                  <a:latin typeface="思源黑体 CN Normal" panose="020B0400000000000000" pitchFamily="34" charset="-122"/>
                  <a:ea typeface="思源黑体 CN Normal" panose="020B0400000000000000" pitchFamily="34" charset="-122"/>
                  <a:cs typeface="华文黑体" pitchFamily="2" charset="-122"/>
                </a:rPr>
                <a:t>双击输入替换内容双击输入替换内容双击输入替换内容双击输入替换内容双击输入</a:t>
              </a:r>
              <a:endParaRPr lang="zh-CN" altLang="en-US" sz="1200" dirty="0">
                <a:solidFill>
                  <a:srgbClr val="EED9D8"/>
                </a:solidFill>
                <a:latin typeface="思源黑体 CN Normal" panose="020B0400000000000000" pitchFamily="34" charset="-122"/>
                <a:ea typeface="思源黑体 CN Normal" panose="020B0400000000000000" pitchFamily="34" charset="-122"/>
              </a:endParaRPr>
            </a:p>
          </p:txBody>
        </p:sp>
      </p:grpSp>
      <p:grpSp>
        <p:nvGrpSpPr>
          <p:cNvPr id="25" name="组合 24"/>
          <p:cNvGrpSpPr/>
          <p:nvPr/>
        </p:nvGrpSpPr>
        <p:grpSpPr>
          <a:xfrm>
            <a:off x="8911791" y="4421358"/>
            <a:ext cx="2239852" cy="1234050"/>
            <a:chOff x="395939" y="3010074"/>
            <a:chExt cx="2239852" cy="1234050"/>
          </a:xfrm>
        </p:grpSpPr>
        <p:sp>
          <p:nvSpPr>
            <p:cNvPr id="26" name="TextBox 66"/>
            <p:cNvSpPr txBox="1"/>
            <p:nvPr/>
          </p:nvSpPr>
          <p:spPr>
            <a:xfrm>
              <a:off x="793552" y="3010074"/>
              <a:ext cx="1444626" cy="412421"/>
            </a:xfrm>
            <a:prstGeom prst="rect">
              <a:avLst/>
            </a:prstGeom>
            <a:noFill/>
          </p:spPr>
          <p:txBody>
            <a:bodyPr wrap="none" rtlCol="0">
              <a:spAutoFit/>
            </a:bodyPr>
            <a:lstStyle/>
            <a:p>
              <a:pPr algn="r">
                <a:lnSpc>
                  <a:spcPct val="130000"/>
                </a:lnSpc>
              </a:pPr>
              <a:r>
                <a:rPr lang="zh-CN" altLang="en-US" sz="1600" b="1" dirty="0">
                  <a:solidFill>
                    <a:srgbClr val="EED9D8"/>
                  </a:solidFill>
                  <a:latin typeface="思源黑体 CN Normal" panose="020B0400000000000000" pitchFamily="34" charset="-122"/>
                  <a:ea typeface="思源黑体 CN Normal" panose="020B0400000000000000" pitchFamily="34" charset="-122"/>
                  <a:sym typeface="Arial" panose="020B0604020202020204" pitchFamily="34" charset="0"/>
                </a:rPr>
                <a:t>相关标题文字</a:t>
              </a:r>
              <a:endParaRPr lang="en-GB" sz="1600" b="1" dirty="0">
                <a:solidFill>
                  <a:srgbClr val="EED9D8"/>
                </a:solidFill>
                <a:latin typeface="思源黑体 CN Normal" panose="020B0400000000000000" pitchFamily="34" charset="-122"/>
                <a:ea typeface="思源黑体 CN Normal" panose="020B0400000000000000" pitchFamily="34" charset="-122"/>
                <a:sym typeface="Arial" panose="020B0604020202020204" pitchFamily="34" charset="0"/>
              </a:endParaRPr>
            </a:p>
          </p:txBody>
        </p:sp>
        <p:sp>
          <p:nvSpPr>
            <p:cNvPr id="27" name="Rectangle 67"/>
            <p:cNvSpPr/>
            <p:nvPr/>
          </p:nvSpPr>
          <p:spPr>
            <a:xfrm>
              <a:off x="395939" y="3320795"/>
              <a:ext cx="2239852" cy="923329"/>
            </a:xfrm>
            <a:prstGeom prst="rect">
              <a:avLst/>
            </a:prstGeom>
          </p:spPr>
          <p:txBody>
            <a:bodyPr wrap="square">
              <a:spAutoFit/>
            </a:bodyPr>
            <a:lstStyle/>
            <a:p>
              <a:pPr algn="ctr">
                <a:lnSpc>
                  <a:spcPct val="150000"/>
                </a:lnSpc>
              </a:pPr>
              <a:r>
                <a:rPr lang="zh-CN" altLang="en-US" sz="1200" dirty="0">
                  <a:solidFill>
                    <a:srgbClr val="EED9D8"/>
                  </a:solidFill>
                  <a:latin typeface="思源黑体 CN Normal" panose="020B0400000000000000" pitchFamily="34" charset="-122"/>
                  <a:ea typeface="思源黑体 CN Normal" panose="020B0400000000000000" pitchFamily="34" charset="-122"/>
                  <a:cs typeface="华文黑体" pitchFamily="2" charset="-122"/>
                </a:rPr>
                <a:t>双击输入替换内容双击输入替换内容双击输入替换内容双击输入替换内容双击输入</a:t>
              </a:r>
              <a:endParaRPr lang="zh-CN" altLang="en-US" sz="1200" dirty="0">
                <a:solidFill>
                  <a:srgbClr val="EED9D8"/>
                </a:solidFill>
                <a:latin typeface="思源黑体 CN Normal" panose="020B0400000000000000" pitchFamily="34" charset="-122"/>
                <a:ea typeface="思源黑体 CN Normal" panose="020B0400000000000000"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4" presetClass="entr" presetSubtype="1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randombar(horizontal)">
                                      <p:cBhvr>
                                        <p:cTn id="12" dur="500"/>
                                        <p:tgtEl>
                                          <p:spTgt spid="16"/>
                                        </p:tgtEl>
                                      </p:cBhvr>
                                    </p:animEffect>
                                  </p:childTnLst>
                                </p:cTn>
                              </p:par>
                              <p:par>
                                <p:cTn id="13" presetID="14" presetClass="entr" presetSubtype="1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randombar(horizontal)">
                                      <p:cBhvr>
                                        <p:cTn id="15" dur="500"/>
                                        <p:tgtEl>
                                          <p:spTgt spid="19"/>
                                        </p:tgtEl>
                                      </p:cBhvr>
                                    </p:animEffect>
                                  </p:childTnLst>
                                </p:cTn>
                              </p:par>
                              <p:par>
                                <p:cTn id="16" presetID="14" presetClass="entr" presetSubtype="10"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randombar(horizontal)">
                                      <p:cBhvr>
                                        <p:cTn id="18" dur="500"/>
                                        <p:tgtEl>
                                          <p:spTgt spid="22"/>
                                        </p:tgtEl>
                                      </p:cBhvr>
                                    </p:animEffect>
                                  </p:childTnLst>
                                </p:cTn>
                              </p:par>
                              <p:par>
                                <p:cTn id="19" presetID="14" presetClass="entr" presetSubtype="1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randombar(horizontal)">
                                      <p:cBhvr>
                                        <p:cTn id="2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261983" y="1978954"/>
            <a:ext cx="9313507" cy="2016777"/>
            <a:chOff x="2000798" y="1984089"/>
            <a:chExt cx="8147899" cy="1764373"/>
          </a:xfrm>
        </p:grpSpPr>
        <p:sp>
          <p:nvSpPr>
            <p:cNvPr id="3" name="Freeform: Shape 13"/>
            <p:cNvSpPr/>
            <p:nvPr/>
          </p:nvSpPr>
          <p:spPr bwMode="auto">
            <a:xfrm>
              <a:off x="2000798" y="1988840"/>
              <a:ext cx="1975127" cy="1757773"/>
            </a:xfrm>
            <a:custGeom>
              <a:avLst/>
              <a:gdLst>
                <a:gd name="T0" fmla="*/ 0 w 1531"/>
                <a:gd name="T1" fmla="*/ 100 h 1395"/>
                <a:gd name="T2" fmla="*/ 0 w 1531"/>
                <a:gd name="T3" fmla="*/ 1309 h 1395"/>
                <a:gd name="T4" fmla="*/ 1531 w 1531"/>
                <a:gd name="T5" fmla="*/ 1395 h 1395"/>
                <a:gd name="T6" fmla="*/ 1531 w 1531"/>
                <a:gd name="T7" fmla="*/ 0 h 1395"/>
                <a:gd name="T8" fmla="*/ 0 w 1531"/>
                <a:gd name="T9" fmla="*/ 100 h 1395"/>
              </a:gdLst>
              <a:ahLst/>
              <a:cxnLst>
                <a:cxn ang="0">
                  <a:pos x="T0" y="T1"/>
                </a:cxn>
                <a:cxn ang="0">
                  <a:pos x="T2" y="T3"/>
                </a:cxn>
                <a:cxn ang="0">
                  <a:pos x="T4" y="T5"/>
                </a:cxn>
                <a:cxn ang="0">
                  <a:pos x="T6" y="T7"/>
                </a:cxn>
                <a:cxn ang="0">
                  <a:pos x="T8" y="T9"/>
                </a:cxn>
              </a:cxnLst>
              <a:rect l="0" t="0" r="r" b="b"/>
              <a:pathLst>
                <a:path w="1531" h="1395">
                  <a:moveTo>
                    <a:pt x="0" y="100"/>
                  </a:moveTo>
                  <a:lnTo>
                    <a:pt x="0" y="1309"/>
                  </a:lnTo>
                  <a:lnTo>
                    <a:pt x="1531" y="1395"/>
                  </a:lnTo>
                  <a:lnTo>
                    <a:pt x="1531" y="0"/>
                  </a:lnTo>
                  <a:lnTo>
                    <a:pt x="0" y="100"/>
                  </a:lnTo>
                  <a:close/>
                </a:path>
              </a:pathLst>
            </a:custGeom>
            <a:solidFill>
              <a:srgbClr val="CC8D8A"/>
            </a:solidFill>
            <a:ln w="38100">
              <a:solidFill>
                <a:schemeClr val="bg1">
                  <a:lumMod val="85000"/>
                </a:schemeClr>
              </a:solidFill>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4" name="Freeform: Shape 14"/>
            <p:cNvSpPr/>
            <p:nvPr/>
          </p:nvSpPr>
          <p:spPr bwMode="auto">
            <a:xfrm>
              <a:off x="3963715" y="1988840"/>
              <a:ext cx="2138968" cy="1757773"/>
            </a:xfrm>
            <a:custGeom>
              <a:avLst/>
              <a:gdLst>
                <a:gd name="T0" fmla="*/ 1658 w 1658"/>
                <a:gd name="T1" fmla="*/ 177 h 1395"/>
                <a:gd name="T2" fmla="*/ 1658 w 1658"/>
                <a:gd name="T3" fmla="*/ 1244 h 1395"/>
                <a:gd name="T4" fmla="*/ 0 w 1658"/>
                <a:gd name="T5" fmla="*/ 1395 h 1395"/>
                <a:gd name="T6" fmla="*/ 0 w 1658"/>
                <a:gd name="T7" fmla="*/ 0 h 1395"/>
                <a:gd name="T8" fmla="*/ 1658 w 1658"/>
                <a:gd name="T9" fmla="*/ 177 h 1395"/>
              </a:gdLst>
              <a:ahLst/>
              <a:cxnLst>
                <a:cxn ang="0">
                  <a:pos x="T0" y="T1"/>
                </a:cxn>
                <a:cxn ang="0">
                  <a:pos x="T2" y="T3"/>
                </a:cxn>
                <a:cxn ang="0">
                  <a:pos x="T4" y="T5"/>
                </a:cxn>
                <a:cxn ang="0">
                  <a:pos x="T6" y="T7"/>
                </a:cxn>
                <a:cxn ang="0">
                  <a:pos x="T8" y="T9"/>
                </a:cxn>
              </a:cxnLst>
              <a:rect l="0" t="0" r="r" b="b"/>
              <a:pathLst>
                <a:path w="1658" h="1395">
                  <a:moveTo>
                    <a:pt x="1658" y="177"/>
                  </a:moveTo>
                  <a:lnTo>
                    <a:pt x="1658" y="1244"/>
                  </a:lnTo>
                  <a:lnTo>
                    <a:pt x="0" y="1395"/>
                  </a:lnTo>
                  <a:lnTo>
                    <a:pt x="0" y="0"/>
                  </a:lnTo>
                  <a:lnTo>
                    <a:pt x="1658" y="177"/>
                  </a:lnTo>
                  <a:close/>
                </a:path>
              </a:pathLst>
            </a:custGeom>
            <a:solidFill>
              <a:srgbClr val="182750"/>
            </a:solidFill>
            <a:ln w="3810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p>
          </p:txBody>
        </p:sp>
        <p:sp>
          <p:nvSpPr>
            <p:cNvPr id="5" name="Freeform: Shape 15"/>
            <p:cNvSpPr/>
            <p:nvPr/>
          </p:nvSpPr>
          <p:spPr bwMode="auto">
            <a:xfrm>
              <a:off x="6099256" y="1990689"/>
              <a:ext cx="1807416" cy="1757773"/>
            </a:xfrm>
            <a:custGeom>
              <a:avLst/>
              <a:gdLst>
                <a:gd name="T0" fmla="*/ 0 w 1401"/>
                <a:gd name="T1" fmla="*/ 177 h 1395"/>
                <a:gd name="T2" fmla="*/ 0 w 1401"/>
                <a:gd name="T3" fmla="*/ 1244 h 1395"/>
                <a:gd name="T4" fmla="*/ 1401 w 1401"/>
                <a:gd name="T5" fmla="*/ 1395 h 1395"/>
                <a:gd name="T6" fmla="*/ 1401 w 1401"/>
                <a:gd name="T7" fmla="*/ 0 h 1395"/>
                <a:gd name="T8" fmla="*/ 0 w 1401"/>
                <a:gd name="T9" fmla="*/ 177 h 1395"/>
              </a:gdLst>
              <a:ahLst/>
              <a:cxnLst>
                <a:cxn ang="0">
                  <a:pos x="T0" y="T1"/>
                </a:cxn>
                <a:cxn ang="0">
                  <a:pos x="T2" y="T3"/>
                </a:cxn>
                <a:cxn ang="0">
                  <a:pos x="T4" y="T5"/>
                </a:cxn>
                <a:cxn ang="0">
                  <a:pos x="T6" y="T7"/>
                </a:cxn>
                <a:cxn ang="0">
                  <a:pos x="T8" y="T9"/>
                </a:cxn>
              </a:cxnLst>
              <a:rect l="0" t="0" r="r" b="b"/>
              <a:pathLst>
                <a:path w="1401" h="1395">
                  <a:moveTo>
                    <a:pt x="0" y="177"/>
                  </a:moveTo>
                  <a:lnTo>
                    <a:pt x="0" y="1244"/>
                  </a:lnTo>
                  <a:lnTo>
                    <a:pt x="1401" y="1395"/>
                  </a:lnTo>
                  <a:lnTo>
                    <a:pt x="1401" y="0"/>
                  </a:lnTo>
                  <a:lnTo>
                    <a:pt x="0" y="177"/>
                  </a:lnTo>
                  <a:close/>
                </a:path>
              </a:pathLst>
            </a:custGeom>
            <a:solidFill>
              <a:srgbClr val="CC8D8A"/>
            </a:solidFill>
            <a:ln w="3810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p>
          </p:txBody>
        </p:sp>
        <p:sp>
          <p:nvSpPr>
            <p:cNvPr id="6" name="Freeform: Shape 16"/>
            <p:cNvSpPr/>
            <p:nvPr/>
          </p:nvSpPr>
          <p:spPr bwMode="auto">
            <a:xfrm>
              <a:off x="7896200" y="1984089"/>
              <a:ext cx="2252497" cy="1757773"/>
            </a:xfrm>
            <a:custGeom>
              <a:avLst/>
              <a:gdLst>
                <a:gd name="T0" fmla="*/ 1746 w 1746"/>
                <a:gd name="T1" fmla="*/ 124 h 1395"/>
                <a:gd name="T2" fmla="*/ 1746 w 1746"/>
                <a:gd name="T3" fmla="*/ 1294 h 1395"/>
                <a:gd name="T4" fmla="*/ 0 w 1746"/>
                <a:gd name="T5" fmla="*/ 1395 h 1395"/>
                <a:gd name="T6" fmla="*/ 0 w 1746"/>
                <a:gd name="T7" fmla="*/ 0 h 1395"/>
                <a:gd name="T8" fmla="*/ 1746 w 1746"/>
                <a:gd name="T9" fmla="*/ 124 h 1395"/>
              </a:gdLst>
              <a:ahLst/>
              <a:cxnLst>
                <a:cxn ang="0">
                  <a:pos x="T0" y="T1"/>
                </a:cxn>
                <a:cxn ang="0">
                  <a:pos x="T2" y="T3"/>
                </a:cxn>
                <a:cxn ang="0">
                  <a:pos x="T4" y="T5"/>
                </a:cxn>
                <a:cxn ang="0">
                  <a:pos x="T6" y="T7"/>
                </a:cxn>
                <a:cxn ang="0">
                  <a:pos x="T8" y="T9"/>
                </a:cxn>
              </a:cxnLst>
              <a:rect l="0" t="0" r="r" b="b"/>
              <a:pathLst>
                <a:path w="1746" h="1395">
                  <a:moveTo>
                    <a:pt x="1746" y="124"/>
                  </a:moveTo>
                  <a:lnTo>
                    <a:pt x="1746" y="1294"/>
                  </a:lnTo>
                  <a:lnTo>
                    <a:pt x="0" y="1395"/>
                  </a:lnTo>
                  <a:lnTo>
                    <a:pt x="0" y="0"/>
                  </a:lnTo>
                  <a:lnTo>
                    <a:pt x="1746" y="124"/>
                  </a:lnTo>
                  <a:close/>
                </a:path>
              </a:pathLst>
            </a:custGeom>
            <a:solidFill>
              <a:srgbClr val="182750"/>
            </a:solidFill>
            <a:ln w="3810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p>
          </p:txBody>
        </p:sp>
        <p:sp>
          <p:nvSpPr>
            <p:cNvPr id="7" name="Freeform: Shape 71"/>
            <p:cNvSpPr/>
            <p:nvPr/>
          </p:nvSpPr>
          <p:spPr bwMode="auto">
            <a:xfrm>
              <a:off x="4785313" y="2564904"/>
              <a:ext cx="595513" cy="595513"/>
            </a:xfrm>
            <a:custGeom>
              <a:avLst/>
              <a:gdLst>
                <a:gd name="T0" fmla="*/ 184 w 260"/>
                <a:gd name="T1" fmla="*/ 106 h 260"/>
                <a:gd name="T2" fmla="*/ 193 w 260"/>
                <a:gd name="T3" fmla="*/ 143 h 260"/>
                <a:gd name="T4" fmla="*/ 117 w 260"/>
                <a:gd name="T5" fmla="*/ 219 h 260"/>
                <a:gd name="T6" fmla="*/ 42 w 260"/>
                <a:gd name="T7" fmla="*/ 143 h 260"/>
                <a:gd name="T8" fmla="*/ 117 w 260"/>
                <a:gd name="T9" fmla="*/ 66 h 260"/>
                <a:gd name="T10" fmla="*/ 154 w 260"/>
                <a:gd name="T11" fmla="*/ 76 h 260"/>
                <a:gd name="T12" fmla="*/ 183 w 260"/>
                <a:gd name="T13" fmla="*/ 46 h 260"/>
                <a:gd name="T14" fmla="*/ 117 w 260"/>
                <a:gd name="T15" fmla="*/ 25 h 260"/>
                <a:gd name="T16" fmla="*/ 0 w 260"/>
                <a:gd name="T17" fmla="*/ 143 h 260"/>
                <a:gd name="T18" fmla="*/ 117 w 260"/>
                <a:gd name="T19" fmla="*/ 260 h 260"/>
                <a:gd name="T20" fmla="*/ 233 w 260"/>
                <a:gd name="T21" fmla="*/ 143 h 260"/>
                <a:gd name="T22" fmla="*/ 213 w 260"/>
                <a:gd name="T23" fmla="*/ 77 h 260"/>
                <a:gd name="T24" fmla="*/ 184 w 260"/>
                <a:gd name="T25" fmla="*/ 106 h 260"/>
                <a:gd name="T26" fmla="*/ 225 w 260"/>
                <a:gd name="T27" fmla="*/ 35 h 260"/>
                <a:gd name="T28" fmla="*/ 225 w 260"/>
                <a:gd name="T29" fmla="*/ 35 h 260"/>
                <a:gd name="T30" fmla="*/ 225 w 260"/>
                <a:gd name="T31" fmla="*/ 0 h 260"/>
                <a:gd name="T32" fmla="*/ 203 w 260"/>
                <a:gd name="T33" fmla="*/ 23 h 260"/>
                <a:gd name="T34" fmla="*/ 203 w 260"/>
                <a:gd name="T35" fmla="*/ 46 h 260"/>
                <a:gd name="T36" fmla="*/ 139 w 260"/>
                <a:gd name="T37" fmla="*/ 111 h 260"/>
                <a:gd name="T38" fmla="*/ 117 w 260"/>
                <a:gd name="T39" fmla="*/ 104 h 260"/>
                <a:gd name="T40" fmla="*/ 79 w 260"/>
                <a:gd name="T41" fmla="*/ 143 h 260"/>
                <a:gd name="T42" fmla="*/ 117 w 260"/>
                <a:gd name="T43" fmla="*/ 181 h 260"/>
                <a:gd name="T44" fmla="*/ 155 w 260"/>
                <a:gd name="T45" fmla="*/ 143 h 260"/>
                <a:gd name="T46" fmla="*/ 150 w 260"/>
                <a:gd name="T47" fmla="*/ 123 h 260"/>
                <a:gd name="T48" fmla="*/ 215 w 260"/>
                <a:gd name="T49" fmla="*/ 58 h 260"/>
                <a:gd name="T50" fmla="*/ 237 w 260"/>
                <a:gd name="T51" fmla="*/ 58 h 260"/>
                <a:gd name="T52" fmla="*/ 260 w 260"/>
                <a:gd name="T53" fmla="*/ 35 h 260"/>
                <a:gd name="T54" fmla="*/ 225 w 260"/>
                <a:gd name="T55" fmla="*/ 35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60" h="260">
                  <a:moveTo>
                    <a:pt x="184" y="106"/>
                  </a:moveTo>
                  <a:cubicBezTo>
                    <a:pt x="190" y="117"/>
                    <a:pt x="193" y="129"/>
                    <a:pt x="193" y="143"/>
                  </a:cubicBezTo>
                  <a:cubicBezTo>
                    <a:pt x="193" y="185"/>
                    <a:pt x="159" y="219"/>
                    <a:pt x="117" y="219"/>
                  </a:cubicBezTo>
                  <a:cubicBezTo>
                    <a:pt x="76" y="219"/>
                    <a:pt x="42" y="185"/>
                    <a:pt x="42" y="143"/>
                  </a:cubicBezTo>
                  <a:cubicBezTo>
                    <a:pt x="42" y="100"/>
                    <a:pt x="76" y="66"/>
                    <a:pt x="117" y="66"/>
                  </a:cubicBezTo>
                  <a:cubicBezTo>
                    <a:pt x="131" y="66"/>
                    <a:pt x="143" y="70"/>
                    <a:pt x="154" y="76"/>
                  </a:cubicBezTo>
                  <a:cubicBezTo>
                    <a:pt x="183" y="46"/>
                    <a:pt x="183" y="46"/>
                    <a:pt x="183" y="46"/>
                  </a:cubicBezTo>
                  <a:cubicBezTo>
                    <a:pt x="165" y="33"/>
                    <a:pt x="141" y="25"/>
                    <a:pt x="117" y="25"/>
                  </a:cubicBezTo>
                  <a:cubicBezTo>
                    <a:pt x="52" y="25"/>
                    <a:pt x="0" y="78"/>
                    <a:pt x="0" y="143"/>
                  </a:cubicBezTo>
                  <a:cubicBezTo>
                    <a:pt x="0" y="207"/>
                    <a:pt x="52" y="260"/>
                    <a:pt x="117" y="260"/>
                  </a:cubicBezTo>
                  <a:cubicBezTo>
                    <a:pt x="181" y="260"/>
                    <a:pt x="233" y="207"/>
                    <a:pt x="233" y="143"/>
                  </a:cubicBezTo>
                  <a:cubicBezTo>
                    <a:pt x="233" y="118"/>
                    <a:pt x="226" y="96"/>
                    <a:pt x="213" y="77"/>
                  </a:cubicBezTo>
                  <a:cubicBezTo>
                    <a:pt x="184" y="106"/>
                    <a:pt x="184" y="106"/>
                    <a:pt x="184" y="106"/>
                  </a:cubicBezTo>
                  <a:close/>
                  <a:moveTo>
                    <a:pt x="225" y="35"/>
                  </a:moveTo>
                  <a:cubicBezTo>
                    <a:pt x="225" y="35"/>
                    <a:pt x="225" y="35"/>
                    <a:pt x="225" y="35"/>
                  </a:cubicBezTo>
                  <a:cubicBezTo>
                    <a:pt x="225" y="0"/>
                    <a:pt x="225" y="0"/>
                    <a:pt x="225" y="0"/>
                  </a:cubicBezTo>
                  <a:cubicBezTo>
                    <a:pt x="203" y="23"/>
                    <a:pt x="203" y="23"/>
                    <a:pt x="203" y="23"/>
                  </a:cubicBezTo>
                  <a:cubicBezTo>
                    <a:pt x="203" y="46"/>
                    <a:pt x="203" y="46"/>
                    <a:pt x="203" y="46"/>
                  </a:cubicBezTo>
                  <a:cubicBezTo>
                    <a:pt x="139" y="111"/>
                    <a:pt x="139" y="111"/>
                    <a:pt x="139" y="111"/>
                  </a:cubicBezTo>
                  <a:cubicBezTo>
                    <a:pt x="133" y="106"/>
                    <a:pt x="125" y="104"/>
                    <a:pt x="117" y="104"/>
                  </a:cubicBezTo>
                  <a:cubicBezTo>
                    <a:pt x="96" y="104"/>
                    <a:pt x="79" y="121"/>
                    <a:pt x="79" y="143"/>
                  </a:cubicBezTo>
                  <a:cubicBezTo>
                    <a:pt x="79" y="164"/>
                    <a:pt x="96" y="181"/>
                    <a:pt x="117" y="181"/>
                  </a:cubicBezTo>
                  <a:cubicBezTo>
                    <a:pt x="138" y="181"/>
                    <a:pt x="155" y="164"/>
                    <a:pt x="155" y="143"/>
                  </a:cubicBezTo>
                  <a:cubicBezTo>
                    <a:pt x="155" y="136"/>
                    <a:pt x="154" y="129"/>
                    <a:pt x="150" y="123"/>
                  </a:cubicBezTo>
                  <a:cubicBezTo>
                    <a:pt x="215" y="58"/>
                    <a:pt x="215" y="58"/>
                    <a:pt x="215" y="58"/>
                  </a:cubicBezTo>
                  <a:cubicBezTo>
                    <a:pt x="237" y="58"/>
                    <a:pt x="237" y="58"/>
                    <a:pt x="237" y="58"/>
                  </a:cubicBezTo>
                  <a:cubicBezTo>
                    <a:pt x="260" y="35"/>
                    <a:pt x="260" y="35"/>
                    <a:pt x="260" y="35"/>
                  </a:cubicBezTo>
                  <a:cubicBezTo>
                    <a:pt x="225" y="35"/>
                    <a:pt x="225" y="35"/>
                    <a:pt x="225" y="35"/>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8" name="Freeform: Shape 72"/>
            <p:cNvSpPr/>
            <p:nvPr/>
          </p:nvSpPr>
          <p:spPr bwMode="auto">
            <a:xfrm>
              <a:off x="2659665" y="2564904"/>
              <a:ext cx="595513" cy="595513"/>
            </a:xfrm>
            <a:custGeom>
              <a:avLst/>
              <a:gdLst>
                <a:gd name="T0" fmla="*/ 74 w 236"/>
                <a:gd name="T1" fmla="*/ 160 h 236"/>
                <a:gd name="T2" fmla="*/ 93 w 236"/>
                <a:gd name="T3" fmla="*/ 160 h 236"/>
                <a:gd name="T4" fmla="*/ 93 w 236"/>
                <a:gd name="T5" fmla="*/ 103 h 236"/>
                <a:gd name="T6" fmla="*/ 74 w 236"/>
                <a:gd name="T7" fmla="*/ 103 h 236"/>
                <a:gd name="T8" fmla="*/ 74 w 236"/>
                <a:gd name="T9" fmla="*/ 160 h 236"/>
                <a:gd name="T10" fmla="*/ 140 w 236"/>
                <a:gd name="T11" fmla="*/ 102 h 236"/>
                <a:gd name="T12" fmla="*/ 122 w 236"/>
                <a:gd name="T13" fmla="*/ 111 h 236"/>
                <a:gd name="T14" fmla="*/ 122 w 236"/>
                <a:gd name="T15" fmla="*/ 103 h 236"/>
                <a:gd name="T16" fmla="*/ 103 w 236"/>
                <a:gd name="T17" fmla="*/ 103 h 236"/>
                <a:gd name="T18" fmla="*/ 103 w 236"/>
                <a:gd name="T19" fmla="*/ 160 h 236"/>
                <a:gd name="T20" fmla="*/ 122 w 236"/>
                <a:gd name="T21" fmla="*/ 160 h 236"/>
                <a:gd name="T22" fmla="*/ 122 w 236"/>
                <a:gd name="T23" fmla="*/ 128 h 236"/>
                <a:gd name="T24" fmla="*/ 123 w 236"/>
                <a:gd name="T25" fmla="*/ 124 h 236"/>
                <a:gd name="T26" fmla="*/ 133 w 236"/>
                <a:gd name="T27" fmla="*/ 117 h 236"/>
                <a:gd name="T28" fmla="*/ 142 w 236"/>
                <a:gd name="T29" fmla="*/ 130 h 236"/>
                <a:gd name="T30" fmla="*/ 142 w 236"/>
                <a:gd name="T31" fmla="*/ 160 h 236"/>
                <a:gd name="T32" fmla="*/ 161 w 236"/>
                <a:gd name="T33" fmla="*/ 160 h 236"/>
                <a:gd name="T34" fmla="*/ 161 w 236"/>
                <a:gd name="T35" fmla="*/ 160 h 236"/>
                <a:gd name="T36" fmla="*/ 161 w 236"/>
                <a:gd name="T37" fmla="*/ 127 h 236"/>
                <a:gd name="T38" fmla="*/ 140 w 236"/>
                <a:gd name="T39" fmla="*/ 102 h 236"/>
                <a:gd name="T40" fmla="*/ 122 w 236"/>
                <a:gd name="T41" fmla="*/ 111 h 236"/>
                <a:gd name="T42" fmla="*/ 122 w 236"/>
                <a:gd name="T43" fmla="*/ 111 h 236"/>
                <a:gd name="T44" fmla="*/ 122 w 236"/>
                <a:gd name="T45" fmla="*/ 111 h 236"/>
                <a:gd name="T46" fmla="*/ 83 w 236"/>
                <a:gd name="T47" fmla="*/ 75 h 236"/>
                <a:gd name="T48" fmla="*/ 73 w 236"/>
                <a:gd name="T49" fmla="*/ 85 h 236"/>
                <a:gd name="T50" fmla="*/ 83 w 236"/>
                <a:gd name="T51" fmla="*/ 95 h 236"/>
                <a:gd name="T52" fmla="*/ 83 w 236"/>
                <a:gd name="T53" fmla="*/ 95 h 236"/>
                <a:gd name="T54" fmla="*/ 94 w 236"/>
                <a:gd name="T55" fmla="*/ 85 h 236"/>
                <a:gd name="T56" fmla="*/ 83 w 236"/>
                <a:gd name="T57" fmla="*/ 75 h 236"/>
                <a:gd name="T58" fmla="*/ 118 w 236"/>
                <a:gd name="T59" fmla="*/ 0 h 236"/>
                <a:gd name="T60" fmla="*/ 0 w 236"/>
                <a:gd name="T61" fmla="*/ 118 h 236"/>
                <a:gd name="T62" fmla="*/ 118 w 236"/>
                <a:gd name="T63" fmla="*/ 236 h 236"/>
                <a:gd name="T64" fmla="*/ 236 w 236"/>
                <a:gd name="T65" fmla="*/ 118 h 236"/>
                <a:gd name="T66" fmla="*/ 118 w 236"/>
                <a:gd name="T67" fmla="*/ 0 h 236"/>
                <a:gd name="T68" fmla="*/ 181 w 236"/>
                <a:gd name="T69" fmla="*/ 172 h 236"/>
                <a:gd name="T70" fmla="*/ 171 w 236"/>
                <a:gd name="T71" fmla="*/ 181 h 236"/>
                <a:gd name="T72" fmla="*/ 64 w 236"/>
                <a:gd name="T73" fmla="*/ 181 h 236"/>
                <a:gd name="T74" fmla="*/ 55 w 236"/>
                <a:gd name="T75" fmla="*/ 172 h 236"/>
                <a:gd name="T76" fmla="*/ 55 w 236"/>
                <a:gd name="T77" fmla="*/ 63 h 236"/>
                <a:gd name="T78" fmla="*/ 64 w 236"/>
                <a:gd name="T79" fmla="*/ 54 h 236"/>
                <a:gd name="T80" fmla="*/ 171 w 236"/>
                <a:gd name="T81" fmla="*/ 54 h 236"/>
                <a:gd name="T82" fmla="*/ 181 w 236"/>
                <a:gd name="T83" fmla="*/ 63 h 236"/>
                <a:gd name="T84" fmla="*/ 181 w 236"/>
                <a:gd name="T85" fmla="*/ 17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6" h="236">
                  <a:moveTo>
                    <a:pt x="74" y="160"/>
                  </a:moveTo>
                  <a:cubicBezTo>
                    <a:pt x="93" y="160"/>
                    <a:pt x="93" y="160"/>
                    <a:pt x="93" y="160"/>
                  </a:cubicBezTo>
                  <a:cubicBezTo>
                    <a:pt x="93" y="103"/>
                    <a:pt x="93" y="103"/>
                    <a:pt x="93" y="103"/>
                  </a:cubicBezTo>
                  <a:cubicBezTo>
                    <a:pt x="74" y="103"/>
                    <a:pt x="74" y="103"/>
                    <a:pt x="74" y="103"/>
                  </a:cubicBezTo>
                  <a:lnTo>
                    <a:pt x="74" y="160"/>
                  </a:lnTo>
                  <a:close/>
                  <a:moveTo>
                    <a:pt x="140" y="102"/>
                  </a:moveTo>
                  <a:cubicBezTo>
                    <a:pt x="129" y="102"/>
                    <a:pt x="125" y="107"/>
                    <a:pt x="122" y="111"/>
                  </a:cubicBezTo>
                  <a:cubicBezTo>
                    <a:pt x="122" y="103"/>
                    <a:pt x="122" y="103"/>
                    <a:pt x="122" y="103"/>
                  </a:cubicBezTo>
                  <a:cubicBezTo>
                    <a:pt x="103" y="103"/>
                    <a:pt x="103" y="103"/>
                    <a:pt x="103" y="103"/>
                  </a:cubicBezTo>
                  <a:cubicBezTo>
                    <a:pt x="104" y="108"/>
                    <a:pt x="103" y="160"/>
                    <a:pt x="103" y="160"/>
                  </a:cubicBezTo>
                  <a:cubicBezTo>
                    <a:pt x="122" y="160"/>
                    <a:pt x="122" y="160"/>
                    <a:pt x="122" y="160"/>
                  </a:cubicBezTo>
                  <a:cubicBezTo>
                    <a:pt x="122" y="128"/>
                    <a:pt x="122" y="128"/>
                    <a:pt x="122" y="128"/>
                  </a:cubicBezTo>
                  <a:cubicBezTo>
                    <a:pt x="122" y="127"/>
                    <a:pt x="123" y="125"/>
                    <a:pt x="123" y="124"/>
                  </a:cubicBezTo>
                  <a:cubicBezTo>
                    <a:pt x="124" y="120"/>
                    <a:pt x="128" y="117"/>
                    <a:pt x="133" y="117"/>
                  </a:cubicBezTo>
                  <a:cubicBezTo>
                    <a:pt x="140" y="117"/>
                    <a:pt x="142" y="122"/>
                    <a:pt x="142" y="130"/>
                  </a:cubicBezTo>
                  <a:cubicBezTo>
                    <a:pt x="142" y="160"/>
                    <a:pt x="142" y="160"/>
                    <a:pt x="142" y="160"/>
                  </a:cubicBezTo>
                  <a:cubicBezTo>
                    <a:pt x="161" y="160"/>
                    <a:pt x="161" y="160"/>
                    <a:pt x="161" y="160"/>
                  </a:cubicBezTo>
                  <a:cubicBezTo>
                    <a:pt x="161" y="160"/>
                    <a:pt x="161" y="160"/>
                    <a:pt x="161" y="160"/>
                  </a:cubicBezTo>
                  <a:cubicBezTo>
                    <a:pt x="161" y="127"/>
                    <a:pt x="161" y="127"/>
                    <a:pt x="161" y="127"/>
                  </a:cubicBezTo>
                  <a:cubicBezTo>
                    <a:pt x="161" y="110"/>
                    <a:pt x="152" y="102"/>
                    <a:pt x="140" y="102"/>
                  </a:cubicBezTo>
                  <a:close/>
                  <a:moveTo>
                    <a:pt x="122" y="111"/>
                  </a:moveTo>
                  <a:cubicBezTo>
                    <a:pt x="122" y="111"/>
                    <a:pt x="122" y="111"/>
                    <a:pt x="122" y="111"/>
                  </a:cubicBezTo>
                  <a:cubicBezTo>
                    <a:pt x="122" y="111"/>
                    <a:pt x="122" y="111"/>
                    <a:pt x="122" y="111"/>
                  </a:cubicBezTo>
                  <a:close/>
                  <a:moveTo>
                    <a:pt x="83" y="75"/>
                  </a:moveTo>
                  <a:cubicBezTo>
                    <a:pt x="77" y="75"/>
                    <a:pt x="73" y="80"/>
                    <a:pt x="73" y="85"/>
                  </a:cubicBezTo>
                  <a:cubicBezTo>
                    <a:pt x="73" y="91"/>
                    <a:pt x="77" y="95"/>
                    <a:pt x="83" y="95"/>
                  </a:cubicBezTo>
                  <a:cubicBezTo>
                    <a:pt x="83" y="95"/>
                    <a:pt x="83" y="95"/>
                    <a:pt x="83" y="95"/>
                  </a:cubicBezTo>
                  <a:cubicBezTo>
                    <a:pt x="90" y="95"/>
                    <a:pt x="94" y="91"/>
                    <a:pt x="94" y="85"/>
                  </a:cubicBezTo>
                  <a:cubicBezTo>
                    <a:pt x="94" y="80"/>
                    <a:pt x="90" y="75"/>
                    <a:pt x="83" y="75"/>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81" y="172"/>
                  </a:moveTo>
                  <a:cubicBezTo>
                    <a:pt x="181" y="177"/>
                    <a:pt x="176" y="181"/>
                    <a:pt x="171" y="181"/>
                  </a:cubicBezTo>
                  <a:cubicBezTo>
                    <a:pt x="64" y="181"/>
                    <a:pt x="64" y="181"/>
                    <a:pt x="64" y="181"/>
                  </a:cubicBezTo>
                  <a:cubicBezTo>
                    <a:pt x="59" y="181"/>
                    <a:pt x="55" y="177"/>
                    <a:pt x="55" y="172"/>
                  </a:cubicBezTo>
                  <a:cubicBezTo>
                    <a:pt x="55" y="63"/>
                    <a:pt x="55" y="63"/>
                    <a:pt x="55" y="63"/>
                  </a:cubicBezTo>
                  <a:cubicBezTo>
                    <a:pt x="55" y="58"/>
                    <a:pt x="59" y="54"/>
                    <a:pt x="64" y="54"/>
                  </a:cubicBezTo>
                  <a:cubicBezTo>
                    <a:pt x="171" y="54"/>
                    <a:pt x="171" y="54"/>
                    <a:pt x="171" y="54"/>
                  </a:cubicBezTo>
                  <a:cubicBezTo>
                    <a:pt x="176" y="54"/>
                    <a:pt x="181" y="58"/>
                    <a:pt x="181" y="63"/>
                  </a:cubicBezTo>
                  <a:cubicBezTo>
                    <a:pt x="181" y="172"/>
                    <a:pt x="181" y="172"/>
                    <a:pt x="181" y="172"/>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9" name="Freeform: Shape 73"/>
            <p:cNvSpPr/>
            <p:nvPr/>
          </p:nvSpPr>
          <p:spPr bwMode="auto">
            <a:xfrm>
              <a:off x="8752247" y="2564904"/>
              <a:ext cx="595513" cy="595513"/>
            </a:xfrm>
            <a:custGeom>
              <a:avLst/>
              <a:gdLst>
                <a:gd name="T0" fmla="*/ 116 w 232"/>
                <a:gd name="T1" fmla="*/ 0 h 232"/>
                <a:gd name="T2" fmla="*/ 0 w 232"/>
                <a:gd name="T3" fmla="*/ 116 h 232"/>
                <a:gd name="T4" fmla="*/ 116 w 232"/>
                <a:gd name="T5" fmla="*/ 232 h 232"/>
                <a:gd name="T6" fmla="*/ 232 w 232"/>
                <a:gd name="T7" fmla="*/ 116 h 232"/>
                <a:gd name="T8" fmla="*/ 116 w 232"/>
                <a:gd name="T9" fmla="*/ 0 h 232"/>
                <a:gd name="T10" fmla="*/ 129 w 232"/>
                <a:gd name="T11" fmla="*/ 208 h 232"/>
                <a:gd name="T12" fmla="*/ 129 w 232"/>
                <a:gd name="T13" fmla="*/ 190 h 232"/>
                <a:gd name="T14" fmla="*/ 117 w 232"/>
                <a:gd name="T15" fmla="*/ 178 h 232"/>
                <a:gd name="T16" fmla="*/ 105 w 232"/>
                <a:gd name="T17" fmla="*/ 190 h 232"/>
                <a:gd name="T18" fmla="*/ 105 w 232"/>
                <a:gd name="T19" fmla="*/ 208 h 232"/>
                <a:gd name="T20" fmla="*/ 25 w 232"/>
                <a:gd name="T21" fmla="*/ 129 h 232"/>
                <a:gd name="T22" fmla="*/ 42 w 232"/>
                <a:gd name="T23" fmla="*/ 129 h 232"/>
                <a:gd name="T24" fmla="*/ 53 w 232"/>
                <a:gd name="T25" fmla="*/ 117 h 232"/>
                <a:gd name="T26" fmla="*/ 42 w 232"/>
                <a:gd name="T27" fmla="*/ 105 h 232"/>
                <a:gd name="T28" fmla="*/ 24 w 232"/>
                <a:gd name="T29" fmla="*/ 105 h 232"/>
                <a:gd name="T30" fmla="*/ 104 w 232"/>
                <a:gd name="T31" fmla="*/ 25 h 232"/>
                <a:gd name="T32" fmla="*/ 104 w 232"/>
                <a:gd name="T33" fmla="*/ 41 h 232"/>
                <a:gd name="T34" fmla="*/ 116 w 232"/>
                <a:gd name="T35" fmla="*/ 53 h 232"/>
                <a:gd name="T36" fmla="*/ 128 w 232"/>
                <a:gd name="T37" fmla="*/ 41 h 232"/>
                <a:gd name="T38" fmla="*/ 128 w 232"/>
                <a:gd name="T39" fmla="*/ 25 h 232"/>
                <a:gd name="T40" fmla="*/ 208 w 232"/>
                <a:gd name="T41" fmla="*/ 104 h 232"/>
                <a:gd name="T42" fmla="*/ 190 w 232"/>
                <a:gd name="T43" fmla="*/ 104 h 232"/>
                <a:gd name="T44" fmla="*/ 179 w 232"/>
                <a:gd name="T45" fmla="*/ 116 h 232"/>
                <a:gd name="T46" fmla="*/ 190 w 232"/>
                <a:gd name="T47" fmla="*/ 128 h 232"/>
                <a:gd name="T48" fmla="*/ 208 w 232"/>
                <a:gd name="T49" fmla="*/ 128 h 232"/>
                <a:gd name="T50" fmla="*/ 129 w 232"/>
                <a:gd name="T51" fmla="*/ 208 h 232"/>
                <a:gd name="T52" fmla="*/ 124 w 232"/>
                <a:gd name="T53" fmla="*/ 94 h 232"/>
                <a:gd name="T54" fmla="*/ 70 w 232"/>
                <a:gd name="T55" fmla="*/ 69 h 232"/>
                <a:gd name="T56" fmla="*/ 94 w 232"/>
                <a:gd name="T57" fmla="*/ 124 h 232"/>
                <a:gd name="T58" fmla="*/ 109 w 232"/>
                <a:gd name="T59" fmla="*/ 138 h 232"/>
                <a:gd name="T60" fmla="*/ 163 w 232"/>
                <a:gd name="T61" fmla="*/ 163 h 232"/>
                <a:gd name="T62" fmla="*/ 138 w 232"/>
                <a:gd name="T63" fmla="*/ 108 h 232"/>
                <a:gd name="T64" fmla="*/ 124 w 232"/>
                <a:gd name="T65" fmla="*/ 94 h 232"/>
                <a:gd name="T66" fmla="*/ 123 w 232"/>
                <a:gd name="T67" fmla="*/ 123 h 232"/>
                <a:gd name="T68" fmla="*/ 110 w 232"/>
                <a:gd name="T69" fmla="*/ 123 h 232"/>
                <a:gd name="T70" fmla="*/ 110 w 232"/>
                <a:gd name="T71" fmla="*/ 109 h 232"/>
                <a:gd name="T72" fmla="*/ 123 w 232"/>
                <a:gd name="T73" fmla="*/ 109 h 232"/>
                <a:gd name="T74" fmla="*/ 123 w 232"/>
                <a:gd name="T75" fmla="*/ 12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 h="232">
                  <a:moveTo>
                    <a:pt x="116" y="0"/>
                  </a:moveTo>
                  <a:cubicBezTo>
                    <a:pt x="52" y="0"/>
                    <a:pt x="0" y="52"/>
                    <a:pt x="0" y="116"/>
                  </a:cubicBezTo>
                  <a:cubicBezTo>
                    <a:pt x="0" y="180"/>
                    <a:pt x="52" y="232"/>
                    <a:pt x="116" y="232"/>
                  </a:cubicBezTo>
                  <a:cubicBezTo>
                    <a:pt x="180" y="232"/>
                    <a:pt x="232" y="180"/>
                    <a:pt x="232" y="116"/>
                  </a:cubicBezTo>
                  <a:cubicBezTo>
                    <a:pt x="232" y="52"/>
                    <a:pt x="180" y="0"/>
                    <a:pt x="116" y="0"/>
                  </a:cubicBezTo>
                  <a:close/>
                  <a:moveTo>
                    <a:pt x="129" y="208"/>
                  </a:moveTo>
                  <a:cubicBezTo>
                    <a:pt x="129" y="190"/>
                    <a:pt x="129" y="190"/>
                    <a:pt x="129" y="190"/>
                  </a:cubicBezTo>
                  <a:cubicBezTo>
                    <a:pt x="129" y="183"/>
                    <a:pt x="123" y="178"/>
                    <a:pt x="117" y="178"/>
                  </a:cubicBezTo>
                  <a:cubicBezTo>
                    <a:pt x="110" y="178"/>
                    <a:pt x="105" y="183"/>
                    <a:pt x="105" y="190"/>
                  </a:cubicBezTo>
                  <a:cubicBezTo>
                    <a:pt x="105" y="208"/>
                    <a:pt x="105" y="208"/>
                    <a:pt x="105" y="208"/>
                  </a:cubicBezTo>
                  <a:cubicBezTo>
                    <a:pt x="63" y="203"/>
                    <a:pt x="30" y="170"/>
                    <a:pt x="25" y="129"/>
                  </a:cubicBezTo>
                  <a:cubicBezTo>
                    <a:pt x="42" y="129"/>
                    <a:pt x="42" y="129"/>
                    <a:pt x="42" y="129"/>
                  </a:cubicBezTo>
                  <a:cubicBezTo>
                    <a:pt x="48" y="129"/>
                    <a:pt x="53" y="123"/>
                    <a:pt x="53" y="117"/>
                  </a:cubicBezTo>
                  <a:cubicBezTo>
                    <a:pt x="53" y="110"/>
                    <a:pt x="48" y="105"/>
                    <a:pt x="42" y="105"/>
                  </a:cubicBezTo>
                  <a:cubicBezTo>
                    <a:pt x="24" y="105"/>
                    <a:pt x="24" y="105"/>
                    <a:pt x="24" y="105"/>
                  </a:cubicBezTo>
                  <a:cubicBezTo>
                    <a:pt x="29" y="63"/>
                    <a:pt x="63" y="30"/>
                    <a:pt x="104" y="25"/>
                  </a:cubicBezTo>
                  <a:cubicBezTo>
                    <a:pt x="104" y="41"/>
                    <a:pt x="104" y="41"/>
                    <a:pt x="104" y="41"/>
                  </a:cubicBezTo>
                  <a:cubicBezTo>
                    <a:pt x="104" y="47"/>
                    <a:pt x="109" y="53"/>
                    <a:pt x="116" y="53"/>
                  </a:cubicBezTo>
                  <a:cubicBezTo>
                    <a:pt x="122" y="53"/>
                    <a:pt x="128" y="47"/>
                    <a:pt x="128" y="41"/>
                  </a:cubicBezTo>
                  <a:cubicBezTo>
                    <a:pt x="128" y="25"/>
                    <a:pt x="128" y="25"/>
                    <a:pt x="128" y="25"/>
                  </a:cubicBezTo>
                  <a:cubicBezTo>
                    <a:pt x="169" y="30"/>
                    <a:pt x="202" y="63"/>
                    <a:pt x="208" y="104"/>
                  </a:cubicBezTo>
                  <a:cubicBezTo>
                    <a:pt x="190" y="104"/>
                    <a:pt x="190" y="104"/>
                    <a:pt x="190" y="104"/>
                  </a:cubicBezTo>
                  <a:cubicBezTo>
                    <a:pt x="184" y="104"/>
                    <a:pt x="179" y="109"/>
                    <a:pt x="179" y="116"/>
                  </a:cubicBezTo>
                  <a:cubicBezTo>
                    <a:pt x="179" y="122"/>
                    <a:pt x="184" y="128"/>
                    <a:pt x="190" y="128"/>
                  </a:cubicBezTo>
                  <a:cubicBezTo>
                    <a:pt x="208" y="128"/>
                    <a:pt x="208" y="128"/>
                    <a:pt x="208" y="128"/>
                  </a:cubicBezTo>
                  <a:cubicBezTo>
                    <a:pt x="203" y="169"/>
                    <a:pt x="170" y="202"/>
                    <a:pt x="129" y="208"/>
                  </a:cubicBezTo>
                  <a:close/>
                  <a:moveTo>
                    <a:pt x="124" y="94"/>
                  </a:moveTo>
                  <a:cubicBezTo>
                    <a:pt x="70" y="69"/>
                    <a:pt x="70" y="69"/>
                    <a:pt x="70" y="69"/>
                  </a:cubicBezTo>
                  <a:cubicBezTo>
                    <a:pt x="94" y="124"/>
                    <a:pt x="94" y="124"/>
                    <a:pt x="94" y="124"/>
                  </a:cubicBezTo>
                  <a:cubicBezTo>
                    <a:pt x="97" y="129"/>
                    <a:pt x="103" y="136"/>
                    <a:pt x="109" y="138"/>
                  </a:cubicBezTo>
                  <a:cubicBezTo>
                    <a:pt x="163" y="163"/>
                    <a:pt x="163" y="163"/>
                    <a:pt x="163" y="163"/>
                  </a:cubicBezTo>
                  <a:cubicBezTo>
                    <a:pt x="138" y="108"/>
                    <a:pt x="138" y="108"/>
                    <a:pt x="138" y="108"/>
                  </a:cubicBezTo>
                  <a:cubicBezTo>
                    <a:pt x="136" y="103"/>
                    <a:pt x="130" y="96"/>
                    <a:pt x="124" y="94"/>
                  </a:cubicBezTo>
                  <a:close/>
                  <a:moveTo>
                    <a:pt x="123" y="123"/>
                  </a:moveTo>
                  <a:cubicBezTo>
                    <a:pt x="119" y="126"/>
                    <a:pt x="113" y="126"/>
                    <a:pt x="110" y="123"/>
                  </a:cubicBezTo>
                  <a:cubicBezTo>
                    <a:pt x="106" y="119"/>
                    <a:pt x="106" y="113"/>
                    <a:pt x="110" y="109"/>
                  </a:cubicBezTo>
                  <a:cubicBezTo>
                    <a:pt x="113" y="106"/>
                    <a:pt x="119" y="106"/>
                    <a:pt x="123" y="109"/>
                  </a:cubicBezTo>
                  <a:cubicBezTo>
                    <a:pt x="127" y="113"/>
                    <a:pt x="127" y="119"/>
                    <a:pt x="123" y="123"/>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10" name="Freeform: Shape 74"/>
            <p:cNvSpPr/>
            <p:nvPr/>
          </p:nvSpPr>
          <p:spPr bwMode="auto">
            <a:xfrm>
              <a:off x="6619552" y="2564904"/>
              <a:ext cx="595513" cy="595513"/>
            </a:xfrm>
            <a:custGeom>
              <a:avLst/>
              <a:gdLst>
                <a:gd name="T0" fmla="*/ 182 w 236"/>
                <a:gd name="T1" fmla="*/ 109 h 236"/>
                <a:gd name="T2" fmla="*/ 157 w 236"/>
                <a:gd name="T3" fmla="*/ 103 h 236"/>
                <a:gd name="T4" fmla="*/ 134 w 236"/>
                <a:gd name="T5" fmla="*/ 102 h 236"/>
                <a:gd name="T6" fmla="*/ 120 w 236"/>
                <a:gd name="T7" fmla="*/ 114 h 236"/>
                <a:gd name="T8" fmla="*/ 118 w 236"/>
                <a:gd name="T9" fmla="*/ 129 h 236"/>
                <a:gd name="T10" fmla="*/ 122 w 236"/>
                <a:gd name="T11" fmla="*/ 141 h 236"/>
                <a:gd name="T12" fmla="*/ 135 w 236"/>
                <a:gd name="T13" fmla="*/ 156 h 236"/>
                <a:gd name="T14" fmla="*/ 139 w 236"/>
                <a:gd name="T15" fmla="*/ 185 h 236"/>
                <a:gd name="T16" fmla="*/ 152 w 236"/>
                <a:gd name="T17" fmla="*/ 198 h 236"/>
                <a:gd name="T18" fmla="*/ 169 w 236"/>
                <a:gd name="T19" fmla="*/ 180 h 236"/>
                <a:gd name="T20" fmla="*/ 187 w 236"/>
                <a:gd name="T21" fmla="*/ 150 h 236"/>
                <a:gd name="T22" fmla="*/ 200 w 236"/>
                <a:gd name="T23" fmla="*/ 122 h 236"/>
                <a:gd name="T24" fmla="*/ 182 w 236"/>
                <a:gd name="T25" fmla="*/ 109 h 236"/>
                <a:gd name="T26" fmla="*/ 118 w 236"/>
                <a:gd name="T27" fmla="*/ 0 h 236"/>
                <a:gd name="T28" fmla="*/ 0 w 236"/>
                <a:gd name="T29" fmla="*/ 118 h 236"/>
                <a:gd name="T30" fmla="*/ 118 w 236"/>
                <a:gd name="T31" fmla="*/ 236 h 236"/>
                <a:gd name="T32" fmla="*/ 236 w 236"/>
                <a:gd name="T33" fmla="*/ 118 h 236"/>
                <a:gd name="T34" fmla="*/ 118 w 236"/>
                <a:gd name="T35" fmla="*/ 0 h 236"/>
                <a:gd name="T36" fmla="*/ 126 w 236"/>
                <a:gd name="T37" fmla="*/ 212 h 236"/>
                <a:gd name="T38" fmla="*/ 128 w 236"/>
                <a:gd name="T39" fmla="*/ 208 h 236"/>
                <a:gd name="T40" fmla="*/ 125 w 236"/>
                <a:gd name="T41" fmla="*/ 186 h 236"/>
                <a:gd name="T42" fmla="*/ 105 w 236"/>
                <a:gd name="T43" fmla="*/ 186 h 236"/>
                <a:gd name="T44" fmla="*/ 98 w 236"/>
                <a:gd name="T45" fmla="*/ 207 h 236"/>
                <a:gd name="T46" fmla="*/ 102 w 236"/>
                <a:gd name="T47" fmla="*/ 211 h 236"/>
                <a:gd name="T48" fmla="*/ 34 w 236"/>
                <a:gd name="T49" fmla="*/ 161 h 236"/>
                <a:gd name="T50" fmla="*/ 44 w 236"/>
                <a:gd name="T51" fmla="*/ 157 h 236"/>
                <a:gd name="T52" fmla="*/ 44 w 236"/>
                <a:gd name="T53" fmla="*/ 157 h 236"/>
                <a:gd name="T54" fmla="*/ 81 w 236"/>
                <a:gd name="T55" fmla="*/ 142 h 236"/>
                <a:gd name="T56" fmla="*/ 81 w 236"/>
                <a:gd name="T57" fmla="*/ 118 h 236"/>
                <a:gd name="T58" fmla="*/ 55 w 236"/>
                <a:gd name="T59" fmla="*/ 94 h 236"/>
                <a:gd name="T60" fmla="*/ 28 w 236"/>
                <a:gd name="T61" fmla="*/ 90 h 236"/>
                <a:gd name="T62" fmla="*/ 84 w 236"/>
                <a:gd name="T63" fmla="*/ 30 h 236"/>
                <a:gd name="T64" fmla="*/ 84 w 236"/>
                <a:gd name="T65" fmla="*/ 31 h 236"/>
                <a:gd name="T66" fmla="*/ 102 w 236"/>
                <a:gd name="T67" fmla="*/ 56 h 236"/>
                <a:gd name="T68" fmla="*/ 120 w 236"/>
                <a:gd name="T69" fmla="*/ 79 h 236"/>
                <a:gd name="T70" fmla="*/ 131 w 236"/>
                <a:gd name="T71" fmla="*/ 97 h 236"/>
                <a:gd name="T72" fmla="*/ 146 w 236"/>
                <a:gd name="T73" fmla="*/ 88 h 236"/>
                <a:gd name="T74" fmla="*/ 177 w 236"/>
                <a:gd name="T75" fmla="*/ 66 h 236"/>
                <a:gd name="T76" fmla="*/ 190 w 236"/>
                <a:gd name="T77" fmla="*/ 57 h 236"/>
                <a:gd name="T78" fmla="*/ 212 w 236"/>
                <a:gd name="T79" fmla="*/ 118 h 236"/>
                <a:gd name="T80" fmla="*/ 126 w 236"/>
                <a:gd name="T81" fmla="*/ 21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6" h="236">
                  <a:moveTo>
                    <a:pt x="182" y="109"/>
                  </a:moveTo>
                  <a:cubicBezTo>
                    <a:pt x="172" y="107"/>
                    <a:pt x="161" y="105"/>
                    <a:pt x="157" y="103"/>
                  </a:cubicBezTo>
                  <a:cubicBezTo>
                    <a:pt x="153" y="102"/>
                    <a:pt x="143" y="101"/>
                    <a:pt x="134" y="102"/>
                  </a:cubicBezTo>
                  <a:cubicBezTo>
                    <a:pt x="125" y="103"/>
                    <a:pt x="119" y="109"/>
                    <a:pt x="120" y="114"/>
                  </a:cubicBezTo>
                  <a:cubicBezTo>
                    <a:pt x="121" y="119"/>
                    <a:pt x="120" y="126"/>
                    <a:pt x="118" y="129"/>
                  </a:cubicBezTo>
                  <a:cubicBezTo>
                    <a:pt x="117" y="132"/>
                    <a:pt x="118" y="138"/>
                    <a:pt x="122" y="141"/>
                  </a:cubicBezTo>
                  <a:cubicBezTo>
                    <a:pt x="127" y="144"/>
                    <a:pt x="132" y="151"/>
                    <a:pt x="135" y="156"/>
                  </a:cubicBezTo>
                  <a:cubicBezTo>
                    <a:pt x="138" y="162"/>
                    <a:pt x="140" y="175"/>
                    <a:pt x="139" y="185"/>
                  </a:cubicBezTo>
                  <a:cubicBezTo>
                    <a:pt x="139" y="195"/>
                    <a:pt x="145" y="201"/>
                    <a:pt x="152" y="198"/>
                  </a:cubicBezTo>
                  <a:cubicBezTo>
                    <a:pt x="160" y="195"/>
                    <a:pt x="167" y="187"/>
                    <a:pt x="169" y="180"/>
                  </a:cubicBezTo>
                  <a:cubicBezTo>
                    <a:pt x="171" y="174"/>
                    <a:pt x="179" y="160"/>
                    <a:pt x="187" y="150"/>
                  </a:cubicBezTo>
                  <a:cubicBezTo>
                    <a:pt x="195" y="140"/>
                    <a:pt x="201" y="127"/>
                    <a:pt x="200" y="122"/>
                  </a:cubicBezTo>
                  <a:cubicBezTo>
                    <a:pt x="200" y="116"/>
                    <a:pt x="191" y="111"/>
                    <a:pt x="182" y="109"/>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6" y="212"/>
                  </a:moveTo>
                  <a:cubicBezTo>
                    <a:pt x="127" y="211"/>
                    <a:pt x="128" y="209"/>
                    <a:pt x="128" y="208"/>
                  </a:cubicBezTo>
                  <a:cubicBezTo>
                    <a:pt x="130" y="201"/>
                    <a:pt x="128" y="191"/>
                    <a:pt x="125" y="186"/>
                  </a:cubicBezTo>
                  <a:cubicBezTo>
                    <a:pt x="121" y="181"/>
                    <a:pt x="112" y="181"/>
                    <a:pt x="105" y="186"/>
                  </a:cubicBezTo>
                  <a:cubicBezTo>
                    <a:pt x="97" y="191"/>
                    <a:pt x="94" y="200"/>
                    <a:pt x="98" y="207"/>
                  </a:cubicBezTo>
                  <a:cubicBezTo>
                    <a:pt x="99" y="208"/>
                    <a:pt x="100" y="210"/>
                    <a:pt x="102" y="211"/>
                  </a:cubicBezTo>
                  <a:cubicBezTo>
                    <a:pt x="72" y="206"/>
                    <a:pt x="47" y="187"/>
                    <a:pt x="34" y="161"/>
                  </a:cubicBezTo>
                  <a:cubicBezTo>
                    <a:pt x="37" y="161"/>
                    <a:pt x="40" y="159"/>
                    <a:pt x="44" y="157"/>
                  </a:cubicBezTo>
                  <a:cubicBezTo>
                    <a:pt x="44" y="157"/>
                    <a:pt x="44" y="157"/>
                    <a:pt x="44" y="157"/>
                  </a:cubicBezTo>
                  <a:cubicBezTo>
                    <a:pt x="57" y="148"/>
                    <a:pt x="74" y="141"/>
                    <a:pt x="81" y="142"/>
                  </a:cubicBezTo>
                  <a:cubicBezTo>
                    <a:pt x="89" y="142"/>
                    <a:pt x="89" y="131"/>
                    <a:pt x="81" y="118"/>
                  </a:cubicBezTo>
                  <a:cubicBezTo>
                    <a:pt x="74" y="105"/>
                    <a:pt x="62" y="94"/>
                    <a:pt x="55" y="94"/>
                  </a:cubicBezTo>
                  <a:cubicBezTo>
                    <a:pt x="48" y="94"/>
                    <a:pt x="36" y="92"/>
                    <a:pt x="28" y="90"/>
                  </a:cubicBezTo>
                  <a:cubicBezTo>
                    <a:pt x="37" y="62"/>
                    <a:pt x="58" y="41"/>
                    <a:pt x="84" y="30"/>
                  </a:cubicBezTo>
                  <a:cubicBezTo>
                    <a:pt x="84" y="31"/>
                    <a:pt x="84" y="31"/>
                    <a:pt x="84" y="31"/>
                  </a:cubicBezTo>
                  <a:cubicBezTo>
                    <a:pt x="86" y="39"/>
                    <a:pt x="95" y="50"/>
                    <a:pt x="102" y="56"/>
                  </a:cubicBezTo>
                  <a:cubicBezTo>
                    <a:pt x="110" y="62"/>
                    <a:pt x="118" y="72"/>
                    <a:pt x="120" y="79"/>
                  </a:cubicBezTo>
                  <a:cubicBezTo>
                    <a:pt x="122" y="85"/>
                    <a:pt x="127" y="93"/>
                    <a:pt x="131" y="97"/>
                  </a:cubicBezTo>
                  <a:cubicBezTo>
                    <a:pt x="136" y="100"/>
                    <a:pt x="142" y="96"/>
                    <a:pt x="146" y="88"/>
                  </a:cubicBezTo>
                  <a:cubicBezTo>
                    <a:pt x="150" y="80"/>
                    <a:pt x="164" y="70"/>
                    <a:pt x="177" y="66"/>
                  </a:cubicBezTo>
                  <a:cubicBezTo>
                    <a:pt x="183" y="64"/>
                    <a:pt x="187" y="61"/>
                    <a:pt x="190" y="57"/>
                  </a:cubicBezTo>
                  <a:cubicBezTo>
                    <a:pt x="204" y="74"/>
                    <a:pt x="212" y="95"/>
                    <a:pt x="212" y="118"/>
                  </a:cubicBezTo>
                  <a:cubicBezTo>
                    <a:pt x="212" y="168"/>
                    <a:pt x="174" y="208"/>
                    <a:pt x="126" y="212"/>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grpSp>
      <p:grpSp>
        <p:nvGrpSpPr>
          <p:cNvPr id="13" name="组合 12"/>
          <p:cNvGrpSpPr/>
          <p:nvPr/>
        </p:nvGrpSpPr>
        <p:grpSpPr>
          <a:xfrm>
            <a:off x="1235531" y="4405241"/>
            <a:ext cx="2239852" cy="1234050"/>
            <a:chOff x="395939" y="3010074"/>
            <a:chExt cx="2239852" cy="1234050"/>
          </a:xfrm>
        </p:grpSpPr>
        <p:sp>
          <p:nvSpPr>
            <p:cNvPr id="11" name="TextBox 66"/>
            <p:cNvSpPr txBox="1"/>
            <p:nvPr/>
          </p:nvSpPr>
          <p:spPr>
            <a:xfrm>
              <a:off x="793552" y="3010074"/>
              <a:ext cx="1444626" cy="412421"/>
            </a:xfrm>
            <a:prstGeom prst="rect">
              <a:avLst/>
            </a:prstGeom>
            <a:noFill/>
          </p:spPr>
          <p:txBody>
            <a:bodyPr wrap="none" rtlCol="0">
              <a:spAutoFit/>
            </a:bodyPr>
            <a:lstStyle/>
            <a:p>
              <a:pPr algn="r">
                <a:lnSpc>
                  <a:spcPct val="130000"/>
                </a:lnSpc>
              </a:pPr>
              <a:r>
                <a:rPr lang="zh-CN" altLang="en-US" sz="1600" b="1" dirty="0">
                  <a:solidFill>
                    <a:srgbClr val="EED9D8"/>
                  </a:solidFill>
                  <a:latin typeface="思源黑体 CN Normal" panose="020B0400000000000000" pitchFamily="34" charset="-122"/>
                  <a:ea typeface="思源黑体 CN Normal" panose="020B0400000000000000" pitchFamily="34" charset="-122"/>
                  <a:sym typeface="Arial" panose="020B0604020202020204" pitchFamily="34" charset="0"/>
                </a:rPr>
                <a:t>相关标题文字</a:t>
              </a:r>
              <a:endParaRPr lang="en-GB" sz="1600" b="1" dirty="0">
                <a:solidFill>
                  <a:srgbClr val="EED9D8"/>
                </a:solidFill>
                <a:latin typeface="思源黑体 CN Normal" panose="020B0400000000000000" pitchFamily="34" charset="-122"/>
                <a:ea typeface="思源黑体 CN Normal" panose="020B0400000000000000" pitchFamily="34" charset="-122"/>
                <a:sym typeface="Arial" panose="020B0604020202020204" pitchFamily="34" charset="0"/>
              </a:endParaRPr>
            </a:p>
          </p:txBody>
        </p:sp>
        <p:sp>
          <p:nvSpPr>
            <p:cNvPr id="12" name="Rectangle 67"/>
            <p:cNvSpPr/>
            <p:nvPr/>
          </p:nvSpPr>
          <p:spPr>
            <a:xfrm>
              <a:off x="395939" y="3320795"/>
              <a:ext cx="2239852" cy="923329"/>
            </a:xfrm>
            <a:prstGeom prst="rect">
              <a:avLst/>
            </a:prstGeom>
          </p:spPr>
          <p:txBody>
            <a:bodyPr wrap="square">
              <a:spAutoFit/>
            </a:bodyPr>
            <a:lstStyle/>
            <a:p>
              <a:pPr algn="ctr">
                <a:lnSpc>
                  <a:spcPct val="150000"/>
                </a:lnSpc>
              </a:pPr>
              <a:r>
                <a:rPr lang="zh-CN" altLang="en-US" sz="1200" dirty="0">
                  <a:solidFill>
                    <a:srgbClr val="EED9D8"/>
                  </a:solidFill>
                  <a:latin typeface="思源黑体 CN Normal" panose="020B0400000000000000" pitchFamily="34" charset="-122"/>
                  <a:ea typeface="思源黑体 CN Normal" panose="020B0400000000000000" pitchFamily="34" charset="-122"/>
                  <a:cs typeface="华文黑体" pitchFamily="2" charset="-122"/>
                </a:rPr>
                <a:t>双击输入替换内容双击输入替换内容双击输入替换内容双击输入替换内容双击输入</a:t>
              </a:r>
              <a:endParaRPr lang="zh-CN" altLang="en-US" sz="1200" dirty="0">
                <a:solidFill>
                  <a:srgbClr val="EED9D8"/>
                </a:solidFill>
                <a:latin typeface="思源黑体 CN Normal" panose="020B0400000000000000" pitchFamily="34" charset="-122"/>
                <a:ea typeface="思源黑体 CN Normal" panose="020B0400000000000000" pitchFamily="34" charset="-122"/>
              </a:endParaRPr>
            </a:p>
          </p:txBody>
        </p:sp>
      </p:grpSp>
      <p:grpSp>
        <p:nvGrpSpPr>
          <p:cNvPr id="14" name="组合 13"/>
          <p:cNvGrpSpPr/>
          <p:nvPr/>
        </p:nvGrpSpPr>
        <p:grpSpPr>
          <a:xfrm>
            <a:off x="3608262" y="4405241"/>
            <a:ext cx="2239852" cy="1234050"/>
            <a:chOff x="395939" y="3010074"/>
            <a:chExt cx="2239852" cy="1234050"/>
          </a:xfrm>
        </p:grpSpPr>
        <p:sp>
          <p:nvSpPr>
            <p:cNvPr id="15" name="TextBox 66"/>
            <p:cNvSpPr txBox="1"/>
            <p:nvPr/>
          </p:nvSpPr>
          <p:spPr>
            <a:xfrm>
              <a:off x="793552" y="3010074"/>
              <a:ext cx="1444626" cy="412421"/>
            </a:xfrm>
            <a:prstGeom prst="rect">
              <a:avLst/>
            </a:prstGeom>
            <a:noFill/>
          </p:spPr>
          <p:txBody>
            <a:bodyPr wrap="none" rtlCol="0">
              <a:spAutoFit/>
            </a:bodyPr>
            <a:lstStyle/>
            <a:p>
              <a:pPr algn="r">
                <a:lnSpc>
                  <a:spcPct val="130000"/>
                </a:lnSpc>
              </a:pPr>
              <a:r>
                <a:rPr lang="zh-CN" altLang="en-US" sz="1600" b="1" dirty="0">
                  <a:solidFill>
                    <a:srgbClr val="EED9D8"/>
                  </a:solidFill>
                  <a:latin typeface="思源黑体 CN Normal" panose="020B0400000000000000" pitchFamily="34" charset="-122"/>
                  <a:ea typeface="思源黑体 CN Normal" panose="020B0400000000000000" pitchFamily="34" charset="-122"/>
                  <a:sym typeface="Arial" panose="020B0604020202020204" pitchFamily="34" charset="0"/>
                </a:rPr>
                <a:t>相关标题文字</a:t>
              </a:r>
              <a:endParaRPr lang="en-GB" sz="1600" b="1" dirty="0">
                <a:solidFill>
                  <a:srgbClr val="EED9D8"/>
                </a:solidFill>
                <a:latin typeface="思源黑体 CN Normal" panose="020B0400000000000000" pitchFamily="34" charset="-122"/>
                <a:ea typeface="思源黑体 CN Normal" panose="020B0400000000000000" pitchFamily="34" charset="-122"/>
                <a:sym typeface="Arial" panose="020B0604020202020204" pitchFamily="34" charset="0"/>
              </a:endParaRPr>
            </a:p>
          </p:txBody>
        </p:sp>
        <p:sp>
          <p:nvSpPr>
            <p:cNvPr id="16" name="Rectangle 67"/>
            <p:cNvSpPr/>
            <p:nvPr/>
          </p:nvSpPr>
          <p:spPr>
            <a:xfrm>
              <a:off x="395939" y="3320795"/>
              <a:ext cx="2239852" cy="923329"/>
            </a:xfrm>
            <a:prstGeom prst="rect">
              <a:avLst/>
            </a:prstGeom>
          </p:spPr>
          <p:txBody>
            <a:bodyPr wrap="square">
              <a:spAutoFit/>
            </a:bodyPr>
            <a:lstStyle/>
            <a:p>
              <a:pPr algn="ctr">
                <a:lnSpc>
                  <a:spcPct val="150000"/>
                </a:lnSpc>
              </a:pPr>
              <a:r>
                <a:rPr lang="zh-CN" altLang="en-US" sz="1200" dirty="0">
                  <a:solidFill>
                    <a:srgbClr val="EED9D8"/>
                  </a:solidFill>
                  <a:latin typeface="思源黑体 CN Normal" panose="020B0400000000000000" pitchFamily="34" charset="-122"/>
                  <a:ea typeface="思源黑体 CN Normal" panose="020B0400000000000000" pitchFamily="34" charset="-122"/>
                  <a:cs typeface="华文黑体" pitchFamily="2" charset="-122"/>
                </a:rPr>
                <a:t>双击输入替换内容双击输入替换内容双击输入替换内容双击输入替换内容双击输入</a:t>
              </a:r>
              <a:endParaRPr lang="zh-CN" altLang="en-US" sz="1200" dirty="0">
                <a:solidFill>
                  <a:srgbClr val="EED9D8"/>
                </a:solidFill>
                <a:latin typeface="思源黑体 CN Normal" panose="020B0400000000000000" pitchFamily="34" charset="-122"/>
                <a:ea typeface="思源黑体 CN Normal" panose="020B0400000000000000" pitchFamily="34" charset="-122"/>
              </a:endParaRPr>
            </a:p>
          </p:txBody>
        </p:sp>
      </p:grpSp>
      <p:grpSp>
        <p:nvGrpSpPr>
          <p:cNvPr id="17" name="组合 16"/>
          <p:cNvGrpSpPr/>
          <p:nvPr/>
        </p:nvGrpSpPr>
        <p:grpSpPr>
          <a:xfrm>
            <a:off x="5848114" y="4405241"/>
            <a:ext cx="2239852" cy="1234050"/>
            <a:chOff x="395939" y="3010074"/>
            <a:chExt cx="2239852" cy="1234050"/>
          </a:xfrm>
        </p:grpSpPr>
        <p:sp>
          <p:nvSpPr>
            <p:cNvPr id="18" name="TextBox 66"/>
            <p:cNvSpPr txBox="1"/>
            <p:nvPr/>
          </p:nvSpPr>
          <p:spPr>
            <a:xfrm>
              <a:off x="793552" y="3010074"/>
              <a:ext cx="1444626" cy="412421"/>
            </a:xfrm>
            <a:prstGeom prst="rect">
              <a:avLst/>
            </a:prstGeom>
            <a:noFill/>
          </p:spPr>
          <p:txBody>
            <a:bodyPr wrap="none" rtlCol="0">
              <a:spAutoFit/>
            </a:bodyPr>
            <a:lstStyle/>
            <a:p>
              <a:pPr algn="r">
                <a:lnSpc>
                  <a:spcPct val="130000"/>
                </a:lnSpc>
              </a:pPr>
              <a:r>
                <a:rPr lang="zh-CN" altLang="en-US" sz="1600" b="1" dirty="0">
                  <a:solidFill>
                    <a:srgbClr val="EED9D8"/>
                  </a:solidFill>
                  <a:latin typeface="思源黑体 CN Normal" panose="020B0400000000000000" pitchFamily="34" charset="-122"/>
                  <a:ea typeface="思源黑体 CN Normal" panose="020B0400000000000000" pitchFamily="34" charset="-122"/>
                  <a:sym typeface="Arial" panose="020B0604020202020204" pitchFamily="34" charset="0"/>
                </a:rPr>
                <a:t>相关标题文字</a:t>
              </a:r>
              <a:endParaRPr lang="en-GB" sz="1600" b="1" dirty="0">
                <a:solidFill>
                  <a:srgbClr val="EED9D8"/>
                </a:solidFill>
                <a:latin typeface="思源黑体 CN Normal" panose="020B0400000000000000" pitchFamily="34" charset="-122"/>
                <a:ea typeface="思源黑体 CN Normal" panose="020B0400000000000000" pitchFamily="34" charset="-122"/>
                <a:sym typeface="Arial" panose="020B0604020202020204" pitchFamily="34" charset="0"/>
              </a:endParaRPr>
            </a:p>
          </p:txBody>
        </p:sp>
        <p:sp>
          <p:nvSpPr>
            <p:cNvPr id="19" name="Rectangle 67"/>
            <p:cNvSpPr/>
            <p:nvPr/>
          </p:nvSpPr>
          <p:spPr>
            <a:xfrm>
              <a:off x="395939" y="3320795"/>
              <a:ext cx="2239852" cy="923329"/>
            </a:xfrm>
            <a:prstGeom prst="rect">
              <a:avLst/>
            </a:prstGeom>
          </p:spPr>
          <p:txBody>
            <a:bodyPr wrap="square">
              <a:spAutoFit/>
            </a:bodyPr>
            <a:lstStyle/>
            <a:p>
              <a:pPr algn="ctr">
                <a:lnSpc>
                  <a:spcPct val="150000"/>
                </a:lnSpc>
              </a:pPr>
              <a:r>
                <a:rPr lang="zh-CN" altLang="en-US" sz="1200" dirty="0">
                  <a:solidFill>
                    <a:srgbClr val="EED9D8"/>
                  </a:solidFill>
                  <a:latin typeface="思源黑体 CN Normal" panose="020B0400000000000000" pitchFamily="34" charset="-122"/>
                  <a:ea typeface="思源黑体 CN Normal" panose="020B0400000000000000" pitchFamily="34" charset="-122"/>
                  <a:cs typeface="华文黑体" pitchFamily="2" charset="-122"/>
                </a:rPr>
                <a:t>双击输入替换内容双击输入替换内容双击输入替换内容双击输入替换内容双击输入</a:t>
              </a:r>
              <a:endParaRPr lang="zh-CN" altLang="en-US" sz="1200" dirty="0">
                <a:solidFill>
                  <a:srgbClr val="EED9D8"/>
                </a:solidFill>
                <a:latin typeface="思源黑体 CN Normal" panose="020B0400000000000000" pitchFamily="34" charset="-122"/>
                <a:ea typeface="思源黑体 CN Normal" panose="020B0400000000000000" pitchFamily="34" charset="-122"/>
              </a:endParaRPr>
            </a:p>
          </p:txBody>
        </p:sp>
      </p:grpSp>
      <p:grpSp>
        <p:nvGrpSpPr>
          <p:cNvPr id="20" name="组合 19"/>
          <p:cNvGrpSpPr/>
          <p:nvPr/>
        </p:nvGrpSpPr>
        <p:grpSpPr>
          <a:xfrm>
            <a:off x="8220845" y="4405241"/>
            <a:ext cx="2239852" cy="1234050"/>
            <a:chOff x="395939" y="3010074"/>
            <a:chExt cx="2239852" cy="1234050"/>
          </a:xfrm>
        </p:grpSpPr>
        <p:sp>
          <p:nvSpPr>
            <p:cNvPr id="21" name="TextBox 66"/>
            <p:cNvSpPr txBox="1"/>
            <p:nvPr/>
          </p:nvSpPr>
          <p:spPr>
            <a:xfrm>
              <a:off x="793552" y="3010074"/>
              <a:ext cx="1444626" cy="412421"/>
            </a:xfrm>
            <a:prstGeom prst="rect">
              <a:avLst/>
            </a:prstGeom>
            <a:noFill/>
          </p:spPr>
          <p:txBody>
            <a:bodyPr wrap="none" rtlCol="0">
              <a:spAutoFit/>
            </a:bodyPr>
            <a:lstStyle/>
            <a:p>
              <a:pPr algn="r">
                <a:lnSpc>
                  <a:spcPct val="130000"/>
                </a:lnSpc>
              </a:pPr>
              <a:r>
                <a:rPr lang="zh-CN" altLang="en-US" sz="1600" b="1" dirty="0">
                  <a:solidFill>
                    <a:srgbClr val="EED9D8"/>
                  </a:solidFill>
                  <a:latin typeface="思源黑体 CN Normal" panose="020B0400000000000000" pitchFamily="34" charset="-122"/>
                  <a:ea typeface="思源黑体 CN Normal" panose="020B0400000000000000" pitchFamily="34" charset="-122"/>
                  <a:sym typeface="Arial" panose="020B0604020202020204" pitchFamily="34" charset="0"/>
                </a:rPr>
                <a:t>相关标题文字</a:t>
              </a:r>
              <a:endParaRPr lang="en-GB" sz="1600" b="1" dirty="0">
                <a:solidFill>
                  <a:srgbClr val="EED9D8"/>
                </a:solidFill>
                <a:latin typeface="思源黑体 CN Normal" panose="020B0400000000000000" pitchFamily="34" charset="-122"/>
                <a:ea typeface="思源黑体 CN Normal" panose="020B0400000000000000" pitchFamily="34" charset="-122"/>
                <a:sym typeface="Arial" panose="020B0604020202020204" pitchFamily="34" charset="0"/>
              </a:endParaRPr>
            </a:p>
          </p:txBody>
        </p:sp>
        <p:sp>
          <p:nvSpPr>
            <p:cNvPr id="22" name="Rectangle 67"/>
            <p:cNvSpPr/>
            <p:nvPr/>
          </p:nvSpPr>
          <p:spPr>
            <a:xfrm>
              <a:off x="395939" y="3320795"/>
              <a:ext cx="2239852" cy="923329"/>
            </a:xfrm>
            <a:prstGeom prst="rect">
              <a:avLst/>
            </a:prstGeom>
          </p:spPr>
          <p:txBody>
            <a:bodyPr wrap="square">
              <a:spAutoFit/>
            </a:bodyPr>
            <a:lstStyle/>
            <a:p>
              <a:pPr algn="ctr">
                <a:lnSpc>
                  <a:spcPct val="150000"/>
                </a:lnSpc>
              </a:pPr>
              <a:r>
                <a:rPr lang="zh-CN" altLang="en-US" sz="1200" dirty="0">
                  <a:solidFill>
                    <a:srgbClr val="EED9D8"/>
                  </a:solidFill>
                  <a:latin typeface="思源黑体 CN Normal" panose="020B0400000000000000" pitchFamily="34" charset="-122"/>
                  <a:ea typeface="思源黑体 CN Normal" panose="020B0400000000000000" pitchFamily="34" charset="-122"/>
                  <a:cs typeface="华文黑体" pitchFamily="2" charset="-122"/>
                </a:rPr>
                <a:t>双击输入替换内容双击输入替换内容双击输入替换内容双击输入替换内容双击输入</a:t>
              </a:r>
              <a:endParaRPr lang="zh-CN" altLang="en-US" sz="1200" dirty="0">
                <a:solidFill>
                  <a:srgbClr val="EED9D8"/>
                </a:solidFill>
                <a:latin typeface="思源黑体 CN Normal" panose="020B0400000000000000" pitchFamily="34" charset="-122"/>
                <a:ea typeface="思源黑体 CN Normal" panose="020B0400000000000000"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ppt_x"/>
                                          </p:val>
                                        </p:tav>
                                        <p:tav tm="100000">
                                          <p:val>
                                            <p:strVal val="#ppt_x"/>
                                          </p:val>
                                        </p:tav>
                                      </p:tavLst>
                                    </p:anim>
                                    <p:anim calcmode="lin" valueType="num">
                                      <p:cBhvr additive="base">
                                        <p:cTn id="17" dur="500" fill="hold"/>
                                        <p:tgtEl>
                                          <p:spTgt spid="14"/>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ppt_x"/>
                                          </p:val>
                                        </p:tav>
                                        <p:tav tm="100000">
                                          <p:val>
                                            <p:strVal val="#ppt_x"/>
                                          </p:val>
                                        </p:tav>
                                      </p:tavLst>
                                    </p:anim>
                                    <p:anim calcmode="lin" valueType="num">
                                      <p:cBhvr additive="base">
                                        <p:cTn id="21" dur="500" fill="hold"/>
                                        <p:tgtEl>
                                          <p:spTgt spid="17"/>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ppt_x"/>
                                          </p:val>
                                        </p:tav>
                                        <p:tav tm="100000">
                                          <p:val>
                                            <p:strVal val="#ppt_x"/>
                                          </p:val>
                                        </p:tav>
                                      </p:tavLst>
                                    </p:anim>
                                    <p:anim calcmode="lin" valueType="num">
                                      <p:cBhvr additive="base">
                                        <p:cTn id="2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409726" y="1437771"/>
            <a:ext cx="7098593" cy="4214320"/>
            <a:chOff x="2475714" y="1814843"/>
            <a:chExt cx="7098593" cy="4214320"/>
          </a:xfrm>
        </p:grpSpPr>
        <p:cxnSp>
          <p:nvCxnSpPr>
            <p:cNvPr id="3" name="直接连接符 2"/>
            <p:cNvCxnSpPr/>
            <p:nvPr/>
          </p:nvCxnSpPr>
          <p:spPr>
            <a:xfrm>
              <a:off x="4547256" y="3948003"/>
              <a:ext cx="1058795"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 name="椭圆 3"/>
            <p:cNvSpPr/>
            <p:nvPr/>
          </p:nvSpPr>
          <p:spPr>
            <a:xfrm>
              <a:off x="2475714" y="2859684"/>
              <a:ext cx="2124637" cy="2124637"/>
            </a:xfrm>
            <a:prstGeom prst="ellipse">
              <a:avLst/>
            </a:prstGeom>
            <a:solidFill>
              <a:srgbClr val="CC8D8A"/>
            </a:solidFill>
            <a:ln w="15875">
              <a:solidFill>
                <a:schemeClr val="bg1"/>
              </a:solidFill>
            </a:ln>
            <a:effectLst>
              <a:outerShdw blurRad="355600" dist="266700" dir="2700000" algn="tl"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EED9D8"/>
                </a:solidFill>
                <a:effectLst/>
                <a:uLnTx/>
                <a:uFillTx/>
                <a:latin typeface="思源黑体 CN Normal" panose="020B0400000000000000" pitchFamily="34" charset="-122"/>
                <a:ea typeface="思源黑体 CN Normal" panose="020B0400000000000000" pitchFamily="34" charset="-122"/>
              </a:endParaRPr>
            </a:p>
          </p:txBody>
        </p:sp>
        <p:sp>
          <p:nvSpPr>
            <p:cNvPr id="5" name="弧形 4"/>
            <p:cNvSpPr/>
            <p:nvPr/>
          </p:nvSpPr>
          <p:spPr>
            <a:xfrm>
              <a:off x="3183167" y="1814843"/>
              <a:ext cx="2431776" cy="4214320"/>
            </a:xfrm>
            <a:prstGeom prst="arc">
              <a:avLst>
                <a:gd name="adj1" fmla="val 16642714"/>
                <a:gd name="adj2" fmla="val 4961371"/>
              </a:avLst>
            </a:prstGeom>
            <a:ln w="12700">
              <a:solidFill>
                <a:srgbClr val="CC8D8A"/>
              </a:solidFill>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EED9D8"/>
                </a:solidFill>
                <a:effectLst/>
                <a:uLnTx/>
                <a:uFillTx/>
                <a:latin typeface="思源黑体 CN Normal" panose="020B0400000000000000" pitchFamily="34" charset="-122"/>
                <a:ea typeface="思源黑体 CN Normal" panose="020B0400000000000000" pitchFamily="34" charset="-122"/>
              </a:endParaRPr>
            </a:p>
          </p:txBody>
        </p:sp>
        <p:sp>
          <p:nvSpPr>
            <p:cNvPr id="6" name="椭圆 5"/>
            <p:cNvSpPr/>
            <p:nvPr/>
          </p:nvSpPr>
          <p:spPr>
            <a:xfrm>
              <a:off x="5254673" y="3601209"/>
              <a:ext cx="667230" cy="667230"/>
            </a:xfrm>
            <a:prstGeom prst="ellipse">
              <a:avLst/>
            </a:prstGeom>
            <a:solidFill>
              <a:srgbClr val="CC8D8A"/>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EED9D8"/>
                </a:solidFill>
                <a:effectLst/>
                <a:uLnTx/>
                <a:uFillTx/>
                <a:latin typeface="思源黑体 CN Normal" panose="020B0400000000000000" pitchFamily="34" charset="-122"/>
                <a:ea typeface="思源黑体 CN Normal" panose="020B0400000000000000" pitchFamily="34" charset="-122"/>
              </a:endParaRPr>
            </a:p>
          </p:txBody>
        </p:sp>
        <p:sp>
          <p:nvSpPr>
            <p:cNvPr id="7" name="椭圆 6"/>
            <p:cNvSpPr/>
            <p:nvPr/>
          </p:nvSpPr>
          <p:spPr>
            <a:xfrm>
              <a:off x="4901232" y="2124680"/>
              <a:ext cx="667230" cy="667230"/>
            </a:xfrm>
            <a:prstGeom prst="ellipse">
              <a:avLst/>
            </a:prstGeom>
            <a:solidFill>
              <a:srgbClr val="182750"/>
            </a:solidFill>
            <a:ln w="158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EED9D8"/>
                </a:solidFill>
                <a:effectLst/>
                <a:uLnTx/>
                <a:uFillTx/>
                <a:latin typeface="思源黑体 CN Normal" panose="020B0400000000000000" pitchFamily="34" charset="-122"/>
                <a:ea typeface="思源黑体 CN Normal" panose="020B0400000000000000" pitchFamily="34" charset="-122"/>
              </a:endParaRPr>
            </a:p>
          </p:txBody>
        </p:sp>
        <p:sp>
          <p:nvSpPr>
            <p:cNvPr id="8" name="椭圆 7"/>
            <p:cNvSpPr/>
            <p:nvPr/>
          </p:nvSpPr>
          <p:spPr>
            <a:xfrm>
              <a:off x="4901232" y="5077738"/>
              <a:ext cx="667230" cy="667230"/>
            </a:xfrm>
            <a:prstGeom prst="ellipse">
              <a:avLst/>
            </a:prstGeom>
            <a:solidFill>
              <a:srgbClr val="182750"/>
            </a:solidFill>
            <a:ln w="158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EED9D8"/>
                </a:solidFill>
                <a:effectLst/>
                <a:uLnTx/>
                <a:uFillTx/>
                <a:latin typeface="思源黑体 CN Normal" panose="020B0400000000000000" pitchFamily="34" charset="-122"/>
                <a:ea typeface="思源黑体 CN Normal" panose="020B0400000000000000" pitchFamily="34" charset="-122"/>
              </a:endParaRPr>
            </a:p>
          </p:txBody>
        </p:sp>
        <p:grpSp>
          <p:nvGrpSpPr>
            <p:cNvPr id="9" name="组合 8"/>
            <p:cNvGrpSpPr/>
            <p:nvPr/>
          </p:nvGrpSpPr>
          <p:grpSpPr>
            <a:xfrm>
              <a:off x="5921903" y="2039580"/>
              <a:ext cx="3652404" cy="908852"/>
              <a:chOff x="8022908" y="1591106"/>
              <a:chExt cx="2758016" cy="908852"/>
            </a:xfrm>
          </p:grpSpPr>
          <p:sp>
            <p:nvSpPr>
              <p:cNvPr id="40" name="文本框 39"/>
              <p:cNvSpPr txBox="1"/>
              <p:nvPr/>
            </p:nvSpPr>
            <p:spPr bwMode="auto">
              <a:xfrm>
                <a:off x="8022908" y="1882288"/>
                <a:ext cx="2758016" cy="617670"/>
              </a:xfrm>
              <a:prstGeom prst="rect">
                <a:avLst/>
              </a:prstGeom>
              <a:noFill/>
            </p:spPr>
            <p:txBody>
              <a:bodyPr wrap="square">
                <a:spAutoFit/>
              </a:bodyPr>
              <a:lstStyle/>
              <a:p>
                <a:pPr>
                  <a:lnSpc>
                    <a:spcPct val="150000"/>
                  </a:lnSpc>
                </a:pPr>
                <a:r>
                  <a:rPr lang="zh-CN" altLang="en-US" sz="1200" dirty="0">
                    <a:solidFill>
                      <a:srgbClr val="EED9D8"/>
                    </a:solidFill>
                    <a:latin typeface="思源黑体 CN Normal" panose="020B0400000000000000" pitchFamily="34" charset="-122"/>
                    <a:ea typeface="思源黑体 CN Normal" panose="020B0400000000000000" pitchFamily="34" charset="-122"/>
                    <a:cs typeface="华文黑体" pitchFamily="2" charset="-122"/>
                  </a:rPr>
                  <a:t>双击输入替换内容双击输入替换内容双击输入替换内容双击输入替换内容双击输入</a:t>
                </a:r>
                <a:endParaRPr lang="zh-CN" altLang="en-US" sz="1200" dirty="0">
                  <a:solidFill>
                    <a:srgbClr val="EED9D8"/>
                  </a:solidFill>
                  <a:latin typeface="思源黑体 CN Normal" panose="020B0400000000000000" pitchFamily="34" charset="-122"/>
                  <a:ea typeface="思源黑体 CN Normal" panose="020B0400000000000000" pitchFamily="34" charset="-122"/>
                </a:endParaRPr>
              </a:p>
            </p:txBody>
          </p:sp>
          <p:sp>
            <p:nvSpPr>
              <p:cNvPr id="41" name="文本框 40"/>
              <p:cNvSpPr txBox="1"/>
              <p:nvPr/>
            </p:nvSpPr>
            <p:spPr bwMode="auto">
              <a:xfrm>
                <a:off x="8022910" y="1591106"/>
                <a:ext cx="2160856" cy="338554"/>
              </a:xfrm>
              <a:prstGeom prst="rect">
                <a:avLst/>
              </a:prstGeom>
              <a:noFill/>
            </p:spPr>
            <p:txBody>
              <a:bodyPr wrap="square">
                <a:spAutoFit/>
              </a:bodyPr>
              <a:lstStyle/>
              <a:p>
                <a:pPr marR="0" lvl="0" indent="0" defTabSz="0" fontAlgn="auto">
                  <a:lnSpc>
                    <a:spcPct val="100000"/>
                  </a:lnSpc>
                  <a:spcBef>
                    <a:spcPts val="0"/>
                  </a:spcBef>
                  <a:spcAft>
                    <a:spcPts val="0"/>
                  </a:spcAft>
                  <a:buClrTx/>
                  <a:buSzTx/>
                  <a:buFontTx/>
                  <a:buNone/>
                  <a:defRPr/>
                </a:pPr>
                <a:r>
                  <a:rPr lang="zh-CN" altLang="en-US" sz="1600" dirty="0">
                    <a:solidFill>
                      <a:srgbClr val="EED9D8"/>
                    </a:solidFill>
                    <a:latin typeface="思源黑体 CN Normal" panose="020B0400000000000000" pitchFamily="34" charset="-122"/>
                    <a:ea typeface="思源黑体 CN Normal" panose="020B0400000000000000" pitchFamily="34" charset="-122"/>
                  </a:rPr>
                  <a:t>在此添加标题</a:t>
                </a:r>
                <a:endParaRPr lang="zh-CN" altLang="en-US" sz="1600" dirty="0">
                  <a:solidFill>
                    <a:srgbClr val="EED9D8"/>
                  </a:solidFill>
                  <a:latin typeface="思源黑体 CN Normal" panose="020B0400000000000000" pitchFamily="34" charset="-122"/>
                  <a:ea typeface="思源黑体 CN Normal" panose="020B0400000000000000" pitchFamily="34" charset="-122"/>
                </a:endParaRPr>
              </a:p>
            </p:txBody>
          </p:sp>
        </p:grpSp>
        <p:grpSp>
          <p:nvGrpSpPr>
            <p:cNvPr id="10" name="组合 9"/>
            <p:cNvGrpSpPr/>
            <p:nvPr/>
          </p:nvGrpSpPr>
          <p:grpSpPr>
            <a:xfrm>
              <a:off x="6226705" y="3511950"/>
              <a:ext cx="3078503" cy="908852"/>
              <a:chOff x="8022907" y="1591106"/>
              <a:chExt cx="2324649" cy="908852"/>
            </a:xfrm>
          </p:grpSpPr>
          <p:sp>
            <p:nvSpPr>
              <p:cNvPr id="38" name="文本框 37"/>
              <p:cNvSpPr txBox="1"/>
              <p:nvPr/>
            </p:nvSpPr>
            <p:spPr bwMode="auto">
              <a:xfrm>
                <a:off x="8022907" y="1882288"/>
                <a:ext cx="2324649" cy="617670"/>
              </a:xfrm>
              <a:prstGeom prst="rect">
                <a:avLst/>
              </a:prstGeom>
              <a:noFill/>
            </p:spPr>
            <p:txBody>
              <a:bodyPr wrap="square">
                <a:spAutoFit/>
              </a:bodyPr>
              <a:lstStyle/>
              <a:p>
                <a:pPr>
                  <a:lnSpc>
                    <a:spcPct val="150000"/>
                  </a:lnSpc>
                </a:pPr>
                <a:r>
                  <a:rPr lang="zh-CN" altLang="en-US" sz="1200" dirty="0">
                    <a:solidFill>
                      <a:srgbClr val="EED9D8"/>
                    </a:solidFill>
                    <a:latin typeface="思源黑体 CN Normal" panose="020B0400000000000000" pitchFamily="34" charset="-122"/>
                    <a:ea typeface="思源黑体 CN Normal" panose="020B0400000000000000" pitchFamily="34" charset="-122"/>
                    <a:cs typeface="华文黑体" pitchFamily="2" charset="-122"/>
                  </a:rPr>
                  <a:t>双击输入替换内容双击输入替换内容双击输入替换内容双击输入替换内容双击输入</a:t>
                </a:r>
                <a:endParaRPr lang="zh-CN" altLang="en-US" sz="1200" dirty="0">
                  <a:solidFill>
                    <a:srgbClr val="EED9D8"/>
                  </a:solidFill>
                  <a:latin typeface="思源黑体 CN Normal" panose="020B0400000000000000" pitchFamily="34" charset="-122"/>
                  <a:ea typeface="思源黑体 CN Normal" panose="020B0400000000000000" pitchFamily="34" charset="-122"/>
                </a:endParaRPr>
              </a:p>
            </p:txBody>
          </p:sp>
          <p:sp>
            <p:nvSpPr>
              <p:cNvPr id="39" name="文本框 38"/>
              <p:cNvSpPr txBox="1"/>
              <p:nvPr/>
            </p:nvSpPr>
            <p:spPr bwMode="auto">
              <a:xfrm>
                <a:off x="8022910" y="1591106"/>
                <a:ext cx="2160856" cy="338554"/>
              </a:xfrm>
              <a:prstGeom prst="rect">
                <a:avLst/>
              </a:prstGeom>
              <a:noFill/>
            </p:spPr>
            <p:txBody>
              <a:bodyPr wrap="square">
                <a:spAutoFit/>
              </a:bodyPr>
              <a:lstStyle/>
              <a:p>
                <a:pPr>
                  <a:defRPr/>
                </a:pPr>
                <a:r>
                  <a:rPr lang="zh-CN" altLang="en-US" sz="1600" dirty="0">
                    <a:solidFill>
                      <a:srgbClr val="EED9D8"/>
                    </a:solidFill>
                    <a:latin typeface="思源黑体 CN Normal" panose="020B0400000000000000" pitchFamily="34" charset="-122"/>
                    <a:ea typeface="思源黑体 CN Normal" panose="020B0400000000000000" pitchFamily="34" charset="-122"/>
                  </a:rPr>
                  <a:t>在此添加标题</a:t>
                </a:r>
                <a:endParaRPr lang="zh-CN" altLang="en-US" sz="1600" dirty="0">
                  <a:solidFill>
                    <a:srgbClr val="EED9D8"/>
                  </a:solidFill>
                  <a:latin typeface="思源黑体 CN Normal" panose="020B0400000000000000" pitchFamily="34" charset="-122"/>
                  <a:ea typeface="思源黑体 CN Normal" panose="020B0400000000000000" pitchFamily="34" charset="-122"/>
                </a:endParaRPr>
              </a:p>
            </p:txBody>
          </p:sp>
        </p:grpSp>
        <p:grpSp>
          <p:nvGrpSpPr>
            <p:cNvPr id="11" name="组合 10"/>
            <p:cNvGrpSpPr/>
            <p:nvPr/>
          </p:nvGrpSpPr>
          <p:grpSpPr>
            <a:xfrm>
              <a:off x="5921902" y="5001301"/>
              <a:ext cx="3166399" cy="923366"/>
              <a:chOff x="8022907" y="1591106"/>
              <a:chExt cx="2391022" cy="923366"/>
            </a:xfrm>
          </p:grpSpPr>
          <p:sp>
            <p:nvSpPr>
              <p:cNvPr id="36" name="文本框 35"/>
              <p:cNvSpPr txBox="1"/>
              <p:nvPr/>
            </p:nvSpPr>
            <p:spPr bwMode="auto">
              <a:xfrm>
                <a:off x="8022907" y="1896802"/>
                <a:ext cx="2391022" cy="617670"/>
              </a:xfrm>
              <a:prstGeom prst="rect">
                <a:avLst/>
              </a:prstGeom>
              <a:noFill/>
            </p:spPr>
            <p:txBody>
              <a:bodyPr wrap="square">
                <a:spAutoFit/>
              </a:bodyPr>
              <a:lstStyle/>
              <a:p>
                <a:pPr>
                  <a:lnSpc>
                    <a:spcPct val="150000"/>
                  </a:lnSpc>
                </a:pPr>
                <a:r>
                  <a:rPr lang="zh-CN" altLang="en-US" sz="1200" dirty="0">
                    <a:solidFill>
                      <a:srgbClr val="EED9D8"/>
                    </a:solidFill>
                    <a:latin typeface="思源黑体 CN Normal" panose="020B0400000000000000" pitchFamily="34" charset="-122"/>
                    <a:ea typeface="思源黑体 CN Normal" panose="020B0400000000000000" pitchFamily="34" charset="-122"/>
                    <a:cs typeface="华文黑体" pitchFamily="2" charset="-122"/>
                  </a:rPr>
                  <a:t>双击输入替换内容双击输入替换内容双击输入替换内容双击输入替换内容双击输入</a:t>
                </a:r>
                <a:endParaRPr lang="zh-CN" altLang="en-US" sz="1200" dirty="0">
                  <a:solidFill>
                    <a:srgbClr val="EED9D8"/>
                  </a:solidFill>
                  <a:latin typeface="思源黑体 CN Normal" panose="020B0400000000000000" pitchFamily="34" charset="-122"/>
                  <a:ea typeface="思源黑体 CN Normal" panose="020B0400000000000000" pitchFamily="34" charset="-122"/>
                </a:endParaRPr>
              </a:p>
            </p:txBody>
          </p:sp>
          <p:sp>
            <p:nvSpPr>
              <p:cNvPr id="37" name="文本框 36"/>
              <p:cNvSpPr txBox="1"/>
              <p:nvPr/>
            </p:nvSpPr>
            <p:spPr bwMode="auto">
              <a:xfrm>
                <a:off x="8022910" y="1591106"/>
                <a:ext cx="2160856" cy="338554"/>
              </a:xfrm>
              <a:prstGeom prst="rect">
                <a:avLst/>
              </a:prstGeom>
              <a:noFill/>
            </p:spPr>
            <p:txBody>
              <a:bodyPr wrap="square">
                <a:spAutoFit/>
              </a:bodyPr>
              <a:lstStyle/>
              <a:p>
                <a:pPr>
                  <a:defRPr/>
                </a:pPr>
                <a:r>
                  <a:rPr lang="zh-CN" altLang="en-US" sz="1600" dirty="0">
                    <a:solidFill>
                      <a:srgbClr val="EED9D8"/>
                    </a:solidFill>
                    <a:latin typeface="思源黑体 CN Normal" panose="020B0400000000000000" pitchFamily="34" charset="-122"/>
                    <a:ea typeface="思源黑体 CN Normal" panose="020B0400000000000000" pitchFamily="34" charset="-122"/>
                  </a:rPr>
                  <a:t>在此添加标题</a:t>
                </a:r>
                <a:endParaRPr lang="zh-CN" altLang="en-US" sz="1600" dirty="0">
                  <a:solidFill>
                    <a:srgbClr val="EED9D8"/>
                  </a:solidFill>
                  <a:latin typeface="思源黑体 CN Normal" panose="020B0400000000000000" pitchFamily="34" charset="-122"/>
                  <a:ea typeface="思源黑体 CN Normal" panose="020B0400000000000000" pitchFamily="34" charset="-122"/>
                </a:endParaRPr>
              </a:p>
            </p:txBody>
          </p:sp>
        </p:grpSp>
        <p:grpSp>
          <p:nvGrpSpPr>
            <p:cNvPr id="12" name="组合 11"/>
            <p:cNvGrpSpPr/>
            <p:nvPr/>
          </p:nvGrpSpPr>
          <p:grpSpPr>
            <a:xfrm>
              <a:off x="2886792" y="3429000"/>
              <a:ext cx="1302480" cy="986004"/>
              <a:chOff x="6274451" y="3104083"/>
              <a:chExt cx="745081" cy="564041"/>
            </a:xfrm>
            <a:solidFill>
              <a:schemeClr val="bg1"/>
            </a:solidFill>
          </p:grpSpPr>
          <p:sp>
            <p:nvSpPr>
              <p:cNvPr id="26" name="Freeform 512"/>
              <p:cNvSpPr/>
              <p:nvPr/>
            </p:nvSpPr>
            <p:spPr bwMode="auto">
              <a:xfrm>
                <a:off x="6569454" y="3119230"/>
                <a:ext cx="450078" cy="22360"/>
              </a:xfrm>
              <a:custGeom>
                <a:avLst/>
                <a:gdLst>
                  <a:gd name="T0" fmla="*/ 257 w 264"/>
                  <a:gd name="T1" fmla="*/ 0 h 13"/>
                  <a:gd name="T2" fmla="*/ 6 w 264"/>
                  <a:gd name="T3" fmla="*/ 0 h 13"/>
                  <a:gd name="T4" fmla="*/ 2 w 264"/>
                  <a:gd name="T5" fmla="*/ 2 h 13"/>
                  <a:gd name="T6" fmla="*/ 0 w 264"/>
                  <a:gd name="T7" fmla="*/ 7 h 13"/>
                  <a:gd name="T8" fmla="*/ 6 w 264"/>
                  <a:gd name="T9" fmla="*/ 13 h 13"/>
                  <a:gd name="T10" fmla="*/ 257 w 264"/>
                  <a:gd name="T11" fmla="*/ 13 h 13"/>
                  <a:gd name="T12" fmla="*/ 264 w 264"/>
                  <a:gd name="T13" fmla="*/ 7 h 13"/>
                  <a:gd name="T14" fmla="*/ 257 w 264"/>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4" h="13">
                    <a:moveTo>
                      <a:pt x="257" y="0"/>
                    </a:moveTo>
                    <a:cubicBezTo>
                      <a:pt x="6" y="0"/>
                      <a:pt x="6" y="0"/>
                      <a:pt x="6" y="0"/>
                    </a:cubicBezTo>
                    <a:cubicBezTo>
                      <a:pt x="4" y="0"/>
                      <a:pt x="3" y="1"/>
                      <a:pt x="2" y="2"/>
                    </a:cubicBezTo>
                    <a:cubicBezTo>
                      <a:pt x="0" y="3"/>
                      <a:pt x="0" y="5"/>
                      <a:pt x="0" y="7"/>
                    </a:cubicBezTo>
                    <a:cubicBezTo>
                      <a:pt x="0" y="10"/>
                      <a:pt x="3" y="13"/>
                      <a:pt x="6" y="13"/>
                    </a:cubicBezTo>
                    <a:cubicBezTo>
                      <a:pt x="257" y="13"/>
                      <a:pt x="257" y="13"/>
                      <a:pt x="257" y="13"/>
                    </a:cubicBezTo>
                    <a:cubicBezTo>
                      <a:pt x="261" y="13"/>
                      <a:pt x="264" y="10"/>
                      <a:pt x="264" y="7"/>
                    </a:cubicBezTo>
                    <a:cubicBezTo>
                      <a:pt x="264" y="3"/>
                      <a:pt x="261" y="0"/>
                      <a:pt x="25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EED9D8"/>
                  </a:solidFill>
                  <a:effectLst/>
                  <a:uLnTx/>
                  <a:uFillTx/>
                  <a:latin typeface="思源黑体 CN Normal" panose="020B0400000000000000" pitchFamily="34" charset="-122"/>
                  <a:ea typeface="思源黑体 CN Normal" panose="020B0400000000000000" pitchFamily="34" charset="-122"/>
                </a:endParaRPr>
              </a:p>
            </p:txBody>
          </p:sp>
          <p:sp>
            <p:nvSpPr>
              <p:cNvPr id="27" name="Rectangle 513"/>
              <p:cNvSpPr>
                <a:spLocks noChangeArrowheads="1"/>
              </p:cNvSpPr>
              <p:nvPr/>
            </p:nvSpPr>
            <p:spPr bwMode="auto">
              <a:xfrm>
                <a:off x="6869507" y="3293058"/>
                <a:ext cx="28851" cy="12261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EED9D8"/>
                  </a:solidFill>
                  <a:effectLst/>
                  <a:uLnTx/>
                  <a:uFillTx/>
                  <a:latin typeface="思源黑体 CN Normal" panose="020B0400000000000000" pitchFamily="34" charset="-122"/>
                  <a:ea typeface="思源黑体 CN Normal" panose="020B0400000000000000" pitchFamily="34" charset="-122"/>
                </a:endParaRPr>
              </a:p>
            </p:txBody>
          </p:sp>
          <p:sp>
            <p:nvSpPr>
              <p:cNvPr id="28" name="Rectangle 514"/>
              <p:cNvSpPr>
                <a:spLocks noChangeArrowheads="1"/>
              </p:cNvSpPr>
              <p:nvPr/>
            </p:nvSpPr>
            <p:spPr bwMode="auto">
              <a:xfrm>
                <a:off x="6821902" y="3325516"/>
                <a:ext cx="30294" cy="865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EED9D8"/>
                  </a:solidFill>
                  <a:effectLst/>
                  <a:uLnTx/>
                  <a:uFillTx/>
                  <a:latin typeface="思源黑体 CN Normal" panose="020B0400000000000000" pitchFamily="34" charset="-122"/>
                  <a:ea typeface="思源黑体 CN Normal" panose="020B0400000000000000" pitchFamily="34" charset="-122"/>
                </a:endParaRPr>
              </a:p>
            </p:txBody>
          </p:sp>
          <p:sp>
            <p:nvSpPr>
              <p:cNvPr id="29" name="Rectangle 515"/>
              <p:cNvSpPr>
                <a:spLocks noChangeArrowheads="1"/>
              </p:cNvSpPr>
              <p:nvPr/>
            </p:nvSpPr>
            <p:spPr bwMode="auto">
              <a:xfrm>
                <a:off x="6772134" y="3280796"/>
                <a:ext cx="28851" cy="13127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EED9D8"/>
                  </a:solidFill>
                  <a:effectLst/>
                  <a:uLnTx/>
                  <a:uFillTx/>
                  <a:latin typeface="思源黑体 CN Normal" panose="020B0400000000000000" pitchFamily="34" charset="-122"/>
                  <a:ea typeface="思源黑体 CN Normal" panose="020B0400000000000000" pitchFamily="34" charset="-122"/>
                </a:endParaRPr>
              </a:p>
            </p:txBody>
          </p:sp>
          <p:sp>
            <p:nvSpPr>
              <p:cNvPr id="30" name="Freeform 516"/>
              <p:cNvSpPr/>
              <p:nvPr/>
            </p:nvSpPr>
            <p:spPr bwMode="auto">
              <a:xfrm>
                <a:off x="6750496" y="3521704"/>
                <a:ext cx="86554" cy="146420"/>
              </a:xfrm>
              <a:custGeom>
                <a:avLst/>
                <a:gdLst>
                  <a:gd name="T0" fmla="*/ 43 w 51"/>
                  <a:gd name="T1" fmla="*/ 71 h 86"/>
                  <a:gd name="T2" fmla="*/ 36 w 51"/>
                  <a:gd name="T3" fmla="*/ 71 h 86"/>
                  <a:gd name="T4" fmla="*/ 36 w 51"/>
                  <a:gd name="T5" fmla="*/ 0 h 86"/>
                  <a:gd name="T6" fmla="*/ 19 w 51"/>
                  <a:gd name="T7" fmla="*/ 0 h 86"/>
                  <a:gd name="T8" fmla="*/ 19 w 51"/>
                  <a:gd name="T9" fmla="*/ 71 h 86"/>
                  <a:gd name="T10" fmla="*/ 7 w 51"/>
                  <a:gd name="T11" fmla="*/ 71 h 86"/>
                  <a:gd name="T12" fmla="*/ 2 w 51"/>
                  <a:gd name="T13" fmla="*/ 73 h 86"/>
                  <a:gd name="T14" fmla="*/ 0 w 51"/>
                  <a:gd name="T15" fmla="*/ 79 h 86"/>
                  <a:gd name="T16" fmla="*/ 7 w 51"/>
                  <a:gd name="T17" fmla="*/ 86 h 86"/>
                  <a:gd name="T18" fmla="*/ 43 w 51"/>
                  <a:gd name="T19" fmla="*/ 86 h 86"/>
                  <a:gd name="T20" fmla="*/ 51 w 51"/>
                  <a:gd name="T21" fmla="*/ 79 h 86"/>
                  <a:gd name="T22" fmla="*/ 43 w 51"/>
                  <a:gd name="T23" fmla="*/ 7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86">
                    <a:moveTo>
                      <a:pt x="43" y="71"/>
                    </a:moveTo>
                    <a:cubicBezTo>
                      <a:pt x="36" y="71"/>
                      <a:pt x="36" y="71"/>
                      <a:pt x="36" y="71"/>
                    </a:cubicBezTo>
                    <a:cubicBezTo>
                      <a:pt x="36" y="0"/>
                      <a:pt x="36" y="0"/>
                      <a:pt x="36" y="0"/>
                    </a:cubicBezTo>
                    <a:cubicBezTo>
                      <a:pt x="19" y="0"/>
                      <a:pt x="19" y="0"/>
                      <a:pt x="19" y="0"/>
                    </a:cubicBezTo>
                    <a:cubicBezTo>
                      <a:pt x="19" y="71"/>
                      <a:pt x="19" y="71"/>
                      <a:pt x="19" y="71"/>
                    </a:cubicBezTo>
                    <a:cubicBezTo>
                      <a:pt x="7" y="71"/>
                      <a:pt x="7" y="71"/>
                      <a:pt x="7" y="71"/>
                    </a:cubicBezTo>
                    <a:cubicBezTo>
                      <a:pt x="5" y="71"/>
                      <a:pt x="3" y="72"/>
                      <a:pt x="2" y="73"/>
                    </a:cubicBezTo>
                    <a:cubicBezTo>
                      <a:pt x="0" y="75"/>
                      <a:pt x="0" y="77"/>
                      <a:pt x="0" y="79"/>
                    </a:cubicBezTo>
                    <a:cubicBezTo>
                      <a:pt x="0" y="83"/>
                      <a:pt x="3" y="86"/>
                      <a:pt x="7" y="86"/>
                    </a:cubicBezTo>
                    <a:cubicBezTo>
                      <a:pt x="43" y="86"/>
                      <a:pt x="43" y="86"/>
                      <a:pt x="43" y="86"/>
                    </a:cubicBezTo>
                    <a:cubicBezTo>
                      <a:pt x="47" y="86"/>
                      <a:pt x="51" y="83"/>
                      <a:pt x="51" y="79"/>
                    </a:cubicBezTo>
                    <a:cubicBezTo>
                      <a:pt x="51" y="75"/>
                      <a:pt x="47" y="71"/>
                      <a:pt x="43"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EED9D8"/>
                  </a:solidFill>
                  <a:effectLst/>
                  <a:uLnTx/>
                  <a:uFillTx/>
                  <a:latin typeface="思源黑体 CN Normal" panose="020B0400000000000000" pitchFamily="34" charset="-122"/>
                  <a:ea typeface="思源黑体 CN Normal" panose="020B0400000000000000" pitchFamily="34" charset="-122"/>
                </a:endParaRPr>
              </a:p>
            </p:txBody>
          </p:sp>
          <p:sp>
            <p:nvSpPr>
              <p:cNvPr id="31" name="Rectangle 517"/>
              <p:cNvSpPr>
                <a:spLocks noChangeArrowheads="1"/>
              </p:cNvSpPr>
              <p:nvPr/>
            </p:nvSpPr>
            <p:spPr bwMode="auto">
              <a:xfrm>
                <a:off x="6720923" y="3325516"/>
                <a:ext cx="29573" cy="865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EED9D8"/>
                  </a:solidFill>
                  <a:effectLst/>
                  <a:uLnTx/>
                  <a:uFillTx/>
                  <a:latin typeface="思源黑体 CN Normal" panose="020B0400000000000000" pitchFamily="34" charset="-122"/>
                  <a:ea typeface="思源黑体 CN Normal" panose="020B0400000000000000" pitchFamily="34" charset="-122"/>
                </a:endParaRPr>
              </a:p>
            </p:txBody>
          </p:sp>
          <p:sp>
            <p:nvSpPr>
              <p:cNvPr id="32" name="Rectangle 518"/>
              <p:cNvSpPr>
                <a:spLocks noChangeArrowheads="1"/>
              </p:cNvSpPr>
              <p:nvPr/>
            </p:nvSpPr>
            <p:spPr bwMode="auto">
              <a:xfrm>
                <a:off x="6668270" y="3357974"/>
                <a:ext cx="28851" cy="5409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EED9D8"/>
                  </a:solidFill>
                  <a:effectLst/>
                  <a:uLnTx/>
                  <a:uFillTx/>
                  <a:latin typeface="思源黑体 CN Normal" panose="020B0400000000000000" pitchFamily="34" charset="-122"/>
                  <a:ea typeface="思源黑体 CN Normal" panose="020B0400000000000000" pitchFamily="34" charset="-122"/>
                </a:endParaRPr>
              </a:p>
            </p:txBody>
          </p:sp>
          <p:sp>
            <p:nvSpPr>
              <p:cNvPr id="33" name="Freeform 519"/>
              <p:cNvSpPr>
                <a:spLocks noEditPoints="1"/>
              </p:cNvSpPr>
              <p:nvPr/>
            </p:nvSpPr>
            <p:spPr bwMode="auto">
              <a:xfrm>
                <a:off x="6601912" y="3161786"/>
                <a:ext cx="383721" cy="346214"/>
              </a:xfrm>
              <a:custGeom>
                <a:avLst/>
                <a:gdLst>
                  <a:gd name="T0" fmla="*/ 0 w 532"/>
                  <a:gd name="T1" fmla="*/ 480 h 480"/>
                  <a:gd name="T2" fmla="*/ 532 w 532"/>
                  <a:gd name="T3" fmla="*/ 480 h 480"/>
                  <a:gd name="T4" fmla="*/ 532 w 532"/>
                  <a:gd name="T5" fmla="*/ 0 h 480"/>
                  <a:gd name="T6" fmla="*/ 0 w 532"/>
                  <a:gd name="T7" fmla="*/ 0 h 480"/>
                  <a:gd name="T8" fmla="*/ 0 w 532"/>
                  <a:gd name="T9" fmla="*/ 480 h 480"/>
                  <a:gd name="T10" fmla="*/ 28 w 532"/>
                  <a:gd name="T11" fmla="*/ 28 h 480"/>
                  <a:gd name="T12" fmla="*/ 506 w 532"/>
                  <a:gd name="T13" fmla="*/ 28 h 480"/>
                  <a:gd name="T14" fmla="*/ 506 w 532"/>
                  <a:gd name="T15" fmla="*/ 442 h 480"/>
                  <a:gd name="T16" fmla="*/ 28 w 532"/>
                  <a:gd name="T17" fmla="*/ 442 h 480"/>
                  <a:gd name="T18" fmla="*/ 28 w 532"/>
                  <a:gd name="T19" fmla="*/ 2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2" h="480">
                    <a:moveTo>
                      <a:pt x="0" y="480"/>
                    </a:moveTo>
                    <a:lnTo>
                      <a:pt x="532" y="480"/>
                    </a:lnTo>
                    <a:lnTo>
                      <a:pt x="532" y="0"/>
                    </a:lnTo>
                    <a:lnTo>
                      <a:pt x="0" y="0"/>
                    </a:lnTo>
                    <a:lnTo>
                      <a:pt x="0" y="480"/>
                    </a:lnTo>
                    <a:close/>
                    <a:moveTo>
                      <a:pt x="28" y="28"/>
                    </a:moveTo>
                    <a:lnTo>
                      <a:pt x="506" y="28"/>
                    </a:lnTo>
                    <a:lnTo>
                      <a:pt x="506" y="442"/>
                    </a:lnTo>
                    <a:lnTo>
                      <a:pt x="28" y="442"/>
                    </a:lnTo>
                    <a:lnTo>
                      <a:pt x="28"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EED9D8"/>
                  </a:solidFill>
                  <a:effectLst/>
                  <a:uLnTx/>
                  <a:uFillTx/>
                  <a:latin typeface="思源黑体 CN Normal" panose="020B0400000000000000" pitchFamily="34" charset="-122"/>
                  <a:ea typeface="思源黑体 CN Normal" panose="020B0400000000000000" pitchFamily="34" charset="-122"/>
                </a:endParaRPr>
              </a:p>
            </p:txBody>
          </p:sp>
          <p:sp>
            <p:nvSpPr>
              <p:cNvPr id="34" name="Freeform 520"/>
              <p:cNvSpPr/>
              <p:nvPr/>
            </p:nvSpPr>
            <p:spPr bwMode="auto">
              <a:xfrm>
                <a:off x="6274451" y="3299550"/>
                <a:ext cx="313757" cy="281299"/>
              </a:xfrm>
              <a:custGeom>
                <a:avLst/>
                <a:gdLst>
                  <a:gd name="T0" fmla="*/ 161 w 184"/>
                  <a:gd name="T1" fmla="*/ 20 h 165"/>
                  <a:gd name="T2" fmla="*/ 119 w 184"/>
                  <a:gd name="T3" fmla="*/ 0 h 165"/>
                  <a:gd name="T4" fmla="*/ 92 w 184"/>
                  <a:gd name="T5" fmla="*/ 11 h 165"/>
                  <a:gd name="T6" fmla="*/ 114 w 184"/>
                  <a:gd name="T7" fmla="*/ 90 h 165"/>
                  <a:gd name="T8" fmla="*/ 92 w 184"/>
                  <a:gd name="T9" fmla="*/ 122 h 165"/>
                  <a:gd name="T10" fmla="*/ 70 w 184"/>
                  <a:gd name="T11" fmla="*/ 90 h 165"/>
                  <a:gd name="T12" fmla="*/ 92 w 184"/>
                  <a:gd name="T13" fmla="*/ 11 h 165"/>
                  <a:gd name="T14" fmla="*/ 65 w 184"/>
                  <a:gd name="T15" fmla="*/ 0 h 165"/>
                  <a:gd name="T16" fmla="*/ 0 w 184"/>
                  <a:gd name="T17" fmla="*/ 65 h 165"/>
                  <a:gd name="T18" fmla="*/ 0 w 184"/>
                  <a:gd name="T19" fmla="*/ 135 h 165"/>
                  <a:gd name="T20" fmla="*/ 84 w 184"/>
                  <a:gd name="T21" fmla="*/ 165 h 165"/>
                  <a:gd name="T22" fmla="*/ 100 w 184"/>
                  <a:gd name="T23" fmla="*/ 165 h 165"/>
                  <a:gd name="T24" fmla="*/ 184 w 184"/>
                  <a:gd name="T25" fmla="*/ 135 h 165"/>
                  <a:gd name="T26" fmla="*/ 184 w 184"/>
                  <a:gd name="T27" fmla="*/ 65 h 165"/>
                  <a:gd name="T28" fmla="*/ 161 w 184"/>
                  <a:gd name="T29" fmla="*/ 2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4" h="165">
                    <a:moveTo>
                      <a:pt x="161" y="20"/>
                    </a:moveTo>
                    <a:cubicBezTo>
                      <a:pt x="148" y="10"/>
                      <a:pt x="132" y="4"/>
                      <a:pt x="119" y="0"/>
                    </a:cubicBezTo>
                    <a:cubicBezTo>
                      <a:pt x="92" y="11"/>
                      <a:pt x="92" y="11"/>
                      <a:pt x="92" y="11"/>
                    </a:cubicBezTo>
                    <a:cubicBezTo>
                      <a:pt x="114" y="90"/>
                      <a:pt x="114" y="90"/>
                      <a:pt x="114" y="90"/>
                    </a:cubicBezTo>
                    <a:cubicBezTo>
                      <a:pt x="92" y="122"/>
                      <a:pt x="92" y="122"/>
                      <a:pt x="92" y="122"/>
                    </a:cubicBezTo>
                    <a:cubicBezTo>
                      <a:pt x="70" y="90"/>
                      <a:pt x="70" y="90"/>
                      <a:pt x="70" y="90"/>
                    </a:cubicBezTo>
                    <a:cubicBezTo>
                      <a:pt x="92" y="11"/>
                      <a:pt x="92" y="11"/>
                      <a:pt x="92" y="11"/>
                    </a:cubicBezTo>
                    <a:cubicBezTo>
                      <a:pt x="65" y="0"/>
                      <a:pt x="65" y="0"/>
                      <a:pt x="65" y="0"/>
                    </a:cubicBezTo>
                    <a:cubicBezTo>
                      <a:pt x="40" y="7"/>
                      <a:pt x="0" y="24"/>
                      <a:pt x="0" y="65"/>
                    </a:cubicBezTo>
                    <a:cubicBezTo>
                      <a:pt x="0" y="124"/>
                      <a:pt x="0" y="135"/>
                      <a:pt x="0" y="135"/>
                    </a:cubicBezTo>
                    <a:cubicBezTo>
                      <a:pt x="0" y="135"/>
                      <a:pt x="3" y="165"/>
                      <a:pt x="84" y="165"/>
                    </a:cubicBezTo>
                    <a:cubicBezTo>
                      <a:pt x="100" y="165"/>
                      <a:pt x="100" y="165"/>
                      <a:pt x="100" y="165"/>
                    </a:cubicBezTo>
                    <a:cubicBezTo>
                      <a:pt x="182" y="165"/>
                      <a:pt x="184" y="135"/>
                      <a:pt x="184" y="135"/>
                    </a:cubicBezTo>
                    <a:cubicBezTo>
                      <a:pt x="184" y="135"/>
                      <a:pt x="184" y="124"/>
                      <a:pt x="184" y="65"/>
                    </a:cubicBezTo>
                    <a:cubicBezTo>
                      <a:pt x="184" y="44"/>
                      <a:pt x="174" y="30"/>
                      <a:pt x="161"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EED9D8"/>
                  </a:solidFill>
                  <a:effectLst/>
                  <a:uLnTx/>
                  <a:uFillTx/>
                  <a:latin typeface="思源黑体 CN Normal" panose="020B0400000000000000" pitchFamily="34" charset="-122"/>
                  <a:ea typeface="思源黑体 CN Normal" panose="020B0400000000000000" pitchFamily="34" charset="-122"/>
                </a:endParaRPr>
              </a:p>
            </p:txBody>
          </p:sp>
          <p:sp>
            <p:nvSpPr>
              <p:cNvPr id="35" name="Oval 521"/>
              <p:cNvSpPr>
                <a:spLocks noChangeArrowheads="1"/>
              </p:cNvSpPr>
              <p:nvPr/>
            </p:nvSpPr>
            <p:spPr bwMode="auto">
              <a:xfrm>
                <a:off x="6353071" y="3104083"/>
                <a:ext cx="156518" cy="18248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EED9D8"/>
                  </a:solidFill>
                  <a:effectLst/>
                  <a:uLnTx/>
                  <a:uFillTx/>
                  <a:latin typeface="思源黑体 CN Normal" panose="020B0400000000000000" pitchFamily="34" charset="-122"/>
                  <a:ea typeface="思源黑体 CN Normal" panose="020B0400000000000000" pitchFamily="34" charset="-122"/>
                </a:endParaRPr>
              </a:p>
            </p:txBody>
          </p:sp>
        </p:grpSp>
        <p:grpSp>
          <p:nvGrpSpPr>
            <p:cNvPr id="13" name="组合 12"/>
            <p:cNvGrpSpPr/>
            <p:nvPr/>
          </p:nvGrpSpPr>
          <p:grpSpPr>
            <a:xfrm>
              <a:off x="5454646" y="3802192"/>
              <a:ext cx="267283" cy="265263"/>
              <a:chOff x="7078908" y="5461438"/>
              <a:chExt cx="430461" cy="427208"/>
            </a:xfrm>
            <a:solidFill>
              <a:schemeClr val="bg1"/>
            </a:solidFill>
          </p:grpSpPr>
          <p:sp>
            <p:nvSpPr>
              <p:cNvPr id="24" name="Freeform 236"/>
              <p:cNvSpPr/>
              <p:nvPr/>
            </p:nvSpPr>
            <p:spPr bwMode="auto">
              <a:xfrm>
                <a:off x="7078908" y="5461438"/>
                <a:ext cx="418534" cy="417450"/>
              </a:xfrm>
              <a:custGeom>
                <a:avLst/>
                <a:gdLst>
                  <a:gd name="T0" fmla="*/ 84 w 163"/>
                  <a:gd name="T1" fmla="*/ 129 h 163"/>
                  <a:gd name="T2" fmla="*/ 46 w 163"/>
                  <a:gd name="T3" fmla="*/ 50 h 163"/>
                  <a:gd name="T4" fmla="*/ 81 w 163"/>
                  <a:gd name="T5" fmla="*/ 34 h 163"/>
                  <a:gd name="T6" fmla="*/ 127 w 163"/>
                  <a:gd name="T7" fmla="*/ 89 h 163"/>
                  <a:gd name="T8" fmla="*/ 147 w 163"/>
                  <a:gd name="T9" fmla="*/ 94 h 163"/>
                  <a:gd name="T10" fmla="*/ 162 w 163"/>
                  <a:gd name="T11" fmla="*/ 86 h 163"/>
                  <a:gd name="T12" fmla="*/ 162 w 163"/>
                  <a:gd name="T13" fmla="*/ 70 h 163"/>
                  <a:gd name="T14" fmla="*/ 144 w 163"/>
                  <a:gd name="T15" fmla="*/ 59 h 163"/>
                  <a:gd name="T16" fmla="*/ 154 w 163"/>
                  <a:gd name="T17" fmla="*/ 45 h 163"/>
                  <a:gd name="T18" fmla="*/ 145 w 163"/>
                  <a:gd name="T19" fmla="*/ 32 h 163"/>
                  <a:gd name="T20" fmla="*/ 125 w 163"/>
                  <a:gd name="T21" fmla="*/ 30 h 163"/>
                  <a:gd name="T22" fmla="*/ 126 w 163"/>
                  <a:gd name="T23" fmla="*/ 13 h 163"/>
                  <a:gd name="T24" fmla="*/ 112 w 163"/>
                  <a:gd name="T25" fmla="*/ 6 h 163"/>
                  <a:gd name="T26" fmla="*/ 93 w 163"/>
                  <a:gd name="T27" fmla="*/ 15 h 163"/>
                  <a:gd name="T28" fmla="*/ 86 w 163"/>
                  <a:gd name="T29" fmla="*/ 0 h 163"/>
                  <a:gd name="T30" fmla="*/ 70 w 163"/>
                  <a:gd name="T31" fmla="*/ 1 h 163"/>
                  <a:gd name="T32" fmla="*/ 58 w 163"/>
                  <a:gd name="T33" fmla="*/ 18 h 163"/>
                  <a:gd name="T34" fmla="*/ 44 w 163"/>
                  <a:gd name="T35" fmla="*/ 9 h 163"/>
                  <a:gd name="T36" fmla="*/ 31 w 163"/>
                  <a:gd name="T37" fmla="*/ 17 h 163"/>
                  <a:gd name="T38" fmla="*/ 31 w 163"/>
                  <a:gd name="T39" fmla="*/ 36 h 163"/>
                  <a:gd name="T40" fmla="*/ 15 w 163"/>
                  <a:gd name="T41" fmla="*/ 33 h 163"/>
                  <a:gd name="T42" fmla="*/ 8 w 163"/>
                  <a:gd name="T43" fmla="*/ 47 h 163"/>
                  <a:gd name="T44" fmla="*/ 18 w 163"/>
                  <a:gd name="T45" fmla="*/ 59 h 163"/>
                  <a:gd name="T46" fmla="*/ 0 w 163"/>
                  <a:gd name="T47" fmla="*/ 73 h 163"/>
                  <a:gd name="T48" fmla="*/ 0 w 163"/>
                  <a:gd name="T49" fmla="*/ 88 h 163"/>
                  <a:gd name="T50" fmla="*/ 15 w 163"/>
                  <a:gd name="T51" fmla="*/ 94 h 163"/>
                  <a:gd name="T52" fmla="*/ 6 w 163"/>
                  <a:gd name="T53" fmla="*/ 114 h 163"/>
                  <a:gd name="T54" fmla="*/ 15 w 163"/>
                  <a:gd name="T55" fmla="*/ 128 h 163"/>
                  <a:gd name="T56" fmla="*/ 30 w 163"/>
                  <a:gd name="T57" fmla="*/ 125 h 163"/>
                  <a:gd name="T58" fmla="*/ 33 w 163"/>
                  <a:gd name="T59" fmla="*/ 148 h 163"/>
                  <a:gd name="T60" fmla="*/ 47 w 163"/>
                  <a:gd name="T61" fmla="*/ 155 h 163"/>
                  <a:gd name="T62" fmla="*/ 59 w 163"/>
                  <a:gd name="T63" fmla="*/ 145 h 163"/>
                  <a:gd name="T64" fmla="*/ 72 w 163"/>
                  <a:gd name="T65" fmla="*/ 163 h 163"/>
                  <a:gd name="T66" fmla="*/ 88 w 163"/>
                  <a:gd name="T67" fmla="*/ 162 h 163"/>
                  <a:gd name="T68" fmla="*/ 94 w 163"/>
                  <a:gd name="T69" fmla="*/ 148 h 163"/>
                  <a:gd name="T70" fmla="*/ 89 w 163"/>
                  <a:gd name="T71" fmla="*/ 12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3" h="163">
                    <a:moveTo>
                      <a:pt x="89" y="128"/>
                    </a:moveTo>
                    <a:cubicBezTo>
                      <a:pt x="88" y="128"/>
                      <a:pt x="86" y="129"/>
                      <a:pt x="84" y="129"/>
                    </a:cubicBezTo>
                    <a:cubicBezTo>
                      <a:pt x="58" y="130"/>
                      <a:pt x="36" y="110"/>
                      <a:pt x="35" y="84"/>
                    </a:cubicBezTo>
                    <a:cubicBezTo>
                      <a:pt x="34" y="71"/>
                      <a:pt x="38" y="59"/>
                      <a:pt x="46" y="50"/>
                    </a:cubicBezTo>
                    <a:cubicBezTo>
                      <a:pt x="55" y="40"/>
                      <a:pt x="66" y="35"/>
                      <a:pt x="79" y="34"/>
                    </a:cubicBezTo>
                    <a:cubicBezTo>
                      <a:pt x="79" y="34"/>
                      <a:pt x="80" y="34"/>
                      <a:pt x="81" y="34"/>
                    </a:cubicBezTo>
                    <a:cubicBezTo>
                      <a:pt x="106" y="34"/>
                      <a:pt x="127" y="54"/>
                      <a:pt x="128" y="79"/>
                    </a:cubicBezTo>
                    <a:cubicBezTo>
                      <a:pt x="128" y="82"/>
                      <a:pt x="128" y="85"/>
                      <a:pt x="127" y="89"/>
                    </a:cubicBezTo>
                    <a:cubicBezTo>
                      <a:pt x="144" y="105"/>
                      <a:pt x="144" y="105"/>
                      <a:pt x="144" y="105"/>
                    </a:cubicBezTo>
                    <a:cubicBezTo>
                      <a:pt x="145" y="101"/>
                      <a:pt x="146" y="97"/>
                      <a:pt x="147" y="94"/>
                    </a:cubicBezTo>
                    <a:cubicBezTo>
                      <a:pt x="163" y="90"/>
                      <a:pt x="163" y="90"/>
                      <a:pt x="163" y="90"/>
                    </a:cubicBezTo>
                    <a:cubicBezTo>
                      <a:pt x="162" y="86"/>
                      <a:pt x="162" y="86"/>
                      <a:pt x="162" y="86"/>
                    </a:cubicBezTo>
                    <a:cubicBezTo>
                      <a:pt x="162" y="75"/>
                      <a:pt x="162" y="75"/>
                      <a:pt x="162" y="75"/>
                    </a:cubicBezTo>
                    <a:cubicBezTo>
                      <a:pt x="162" y="70"/>
                      <a:pt x="162" y="70"/>
                      <a:pt x="162" y="70"/>
                    </a:cubicBezTo>
                    <a:cubicBezTo>
                      <a:pt x="147" y="69"/>
                      <a:pt x="147" y="69"/>
                      <a:pt x="147" y="69"/>
                    </a:cubicBezTo>
                    <a:cubicBezTo>
                      <a:pt x="146" y="66"/>
                      <a:pt x="145" y="62"/>
                      <a:pt x="144" y="59"/>
                    </a:cubicBezTo>
                    <a:cubicBezTo>
                      <a:pt x="156" y="48"/>
                      <a:pt x="156" y="48"/>
                      <a:pt x="156" y="48"/>
                    </a:cubicBezTo>
                    <a:cubicBezTo>
                      <a:pt x="154" y="45"/>
                      <a:pt x="154" y="45"/>
                      <a:pt x="154" y="45"/>
                    </a:cubicBezTo>
                    <a:cubicBezTo>
                      <a:pt x="148" y="35"/>
                      <a:pt x="148" y="35"/>
                      <a:pt x="148" y="35"/>
                    </a:cubicBezTo>
                    <a:cubicBezTo>
                      <a:pt x="145" y="32"/>
                      <a:pt x="145" y="32"/>
                      <a:pt x="145" y="32"/>
                    </a:cubicBezTo>
                    <a:cubicBezTo>
                      <a:pt x="132" y="38"/>
                      <a:pt x="132" y="38"/>
                      <a:pt x="132" y="38"/>
                    </a:cubicBezTo>
                    <a:cubicBezTo>
                      <a:pt x="130" y="35"/>
                      <a:pt x="127" y="32"/>
                      <a:pt x="125" y="30"/>
                    </a:cubicBezTo>
                    <a:cubicBezTo>
                      <a:pt x="130" y="15"/>
                      <a:pt x="130" y="15"/>
                      <a:pt x="130" y="15"/>
                    </a:cubicBezTo>
                    <a:cubicBezTo>
                      <a:pt x="126" y="13"/>
                      <a:pt x="126" y="13"/>
                      <a:pt x="126" y="13"/>
                    </a:cubicBezTo>
                    <a:cubicBezTo>
                      <a:pt x="116" y="8"/>
                      <a:pt x="116" y="8"/>
                      <a:pt x="116" y="8"/>
                    </a:cubicBezTo>
                    <a:cubicBezTo>
                      <a:pt x="112" y="6"/>
                      <a:pt x="112" y="6"/>
                      <a:pt x="112" y="6"/>
                    </a:cubicBezTo>
                    <a:cubicBezTo>
                      <a:pt x="104" y="18"/>
                      <a:pt x="104" y="18"/>
                      <a:pt x="104" y="18"/>
                    </a:cubicBezTo>
                    <a:cubicBezTo>
                      <a:pt x="100" y="17"/>
                      <a:pt x="97" y="16"/>
                      <a:pt x="93" y="15"/>
                    </a:cubicBezTo>
                    <a:cubicBezTo>
                      <a:pt x="90" y="0"/>
                      <a:pt x="90" y="0"/>
                      <a:pt x="90" y="0"/>
                    </a:cubicBezTo>
                    <a:cubicBezTo>
                      <a:pt x="86" y="0"/>
                      <a:pt x="86" y="0"/>
                      <a:pt x="86" y="0"/>
                    </a:cubicBezTo>
                    <a:cubicBezTo>
                      <a:pt x="75" y="1"/>
                      <a:pt x="75" y="1"/>
                      <a:pt x="75" y="1"/>
                    </a:cubicBezTo>
                    <a:cubicBezTo>
                      <a:pt x="70" y="1"/>
                      <a:pt x="70" y="1"/>
                      <a:pt x="70" y="1"/>
                    </a:cubicBezTo>
                    <a:cubicBezTo>
                      <a:pt x="69" y="15"/>
                      <a:pt x="69" y="15"/>
                      <a:pt x="69" y="15"/>
                    </a:cubicBezTo>
                    <a:cubicBezTo>
                      <a:pt x="65" y="16"/>
                      <a:pt x="62" y="17"/>
                      <a:pt x="58" y="18"/>
                    </a:cubicBezTo>
                    <a:cubicBezTo>
                      <a:pt x="48" y="6"/>
                      <a:pt x="48" y="6"/>
                      <a:pt x="48" y="6"/>
                    </a:cubicBezTo>
                    <a:cubicBezTo>
                      <a:pt x="44" y="9"/>
                      <a:pt x="44" y="9"/>
                      <a:pt x="44" y="9"/>
                    </a:cubicBezTo>
                    <a:cubicBezTo>
                      <a:pt x="35" y="15"/>
                      <a:pt x="35" y="15"/>
                      <a:pt x="35" y="15"/>
                    </a:cubicBezTo>
                    <a:cubicBezTo>
                      <a:pt x="31" y="17"/>
                      <a:pt x="31" y="17"/>
                      <a:pt x="31" y="17"/>
                    </a:cubicBezTo>
                    <a:cubicBezTo>
                      <a:pt x="37" y="30"/>
                      <a:pt x="37" y="30"/>
                      <a:pt x="37" y="30"/>
                    </a:cubicBezTo>
                    <a:cubicBezTo>
                      <a:pt x="35" y="32"/>
                      <a:pt x="33" y="34"/>
                      <a:pt x="31" y="36"/>
                    </a:cubicBezTo>
                    <a:cubicBezTo>
                      <a:pt x="31" y="37"/>
                      <a:pt x="30" y="37"/>
                      <a:pt x="30" y="38"/>
                    </a:cubicBezTo>
                    <a:cubicBezTo>
                      <a:pt x="15" y="33"/>
                      <a:pt x="15" y="33"/>
                      <a:pt x="15" y="33"/>
                    </a:cubicBezTo>
                    <a:cubicBezTo>
                      <a:pt x="13" y="37"/>
                      <a:pt x="13" y="37"/>
                      <a:pt x="13" y="37"/>
                    </a:cubicBezTo>
                    <a:cubicBezTo>
                      <a:pt x="8" y="47"/>
                      <a:pt x="8" y="47"/>
                      <a:pt x="8" y="47"/>
                    </a:cubicBezTo>
                    <a:cubicBezTo>
                      <a:pt x="6" y="51"/>
                      <a:pt x="6" y="51"/>
                      <a:pt x="6" y="51"/>
                    </a:cubicBezTo>
                    <a:cubicBezTo>
                      <a:pt x="18" y="59"/>
                      <a:pt x="18" y="59"/>
                      <a:pt x="18" y="59"/>
                    </a:cubicBezTo>
                    <a:cubicBezTo>
                      <a:pt x="17" y="63"/>
                      <a:pt x="16" y="66"/>
                      <a:pt x="15" y="69"/>
                    </a:cubicBezTo>
                    <a:cubicBezTo>
                      <a:pt x="0" y="73"/>
                      <a:pt x="0" y="73"/>
                      <a:pt x="0" y="73"/>
                    </a:cubicBezTo>
                    <a:cubicBezTo>
                      <a:pt x="0" y="77"/>
                      <a:pt x="0" y="77"/>
                      <a:pt x="0" y="77"/>
                    </a:cubicBezTo>
                    <a:cubicBezTo>
                      <a:pt x="0" y="88"/>
                      <a:pt x="0" y="88"/>
                      <a:pt x="0" y="88"/>
                    </a:cubicBezTo>
                    <a:cubicBezTo>
                      <a:pt x="1" y="92"/>
                      <a:pt x="1" y="92"/>
                      <a:pt x="1" y="92"/>
                    </a:cubicBezTo>
                    <a:cubicBezTo>
                      <a:pt x="15" y="94"/>
                      <a:pt x="15" y="94"/>
                      <a:pt x="15" y="94"/>
                    </a:cubicBezTo>
                    <a:cubicBezTo>
                      <a:pt x="16" y="97"/>
                      <a:pt x="17" y="101"/>
                      <a:pt x="18" y="104"/>
                    </a:cubicBezTo>
                    <a:cubicBezTo>
                      <a:pt x="6" y="114"/>
                      <a:pt x="6" y="114"/>
                      <a:pt x="6" y="114"/>
                    </a:cubicBezTo>
                    <a:cubicBezTo>
                      <a:pt x="9" y="118"/>
                      <a:pt x="9" y="118"/>
                      <a:pt x="9" y="118"/>
                    </a:cubicBezTo>
                    <a:cubicBezTo>
                      <a:pt x="15" y="128"/>
                      <a:pt x="15" y="128"/>
                      <a:pt x="15" y="128"/>
                    </a:cubicBezTo>
                    <a:cubicBezTo>
                      <a:pt x="17" y="131"/>
                      <a:pt x="17" y="131"/>
                      <a:pt x="17" y="131"/>
                    </a:cubicBezTo>
                    <a:cubicBezTo>
                      <a:pt x="30" y="125"/>
                      <a:pt x="30" y="125"/>
                      <a:pt x="30" y="125"/>
                    </a:cubicBezTo>
                    <a:cubicBezTo>
                      <a:pt x="33" y="128"/>
                      <a:pt x="35" y="130"/>
                      <a:pt x="38" y="133"/>
                    </a:cubicBezTo>
                    <a:cubicBezTo>
                      <a:pt x="33" y="148"/>
                      <a:pt x="33" y="148"/>
                      <a:pt x="33" y="148"/>
                    </a:cubicBezTo>
                    <a:cubicBezTo>
                      <a:pt x="37" y="150"/>
                      <a:pt x="37" y="150"/>
                      <a:pt x="37" y="150"/>
                    </a:cubicBezTo>
                    <a:cubicBezTo>
                      <a:pt x="47" y="155"/>
                      <a:pt x="47" y="155"/>
                      <a:pt x="47" y="155"/>
                    </a:cubicBezTo>
                    <a:cubicBezTo>
                      <a:pt x="51" y="157"/>
                      <a:pt x="51" y="157"/>
                      <a:pt x="51" y="157"/>
                    </a:cubicBezTo>
                    <a:cubicBezTo>
                      <a:pt x="59" y="145"/>
                      <a:pt x="59" y="145"/>
                      <a:pt x="59" y="145"/>
                    </a:cubicBezTo>
                    <a:cubicBezTo>
                      <a:pt x="62" y="146"/>
                      <a:pt x="66" y="147"/>
                      <a:pt x="69" y="148"/>
                    </a:cubicBezTo>
                    <a:cubicBezTo>
                      <a:pt x="72" y="163"/>
                      <a:pt x="72" y="163"/>
                      <a:pt x="72" y="163"/>
                    </a:cubicBezTo>
                    <a:cubicBezTo>
                      <a:pt x="77" y="163"/>
                      <a:pt x="77" y="163"/>
                      <a:pt x="77" y="163"/>
                    </a:cubicBezTo>
                    <a:cubicBezTo>
                      <a:pt x="88" y="162"/>
                      <a:pt x="88" y="162"/>
                      <a:pt x="88" y="162"/>
                    </a:cubicBezTo>
                    <a:cubicBezTo>
                      <a:pt x="92" y="162"/>
                      <a:pt x="92" y="162"/>
                      <a:pt x="92" y="162"/>
                    </a:cubicBezTo>
                    <a:cubicBezTo>
                      <a:pt x="94" y="148"/>
                      <a:pt x="94" y="148"/>
                      <a:pt x="94" y="148"/>
                    </a:cubicBezTo>
                    <a:cubicBezTo>
                      <a:pt x="98" y="147"/>
                      <a:pt x="102" y="146"/>
                      <a:pt x="105" y="144"/>
                    </a:cubicBezTo>
                    <a:lnTo>
                      <a:pt x="89" y="1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EED9D8"/>
                  </a:solidFill>
                  <a:effectLst/>
                  <a:uLnTx/>
                  <a:uFillTx/>
                  <a:latin typeface="思源黑体 CN Normal" panose="020B0400000000000000" pitchFamily="34" charset="-122"/>
                  <a:ea typeface="思源黑体 CN Normal" panose="020B0400000000000000" pitchFamily="34" charset="-122"/>
                </a:endParaRPr>
              </a:p>
            </p:txBody>
          </p:sp>
          <p:sp>
            <p:nvSpPr>
              <p:cNvPr id="25" name="Freeform 237"/>
              <p:cNvSpPr/>
              <p:nvPr/>
            </p:nvSpPr>
            <p:spPr bwMode="auto">
              <a:xfrm>
                <a:off x="7197095" y="5576372"/>
                <a:ext cx="312274" cy="312274"/>
              </a:xfrm>
              <a:custGeom>
                <a:avLst/>
                <a:gdLst>
                  <a:gd name="T0" fmla="*/ 122 w 122"/>
                  <a:gd name="T1" fmla="*/ 101 h 122"/>
                  <a:gd name="T2" fmla="*/ 119 w 122"/>
                  <a:gd name="T3" fmla="*/ 94 h 122"/>
                  <a:gd name="T4" fmla="*/ 67 w 122"/>
                  <a:gd name="T5" fmla="*/ 43 h 122"/>
                  <a:gd name="T6" fmla="*/ 58 w 122"/>
                  <a:gd name="T7" fmla="*/ 12 h 122"/>
                  <a:gd name="T8" fmla="*/ 23 w 122"/>
                  <a:gd name="T9" fmla="*/ 5 h 122"/>
                  <a:gd name="T10" fmla="*/ 41 w 122"/>
                  <a:gd name="T11" fmla="*/ 23 h 122"/>
                  <a:gd name="T12" fmla="*/ 41 w 122"/>
                  <a:gd name="T13" fmla="*/ 29 h 122"/>
                  <a:gd name="T14" fmla="*/ 29 w 122"/>
                  <a:gd name="T15" fmla="*/ 41 h 122"/>
                  <a:gd name="T16" fmla="*/ 23 w 122"/>
                  <a:gd name="T17" fmla="*/ 41 h 122"/>
                  <a:gd name="T18" fmla="*/ 5 w 122"/>
                  <a:gd name="T19" fmla="*/ 23 h 122"/>
                  <a:gd name="T20" fmla="*/ 12 w 122"/>
                  <a:gd name="T21" fmla="*/ 58 h 122"/>
                  <a:gd name="T22" fmla="*/ 43 w 122"/>
                  <a:gd name="T23" fmla="*/ 67 h 122"/>
                  <a:gd name="T24" fmla="*/ 94 w 122"/>
                  <a:gd name="T25" fmla="*/ 119 h 122"/>
                  <a:gd name="T26" fmla="*/ 101 w 122"/>
                  <a:gd name="T27" fmla="*/ 122 h 122"/>
                  <a:gd name="T28" fmla="*/ 122 w 122"/>
                  <a:gd name="T29" fmla="*/ 10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2" h="122">
                    <a:moveTo>
                      <a:pt x="122" y="101"/>
                    </a:moveTo>
                    <a:cubicBezTo>
                      <a:pt x="122" y="99"/>
                      <a:pt x="121" y="95"/>
                      <a:pt x="119" y="94"/>
                    </a:cubicBezTo>
                    <a:cubicBezTo>
                      <a:pt x="102" y="77"/>
                      <a:pt x="84" y="60"/>
                      <a:pt x="67" y="43"/>
                    </a:cubicBezTo>
                    <a:cubicBezTo>
                      <a:pt x="69" y="32"/>
                      <a:pt x="66" y="21"/>
                      <a:pt x="58" y="12"/>
                    </a:cubicBezTo>
                    <a:cubicBezTo>
                      <a:pt x="49" y="3"/>
                      <a:pt x="35" y="0"/>
                      <a:pt x="23" y="5"/>
                    </a:cubicBezTo>
                    <a:cubicBezTo>
                      <a:pt x="41" y="23"/>
                      <a:pt x="41" y="23"/>
                      <a:pt x="41" y="23"/>
                    </a:cubicBezTo>
                    <a:cubicBezTo>
                      <a:pt x="42" y="25"/>
                      <a:pt x="42" y="27"/>
                      <a:pt x="41" y="29"/>
                    </a:cubicBezTo>
                    <a:cubicBezTo>
                      <a:pt x="29" y="41"/>
                      <a:pt x="29" y="41"/>
                      <a:pt x="29" y="41"/>
                    </a:cubicBezTo>
                    <a:cubicBezTo>
                      <a:pt x="27" y="43"/>
                      <a:pt x="25" y="43"/>
                      <a:pt x="23" y="41"/>
                    </a:cubicBezTo>
                    <a:cubicBezTo>
                      <a:pt x="5" y="23"/>
                      <a:pt x="5" y="23"/>
                      <a:pt x="5" y="23"/>
                    </a:cubicBezTo>
                    <a:cubicBezTo>
                      <a:pt x="0" y="35"/>
                      <a:pt x="3" y="49"/>
                      <a:pt x="12" y="58"/>
                    </a:cubicBezTo>
                    <a:cubicBezTo>
                      <a:pt x="20" y="66"/>
                      <a:pt x="32" y="69"/>
                      <a:pt x="43" y="67"/>
                    </a:cubicBezTo>
                    <a:cubicBezTo>
                      <a:pt x="60" y="84"/>
                      <a:pt x="77" y="102"/>
                      <a:pt x="94" y="119"/>
                    </a:cubicBezTo>
                    <a:cubicBezTo>
                      <a:pt x="95" y="121"/>
                      <a:pt x="98" y="122"/>
                      <a:pt x="101" y="122"/>
                    </a:cubicBezTo>
                    <a:cubicBezTo>
                      <a:pt x="111" y="120"/>
                      <a:pt x="120" y="112"/>
                      <a:pt x="122"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EED9D8"/>
                  </a:solidFill>
                  <a:effectLst/>
                  <a:uLnTx/>
                  <a:uFillTx/>
                  <a:latin typeface="思源黑体 CN Normal" panose="020B0400000000000000" pitchFamily="34" charset="-122"/>
                  <a:ea typeface="思源黑体 CN Normal" panose="020B0400000000000000" pitchFamily="34" charset="-122"/>
                </a:endParaRPr>
              </a:p>
            </p:txBody>
          </p:sp>
        </p:grpSp>
        <p:grpSp>
          <p:nvGrpSpPr>
            <p:cNvPr id="14" name="组合 13"/>
            <p:cNvGrpSpPr/>
            <p:nvPr/>
          </p:nvGrpSpPr>
          <p:grpSpPr>
            <a:xfrm>
              <a:off x="5108240" y="2342027"/>
              <a:ext cx="292866" cy="257857"/>
              <a:chOff x="7089751" y="4287159"/>
              <a:chExt cx="471664" cy="415282"/>
            </a:xfrm>
            <a:solidFill>
              <a:schemeClr val="bg1"/>
            </a:solidFill>
          </p:grpSpPr>
          <p:sp>
            <p:nvSpPr>
              <p:cNvPr id="22" name="Freeform 238"/>
              <p:cNvSpPr>
                <a:spLocks noEditPoints="1"/>
              </p:cNvSpPr>
              <p:nvPr/>
            </p:nvSpPr>
            <p:spPr bwMode="auto">
              <a:xfrm>
                <a:off x="7089751" y="4287159"/>
                <a:ext cx="438051" cy="389258"/>
              </a:xfrm>
              <a:custGeom>
                <a:avLst/>
                <a:gdLst>
                  <a:gd name="T0" fmla="*/ 112 w 171"/>
                  <a:gd name="T1" fmla="*/ 141 h 152"/>
                  <a:gd name="T2" fmla="*/ 11 w 171"/>
                  <a:gd name="T3" fmla="*/ 141 h 152"/>
                  <a:gd name="T4" fmla="*/ 11 w 171"/>
                  <a:gd name="T5" fmla="*/ 38 h 152"/>
                  <a:gd name="T6" fmla="*/ 160 w 171"/>
                  <a:gd name="T7" fmla="*/ 38 h 152"/>
                  <a:gd name="T8" fmla="*/ 160 w 171"/>
                  <a:gd name="T9" fmla="*/ 106 h 152"/>
                  <a:gd name="T10" fmla="*/ 171 w 171"/>
                  <a:gd name="T11" fmla="*/ 113 h 152"/>
                  <a:gd name="T12" fmla="*/ 171 w 171"/>
                  <a:gd name="T13" fmla="*/ 5 h 152"/>
                  <a:gd name="T14" fmla="*/ 166 w 171"/>
                  <a:gd name="T15" fmla="*/ 0 h 152"/>
                  <a:gd name="T16" fmla="*/ 6 w 171"/>
                  <a:gd name="T17" fmla="*/ 0 h 152"/>
                  <a:gd name="T18" fmla="*/ 0 w 171"/>
                  <a:gd name="T19" fmla="*/ 5 h 152"/>
                  <a:gd name="T20" fmla="*/ 0 w 171"/>
                  <a:gd name="T21" fmla="*/ 146 h 152"/>
                  <a:gd name="T22" fmla="*/ 6 w 171"/>
                  <a:gd name="T23" fmla="*/ 152 h 152"/>
                  <a:gd name="T24" fmla="*/ 128 w 171"/>
                  <a:gd name="T25" fmla="*/ 152 h 152"/>
                  <a:gd name="T26" fmla="*/ 112 w 171"/>
                  <a:gd name="T27" fmla="*/ 141 h 152"/>
                  <a:gd name="T28" fmla="*/ 153 w 171"/>
                  <a:gd name="T29" fmla="*/ 12 h 152"/>
                  <a:gd name="T30" fmla="*/ 160 w 171"/>
                  <a:gd name="T31" fmla="*/ 19 h 152"/>
                  <a:gd name="T32" fmla="*/ 153 w 171"/>
                  <a:gd name="T33" fmla="*/ 26 h 152"/>
                  <a:gd name="T34" fmla="*/ 146 w 171"/>
                  <a:gd name="T35" fmla="*/ 19 h 152"/>
                  <a:gd name="T36" fmla="*/ 153 w 171"/>
                  <a:gd name="T37" fmla="*/ 12 h 152"/>
                  <a:gd name="T38" fmla="*/ 132 w 171"/>
                  <a:gd name="T39" fmla="*/ 12 h 152"/>
                  <a:gd name="T40" fmla="*/ 139 w 171"/>
                  <a:gd name="T41" fmla="*/ 19 h 152"/>
                  <a:gd name="T42" fmla="*/ 132 w 171"/>
                  <a:gd name="T43" fmla="*/ 26 h 152"/>
                  <a:gd name="T44" fmla="*/ 124 w 171"/>
                  <a:gd name="T45" fmla="*/ 19 h 152"/>
                  <a:gd name="T46" fmla="*/ 132 w 171"/>
                  <a:gd name="T47" fmla="*/ 12 h 152"/>
                  <a:gd name="T48" fmla="*/ 110 w 171"/>
                  <a:gd name="T49" fmla="*/ 12 h 152"/>
                  <a:gd name="T50" fmla="*/ 118 w 171"/>
                  <a:gd name="T51" fmla="*/ 19 h 152"/>
                  <a:gd name="T52" fmla="*/ 110 w 171"/>
                  <a:gd name="T53" fmla="*/ 26 h 152"/>
                  <a:gd name="T54" fmla="*/ 103 w 171"/>
                  <a:gd name="T55" fmla="*/ 19 h 152"/>
                  <a:gd name="T56" fmla="*/ 110 w 171"/>
                  <a:gd name="T57" fmla="*/ 1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12" y="141"/>
                    </a:moveTo>
                    <a:cubicBezTo>
                      <a:pt x="11" y="141"/>
                      <a:pt x="11" y="141"/>
                      <a:pt x="11" y="141"/>
                    </a:cubicBezTo>
                    <a:cubicBezTo>
                      <a:pt x="11" y="38"/>
                      <a:pt x="11" y="38"/>
                      <a:pt x="11" y="38"/>
                    </a:cubicBezTo>
                    <a:cubicBezTo>
                      <a:pt x="160" y="38"/>
                      <a:pt x="160" y="38"/>
                      <a:pt x="160" y="38"/>
                    </a:cubicBezTo>
                    <a:cubicBezTo>
                      <a:pt x="160" y="106"/>
                      <a:pt x="160" y="106"/>
                      <a:pt x="160" y="106"/>
                    </a:cubicBezTo>
                    <a:cubicBezTo>
                      <a:pt x="171" y="113"/>
                      <a:pt x="171" y="113"/>
                      <a:pt x="171" y="113"/>
                    </a:cubicBezTo>
                    <a:cubicBezTo>
                      <a:pt x="171" y="5"/>
                      <a:pt x="171" y="5"/>
                      <a:pt x="171" y="5"/>
                    </a:cubicBezTo>
                    <a:cubicBezTo>
                      <a:pt x="171" y="2"/>
                      <a:pt x="169" y="0"/>
                      <a:pt x="166" y="0"/>
                    </a:cubicBezTo>
                    <a:cubicBezTo>
                      <a:pt x="6" y="0"/>
                      <a:pt x="6" y="0"/>
                      <a:pt x="6" y="0"/>
                    </a:cubicBezTo>
                    <a:cubicBezTo>
                      <a:pt x="3" y="0"/>
                      <a:pt x="0" y="2"/>
                      <a:pt x="0" y="5"/>
                    </a:cubicBezTo>
                    <a:cubicBezTo>
                      <a:pt x="0" y="146"/>
                      <a:pt x="0" y="146"/>
                      <a:pt x="0" y="146"/>
                    </a:cubicBezTo>
                    <a:cubicBezTo>
                      <a:pt x="0" y="149"/>
                      <a:pt x="3" y="152"/>
                      <a:pt x="6" y="152"/>
                    </a:cubicBezTo>
                    <a:cubicBezTo>
                      <a:pt x="128" y="152"/>
                      <a:pt x="128" y="152"/>
                      <a:pt x="128" y="152"/>
                    </a:cubicBezTo>
                    <a:lnTo>
                      <a:pt x="112" y="141"/>
                    </a:lnTo>
                    <a:close/>
                    <a:moveTo>
                      <a:pt x="153" y="12"/>
                    </a:moveTo>
                    <a:cubicBezTo>
                      <a:pt x="157" y="12"/>
                      <a:pt x="160" y="15"/>
                      <a:pt x="160" y="19"/>
                    </a:cubicBezTo>
                    <a:cubicBezTo>
                      <a:pt x="160" y="23"/>
                      <a:pt x="157" y="26"/>
                      <a:pt x="153" y="26"/>
                    </a:cubicBezTo>
                    <a:cubicBezTo>
                      <a:pt x="149" y="26"/>
                      <a:pt x="146" y="23"/>
                      <a:pt x="146" y="19"/>
                    </a:cubicBezTo>
                    <a:cubicBezTo>
                      <a:pt x="146" y="15"/>
                      <a:pt x="149" y="12"/>
                      <a:pt x="153" y="12"/>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EED9D8"/>
                  </a:solidFill>
                  <a:effectLst/>
                  <a:uLnTx/>
                  <a:uFillTx/>
                  <a:latin typeface="思源黑体 CN Normal" panose="020B0400000000000000" pitchFamily="34" charset="-122"/>
                  <a:ea typeface="思源黑体 CN Normal" panose="020B0400000000000000" pitchFamily="34" charset="-122"/>
                </a:endParaRPr>
              </a:p>
            </p:txBody>
          </p:sp>
          <p:sp>
            <p:nvSpPr>
              <p:cNvPr id="23" name="Freeform 239"/>
              <p:cNvSpPr/>
              <p:nvPr/>
            </p:nvSpPr>
            <p:spPr bwMode="auto">
              <a:xfrm>
                <a:off x="7219865" y="4430285"/>
                <a:ext cx="341550" cy="272156"/>
              </a:xfrm>
              <a:custGeom>
                <a:avLst/>
                <a:gdLst>
                  <a:gd name="T0" fmla="*/ 132 w 133"/>
                  <a:gd name="T1" fmla="*/ 80 h 106"/>
                  <a:gd name="T2" fmla="*/ 128 w 133"/>
                  <a:gd name="T3" fmla="*/ 73 h 106"/>
                  <a:gd name="T4" fmla="*/ 66 w 133"/>
                  <a:gd name="T5" fmla="*/ 35 h 106"/>
                  <a:gd name="T6" fmla="*/ 51 w 133"/>
                  <a:gd name="T7" fmla="*/ 7 h 106"/>
                  <a:gd name="T8" fmla="*/ 16 w 133"/>
                  <a:gd name="T9" fmla="*/ 7 h 106"/>
                  <a:gd name="T10" fmla="*/ 37 w 133"/>
                  <a:gd name="T11" fmla="*/ 21 h 106"/>
                  <a:gd name="T12" fmla="*/ 38 w 133"/>
                  <a:gd name="T13" fmla="*/ 26 h 106"/>
                  <a:gd name="T14" fmla="*/ 29 w 133"/>
                  <a:gd name="T15" fmla="*/ 41 h 106"/>
                  <a:gd name="T16" fmla="*/ 23 w 133"/>
                  <a:gd name="T17" fmla="*/ 42 h 106"/>
                  <a:gd name="T18" fmla="*/ 2 w 133"/>
                  <a:gd name="T19" fmla="*/ 29 h 106"/>
                  <a:gd name="T20" fmla="*/ 16 w 133"/>
                  <a:gd name="T21" fmla="*/ 61 h 106"/>
                  <a:gd name="T22" fmla="*/ 48 w 133"/>
                  <a:gd name="T23" fmla="*/ 63 h 106"/>
                  <a:gd name="T24" fmla="*/ 109 w 133"/>
                  <a:gd name="T25" fmla="*/ 104 h 106"/>
                  <a:gd name="T26" fmla="*/ 117 w 133"/>
                  <a:gd name="T27" fmla="*/ 105 h 106"/>
                  <a:gd name="T28" fmla="*/ 132 w 133"/>
                  <a:gd name="T29" fmla="*/ 8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3" h="106">
                    <a:moveTo>
                      <a:pt x="132" y="80"/>
                    </a:moveTo>
                    <a:cubicBezTo>
                      <a:pt x="132" y="78"/>
                      <a:pt x="130" y="75"/>
                      <a:pt x="128" y="73"/>
                    </a:cubicBezTo>
                    <a:cubicBezTo>
                      <a:pt x="108" y="61"/>
                      <a:pt x="87" y="48"/>
                      <a:pt x="66" y="35"/>
                    </a:cubicBezTo>
                    <a:cubicBezTo>
                      <a:pt x="66" y="24"/>
                      <a:pt x="61" y="13"/>
                      <a:pt x="51" y="7"/>
                    </a:cubicBezTo>
                    <a:cubicBezTo>
                      <a:pt x="40" y="0"/>
                      <a:pt x="26" y="0"/>
                      <a:pt x="16" y="7"/>
                    </a:cubicBezTo>
                    <a:cubicBezTo>
                      <a:pt x="37" y="21"/>
                      <a:pt x="37" y="21"/>
                      <a:pt x="37" y="21"/>
                    </a:cubicBezTo>
                    <a:cubicBezTo>
                      <a:pt x="39" y="22"/>
                      <a:pt x="39" y="25"/>
                      <a:pt x="38" y="26"/>
                    </a:cubicBezTo>
                    <a:cubicBezTo>
                      <a:pt x="29" y="41"/>
                      <a:pt x="29" y="41"/>
                      <a:pt x="29" y="41"/>
                    </a:cubicBezTo>
                    <a:cubicBezTo>
                      <a:pt x="27" y="43"/>
                      <a:pt x="25" y="43"/>
                      <a:pt x="23" y="42"/>
                    </a:cubicBezTo>
                    <a:cubicBezTo>
                      <a:pt x="2" y="29"/>
                      <a:pt x="2" y="29"/>
                      <a:pt x="2" y="29"/>
                    </a:cubicBezTo>
                    <a:cubicBezTo>
                      <a:pt x="0" y="41"/>
                      <a:pt x="5" y="54"/>
                      <a:pt x="16" y="61"/>
                    </a:cubicBezTo>
                    <a:cubicBezTo>
                      <a:pt x="26" y="68"/>
                      <a:pt x="38" y="68"/>
                      <a:pt x="48" y="63"/>
                    </a:cubicBezTo>
                    <a:cubicBezTo>
                      <a:pt x="68" y="77"/>
                      <a:pt x="88" y="90"/>
                      <a:pt x="109" y="104"/>
                    </a:cubicBezTo>
                    <a:cubicBezTo>
                      <a:pt x="110" y="105"/>
                      <a:pt x="114" y="106"/>
                      <a:pt x="117" y="105"/>
                    </a:cubicBezTo>
                    <a:cubicBezTo>
                      <a:pt x="126" y="101"/>
                      <a:pt x="133" y="91"/>
                      <a:pt x="132"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EED9D8"/>
                  </a:solidFill>
                  <a:effectLst/>
                  <a:uLnTx/>
                  <a:uFillTx/>
                  <a:latin typeface="思源黑体 CN Normal" panose="020B0400000000000000" pitchFamily="34" charset="-122"/>
                  <a:ea typeface="思源黑体 CN Normal" panose="020B0400000000000000" pitchFamily="34" charset="-122"/>
                </a:endParaRPr>
              </a:p>
            </p:txBody>
          </p:sp>
        </p:grpSp>
        <p:grpSp>
          <p:nvGrpSpPr>
            <p:cNvPr id="15" name="组合 14"/>
            <p:cNvGrpSpPr/>
            <p:nvPr/>
          </p:nvGrpSpPr>
          <p:grpSpPr>
            <a:xfrm>
              <a:off x="5081344" y="5263737"/>
              <a:ext cx="307005" cy="292866"/>
              <a:chOff x="8145843" y="5425657"/>
              <a:chExt cx="494435" cy="471664"/>
            </a:xfrm>
            <a:solidFill>
              <a:schemeClr val="bg1"/>
            </a:solidFill>
          </p:grpSpPr>
          <p:sp>
            <p:nvSpPr>
              <p:cNvPr id="16" name="Freeform 850"/>
              <p:cNvSpPr/>
              <p:nvPr/>
            </p:nvSpPr>
            <p:spPr bwMode="auto">
              <a:xfrm>
                <a:off x="8294391" y="5425657"/>
                <a:ext cx="89996" cy="101923"/>
              </a:xfrm>
              <a:custGeom>
                <a:avLst/>
                <a:gdLst>
                  <a:gd name="T0" fmla="*/ 9 w 35"/>
                  <a:gd name="T1" fmla="*/ 35 h 40"/>
                  <a:gd name="T2" fmla="*/ 5 w 35"/>
                  <a:gd name="T3" fmla="*/ 13 h 40"/>
                  <a:gd name="T4" fmla="*/ 27 w 35"/>
                  <a:gd name="T5" fmla="*/ 4 h 40"/>
                  <a:gd name="T6" fmla="*/ 30 w 35"/>
                  <a:gd name="T7" fmla="*/ 27 h 40"/>
                  <a:gd name="T8" fmla="*/ 9 w 35"/>
                  <a:gd name="T9" fmla="*/ 35 h 40"/>
                </a:gdLst>
                <a:ahLst/>
                <a:cxnLst>
                  <a:cxn ang="0">
                    <a:pos x="T0" y="T1"/>
                  </a:cxn>
                  <a:cxn ang="0">
                    <a:pos x="T2" y="T3"/>
                  </a:cxn>
                  <a:cxn ang="0">
                    <a:pos x="T4" y="T5"/>
                  </a:cxn>
                  <a:cxn ang="0">
                    <a:pos x="T6" y="T7"/>
                  </a:cxn>
                  <a:cxn ang="0">
                    <a:pos x="T8" y="T9"/>
                  </a:cxn>
                </a:cxnLst>
                <a:rect l="0" t="0" r="r" b="b"/>
                <a:pathLst>
                  <a:path w="35" h="40">
                    <a:moveTo>
                      <a:pt x="9" y="35"/>
                    </a:moveTo>
                    <a:cubicBezTo>
                      <a:pt x="2" y="31"/>
                      <a:pt x="0" y="21"/>
                      <a:pt x="5" y="13"/>
                    </a:cubicBezTo>
                    <a:cubicBezTo>
                      <a:pt x="10" y="4"/>
                      <a:pt x="20" y="0"/>
                      <a:pt x="27" y="4"/>
                    </a:cubicBezTo>
                    <a:cubicBezTo>
                      <a:pt x="34" y="8"/>
                      <a:pt x="35" y="19"/>
                      <a:pt x="30" y="27"/>
                    </a:cubicBezTo>
                    <a:cubicBezTo>
                      <a:pt x="25" y="36"/>
                      <a:pt x="16" y="40"/>
                      <a:pt x="9"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EED9D8"/>
                  </a:solidFill>
                  <a:effectLst/>
                  <a:uLnTx/>
                  <a:uFillTx/>
                  <a:latin typeface="思源黑体 CN Normal" panose="020B0400000000000000" pitchFamily="34" charset="-122"/>
                  <a:ea typeface="思源黑体 CN Normal" panose="020B0400000000000000" pitchFamily="34" charset="-122"/>
                </a:endParaRPr>
              </a:p>
            </p:txBody>
          </p:sp>
          <p:sp>
            <p:nvSpPr>
              <p:cNvPr id="17" name="Freeform 851"/>
              <p:cNvSpPr/>
              <p:nvPr/>
            </p:nvSpPr>
            <p:spPr bwMode="auto">
              <a:xfrm>
                <a:off x="8145843" y="5499388"/>
                <a:ext cx="489012" cy="397933"/>
              </a:xfrm>
              <a:custGeom>
                <a:avLst/>
                <a:gdLst>
                  <a:gd name="T0" fmla="*/ 3 w 191"/>
                  <a:gd name="T1" fmla="*/ 12 h 155"/>
                  <a:gd name="T2" fmla="*/ 4 w 191"/>
                  <a:gd name="T3" fmla="*/ 12 h 155"/>
                  <a:gd name="T4" fmla="*/ 10 w 191"/>
                  <a:gd name="T5" fmla="*/ 10 h 155"/>
                  <a:gd name="T6" fmla="*/ 35 w 191"/>
                  <a:gd name="T7" fmla="*/ 1 h 155"/>
                  <a:gd name="T8" fmla="*/ 58 w 191"/>
                  <a:gd name="T9" fmla="*/ 6 h 155"/>
                  <a:gd name="T10" fmla="*/ 52 w 191"/>
                  <a:gd name="T11" fmla="*/ 9 h 155"/>
                  <a:gd name="T12" fmla="*/ 50 w 191"/>
                  <a:gd name="T13" fmla="*/ 19 h 155"/>
                  <a:gd name="T14" fmla="*/ 60 w 191"/>
                  <a:gd name="T15" fmla="*/ 14 h 155"/>
                  <a:gd name="T16" fmla="*/ 64 w 191"/>
                  <a:gd name="T17" fmla="*/ 7 h 155"/>
                  <a:gd name="T18" fmla="*/ 65 w 191"/>
                  <a:gd name="T19" fmla="*/ 15 h 155"/>
                  <a:gd name="T20" fmla="*/ 53 w 191"/>
                  <a:gd name="T21" fmla="*/ 41 h 155"/>
                  <a:gd name="T22" fmla="*/ 65 w 191"/>
                  <a:gd name="T23" fmla="*/ 20 h 155"/>
                  <a:gd name="T24" fmla="*/ 70 w 191"/>
                  <a:gd name="T25" fmla="*/ 19 h 155"/>
                  <a:gd name="T26" fmla="*/ 75 w 191"/>
                  <a:gd name="T27" fmla="*/ 50 h 155"/>
                  <a:gd name="T28" fmla="*/ 95 w 191"/>
                  <a:gd name="T29" fmla="*/ 63 h 155"/>
                  <a:gd name="T30" fmla="*/ 130 w 191"/>
                  <a:gd name="T31" fmla="*/ 35 h 155"/>
                  <a:gd name="T32" fmla="*/ 191 w 191"/>
                  <a:gd name="T33" fmla="*/ 79 h 155"/>
                  <a:gd name="T34" fmla="*/ 183 w 191"/>
                  <a:gd name="T35" fmla="*/ 81 h 155"/>
                  <a:gd name="T36" fmla="*/ 92 w 191"/>
                  <a:gd name="T37" fmla="*/ 81 h 155"/>
                  <a:gd name="T38" fmla="*/ 77 w 191"/>
                  <a:gd name="T39" fmla="*/ 79 h 155"/>
                  <a:gd name="T40" fmla="*/ 71 w 191"/>
                  <a:gd name="T41" fmla="*/ 71 h 155"/>
                  <a:gd name="T42" fmla="*/ 61 w 191"/>
                  <a:gd name="T43" fmla="*/ 63 h 155"/>
                  <a:gd name="T44" fmla="*/ 61 w 191"/>
                  <a:gd name="T45" fmla="*/ 63 h 155"/>
                  <a:gd name="T46" fmla="*/ 61 w 191"/>
                  <a:gd name="T47" fmla="*/ 63 h 155"/>
                  <a:gd name="T48" fmla="*/ 57 w 191"/>
                  <a:gd name="T49" fmla="*/ 57 h 155"/>
                  <a:gd name="T50" fmla="*/ 57 w 191"/>
                  <a:gd name="T51" fmla="*/ 55 h 155"/>
                  <a:gd name="T52" fmla="*/ 56 w 191"/>
                  <a:gd name="T53" fmla="*/ 50 h 155"/>
                  <a:gd name="T54" fmla="*/ 60 w 191"/>
                  <a:gd name="T55" fmla="*/ 94 h 155"/>
                  <a:gd name="T56" fmla="*/ 46 w 191"/>
                  <a:gd name="T57" fmla="*/ 155 h 155"/>
                  <a:gd name="T58" fmla="*/ 41 w 191"/>
                  <a:gd name="T59" fmla="*/ 105 h 155"/>
                  <a:gd name="T60" fmla="*/ 40 w 191"/>
                  <a:gd name="T61" fmla="*/ 104 h 155"/>
                  <a:gd name="T62" fmla="*/ 32 w 191"/>
                  <a:gd name="T63" fmla="*/ 87 h 155"/>
                  <a:gd name="T64" fmla="*/ 5 w 191"/>
                  <a:gd name="T65" fmla="*/ 152 h 155"/>
                  <a:gd name="T66" fmla="*/ 2 w 191"/>
                  <a:gd name="T67" fmla="*/ 66 h 155"/>
                  <a:gd name="T68" fmla="*/ 15 w 191"/>
                  <a:gd name="T69" fmla="*/ 40 h 155"/>
                  <a:gd name="T70" fmla="*/ 1 w 191"/>
                  <a:gd name="T71" fmla="*/ 29 h 155"/>
                  <a:gd name="T72" fmla="*/ 0 w 191"/>
                  <a:gd name="T73" fmla="*/ 28 h 155"/>
                  <a:gd name="T74" fmla="*/ 3 w 191"/>
                  <a:gd name="T75" fmla="*/ 1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1" h="155">
                    <a:moveTo>
                      <a:pt x="3" y="12"/>
                    </a:moveTo>
                    <a:cubicBezTo>
                      <a:pt x="3" y="12"/>
                      <a:pt x="3" y="12"/>
                      <a:pt x="3" y="12"/>
                    </a:cubicBezTo>
                    <a:cubicBezTo>
                      <a:pt x="3" y="12"/>
                      <a:pt x="3" y="12"/>
                      <a:pt x="3" y="12"/>
                    </a:cubicBezTo>
                    <a:cubicBezTo>
                      <a:pt x="4" y="12"/>
                      <a:pt x="4" y="12"/>
                      <a:pt x="4" y="12"/>
                    </a:cubicBezTo>
                    <a:cubicBezTo>
                      <a:pt x="6" y="11"/>
                      <a:pt x="6" y="11"/>
                      <a:pt x="6" y="11"/>
                    </a:cubicBezTo>
                    <a:cubicBezTo>
                      <a:pt x="10" y="10"/>
                      <a:pt x="10" y="10"/>
                      <a:pt x="10" y="10"/>
                    </a:cubicBezTo>
                    <a:cubicBezTo>
                      <a:pt x="19" y="7"/>
                      <a:pt x="19" y="7"/>
                      <a:pt x="19" y="7"/>
                    </a:cubicBezTo>
                    <a:cubicBezTo>
                      <a:pt x="35" y="1"/>
                      <a:pt x="35" y="1"/>
                      <a:pt x="35" y="1"/>
                    </a:cubicBezTo>
                    <a:cubicBezTo>
                      <a:pt x="37" y="0"/>
                      <a:pt x="44" y="0"/>
                      <a:pt x="46" y="1"/>
                    </a:cubicBezTo>
                    <a:cubicBezTo>
                      <a:pt x="51" y="2"/>
                      <a:pt x="54" y="4"/>
                      <a:pt x="58" y="6"/>
                    </a:cubicBezTo>
                    <a:cubicBezTo>
                      <a:pt x="57" y="6"/>
                      <a:pt x="57" y="6"/>
                      <a:pt x="57" y="6"/>
                    </a:cubicBezTo>
                    <a:cubicBezTo>
                      <a:pt x="52" y="9"/>
                      <a:pt x="52" y="9"/>
                      <a:pt x="52" y="9"/>
                    </a:cubicBezTo>
                    <a:cubicBezTo>
                      <a:pt x="54" y="15"/>
                      <a:pt x="54" y="15"/>
                      <a:pt x="54" y="15"/>
                    </a:cubicBezTo>
                    <a:cubicBezTo>
                      <a:pt x="50" y="19"/>
                      <a:pt x="50" y="19"/>
                      <a:pt x="50" y="19"/>
                    </a:cubicBezTo>
                    <a:cubicBezTo>
                      <a:pt x="45" y="43"/>
                      <a:pt x="45" y="43"/>
                      <a:pt x="45" y="43"/>
                    </a:cubicBezTo>
                    <a:cubicBezTo>
                      <a:pt x="60" y="14"/>
                      <a:pt x="60" y="14"/>
                      <a:pt x="60" y="14"/>
                    </a:cubicBezTo>
                    <a:cubicBezTo>
                      <a:pt x="60" y="13"/>
                      <a:pt x="60" y="13"/>
                      <a:pt x="60" y="13"/>
                    </a:cubicBezTo>
                    <a:cubicBezTo>
                      <a:pt x="64" y="7"/>
                      <a:pt x="64" y="7"/>
                      <a:pt x="64" y="7"/>
                    </a:cubicBezTo>
                    <a:cubicBezTo>
                      <a:pt x="67" y="9"/>
                      <a:pt x="67" y="9"/>
                      <a:pt x="67" y="9"/>
                    </a:cubicBezTo>
                    <a:cubicBezTo>
                      <a:pt x="65" y="15"/>
                      <a:pt x="65" y="15"/>
                      <a:pt x="65" y="15"/>
                    </a:cubicBezTo>
                    <a:cubicBezTo>
                      <a:pt x="64" y="16"/>
                      <a:pt x="64" y="16"/>
                      <a:pt x="64" y="16"/>
                    </a:cubicBezTo>
                    <a:cubicBezTo>
                      <a:pt x="53" y="41"/>
                      <a:pt x="53" y="41"/>
                      <a:pt x="53" y="41"/>
                    </a:cubicBezTo>
                    <a:cubicBezTo>
                      <a:pt x="65" y="26"/>
                      <a:pt x="65" y="26"/>
                      <a:pt x="65" y="26"/>
                    </a:cubicBezTo>
                    <a:cubicBezTo>
                      <a:pt x="65" y="20"/>
                      <a:pt x="65" y="20"/>
                      <a:pt x="65" y="20"/>
                    </a:cubicBezTo>
                    <a:cubicBezTo>
                      <a:pt x="69" y="19"/>
                      <a:pt x="69" y="19"/>
                      <a:pt x="69" y="19"/>
                    </a:cubicBezTo>
                    <a:cubicBezTo>
                      <a:pt x="69" y="19"/>
                      <a:pt x="69" y="19"/>
                      <a:pt x="70" y="19"/>
                    </a:cubicBezTo>
                    <a:cubicBezTo>
                      <a:pt x="75" y="50"/>
                      <a:pt x="75" y="50"/>
                      <a:pt x="75" y="50"/>
                    </a:cubicBezTo>
                    <a:cubicBezTo>
                      <a:pt x="75" y="50"/>
                      <a:pt x="75" y="50"/>
                      <a:pt x="75" y="50"/>
                    </a:cubicBezTo>
                    <a:cubicBezTo>
                      <a:pt x="82" y="55"/>
                      <a:pt x="82" y="55"/>
                      <a:pt x="82" y="55"/>
                    </a:cubicBezTo>
                    <a:cubicBezTo>
                      <a:pt x="95" y="63"/>
                      <a:pt x="95" y="63"/>
                      <a:pt x="95" y="63"/>
                    </a:cubicBezTo>
                    <a:cubicBezTo>
                      <a:pt x="95" y="64"/>
                      <a:pt x="95" y="64"/>
                      <a:pt x="95" y="64"/>
                    </a:cubicBezTo>
                    <a:cubicBezTo>
                      <a:pt x="130" y="35"/>
                      <a:pt x="130" y="35"/>
                      <a:pt x="130" y="35"/>
                    </a:cubicBezTo>
                    <a:cubicBezTo>
                      <a:pt x="132" y="33"/>
                      <a:pt x="136" y="33"/>
                      <a:pt x="138" y="35"/>
                    </a:cubicBezTo>
                    <a:cubicBezTo>
                      <a:pt x="191" y="79"/>
                      <a:pt x="191" y="79"/>
                      <a:pt x="191" y="79"/>
                    </a:cubicBezTo>
                    <a:cubicBezTo>
                      <a:pt x="190" y="80"/>
                      <a:pt x="189" y="81"/>
                      <a:pt x="187" y="81"/>
                    </a:cubicBezTo>
                    <a:cubicBezTo>
                      <a:pt x="183" y="81"/>
                      <a:pt x="183" y="81"/>
                      <a:pt x="183" y="81"/>
                    </a:cubicBezTo>
                    <a:cubicBezTo>
                      <a:pt x="94" y="67"/>
                      <a:pt x="94" y="67"/>
                      <a:pt x="94" y="67"/>
                    </a:cubicBezTo>
                    <a:cubicBezTo>
                      <a:pt x="92" y="81"/>
                      <a:pt x="92" y="81"/>
                      <a:pt x="92" y="81"/>
                    </a:cubicBezTo>
                    <a:cubicBezTo>
                      <a:pt x="80" y="81"/>
                      <a:pt x="80" y="81"/>
                      <a:pt x="80" y="81"/>
                    </a:cubicBezTo>
                    <a:cubicBezTo>
                      <a:pt x="79" y="81"/>
                      <a:pt x="78" y="80"/>
                      <a:pt x="77" y="79"/>
                    </a:cubicBezTo>
                    <a:cubicBezTo>
                      <a:pt x="79" y="77"/>
                      <a:pt x="79" y="77"/>
                      <a:pt x="79" y="77"/>
                    </a:cubicBezTo>
                    <a:cubicBezTo>
                      <a:pt x="71" y="71"/>
                      <a:pt x="71" y="71"/>
                      <a:pt x="71" y="71"/>
                    </a:cubicBezTo>
                    <a:cubicBezTo>
                      <a:pt x="65" y="66"/>
                      <a:pt x="65" y="66"/>
                      <a:pt x="65" y="66"/>
                    </a:cubicBezTo>
                    <a:cubicBezTo>
                      <a:pt x="61" y="63"/>
                      <a:pt x="61" y="63"/>
                      <a:pt x="61" y="63"/>
                    </a:cubicBezTo>
                    <a:cubicBezTo>
                      <a:pt x="61" y="63"/>
                      <a:pt x="61" y="63"/>
                      <a:pt x="61" y="63"/>
                    </a:cubicBezTo>
                    <a:cubicBezTo>
                      <a:pt x="61" y="63"/>
                      <a:pt x="61" y="63"/>
                      <a:pt x="61" y="63"/>
                    </a:cubicBezTo>
                    <a:cubicBezTo>
                      <a:pt x="61" y="63"/>
                      <a:pt x="61" y="63"/>
                      <a:pt x="61" y="63"/>
                    </a:cubicBezTo>
                    <a:cubicBezTo>
                      <a:pt x="61" y="63"/>
                      <a:pt x="61" y="63"/>
                      <a:pt x="61" y="63"/>
                    </a:cubicBezTo>
                    <a:cubicBezTo>
                      <a:pt x="53" y="50"/>
                      <a:pt x="59" y="59"/>
                      <a:pt x="57" y="57"/>
                    </a:cubicBezTo>
                    <a:cubicBezTo>
                      <a:pt x="57" y="57"/>
                      <a:pt x="57" y="57"/>
                      <a:pt x="57" y="57"/>
                    </a:cubicBezTo>
                    <a:cubicBezTo>
                      <a:pt x="57" y="56"/>
                      <a:pt x="57" y="56"/>
                      <a:pt x="57" y="56"/>
                    </a:cubicBezTo>
                    <a:cubicBezTo>
                      <a:pt x="57" y="55"/>
                      <a:pt x="57" y="55"/>
                      <a:pt x="57" y="55"/>
                    </a:cubicBezTo>
                    <a:cubicBezTo>
                      <a:pt x="57" y="53"/>
                      <a:pt x="57" y="53"/>
                      <a:pt x="57" y="53"/>
                    </a:cubicBezTo>
                    <a:cubicBezTo>
                      <a:pt x="56" y="50"/>
                      <a:pt x="56" y="50"/>
                      <a:pt x="56" y="50"/>
                    </a:cubicBezTo>
                    <a:cubicBezTo>
                      <a:pt x="54" y="56"/>
                      <a:pt x="51" y="63"/>
                      <a:pt x="49" y="71"/>
                    </a:cubicBezTo>
                    <a:cubicBezTo>
                      <a:pt x="51" y="76"/>
                      <a:pt x="55" y="85"/>
                      <a:pt x="60" y="94"/>
                    </a:cubicBezTo>
                    <a:cubicBezTo>
                      <a:pt x="65" y="120"/>
                      <a:pt x="64" y="137"/>
                      <a:pt x="65" y="154"/>
                    </a:cubicBezTo>
                    <a:cubicBezTo>
                      <a:pt x="46" y="155"/>
                      <a:pt x="46" y="155"/>
                      <a:pt x="46" y="155"/>
                    </a:cubicBezTo>
                    <a:cubicBezTo>
                      <a:pt x="41" y="111"/>
                      <a:pt x="41" y="111"/>
                      <a:pt x="41" y="111"/>
                    </a:cubicBezTo>
                    <a:cubicBezTo>
                      <a:pt x="41" y="105"/>
                      <a:pt x="41" y="105"/>
                      <a:pt x="41" y="105"/>
                    </a:cubicBezTo>
                    <a:cubicBezTo>
                      <a:pt x="41" y="105"/>
                      <a:pt x="41" y="105"/>
                      <a:pt x="41" y="105"/>
                    </a:cubicBezTo>
                    <a:cubicBezTo>
                      <a:pt x="40" y="104"/>
                      <a:pt x="40" y="104"/>
                      <a:pt x="40" y="104"/>
                    </a:cubicBezTo>
                    <a:cubicBezTo>
                      <a:pt x="35" y="94"/>
                      <a:pt x="35" y="94"/>
                      <a:pt x="35" y="94"/>
                    </a:cubicBezTo>
                    <a:cubicBezTo>
                      <a:pt x="32" y="87"/>
                      <a:pt x="32" y="87"/>
                      <a:pt x="32" y="87"/>
                    </a:cubicBezTo>
                    <a:cubicBezTo>
                      <a:pt x="31" y="106"/>
                      <a:pt x="28" y="136"/>
                      <a:pt x="25" y="154"/>
                    </a:cubicBezTo>
                    <a:cubicBezTo>
                      <a:pt x="5" y="152"/>
                      <a:pt x="5" y="152"/>
                      <a:pt x="5" y="152"/>
                    </a:cubicBezTo>
                    <a:cubicBezTo>
                      <a:pt x="8" y="124"/>
                      <a:pt x="10" y="98"/>
                      <a:pt x="11" y="70"/>
                    </a:cubicBezTo>
                    <a:cubicBezTo>
                      <a:pt x="8" y="69"/>
                      <a:pt x="5" y="67"/>
                      <a:pt x="2" y="66"/>
                    </a:cubicBezTo>
                    <a:cubicBezTo>
                      <a:pt x="2" y="66"/>
                      <a:pt x="2" y="66"/>
                      <a:pt x="2" y="66"/>
                    </a:cubicBezTo>
                    <a:cubicBezTo>
                      <a:pt x="6" y="57"/>
                      <a:pt x="11" y="49"/>
                      <a:pt x="15" y="40"/>
                    </a:cubicBezTo>
                    <a:cubicBezTo>
                      <a:pt x="1" y="29"/>
                      <a:pt x="1" y="29"/>
                      <a:pt x="1" y="29"/>
                    </a:cubicBezTo>
                    <a:cubicBezTo>
                      <a:pt x="1" y="29"/>
                      <a:pt x="1" y="29"/>
                      <a:pt x="1" y="29"/>
                    </a:cubicBezTo>
                    <a:cubicBezTo>
                      <a:pt x="0" y="28"/>
                      <a:pt x="0" y="28"/>
                      <a:pt x="0" y="28"/>
                    </a:cubicBezTo>
                    <a:cubicBezTo>
                      <a:pt x="0" y="28"/>
                      <a:pt x="0" y="28"/>
                      <a:pt x="0" y="28"/>
                    </a:cubicBezTo>
                    <a:cubicBezTo>
                      <a:pt x="0" y="28"/>
                      <a:pt x="0" y="28"/>
                      <a:pt x="0" y="28"/>
                    </a:cubicBezTo>
                    <a:cubicBezTo>
                      <a:pt x="0" y="28"/>
                      <a:pt x="3" y="8"/>
                      <a:pt x="3"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EED9D8"/>
                  </a:solidFill>
                  <a:effectLst/>
                  <a:uLnTx/>
                  <a:uFillTx/>
                  <a:latin typeface="思源黑体 CN Normal" panose="020B0400000000000000" pitchFamily="34" charset="-122"/>
                  <a:ea typeface="思源黑体 CN Normal" panose="020B0400000000000000" pitchFamily="34" charset="-122"/>
                </a:endParaRPr>
              </a:p>
            </p:txBody>
          </p:sp>
          <p:sp>
            <p:nvSpPr>
              <p:cNvPr id="18" name="Freeform 852"/>
              <p:cNvSpPr>
                <a:spLocks noEditPoints="1"/>
              </p:cNvSpPr>
              <p:nvPr/>
            </p:nvSpPr>
            <p:spPr bwMode="auto">
              <a:xfrm>
                <a:off x="8337762" y="5711908"/>
                <a:ext cx="302516" cy="176739"/>
              </a:xfrm>
              <a:custGeom>
                <a:avLst/>
                <a:gdLst>
                  <a:gd name="T0" fmla="*/ 63 w 118"/>
                  <a:gd name="T1" fmla="*/ 46 h 69"/>
                  <a:gd name="T2" fmla="*/ 118 w 118"/>
                  <a:gd name="T3" fmla="*/ 0 h 69"/>
                  <a:gd name="T4" fmla="*/ 118 w 118"/>
                  <a:gd name="T5" fmla="*/ 63 h 69"/>
                  <a:gd name="T6" fmla="*/ 112 w 118"/>
                  <a:gd name="T7" fmla="*/ 69 h 69"/>
                  <a:gd name="T8" fmla="*/ 5 w 118"/>
                  <a:gd name="T9" fmla="*/ 69 h 69"/>
                  <a:gd name="T10" fmla="*/ 0 w 118"/>
                  <a:gd name="T11" fmla="*/ 63 h 69"/>
                  <a:gd name="T12" fmla="*/ 0 w 118"/>
                  <a:gd name="T13" fmla="*/ 0 h 69"/>
                  <a:gd name="T14" fmla="*/ 55 w 118"/>
                  <a:gd name="T15" fmla="*/ 46 h 69"/>
                  <a:gd name="T16" fmla="*/ 63 w 118"/>
                  <a:gd name="T17" fmla="*/ 46 h 69"/>
                  <a:gd name="T18" fmla="*/ 84 w 118"/>
                  <a:gd name="T19" fmla="*/ 39 h 69"/>
                  <a:gd name="T20" fmla="*/ 110 w 118"/>
                  <a:gd name="T21" fmla="*/ 64 h 69"/>
                  <a:gd name="T22" fmla="*/ 111 w 118"/>
                  <a:gd name="T23" fmla="*/ 64 h 69"/>
                  <a:gd name="T24" fmla="*/ 113 w 118"/>
                  <a:gd name="T25" fmla="*/ 64 h 69"/>
                  <a:gd name="T26" fmla="*/ 113 w 118"/>
                  <a:gd name="T27" fmla="*/ 61 h 69"/>
                  <a:gd name="T28" fmla="*/ 87 w 118"/>
                  <a:gd name="T29" fmla="*/ 36 h 69"/>
                  <a:gd name="T30" fmla="*/ 84 w 118"/>
                  <a:gd name="T31" fmla="*/ 37 h 69"/>
                  <a:gd name="T32" fmla="*/ 84 w 118"/>
                  <a:gd name="T33" fmla="*/ 39 h 69"/>
                  <a:gd name="T34" fmla="*/ 34 w 118"/>
                  <a:gd name="T35" fmla="*/ 37 h 69"/>
                  <a:gd name="T36" fmla="*/ 31 w 118"/>
                  <a:gd name="T37" fmla="*/ 36 h 69"/>
                  <a:gd name="T38" fmla="*/ 5 w 118"/>
                  <a:gd name="T39" fmla="*/ 61 h 69"/>
                  <a:gd name="T40" fmla="*/ 5 w 118"/>
                  <a:gd name="T41" fmla="*/ 64 h 69"/>
                  <a:gd name="T42" fmla="*/ 6 w 118"/>
                  <a:gd name="T43" fmla="*/ 64 h 69"/>
                  <a:gd name="T44" fmla="*/ 8 w 118"/>
                  <a:gd name="T45" fmla="*/ 64 h 69"/>
                  <a:gd name="T46" fmla="*/ 34 w 118"/>
                  <a:gd name="T47" fmla="*/ 39 h 69"/>
                  <a:gd name="T48" fmla="*/ 34 w 118"/>
                  <a:gd name="T49" fmla="*/ 3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8" h="69">
                    <a:moveTo>
                      <a:pt x="63" y="46"/>
                    </a:moveTo>
                    <a:cubicBezTo>
                      <a:pt x="118" y="0"/>
                      <a:pt x="118" y="0"/>
                      <a:pt x="118" y="0"/>
                    </a:cubicBezTo>
                    <a:cubicBezTo>
                      <a:pt x="118" y="63"/>
                      <a:pt x="118" y="63"/>
                      <a:pt x="118" y="63"/>
                    </a:cubicBezTo>
                    <a:cubicBezTo>
                      <a:pt x="118" y="66"/>
                      <a:pt x="116" y="69"/>
                      <a:pt x="112" y="69"/>
                    </a:cubicBezTo>
                    <a:cubicBezTo>
                      <a:pt x="5" y="69"/>
                      <a:pt x="5" y="69"/>
                      <a:pt x="5" y="69"/>
                    </a:cubicBezTo>
                    <a:cubicBezTo>
                      <a:pt x="2" y="69"/>
                      <a:pt x="0" y="66"/>
                      <a:pt x="0" y="63"/>
                    </a:cubicBezTo>
                    <a:cubicBezTo>
                      <a:pt x="0" y="0"/>
                      <a:pt x="0" y="0"/>
                      <a:pt x="0" y="0"/>
                    </a:cubicBezTo>
                    <a:cubicBezTo>
                      <a:pt x="55" y="46"/>
                      <a:pt x="55" y="46"/>
                      <a:pt x="55" y="46"/>
                    </a:cubicBezTo>
                    <a:cubicBezTo>
                      <a:pt x="57" y="47"/>
                      <a:pt x="61" y="47"/>
                      <a:pt x="63" y="46"/>
                    </a:cubicBezTo>
                    <a:close/>
                    <a:moveTo>
                      <a:pt x="84" y="39"/>
                    </a:moveTo>
                    <a:cubicBezTo>
                      <a:pt x="110" y="64"/>
                      <a:pt x="110" y="64"/>
                      <a:pt x="110" y="64"/>
                    </a:cubicBezTo>
                    <a:cubicBezTo>
                      <a:pt x="110" y="64"/>
                      <a:pt x="111" y="64"/>
                      <a:pt x="111" y="64"/>
                    </a:cubicBezTo>
                    <a:cubicBezTo>
                      <a:pt x="112" y="64"/>
                      <a:pt x="112" y="64"/>
                      <a:pt x="113" y="64"/>
                    </a:cubicBezTo>
                    <a:cubicBezTo>
                      <a:pt x="113" y="63"/>
                      <a:pt x="113" y="62"/>
                      <a:pt x="113" y="61"/>
                    </a:cubicBezTo>
                    <a:cubicBezTo>
                      <a:pt x="87" y="36"/>
                      <a:pt x="87" y="36"/>
                      <a:pt x="87" y="36"/>
                    </a:cubicBezTo>
                    <a:cubicBezTo>
                      <a:pt x="86" y="36"/>
                      <a:pt x="85" y="36"/>
                      <a:pt x="84" y="37"/>
                    </a:cubicBezTo>
                    <a:cubicBezTo>
                      <a:pt x="84" y="37"/>
                      <a:pt x="84" y="38"/>
                      <a:pt x="84" y="39"/>
                    </a:cubicBezTo>
                    <a:close/>
                    <a:moveTo>
                      <a:pt x="34" y="37"/>
                    </a:moveTo>
                    <a:cubicBezTo>
                      <a:pt x="33" y="36"/>
                      <a:pt x="32" y="36"/>
                      <a:pt x="31" y="36"/>
                    </a:cubicBezTo>
                    <a:cubicBezTo>
                      <a:pt x="5" y="61"/>
                      <a:pt x="5" y="61"/>
                      <a:pt x="5" y="61"/>
                    </a:cubicBezTo>
                    <a:cubicBezTo>
                      <a:pt x="4" y="62"/>
                      <a:pt x="4" y="63"/>
                      <a:pt x="5" y="64"/>
                    </a:cubicBezTo>
                    <a:cubicBezTo>
                      <a:pt x="5" y="64"/>
                      <a:pt x="6" y="64"/>
                      <a:pt x="6" y="64"/>
                    </a:cubicBezTo>
                    <a:cubicBezTo>
                      <a:pt x="7" y="64"/>
                      <a:pt x="7" y="64"/>
                      <a:pt x="8" y="64"/>
                    </a:cubicBezTo>
                    <a:cubicBezTo>
                      <a:pt x="34" y="39"/>
                      <a:pt x="34" y="39"/>
                      <a:pt x="34" y="39"/>
                    </a:cubicBezTo>
                    <a:cubicBezTo>
                      <a:pt x="34" y="38"/>
                      <a:pt x="34" y="37"/>
                      <a:pt x="34"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EED9D8"/>
                  </a:solidFill>
                  <a:effectLst/>
                  <a:uLnTx/>
                  <a:uFillTx/>
                  <a:latin typeface="思源黑体 CN Normal" panose="020B0400000000000000" pitchFamily="34" charset="-122"/>
                  <a:ea typeface="思源黑体 CN Normal" panose="020B0400000000000000" pitchFamily="34" charset="-122"/>
                </a:endParaRPr>
              </a:p>
            </p:txBody>
          </p:sp>
          <p:sp>
            <p:nvSpPr>
              <p:cNvPr id="19" name="Freeform 853"/>
              <p:cNvSpPr/>
              <p:nvPr/>
            </p:nvSpPr>
            <p:spPr bwMode="auto">
              <a:xfrm>
                <a:off x="8414746" y="5709740"/>
                <a:ext cx="169148" cy="43371"/>
              </a:xfrm>
              <a:custGeom>
                <a:avLst/>
                <a:gdLst>
                  <a:gd name="T0" fmla="*/ 4 w 66"/>
                  <a:gd name="T1" fmla="*/ 1 h 17"/>
                  <a:gd name="T2" fmla="*/ 63 w 66"/>
                  <a:gd name="T3" fmla="*/ 11 h 17"/>
                  <a:gd name="T4" fmla="*/ 66 w 66"/>
                  <a:gd name="T5" fmla="*/ 15 h 17"/>
                  <a:gd name="T6" fmla="*/ 62 w 66"/>
                  <a:gd name="T7" fmla="*/ 17 h 17"/>
                  <a:gd name="T8" fmla="*/ 62 w 66"/>
                  <a:gd name="T9" fmla="*/ 17 h 17"/>
                  <a:gd name="T10" fmla="*/ 2 w 66"/>
                  <a:gd name="T11" fmla="*/ 7 h 17"/>
                  <a:gd name="T12" fmla="*/ 0 w 66"/>
                  <a:gd name="T13" fmla="*/ 3 h 17"/>
                  <a:gd name="T14" fmla="*/ 4 w 66"/>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17">
                    <a:moveTo>
                      <a:pt x="4" y="1"/>
                    </a:moveTo>
                    <a:cubicBezTo>
                      <a:pt x="63" y="11"/>
                      <a:pt x="63" y="11"/>
                      <a:pt x="63" y="11"/>
                    </a:cubicBezTo>
                    <a:cubicBezTo>
                      <a:pt x="65" y="11"/>
                      <a:pt x="66" y="13"/>
                      <a:pt x="66" y="15"/>
                    </a:cubicBezTo>
                    <a:cubicBezTo>
                      <a:pt x="65" y="16"/>
                      <a:pt x="64" y="17"/>
                      <a:pt x="62" y="17"/>
                    </a:cubicBezTo>
                    <a:cubicBezTo>
                      <a:pt x="62" y="17"/>
                      <a:pt x="62" y="17"/>
                      <a:pt x="62" y="17"/>
                    </a:cubicBezTo>
                    <a:cubicBezTo>
                      <a:pt x="2" y="7"/>
                      <a:pt x="2" y="7"/>
                      <a:pt x="2" y="7"/>
                    </a:cubicBezTo>
                    <a:cubicBezTo>
                      <a:pt x="1" y="7"/>
                      <a:pt x="0" y="5"/>
                      <a:pt x="0" y="3"/>
                    </a:cubicBezTo>
                    <a:cubicBezTo>
                      <a:pt x="0" y="2"/>
                      <a:pt x="2" y="0"/>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EED9D8"/>
                  </a:solidFill>
                  <a:effectLst/>
                  <a:uLnTx/>
                  <a:uFillTx/>
                  <a:latin typeface="思源黑体 CN Normal" panose="020B0400000000000000" pitchFamily="34" charset="-122"/>
                  <a:ea typeface="思源黑体 CN Normal" panose="020B0400000000000000" pitchFamily="34" charset="-122"/>
                </a:endParaRPr>
              </a:p>
            </p:txBody>
          </p:sp>
          <p:sp>
            <p:nvSpPr>
              <p:cNvPr id="20" name="Freeform 854"/>
              <p:cNvSpPr/>
              <p:nvPr/>
            </p:nvSpPr>
            <p:spPr bwMode="auto">
              <a:xfrm>
                <a:off x="8407156" y="5743352"/>
                <a:ext cx="135536" cy="35782"/>
              </a:xfrm>
              <a:custGeom>
                <a:avLst/>
                <a:gdLst>
                  <a:gd name="T0" fmla="*/ 1 w 53"/>
                  <a:gd name="T1" fmla="*/ 3 h 14"/>
                  <a:gd name="T2" fmla="*/ 4 w 53"/>
                  <a:gd name="T3" fmla="*/ 0 h 14"/>
                  <a:gd name="T4" fmla="*/ 50 w 53"/>
                  <a:gd name="T5" fmla="*/ 8 h 14"/>
                  <a:gd name="T6" fmla="*/ 53 w 53"/>
                  <a:gd name="T7" fmla="*/ 12 h 14"/>
                  <a:gd name="T8" fmla="*/ 50 w 53"/>
                  <a:gd name="T9" fmla="*/ 14 h 14"/>
                  <a:gd name="T10" fmla="*/ 49 w 53"/>
                  <a:gd name="T11" fmla="*/ 14 h 14"/>
                  <a:gd name="T12" fmla="*/ 3 w 53"/>
                  <a:gd name="T13" fmla="*/ 7 h 14"/>
                  <a:gd name="T14" fmla="*/ 1 w 53"/>
                  <a:gd name="T15" fmla="*/ 3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14">
                    <a:moveTo>
                      <a:pt x="1" y="3"/>
                    </a:moveTo>
                    <a:cubicBezTo>
                      <a:pt x="1" y="1"/>
                      <a:pt x="2" y="0"/>
                      <a:pt x="4" y="0"/>
                    </a:cubicBezTo>
                    <a:cubicBezTo>
                      <a:pt x="50" y="8"/>
                      <a:pt x="50" y="8"/>
                      <a:pt x="50" y="8"/>
                    </a:cubicBezTo>
                    <a:cubicBezTo>
                      <a:pt x="52" y="8"/>
                      <a:pt x="53" y="10"/>
                      <a:pt x="53" y="12"/>
                    </a:cubicBezTo>
                    <a:cubicBezTo>
                      <a:pt x="53" y="13"/>
                      <a:pt x="51" y="14"/>
                      <a:pt x="50" y="14"/>
                    </a:cubicBezTo>
                    <a:cubicBezTo>
                      <a:pt x="50" y="14"/>
                      <a:pt x="49" y="14"/>
                      <a:pt x="49" y="14"/>
                    </a:cubicBezTo>
                    <a:cubicBezTo>
                      <a:pt x="3" y="7"/>
                      <a:pt x="3" y="7"/>
                      <a:pt x="3" y="7"/>
                    </a:cubicBezTo>
                    <a:cubicBezTo>
                      <a:pt x="1" y="6"/>
                      <a:pt x="0" y="5"/>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EED9D8"/>
                  </a:solidFill>
                  <a:effectLst/>
                  <a:uLnTx/>
                  <a:uFillTx/>
                  <a:latin typeface="思源黑体 CN Normal" panose="020B0400000000000000" pitchFamily="34" charset="-122"/>
                  <a:ea typeface="思源黑体 CN Normal" panose="020B0400000000000000" pitchFamily="34" charset="-122"/>
                </a:endParaRPr>
              </a:p>
            </p:txBody>
          </p:sp>
          <p:sp>
            <p:nvSpPr>
              <p:cNvPr id="21" name="Freeform 855"/>
              <p:cNvSpPr/>
              <p:nvPr/>
            </p:nvSpPr>
            <p:spPr bwMode="auto">
              <a:xfrm>
                <a:off x="8450527" y="5784555"/>
                <a:ext cx="61805" cy="22770"/>
              </a:xfrm>
              <a:custGeom>
                <a:avLst/>
                <a:gdLst>
                  <a:gd name="T0" fmla="*/ 21 w 24"/>
                  <a:gd name="T1" fmla="*/ 3 h 9"/>
                  <a:gd name="T2" fmla="*/ 24 w 24"/>
                  <a:gd name="T3" fmla="*/ 6 h 9"/>
                  <a:gd name="T4" fmla="*/ 21 w 24"/>
                  <a:gd name="T5" fmla="*/ 9 h 9"/>
                  <a:gd name="T6" fmla="*/ 20 w 24"/>
                  <a:gd name="T7" fmla="*/ 9 h 9"/>
                  <a:gd name="T8" fmla="*/ 3 w 24"/>
                  <a:gd name="T9" fmla="*/ 6 h 9"/>
                  <a:gd name="T10" fmla="*/ 0 w 24"/>
                  <a:gd name="T11" fmla="*/ 3 h 9"/>
                  <a:gd name="T12" fmla="*/ 4 w 24"/>
                  <a:gd name="T13" fmla="*/ 0 h 9"/>
                  <a:gd name="T14" fmla="*/ 21 w 24"/>
                  <a:gd name="T15" fmla="*/ 3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9">
                    <a:moveTo>
                      <a:pt x="21" y="3"/>
                    </a:moveTo>
                    <a:cubicBezTo>
                      <a:pt x="23" y="3"/>
                      <a:pt x="24" y="5"/>
                      <a:pt x="24" y="6"/>
                    </a:cubicBezTo>
                    <a:cubicBezTo>
                      <a:pt x="24" y="8"/>
                      <a:pt x="22" y="9"/>
                      <a:pt x="21" y="9"/>
                    </a:cubicBezTo>
                    <a:cubicBezTo>
                      <a:pt x="21" y="9"/>
                      <a:pt x="21" y="9"/>
                      <a:pt x="20" y="9"/>
                    </a:cubicBezTo>
                    <a:cubicBezTo>
                      <a:pt x="3" y="6"/>
                      <a:pt x="3" y="6"/>
                      <a:pt x="3" y="6"/>
                    </a:cubicBezTo>
                    <a:cubicBezTo>
                      <a:pt x="1" y="6"/>
                      <a:pt x="0" y="4"/>
                      <a:pt x="0" y="3"/>
                    </a:cubicBezTo>
                    <a:cubicBezTo>
                      <a:pt x="0" y="1"/>
                      <a:pt x="2" y="0"/>
                      <a:pt x="4" y="0"/>
                    </a:cubicBezTo>
                    <a:lnTo>
                      <a:pt x="2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EED9D8"/>
                  </a:solidFill>
                  <a:effectLst/>
                  <a:uLnTx/>
                  <a:uFillTx/>
                  <a:latin typeface="思源黑体 CN Normal" panose="020B0400000000000000" pitchFamily="34" charset="-122"/>
                  <a:ea typeface="思源黑体 CN Normal" panose="020B0400000000000000" pitchFamily="34"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3563332" cy="6852561"/>
          </a:xfrm>
          <a:prstGeom prst="rect">
            <a:avLst/>
          </a:prstGeom>
        </p:spPr>
      </p:pic>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77098" r="17685"/>
          <a:stretch>
            <a:fillRect/>
          </a:stretch>
        </p:blipFill>
        <p:spPr>
          <a:xfrm rot="16200000">
            <a:off x="5883895" y="-5883895"/>
            <a:ext cx="424208" cy="12191999"/>
          </a:xfrm>
          <a:prstGeom prst="rect">
            <a:avLst/>
          </a:prstGeom>
        </p:spPr>
      </p:pic>
      <p:pic>
        <p:nvPicPr>
          <p:cNvPr id="7" name="图片 6"/>
          <p:cNvPicPr>
            <a:picLocks noChangeAspect="1"/>
          </p:cNvPicPr>
          <p:nvPr/>
        </p:nvPicPr>
        <p:blipFill rotWithShape="1">
          <a:blip r:embed="rId2" cstate="print">
            <a:extLst>
              <a:ext uri="{28A0092B-C50C-407E-A947-70E740481C1C}">
                <a14:useLocalDpi xmlns:a14="http://schemas.microsoft.com/office/drawing/2010/main" val="0"/>
              </a:ext>
            </a:extLst>
          </a:blip>
          <a:srcRect l="77098" r="17685"/>
          <a:stretch>
            <a:fillRect/>
          </a:stretch>
        </p:blipFill>
        <p:spPr>
          <a:xfrm rot="16200000" flipH="1" flipV="1">
            <a:off x="5883896" y="549896"/>
            <a:ext cx="424208" cy="12191999"/>
          </a:xfrm>
          <a:prstGeom prst="rect">
            <a:avLst/>
          </a:prstGeom>
        </p:spPr>
      </p:pic>
      <p:sp>
        <p:nvSpPr>
          <p:cNvPr id="4" name="矩形 3"/>
          <p:cNvSpPr/>
          <p:nvPr/>
        </p:nvSpPr>
        <p:spPr>
          <a:xfrm>
            <a:off x="5349240" y="0"/>
            <a:ext cx="4416819" cy="6858000"/>
          </a:xfrm>
          <a:prstGeom prst="rect">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5731700" y="2267930"/>
            <a:ext cx="3374515" cy="2022243"/>
            <a:chOff x="5731700" y="2267930"/>
            <a:chExt cx="3374515" cy="2022243"/>
          </a:xfrm>
        </p:grpSpPr>
        <p:grpSp>
          <p:nvGrpSpPr>
            <p:cNvPr id="3" name="组合 2"/>
            <p:cNvGrpSpPr/>
            <p:nvPr/>
          </p:nvGrpSpPr>
          <p:grpSpPr>
            <a:xfrm>
              <a:off x="5802129" y="3302624"/>
              <a:ext cx="3233660" cy="987549"/>
              <a:chOff x="5872556" y="3029246"/>
              <a:chExt cx="3233660" cy="987549"/>
            </a:xfrm>
          </p:grpSpPr>
          <p:sp>
            <p:nvSpPr>
              <p:cNvPr id="9" name="文本框 8"/>
              <p:cNvSpPr txBox="1"/>
              <p:nvPr/>
            </p:nvSpPr>
            <p:spPr>
              <a:xfrm>
                <a:off x="5872556" y="3029246"/>
                <a:ext cx="3233660" cy="584775"/>
              </a:xfrm>
              <a:prstGeom prst="rect">
                <a:avLst/>
              </a:prstGeom>
              <a:noFill/>
            </p:spPr>
            <p:txBody>
              <a:bodyPr wrap="square" rtlCol="0">
                <a:spAutoFit/>
              </a:bodyPr>
              <a:lstStyle/>
              <a:p>
                <a:pPr algn="ctr">
                  <a:defRPr/>
                </a:pPr>
                <a:r>
                  <a:rPr lang="zh-CN" altLang="en-US" sz="3200" spc="225" dirty="0">
                    <a:solidFill>
                      <a:srgbClr val="EED9D8"/>
                    </a:solidFill>
                    <a:latin typeface="思源黑体 CN Normal" panose="020B0400000000000000" pitchFamily="34" charset="-122"/>
                    <a:ea typeface="思源黑体 CN Normal" panose="020B0400000000000000" pitchFamily="34" charset="-122"/>
                    <a:cs typeface="方正黑体_GBK" panose="03000509000000000000" charset="-122"/>
                    <a:sym typeface="+mn-lt"/>
                  </a:rPr>
                  <a:t>在此输入标题</a:t>
                </a:r>
                <a:endParaRPr lang="en-US" altLang="zh-CN" sz="3200" spc="225" dirty="0">
                  <a:solidFill>
                    <a:srgbClr val="EED9D8"/>
                  </a:solidFill>
                  <a:latin typeface="思源黑体 CN Normal" panose="020B0400000000000000" pitchFamily="34" charset="-122"/>
                  <a:ea typeface="思源黑体 CN Normal" panose="020B0400000000000000" pitchFamily="34" charset="-122"/>
                  <a:cs typeface="方正黑体_GBK" panose="03000509000000000000" charset="-122"/>
                  <a:sym typeface="+mn-lt"/>
                </a:endParaRPr>
              </a:p>
            </p:txBody>
          </p:sp>
          <p:sp>
            <p:nvSpPr>
              <p:cNvPr id="10" name="文本框 9"/>
              <p:cNvSpPr txBox="1"/>
              <p:nvPr/>
            </p:nvSpPr>
            <p:spPr>
              <a:xfrm>
                <a:off x="6017957" y="3616685"/>
                <a:ext cx="2942857" cy="400110"/>
              </a:xfrm>
              <a:prstGeom prst="rect">
                <a:avLst/>
              </a:prstGeom>
              <a:noFill/>
            </p:spPr>
            <p:txBody>
              <a:bodyPr wrap="none" rtlCol="0">
                <a:spAutoFit/>
              </a:bodyPr>
              <a:lstStyle/>
              <a:p>
                <a:pPr algn="ctr">
                  <a:defRPr/>
                </a:pPr>
                <a:r>
                  <a:rPr lang="en-US" altLang="zh-CN" sz="2000" spc="263" dirty="0">
                    <a:solidFill>
                      <a:srgbClr val="EED9D8"/>
                    </a:solidFill>
                    <a:latin typeface="思源黑体 CN Normal" panose="020B0400000000000000" pitchFamily="34" charset="-122"/>
                    <a:ea typeface="思源黑体 CN Normal" panose="020B0400000000000000" pitchFamily="34" charset="-122"/>
                    <a:cs typeface="方正黑体_GBK" panose="03000509000000000000" charset="-122"/>
                    <a:sym typeface="+mn-lt"/>
                  </a:rPr>
                  <a:t>Add your text here</a:t>
                </a:r>
                <a:endParaRPr lang="en-US" altLang="zh-CN" sz="2000" spc="263" dirty="0">
                  <a:solidFill>
                    <a:srgbClr val="EED9D8"/>
                  </a:solidFill>
                  <a:latin typeface="思源黑体 CN Normal" panose="020B0400000000000000" pitchFamily="34" charset="-122"/>
                  <a:ea typeface="思源黑体 CN Normal" panose="020B0400000000000000" pitchFamily="34" charset="-122"/>
                  <a:cs typeface="方正黑体_GBK" panose="03000509000000000000" charset="-122"/>
                  <a:sym typeface="+mn-lt"/>
                </a:endParaRPr>
              </a:p>
            </p:txBody>
          </p:sp>
        </p:grpSp>
        <p:sp>
          <p:nvSpPr>
            <p:cNvPr id="11" name="文本框 10"/>
            <p:cNvSpPr txBox="1"/>
            <p:nvPr/>
          </p:nvSpPr>
          <p:spPr>
            <a:xfrm>
              <a:off x="5731700" y="2267930"/>
              <a:ext cx="3374515" cy="1015663"/>
            </a:xfrm>
            <a:prstGeom prst="rect">
              <a:avLst/>
            </a:prstGeom>
            <a:noFill/>
          </p:spPr>
          <p:txBody>
            <a:bodyPr wrap="none" rtlCol="0">
              <a:spAutoFit/>
            </a:bodyPr>
            <a:lstStyle/>
            <a:p>
              <a:pPr algn="ctr">
                <a:defRPr/>
              </a:pPr>
              <a:r>
                <a:rPr lang="en-US" altLang="zh-CN" sz="6000" b="1" spc="225" dirty="0" smtClean="0">
                  <a:solidFill>
                    <a:srgbClr val="EED9D8"/>
                  </a:solidFill>
                  <a:latin typeface="思源黑体 CN Normal" panose="020B0400000000000000" pitchFamily="34" charset="-122"/>
                  <a:ea typeface="思源黑体 CN Normal" panose="020B0400000000000000" pitchFamily="34" charset="-122"/>
                </a:rPr>
                <a:t>PART 04</a:t>
              </a:r>
              <a:endParaRPr lang="zh-CN" altLang="en-US" sz="6000" b="1" spc="225" dirty="0">
                <a:solidFill>
                  <a:srgbClr val="EED9D8"/>
                </a:solidFill>
                <a:latin typeface="思源黑体 CN Normal" panose="020B0400000000000000" pitchFamily="34" charset="-122"/>
                <a:ea typeface="思源黑体 CN Normal" panose="020B0400000000000000"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185896"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nvGrpSpPr>
        <p:grpSpPr>
          <a:xfrm>
            <a:off x="1659189" y="1456776"/>
            <a:ext cx="8873622" cy="4258919"/>
            <a:chOff x="4190728" y="1764000"/>
            <a:chExt cx="7314913" cy="3510812"/>
          </a:xfrm>
        </p:grpSpPr>
        <p:sp>
          <p:nvSpPr>
            <p:cNvPr id="17" name="iṩlïḓê"/>
            <p:cNvSpPr/>
            <p:nvPr/>
          </p:nvSpPr>
          <p:spPr>
            <a:xfrm>
              <a:off x="4208225" y="1764000"/>
              <a:ext cx="2131585" cy="2119470"/>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dirty="0">
                <a:latin typeface="微软雅黑" panose="020B0503020204020204" charset="-122"/>
                <a:ea typeface="微软雅黑" panose="020B0503020204020204" charset="-122"/>
                <a:cs typeface="+mn-ea"/>
                <a:sym typeface="+mn-lt"/>
              </a:endParaRPr>
            </a:p>
          </p:txBody>
        </p:sp>
        <p:sp>
          <p:nvSpPr>
            <p:cNvPr id="18" name="î$ľidé"/>
            <p:cNvSpPr/>
            <p:nvPr/>
          </p:nvSpPr>
          <p:spPr>
            <a:xfrm>
              <a:off x="4208224" y="1764000"/>
              <a:ext cx="2131585" cy="377896"/>
            </a:xfrm>
            <a:prstGeom prst="rect">
              <a:avLst/>
            </a:prstGeom>
            <a:solidFill>
              <a:srgbClr val="CC8D8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endParaRPr lang="zh-CN" altLang="en-US" sz="1600" b="1" dirty="0">
                <a:latin typeface="微软雅黑" panose="020B0503020204020204" charset="-122"/>
                <a:ea typeface="微软雅黑" panose="020B0503020204020204" charset="-122"/>
                <a:cs typeface="+mn-ea"/>
                <a:sym typeface="+mn-lt"/>
              </a:endParaRPr>
            </a:p>
          </p:txBody>
        </p:sp>
        <p:sp>
          <p:nvSpPr>
            <p:cNvPr id="19" name="îšľïḑe"/>
            <p:cNvSpPr txBox="1"/>
            <p:nvPr/>
          </p:nvSpPr>
          <p:spPr>
            <a:xfrm>
              <a:off x="4190728" y="4146067"/>
              <a:ext cx="2203595" cy="1128745"/>
            </a:xfrm>
            <a:prstGeom prst="rect">
              <a:avLst/>
            </a:prstGeom>
            <a:solidFill>
              <a:srgbClr val="CC8D8A"/>
            </a:solidFill>
          </p:spPr>
          <p:txBody>
            <a:bodyPr wrap="square" lIns="91440" tIns="45720" rIns="91440" bIns="45720"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60000"/>
                </a:lnSpc>
              </a:pPr>
              <a:endParaRPr lang="en-US" altLang="zh-CN" sz="900" dirty="0">
                <a:solidFill>
                  <a:schemeClr val="bg1"/>
                </a:solidFill>
                <a:latin typeface="微软雅黑" panose="020B0503020204020204" charset="-122"/>
                <a:ea typeface="微软雅黑" panose="020B0503020204020204" charset="-122"/>
                <a:cs typeface="+mn-ea"/>
                <a:sym typeface="+mn-lt"/>
              </a:endParaRPr>
            </a:p>
          </p:txBody>
        </p:sp>
        <p:sp>
          <p:nvSpPr>
            <p:cNvPr id="20" name="îsḷîḓe"/>
            <p:cNvSpPr/>
            <p:nvPr/>
          </p:nvSpPr>
          <p:spPr>
            <a:xfrm>
              <a:off x="6775894" y="1769665"/>
              <a:ext cx="2131585" cy="211947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dirty="0">
                <a:latin typeface="微软雅黑" panose="020B0503020204020204" charset="-122"/>
                <a:ea typeface="微软雅黑" panose="020B0503020204020204" charset="-122"/>
                <a:cs typeface="+mn-ea"/>
                <a:sym typeface="+mn-lt"/>
              </a:endParaRPr>
            </a:p>
          </p:txBody>
        </p:sp>
        <p:sp>
          <p:nvSpPr>
            <p:cNvPr id="21" name="iŝľíde"/>
            <p:cNvSpPr/>
            <p:nvPr/>
          </p:nvSpPr>
          <p:spPr>
            <a:xfrm>
              <a:off x="6775893" y="1769665"/>
              <a:ext cx="2131585" cy="377896"/>
            </a:xfrm>
            <a:prstGeom prst="rect">
              <a:avLst/>
            </a:prstGeom>
            <a:solidFill>
              <a:srgbClr val="3B3838">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endParaRPr lang="zh-CN" altLang="en-US" sz="1600" b="1" dirty="0">
                <a:latin typeface="微软雅黑" panose="020B0503020204020204" charset="-122"/>
                <a:ea typeface="微软雅黑" panose="020B0503020204020204" charset="-122"/>
                <a:cs typeface="+mn-ea"/>
                <a:sym typeface="+mn-lt"/>
              </a:endParaRPr>
            </a:p>
          </p:txBody>
        </p:sp>
        <p:sp>
          <p:nvSpPr>
            <p:cNvPr id="22" name="išḻíḑê"/>
            <p:cNvSpPr txBox="1"/>
            <p:nvPr/>
          </p:nvSpPr>
          <p:spPr>
            <a:xfrm>
              <a:off x="6739887" y="4146067"/>
              <a:ext cx="2203595" cy="1128745"/>
            </a:xfrm>
            <a:prstGeom prst="rect">
              <a:avLst/>
            </a:prstGeom>
            <a:solidFill>
              <a:srgbClr val="3B3838">
                <a:alpha val="70000"/>
              </a:srgbClr>
            </a:solidFill>
          </p:spPr>
          <p:txBody>
            <a:bodyPr wrap="square" lIns="91440" tIns="45720" rIns="91440" bIns="45720"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60000"/>
                </a:lnSpc>
              </a:pPr>
              <a:endParaRPr lang="en-US" altLang="zh-CN" sz="900" dirty="0">
                <a:solidFill>
                  <a:schemeClr val="bg1"/>
                </a:solidFill>
                <a:latin typeface="微软雅黑" panose="020B0503020204020204" charset="-122"/>
                <a:ea typeface="微软雅黑" panose="020B0503020204020204" charset="-122"/>
                <a:cs typeface="+mn-ea"/>
                <a:sym typeface="+mn-lt"/>
              </a:endParaRPr>
            </a:p>
          </p:txBody>
        </p:sp>
        <p:sp>
          <p:nvSpPr>
            <p:cNvPr id="23" name="îŝ1íḑé"/>
            <p:cNvSpPr/>
            <p:nvPr/>
          </p:nvSpPr>
          <p:spPr>
            <a:xfrm>
              <a:off x="9338053" y="1764000"/>
              <a:ext cx="2131585" cy="211947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dirty="0">
                <a:latin typeface="微软雅黑" panose="020B0503020204020204" charset="-122"/>
                <a:ea typeface="微软雅黑" panose="020B0503020204020204" charset="-122"/>
                <a:cs typeface="+mn-ea"/>
                <a:sym typeface="+mn-lt"/>
              </a:endParaRPr>
            </a:p>
          </p:txBody>
        </p:sp>
        <p:sp>
          <p:nvSpPr>
            <p:cNvPr id="24" name="ïsliďe"/>
            <p:cNvSpPr/>
            <p:nvPr/>
          </p:nvSpPr>
          <p:spPr>
            <a:xfrm>
              <a:off x="9338052" y="1764000"/>
              <a:ext cx="2131585" cy="377896"/>
            </a:xfrm>
            <a:prstGeom prst="rect">
              <a:avLst/>
            </a:prstGeom>
            <a:solidFill>
              <a:srgbClr val="CC8D8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endParaRPr lang="zh-CN" altLang="en-US" sz="1600" b="1" dirty="0">
                <a:latin typeface="微软雅黑" panose="020B0503020204020204" charset="-122"/>
                <a:ea typeface="微软雅黑" panose="020B0503020204020204" charset="-122"/>
                <a:cs typeface="+mn-ea"/>
                <a:sym typeface="+mn-lt"/>
              </a:endParaRPr>
            </a:p>
          </p:txBody>
        </p:sp>
        <p:sp>
          <p:nvSpPr>
            <p:cNvPr id="25" name="íṩḷiḓe"/>
            <p:cNvSpPr txBox="1"/>
            <p:nvPr/>
          </p:nvSpPr>
          <p:spPr>
            <a:xfrm>
              <a:off x="9302046" y="4146067"/>
              <a:ext cx="2203595" cy="1128745"/>
            </a:xfrm>
            <a:prstGeom prst="rect">
              <a:avLst/>
            </a:prstGeom>
            <a:solidFill>
              <a:srgbClr val="CC8D8A"/>
            </a:solidFill>
          </p:spPr>
          <p:txBody>
            <a:bodyPr wrap="square" lIns="91440" tIns="45720" rIns="91440" bIns="45720"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60000"/>
                </a:lnSpc>
              </a:pPr>
              <a:endParaRPr lang="en-US" altLang="zh-CN" sz="900" dirty="0">
                <a:solidFill>
                  <a:schemeClr val="bg1"/>
                </a:solidFill>
                <a:latin typeface="微软雅黑" panose="020B0503020204020204" charset="-122"/>
                <a:ea typeface="微软雅黑" panose="020B0503020204020204" charset="-122"/>
                <a:cs typeface="+mn-ea"/>
                <a:sym typeface="+mn-lt"/>
              </a:endParaRPr>
            </a:p>
          </p:txBody>
        </p:sp>
      </p:grpSp>
      <p:grpSp>
        <p:nvGrpSpPr>
          <p:cNvPr id="26" name="组合 25"/>
          <p:cNvGrpSpPr/>
          <p:nvPr/>
        </p:nvGrpSpPr>
        <p:grpSpPr>
          <a:xfrm>
            <a:off x="1853385" y="1508276"/>
            <a:ext cx="2239852" cy="3984450"/>
            <a:chOff x="395939" y="3010074"/>
            <a:chExt cx="2239852" cy="3984450"/>
          </a:xfrm>
        </p:grpSpPr>
        <p:sp>
          <p:nvSpPr>
            <p:cNvPr id="27" name="TextBox 66"/>
            <p:cNvSpPr txBox="1"/>
            <p:nvPr/>
          </p:nvSpPr>
          <p:spPr>
            <a:xfrm>
              <a:off x="793552" y="3010074"/>
              <a:ext cx="1444626" cy="386452"/>
            </a:xfrm>
            <a:prstGeom prst="rect">
              <a:avLst/>
            </a:prstGeom>
            <a:noFill/>
          </p:spPr>
          <p:txBody>
            <a:bodyPr wrap="none" rtlCol="0">
              <a:spAutoFit/>
            </a:bodyPr>
            <a:lstStyle/>
            <a:p>
              <a:pPr algn="r">
                <a:lnSpc>
                  <a:spcPct val="130000"/>
                </a:lnSpc>
              </a:pPr>
              <a:r>
                <a:rPr lang="zh-CN" altLang="en-US" sz="1600" b="1" dirty="0">
                  <a:solidFill>
                    <a:srgbClr val="182750"/>
                  </a:solidFill>
                  <a:latin typeface="思源黑体 CN Normal" panose="020B0400000000000000" pitchFamily="34" charset="-122"/>
                  <a:ea typeface="思源黑体 CN Normal" panose="020B0400000000000000" pitchFamily="34" charset="-122"/>
                  <a:sym typeface="Arial" panose="020B0604020202020204" pitchFamily="34" charset="0"/>
                </a:rPr>
                <a:t>相关标题文字</a:t>
              </a:r>
              <a:endParaRPr lang="en-GB" sz="1600" b="1" dirty="0">
                <a:solidFill>
                  <a:srgbClr val="182750"/>
                </a:solidFill>
                <a:latin typeface="思源黑体 CN Normal" panose="020B0400000000000000" pitchFamily="34" charset="-122"/>
                <a:ea typeface="思源黑体 CN Normal" panose="020B0400000000000000" pitchFamily="34" charset="-122"/>
                <a:sym typeface="Arial" panose="020B0604020202020204" pitchFamily="34" charset="0"/>
              </a:endParaRPr>
            </a:p>
          </p:txBody>
        </p:sp>
        <p:sp>
          <p:nvSpPr>
            <p:cNvPr id="28" name="Rectangle 67"/>
            <p:cNvSpPr/>
            <p:nvPr/>
          </p:nvSpPr>
          <p:spPr>
            <a:xfrm>
              <a:off x="395939" y="6071195"/>
              <a:ext cx="2239852" cy="923329"/>
            </a:xfrm>
            <a:prstGeom prst="rect">
              <a:avLst/>
            </a:prstGeom>
          </p:spPr>
          <p:txBody>
            <a:bodyPr wrap="square">
              <a:spAutoFit/>
            </a:bodyPr>
            <a:lstStyle/>
            <a:p>
              <a:pPr algn="ctr">
                <a:lnSpc>
                  <a:spcPct val="150000"/>
                </a:lnSpc>
              </a:pPr>
              <a:r>
                <a:rPr lang="zh-CN" altLang="en-US" sz="1200" dirty="0">
                  <a:solidFill>
                    <a:srgbClr val="182750"/>
                  </a:solidFill>
                  <a:latin typeface="思源黑体 CN Normal" panose="020B0400000000000000" pitchFamily="34" charset="-122"/>
                  <a:ea typeface="思源黑体 CN Normal" panose="020B0400000000000000" pitchFamily="34" charset="-122"/>
                  <a:cs typeface="华文黑体" pitchFamily="2" charset="-122"/>
                </a:rPr>
                <a:t>双击输入替换内容双击输入替换内容双击输入替换内容双击输入替换内容双击输入</a:t>
              </a:r>
              <a:endParaRPr lang="zh-CN" altLang="en-US" sz="1200" dirty="0">
                <a:solidFill>
                  <a:srgbClr val="182750"/>
                </a:solidFill>
                <a:latin typeface="思源黑体 CN Normal" panose="020B0400000000000000" pitchFamily="34" charset="-122"/>
                <a:ea typeface="思源黑体 CN Normal" panose="020B0400000000000000" pitchFamily="34" charset="-122"/>
              </a:endParaRPr>
            </a:p>
          </p:txBody>
        </p:sp>
      </p:grpSp>
      <p:grpSp>
        <p:nvGrpSpPr>
          <p:cNvPr id="29" name="组合 28"/>
          <p:cNvGrpSpPr/>
          <p:nvPr/>
        </p:nvGrpSpPr>
        <p:grpSpPr>
          <a:xfrm>
            <a:off x="4964847" y="1508276"/>
            <a:ext cx="2239852" cy="3984450"/>
            <a:chOff x="395939" y="3010074"/>
            <a:chExt cx="2239852" cy="3984450"/>
          </a:xfrm>
        </p:grpSpPr>
        <p:sp>
          <p:nvSpPr>
            <p:cNvPr id="30" name="TextBox 66"/>
            <p:cNvSpPr txBox="1"/>
            <p:nvPr/>
          </p:nvSpPr>
          <p:spPr>
            <a:xfrm>
              <a:off x="793552" y="3010074"/>
              <a:ext cx="1444626" cy="386452"/>
            </a:xfrm>
            <a:prstGeom prst="rect">
              <a:avLst/>
            </a:prstGeom>
            <a:noFill/>
          </p:spPr>
          <p:txBody>
            <a:bodyPr wrap="none" rtlCol="0">
              <a:spAutoFit/>
            </a:bodyPr>
            <a:lstStyle/>
            <a:p>
              <a:pPr algn="r">
                <a:lnSpc>
                  <a:spcPct val="130000"/>
                </a:lnSpc>
              </a:pPr>
              <a:r>
                <a:rPr lang="zh-CN" altLang="en-US" sz="1600" b="1" dirty="0">
                  <a:solidFill>
                    <a:srgbClr val="CC8D8A"/>
                  </a:solidFill>
                  <a:latin typeface="思源黑体 CN Normal" panose="020B0400000000000000" pitchFamily="34" charset="-122"/>
                  <a:ea typeface="思源黑体 CN Normal" panose="020B0400000000000000" pitchFamily="34" charset="-122"/>
                  <a:sym typeface="Arial" panose="020B0604020202020204" pitchFamily="34" charset="0"/>
                </a:rPr>
                <a:t>相关标题文字</a:t>
              </a:r>
              <a:endParaRPr lang="en-GB" sz="1600" b="1" dirty="0">
                <a:solidFill>
                  <a:srgbClr val="CC8D8A"/>
                </a:solidFill>
                <a:latin typeface="思源黑体 CN Normal" panose="020B0400000000000000" pitchFamily="34" charset="-122"/>
                <a:ea typeface="思源黑体 CN Normal" panose="020B0400000000000000" pitchFamily="34" charset="-122"/>
                <a:sym typeface="Arial" panose="020B0604020202020204" pitchFamily="34" charset="0"/>
              </a:endParaRPr>
            </a:p>
          </p:txBody>
        </p:sp>
        <p:sp>
          <p:nvSpPr>
            <p:cNvPr id="31" name="Rectangle 67"/>
            <p:cNvSpPr/>
            <p:nvPr/>
          </p:nvSpPr>
          <p:spPr>
            <a:xfrm>
              <a:off x="395939" y="6071195"/>
              <a:ext cx="2239852" cy="923329"/>
            </a:xfrm>
            <a:prstGeom prst="rect">
              <a:avLst/>
            </a:prstGeom>
          </p:spPr>
          <p:txBody>
            <a:bodyPr wrap="square">
              <a:spAutoFit/>
            </a:bodyPr>
            <a:lstStyle/>
            <a:p>
              <a:pPr algn="ctr">
                <a:lnSpc>
                  <a:spcPct val="150000"/>
                </a:lnSpc>
              </a:pPr>
              <a:r>
                <a:rPr lang="zh-CN" altLang="en-US" sz="1200" dirty="0">
                  <a:solidFill>
                    <a:srgbClr val="CC8D8A"/>
                  </a:solidFill>
                  <a:latin typeface="思源黑体 CN Normal" panose="020B0400000000000000" pitchFamily="34" charset="-122"/>
                  <a:ea typeface="思源黑体 CN Normal" panose="020B0400000000000000" pitchFamily="34" charset="-122"/>
                  <a:cs typeface="华文黑体" pitchFamily="2" charset="-122"/>
                </a:rPr>
                <a:t>双击输入替换内容双击输入替换内容双击输入替换内容双击输入替换内容双击输入</a:t>
              </a:r>
              <a:endParaRPr lang="zh-CN" altLang="en-US" sz="1200" dirty="0">
                <a:solidFill>
                  <a:srgbClr val="CC8D8A"/>
                </a:solidFill>
                <a:latin typeface="思源黑体 CN Normal" panose="020B0400000000000000" pitchFamily="34" charset="-122"/>
                <a:ea typeface="思源黑体 CN Normal" panose="020B0400000000000000" pitchFamily="34" charset="-122"/>
              </a:endParaRPr>
            </a:p>
          </p:txBody>
        </p:sp>
      </p:grpSp>
      <p:grpSp>
        <p:nvGrpSpPr>
          <p:cNvPr id="32" name="组合 31"/>
          <p:cNvGrpSpPr/>
          <p:nvPr/>
        </p:nvGrpSpPr>
        <p:grpSpPr>
          <a:xfrm>
            <a:off x="8076309" y="1508276"/>
            <a:ext cx="2239852" cy="3984450"/>
            <a:chOff x="395939" y="3010074"/>
            <a:chExt cx="2239852" cy="3984450"/>
          </a:xfrm>
        </p:grpSpPr>
        <p:sp>
          <p:nvSpPr>
            <p:cNvPr id="33" name="TextBox 66"/>
            <p:cNvSpPr txBox="1"/>
            <p:nvPr/>
          </p:nvSpPr>
          <p:spPr>
            <a:xfrm>
              <a:off x="793552" y="3010074"/>
              <a:ext cx="1444626" cy="386452"/>
            </a:xfrm>
            <a:prstGeom prst="rect">
              <a:avLst/>
            </a:prstGeom>
            <a:noFill/>
          </p:spPr>
          <p:txBody>
            <a:bodyPr wrap="none" rtlCol="0">
              <a:spAutoFit/>
            </a:bodyPr>
            <a:lstStyle/>
            <a:p>
              <a:pPr algn="r">
                <a:lnSpc>
                  <a:spcPct val="130000"/>
                </a:lnSpc>
              </a:pPr>
              <a:r>
                <a:rPr lang="zh-CN" altLang="en-US" sz="1600" b="1" dirty="0">
                  <a:solidFill>
                    <a:srgbClr val="182750"/>
                  </a:solidFill>
                  <a:latin typeface="思源黑体 CN Normal" panose="020B0400000000000000" pitchFamily="34" charset="-122"/>
                  <a:ea typeface="思源黑体 CN Normal" panose="020B0400000000000000" pitchFamily="34" charset="-122"/>
                  <a:sym typeface="Arial" panose="020B0604020202020204" pitchFamily="34" charset="0"/>
                </a:rPr>
                <a:t>相关标题文字</a:t>
              </a:r>
              <a:endParaRPr lang="en-GB" sz="1600" b="1" dirty="0">
                <a:solidFill>
                  <a:srgbClr val="182750"/>
                </a:solidFill>
                <a:latin typeface="思源黑体 CN Normal" panose="020B0400000000000000" pitchFamily="34" charset="-122"/>
                <a:ea typeface="思源黑体 CN Normal" panose="020B0400000000000000" pitchFamily="34" charset="-122"/>
                <a:sym typeface="Arial" panose="020B0604020202020204" pitchFamily="34" charset="0"/>
              </a:endParaRPr>
            </a:p>
          </p:txBody>
        </p:sp>
        <p:sp>
          <p:nvSpPr>
            <p:cNvPr id="34" name="Rectangle 67"/>
            <p:cNvSpPr/>
            <p:nvPr/>
          </p:nvSpPr>
          <p:spPr>
            <a:xfrm>
              <a:off x="395939" y="6071195"/>
              <a:ext cx="2239852" cy="923329"/>
            </a:xfrm>
            <a:prstGeom prst="rect">
              <a:avLst/>
            </a:prstGeom>
          </p:spPr>
          <p:txBody>
            <a:bodyPr wrap="square">
              <a:spAutoFit/>
            </a:bodyPr>
            <a:lstStyle/>
            <a:p>
              <a:pPr algn="ctr">
                <a:lnSpc>
                  <a:spcPct val="150000"/>
                </a:lnSpc>
              </a:pPr>
              <a:r>
                <a:rPr lang="zh-CN" altLang="en-US" sz="1200" dirty="0">
                  <a:solidFill>
                    <a:srgbClr val="182750"/>
                  </a:solidFill>
                  <a:latin typeface="思源黑体 CN Normal" panose="020B0400000000000000" pitchFamily="34" charset="-122"/>
                  <a:ea typeface="思源黑体 CN Normal" panose="020B0400000000000000" pitchFamily="34" charset="-122"/>
                  <a:cs typeface="华文黑体" pitchFamily="2" charset="-122"/>
                </a:rPr>
                <a:t>双击输入替换内容双击输入替换内容双击输入替换内容双击输入替换内容双击输入</a:t>
              </a:r>
              <a:endParaRPr lang="zh-CN" altLang="en-US" sz="1200" dirty="0">
                <a:solidFill>
                  <a:srgbClr val="182750"/>
                </a:solidFill>
                <a:latin typeface="思源黑体 CN Normal" panose="020B0400000000000000" pitchFamily="34" charset="-122"/>
                <a:ea typeface="思源黑体 CN Normal" panose="020B0400000000000000"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randombar(horizontal)">
                                      <p:cBhvr>
                                        <p:cTn id="13" dur="500"/>
                                        <p:tgtEl>
                                          <p:spTgt spid="26"/>
                                        </p:tgtEl>
                                      </p:cBhvr>
                                    </p:animEffect>
                                  </p:childTnLst>
                                </p:cTn>
                              </p:par>
                            </p:childTnLst>
                          </p:cTn>
                        </p:par>
                        <p:par>
                          <p:cTn id="14" fill="hold">
                            <p:stCondLst>
                              <p:cond delay="1500"/>
                            </p:stCondLst>
                            <p:childTnLst>
                              <p:par>
                                <p:cTn id="15" presetID="14" presetClass="entr" presetSubtype="1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randombar(horizontal)">
                                      <p:cBhvr>
                                        <p:cTn id="17" dur="500"/>
                                        <p:tgtEl>
                                          <p:spTgt spid="29"/>
                                        </p:tgtEl>
                                      </p:cBhvr>
                                    </p:animEffect>
                                  </p:childTnLst>
                                </p:cTn>
                              </p:par>
                            </p:childTnLst>
                          </p:cTn>
                        </p:par>
                        <p:par>
                          <p:cTn id="18" fill="hold">
                            <p:stCondLst>
                              <p:cond delay="2000"/>
                            </p:stCondLst>
                            <p:childTnLst>
                              <p:par>
                                <p:cTn id="19" presetID="14" presetClass="entr" presetSubtype="10"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randombar(horizontal)">
                                      <p:cBhvr>
                                        <p:cTn id="2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3563332" cy="6852561"/>
          </a:xfrm>
          <a:prstGeom prst="rect">
            <a:avLst/>
          </a:prstGeom>
        </p:spPr>
      </p:pic>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77098" r="17685"/>
          <a:stretch>
            <a:fillRect/>
          </a:stretch>
        </p:blipFill>
        <p:spPr>
          <a:xfrm rot="16200000">
            <a:off x="5883895" y="-5883895"/>
            <a:ext cx="424208" cy="12191999"/>
          </a:xfrm>
          <a:prstGeom prst="rect">
            <a:avLst/>
          </a:prstGeom>
        </p:spPr>
      </p:pic>
      <p:pic>
        <p:nvPicPr>
          <p:cNvPr id="7" name="图片 6"/>
          <p:cNvPicPr>
            <a:picLocks noChangeAspect="1"/>
          </p:cNvPicPr>
          <p:nvPr/>
        </p:nvPicPr>
        <p:blipFill rotWithShape="1">
          <a:blip r:embed="rId2" cstate="print">
            <a:extLst>
              <a:ext uri="{28A0092B-C50C-407E-A947-70E740481C1C}">
                <a14:useLocalDpi xmlns:a14="http://schemas.microsoft.com/office/drawing/2010/main" val="0"/>
              </a:ext>
            </a:extLst>
          </a:blip>
          <a:srcRect l="77098" r="17685"/>
          <a:stretch>
            <a:fillRect/>
          </a:stretch>
        </p:blipFill>
        <p:spPr>
          <a:xfrm rot="16200000" flipH="1" flipV="1">
            <a:off x="5883896" y="549896"/>
            <a:ext cx="424208" cy="12191999"/>
          </a:xfrm>
          <a:prstGeom prst="rect">
            <a:avLst/>
          </a:prstGeom>
        </p:spPr>
      </p:pic>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436407" y="2484950"/>
            <a:ext cx="4160945" cy="4160945"/>
          </a:xfrm>
          <a:prstGeom prst="rect">
            <a:avLst/>
          </a:prstGeom>
        </p:spPr>
      </p:pic>
      <p:grpSp>
        <p:nvGrpSpPr>
          <p:cNvPr id="13" name="组合 12"/>
          <p:cNvGrpSpPr/>
          <p:nvPr/>
        </p:nvGrpSpPr>
        <p:grpSpPr>
          <a:xfrm>
            <a:off x="5718906" y="1701720"/>
            <a:ext cx="2818618" cy="3454560"/>
            <a:chOff x="5426675" y="1214926"/>
            <a:chExt cx="2818618" cy="3454560"/>
          </a:xfrm>
        </p:grpSpPr>
        <p:sp>
          <p:nvSpPr>
            <p:cNvPr id="14" name="文本框 13"/>
            <p:cNvSpPr txBox="1"/>
            <p:nvPr/>
          </p:nvSpPr>
          <p:spPr>
            <a:xfrm>
              <a:off x="6164787" y="1214926"/>
              <a:ext cx="1869743" cy="369332"/>
            </a:xfrm>
            <a:prstGeom prst="rect">
              <a:avLst/>
            </a:prstGeom>
            <a:noFill/>
          </p:spPr>
          <p:txBody>
            <a:bodyPr wrap="square" rtlCol="0">
              <a:spAutoFit/>
            </a:bodyPr>
            <a:lstStyle/>
            <a:p>
              <a:pPr>
                <a:defRPr/>
              </a:pPr>
              <a:r>
                <a:rPr lang="zh-CN" altLang="en-US" sz="1800" spc="225" dirty="0">
                  <a:solidFill>
                    <a:srgbClr val="EED9D8"/>
                  </a:solidFill>
                  <a:latin typeface="思源黑体 CN Normal" panose="020B0400000000000000" pitchFamily="34" charset="-122"/>
                  <a:ea typeface="思源黑体 CN Normal" panose="020B0400000000000000" pitchFamily="34" charset="-122"/>
                  <a:cs typeface="方正黑体_GBK" panose="03000509000000000000" charset="-122"/>
                  <a:sym typeface="+mn-lt"/>
                </a:rPr>
                <a:t>在此输入标题</a:t>
              </a:r>
              <a:endParaRPr lang="en-US" altLang="zh-CN" sz="1800" spc="225" dirty="0">
                <a:solidFill>
                  <a:srgbClr val="EED9D8"/>
                </a:solidFill>
                <a:latin typeface="思源黑体 CN Normal" panose="020B0400000000000000" pitchFamily="34" charset="-122"/>
                <a:ea typeface="思源黑体 CN Normal" panose="020B0400000000000000" pitchFamily="34" charset="-122"/>
                <a:cs typeface="方正黑体_GBK" panose="03000509000000000000" charset="-122"/>
                <a:sym typeface="+mn-lt"/>
              </a:endParaRPr>
            </a:p>
          </p:txBody>
        </p:sp>
        <p:sp>
          <p:nvSpPr>
            <p:cNvPr id="15" name="文本框 14"/>
            <p:cNvSpPr txBox="1"/>
            <p:nvPr/>
          </p:nvSpPr>
          <p:spPr>
            <a:xfrm>
              <a:off x="6164787" y="1560595"/>
              <a:ext cx="2080506" cy="276999"/>
            </a:xfrm>
            <a:prstGeom prst="rect">
              <a:avLst/>
            </a:prstGeom>
            <a:noFill/>
          </p:spPr>
          <p:txBody>
            <a:bodyPr wrap="none" rtlCol="0">
              <a:spAutoFit/>
            </a:bodyPr>
            <a:lstStyle/>
            <a:p>
              <a:pPr>
                <a:defRPr/>
              </a:pPr>
              <a:r>
                <a:rPr lang="en-US" altLang="zh-CN" sz="1200" spc="263" dirty="0">
                  <a:solidFill>
                    <a:srgbClr val="EED9D8"/>
                  </a:solidFill>
                  <a:latin typeface="思源黑体 CN Normal" panose="020B0400000000000000" pitchFamily="34" charset="-122"/>
                  <a:ea typeface="思源黑体 CN Normal" panose="020B0400000000000000" pitchFamily="34" charset="-122"/>
                  <a:cs typeface="方正黑体_GBK" panose="03000509000000000000" charset="-122"/>
                  <a:sym typeface="+mn-lt"/>
                </a:rPr>
                <a:t>Add your text here</a:t>
              </a:r>
              <a:endParaRPr lang="en-US" altLang="zh-CN" sz="1200" spc="263" dirty="0">
                <a:solidFill>
                  <a:srgbClr val="EED9D8"/>
                </a:solidFill>
                <a:latin typeface="思源黑体 CN Normal" panose="020B0400000000000000" pitchFamily="34" charset="-122"/>
                <a:ea typeface="思源黑体 CN Normal" panose="020B0400000000000000" pitchFamily="34" charset="-122"/>
                <a:cs typeface="方正黑体_GBK" panose="03000509000000000000" charset="-122"/>
                <a:sym typeface="+mn-lt"/>
              </a:endParaRPr>
            </a:p>
          </p:txBody>
        </p:sp>
        <p:sp>
          <p:nvSpPr>
            <p:cNvPr id="16" name="文本框 15"/>
            <p:cNvSpPr txBox="1"/>
            <p:nvPr/>
          </p:nvSpPr>
          <p:spPr>
            <a:xfrm>
              <a:off x="5439471" y="1265425"/>
              <a:ext cx="668773" cy="553998"/>
            </a:xfrm>
            <a:prstGeom prst="rect">
              <a:avLst/>
            </a:prstGeom>
            <a:noFill/>
          </p:spPr>
          <p:txBody>
            <a:bodyPr wrap="none" rtlCol="0">
              <a:spAutoFit/>
            </a:bodyPr>
            <a:lstStyle/>
            <a:p>
              <a:pPr>
                <a:defRPr/>
              </a:pPr>
              <a:r>
                <a:rPr lang="en-US" altLang="zh-CN" sz="3000" spc="225" dirty="0">
                  <a:solidFill>
                    <a:srgbClr val="EED9D8"/>
                  </a:solidFill>
                  <a:latin typeface="思源黑体 CN Normal" panose="020B0400000000000000" pitchFamily="34" charset="-122"/>
                  <a:ea typeface="思源黑体 CN Normal" panose="020B0400000000000000" pitchFamily="34" charset="-122"/>
                </a:rPr>
                <a:t>01</a:t>
              </a:r>
              <a:endParaRPr lang="zh-CN" altLang="en-US" sz="3000" spc="225" dirty="0">
                <a:solidFill>
                  <a:srgbClr val="EED9D8"/>
                </a:solidFill>
                <a:latin typeface="思源黑体 CN Normal" panose="020B0400000000000000" pitchFamily="34" charset="-122"/>
                <a:ea typeface="思源黑体 CN Normal" panose="020B0400000000000000" pitchFamily="34" charset="-122"/>
              </a:endParaRPr>
            </a:p>
          </p:txBody>
        </p:sp>
        <p:sp>
          <p:nvSpPr>
            <p:cNvPr id="17" name="文本框 16"/>
            <p:cNvSpPr txBox="1"/>
            <p:nvPr/>
          </p:nvSpPr>
          <p:spPr>
            <a:xfrm>
              <a:off x="6164787" y="2174765"/>
              <a:ext cx="1869743" cy="369332"/>
            </a:xfrm>
            <a:prstGeom prst="rect">
              <a:avLst/>
            </a:prstGeom>
            <a:noFill/>
          </p:spPr>
          <p:txBody>
            <a:bodyPr wrap="square" rtlCol="0">
              <a:spAutoFit/>
            </a:bodyPr>
            <a:lstStyle/>
            <a:p>
              <a:pPr>
                <a:defRPr/>
              </a:pPr>
              <a:r>
                <a:rPr lang="zh-CN" altLang="en-US" sz="1800" spc="225" dirty="0">
                  <a:solidFill>
                    <a:srgbClr val="EED9D8"/>
                  </a:solidFill>
                  <a:latin typeface="思源黑体 CN Normal" panose="020B0400000000000000" pitchFamily="34" charset="-122"/>
                  <a:ea typeface="思源黑体 CN Normal" panose="020B0400000000000000" pitchFamily="34" charset="-122"/>
                  <a:cs typeface="方正黑体_GBK" panose="03000509000000000000" charset="-122"/>
                  <a:sym typeface="+mn-lt"/>
                </a:rPr>
                <a:t>在此输入标题</a:t>
              </a:r>
              <a:endParaRPr lang="en-US" altLang="zh-CN" sz="1800" spc="225" dirty="0">
                <a:solidFill>
                  <a:srgbClr val="EED9D8"/>
                </a:solidFill>
                <a:latin typeface="思源黑体 CN Normal" panose="020B0400000000000000" pitchFamily="34" charset="-122"/>
                <a:ea typeface="思源黑体 CN Normal" panose="020B0400000000000000" pitchFamily="34" charset="-122"/>
                <a:cs typeface="方正黑体_GBK" panose="03000509000000000000" charset="-122"/>
                <a:sym typeface="+mn-lt"/>
              </a:endParaRPr>
            </a:p>
          </p:txBody>
        </p:sp>
        <p:sp>
          <p:nvSpPr>
            <p:cNvPr id="18" name="文本框 17"/>
            <p:cNvSpPr txBox="1"/>
            <p:nvPr/>
          </p:nvSpPr>
          <p:spPr>
            <a:xfrm>
              <a:off x="6164787" y="2520433"/>
              <a:ext cx="2080506" cy="276999"/>
            </a:xfrm>
            <a:prstGeom prst="rect">
              <a:avLst/>
            </a:prstGeom>
            <a:noFill/>
          </p:spPr>
          <p:txBody>
            <a:bodyPr wrap="none" rtlCol="0">
              <a:spAutoFit/>
            </a:bodyPr>
            <a:lstStyle/>
            <a:p>
              <a:pPr>
                <a:defRPr/>
              </a:pPr>
              <a:r>
                <a:rPr lang="en-US" altLang="zh-CN" sz="1200" spc="263" dirty="0">
                  <a:solidFill>
                    <a:srgbClr val="EED9D8"/>
                  </a:solidFill>
                  <a:latin typeface="思源黑体 CN Normal" panose="020B0400000000000000" pitchFamily="34" charset="-122"/>
                  <a:ea typeface="思源黑体 CN Normal" panose="020B0400000000000000" pitchFamily="34" charset="-122"/>
                  <a:cs typeface="方正黑体_GBK" panose="03000509000000000000" charset="-122"/>
                  <a:sym typeface="+mn-lt"/>
                </a:rPr>
                <a:t>Add your text here</a:t>
              </a:r>
              <a:endParaRPr lang="en-US" altLang="zh-CN" sz="1200" spc="263" dirty="0">
                <a:solidFill>
                  <a:srgbClr val="EED9D8"/>
                </a:solidFill>
                <a:latin typeface="思源黑体 CN Normal" panose="020B0400000000000000" pitchFamily="34" charset="-122"/>
                <a:ea typeface="思源黑体 CN Normal" panose="020B0400000000000000" pitchFamily="34" charset="-122"/>
                <a:cs typeface="方正黑体_GBK" panose="03000509000000000000" charset="-122"/>
                <a:sym typeface="+mn-lt"/>
              </a:endParaRPr>
            </a:p>
          </p:txBody>
        </p:sp>
        <p:sp>
          <p:nvSpPr>
            <p:cNvPr id="19" name="文本框 18"/>
            <p:cNvSpPr txBox="1"/>
            <p:nvPr/>
          </p:nvSpPr>
          <p:spPr>
            <a:xfrm>
              <a:off x="5430887" y="2232826"/>
              <a:ext cx="668773" cy="553998"/>
            </a:xfrm>
            <a:prstGeom prst="rect">
              <a:avLst/>
            </a:prstGeom>
            <a:noFill/>
          </p:spPr>
          <p:txBody>
            <a:bodyPr wrap="none" rtlCol="0">
              <a:spAutoFit/>
            </a:bodyPr>
            <a:lstStyle/>
            <a:p>
              <a:pPr>
                <a:defRPr/>
              </a:pPr>
              <a:r>
                <a:rPr lang="en-US" altLang="zh-CN" sz="3000" spc="225" dirty="0">
                  <a:solidFill>
                    <a:srgbClr val="EED9D8"/>
                  </a:solidFill>
                  <a:latin typeface="思源黑体 CN Normal" panose="020B0400000000000000" pitchFamily="34" charset="-122"/>
                  <a:ea typeface="思源黑体 CN Normal" panose="020B0400000000000000" pitchFamily="34" charset="-122"/>
                </a:rPr>
                <a:t>02</a:t>
              </a:r>
              <a:endParaRPr lang="zh-CN" altLang="en-US" sz="3000" spc="225" dirty="0">
                <a:solidFill>
                  <a:srgbClr val="EED9D8"/>
                </a:solidFill>
                <a:latin typeface="思源黑体 CN Normal" panose="020B0400000000000000" pitchFamily="34" charset="-122"/>
                <a:ea typeface="思源黑体 CN Normal" panose="020B0400000000000000" pitchFamily="34" charset="-122"/>
              </a:endParaRPr>
            </a:p>
          </p:txBody>
        </p:sp>
        <p:sp>
          <p:nvSpPr>
            <p:cNvPr id="20" name="文本框 19"/>
            <p:cNvSpPr txBox="1"/>
            <p:nvPr/>
          </p:nvSpPr>
          <p:spPr>
            <a:xfrm>
              <a:off x="6164787" y="3086978"/>
              <a:ext cx="1869743" cy="369332"/>
            </a:xfrm>
            <a:prstGeom prst="rect">
              <a:avLst/>
            </a:prstGeom>
            <a:noFill/>
          </p:spPr>
          <p:txBody>
            <a:bodyPr wrap="square" rtlCol="0">
              <a:spAutoFit/>
            </a:bodyPr>
            <a:lstStyle/>
            <a:p>
              <a:pPr>
                <a:defRPr/>
              </a:pPr>
              <a:r>
                <a:rPr lang="zh-CN" altLang="en-US" sz="1800" spc="225" dirty="0">
                  <a:solidFill>
                    <a:srgbClr val="EED9D8"/>
                  </a:solidFill>
                  <a:latin typeface="思源黑体 CN Normal" panose="020B0400000000000000" pitchFamily="34" charset="-122"/>
                  <a:ea typeface="思源黑体 CN Normal" panose="020B0400000000000000" pitchFamily="34" charset="-122"/>
                  <a:cs typeface="方正黑体_GBK" panose="03000509000000000000" charset="-122"/>
                  <a:sym typeface="+mn-lt"/>
                </a:rPr>
                <a:t>在此输入标题</a:t>
              </a:r>
              <a:endParaRPr lang="en-US" altLang="zh-CN" sz="1800" spc="225" dirty="0">
                <a:solidFill>
                  <a:srgbClr val="EED9D8"/>
                </a:solidFill>
                <a:latin typeface="思源黑体 CN Normal" panose="020B0400000000000000" pitchFamily="34" charset="-122"/>
                <a:ea typeface="思源黑体 CN Normal" panose="020B0400000000000000" pitchFamily="34" charset="-122"/>
                <a:cs typeface="方正黑体_GBK" panose="03000509000000000000" charset="-122"/>
                <a:sym typeface="+mn-lt"/>
              </a:endParaRPr>
            </a:p>
          </p:txBody>
        </p:sp>
        <p:sp>
          <p:nvSpPr>
            <p:cNvPr id="21" name="文本框 20"/>
            <p:cNvSpPr txBox="1"/>
            <p:nvPr/>
          </p:nvSpPr>
          <p:spPr>
            <a:xfrm>
              <a:off x="6164787" y="3432647"/>
              <a:ext cx="2080506" cy="276999"/>
            </a:xfrm>
            <a:prstGeom prst="rect">
              <a:avLst/>
            </a:prstGeom>
            <a:noFill/>
          </p:spPr>
          <p:txBody>
            <a:bodyPr wrap="none" rtlCol="0">
              <a:spAutoFit/>
            </a:bodyPr>
            <a:lstStyle/>
            <a:p>
              <a:pPr>
                <a:defRPr/>
              </a:pPr>
              <a:r>
                <a:rPr lang="en-US" altLang="zh-CN" sz="1200" spc="263" dirty="0">
                  <a:solidFill>
                    <a:srgbClr val="EED9D8"/>
                  </a:solidFill>
                  <a:latin typeface="思源黑体 CN Normal" panose="020B0400000000000000" pitchFamily="34" charset="-122"/>
                  <a:ea typeface="思源黑体 CN Normal" panose="020B0400000000000000" pitchFamily="34" charset="-122"/>
                  <a:cs typeface="方正黑体_GBK" panose="03000509000000000000" charset="-122"/>
                  <a:sym typeface="+mn-lt"/>
                </a:rPr>
                <a:t>Add your text here</a:t>
              </a:r>
              <a:endParaRPr lang="en-US" altLang="zh-CN" sz="1200" spc="263" dirty="0">
                <a:solidFill>
                  <a:srgbClr val="EED9D8"/>
                </a:solidFill>
                <a:latin typeface="思源黑体 CN Normal" panose="020B0400000000000000" pitchFamily="34" charset="-122"/>
                <a:ea typeface="思源黑体 CN Normal" panose="020B0400000000000000" pitchFamily="34" charset="-122"/>
                <a:cs typeface="方正黑体_GBK" panose="03000509000000000000" charset="-122"/>
                <a:sym typeface="+mn-lt"/>
              </a:endParaRPr>
            </a:p>
          </p:txBody>
        </p:sp>
        <p:sp>
          <p:nvSpPr>
            <p:cNvPr id="22" name="文本框 21"/>
            <p:cNvSpPr txBox="1"/>
            <p:nvPr/>
          </p:nvSpPr>
          <p:spPr>
            <a:xfrm>
              <a:off x="5426675" y="3148986"/>
              <a:ext cx="668773" cy="553998"/>
            </a:xfrm>
            <a:prstGeom prst="rect">
              <a:avLst/>
            </a:prstGeom>
            <a:noFill/>
          </p:spPr>
          <p:txBody>
            <a:bodyPr wrap="none" rtlCol="0">
              <a:spAutoFit/>
            </a:bodyPr>
            <a:lstStyle/>
            <a:p>
              <a:pPr>
                <a:defRPr/>
              </a:pPr>
              <a:r>
                <a:rPr lang="en-US" altLang="zh-CN" sz="3000" spc="225" dirty="0">
                  <a:solidFill>
                    <a:srgbClr val="EED9D8"/>
                  </a:solidFill>
                  <a:latin typeface="思源黑体 CN Normal" panose="020B0400000000000000" pitchFamily="34" charset="-122"/>
                  <a:ea typeface="思源黑体 CN Normal" panose="020B0400000000000000" pitchFamily="34" charset="-122"/>
                </a:rPr>
                <a:t>03</a:t>
              </a:r>
              <a:endParaRPr lang="zh-CN" altLang="en-US" sz="3000" spc="225" dirty="0">
                <a:solidFill>
                  <a:srgbClr val="EED9D8"/>
                </a:solidFill>
                <a:latin typeface="思源黑体 CN Normal" panose="020B0400000000000000" pitchFamily="34" charset="-122"/>
                <a:ea typeface="思源黑体 CN Normal" panose="020B0400000000000000" pitchFamily="34" charset="-122"/>
              </a:endParaRPr>
            </a:p>
          </p:txBody>
        </p:sp>
        <p:sp>
          <p:nvSpPr>
            <p:cNvPr id="23" name="文本框 22"/>
            <p:cNvSpPr txBox="1"/>
            <p:nvPr/>
          </p:nvSpPr>
          <p:spPr>
            <a:xfrm>
              <a:off x="6164787" y="4046818"/>
              <a:ext cx="1869743" cy="369332"/>
            </a:xfrm>
            <a:prstGeom prst="rect">
              <a:avLst/>
            </a:prstGeom>
            <a:noFill/>
          </p:spPr>
          <p:txBody>
            <a:bodyPr wrap="square" rtlCol="0">
              <a:spAutoFit/>
            </a:bodyPr>
            <a:lstStyle/>
            <a:p>
              <a:pPr>
                <a:defRPr/>
              </a:pPr>
              <a:r>
                <a:rPr lang="zh-CN" altLang="en-US" sz="1800" spc="225" dirty="0">
                  <a:solidFill>
                    <a:srgbClr val="EED9D8"/>
                  </a:solidFill>
                  <a:latin typeface="思源黑体 CN Normal" panose="020B0400000000000000" pitchFamily="34" charset="-122"/>
                  <a:ea typeface="思源黑体 CN Normal" panose="020B0400000000000000" pitchFamily="34" charset="-122"/>
                  <a:cs typeface="方正黑体_GBK" panose="03000509000000000000" charset="-122"/>
                  <a:sym typeface="+mn-lt"/>
                </a:rPr>
                <a:t>在此输入标题</a:t>
              </a:r>
              <a:endParaRPr lang="en-US" altLang="zh-CN" sz="1800" spc="225" dirty="0">
                <a:solidFill>
                  <a:srgbClr val="EED9D8"/>
                </a:solidFill>
                <a:latin typeface="思源黑体 CN Normal" panose="020B0400000000000000" pitchFamily="34" charset="-122"/>
                <a:ea typeface="思源黑体 CN Normal" panose="020B0400000000000000" pitchFamily="34" charset="-122"/>
                <a:cs typeface="方正黑体_GBK" panose="03000509000000000000" charset="-122"/>
                <a:sym typeface="+mn-lt"/>
              </a:endParaRPr>
            </a:p>
          </p:txBody>
        </p:sp>
        <p:sp>
          <p:nvSpPr>
            <p:cNvPr id="24" name="文本框 23"/>
            <p:cNvSpPr txBox="1"/>
            <p:nvPr/>
          </p:nvSpPr>
          <p:spPr>
            <a:xfrm>
              <a:off x="6164787" y="4392487"/>
              <a:ext cx="2080506" cy="276999"/>
            </a:xfrm>
            <a:prstGeom prst="rect">
              <a:avLst/>
            </a:prstGeom>
            <a:noFill/>
          </p:spPr>
          <p:txBody>
            <a:bodyPr wrap="none" rtlCol="0">
              <a:spAutoFit/>
            </a:bodyPr>
            <a:lstStyle/>
            <a:p>
              <a:pPr>
                <a:defRPr/>
              </a:pPr>
              <a:r>
                <a:rPr lang="en-US" altLang="zh-CN" sz="1200" spc="263" dirty="0">
                  <a:solidFill>
                    <a:srgbClr val="EED9D8"/>
                  </a:solidFill>
                  <a:latin typeface="思源黑体 CN Normal" panose="020B0400000000000000" pitchFamily="34" charset="-122"/>
                  <a:ea typeface="思源黑体 CN Normal" panose="020B0400000000000000" pitchFamily="34" charset="-122"/>
                  <a:cs typeface="方正黑体_GBK" panose="03000509000000000000" charset="-122"/>
                  <a:sym typeface="+mn-lt"/>
                </a:rPr>
                <a:t>Add your text here</a:t>
              </a:r>
              <a:endParaRPr lang="en-US" altLang="zh-CN" sz="1200" spc="263" dirty="0">
                <a:solidFill>
                  <a:srgbClr val="EED9D8"/>
                </a:solidFill>
                <a:latin typeface="思源黑体 CN Normal" panose="020B0400000000000000" pitchFamily="34" charset="-122"/>
                <a:ea typeface="思源黑体 CN Normal" panose="020B0400000000000000" pitchFamily="34" charset="-122"/>
                <a:cs typeface="方正黑体_GBK" panose="03000509000000000000" charset="-122"/>
                <a:sym typeface="+mn-lt"/>
              </a:endParaRPr>
            </a:p>
          </p:txBody>
        </p:sp>
        <p:sp>
          <p:nvSpPr>
            <p:cNvPr id="25" name="文本框 24"/>
            <p:cNvSpPr txBox="1"/>
            <p:nvPr/>
          </p:nvSpPr>
          <p:spPr>
            <a:xfrm>
              <a:off x="5426675" y="4101911"/>
              <a:ext cx="668773" cy="553998"/>
            </a:xfrm>
            <a:prstGeom prst="rect">
              <a:avLst/>
            </a:prstGeom>
            <a:noFill/>
          </p:spPr>
          <p:txBody>
            <a:bodyPr wrap="none" rtlCol="0">
              <a:spAutoFit/>
            </a:bodyPr>
            <a:lstStyle/>
            <a:p>
              <a:pPr>
                <a:defRPr/>
              </a:pPr>
              <a:r>
                <a:rPr lang="en-US" altLang="zh-CN" sz="3000" spc="225" dirty="0">
                  <a:solidFill>
                    <a:srgbClr val="EED9D8"/>
                  </a:solidFill>
                  <a:latin typeface="思源黑体 CN Normal" panose="020B0400000000000000" pitchFamily="34" charset="-122"/>
                  <a:ea typeface="思源黑体 CN Normal" panose="020B0400000000000000" pitchFamily="34" charset="-122"/>
                </a:rPr>
                <a:t>04</a:t>
              </a:r>
              <a:endParaRPr lang="zh-CN" altLang="en-US" sz="3000" spc="225" dirty="0">
                <a:solidFill>
                  <a:srgbClr val="EED9D8"/>
                </a:solidFill>
                <a:latin typeface="思源黑体 CN Normal" panose="020B0400000000000000" pitchFamily="34" charset="-122"/>
                <a:ea typeface="思源黑体 CN Normal" panose="020B0400000000000000" pitchFamily="34" charset="-122"/>
              </a:endParaRPr>
            </a:p>
          </p:txBody>
        </p:sp>
      </p:grpSp>
      <p:sp>
        <p:nvSpPr>
          <p:cNvPr id="26" name="文本框 25"/>
          <p:cNvSpPr txBox="1"/>
          <p:nvPr/>
        </p:nvSpPr>
        <p:spPr>
          <a:xfrm>
            <a:off x="3712997" y="2654742"/>
            <a:ext cx="1169551" cy="1535036"/>
          </a:xfrm>
          <a:prstGeom prst="rect">
            <a:avLst/>
          </a:prstGeom>
          <a:noFill/>
        </p:spPr>
        <p:txBody>
          <a:bodyPr vert="eaVert" wrap="none" rtlCol="0">
            <a:spAutoFit/>
          </a:bodyPr>
          <a:lstStyle/>
          <a:p>
            <a:pPr algn="ctr"/>
            <a:r>
              <a:rPr lang="en-US" altLang="zh-CN" sz="2000" b="1" dirty="0" smtClean="0">
                <a:solidFill>
                  <a:srgbClr val="EED9D8"/>
                </a:solidFill>
                <a:latin typeface="思源黑体 CN Normal" panose="020B0400000000000000" pitchFamily="34" charset="-122"/>
                <a:ea typeface="思源黑体 CN Normal" panose="020B0400000000000000" pitchFamily="34" charset="-122"/>
              </a:rPr>
              <a:t>CONTENTS</a:t>
            </a:r>
            <a:endParaRPr lang="en-US" altLang="zh-CN" sz="2000" b="1" dirty="0" smtClean="0">
              <a:solidFill>
                <a:srgbClr val="EED9D8"/>
              </a:solidFill>
              <a:latin typeface="思源黑体 CN Normal" panose="020B0400000000000000" pitchFamily="34" charset="-122"/>
              <a:ea typeface="思源黑体 CN Normal" panose="020B0400000000000000" pitchFamily="34" charset="-122"/>
            </a:endParaRPr>
          </a:p>
          <a:p>
            <a:pPr algn="ctr"/>
            <a:r>
              <a:rPr lang="zh-CN" altLang="en-US" sz="4400" b="1" dirty="0" smtClean="0">
                <a:solidFill>
                  <a:srgbClr val="EED9D8"/>
                </a:solidFill>
                <a:latin typeface="思源黑体 CN Normal" panose="020B0400000000000000" pitchFamily="34" charset="-122"/>
                <a:ea typeface="思源黑体 CN Normal" panose="020B0400000000000000" pitchFamily="34" charset="-122"/>
              </a:rPr>
              <a:t>目  录</a:t>
            </a:r>
            <a:endParaRPr lang="zh-CN" altLang="en-US" sz="4400" b="1" dirty="0">
              <a:solidFill>
                <a:srgbClr val="EED9D8"/>
              </a:solidFill>
              <a:latin typeface="思源黑体 CN Normal" panose="020B0400000000000000" pitchFamily="34" charset="-122"/>
              <a:ea typeface="思源黑体 CN Normal" panose="020B04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up)">
                                      <p:cBhvr>
                                        <p:cTn id="7" dur="500"/>
                                        <p:tgtEl>
                                          <p:spTgt spid="26"/>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388162" y="1358677"/>
            <a:ext cx="9415675" cy="4140646"/>
            <a:chOff x="971217" y="1251486"/>
            <a:chExt cx="7220305" cy="3175208"/>
          </a:xfrm>
        </p:grpSpPr>
        <p:sp>
          <p:nvSpPr>
            <p:cNvPr id="4" name="菱形 3"/>
            <p:cNvSpPr/>
            <p:nvPr/>
          </p:nvSpPr>
          <p:spPr>
            <a:xfrm>
              <a:off x="1080776" y="1361044"/>
              <a:ext cx="1053704" cy="1053704"/>
            </a:xfrm>
            <a:prstGeom prst="diamond">
              <a:avLst/>
            </a:prstGeom>
            <a:solidFill>
              <a:srgbClr val="CC8D8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solidFill>
                  <a:schemeClr val="tx1">
                    <a:lumMod val="65000"/>
                    <a:lumOff val="35000"/>
                  </a:schemeClr>
                </a:solidFill>
              </a:endParaRPr>
            </a:p>
          </p:txBody>
        </p:sp>
        <p:sp>
          <p:nvSpPr>
            <p:cNvPr id="5" name="菱形 4"/>
            <p:cNvSpPr/>
            <p:nvPr/>
          </p:nvSpPr>
          <p:spPr>
            <a:xfrm>
              <a:off x="7028259" y="3263431"/>
              <a:ext cx="1053704" cy="1053704"/>
            </a:xfrm>
            <a:prstGeom prst="diamond">
              <a:avLst/>
            </a:prstGeom>
            <a:solidFill>
              <a:srgbClr val="CC8D8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solidFill>
                  <a:schemeClr val="tx1">
                    <a:lumMod val="65000"/>
                    <a:lumOff val="35000"/>
                  </a:schemeClr>
                </a:solidFill>
              </a:endParaRPr>
            </a:p>
          </p:txBody>
        </p:sp>
        <p:sp>
          <p:nvSpPr>
            <p:cNvPr id="6" name="菱形 5"/>
            <p:cNvSpPr/>
            <p:nvPr/>
          </p:nvSpPr>
          <p:spPr>
            <a:xfrm>
              <a:off x="971217" y="1251486"/>
              <a:ext cx="1272823" cy="1272823"/>
            </a:xfrm>
            <a:prstGeom prst="diamond">
              <a:avLst/>
            </a:prstGeom>
            <a:noFill/>
            <a:ln>
              <a:solidFill>
                <a:srgbClr val="CC8D8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solidFill>
                  <a:schemeClr val="tx1">
                    <a:lumMod val="65000"/>
                    <a:lumOff val="35000"/>
                  </a:schemeClr>
                </a:solidFill>
              </a:endParaRPr>
            </a:p>
          </p:txBody>
        </p:sp>
        <p:sp>
          <p:nvSpPr>
            <p:cNvPr id="7" name="菱形 6"/>
            <p:cNvSpPr/>
            <p:nvPr/>
          </p:nvSpPr>
          <p:spPr>
            <a:xfrm>
              <a:off x="6918699" y="3153871"/>
              <a:ext cx="1272823" cy="1272823"/>
            </a:xfrm>
            <a:prstGeom prst="diamond">
              <a:avLst/>
            </a:prstGeom>
            <a:noFill/>
            <a:ln>
              <a:solidFill>
                <a:srgbClr val="CC8D8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solidFill>
                  <a:schemeClr val="tx1">
                    <a:lumMod val="65000"/>
                    <a:lumOff val="35000"/>
                  </a:schemeClr>
                </a:solidFill>
              </a:endParaRPr>
            </a:p>
          </p:txBody>
        </p:sp>
        <p:sp>
          <p:nvSpPr>
            <p:cNvPr id="8" name="mega-downloading_72729"/>
            <p:cNvSpPr>
              <a:spLocks noChangeAspect="1"/>
            </p:cNvSpPr>
            <p:nvPr/>
          </p:nvSpPr>
          <p:spPr bwMode="auto">
            <a:xfrm>
              <a:off x="1393994" y="1685396"/>
              <a:ext cx="427267" cy="405000"/>
            </a:xfrm>
            <a:custGeom>
              <a:avLst/>
              <a:gdLst>
                <a:gd name="connsiteX0" fmla="*/ 302148 w 608979"/>
                <a:gd name="connsiteY0" fmla="*/ 325871 h 577240"/>
                <a:gd name="connsiteX1" fmla="*/ 322335 w 608979"/>
                <a:gd name="connsiteY1" fmla="*/ 346028 h 577240"/>
                <a:gd name="connsiteX2" fmla="*/ 322335 w 608979"/>
                <a:gd name="connsiteY2" fmla="*/ 485197 h 577240"/>
                <a:gd name="connsiteX3" fmla="*/ 358379 w 608979"/>
                <a:gd name="connsiteY3" fmla="*/ 485197 h 577240"/>
                <a:gd name="connsiteX4" fmla="*/ 374971 w 608979"/>
                <a:gd name="connsiteY4" fmla="*/ 496334 h 577240"/>
                <a:gd name="connsiteX5" fmla="*/ 371100 w 608979"/>
                <a:gd name="connsiteY5" fmla="*/ 515848 h 577240"/>
                <a:gd name="connsiteX6" fmla="*/ 314777 w 608979"/>
                <a:gd name="connsiteY6" fmla="*/ 571994 h 577240"/>
                <a:gd name="connsiteX7" fmla="*/ 289334 w 608979"/>
                <a:gd name="connsiteY7" fmla="*/ 571994 h 577240"/>
                <a:gd name="connsiteX8" fmla="*/ 233103 w 608979"/>
                <a:gd name="connsiteY8" fmla="*/ 515848 h 577240"/>
                <a:gd name="connsiteX9" fmla="*/ 229232 w 608979"/>
                <a:gd name="connsiteY9" fmla="*/ 496334 h 577240"/>
                <a:gd name="connsiteX10" fmla="*/ 245824 w 608979"/>
                <a:gd name="connsiteY10" fmla="*/ 485197 h 577240"/>
                <a:gd name="connsiteX11" fmla="*/ 281867 w 608979"/>
                <a:gd name="connsiteY11" fmla="*/ 485197 h 577240"/>
                <a:gd name="connsiteX12" fmla="*/ 281867 w 608979"/>
                <a:gd name="connsiteY12" fmla="*/ 346028 h 577240"/>
                <a:gd name="connsiteX13" fmla="*/ 302148 w 608979"/>
                <a:gd name="connsiteY13" fmla="*/ 325871 h 577240"/>
                <a:gd name="connsiteX14" fmla="*/ 463650 w 608979"/>
                <a:gd name="connsiteY14" fmla="*/ 325800 h 577240"/>
                <a:gd name="connsiteX15" fmla="*/ 483838 w 608979"/>
                <a:gd name="connsiteY15" fmla="*/ 345963 h 577240"/>
                <a:gd name="connsiteX16" fmla="*/ 483838 w 608979"/>
                <a:gd name="connsiteY16" fmla="*/ 485171 h 577240"/>
                <a:gd name="connsiteX17" fmla="*/ 519881 w 608979"/>
                <a:gd name="connsiteY17" fmla="*/ 485171 h 577240"/>
                <a:gd name="connsiteX18" fmla="*/ 536566 w 608979"/>
                <a:gd name="connsiteY18" fmla="*/ 496311 h 577240"/>
                <a:gd name="connsiteX19" fmla="*/ 532602 w 608979"/>
                <a:gd name="connsiteY19" fmla="*/ 515830 h 577240"/>
                <a:gd name="connsiteX20" fmla="*/ 476371 w 608979"/>
                <a:gd name="connsiteY20" fmla="*/ 571992 h 577240"/>
                <a:gd name="connsiteX21" fmla="*/ 450928 w 608979"/>
                <a:gd name="connsiteY21" fmla="*/ 571992 h 577240"/>
                <a:gd name="connsiteX22" fmla="*/ 394697 w 608979"/>
                <a:gd name="connsiteY22" fmla="*/ 515830 h 577240"/>
                <a:gd name="connsiteX23" fmla="*/ 390734 w 608979"/>
                <a:gd name="connsiteY23" fmla="*/ 496311 h 577240"/>
                <a:gd name="connsiteX24" fmla="*/ 407419 w 608979"/>
                <a:gd name="connsiteY24" fmla="*/ 485171 h 577240"/>
                <a:gd name="connsiteX25" fmla="*/ 443462 w 608979"/>
                <a:gd name="connsiteY25" fmla="*/ 485171 h 577240"/>
                <a:gd name="connsiteX26" fmla="*/ 443462 w 608979"/>
                <a:gd name="connsiteY26" fmla="*/ 345963 h 577240"/>
                <a:gd name="connsiteX27" fmla="*/ 463650 w 608979"/>
                <a:gd name="connsiteY27" fmla="*/ 325800 h 577240"/>
                <a:gd name="connsiteX28" fmla="*/ 140601 w 608979"/>
                <a:gd name="connsiteY28" fmla="*/ 325800 h 577240"/>
                <a:gd name="connsiteX29" fmla="*/ 160789 w 608979"/>
                <a:gd name="connsiteY29" fmla="*/ 345963 h 577240"/>
                <a:gd name="connsiteX30" fmla="*/ 160789 w 608979"/>
                <a:gd name="connsiteY30" fmla="*/ 485171 h 577240"/>
                <a:gd name="connsiteX31" fmla="*/ 196832 w 608979"/>
                <a:gd name="connsiteY31" fmla="*/ 485171 h 577240"/>
                <a:gd name="connsiteX32" fmla="*/ 213517 w 608979"/>
                <a:gd name="connsiteY32" fmla="*/ 496311 h 577240"/>
                <a:gd name="connsiteX33" fmla="*/ 209554 w 608979"/>
                <a:gd name="connsiteY33" fmla="*/ 515830 h 577240"/>
                <a:gd name="connsiteX34" fmla="*/ 153323 w 608979"/>
                <a:gd name="connsiteY34" fmla="*/ 571992 h 577240"/>
                <a:gd name="connsiteX35" fmla="*/ 127880 w 608979"/>
                <a:gd name="connsiteY35" fmla="*/ 571992 h 577240"/>
                <a:gd name="connsiteX36" fmla="*/ 71649 w 608979"/>
                <a:gd name="connsiteY36" fmla="*/ 515830 h 577240"/>
                <a:gd name="connsiteX37" fmla="*/ 67685 w 608979"/>
                <a:gd name="connsiteY37" fmla="*/ 496311 h 577240"/>
                <a:gd name="connsiteX38" fmla="*/ 84278 w 608979"/>
                <a:gd name="connsiteY38" fmla="*/ 485171 h 577240"/>
                <a:gd name="connsiteX39" fmla="*/ 120413 w 608979"/>
                <a:gd name="connsiteY39" fmla="*/ 485171 h 577240"/>
                <a:gd name="connsiteX40" fmla="*/ 120413 w 608979"/>
                <a:gd name="connsiteY40" fmla="*/ 345963 h 577240"/>
                <a:gd name="connsiteX41" fmla="*/ 140601 w 608979"/>
                <a:gd name="connsiteY41" fmla="*/ 325800 h 577240"/>
                <a:gd name="connsiteX42" fmla="*/ 284762 w 608979"/>
                <a:gd name="connsiteY42" fmla="*/ 0 h 577240"/>
                <a:gd name="connsiteX43" fmla="*/ 465723 w 608979"/>
                <a:gd name="connsiteY43" fmla="*/ 149763 h 577240"/>
                <a:gd name="connsiteX44" fmla="*/ 469041 w 608979"/>
                <a:gd name="connsiteY44" fmla="*/ 149579 h 577240"/>
                <a:gd name="connsiteX45" fmla="*/ 608979 w 608979"/>
                <a:gd name="connsiteY45" fmla="*/ 289308 h 577240"/>
                <a:gd name="connsiteX46" fmla="*/ 514212 w 608979"/>
                <a:gd name="connsiteY46" fmla="*/ 421398 h 577240"/>
                <a:gd name="connsiteX47" fmla="*/ 514212 w 608979"/>
                <a:gd name="connsiteY47" fmla="*/ 346010 h 577240"/>
                <a:gd name="connsiteX48" fmla="*/ 463694 w 608979"/>
                <a:gd name="connsiteY48" fmla="*/ 295568 h 577240"/>
                <a:gd name="connsiteX49" fmla="*/ 413177 w 608979"/>
                <a:gd name="connsiteY49" fmla="*/ 346010 h 577240"/>
                <a:gd name="connsiteX50" fmla="*/ 413177 w 608979"/>
                <a:gd name="connsiteY50" fmla="*/ 429038 h 577240"/>
                <a:gd name="connsiteX51" fmla="*/ 352703 w 608979"/>
                <a:gd name="connsiteY51" fmla="*/ 429038 h 577240"/>
                <a:gd name="connsiteX52" fmla="*/ 352703 w 608979"/>
                <a:gd name="connsiteY52" fmla="*/ 346010 h 577240"/>
                <a:gd name="connsiteX53" fmla="*/ 302185 w 608979"/>
                <a:gd name="connsiteY53" fmla="*/ 295568 h 577240"/>
                <a:gd name="connsiteX54" fmla="*/ 251667 w 608979"/>
                <a:gd name="connsiteY54" fmla="*/ 346010 h 577240"/>
                <a:gd name="connsiteX55" fmla="*/ 251667 w 608979"/>
                <a:gd name="connsiteY55" fmla="*/ 429038 h 577240"/>
                <a:gd name="connsiteX56" fmla="*/ 191101 w 608979"/>
                <a:gd name="connsiteY56" fmla="*/ 429038 h 577240"/>
                <a:gd name="connsiteX57" fmla="*/ 191101 w 608979"/>
                <a:gd name="connsiteY57" fmla="*/ 346010 h 577240"/>
                <a:gd name="connsiteX58" fmla="*/ 140583 w 608979"/>
                <a:gd name="connsiteY58" fmla="*/ 295568 h 577240"/>
                <a:gd name="connsiteX59" fmla="*/ 90065 w 608979"/>
                <a:gd name="connsiteY59" fmla="*/ 346010 h 577240"/>
                <a:gd name="connsiteX60" fmla="*/ 90065 w 608979"/>
                <a:gd name="connsiteY60" fmla="*/ 428578 h 577240"/>
                <a:gd name="connsiteX61" fmla="*/ 0 w 608979"/>
                <a:gd name="connsiteY61" fmla="*/ 328705 h 577240"/>
                <a:gd name="connsiteX62" fmla="*/ 100482 w 608979"/>
                <a:gd name="connsiteY62" fmla="*/ 228280 h 577240"/>
                <a:gd name="connsiteX63" fmla="*/ 106290 w 608979"/>
                <a:gd name="connsiteY63" fmla="*/ 228925 h 577240"/>
                <a:gd name="connsiteX64" fmla="*/ 100482 w 608979"/>
                <a:gd name="connsiteY64" fmla="*/ 184005 h 577240"/>
                <a:gd name="connsiteX65" fmla="*/ 284762 w 608979"/>
                <a:gd name="connsiteY65" fmla="*/ 0 h 5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608979" h="577240">
                  <a:moveTo>
                    <a:pt x="302148" y="325871"/>
                  </a:moveTo>
                  <a:cubicBezTo>
                    <a:pt x="313302" y="325871"/>
                    <a:pt x="322335" y="334891"/>
                    <a:pt x="322335" y="346028"/>
                  </a:cubicBezTo>
                  <a:lnTo>
                    <a:pt x="322335" y="485197"/>
                  </a:lnTo>
                  <a:lnTo>
                    <a:pt x="358379" y="485197"/>
                  </a:lnTo>
                  <a:cubicBezTo>
                    <a:pt x="365661" y="485197"/>
                    <a:pt x="372206" y="489615"/>
                    <a:pt x="374971" y="496334"/>
                  </a:cubicBezTo>
                  <a:cubicBezTo>
                    <a:pt x="377737" y="502962"/>
                    <a:pt x="376262" y="510693"/>
                    <a:pt x="371100" y="515848"/>
                  </a:cubicBezTo>
                  <a:lnTo>
                    <a:pt x="314777" y="571994"/>
                  </a:lnTo>
                  <a:cubicBezTo>
                    <a:pt x="307771" y="578989"/>
                    <a:pt x="296340" y="578989"/>
                    <a:pt x="289334" y="571994"/>
                  </a:cubicBezTo>
                  <a:lnTo>
                    <a:pt x="233103" y="515848"/>
                  </a:lnTo>
                  <a:cubicBezTo>
                    <a:pt x="227941" y="510693"/>
                    <a:pt x="226374" y="502962"/>
                    <a:pt x="229232" y="496334"/>
                  </a:cubicBezTo>
                  <a:cubicBezTo>
                    <a:pt x="231997" y="489523"/>
                    <a:pt x="238542" y="485197"/>
                    <a:pt x="245824" y="485197"/>
                  </a:cubicBezTo>
                  <a:lnTo>
                    <a:pt x="281867" y="485197"/>
                  </a:lnTo>
                  <a:lnTo>
                    <a:pt x="281867" y="346028"/>
                  </a:lnTo>
                  <a:cubicBezTo>
                    <a:pt x="281867" y="334891"/>
                    <a:pt x="290994" y="325871"/>
                    <a:pt x="302148" y="325871"/>
                  </a:cubicBezTo>
                  <a:close/>
                  <a:moveTo>
                    <a:pt x="463650" y="325800"/>
                  </a:moveTo>
                  <a:cubicBezTo>
                    <a:pt x="474804" y="325800"/>
                    <a:pt x="483838" y="334823"/>
                    <a:pt x="483838" y="345963"/>
                  </a:cubicBezTo>
                  <a:lnTo>
                    <a:pt x="483838" y="485171"/>
                  </a:lnTo>
                  <a:lnTo>
                    <a:pt x="519881" y="485171"/>
                  </a:lnTo>
                  <a:cubicBezTo>
                    <a:pt x="527255" y="485171"/>
                    <a:pt x="533800" y="489590"/>
                    <a:pt x="536566" y="496311"/>
                  </a:cubicBezTo>
                  <a:cubicBezTo>
                    <a:pt x="539331" y="502940"/>
                    <a:pt x="537764" y="510674"/>
                    <a:pt x="532602" y="515830"/>
                  </a:cubicBezTo>
                  <a:lnTo>
                    <a:pt x="476371" y="571992"/>
                  </a:lnTo>
                  <a:cubicBezTo>
                    <a:pt x="469365" y="578989"/>
                    <a:pt x="457934" y="578989"/>
                    <a:pt x="450928" y="571992"/>
                  </a:cubicBezTo>
                  <a:lnTo>
                    <a:pt x="394697" y="515830"/>
                  </a:lnTo>
                  <a:cubicBezTo>
                    <a:pt x="389443" y="510674"/>
                    <a:pt x="387968" y="502940"/>
                    <a:pt x="390734" y="496311"/>
                  </a:cubicBezTo>
                  <a:cubicBezTo>
                    <a:pt x="393591" y="489498"/>
                    <a:pt x="400136" y="485171"/>
                    <a:pt x="407419" y="485171"/>
                  </a:cubicBezTo>
                  <a:lnTo>
                    <a:pt x="443462" y="485171"/>
                  </a:lnTo>
                  <a:lnTo>
                    <a:pt x="443462" y="345963"/>
                  </a:lnTo>
                  <a:cubicBezTo>
                    <a:pt x="443462" y="334823"/>
                    <a:pt x="452496" y="325800"/>
                    <a:pt x="463650" y="325800"/>
                  </a:cubicBezTo>
                  <a:close/>
                  <a:moveTo>
                    <a:pt x="140601" y="325800"/>
                  </a:moveTo>
                  <a:cubicBezTo>
                    <a:pt x="151755" y="325800"/>
                    <a:pt x="160789" y="334823"/>
                    <a:pt x="160789" y="345963"/>
                  </a:cubicBezTo>
                  <a:lnTo>
                    <a:pt x="160789" y="485171"/>
                  </a:lnTo>
                  <a:lnTo>
                    <a:pt x="196832" y="485171"/>
                  </a:lnTo>
                  <a:cubicBezTo>
                    <a:pt x="204115" y="485171"/>
                    <a:pt x="210660" y="489590"/>
                    <a:pt x="213517" y="496311"/>
                  </a:cubicBezTo>
                  <a:cubicBezTo>
                    <a:pt x="216283" y="502940"/>
                    <a:pt x="214716" y="510674"/>
                    <a:pt x="209554" y="515830"/>
                  </a:cubicBezTo>
                  <a:lnTo>
                    <a:pt x="153323" y="571992"/>
                  </a:lnTo>
                  <a:cubicBezTo>
                    <a:pt x="146317" y="578989"/>
                    <a:pt x="134886" y="578989"/>
                    <a:pt x="127880" y="571992"/>
                  </a:cubicBezTo>
                  <a:lnTo>
                    <a:pt x="71649" y="515830"/>
                  </a:lnTo>
                  <a:cubicBezTo>
                    <a:pt x="66395" y="510674"/>
                    <a:pt x="64920" y="502940"/>
                    <a:pt x="67685" y="496311"/>
                  </a:cubicBezTo>
                  <a:cubicBezTo>
                    <a:pt x="70451" y="489498"/>
                    <a:pt x="76996" y="485171"/>
                    <a:pt x="84278" y="485171"/>
                  </a:cubicBezTo>
                  <a:lnTo>
                    <a:pt x="120413" y="485171"/>
                  </a:lnTo>
                  <a:lnTo>
                    <a:pt x="120413" y="345963"/>
                  </a:lnTo>
                  <a:cubicBezTo>
                    <a:pt x="120413" y="334823"/>
                    <a:pt x="129447" y="325800"/>
                    <a:pt x="140601" y="325800"/>
                  </a:cubicBezTo>
                  <a:close/>
                  <a:moveTo>
                    <a:pt x="284762" y="0"/>
                  </a:moveTo>
                  <a:cubicBezTo>
                    <a:pt x="374827" y="0"/>
                    <a:pt x="449590" y="64526"/>
                    <a:pt x="465723" y="149763"/>
                  </a:cubicBezTo>
                  <a:cubicBezTo>
                    <a:pt x="466829" y="149763"/>
                    <a:pt x="467935" y="149579"/>
                    <a:pt x="469041" y="149579"/>
                  </a:cubicBezTo>
                  <a:cubicBezTo>
                    <a:pt x="546293" y="149579"/>
                    <a:pt x="608979" y="212172"/>
                    <a:pt x="608979" y="289308"/>
                  </a:cubicBezTo>
                  <a:cubicBezTo>
                    <a:pt x="608979" y="350705"/>
                    <a:pt x="569247" y="402620"/>
                    <a:pt x="514212" y="421398"/>
                  </a:cubicBezTo>
                  <a:lnTo>
                    <a:pt x="514212" y="346010"/>
                  </a:lnTo>
                  <a:cubicBezTo>
                    <a:pt x="514212" y="318120"/>
                    <a:pt x="491627" y="295568"/>
                    <a:pt x="463694" y="295568"/>
                  </a:cubicBezTo>
                  <a:cubicBezTo>
                    <a:pt x="435854" y="295568"/>
                    <a:pt x="413177" y="318120"/>
                    <a:pt x="413177" y="346010"/>
                  </a:cubicBezTo>
                  <a:lnTo>
                    <a:pt x="413177" y="429038"/>
                  </a:lnTo>
                  <a:lnTo>
                    <a:pt x="352703" y="429038"/>
                  </a:lnTo>
                  <a:lnTo>
                    <a:pt x="352703" y="346010"/>
                  </a:lnTo>
                  <a:cubicBezTo>
                    <a:pt x="352703" y="318120"/>
                    <a:pt x="330025" y="295568"/>
                    <a:pt x="302185" y="295568"/>
                  </a:cubicBezTo>
                  <a:cubicBezTo>
                    <a:pt x="274252" y="295568"/>
                    <a:pt x="251667" y="318120"/>
                    <a:pt x="251667" y="346010"/>
                  </a:cubicBezTo>
                  <a:lnTo>
                    <a:pt x="251667" y="429038"/>
                  </a:lnTo>
                  <a:lnTo>
                    <a:pt x="191101" y="429038"/>
                  </a:lnTo>
                  <a:lnTo>
                    <a:pt x="191101" y="346010"/>
                  </a:lnTo>
                  <a:cubicBezTo>
                    <a:pt x="191101" y="318120"/>
                    <a:pt x="168515" y="295568"/>
                    <a:pt x="140583" y="295568"/>
                  </a:cubicBezTo>
                  <a:cubicBezTo>
                    <a:pt x="112743" y="295568"/>
                    <a:pt x="90065" y="318120"/>
                    <a:pt x="90065" y="346010"/>
                  </a:cubicBezTo>
                  <a:lnTo>
                    <a:pt x="90065" y="428578"/>
                  </a:lnTo>
                  <a:cubicBezTo>
                    <a:pt x="38994" y="423883"/>
                    <a:pt x="0" y="380989"/>
                    <a:pt x="0" y="328705"/>
                  </a:cubicBezTo>
                  <a:cubicBezTo>
                    <a:pt x="0" y="273200"/>
                    <a:pt x="44987" y="228280"/>
                    <a:pt x="100482" y="228280"/>
                  </a:cubicBezTo>
                  <a:cubicBezTo>
                    <a:pt x="102418" y="228280"/>
                    <a:pt x="104354" y="228740"/>
                    <a:pt x="106290" y="228925"/>
                  </a:cubicBezTo>
                  <a:cubicBezTo>
                    <a:pt x="102603" y="214473"/>
                    <a:pt x="100482" y="199561"/>
                    <a:pt x="100482" y="184005"/>
                  </a:cubicBezTo>
                  <a:cubicBezTo>
                    <a:pt x="100482" y="82383"/>
                    <a:pt x="182989" y="0"/>
                    <a:pt x="284762" y="0"/>
                  </a:cubicBezTo>
                  <a:close/>
                </a:path>
              </a:pathLst>
            </a:custGeom>
            <a:solidFill>
              <a:schemeClr val="bg1"/>
            </a:solidFill>
            <a:ln>
              <a:noFill/>
            </a:ln>
          </p:spPr>
        </p:sp>
        <p:sp>
          <p:nvSpPr>
            <p:cNvPr id="9" name="cloud-computing_348123"/>
            <p:cNvSpPr>
              <a:spLocks noChangeAspect="1"/>
            </p:cNvSpPr>
            <p:nvPr/>
          </p:nvSpPr>
          <p:spPr bwMode="auto">
            <a:xfrm>
              <a:off x="7352587" y="3587782"/>
              <a:ext cx="405047" cy="405000"/>
            </a:xfrm>
            <a:custGeom>
              <a:avLst/>
              <a:gdLst>
                <a:gd name="T0" fmla="*/ 5776 w 6302"/>
                <a:gd name="T1" fmla="*/ 4472 h 6310"/>
                <a:gd name="T2" fmla="*/ 5270 w 6302"/>
                <a:gd name="T3" fmla="*/ 4866 h 6310"/>
                <a:gd name="T4" fmla="*/ 4858 w 6302"/>
                <a:gd name="T5" fmla="*/ 4866 h 6310"/>
                <a:gd name="T6" fmla="*/ 4858 w 6302"/>
                <a:gd name="T7" fmla="*/ 3708 h 6310"/>
                <a:gd name="T8" fmla="*/ 5776 w 6302"/>
                <a:gd name="T9" fmla="*/ 2634 h 6310"/>
                <a:gd name="T10" fmla="*/ 5050 w 6302"/>
                <a:gd name="T11" fmla="*/ 1594 h 6310"/>
                <a:gd name="T12" fmla="*/ 5094 w 6302"/>
                <a:gd name="T13" fmla="*/ 1179 h 6310"/>
                <a:gd name="T14" fmla="*/ 3822 w 6302"/>
                <a:gd name="T15" fmla="*/ 8 h 6310"/>
                <a:gd name="T16" fmla="*/ 2623 w 6302"/>
                <a:gd name="T17" fmla="*/ 780 h 6310"/>
                <a:gd name="T18" fmla="*/ 1936 w 6302"/>
                <a:gd name="T19" fmla="*/ 590 h 6310"/>
                <a:gd name="T20" fmla="*/ 1119 w 6302"/>
                <a:gd name="T21" fmla="*/ 1212 h 6310"/>
                <a:gd name="T22" fmla="*/ 1074 w 6302"/>
                <a:gd name="T23" fmla="*/ 1677 h 6310"/>
                <a:gd name="T24" fmla="*/ 525 w 6302"/>
                <a:gd name="T25" fmla="*/ 2634 h 6310"/>
                <a:gd name="T26" fmla="*/ 1444 w 6302"/>
                <a:gd name="T27" fmla="*/ 3706 h 6310"/>
                <a:gd name="T28" fmla="*/ 1444 w 6302"/>
                <a:gd name="T29" fmla="*/ 4866 h 6310"/>
                <a:gd name="T30" fmla="*/ 1032 w 6302"/>
                <a:gd name="T31" fmla="*/ 4866 h 6310"/>
                <a:gd name="T32" fmla="*/ 525 w 6302"/>
                <a:gd name="T33" fmla="*/ 4472 h 6310"/>
                <a:gd name="T34" fmla="*/ 0 w 6302"/>
                <a:gd name="T35" fmla="*/ 4997 h 6310"/>
                <a:gd name="T36" fmla="*/ 525 w 6302"/>
                <a:gd name="T37" fmla="*/ 5522 h 6310"/>
                <a:gd name="T38" fmla="*/ 1032 w 6302"/>
                <a:gd name="T39" fmla="*/ 5128 h 6310"/>
                <a:gd name="T40" fmla="*/ 1707 w 6302"/>
                <a:gd name="T41" fmla="*/ 5128 h 6310"/>
                <a:gd name="T42" fmla="*/ 1707 w 6302"/>
                <a:gd name="T43" fmla="*/ 3739 h 6310"/>
                <a:gd name="T44" fmla="*/ 1754 w 6302"/>
                <a:gd name="T45" fmla="*/ 3741 h 6310"/>
                <a:gd name="T46" fmla="*/ 2363 w 6302"/>
                <a:gd name="T47" fmla="*/ 3741 h 6310"/>
                <a:gd name="T48" fmla="*/ 2363 w 6302"/>
                <a:gd name="T49" fmla="*/ 5278 h 6310"/>
                <a:gd name="T50" fmla="*/ 1969 w 6302"/>
                <a:gd name="T51" fmla="*/ 5785 h 6310"/>
                <a:gd name="T52" fmla="*/ 2494 w 6302"/>
                <a:gd name="T53" fmla="*/ 6310 h 6310"/>
                <a:gd name="T54" fmla="*/ 3020 w 6302"/>
                <a:gd name="T55" fmla="*/ 5785 h 6310"/>
                <a:gd name="T56" fmla="*/ 2626 w 6302"/>
                <a:gd name="T57" fmla="*/ 5278 h 6310"/>
                <a:gd name="T58" fmla="*/ 2626 w 6302"/>
                <a:gd name="T59" fmla="*/ 3741 h 6310"/>
                <a:gd name="T60" fmla="*/ 3676 w 6302"/>
                <a:gd name="T61" fmla="*/ 3741 h 6310"/>
                <a:gd name="T62" fmla="*/ 3676 w 6302"/>
                <a:gd name="T63" fmla="*/ 5278 h 6310"/>
                <a:gd name="T64" fmla="*/ 3282 w 6302"/>
                <a:gd name="T65" fmla="*/ 5785 h 6310"/>
                <a:gd name="T66" fmla="*/ 3807 w 6302"/>
                <a:gd name="T67" fmla="*/ 6310 h 6310"/>
                <a:gd name="T68" fmla="*/ 4332 w 6302"/>
                <a:gd name="T69" fmla="*/ 5785 h 6310"/>
                <a:gd name="T70" fmla="*/ 3939 w 6302"/>
                <a:gd name="T71" fmla="*/ 5278 h 6310"/>
                <a:gd name="T72" fmla="*/ 3939 w 6302"/>
                <a:gd name="T73" fmla="*/ 3741 h 6310"/>
                <a:gd name="T74" fmla="*/ 4548 w 6302"/>
                <a:gd name="T75" fmla="*/ 3741 h 6310"/>
                <a:gd name="T76" fmla="*/ 4595 w 6302"/>
                <a:gd name="T77" fmla="*/ 3739 h 6310"/>
                <a:gd name="T78" fmla="*/ 4595 w 6302"/>
                <a:gd name="T79" fmla="*/ 5128 h 6310"/>
                <a:gd name="T80" fmla="*/ 5270 w 6302"/>
                <a:gd name="T81" fmla="*/ 5128 h 6310"/>
                <a:gd name="T82" fmla="*/ 5777 w 6302"/>
                <a:gd name="T83" fmla="*/ 5522 h 6310"/>
                <a:gd name="T84" fmla="*/ 6302 w 6302"/>
                <a:gd name="T85" fmla="*/ 4997 h 6310"/>
                <a:gd name="T86" fmla="*/ 5776 w 6302"/>
                <a:gd name="T87" fmla="*/ 4472 h 6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02" h="6310">
                  <a:moveTo>
                    <a:pt x="5776" y="4472"/>
                  </a:moveTo>
                  <a:cubicBezTo>
                    <a:pt x="5532" y="4472"/>
                    <a:pt x="5329" y="4640"/>
                    <a:pt x="5270" y="4866"/>
                  </a:cubicBezTo>
                  <a:lnTo>
                    <a:pt x="4858" y="4866"/>
                  </a:lnTo>
                  <a:lnTo>
                    <a:pt x="4858" y="3708"/>
                  </a:lnTo>
                  <a:cubicBezTo>
                    <a:pt x="5405" y="3593"/>
                    <a:pt x="5776" y="3177"/>
                    <a:pt x="5776" y="2634"/>
                  </a:cubicBezTo>
                  <a:cubicBezTo>
                    <a:pt x="5776" y="2166"/>
                    <a:pt x="5478" y="1752"/>
                    <a:pt x="5050" y="1594"/>
                  </a:cubicBezTo>
                  <a:cubicBezTo>
                    <a:pt x="5089" y="1464"/>
                    <a:pt x="5103" y="1329"/>
                    <a:pt x="5094" y="1179"/>
                  </a:cubicBezTo>
                  <a:cubicBezTo>
                    <a:pt x="5054" y="539"/>
                    <a:pt x="4483" y="13"/>
                    <a:pt x="3822" y="8"/>
                  </a:cubicBezTo>
                  <a:cubicBezTo>
                    <a:pt x="3289" y="0"/>
                    <a:pt x="2820" y="318"/>
                    <a:pt x="2623" y="780"/>
                  </a:cubicBezTo>
                  <a:cubicBezTo>
                    <a:pt x="2430" y="636"/>
                    <a:pt x="2185" y="566"/>
                    <a:pt x="1936" y="590"/>
                  </a:cubicBezTo>
                  <a:cubicBezTo>
                    <a:pt x="1578" y="624"/>
                    <a:pt x="1264" y="861"/>
                    <a:pt x="1119" y="1212"/>
                  </a:cubicBezTo>
                  <a:cubicBezTo>
                    <a:pt x="1049" y="1379"/>
                    <a:pt x="1058" y="1564"/>
                    <a:pt x="1074" y="1677"/>
                  </a:cubicBezTo>
                  <a:cubicBezTo>
                    <a:pt x="738" y="1874"/>
                    <a:pt x="525" y="2239"/>
                    <a:pt x="525" y="2634"/>
                  </a:cubicBezTo>
                  <a:cubicBezTo>
                    <a:pt x="525" y="3167"/>
                    <a:pt x="903" y="3589"/>
                    <a:pt x="1444" y="3706"/>
                  </a:cubicBezTo>
                  <a:lnTo>
                    <a:pt x="1444" y="4866"/>
                  </a:lnTo>
                  <a:lnTo>
                    <a:pt x="1032" y="4866"/>
                  </a:lnTo>
                  <a:cubicBezTo>
                    <a:pt x="973" y="4640"/>
                    <a:pt x="769" y="4472"/>
                    <a:pt x="525" y="4472"/>
                  </a:cubicBezTo>
                  <a:cubicBezTo>
                    <a:pt x="235" y="4472"/>
                    <a:pt x="0" y="4707"/>
                    <a:pt x="0" y="4997"/>
                  </a:cubicBezTo>
                  <a:cubicBezTo>
                    <a:pt x="0" y="5286"/>
                    <a:pt x="235" y="5522"/>
                    <a:pt x="525" y="5522"/>
                  </a:cubicBezTo>
                  <a:cubicBezTo>
                    <a:pt x="769" y="5522"/>
                    <a:pt x="973" y="5354"/>
                    <a:pt x="1032" y="5128"/>
                  </a:cubicBezTo>
                  <a:lnTo>
                    <a:pt x="1707" y="5128"/>
                  </a:lnTo>
                  <a:lnTo>
                    <a:pt x="1707" y="3739"/>
                  </a:lnTo>
                  <a:cubicBezTo>
                    <a:pt x="1722" y="3739"/>
                    <a:pt x="1738" y="3741"/>
                    <a:pt x="1754" y="3741"/>
                  </a:cubicBezTo>
                  <a:lnTo>
                    <a:pt x="2363" y="3741"/>
                  </a:lnTo>
                  <a:lnTo>
                    <a:pt x="2363" y="5278"/>
                  </a:lnTo>
                  <a:cubicBezTo>
                    <a:pt x="2137" y="5337"/>
                    <a:pt x="1969" y="5540"/>
                    <a:pt x="1969" y="5785"/>
                  </a:cubicBezTo>
                  <a:cubicBezTo>
                    <a:pt x="1969" y="6073"/>
                    <a:pt x="2204" y="6310"/>
                    <a:pt x="2494" y="6310"/>
                  </a:cubicBezTo>
                  <a:cubicBezTo>
                    <a:pt x="2785" y="6310"/>
                    <a:pt x="3020" y="6073"/>
                    <a:pt x="3020" y="5785"/>
                  </a:cubicBezTo>
                  <a:cubicBezTo>
                    <a:pt x="3020" y="5540"/>
                    <a:pt x="2852" y="5337"/>
                    <a:pt x="2626" y="5278"/>
                  </a:cubicBezTo>
                  <a:lnTo>
                    <a:pt x="2626" y="3741"/>
                  </a:lnTo>
                  <a:lnTo>
                    <a:pt x="3676" y="3741"/>
                  </a:lnTo>
                  <a:lnTo>
                    <a:pt x="3676" y="5278"/>
                  </a:lnTo>
                  <a:cubicBezTo>
                    <a:pt x="3450" y="5337"/>
                    <a:pt x="3282" y="5540"/>
                    <a:pt x="3282" y="5785"/>
                  </a:cubicBezTo>
                  <a:cubicBezTo>
                    <a:pt x="3282" y="6073"/>
                    <a:pt x="3517" y="6310"/>
                    <a:pt x="3807" y="6310"/>
                  </a:cubicBezTo>
                  <a:cubicBezTo>
                    <a:pt x="4097" y="6310"/>
                    <a:pt x="4332" y="6073"/>
                    <a:pt x="4332" y="5785"/>
                  </a:cubicBezTo>
                  <a:cubicBezTo>
                    <a:pt x="4332" y="5540"/>
                    <a:pt x="4164" y="5337"/>
                    <a:pt x="3939" y="5278"/>
                  </a:cubicBezTo>
                  <a:lnTo>
                    <a:pt x="3939" y="3741"/>
                  </a:lnTo>
                  <a:lnTo>
                    <a:pt x="4548" y="3741"/>
                  </a:lnTo>
                  <a:cubicBezTo>
                    <a:pt x="4563" y="3741"/>
                    <a:pt x="4579" y="3739"/>
                    <a:pt x="4595" y="3739"/>
                  </a:cubicBezTo>
                  <a:lnTo>
                    <a:pt x="4595" y="5128"/>
                  </a:lnTo>
                  <a:lnTo>
                    <a:pt x="5270" y="5128"/>
                  </a:lnTo>
                  <a:cubicBezTo>
                    <a:pt x="5329" y="5354"/>
                    <a:pt x="5532" y="5522"/>
                    <a:pt x="5777" y="5522"/>
                  </a:cubicBezTo>
                  <a:cubicBezTo>
                    <a:pt x="6067" y="5522"/>
                    <a:pt x="6302" y="5286"/>
                    <a:pt x="6302" y="4997"/>
                  </a:cubicBezTo>
                  <a:cubicBezTo>
                    <a:pt x="6302" y="4707"/>
                    <a:pt x="6067" y="4472"/>
                    <a:pt x="5776" y="4472"/>
                  </a:cubicBezTo>
                  <a:close/>
                </a:path>
              </a:pathLst>
            </a:custGeom>
            <a:solidFill>
              <a:schemeClr val="bg1"/>
            </a:solidFill>
            <a:ln>
              <a:noFill/>
            </a:ln>
          </p:spPr>
        </p:sp>
      </p:grpSp>
      <p:grpSp>
        <p:nvGrpSpPr>
          <p:cNvPr id="14" name="组合 13"/>
          <p:cNvGrpSpPr/>
          <p:nvPr/>
        </p:nvGrpSpPr>
        <p:grpSpPr>
          <a:xfrm>
            <a:off x="3634898" y="1452295"/>
            <a:ext cx="4425020" cy="1760836"/>
            <a:chOff x="3634898" y="1452295"/>
            <a:chExt cx="4425020" cy="1760836"/>
          </a:xfrm>
        </p:grpSpPr>
        <p:grpSp>
          <p:nvGrpSpPr>
            <p:cNvPr id="10" name="组合 9"/>
            <p:cNvGrpSpPr/>
            <p:nvPr/>
          </p:nvGrpSpPr>
          <p:grpSpPr>
            <a:xfrm>
              <a:off x="3634898" y="1452295"/>
              <a:ext cx="4425020" cy="1004122"/>
              <a:chOff x="-392770" y="2934343"/>
              <a:chExt cx="3028561" cy="1004122"/>
            </a:xfrm>
          </p:grpSpPr>
          <p:sp>
            <p:nvSpPr>
              <p:cNvPr id="11" name="TextBox 66"/>
              <p:cNvSpPr txBox="1"/>
              <p:nvPr/>
            </p:nvSpPr>
            <p:spPr>
              <a:xfrm>
                <a:off x="-392770" y="2934343"/>
                <a:ext cx="2876556" cy="386452"/>
              </a:xfrm>
              <a:prstGeom prst="rect">
                <a:avLst/>
              </a:prstGeom>
              <a:noFill/>
            </p:spPr>
            <p:txBody>
              <a:bodyPr wrap="square" rtlCol="0">
                <a:spAutoFit/>
              </a:bodyPr>
              <a:lstStyle/>
              <a:p>
                <a:pPr>
                  <a:lnSpc>
                    <a:spcPct val="130000"/>
                  </a:lnSpc>
                </a:pPr>
                <a:r>
                  <a:rPr lang="zh-CN" altLang="en-US" sz="1600" b="1" dirty="0">
                    <a:solidFill>
                      <a:srgbClr val="EED9D8"/>
                    </a:solidFill>
                    <a:latin typeface="思源黑体 CN Normal" panose="020B0400000000000000" pitchFamily="34" charset="-122"/>
                    <a:ea typeface="思源黑体 CN Normal" panose="020B0400000000000000" pitchFamily="34" charset="-122"/>
                    <a:sym typeface="Arial" panose="020B0604020202020204" pitchFamily="34" charset="0"/>
                  </a:rPr>
                  <a:t>相关标题文字</a:t>
                </a:r>
                <a:endParaRPr lang="en-GB" sz="1600" b="1" dirty="0">
                  <a:solidFill>
                    <a:srgbClr val="EED9D8"/>
                  </a:solidFill>
                  <a:latin typeface="思源黑体 CN Normal" panose="020B0400000000000000" pitchFamily="34" charset="-122"/>
                  <a:ea typeface="思源黑体 CN Normal" panose="020B0400000000000000" pitchFamily="34" charset="-122"/>
                  <a:sym typeface="Arial" panose="020B0604020202020204" pitchFamily="34" charset="0"/>
                </a:endParaRPr>
              </a:p>
            </p:txBody>
          </p:sp>
          <p:sp>
            <p:nvSpPr>
              <p:cNvPr id="12" name="Rectangle 67"/>
              <p:cNvSpPr/>
              <p:nvPr/>
            </p:nvSpPr>
            <p:spPr>
              <a:xfrm>
                <a:off x="-392770" y="3320795"/>
                <a:ext cx="3028561" cy="617670"/>
              </a:xfrm>
              <a:prstGeom prst="rect">
                <a:avLst/>
              </a:prstGeom>
            </p:spPr>
            <p:txBody>
              <a:bodyPr wrap="square">
                <a:spAutoFit/>
              </a:bodyPr>
              <a:lstStyle/>
              <a:p>
                <a:pPr>
                  <a:lnSpc>
                    <a:spcPct val="150000"/>
                  </a:lnSpc>
                </a:pPr>
                <a:r>
                  <a:rPr lang="zh-CN" altLang="en-US" sz="1200" dirty="0">
                    <a:solidFill>
                      <a:srgbClr val="EED9D8"/>
                    </a:solidFill>
                    <a:latin typeface="思源黑体 CN Normal" panose="020B0400000000000000" pitchFamily="34" charset="-122"/>
                    <a:ea typeface="思源黑体 CN Normal" panose="020B0400000000000000" pitchFamily="34" charset="-122"/>
                    <a:cs typeface="华文黑体" pitchFamily="2" charset="-122"/>
                  </a:rPr>
                  <a:t>双击输入替换内容双击输入替换内容双击输入替换内容双击输入替换内容双击输入</a:t>
                </a:r>
                <a:endParaRPr lang="zh-CN" altLang="en-US" sz="1200" dirty="0">
                  <a:solidFill>
                    <a:srgbClr val="EED9D8"/>
                  </a:solidFill>
                  <a:latin typeface="思源黑体 CN Normal" panose="020B0400000000000000" pitchFamily="34" charset="-122"/>
                  <a:ea typeface="思源黑体 CN Normal" panose="020B0400000000000000" pitchFamily="34" charset="-122"/>
                </a:endParaRPr>
              </a:p>
            </p:txBody>
          </p:sp>
        </p:grpSp>
        <p:sp>
          <p:nvSpPr>
            <p:cNvPr id="13" name="Rectangle 67"/>
            <p:cNvSpPr/>
            <p:nvPr/>
          </p:nvSpPr>
          <p:spPr>
            <a:xfrm>
              <a:off x="3634898" y="2566800"/>
              <a:ext cx="4425020" cy="646331"/>
            </a:xfrm>
            <a:prstGeom prst="rect">
              <a:avLst/>
            </a:prstGeom>
          </p:spPr>
          <p:txBody>
            <a:bodyPr wrap="square">
              <a:spAutoFit/>
            </a:bodyPr>
            <a:lstStyle/>
            <a:p>
              <a:pPr>
                <a:lnSpc>
                  <a:spcPct val="150000"/>
                </a:lnSpc>
              </a:pPr>
              <a:r>
                <a:rPr lang="zh-CN" altLang="en-US" sz="1200" dirty="0">
                  <a:solidFill>
                    <a:srgbClr val="EED9D8"/>
                  </a:solidFill>
                  <a:latin typeface="思源黑体 CN Normal" panose="020B0400000000000000" pitchFamily="34" charset="-122"/>
                  <a:ea typeface="思源黑体 CN Normal" panose="020B0400000000000000" pitchFamily="34" charset="-122"/>
                  <a:cs typeface="华文黑体" pitchFamily="2" charset="-122"/>
                </a:rPr>
                <a:t>双击输入替换内容双击输入替换内容双击输入替换内容双击输入替换内容双击输入</a:t>
              </a:r>
              <a:endParaRPr lang="zh-CN" altLang="en-US" sz="1200" dirty="0">
                <a:solidFill>
                  <a:srgbClr val="EED9D8"/>
                </a:solidFill>
                <a:latin typeface="思源黑体 CN Normal" panose="020B0400000000000000" pitchFamily="34" charset="-122"/>
                <a:ea typeface="思源黑体 CN Normal" panose="020B0400000000000000" pitchFamily="34" charset="-122"/>
              </a:endParaRPr>
            </a:p>
          </p:txBody>
        </p:sp>
      </p:grpSp>
      <p:grpSp>
        <p:nvGrpSpPr>
          <p:cNvPr id="15" name="组合 14"/>
          <p:cNvGrpSpPr/>
          <p:nvPr/>
        </p:nvGrpSpPr>
        <p:grpSpPr>
          <a:xfrm>
            <a:off x="4296044" y="3883072"/>
            <a:ext cx="4425020" cy="1729085"/>
            <a:chOff x="3634898" y="1455385"/>
            <a:chExt cx="4425020" cy="1729085"/>
          </a:xfrm>
        </p:grpSpPr>
        <p:grpSp>
          <p:nvGrpSpPr>
            <p:cNvPr id="16" name="组合 15"/>
            <p:cNvGrpSpPr/>
            <p:nvPr/>
          </p:nvGrpSpPr>
          <p:grpSpPr>
            <a:xfrm>
              <a:off x="3634898" y="1455385"/>
              <a:ext cx="4425020" cy="1001032"/>
              <a:chOff x="-392770" y="2937433"/>
              <a:chExt cx="3028561" cy="1001032"/>
            </a:xfrm>
          </p:grpSpPr>
          <p:sp>
            <p:nvSpPr>
              <p:cNvPr id="18" name="TextBox 66"/>
              <p:cNvSpPr txBox="1"/>
              <p:nvPr/>
            </p:nvSpPr>
            <p:spPr>
              <a:xfrm>
                <a:off x="-240765" y="2937433"/>
                <a:ext cx="2876556" cy="412421"/>
              </a:xfrm>
              <a:prstGeom prst="rect">
                <a:avLst/>
              </a:prstGeom>
              <a:noFill/>
            </p:spPr>
            <p:txBody>
              <a:bodyPr wrap="square" rtlCol="0">
                <a:spAutoFit/>
              </a:bodyPr>
              <a:lstStyle/>
              <a:p>
                <a:pPr algn="r">
                  <a:lnSpc>
                    <a:spcPct val="130000"/>
                  </a:lnSpc>
                </a:pPr>
                <a:r>
                  <a:rPr lang="zh-CN" altLang="en-US" sz="1600" b="1" dirty="0">
                    <a:solidFill>
                      <a:srgbClr val="EED9D8"/>
                    </a:solidFill>
                    <a:latin typeface="思源黑体 CN Normal" panose="020B0400000000000000" pitchFamily="34" charset="-122"/>
                    <a:ea typeface="思源黑体 CN Normal" panose="020B0400000000000000" pitchFamily="34" charset="-122"/>
                    <a:sym typeface="Arial" panose="020B0604020202020204" pitchFamily="34" charset="0"/>
                  </a:rPr>
                  <a:t>相关标题文字</a:t>
                </a:r>
                <a:endParaRPr lang="en-GB" sz="1600" b="1" dirty="0">
                  <a:solidFill>
                    <a:srgbClr val="EED9D8"/>
                  </a:solidFill>
                  <a:latin typeface="思源黑体 CN Normal" panose="020B0400000000000000" pitchFamily="34" charset="-122"/>
                  <a:ea typeface="思源黑体 CN Normal" panose="020B0400000000000000" pitchFamily="34" charset="-122"/>
                  <a:sym typeface="Arial" panose="020B0604020202020204" pitchFamily="34" charset="0"/>
                </a:endParaRPr>
              </a:p>
            </p:txBody>
          </p:sp>
          <p:sp>
            <p:nvSpPr>
              <p:cNvPr id="19" name="Rectangle 67"/>
              <p:cNvSpPr/>
              <p:nvPr/>
            </p:nvSpPr>
            <p:spPr>
              <a:xfrm>
                <a:off x="-392770" y="3320795"/>
                <a:ext cx="3028561" cy="617670"/>
              </a:xfrm>
              <a:prstGeom prst="rect">
                <a:avLst/>
              </a:prstGeom>
            </p:spPr>
            <p:txBody>
              <a:bodyPr wrap="square">
                <a:spAutoFit/>
              </a:bodyPr>
              <a:lstStyle/>
              <a:p>
                <a:pPr algn="r">
                  <a:lnSpc>
                    <a:spcPct val="150000"/>
                  </a:lnSpc>
                </a:pPr>
                <a:r>
                  <a:rPr lang="zh-CN" altLang="en-US" sz="1200" dirty="0">
                    <a:solidFill>
                      <a:srgbClr val="EED9D8"/>
                    </a:solidFill>
                    <a:latin typeface="思源黑体 CN Normal" panose="020B0400000000000000" pitchFamily="34" charset="-122"/>
                    <a:ea typeface="思源黑体 CN Normal" panose="020B0400000000000000" pitchFamily="34" charset="-122"/>
                    <a:cs typeface="华文黑体" pitchFamily="2" charset="-122"/>
                  </a:rPr>
                  <a:t>双击输入替换内容双击输入替换内容双击输入替换内容双击输入替换内容双击输入</a:t>
                </a:r>
                <a:endParaRPr lang="zh-CN" altLang="en-US" sz="1200" dirty="0">
                  <a:solidFill>
                    <a:srgbClr val="EED9D8"/>
                  </a:solidFill>
                  <a:latin typeface="思源黑体 CN Normal" panose="020B0400000000000000" pitchFamily="34" charset="-122"/>
                  <a:ea typeface="思源黑体 CN Normal" panose="020B0400000000000000" pitchFamily="34" charset="-122"/>
                </a:endParaRPr>
              </a:p>
            </p:txBody>
          </p:sp>
        </p:grpSp>
        <p:sp>
          <p:nvSpPr>
            <p:cNvPr id="17" name="Rectangle 67"/>
            <p:cNvSpPr/>
            <p:nvPr/>
          </p:nvSpPr>
          <p:spPr>
            <a:xfrm>
              <a:off x="3634898" y="2566800"/>
              <a:ext cx="4425020" cy="617670"/>
            </a:xfrm>
            <a:prstGeom prst="rect">
              <a:avLst/>
            </a:prstGeom>
          </p:spPr>
          <p:txBody>
            <a:bodyPr wrap="square">
              <a:spAutoFit/>
            </a:bodyPr>
            <a:lstStyle/>
            <a:p>
              <a:pPr algn="r">
                <a:lnSpc>
                  <a:spcPct val="150000"/>
                </a:lnSpc>
              </a:pPr>
              <a:r>
                <a:rPr lang="zh-CN" altLang="en-US" sz="1200" dirty="0">
                  <a:solidFill>
                    <a:srgbClr val="EED9D8"/>
                  </a:solidFill>
                  <a:latin typeface="思源黑体 CN Normal" panose="020B0400000000000000" pitchFamily="34" charset="-122"/>
                  <a:ea typeface="思源黑体 CN Normal" panose="020B0400000000000000" pitchFamily="34" charset="-122"/>
                  <a:cs typeface="华文黑体" pitchFamily="2" charset="-122"/>
                </a:rPr>
                <a:t>双击输入替换内容双击输入替换内容双击输入替换内容双击输入替换内容双击输入</a:t>
              </a:r>
              <a:endParaRPr lang="zh-CN" altLang="en-US" sz="1200" dirty="0">
                <a:solidFill>
                  <a:srgbClr val="EED9D8"/>
                </a:solidFill>
                <a:latin typeface="思源黑体 CN Normal" panose="020B0400000000000000" pitchFamily="34" charset="-122"/>
                <a:ea typeface="思源黑体 CN Normal" panose="020B0400000000000000"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fill="hold"/>
                                        <p:tgtEl>
                                          <p:spTgt spid="15"/>
                                        </p:tgtEl>
                                        <p:attrNameLst>
                                          <p:attrName>ppt_x</p:attrName>
                                        </p:attrNameLst>
                                      </p:cBhvr>
                                      <p:tavLst>
                                        <p:tav tm="0">
                                          <p:val>
                                            <p:strVal val="0-#ppt_w/2"/>
                                          </p:val>
                                        </p:tav>
                                        <p:tav tm="100000">
                                          <p:val>
                                            <p:strVal val="#ppt_x"/>
                                          </p:val>
                                        </p:tav>
                                      </p:tavLst>
                                    </p:anim>
                                    <p:anim calcmode="lin" valueType="num">
                                      <p:cBhvr additive="base">
                                        <p:cTn id="17"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6048664a-32dc-45f0-8894-22a0bafdb272"/>
          <p:cNvGrpSpPr>
            <a:grpSpLocks noChangeAspect="1"/>
          </p:cNvGrpSpPr>
          <p:nvPr/>
        </p:nvGrpSpPr>
        <p:grpSpPr>
          <a:xfrm>
            <a:off x="1743546" y="1977921"/>
            <a:ext cx="8317556" cy="3367792"/>
            <a:chOff x="1998721" y="1891819"/>
            <a:chExt cx="8317556" cy="3367792"/>
          </a:xfrm>
        </p:grpSpPr>
        <p:sp>
          <p:nvSpPr>
            <p:cNvPr id="3" name="Isosceles Triangle 7"/>
            <p:cNvSpPr/>
            <p:nvPr/>
          </p:nvSpPr>
          <p:spPr>
            <a:xfrm rot="14400000" flipH="1" flipV="1">
              <a:off x="5319689" y="1936839"/>
              <a:ext cx="652791" cy="562751"/>
            </a:xfrm>
            <a:prstGeom prst="triangle">
              <a:avLst/>
            </a:prstGeom>
            <a:solidFill>
              <a:srgbClr val="CC8D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p>
          </p:txBody>
        </p:sp>
        <p:grpSp>
          <p:nvGrpSpPr>
            <p:cNvPr id="4" name="Group 2"/>
            <p:cNvGrpSpPr/>
            <p:nvPr/>
          </p:nvGrpSpPr>
          <p:grpSpPr>
            <a:xfrm>
              <a:off x="4507373" y="1988840"/>
              <a:ext cx="3177256" cy="3177256"/>
              <a:chOff x="4711001" y="1988840"/>
              <a:chExt cx="3177256" cy="3177256"/>
            </a:xfrm>
          </p:grpSpPr>
          <p:sp>
            <p:nvSpPr>
              <p:cNvPr id="14" name="Block Arc 6"/>
              <p:cNvSpPr/>
              <p:nvPr/>
            </p:nvSpPr>
            <p:spPr>
              <a:xfrm rot="17100000" flipH="1" flipV="1">
                <a:off x="4711001" y="1988840"/>
                <a:ext cx="3177256" cy="3177256"/>
              </a:xfrm>
              <a:prstGeom prst="blockArc">
                <a:avLst>
                  <a:gd name="adj1" fmla="val 21599999"/>
                  <a:gd name="adj2" fmla="val 8180671"/>
                  <a:gd name="adj3" fmla="val 11913"/>
                </a:avLst>
              </a:prstGeom>
              <a:solidFill>
                <a:srgbClr val="CC8D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p>
            </p:txBody>
          </p:sp>
          <p:sp>
            <p:nvSpPr>
              <p:cNvPr id="15" name="Block Arc 8"/>
              <p:cNvSpPr/>
              <p:nvPr/>
            </p:nvSpPr>
            <p:spPr>
              <a:xfrm rot="17100000">
                <a:off x="4711001" y="1988840"/>
                <a:ext cx="3177256" cy="3177256"/>
              </a:xfrm>
              <a:prstGeom prst="blockArc">
                <a:avLst>
                  <a:gd name="adj1" fmla="val 21599999"/>
                  <a:gd name="adj2" fmla="val 8180671"/>
                  <a:gd name="adj3" fmla="val 11913"/>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p>
            </p:txBody>
          </p:sp>
        </p:grpSp>
        <p:sp>
          <p:nvSpPr>
            <p:cNvPr id="5" name="Isosceles Triangle 9"/>
            <p:cNvSpPr/>
            <p:nvPr/>
          </p:nvSpPr>
          <p:spPr>
            <a:xfrm rot="3600000" flipV="1">
              <a:off x="6237385" y="4651840"/>
              <a:ext cx="652791" cy="562751"/>
            </a:xfrm>
            <a:prstGeom prst="triangle">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p>
          </p:txBody>
        </p:sp>
        <p:sp>
          <p:nvSpPr>
            <p:cNvPr id="6" name="Oval 13"/>
            <p:cNvSpPr/>
            <p:nvPr/>
          </p:nvSpPr>
          <p:spPr>
            <a:xfrm>
              <a:off x="1998721" y="3872348"/>
              <a:ext cx="1081372" cy="1081372"/>
            </a:xfrm>
            <a:prstGeom prst="ellipse">
              <a:avLst/>
            </a:prstGeom>
            <a:solidFill>
              <a:srgbClr val="CC8D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p>
          </p:txBody>
        </p:sp>
        <p:sp>
          <p:nvSpPr>
            <p:cNvPr id="7" name="Oval 14"/>
            <p:cNvSpPr/>
            <p:nvPr/>
          </p:nvSpPr>
          <p:spPr>
            <a:xfrm>
              <a:off x="3191959" y="3872348"/>
              <a:ext cx="1081372" cy="1081372"/>
            </a:xfrm>
            <a:prstGeom prst="ellipse">
              <a:avLst/>
            </a:prstGeom>
            <a:solidFill>
              <a:srgbClr val="CC8D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p>
          </p:txBody>
        </p:sp>
        <p:sp>
          <p:nvSpPr>
            <p:cNvPr id="8" name="Oval 15"/>
            <p:cNvSpPr/>
            <p:nvPr/>
          </p:nvSpPr>
          <p:spPr>
            <a:xfrm>
              <a:off x="8041667" y="3872348"/>
              <a:ext cx="1081372" cy="1081372"/>
            </a:xfrm>
            <a:prstGeom prst="ellipse">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p>
          </p:txBody>
        </p:sp>
        <p:sp>
          <p:nvSpPr>
            <p:cNvPr id="9" name="Oval 16"/>
            <p:cNvSpPr/>
            <p:nvPr/>
          </p:nvSpPr>
          <p:spPr>
            <a:xfrm>
              <a:off x="9234905" y="3872348"/>
              <a:ext cx="1081372" cy="1081372"/>
            </a:xfrm>
            <a:prstGeom prst="ellipse">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p>
          </p:txBody>
        </p:sp>
        <p:sp>
          <p:nvSpPr>
            <p:cNvPr id="10" name="Freeform: Shape 20"/>
            <p:cNvSpPr/>
            <p:nvPr/>
          </p:nvSpPr>
          <p:spPr bwMode="auto">
            <a:xfrm>
              <a:off x="2264906" y="4139028"/>
              <a:ext cx="548999" cy="548007"/>
            </a:xfrm>
            <a:custGeom>
              <a:avLst/>
              <a:gdLst>
                <a:gd name="T0" fmla="*/ 616 w 1108"/>
                <a:gd name="T1" fmla="*/ 812 h 1105"/>
                <a:gd name="T2" fmla="*/ 660 w 1108"/>
                <a:gd name="T3" fmla="*/ 767 h 1105"/>
                <a:gd name="T4" fmla="*/ 766 w 1108"/>
                <a:gd name="T5" fmla="*/ 654 h 1105"/>
                <a:gd name="T6" fmla="*/ 879 w 1108"/>
                <a:gd name="T7" fmla="*/ 449 h 1105"/>
                <a:gd name="T8" fmla="*/ 856 w 1108"/>
                <a:gd name="T9" fmla="*/ 277 h 1105"/>
                <a:gd name="T10" fmla="*/ 749 w 1108"/>
                <a:gd name="T11" fmla="*/ 142 h 1105"/>
                <a:gd name="T12" fmla="*/ 588 w 1108"/>
                <a:gd name="T13" fmla="*/ 80 h 1105"/>
                <a:gd name="T14" fmla="*/ 427 w 1108"/>
                <a:gd name="T15" fmla="*/ 104 h 1105"/>
                <a:gd name="T16" fmla="*/ 292 w 1108"/>
                <a:gd name="T17" fmla="*/ 209 h 1105"/>
                <a:gd name="T18" fmla="*/ 229 w 1108"/>
                <a:gd name="T19" fmla="*/ 371 h 1105"/>
                <a:gd name="T20" fmla="*/ 273 w 1108"/>
                <a:gd name="T21" fmla="*/ 571 h 1105"/>
                <a:gd name="T22" fmla="*/ 420 w 1108"/>
                <a:gd name="T23" fmla="*/ 708 h 1105"/>
                <a:gd name="T24" fmla="*/ 623 w 1108"/>
                <a:gd name="T25" fmla="*/ 1079 h 1105"/>
                <a:gd name="T26" fmla="*/ 506 w 1108"/>
                <a:gd name="T27" fmla="*/ 1098 h 1105"/>
                <a:gd name="T28" fmla="*/ 424 w 1108"/>
                <a:gd name="T29" fmla="*/ 1055 h 1105"/>
                <a:gd name="T30" fmla="*/ 373 w 1108"/>
                <a:gd name="T31" fmla="*/ 989 h 1105"/>
                <a:gd name="T32" fmla="*/ 292 w 1108"/>
                <a:gd name="T33" fmla="*/ 714 h 1105"/>
                <a:gd name="T34" fmla="*/ 153 w 1108"/>
                <a:gd name="T35" fmla="*/ 459 h 1105"/>
                <a:gd name="T36" fmla="*/ 181 w 1108"/>
                <a:gd name="T37" fmla="*/ 247 h 1105"/>
                <a:gd name="T38" fmla="*/ 312 w 1108"/>
                <a:gd name="T39" fmla="*/ 81 h 1105"/>
                <a:gd name="T40" fmla="*/ 513 w 1108"/>
                <a:gd name="T41" fmla="*/ 2 h 1105"/>
                <a:gd name="T42" fmla="*/ 712 w 1108"/>
                <a:gd name="T43" fmla="*/ 32 h 1105"/>
                <a:gd name="T44" fmla="*/ 879 w 1108"/>
                <a:gd name="T45" fmla="*/ 163 h 1105"/>
                <a:gd name="T46" fmla="*/ 956 w 1108"/>
                <a:gd name="T47" fmla="*/ 363 h 1105"/>
                <a:gd name="T48" fmla="*/ 903 w 1108"/>
                <a:gd name="T49" fmla="*/ 611 h 1105"/>
                <a:gd name="T50" fmla="*/ 739 w 1108"/>
                <a:gd name="T51" fmla="*/ 770 h 1105"/>
                <a:gd name="T52" fmla="*/ 716 w 1108"/>
                <a:gd name="T53" fmla="*/ 1032 h 1105"/>
                <a:gd name="T54" fmla="*/ 631 w 1108"/>
                <a:gd name="T55" fmla="*/ 1062 h 1105"/>
                <a:gd name="T56" fmla="*/ 939 w 1108"/>
                <a:gd name="T57" fmla="*/ 623 h 1105"/>
                <a:gd name="T58" fmla="*/ 1029 w 1108"/>
                <a:gd name="T59" fmla="*/ 646 h 1105"/>
                <a:gd name="T60" fmla="*/ 1023 w 1108"/>
                <a:gd name="T61" fmla="*/ 688 h 1105"/>
                <a:gd name="T62" fmla="*/ 965 w 1108"/>
                <a:gd name="T63" fmla="*/ 191 h 1105"/>
                <a:gd name="T64" fmla="*/ 937 w 1108"/>
                <a:gd name="T65" fmla="*/ 159 h 1105"/>
                <a:gd name="T66" fmla="*/ 1023 w 1108"/>
                <a:gd name="T67" fmla="*/ 113 h 1105"/>
                <a:gd name="T68" fmla="*/ 1029 w 1108"/>
                <a:gd name="T69" fmla="*/ 156 h 1105"/>
                <a:gd name="T70" fmla="*/ 1002 w 1108"/>
                <a:gd name="T71" fmla="*/ 411 h 1105"/>
                <a:gd name="T72" fmla="*/ 1025 w 1108"/>
                <a:gd name="T73" fmla="*/ 375 h 1105"/>
                <a:gd name="T74" fmla="*/ 1108 w 1108"/>
                <a:gd name="T75" fmla="*/ 401 h 1105"/>
                <a:gd name="T76" fmla="*/ 160 w 1108"/>
                <a:gd name="T77" fmla="*/ 143 h 1105"/>
                <a:gd name="T78" fmla="*/ 166 w 1108"/>
                <a:gd name="T79" fmla="*/ 182 h 1105"/>
                <a:gd name="T80" fmla="*/ 76 w 1108"/>
                <a:gd name="T81" fmla="*/ 152 h 1105"/>
                <a:gd name="T82" fmla="*/ 90 w 1108"/>
                <a:gd name="T83" fmla="*/ 112 h 1105"/>
                <a:gd name="T84" fmla="*/ 148 w 1108"/>
                <a:gd name="T85" fmla="*/ 610 h 1105"/>
                <a:gd name="T86" fmla="*/ 169 w 1108"/>
                <a:gd name="T87" fmla="*/ 648 h 1105"/>
                <a:gd name="T88" fmla="*/ 81 w 1108"/>
                <a:gd name="T89" fmla="*/ 686 h 1105"/>
                <a:gd name="T90" fmla="*/ 84 w 1108"/>
                <a:gd name="T91" fmla="*/ 643 h 1105"/>
                <a:gd name="T92" fmla="*/ 109 w 1108"/>
                <a:gd name="T93" fmla="*/ 396 h 1105"/>
                <a:gd name="T94" fmla="*/ 26 w 1108"/>
                <a:gd name="T95" fmla="*/ 427 h 1105"/>
                <a:gd name="T96" fmla="*/ 0 w 1108"/>
                <a:gd name="T97" fmla="*/ 396 h 1105"/>
                <a:gd name="T98" fmla="*/ 359 w 1108"/>
                <a:gd name="T99" fmla="*/ 286 h 1105"/>
                <a:gd name="T100" fmla="*/ 387 w 1108"/>
                <a:gd name="T101" fmla="*/ 253 h 1105"/>
                <a:gd name="T102" fmla="*/ 479 w 1108"/>
                <a:gd name="T103" fmla="*/ 306 h 1105"/>
                <a:gd name="T104" fmla="*/ 540 w 1108"/>
                <a:gd name="T105" fmla="*/ 238 h 1105"/>
                <a:gd name="T106" fmla="*/ 579 w 1108"/>
                <a:gd name="T107" fmla="*/ 254 h 1105"/>
                <a:gd name="T108" fmla="*/ 700 w 1108"/>
                <a:gd name="T109" fmla="*/ 272 h 1105"/>
                <a:gd name="T110" fmla="*/ 737 w 1108"/>
                <a:gd name="T111" fmla="*/ 256 h 1105"/>
                <a:gd name="T112" fmla="*/ 649 w 1108"/>
                <a:gd name="T113" fmla="*/ 620 h 1105"/>
                <a:gd name="T114" fmla="*/ 607 w 1108"/>
                <a:gd name="T115" fmla="*/ 616 h 1105"/>
                <a:gd name="T116" fmla="*/ 600 w 1108"/>
                <a:gd name="T117" fmla="*/ 353 h 1105"/>
                <a:gd name="T118" fmla="*/ 554 w 1108"/>
                <a:gd name="T119" fmla="*/ 440 h 1105"/>
                <a:gd name="T120" fmla="*/ 528 w 1108"/>
                <a:gd name="T121" fmla="*/ 350 h 1105"/>
                <a:gd name="T122" fmla="*/ 505 w 1108"/>
                <a:gd name="T123" fmla="*/ 607 h 1105"/>
                <a:gd name="T124" fmla="*/ 467 w 1108"/>
                <a:gd name="T125" fmla="*/ 626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08" h="1105">
                  <a:moveTo>
                    <a:pt x="451" y="781"/>
                  </a:moveTo>
                  <a:lnTo>
                    <a:pt x="451" y="781"/>
                  </a:lnTo>
                  <a:lnTo>
                    <a:pt x="453" y="787"/>
                  </a:lnTo>
                  <a:lnTo>
                    <a:pt x="455" y="794"/>
                  </a:lnTo>
                  <a:lnTo>
                    <a:pt x="459" y="799"/>
                  </a:lnTo>
                  <a:lnTo>
                    <a:pt x="465" y="803"/>
                  </a:lnTo>
                  <a:lnTo>
                    <a:pt x="471" y="808"/>
                  </a:lnTo>
                  <a:lnTo>
                    <a:pt x="478" y="810"/>
                  </a:lnTo>
                  <a:lnTo>
                    <a:pt x="485" y="812"/>
                  </a:lnTo>
                  <a:lnTo>
                    <a:pt x="493" y="812"/>
                  </a:lnTo>
                  <a:lnTo>
                    <a:pt x="616" y="812"/>
                  </a:lnTo>
                  <a:lnTo>
                    <a:pt x="616" y="812"/>
                  </a:lnTo>
                  <a:lnTo>
                    <a:pt x="623" y="812"/>
                  </a:lnTo>
                  <a:lnTo>
                    <a:pt x="631" y="810"/>
                  </a:lnTo>
                  <a:lnTo>
                    <a:pt x="637" y="806"/>
                  </a:lnTo>
                  <a:lnTo>
                    <a:pt x="644" y="803"/>
                  </a:lnTo>
                  <a:lnTo>
                    <a:pt x="649" y="799"/>
                  </a:lnTo>
                  <a:lnTo>
                    <a:pt x="654" y="794"/>
                  </a:lnTo>
                  <a:lnTo>
                    <a:pt x="656" y="787"/>
                  </a:lnTo>
                  <a:lnTo>
                    <a:pt x="658" y="781"/>
                  </a:lnTo>
                  <a:lnTo>
                    <a:pt x="658" y="781"/>
                  </a:lnTo>
                  <a:lnTo>
                    <a:pt x="660" y="767"/>
                  </a:lnTo>
                  <a:lnTo>
                    <a:pt x="663" y="754"/>
                  </a:lnTo>
                  <a:lnTo>
                    <a:pt x="668" y="741"/>
                  </a:lnTo>
                  <a:lnTo>
                    <a:pt x="674" y="729"/>
                  </a:lnTo>
                  <a:lnTo>
                    <a:pt x="680" y="718"/>
                  </a:lnTo>
                  <a:lnTo>
                    <a:pt x="689" y="708"/>
                  </a:lnTo>
                  <a:lnTo>
                    <a:pt x="700" y="700"/>
                  </a:lnTo>
                  <a:lnTo>
                    <a:pt x="712" y="692"/>
                  </a:lnTo>
                  <a:lnTo>
                    <a:pt x="712" y="692"/>
                  </a:lnTo>
                  <a:lnTo>
                    <a:pt x="731" y="680"/>
                  </a:lnTo>
                  <a:lnTo>
                    <a:pt x="748" y="668"/>
                  </a:lnTo>
                  <a:lnTo>
                    <a:pt x="766" y="654"/>
                  </a:lnTo>
                  <a:lnTo>
                    <a:pt x="782" y="639"/>
                  </a:lnTo>
                  <a:lnTo>
                    <a:pt x="797" y="624"/>
                  </a:lnTo>
                  <a:lnTo>
                    <a:pt x="811" y="607"/>
                  </a:lnTo>
                  <a:lnTo>
                    <a:pt x="824" y="590"/>
                  </a:lnTo>
                  <a:lnTo>
                    <a:pt x="836" y="571"/>
                  </a:lnTo>
                  <a:lnTo>
                    <a:pt x="846" y="553"/>
                  </a:lnTo>
                  <a:lnTo>
                    <a:pt x="855" y="533"/>
                  </a:lnTo>
                  <a:lnTo>
                    <a:pt x="863" y="513"/>
                  </a:lnTo>
                  <a:lnTo>
                    <a:pt x="869" y="492"/>
                  </a:lnTo>
                  <a:lnTo>
                    <a:pt x="875" y="471"/>
                  </a:lnTo>
                  <a:lnTo>
                    <a:pt x="879" y="449"/>
                  </a:lnTo>
                  <a:lnTo>
                    <a:pt x="881" y="427"/>
                  </a:lnTo>
                  <a:lnTo>
                    <a:pt x="881" y="404"/>
                  </a:lnTo>
                  <a:lnTo>
                    <a:pt x="881" y="404"/>
                  </a:lnTo>
                  <a:lnTo>
                    <a:pt x="881" y="388"/>
                  </a:lnTo>
                  <a:lnTo>
                    <a:pt x="880" y="371"/>
                  </a:lnTo>
                  <a:lnTo>
                    <a:pt x="878" y="355"/>
                  </a:lnTo>
                  <a:lnTo>
                    <a:pt x="875" y="339"/>
                  </a:lnTo>
                  <a:lnTo>
                    <a:pt x="871" y="323"/>
                  </a:lnTo>
                  <a:lnTo>
                    <a:pt x="867" y="307"/>
                  </a:lnTo>
                  <a:lnTo>
                    <a:pt x="862" y="292"/>
                  </a:lnTo>
                  <a:lnTo>
                    <a:pt x="856" y="277"/>
                  </a:lnTo>
                  <a:lnTo>
                    <a:pt x="849" y="263"/>
                  </a:lnTo>
                  <a:lnTo>
                    <a:pt x="842" y="249"/>
                  </a:lnTo>
                  <a:lnTo>
                    <a:pt x="834" y="235"/>
                  </a:lnTo>
                  <a:lnTo>
                    <a:pt x="826" y="222"/>
                  </a:lnTo>
                  <a:lnTo>
                    <a:pt x="816" y="209"/>
                  </a:lnTo>
                  <a:lnTo>
                    <a:pt x="807" y="196"/>
                  </a:lnTo>
                  <a:lnTo>
                    <a:pt x="797" y="184"/>
                  </a:lnTo>
                  <a:lnTo>
                    <a:pt x="785" y="174"/>
                  </a:lnTo>
                  <a:lnTo>
                    <a:pt x="774" y="163"/>
                  </a:lnTo>
                  <a:lnTo>
                    <a:pt x="762" y="152"/>
                  </a:lnTo>
                  <a:lnTo>
                    <a:pt x="749" y="142"/>
                  </a:lnTo>
                  <a:lnTo>
                    <a:pt x="738" y="134"/>
                  </a:lnTo>
                  <a:lnTo>
                    <a:pt x="724" y="125"/>
                  </a:lnTo>
                  <a:lnTo>
                    <a:pt x="711" y="118"/>
                  </a:lnTo>
                  <a:lnTo>
                    <a:pt x="697" y="110"/>
                  </a:lnTo>
                  <a:lnTo>
                    <a:pt x="682" y="104"/>
                  </a:lnTo>
                  <a:lnTo>
                    <a:pt x="666" y="97"/>
                  </a:lnTo>
                  <a:lnTo>
                    <a:pt x="651" y="93"/>
                  </a:lnTo>
                  <a:lnTo>
                    <a:pt x="636" y="88"/>
                  </a:lnTo>
                  <a:lnTo>
                    <a:pt x="620" y="84"/>
                  </a:lnTo>
                  <a:lnTo>
                    <a:pt x="604" y="82"/>
                  </a:lnTo>
                  <a:lnTo>
                    <a:pt x="588" y="80"/>
                  </a:lnTo>
                  <a:lnTo>
                    <a:pt x="572" y="78"/>
                  </a:lnTo>
                  <a:lnTo>
                    <a:pt x="554" y="78"/>
                  </a:lnTo>
                  <a:lnTo>
                    <a:pt x="554" y="78"/>
                  </a:lnTo>
                  <a:lnTo>
                    <a:pt x="537" y="78"/>
                  </a:lnTo>
                  <a:lnTo>
                    <a:pt x="521" y="80"/>
                  </a:lnTo>
                  <a:lnTo>
                    <a:pt x="505" y="82"/>
                  </a:lnTo>
                  <a:lnTo>
                    <a:pt x="489" y="84"/>
                  </a:lnTo>
                  <a:lnTo>
                    <a:pt x="472" y="88"/>
                  </a:lnTo>
                  <a:lnTo>
                    <a:pt x="457" y="93"/>
                  </a:lnTo>
                  <a:lnTo>
                    <a:pt x="442" y="97"/>
                  </a:lnTo>
                  <a:lnTo>
                    <a:pt x="427" y="104"/>
                  </a:lnTo>
                  <a:lnTo>
                    <a:pt x="412" y="110"/>
                  </a:lnTo>
                  <a:lnTo>
                    <a:pt x="398" y="118"/>
                  </a:lnTo>
                  <a:lnTo>
                    <a:pt x="385" y="125"/>
                  </a:lnTo>
                  <a:lnTo>
                    <a:pt x="371" y="134"/>
                  </a:lnTo>
                  <a:lnTo>
                    <a:pt x="359" y="142"/>
                  </a:lnTo>
                  <a:lnTo>
                    <a:pt x="346" y="152"/>
                  </a:lnTo>
                  <a:lnTo>
                    <a:pt x="334" y="163"/>
                  </a:lnTo>
                  <a:lnTo>
                    <a:pt x="324" y="174"/>
                  </a:lnTo>
                  <a:lnTo>
                    <a:pt x="312" y="184"/>
                  </a:lnTo>
                  <a:lnTo>
                    <a:pt x="302" y="196"/>
                  </a:lnTo>
                  <a:lnTo>
                    <a:pt x="292" y="209"/>
                  </a:lnTo>
                  <a:lnTo>
                    <a:pt x="283" y="222"/>
                  </a:lnTo>
                  <a:lnTo>
                    <a:pt x="275" y="235"/>
                  </a:lnTo>
                  <a:lnTo>
                    <a:pt x="266" y="249"/>
                  </a:lnTo>
                  <a:lnTo>
                    <a:pt x="260" y="263"/>
                  </a:lnTo>
                  <a:lnTo>
                    <a:pt x="252" y="277"/>
                  </a:lnTo>
                  <a:lnTo>
                    <a:pt x="247" y="292"/>
                  </a:lnTo>
                  <a:lnTo>
                    <a:pt x="242" y="307"/>
                  </a:lnTo>
                  <a:lnTo>
                    <a:pt x="237" y="323"/>
                  </a:lnTo>
                  <a:lnTo>
                    <a:pt x="234" y="339"/>
                  </a:lnTo>
                  <a:lnTo>
                    <a:pt x="231" y="355"/>
                  </a:lnTo>
                  <a:lnTo>
                    <a:pt x="229" y="371"/>
                  </a:lnTo>
                  <a:lnTo>
                    <a:pt x="228" y="388"/>
                  </a:lnTo>
                  <a:lnTo>
                    <a:pt x="228" y="404"/>
                  </a:lnTo>
                  <a:lnTo>
                    <a:pt x="228" y="404"/>
                  </a:lnTo>
                  <a:lnTo>
                    <a:pt x="228" y="427"/>
                  </a:lnTo>
                  <a:lnTo>
                    <a:pt x="230" y="449"/>
                  </a:lnTo>
                  <a:lnTo>
                    <a:pt x="234" y="471"/>
                  </a:lnTo>
                  <a:lnTo>
                    <a:pt x="240" y="492"/>
                  </a:lnTo>
                  <a:lnTo>
                    <a:pt x="246" y="513"/>
                  </a:lnTo>
                  <a:lnTo>
                    <a:pt x="254" y="533"/>
                  </a:lnTo>
                  <a:lnTo>
                    <a:pt x="262" y="553"/>
                  </a:lnTo>
                  <a:lnTo>
                    <a:pt x="273" y="571"/>
                  </a:lnTo>
                  <a:lnTo>
                    <a:pt x="285" y="590"/>
                  </a:lnTo>
                  <a:lnTo>
                    <a:pt x="298" y="607"/>
                  </a:lnTo>
                  <a:lnTo>
                    <a:pt x="312" y="624"/>
                  </a:lnTo>
                  <a:lnTo>
                    <a:pt x="327" y="639"/>
                  </a:lnTo>
                  <a:lnTo>
                    <a:pt x="343" y="654"/>
                  </a:lnTo>
                  <a:lnTo>
                    <a:pt x="360" y="668"/>
                  </a:lnTo>
                  <a:lnTo>
                    <a:pt x="379" y="680"/>
                  </a:lnTo>
                  <a:lnTo>
                    <a:pt x="397" y="692"/>
                  </a:lnTo>
                  <a:lnTo>
                    <a:pt x="397" y="692"/>
                  </a:lnTo>
                  <a:lnTo>
                    <a:pt x="409" y="700"/>
                  </a:lnTo>
                  <a:lnTo>
                    <a:pt x="420" y="708"/>
                  </a:lnTo>
                  <a:lnTo>
                    <a:pt x="428" y="718"/>
                  </a:lnTo>
                  <a:lnTo>
                    <a:pt x="435" y="729"/>
                  </a:lnTo>
                  <a:lnTo>
                    <a:pt x="441" y="741"/>
                  </a:lnTo>
                  <a:lnTo>
                    <a:pt x="445" y="754"/>
                  </a:lnTo>
                  <a:lnTo>
                    <a:pt x="449" y="767"/>
                  </a:lnTo>
                  <a:lnTo>
                    <a:pt x="451" y="781"/>
                  </a:lnTo>
                  <a:lnTo>
                    <a:pt x="451" y="781"/>
                  </a:lnTo>
                  <a:close/>
                  <a:moveTo>
                    <a:pt x="631" y="1062"/>
                  </a:moveTo>
                  <a:lnTo>
                    <a:pt x="631" y="1062"/>
                  </a:lnTo>
                  <a:lnTo>
                    <a:pt x="628" y="1071"/>
                  </a:lnTo>
                  <a:lnTo>
                    <a:pt x="623" y="1079"/>
                  </a:lnTo>
                  <a:lnTo>
                    <a:pt x="618" y="1087"/>
                  </a:lnTo>
                  <a:lnTo>
                    <a:pt x="610" y="1093"/>
                  </a:lnTo>
                  <a:lnTo>
                    <a:pt x="603" y="1098"/>
                  </a:lnTo>
                  <a:lnTo>
                    <a:pt x="594" y="1102"/>
                  </a:lnTo>
                  <a:lnTo>
                    <a:pt x="586" y="1104"/>
                  </a:lnTo>
                  <a:lnTo>
                    <a:pt x="576" y="1105"/>
                  </a:lnTo>
                  <a:lnTo>
                    <a:pt x="533" y="1105"/>
                  </a:lnTo>
                  <a:lnTo>
                    <a:pt x="533" y="1105"/>
                  </a:lnTo>
                  <a:lnTo>
                    <a:pt x="523" y="1104"/>
                  </a:lnTo>
                  <a:lnTo>
                    <a:pt x="513" y="1102"/>
                  </a:lnTo>
                  <a:lnTo>
                    <a:pt x="506" y="1098"/>
                  </a:lnTo>
                  <a:lnTo>
                    <a:pt x="497" y="1093"/>
                  </a:lnTo>
                  <a:lnTo>
                    <a:pt x="491" y="1087"/>
                  </a:lnTo>
                  <a:lnTo>
                    <a:pt x="485" y="1079"/>
                  </a:lnTo>
                  <a:lnTo>
                    <a:pt x="481" y="1071"/>
                  </a:lnTo>
                  <a:lnTo>
                    <a:pt x="478" y="1062"/>
                  </a:lnTo>
                  <a:lnTo>
                    <a:pt x="456" y="1062"/>
                  </a:lnTo>
                  <a:lnTo>
                    <a:pt x="456" y="1062"/>
                  </a:lnTo>
                  <a:lnTo>
                    <a:pt x="448" y="1062"/>
                  </a:lnTo>
                  <a:lnTo>
                    <a:pt x="439" y="1060"/>
                  </a:lnTo>
                  <a:lnTo>
                    <a:pt x="431" y="1059"/>
                  </a:lnTo>
                  <a:lnTo>
                    <a:pt x="424" y="1055"/>
                  </a:lnTo>
                  <a:lnTo>
                    <a:pt x="416" y="1052"/>
                  </a:lnTo>
                  <a:lnTo>
                    <a:pt x="410" y="1048"/>
                  </a:lnTo>
                  <a:lnTo>
                    <a:pt x="403" y="1044"/>
                  </a:lnTo>
                  <a:lnTo>
                    <a:pt x="398" y="1038"/>
                  </a:lnTo>
                  <a:lnTo>
                    <a:pt x="393" y="1032"/>
                  </a:lnTo>
                  <a:lnTo>
                    <a:pt x="387" y="1025"/>
                  </a:lnTo>
                  <a:lnTo>
                    <a:pt x="383" y="1019"/>
                  </a:lnTo>
                  <a:lnTo>
                    <a:pt x="380" y="1012"/>
                  </a:lnTo>
                  <a:lnTo>
                    <a:pt x="378" y="1005"/>
                  </a:lnTo>
                  <a:lnTo>
                    <a:pt x="375" y="996"/>
                  </a:lnTo>
                  <a:lnTo>
                    <a:pt x="373" y="989"/>
                  </a:lnTo>
                  <a:lnTo>
                    <a:pt x="373" y="980"/>
                  </a:lnTo>
                  <a:lnTo>
                    <a:pt x="374" y="783"/>
                  </a:lnTo>
                  <a:lnTo>
                    <a:pt x="374" y="783"/>
                  </a:lnTo>
                  <a:lnTo>
                    <a:pt x="373" y="775"/>
                  </a:lnTo>
                  <a:lnTo>
                    <a:pt x="370" y="770"/>
                  </a:lnTo>
                  <a:lnTo>
                    <a:pt x="366" y="764"/>
                  </a:lnTo>
                  <a:lnTo>
                    <a:pt x="360" y="760"/>
                  </a:lnTo>
                  <a:lnTo>
                    <a:pt x="360" y="760"/>
                  </a:lnTo>
                  <a:lnTo>
                    <a:pt x="337" y="746"/>
                  </a:lnTo>
                  <a:lnTo>
                    <a:pt x="314" y="730"/>
                  </a:lnTo>
                  <a:lnTo>
                    <a:pt x="292" y="714"/>
                  </a:lnTo>
                  <a:lnTo>
                    <a:pt x="273" y="695"/>
                  </a:lnTo>
                  <a:lnTo>
                    <a:pt x="254" y="676"/>
                  </a:lnTo>
                  <a:lnTo>
                    <a:pt x="236" y="656"/>
                  </a:lnTo>
                  <a:lnTo>
                    <a:pt x="221" y="634"/>
                  </a:lnTo>
                  <a:lnTo>
                    <a:pt x="206" y="611"/>
                  </a:lnTo>
                  <a:lnTo>
                    <a:pt x="193" y="588"/>
                  </a:lnTo>
                  <a:lnTo>
                    <a:pt x="182" y="564"/>
                  </a:lnTo>
                  <a:lnTo>
                    <a:pt x="173" y="538"/>
                  </a:lnTo>
                  <a:lnTo>
                    <a:pt x="164" y="512"/>
                  </a:lnTo>
                  <a:lnTo>
                    <a:pt x="158" y="486"/>
                  </a:lnTo>
                  <a:lnTo>
                    <a:pt x="153" y="459"/>
                  </a:lnTo>
                  <a:lnTo>
                    <a:pt x="151" y="432"/>
                  </a:lnTo>
                  <a:lnTo>
                    <a:pt x="150" y="404"/>
                  </a:lnTo>
                  <a:lnTo>
                    <a:pt x="150" y="404"/>
                  </a:lnTo>
                  <a:lnTo>
                    <a:pt x="150" y="384"/>
                  </a:lnTo>
                  <a:lnTo>
                    <a:pt x="152" y="363"/>
                  </a:lnTo>
                  <a:lnTo>
                    <a:pt x="154" y="343"/>
                  </a:lnTo>
                  <a:lnTo>
                    <a:pt x="158" y="323"/>
                  </a:lnTo>
                  <a:lnTo>
                    <a:pt x="162" y="304"/>
                  </a:lnTo>
                  <a:lnTo>
                    <a:pt x="168" y="285"/>
                  </a:lnTo>
                  <a:lnTo>
                    <a:pt x="174" y="265"/>
                  </a:lnTo>
                  <a:lnTo>
                    <a:pt x="181" y="247"/>
                  </a:lnTo>
                  <a:lnTo>
                    <a:pt x="190" y="230"/>
                  </a:lnTo>
                  <a:lnTo>
                    <a:pt x="199" y="211"/>
                  </a:lnTo>
                  <a:lnTo>
                    <a:pt x="208" y="195"/>
                  </a:lnTo>
                  <a:lnTo>
                    <a:pt x="219" y="179"/>
                  </a:lnTo>
                  <a:lnTo>
                    <a:pt x="230" y="163"/>
                  </a:lnTo>
                  <a:lnTo>
                    <a:pt x="242" y="148"/>
                  </a:lnTo>
                  <a:lnTo>
                    <a:pt x="255" y="133"/>
                  </a:lnTo>
                  <a:lnTo>
                    <a:pt x="269" y="119"/>
                  </a:lnTo>
                  <a:lnTo>
                    <a:pt x="283" y="106"/>
                  </a:lnTo>
                  <a:lnTo>
                    <a:pt x="297" y="93"/>
                  </a:lnTo>
                  <a:lnTo>
                    <a:pt x="312" y="81"/>
                  </a:lnTo>
                  <a:lnTo>
                    <a:pt x="328" y="69"/>
                  </a:lnTo>
                  <a:lnTo>
                    <a:pt x="344" y="58"/>
                  </a:lnTo>
                  <a:lnTo>
                    <a:pt x="361" y="49"/>
                  </a:lnTo>
                  <a:lnTo>
                    <a:pt x="379" y="40"/>
                  </a:lnTo>
                  <a:lnTo>
                    <a:pt x="397" y="32"/>
                  </a:lnTo>
                  <a:lnTo>
                    <a:pt x="415" y="25"/>
                  </a:lnTo>
                  <a:lnTo>
                    <a:pt x="434" y="18"/>
                  </a:lnTo>
                  <a:lnTo>
                    <a:pt x="453" y="13"/>
                  </a:lnTo>
                  <a:lnTo>
                    <a:pt x="472" y="9"/>
                  </a:lnTo>
                  <a:lnTo>
                    <a:pt x="493" y="4"/>
                  </a:lnTo>
                  <a:lnTo>
                    <a:pt x="513" y="2"/>
                  </a:lnTo>
                  <a:lnTo>
                    <a:pt x="534" y="1"/>
                  </a:lnTo>
                  <a:lnTo>
                    <a:pt x="554" y="0"/>
                  </a:lnTo>
                  <a:lnTo>
                    <a:pt x="554" y="0"/>
                  </a:lnTo>
                  <a:lnTo>
                    <a:pt x="575" y="1"/>
                  </a:lnTo>
                  <a:lnTo>
                    <a:pt x="595" y="2"/>
                  </a:lnTo>
                  <a:lnTo>
                    <a:pt x="616" y="4"/>
                  </a:lnTo>
                  <a:lnTo>
                    <a:pt x="636" y="9"/>
                  </a:lnTo>
                  <a:lnTo>
                    <a:pt x="656" y="13"/>
                  </a:lnTo>
                  <a:lnTo>
                    <a:pt x="675" y="18"/>
                  </a:lnTo>
                  <a:lnTo>
                    <a:pt x="693" y="25"/>
                  </a:lnTo>
                  <a:lnTo>
                    <a:pt x="712" y="32"/>
                  </a:lnTo>
                  <a:lnTo>
                    <a:pt x="730" y="40"/>
                  </a:lnTo>
                  <a:lnTo>
                    <a:pt x="747" y="49"/>
                  </a:lnTo>
                  <a:lnTo>
                    <a:pt x="765" y="58"/>
                  </a:lnTo>
                  <a:lnTo>
                    <a:pt x="781" y="69"/>
                  </a:lnTo>
                  <a:lnTo>
                    <a:pt x="797" y="81"/>
                  </a:lnTo>
                  <a:lnTo>
                    <a:pt x="812" y="93"/>
                  </a:lnTo>
                  <a:lnTo>
                    <a:pt x="826" y="106"/>
                  </a:lnTo>
                  <a:lnTo>
                    <a:pt x="840" y="119"/>
                  </a:lnTo>
                  <a:lnTo>
                    <a:pt x="854" y="133"/>
                  </a:lnTo>
                  <a:lnTo>
                    <a:pt x="867" y="148"/>
                  </a:lnTo>
                  <a:lnTo>
                    <a:pt x="879" y="163"/>
                  </a:lnTo>
                  <a:lnTo>
                    <a:pt x="890" y="179"/>
                  </a:lnTo>
                  <a:lnTo>
                    <a:pt x="900" y="195"/>
                  </a:lnTo>
                  <a:lnTo>
                    <a:pt x="910" y="211"/>
                  </a:lnTo>
                  <a:lnTo>
                    <a:pt x="919" y="230"/>
                  </a:lnTo>
                  <a:lnTo>
                    <a:pt x="927" y="247"/>
                  </a:lnTo>
                  <a:lnTo>
                    <a:pt x="935" y="265"/>
                  </a:lnTo>
                  <a:lnTo>
                    <a:pt x="940" y="285"/>
                  </a:lnTo>
                  <a:lnTo>
                    <a:pt x="947" y="304"/>
                  </a:lnTo>
                  <a:lnTo>
                    <a:pt x="951" y="323"/>
                  </a:lnTo>
                  <a:lnTo>
                    <a:pt x="954" y="343"/>
                  </a:lnTo>
                  <a:lnTo>
                    <a:pt x="956" y="363"/>
                  </a:lnTo>
                  <a:lnTo>
                    <a:pt x="959" y="384"/>
                  </a:lnTo>
                  <a:lnTo>
                    <a:pt x="959" y="404"/>
                  </a:lnTo>
                  <a:lnTo>
                    <a:pt x="959" y="404"/>
                  </a:lnTo>
                  <a:lnTo>
                    <a:pt x="958" y="432"/>
                  </a:lnTo>
                  <a:lnTo>
                    <a:pt x="955" y="459"/>
                  </a:lnTo>
                  <a:lnTo>
                    <a:pt x="951" y="486"/>
                  </a:lnTo>
                  <a:lnTo>
                    <a:pt x="945" y="512"/>
                  </a:lnTo>
                  <a:lnTo>
                    <a:pt x="936" y="538"/>
                  </a:lnTo>
                  <a:lnTo>
                    <a:pt x="926" y="564"/>
                  </a:lnTo>
                  <a:lnTo>
                    <a:pt x="915" y="588"/>
                  </a:lnTo>
                  <a:lnTo>
                    <a:pt x="903" y="611"/>
                  </a:lnTo>
                  <a:lnTo>
                    <a:pt x="887" y="634"/>
                  </a:lnTo>
                  <a:lnTo>
                    <a:pt x="872" y="656"/>
                  </a:lnTo>
                  <a:lnTo>
                    <a:pt x="855" y="676"/>
                  </a:lnTo>
                  <a:lnTo>
                    <a:pt x="836" y="695"/>
                  </a:lnTo>
                  <a:lnTo>
                    <a:pt x="816" y="714"/>
                  </a:lnTo>
                  <a:lnTo>
                    <a:pt x="795" y="730"/>
                  </a:lnTo>
                  <a:lnTo>
                    <a:pt x="772" y="746"/>
                  </a:lnTo>
                  <a:lnTo>
                    <a:pt x="748" y="760"/>
                  </a:lnTo>
                  <a:lnTo>
                    <a:pt x="748" y="760"/>
                  </a:lnTo>
                  <a:lnTo>
                    <a:pt x="743" y="764"/>
                  </a:lnTo>
                  <a:lnTo>
                    <a:pt x="739" y="770"/>
                  </a:lnTo>
                  <a:lnTo>
                    <a:pt x="735" y="775"/>
                  </a:lnTo>
                  <a:lnTo>
                    <a:pt x="735" y="783"/>
                  </a:lnTo>
                  <a:lnTo>
                    <a:pt x="735" y="980"/>
                  </a:lnTo>
                  <a:lnTo>
                    <a:pt x="735" y="980"/>
                  </a:lnTo>
                  <a:lnTo>
                    <a:pt x="735" y="989"/>
                  </a:lnTo>
                  <a:lnTo>
                    <a:pt x="733" y="996"/>
                  </a:lnTo>
                  <a:lnTo>
                    <a:pt x="732" y="1005"/>
                  </a:lnTo>
                  <a:lnTo>
                    <a:pt x="729" y="1012"/>
                  </a:lnTo>
                  <a:lnTo>
                    <a:pt x="726" y="1019"/>
                  </a:lnTo>
                  <a:lnTo>
                    <a:pt x="721" y="1025"/>
                  </a:lnTo>
                  <a:lnTo>
                    <a:pt x="716" y="1032"/>
                  </a:lnTo>
                  <a:lnTo>
                    <a:pt x="711" y="1038"/>
                  </a:lnTo>
                  <a:lnTo>
                    <a:pt x="705" y="1044"/>
                  </a:lnTo>
                  <a:lnTo>
                    <a:pt x="699" y="1048"/>
                  </a:lnTo>
                  <a:lnTo>
                    <a:pt x="692" y="1052"/>
                  </a:lnTo>
                  <a:lnTo>
                    <a:pt x="685" y="1055"/>
                  </a:lnTo>
                  <a:lnTo>
                    <a:pt x="677" y="1059"/>
                  </a:lnTo>
                  <a:lnTo>
                    <a:pt x="670" y="1060"/>
                  </a:lnTo>
                  <a:lnTo>
                    <a:pt x="661" y="1062"/>
                  </a:lnTo>
                  <a:lnTo>
                    <a:pt x="652" y="1062"/>
                  </a:lnTo>
                  <a:lnTo>
                    <a:pt x="631" y="1062"/>
                  </a:lnTo>
                  <a:lnTo>
                    <a:pt x="631" y="1062"/>
                  </a:lnTo>
                  <a:close/>
                  <a:moveTo>
                    <a:pt x="949" y="659"/>
                  </a:moveTo>
                  <a:lnTo>
                    <a:pt x="949" y="659"/>
                  </a:lnTo>
                  <a:lnTo>
                    <a:pt x="945" y="656"/>
                  </a:lnTo>
                  <a:lnTo>
                    <a:pt x="941" y="651"/>
                  </a:lnTo>
                  <a:lnTo>
                    <a:pt x="939" y="648"/>
                  </a:lnTo>
                  <a:lnTo>
                    <a:pt x="937" y="643"/>
                  </a:lnTo>
                  <a:lnTo>
                    <a:pt x="936" y="638"/>
                  </a:lnTo>
                  <a:lnTo>
                    <a:pt x="936" y="633"/>
                  </a:lnTo>
                  <a:lnTo>
                    <a:pt x="937" y="627"/>
                  </a:lnTo>
                  <a:lnTo>
                    <a:pt x="939" y="623"/>
                  </a:lnTo>
                  <a:lnTo>
                    <a:pt x="939" y="623"/>
                  </a:lnTo>
                  <a:lnTo>
                    <a:pt x="942" y="619"/>
                  </a:lnTo>
                  <a:lnTo>
                    <a:pt x="947" y="616"/>
                  </a:lnTo>
                  <a:lnTo>
                    <a:pt x="951" y="613"/>
                  </a:lnTo>
                  <a:lnTo>
                    <a:pt x="955" y="611"/>
                  </a:lnTo>
                  <a:lnTo>
                    <a:pt x="961" y="610"/>
                  </a:lnTo>
                  <a:lnTo>
                    <a:pt x="965" y="610"/>
                  </a:lnTo>
                  <a:lnTo>
                    <a:pt x="970" y="611"/>
                  </a:lnTo>
                  <a:lnTo>
                    <a:pt x="975" y="613"/>
                  </a:lnTo>
                  <a:lnTo>
                    <a:pt x="1024" y="643"/>
                  </a:lnTo>
                  <a:lnTo>
                    <a:pt x="1024" y="643"/>
                  </a:lnTo>
                  <a:lnTo>
                    <a:pt x="1029" y="646"/>
                  </a:lnTo>
                  <a:lnTo>
                    <a:pt x="1033" y="649"/>
                  </a:lnTo>
                  <a:lnTo>
                    <a:pt x="1035" y="653"/>
                  </a:lnTo>
                  <a:lnTo>
                    <a:pt x="1037" y="659"/>
                  </a:lnTo>
                  <a:lnTo>
                    <a:pt x="1037" y="663"/>
                  </a:lnTo>
                  <a:lnTo>
                    <a:pt x="1037" y="668"/>
                  </a:lnTo>
                  <a:lnTo>
                    <a:pt x="1036" y="673"/>
                  </a:lnTo>
                  <a:lnTo>
                    <a:pt x="1034" y="678"/>
                  </a:lnTo>
                  <a:lnTo>
                    <a:pt x="1034" y="678"/>
                  </a:lnTo>
                  <a:lnTo>
                    <a:pt x="1031" y="682"/>
                  </a:lnTo>
                  <a:lnTo>
                    <a:pt x="1028" y="686"/>
                  </a:lnTo>
                  <a:lnTo>
                    <a:pt x="1023" y="688"/>
                  </a:lnTo>
                  <a:lnTo>
                    <a:pt x="1019" y="690"/>
                  </a:lnTo>
                  <a:lnTo>
                    <a:pt x="1014" y="691"/>
                  </a:lnTo>
                  <a:lnTo>
                    <a:pt x="1008" y="691"/>
                  </a:lnTo>
                  <a:lnTo>
                    <a:pt x="1004" y="690"/>
                  </a:lnTo>
                  <a:lnTo>
                    <a:pt x="999" y="688"/>
                  </a:lnTo>
                  <a:lnTo>
                    <a:pt x="949" y="659"/>
                  </a:lnTo>
                  <a:lnTo>
                    <a:pt x="949" y="659"/>
                  </a:lnTo>
                  <a:close/>
                  <a:moveTo>
                    <a:pt x="975" y="188"/>
                  </a:moveTo>
                  <a:lnTo>
                    <a:pt x="975" y="188"/>
                  </a:lnTo>
                  <a:lnTo>
                    <a:pt x="970" y="190"/>
                  </a:lnTo>
                  <a:lnTo>
                    <a:pt x="965" y="191"/>
                  </a:lnTo>
                  <a:lnTo>
                    <a:pt x="961" y="191"/>
                  </a:lnTo>
                  <a:lnTo>
                    <a:pt x="955" y="191"/>
                  </a:lnTo>
                  <a:lnTo>
                    <a:pt x="951" y="189"/>
                  </a:lnTo>
                  <a:lnTo>
                    <a:pt x="947" y="187"/>
                  </a:lnTo>
                  <a:lnTo>
                    <a:pt x="942" y="182"/>
                  </a:lnTo>
                  <a:lnTo>
                    <a:pt x="939" y="178"/>
                  </a:lnTo>
                  <a:lnTo>
                    <a:pt x="939" y="178"/>
                  </a:lnTo>
                  <a:lnTo>
                    <a:pt x="937" y="174"/>
                  </a:lnTo>
                  <a:lnTo>
                    <a:pt x="936" y="168"/>
                  </a:lnTo>
                  <a:lnTo>
                    <a:pt x="936" y="164"/>
                  </a:lnTo>
                  <a:lnTo>
                    <a:pt x="937" y="159"/>
                  </a:lnTo>
                  <a:lnTo>
                    <a:pt x="939" y="154"/>
                  </a:lnTo>
                  <a:lnTo>
                    <a:pt x="941" y="150"/>
                  </a:lnTo>
                  <a:lnTo>
                    <a:pt x="945" y="147"/>
                  </a:lnTo>
                  <a:lnTo>
                    <a:pt x="949" y="143"/>
                  </a:lnTo>
                  <a:lnTo>
                    <a:pt x="999" y="114"/>
                  </a:lnTo>
                  <a:lnTo>
                    <a:pt x="999" y="114"/>
                  </a:lnTo>
                  <a:lnTo>
                    <a:pt x="1004" y="112"/>
                  </a:lnTo>
                  <a:lnTo>
                    <a:pt x="1008" y="111"/>
                  </a:lnTo>
                  <a:lnTo>
                    <a:pt x="1014" y="111"/>
                  </a:lnTo>
                  <a:lnTo>
                    <a:pt x="1019" y="112"/>
                  </a:lnTo>
                  <a:lnTo>
                    <a:pt x="1023" y="113"/>
                  </a:lnTo>
                  <a:lnTo>
                    <a:pt x="1028" y="116"/>
                  </a:lnTo>
                  <a:lnTo>
                    <a:pt x="1031" y="120"/>
                  </a:lnTo>
                  <a:lnTo>
                    <a:pt x="1034" y="124"/>
                  </a:lnTo>
                  <a:lnTo>
                    <a:pt x="1034" y="124"/>
                  </a:lnTo>
                  <a:lnTo>
                    <a:pt x="1036" y="128"/>
                  </a:lnTo>
                  <a:lnTo>
                    <a:pt x="1037" y="134"/>
                  </a:lnTo>
                  <a:lnTo>
                    <a:pt x="1037" y="138"/>
                  </a:lnTo>
                  <a:lnTo>
                    <a:pt x="1037" y="143"/>
                  </a:lnTo>
                  <a:lnTo>
                    <a:pt x="1035" y="148"/>
                  </a:lnTo>
                  <a:lnTo>
                    <a:pt x="1033" y="152"/>
                  </a:lnTo>
                  <a:lnTo>
                    <a:pt x="1029" y="156"/>
                  </a:lnTo>
                  <a:lnTo>
                    <a:pt x="1024" y="159"/>
                  </a:lnTo>
                  <a:lnTo>
                    <a:pt x="975" y="188"/>
                  </a:lnTo>
                  <a:lnTo>
                    <a:pt x="975" y="188"/>
                  </a:lnTo>
                  <a:close/>
                  <a:moveTo>
                    <a:pt x="1025" y="427"/>
                  </a:moveTo>
                  <a:lnTo>
                    <a:pt x="1025" y="427"/>
                  </a:lnTo>
                  <a:lnTo>
                    <a:pt x="1020" y="426"/>
                  </a:lnTo>
                  <a:lnTo>
                    <a:pt x="1015" y="425"/>
                  </a:lnTo>
                  <a:lnTo>
                    <a:pt x="1010" y="423"/>
                  </a:lnTo>
                  <a:lnTo>
                    <a:pt x="1007" y="419"/>
                  </a:lnTo>
                  <a:lnTo>
                    <a:pt x="1004" y="415"/>
                  </a:lnTo>
                  <a:lnTo>
                    <a:pt x="1002" y="411"/>
                  </a:lnTo>
                  <a:lnTo>
                    <a:pt x="1000" y="406"/>
                  </a:lnTo>
                  <a:lnTo>
                    <a:pt x="1000" y="401"/>
                  </a:lnTo>
                  <a:lnTo>
                    <a:pt x="1000" y="401"/>
                  </a:lnTo>
                  <a:lnTo>
                    <a:pt x="1000" y="396"/>
                  </a:lnTo>
                  <a:lnTo>
                    <a:pt x="1002" y="390"/>
                  </a:lnTo>
                  <a:lnTo>
                    <a:pt x="1004" y="386"/>
                  </a:lnTo>
                  <a:lnTo>
                    <a:pt x="1007" y="383"/>
                  </a:lnTo>
                  <a:lnTo>
                    <a:pt x="1010" y="380"/>
                  </a:lnTo>
                  <a:lnTo>
                    <a:pt x="1015" y="377"/>
                  </a:lnTo>
                  <a:lnTo>
                    <a:pt x="1020" y="375"/>
                  </a:lnTo>
                  <a:lnTo>
                    <a:pt x="1025" y="375"/>
                  </a:lnTo>
                  <a:lnTo>
                    <a:pt x="1083" y="375"/>
                  </a:lnTo>
                  <a:lnTo>
                    <a:pt x="1083" y="375"/>
                  </a:lnTo>
                  <a:lnTo>
                    <a:pt x="1088" y="375"/>
                  </a:lnTo>
                  <a:lnTo>
                    <a:pt x="1092" y="377"/>
                  </a:lnTo>
                  <a:lnTo>
                    <a:pt x="1097" y="380"/>
                  </a:lnTo>
                  <a:lnTo>
                    <a:pt x="1101" y="383"/>
                  </a:lnTo>
                  <a:lnTo>
                    <a:pt x="1104" y="386"/>
                  </a:lnTo>
                  <a:lnTo>
                    <a:pt x="1106" y="390"/>
                  </a:lnTo>
                  <a:lnTo>
                    <a:pt x="1108" y="396"/>
                  </a:lnTo>
                  <a:lnTo>
                    <a:pt x="1108" y="401"/>
                  </a:lnTo>
                  <a:lnTo>
                    <a:pt x="1108" y="401"/>
                  </a:lnTo>
                  <a:lnTo>
                    <a:pt x="1108" y="406"/>
                  </a:lnTo>
                  <a:lnTo>
                    <a:pt x="1106" y="411"/>
                  </a:lnTo>
                  <a:lnTo>
                    <a:pt x="1104" y="415"/>
                  </a:lnTo>
                  <a:lnTo>
                    <a:pt x="1101" y="419"/>
                  </a:lnTo>
                  <a:lnTo>
                    <a:pt x="1097" y="423"/>
                  </a:lnTo>
                  <a:lnTo>
                    <a:pt x="1092" y="425"/>
                  </a:lnTo>
                  <a:lnTo>
                    <a:pt x="1088" y="426"/>
                  </a:lnTo>
                  <a:lnTo>
                    <a:pt x="1083" y="427"/>
                  </a:lnTo>
                  <a:lnTo>
                    <a:pt x="1025" y="427"/>
                  </a:lnTo>
                  <a:lnTo>
                    <a:pt x="1025" y="427"/>
                  </a:lnTo>
                  <a:close/>
                  <a:moveTo>
                    <a:pt x="160" y="143"/>
                  </a:moveTo>
                  <a:lnTo>
                    <a:pt x="160" y="143"/>
                  </a:lnTo>
                  <a:lnTo>
                    <a:pt x="164" y="147"/>
                  </a:lnTo>
                  <a:lnTo>
                    <a:pt x="167" y="150"/>
                  </a:lnTo>
                  <a:lnTo>
                    <a:pt x="169" y="154"/>
                  </a:lnTo>
                  <a:lnTo>
                    <a:pt x="172" y="159"/>
                  </a:lnTo>
                  <a:lnTo>
                    <a:pt x="173" y="164"/>
                  </a:lnTo>
                  <a:lnTo>
                    <a:pt x="173" y="168"/>
                  </a:lnTo>
                  <a:lnTo>
                    <a:pt x="172" y="174"/>
                  </a:lnTo>
                  <a:lnTo>
                    <a:pt x="169" y="178"/>
                  </a:lnTo>
                  <a:lnTo>
                    <a:pt x="169" y="178"/>
                  </a:lnTo>
                  <a:lnTo>
                    <a:pt x="166" y="182"/>
                  </a:lnTo>
                  <a:lnTo>
                    <a:pt x="162" y="187"/>
                  </a:lnTo>
                  <a:lnTo>
                    <a:pt x="158" y="189"/>
                  </a:lnTo>
                  <a:lnTo>
                    <a:pt x="153" y="191"/>
                  </a:lnTo>
                  <a:lnTo>
                    <a:pt x="148" y="191"/>
                  </a:lnTo>
                  <a:lnTo>
                    <a:pt x="144" y="191"/>
                  </a:lnTo>
                  <a:lnTo>
                    <a:pt x="138" y="190"/>
                  </a:lnTo>
                  <a:lnTo>
                    <a:pt x="134" y="188"/>
                  </a:lnTo>
                  <a:lnTo>
                    <a:pt x="84" y="159"/>
                  </a:lnTo>
                  <a:lnTo>
                    <a:pt x="84" y="159"/>
                  </a:lnTo>
                  <a:lnTo>
                    <a:pt x="80" y="156"/>
                  </a:lnTo>
                  <a:lnTo>
                    <a:pt x="76" y="152"/>
                  </a:lnTo>
                  <a:lnTo>
                    <a:pt x="74" y="148"/>
                  </a:lnTo>
                  <a:lnTo>
                    <a:pt x="71" y="143"/>
                  </a:lnTo>
                  <a:lnTo>
                    <a:pt x="71" y="138"/>
                  </a:lnTo>
                  <a:lnTo>
                    <a:pt x="71" y="134"/>
                  </a:lnTo>
                  <a:lnTo>
                    <a:pt x="72" y="128"/>
                  </a:lnTo>
                  <a:lnTo>
                    <a:pt x="75" y="124"/>
                  </a:lnTo>
                  <a:lnTo>
                    <a:pt x="75" y="124"/>
                  </a:lnTo>
                  <a:lnTo>
                    <a:pt x="78" y="120"/>
                  </a:lnTo>
                  <a:lnTo>
                    <a:pt x="81" y="116"/>
                  </a:lnTo>
                  <a:lnTo>
                    <a:pt x="85" y="113"/>
                  </a:lnTo>
                  <a:lnTo>
                    <a:pt x="90" y="112"/>
                  </a:lnTo>
                  <a:lnTo>
                    <a:pt x="95" y="111"/>
                  </a:lnTo>
                  <a:lnTo>
                    <a:pt x="100" y="111"/>
                  </a:lnTo>
                  <a:lnTo>
                    <a:pt x="105" y="112"/>
                  </a:lnTo>
                  <a:lnTo>
                    <a:pt x="110" y="114"/>
                  </a:lnTo>
                  <a:lnTo>
                    <a:pt x="160" y="143"/>
                  </a:lnTo>
                  <a:lnTo>
                    <a:pt x="160" y="143"/>
                  </a:lnTo>
                  <a:close/>
                  <a:moveTo>
                    <a:pt x="134" y="613"/>
                  </a:moveTo>
                  <a:lnTo>
                    <a:pt x="134" y="613"/>
                  </a:lnTo>
                  <a:lnTo>
                    <a:pt x="138" y="611"/>
                  </a:lnTo>
                  <a:lnTo>
                    <a:pt x="144" y="610"/>
                  </a:lnTo>
                  <a:lnTo>
                    <a:pt x="148" y="610"/>
                  </a:lnTo>
                  <a:lnTo>
                    <a:pt x="153" y="611"/>
                  </a:lnTo>
                  <a:lnTo>
                    <a:pt x="158" y="613"/>
                  </a:lnTo>
                  <a:lnTo>
                    <a:pt x="162" y="616"/>
                  </a:lnTo>
                  <a:lnTo>
                    <a:pt x="166" y="619"/>
                  </a:lnTo>
                  <a:lnTo>
                    <a:pt x="169" y="623"/>
                  </a:lnTo>
                  <a:lnTo>
                    <a:pt x="169" y="623"/>
                  </a:lnTo>
                  <a:lnTo>
                    <a:pt x="172" y="627"/>
                  </a:lnTo>
                  <a:lnTo>
                    <a:pt x="173" y="633"/>
                  </a:lnTo>
                  <a:lnTo>
                    <a:pt x="173" y="638"/>
                  </a:lnTo>
                  <a:lnTo>
                    <a:pt x="172" y="643"/>
                  </a:lnTo>
                  <a:lnTo>
                    <a:pt x="169" y="648"/>
                  </a:lnTo>
                  <a:lnTo>
                    <a:pt x="167" y="651"/>
                  </a:lnTo>
                  <a:lnTo>
                    <a:pt x="164" y="656"/>
                  </a:lnTo>
                  <a:lnTo>
                    <a:pt x="160" y="659"/>
                  </a:lnTo>
                  <a:lnTo>
                    <a:pt x="110" y="688"/>
                  </a:lnTo>
                  <a:lnTo>
                    <a:pt x="110" y="688"/>
                  </a:lnTo>
                  <a:lnTo>
                    <a:pt x="105" y="690"/>
                  </a:lnTo>
                  <a:lnTo>
                    <a:pt x="100" y="691"/>
                  </a:lnTo>
                  <a:lnTo>
                    <a:pt x="95" y="691"/>
                  </a:lnTo>
                  <a:lnTo>
                    <a:pt x="90" y="690"/>
                  </a:lnTo>
                  <a:lnTo>
                    <a:pt x="85" y="688"/>
                  </a:lnTo>
                  <a:lnTo>
                    <a:pt x="81" y="686"/>
                  </a:lnTo>
                  <a:lnTo>
                    <a:pt x="78" y="682"/>
                  </a:lnTo>
                  <a:lnTo>
                    <a:pt x="75" y="678"/>
                  </a:lnTo>
                  <a:lnTo>
                    <a:pt x="75" y="678"/>
                  </a:lnTo>
                  <a:lnTo>
                    <a:pt x="72" y="673"/>
                  </a:lnTo>
                  <a:lnTo>
                    <a:pt x="71" y="668"/>
                  </a:lnTo>
                  <a:lnTo>
                    <a:pt x="71" y="663"/>
                  </a:lnTo>
                  <a:lnTo>
                    <a:pt x="71" y="659"/>
                  </a:lnTo>
                  <a:lnTo>
                    <a:pt x="74" y="653"/>
                  </a:lnTo>
                  <a:lnTo>
                    <a:pt x="76" y="649"/>
                  </a:lnTo>
                  <a:lnTo>
                    <a:pt x="80" y="646"/>
                  </a:lnTo>
                  <a:lnTo>
                    <a:pt x="84" y="643"/>
                  </a:lnTo>
                  <a:lnTo>
                    <a:pt x="134" y="613"/>
                  </a:lnTo>
                  <a:lnTo>
                    <a:pt x="134" y="613"/>
                  </a:lnTo>
                  <a:close/>
                  <a:moveTo>
                    <a:pt x="83" y="375"/>
                  </a:moveTo>
                  <a:lnTo>
                    <a:pt x="83" y="375"/>
                  </a:lnTo>
                  <a:lnTo>
                    <a:pt x="89" y="375"/>
                  </a:lnTo>
                  <a:lnTo>
                    <a:pt x="94" y="377"/>
                  </a:lnTo>
                  <a:lnTo>
                    <a:pt x="98" y="380"/>
                  </a:lnTo>
                  <a:lnTo>
                    <a:pt x="102" y="383"/>
                  </a:lnTo>
                  <a:lnTo>
                    <a:pt x="105" y="386"/>
                  </a:lnTo>
                  <a:lnTo>
                    <a:pt x="107" y="390"/>
                  </a:lnTo>
                  <a:lnTo>
                    <a:pt x="109" y="396"/>
                  </a:lnTo>
                  <a:lnTo>
                    <a:pt x="109" y="401"/>
                  </a:lnTo>
                  <a:lnTo>
                    <a:pt x="109" y="401"/>
                  </a:lnTo>
                  <a:lnTo>
                    <a:pt x="109" y="406"/>
                  </a:lnTo>
                  <a:lnTo>
                    <a:pt x="107" y="411"/>
                  </a:lnTo>
                  <a:lnTo>
                    <a:pt x="105" y="415"/>
                  </a:lnTo>
                  <a:lnTo>
                    <a:pt x="102" y="419"/>
                  </a:lnTo>
                  <a:lnTo>
                    <a:pt x="98" y="423"/>
                  </a:lnTo>
                  <a:lnTo>
                    <a:pt x="94" y="425"/>
                  </a:lnTo>
                  <a:lnTo>
                    <a:pt x="89" y="426"/>
                  </a:lnTo>
                  <a:lnTo>
                    <a:pt x="83" y="427"/>
                  </a:lnTo>
                  <a:lnTo>
                    <a:pt x="26" y="427"/>
                  </a:lnTo>
                  <a:lnTo>
                    <a:pt x="26" y="427"/>
                  </a:lnTo>
                  <a:lnTo>
                    <a:pt x="21" y="426"/>
                  </a:lnTo>
                  <a:lnTo>
                    <a:pt x="16" y="425"/>
                  </a:lnTo>
                  <a:lnTo>
                    <a:pt x="12" y="423"/>
                  </a:lnTo>
                  <a:lnTo>
                    <a:pt x="8" y="419"/>
                  </a:lnTo>
                  <a:lnTo>
                    <a:pt x="5" y="415"/>
                  </a:lnTo>
                  <a:lnTo>
                    <a:pt x="2" y="411"/>
                  </a:lnTo>
                  <a:lnTo>
                    <a:pt x="0" y="406"/>
                  </a:lnTo>
                  <a:lnTo>
                    <a:pt x="0" y="401"/>
                  </a:lnTo>
                  <a:lnTo>
                    <a:pt x="0" y="401"/>
                  </a:lnTo>
                  <a:lnTo>
                    <a:pt x="0" y="396"/>
                  </a:lnTo>
                  <a:lnTo>
                    <a:pt x="2" y="390"/>
                  </a:lnTo>
                  <a:lnTo>
                    <a:pt x="5" y="386"/>
                  </a:lnTo>
                  <a:lnTo>
                    <a:pt x="8" y="383"/>
                  </a:lnTo>
                  <a:lnTo>
                    <a:pt x="12" y="380"/>
                  </a:lnTo>
                  <a:lnTo>
                    <a:pt x="16" y="377"/>
                  </a:lnTo>
                  <a:lnTo>
                    <a:pt x="21" y="375"/>
                  </a:lnTo>
                  <a:lnTo>
                    <a:pt x="26" y="375"/>
                  </a:lnTo>
                  <a:lnTo>
                    <a:pt x="83" y="375"/>
                  </a:lnTo>
                  <a:lnTo>
                    <a:pt x="83" y="375"/>
                  </a:lnTo>
                  <a:close/>
                  <a:moveTo>
                    <a:pt x="359" y="286"/>
                  </a:moveTo>
                  <a:lnTo>
                    <a:pt x="359" y="286"/>
                  </a:lnTo>
                  <a:lnTo>
                    <a:pt x="359" y="280"/>
                  </a:lnTo>
                  <a:lnTo>
                    <a:pt x="359" y="276"/>
                  </a:lnTo>
                  <a:lnTo>
                    <a:pt x="360" y="271"/>
                  </a:lnTo>
                  <a:lnTo>
                    <a:pt x="361" y="266"/>
                  </a:lnTo>
                  <a:lnTo>
                    <a:pt x="365" y="262"/>
                  </a:lnTo>
                  <a:lnTo>
                    <a:pt x="368" y="259"/>
                  </a:lnTo>
                  <a:lnTo>
                    <a:pt x="372" y="256"/>
                  </a:lnTo>
                  <a:lnTo>
                    <a:pt x="378" y="253"/>
                  </a:lnTo>
                  <a:lnTo>
                    <a:pt x="378" y="253"/>
                  </a:lnTo>
                  <a:lnTo>
                    <a:pt x="383" y="253"/>
                  </a:lnTo>
                  <a:lnTo>
                    <a:pt x="387" y="253"/>
                  </a:lnTo>
                  <a:lnTo>
                    <a:pt x="393" y="254"/>
                  </a:lnTo>
                  <a:lnTo>
                    <a:pt x="397" y="256"/>
                  </a:lnTo>
                  <a:lnTo>
                    <a:pt x="401" y="259"/>
                  </a:lnTo>
                  <a:lnTo>
                    <a:pt x="404" y="262"/>
                  </a:lnTo>
                  <a:lnTo>
                    <a:pt x="408" y="266"/>
                  </a:lnTo>
                  <a:lnTo>
                    <a:pt x="409" y="272"/>
                  </a:lnTo>
                  <a:lnTo>
                    <a:pt x="424" y="322"/>
                  </a:lnTo>
                  <a:lnTo>
                    <a:pt x="424" y="322"/>
                  </a:lnTo>
                  <a:lnTo>
                    <a:pt x="451" y="313"/>
                  </a:lnTo>
                  <a:lnTo>
                    <a:pt x="479" y="306"/>
                  </a:lnTo>
                  <a:lnTo>
                    <a:pt x="479" y="306"/>
                  </a:lnTo>
                  <a:lnTo>
                    <a:pt x="480" y="305"/>
                  </a:lnTo>
                  <a:lnTo>
                    <a:pt x="480" y="305"/>
                  </a:lnTo>
                  <a:lnTo>
                    <a:pt x="504" y="301"/>
                  </a:lnTo>
                  <a:lnTo>
                    <a:pt x="528" y="299"/>
                  </a:lnTo>
                  <a:lnTo>
                    <a:pt x="528" y="260"/>
                  </a:lnTo>
                  <a:lnTo>
                    <a:pt x="528" y="260"/>
                  </a:lnTo>
                  <a:lnTo>
                    <a:pt x="528" y="254"/>
                  </a:lnTo>
                  <a:lnTo>
                    <a:pt x="531" y="249"/>
                  </a:lnTo>
                  <a:lnTo>
                    <a:pt x="533" y="245"/>
                  </a:lnTo>
                  <a:lnTo>
                    <a:pt x="536" y="242"/>
                  </a:lnTo>
                  <a:lnTo>
                    <a:pt x="540" y="238"/>
                  </a:lnTo>
                  <a:lnTo>
                    <a:pt x="545" y="236"/>
                  </a:lnTo>
                  <a:lnTo>
                    <a:pt x="549" y="234"/>
                  </a:lnTo>
                  <a:lnTo>
                    <a:pt x="554" y="234"/>
                  </a:lnTo>
                  <a:lnTo>
                    <a:pt x="554" y="234"/>
                  </a:lnTo>
                  <a:lnTo>
                    <a:pt x="560" y="234"/>
                  </a:lnTo>
                  <a:lnTo>
                    <a:pt x="564" y="236"/>
                  </a:lnTo>
                  <a:lnTo>
                    <a:pt x="568" y="238"/>
                  </a:lnTo>
                  <a:lnTo>
                    <a:pt x="573" y="242"/>
                  </a:lnTo>
                  <a:lnTo>
                    <a:pt x="576" y="245"/>
                  </a:lnTo>
                  <a:lnTo>
                    <a:pt x="578" y="249"/>
                  </a:lnTo>
                  <a:lnTo>
                    <a:pt x="579" y="254"/>
                  </a:lnTo>
                  <a:lnTo>
                    <a:pt x="580" y="260"/>
                  </a:lnTo>
                  <a:lnTo>
                    <a:pt x="580" y="299"/>
                  </a:lnTo>
                  <a:lnTo>
                    <a:pt x="580" y="299"/>
                  </a:lnTo>
                  <a:lnTo>
                    <a:pt x="605" y="301"/>
                  </a:lnTo>
                  <a:lnTo>
                    <a:pt x="630" y="306"/>
                  </a:lnTo>
                  <a:lnTo>
                    <a:pt x="630" y="306"/>
                  </a:lnTo>
                  <a:lnTo>
                    <a:pt x="630" y="306"/>
                  </a:lnTo>
                  <a:lnTo>
                    <a:pt x="630" y="306"/>
                  </a:lnTo>
                  <a:lnTo>
                    <a:pt x="658" y="313"/>
                  </a:lnTo>
                  <a:lnTo>
                    <a:pt x="685" y="322"/>
                  </a:lnTo>
                  <a:lnTo>
                    <a:pt x="700" y="272"/>
                  </a:lnTo>
                  <a:lnTo>
                    <a:pt x="700" y="272"/>
                  </a:lnTo>
                  <a:lnTo>
                    <a:pt x="701" y="266"/>
                  </a:lnTo>
                  <a:lnTo>
                    <a:pt x="704" y="262"/>
                  </a:lnTo>
                  <a:lnTo>
                    <a:pt x="707" y="259"/>
                  </a:lnTo>
                  <a:lnTo>
                    <a:pt x="712" y="256"/>
                  </a:lnTo>
                  <a:lnTo>
                    <a:pt x="716" y="254"/>
                  </a:lnTo>
                  <a:lnTo>
                    <a:pt x="721" y="253"/>
                  </a:lnTo>
                  <a:lnTo>
                    <a:pt x="726" y="253"/>
                  </a:lnTo>
                  <a:lnTo>
                    <a:pt x="731" y="253"/>
                  </a:lnTo>
                  <a:lnTo>
                    <a:pt x="731" y="253"/>
                  </a:lnTo>
                  <a:lnTo>
                    <a:pt x="737" y="256"/>
                  </a:lnTo>
                  <a:lnTo>
                    <a:pt x="741" y="259"/>
                  </a:lnTo>
                  <a:lnTo>
                    <a:pt x="744" y="262"/>
                  </a:lnTo>
                  <a:lnTo>
                    <a:pt x="746" y="266"/>
                  </a:lnTo>
                  <a:lnTo>
                    <a:pt x="748" y="271"/>
                  </a:lnTo>
                  <a:lnTo>
                    <a:pt x="749" y="276"/>
                  </a:lnTo>
                  <a:lnTo>
                    <a:pt x="749" y="280"/>
                  </a:lnTo>
                  <a:lnTo>
                    <a:pt x="748" y="286"/>
                  </a:lnTo>
                  <a:lnTo>
                    <a:pt x="655" y="610"/>
                  </a:lnTo>
                  <a:lnTo>
                    <a:pt x="655" y="610"/>
                  </a:lnTo>
                  <a:lnTo>
                    <a:pt x="652" y="616"/>
                  </a:lnTo>
                  <a:lnTo>
                    <a:pt x="649" y="620"/>
                  </a:lnTo>
                  <a:lnTo>
                    <a:pt x="646" y="623"/>
                  </a:lnTo>
                  <a:lnTo>
                    <a:pt x="642" y="626"/>
                  </a:lnTo>
                  <a:lnTo>
                    <a:pt x="637" y="627"/>
                  </a:lnTo>
                  <a:lnTo>
                    <a:pt x="632" y="629"/>
                  </a:lnTo>
                  <a:lnTo>
                    <a:pt x="628" y="630"/>
                  </a:lnTo>
                  <a:lnTo>
                    <a:pt x="622" y="629"/>
                  </a:lnTo>
                  <a:lnTo>
                    <a:pt x="622" y="629"/>
                  </a:lnTo>
                  <a:lnTo>
                    <a:pt x="617" y="626"/>
                  </a:lnTo>
                  <a:lnTo>
                    <a:pt x="613" y="623"/>
                  </a:lnTo>
                  <a:lnTo>
                    <a:pt x="609" y="620"/>
                  </a:lnTo>
                  <a:lnTo>
                    <a:pt x="607" y="616"/>
                  </a:lnTo>
                  <a:lnTo>
                    <a:pt x="605" y="611"/>
                  </a:lnTo>
                  <a:lnTo>
                    <a:pt x="604" y="607"/>
                  </a:lnTo>
                  <a:lnTo>
                    <a:pt x="604" y="602"/>
                  </a:lnTo>
                  <a:lnTo>
                    <a:pt x="605" y="596"/>
                  </a:lnTo>
                  <a:lnTo>
                    <a:pt x="670" y="372"/>
                  </a:lnTo>
                  <a:lnTo>
                    <a:pt x="670" y="372"/>
                  </a:lnTo>
                  <a:lnTo>
                    <a:pt x="645" y="363"/>
                  </a:lnTo>
                  <a:lnTo>
                    <a:pt x="619" y="356"/>
                  </a:lnTo>
                  <a:lnTo>
                    <a:pt x="619" y="356"/>
                  </a:lnTo>
                  <a:lnTo>
                    <a:pt x="619" y="356"/>
                  </a:lnTo>
                  <a:lnTo>
                    <a:pt x="600" y="353"/>
                  </a:lnTo>
                  <a:lnTo>
                    <a:pt x="580" y="350"/>
                  </a:lnTo>
                  <a:lnTo>
                    <a:pt x="580" y="414"/>
                  </a:lnTo>
                  <a:lnTo>
                    <a:pt x="580" y="414"/>
                  </a:lnTo>
                  <a:lnTo>
                    <a:pt x="579" y="418"/>
                  </a:lnTo>
                  <a:lnTo>
                    <a:pt x="578" y="424"/>
                  </a:lnTo>
                  <a:lnTo>
                    <a:pt x="576" y="428"/>
                  </a:lnTo>
                  <a:lnTo>
                    <a:pt x="573" y="431"/>
                  </a:lnTo>
                  <a:lnTo>
                    <a:pt x="568" y="434"/>
                  </a:lnTo>
                  <a:lnTo>
                    <a:pt x="564" y="438"/>
                  </a:lnTo>
                  <a:lnTo>
                    <a:pt x="560" y="439"/>
                  </a:lnTo>
                  <a:lnTo>
                    <a:pt x="554" y="440"/>
                  </a:lnTo>
                  <a:lnTo>
                    <a:pt x="554" y="440"/>
                  </a:lnTo>
                  <a:lnTo>
                    <a:pt x="549" y="439"/>
                  </a:lnTo>
                  <a:lnTo>
                    <a:pt x="545" y="438"/>
                  </a:lnTo>
                  <a:lnTo>
                    <a:pt x="540" y="434"/>
                  </a:lnTo>
                  <a:lnTo>
                    <a:pt x="536" y="431"/>
                  </a:lnTo>
                  <a:lnTo>
                    <a:pt x="533" y="428"/>
                  </a:lnTo>
                  <a:lnTo>
                    <a:pt x="531" y="424"/>
                  </a:lnTo>
                  <a:lnTo>
                    <a:pt x="528" y="418"/>
                  </a:lnTo>
                  <a:lnTo>
                    <a:pt x="528" y="414"/>
                  </a:lnTo>
                  <a:lnTo>
                    <a:pt x="528" y="350"/>
                  </a:lnTo>
                  <a:lnTo>
                    <a:pt x="528" y="350"/>
                  </a:lnTo>
                  <a:lnTo>
                    <a:pt x="509" y="353"/>
                  </a:lnTo>
                  <a:lnTo>
                    <a:pt x="491" y="356"/>
                  </a:lnTo>
                  <a:lnTo>
                    <a:pt x="491" y="356"/>
                  </a:lnTo>
                  <a:lnTo>
                    <a:pt x="490" y="356"/>
                  </a:lnTo>
                  <a:lnTo>
                    <a:pt x="490" y="356"/>
                  </a:lnTo>
                  <a:lnTo>
                    <a:pt x="464" y="363"/>
                  </a:lnTo>
                  <a:lnTo>
                    <a:pt x="439" y="372"/>
                  </a:lnTo>
                  <a:lnTo>
                    <a:pt x="504" y="596"/>
                  </a:lnTo>
                  <a:lnTo>
                    <a:pt x="504" y="596"/>
                  </a:lnTo>
                  <a:lnTo>
                    <a:pt x="505" y="602"/>
                  </a:lnTo>
                  <a:lnTo>
                    <a:pt x="505" y="607"/>
                  </a:lnTo>
                  <a:lnTo>
                    <a:pt x="504" y="611"/>
                  </a:lnTo>
                  <a:lnTo>
                    <a:pt x="502" y="616"/>
                  </a:lnTo>
                  <a:lnTo>
                    <a:pt x="499" y="620"/>
                  </a:lnTo>
                  <a:lnTo>
                    <a:pt x="495" y="623"/>
                  </a:lnTo>
                  <a:lnTo>
                    <a:pt x="492" y="626"/>
                  </a:lnTo>
                  <a:lnTo>
                    <a:pt x="486" y="629"/>
                  </a:lnTo>
                  <a:lnTo>
                    <a:pt x="486" y="629"/>
                  </a:lnTo>
                  <a:lnTo>
                    <a:pt x="481" y="630"/>
                  </a:lnTo>
                  <a:lnTo>
                    <a:pt x="477" y="629"/>
                  </a:lnTo>
                  <a:lnTo>
                    <a:pt x="471" y="627"/>
                  </a:lnTo>
                  <a:lnTo>
                    <a:pt x="467" y="626"/>
                  </a:lnTo>
                  <a:lnTo>
                    <a:pt x="463" y="623"/>
                  </a:lnTo>
                  <a:lnTo>
                    <a:pt x="459" y="620"/>
                  </a:lnTo>
                  <a:lnTo>
                    <a:pt x="456" y="616"/>
                  </a:lnTo>
                  <a:lnTo>
                    <a:pt x="454" y="610"/>
                  </a:lnTo>
                  <a:lnTo>
                    <a:pt x="359" y="286"/>
                  </a:lnTo>
                  <a:lnTo>
                    <a:pt x="359" y="28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11" name="Freeform: Shape 21"/>
            <p:cNvSpPr/>
            <p:nvPr/>
          </p:nvSpPr>
          <p:spPr bwMode="auto">
            <a:xfrm>
              <a:off x="3459135" y="4139524"/>
              <a:ext cx="547015" cy="547015"/>
            </a:xfrm>
            <a:custGeom>
              <a:avLst/>
              <a:gdLst>
                <a:gd name="T0" fmla="*/ 1040 w 1104"/>
                <a:gd name="T1" fmla="*/ 3 h 1104"/>
                <a:gd name="T2" fmla="*/ 800 w 1104"/>
                <a:gd name="T3" fmla="*/ 51 h 1104"/>
                <a:gd name="T4" fmla="*/ 817 w 1104"/>
                <a:gd name="T5" fmla="*/ 333 h 1104"/>
                <a:gd name="T6" fmla="*/ 1001 w 1104"/>
                <a:gd name="T7" fmla="*/ 207 h 1104"/>
                <a:gd name="T8" fmla="*/ 1048 w 1104"/>
                <a:gd name="T9" fmla="*/ 372 h 1104"/>
                <a:gd name="T10" fmla="*/ 695 w 1104"/>
                <a:gd name="T11" fmla="*/ 383 h 1104"/>
                <a:gd name="T12" fmla="*/ 673 w 1104"/>
                <a:gd name="T13" fmla="*/ 372 h 1104"/>
                <a:gd name="T14" fmla="*/ 670 w 1104"/>
                <a:gd name="T15" fmla="*/ 20 h 1104"/>
                <a:gd name="T16" fmla="*/ 689 w 1104"/>
                <a:gd name="T17" fmla="*/ 1 h 1104"/>
                <a:gd name="T18" fmla="*/ 332 w 1104"/>
                <a:gd name="T19" fmla="*/ 1063 h 1104"/>
                <a:gd name="T20" fmla="*/ 288 w 1104"/>
                <a:gd name="T21" fmla="*/ 1102 h 1104"/>
                <a:gd name="T22" fmla="*/ 239 w 1104"/>
                <a:gd name="T23" fmla="*/ 1093 h 1104"/>
                <a:gd name="T24" fmla="*/ 219 w 1104"/>
                <a:gd name="T25" fmla="*/ 1081 h 1104"/>
                <a:gd name="T26" fmla="*/ 201 w 1104"/>
                <a:gd name="T27" fmla="*/ 1093 h 1104"/>
                <a:gd name="T28" fmla="*/ 151 w 1104"/>
                <a:gd name="T29" fmla="*/ 1102 h 1104"/>
                <a:gd name="T30" fmla="*/ 107 w 1104"/>
                <a:gd name="T31" fmla="*/ 1063 h 1104"/>
                <a:gd name="T32" fmla="*/ 61 w 1104"/>
                <a:gd name="T33" fmla="*/ 690 h 1104"/>
                <a:gd name="T34" fmla="*/ 20 w 1104"/>
                <a:gd name="T35" fmla="*/ 650 h 1104"/>
                <a:gd name="T36" fmla="*/ 2 w 1104"/>
                <a:gd name="T37" fmla="*/ 471 h 1104"/>
                <a:gd name="T38" fmla="*/ 25 w 1104"/>
                <a:gd name="T39" fmla="*/ 331 h 1104"/>
                <a:gd name="T40" fmla="*/ 156 w 1104"/>
                <a:gd name="T41" fmla="*/ 300 h 1104"/>
                <a:gd name="T42" fmla="*/ 219 w 1104"/>
                <a:gd name="T43" fmla="*/ 380 h 1104"/>
                <a:gd name="T44" fmla="*/ 284 w 1104"/>
                <a:gd name="T45" fmla="*/ 300 h 1104"/>
                <a:gd name="T46" fmla="*/ 377 w 1104"/>
                <a:gd name="T47" fmla="*/ 318 h 1104"/>
                <a:gd name="T48" fmla="*/ 440 w 1104"/>
                <a:gd name="T49" fmla="*/ 392 h 1104"/>
                <a:gd name="T50" fmla="*/ 474 w 1104"/>
                <a:gd name="T51" fmla="*/ 405 h 1104"/>
                <a:gd name="T52" fmla="*/ 542 w 1104"/>
                <a:gd name="T53" fmla="*/ 354 h 1104"/>
                <a:gd name="T54" fmla="*/ 597 w 1104"/>
                <a:gd name="T55" fmla="*/ 353 h 1104"/>
                <a:gd name="T56" fmla="*/ 624 w 1104"/>
                <a:gd name="T57" fmla="*/ 402 h 1104"/>
                <a:gd name="T58" fmla="*/ 573 w 1104"/>
                <a:gd name="T59" fmla="*/ 461 h 1104"/>
                <a:gd name="T60" fmla="*/ 476 w 1104"/>
                <a:gd name="T61" fmla="*/ 521 h 1104"/>
                <a:gd name="T62" fmla="*/ 446 w 1104"/>
                <a:gd name="T63" fmla="*/ 525 h 1104"/>
                <a:gd name="T64" fmla="*/ 396 w 1104"/>
                <a:gd name="T65" fmla="*/ 493 h 1104"/>
                <a:gd name="T66" fmla="*/ 334 w 1104"/>
                <a:gd name="T67" fmla="*/ 1052 h 1104"/>
                <a:gd name="T68" fmla="*/ 257 w 1104"/>
                <a:gd name="T69" fmla="*/ 61 h 1104"/>
                <a:gd name="T70" fmla="*/ 297 w 1104"/>
                <a:gd name="T71" fmla="*/ 97 h 1104"/>
                <a:gd name="T72" fmla="*/ 312 w 1104"/>
                <a:gd name="T73" fmla="*/ 152 h 1104"/>
                <a:gd name="T74" fmla="*/ 300 w 1104"/>
                <a:gd name="T75" fmla="*/ 202 h 1104"/>
                <a:gd name="T76" fmla="*/ 261 w 1104"/>
                <a:gd name="T77" fmla="*/ 252 h 1104"/>
                <a:gd name="T78" fmla="*/ 217 w 1104"/>
                <a:gd name="T79" fmla="*/ 268 h 1104"/>
                <a:gd name="T80" fmla="*/ 166 w 1104"/>
                <a:gd name="T81" fmla="*/ 243 h 1104"/>
                <a:gd name="T82" fmla="*/ 134 w 1104"/>
                <a:gd name="T83" fmla="*/ 188 h 1104"/>
                <a:gd name="T84" fmla="*/ 129 w 1104"/>
                <a:gd name="T85" fmla="*/ 138 h 1104"/>
                <a:gd name="T86" fmla="*/ 150 w 1104"/>
                <a:gd name="T87" fmla="*/ 87 h 1104"/>
                <a:gd name="T88" fmla="*/ 195 w 1104"/>
                <a:gd name="T89" fmla="*/ 57 h 1104"/>
                <a:gd name="T90" fmla="*/ 817 w 1104"/>
                <a:gd name="T91" fmla="*/ 106 h 1104"/>
                <a:gd name="T92" fmla="*/ 791 w 1104"/>
                <a:gd name="T93" fmla="*/ 94 h 1104"/>
                <a:gd name="T94" fmla="*/ 769 w 1104"/>
                <a:gd name="T95" fmla="*/ 113 h 1104"/>
                <a:gd name="T96" fmla="*/ 784 w 1104"/>
                <a:gd name="T97" fmla="*/ 255 h 1104"/>
                <a:gd name="T98" fmla="*/ 821 w 1104"/>
                <a:gd name="T99" fmla="*/ 291 h 1104"/>
                <a:gd name="T100" fmla="*/ 875 w 1104"/>
                <a:gd name="T101" fmla="*/ 258 h 1104"/>
                <a:gd name="T102" fmla="*/ 1099 w 1104"/>
                <a:gd name="T103" fmla="*/ 50 h 1104"/>
                <a:gd name="T104" fmla="*/ 1097 w 1104"/>
                <a:gd name="T105" fmla="*/ 30 h 1104"/>
                <a:gd name="T106" fmla="*/ 1016 w 1104"/>
                <a:gd name="T107" fmla="*/ 75 h 1104"/>
                <a:gd name="T108" fmla="*/ 825 w 1104"/>
                <a:gd name="T109" fmla="*/ 142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04" h="1104">
                  <a:moveTo>
                    <a:pt x="695" y="0"/>
                  </a:moveTo>
                  <a:lnTo>
                    <a:pt x="1027" y="0"/>
                  </a:lnTo>
                  <a:lnTo>
                    <a:pt x="1027" y="0"/>
                  </a:lnTo>
                  <a:lnTo>
                    <a:pt x="1031" y="0"/>
                  </a:lnTo>
                  <a:lnTo>
                    <a:pt x="1035" y="2"/>
                  </a:lnTo>
                  <a:lnTo>
                    <a:pt x="1040" y="3"/>
                  </a:lnTo>
                  <a:lnTo>
                    <a:pt x="1043" y="6"/>
                  </a:lnTo>
                  <a:lnTo>
                    <a:pt x="1043" y="6"/>
                  </a:lnTo>
                  <a:lnTo>
                    <a:pt x="1008" y="29"/>
                  </a:lnTo>
                  <a:lnTo>
                    <a:pt x="973" y="51"/>
                  </a:lnTo>
                  <a:lnTo>
                    <a:pt x="800" y="51"/>
                  </a:lnTo>
                  <a:lnTo>
                    <a:pt x="800" y="51"/>
                  </a:lnTo>
                  <a:lnTo>
                    <a:pt x="791" y="51"/>
                  </a:lnTo>
                  <a:lnTo>
                    <a:pt x="721" y="51"/>
                  </a:lnTo>
                  <a:lnTo>
                    <a:pt x="721" y="332"/>
                  </a:lnTo>
                  <a:lnTo>
                    <a:pt x="808" y="332"/>
                  </a:lnTo>
                  <a:lnTo>
                    <a:pt x="808" y="332"/>
                  </a:lnTo>
                  <a:lnTo>
                    <a:pt x="817" y="333"/>
                  </a:lnTo>
                  <a:lnTo>
                    <a:pt x="825" y="334"/>
                  </a:lnTo>
                  <a:lnTo>
                    <a:pt x="833" y="334"/>
                  </a:lnTo>
                  <a:lnTo>
                    <a:pt x="841" y="332"/>
                  </a:lnTo>
                  <a:lnTo>
                    <a:pt x="1001" y="332"/>
                  </a:lnTo>
                  <a:lnTo>
                    <a:pt x="1001" y="207"/>
                  </a:lnTo>
                  <a:lnTo>
                    <a:pt x="1001" y="207"/>
                  </a:lnTo>
                  <a:lnTo>
                    <a:pt x="1053" y="156"/>
                  </a:lnTo>
                  <a:lnTo>
                    <a:pt x="1053" y="357"/>
                  </a:lnTo>
                  <a:lnTo>
                    <a:pt x="1053" y="357"/>
                  </a:lnTo>
                  <a:lnTo>
                    <a:pt x="1053" y="363"/>
                  </a:lnTo>
                  <a:lnTo>
                    <a:pt x="1050" y="367"/>
                  </a:lnTo>
                  <a:lnTo>
                    <a:pt x="1048" y="372"/>
                  </a:lnTo>
                  <a:lnTo>
                    <a:pt x="1045" y="376"/>
                  </a:lnTo>
                  <a:lnTo>
                    <a:pt x="1041" y="379"/>
                  </a:lnTo>
                  <a:lnTo>
                    <a:pt x="1036" y="381"/>
                  </a:lnTo>
                  <a:lnTo>
                    <a:pt x="1032" y="382"/>
                  </a:lnTo>
                  <a:lnTo>
                    <a:pt x="1027" y="383"/>
                  </a:lnTo>
                  <a:lnTo>
                    <a:pt x="695" y="383"/>
                  </a:lnTo>
                  <a:lnTo>
                    <a:pt x="695" y="383"/>
                  </a:lnTo>
                  <a:lnTo>
                    <a:pt x="689" y="382"/>
                  </a:lnTo>
                  <a:lnTo>
                    <a:pt x="685" y="381"/>
                  </a:lnTo>
                  <a:lnTo>
                    <a:pt x="681" y="379"/>
                  </a:lnTo>
                  <a:lnTo>
                    <a:pt x="676" y="376"/>
                  </a:lnTo>
                  <a:lnTo>
                    <a:pt x="673" y="372"/>
                  </a:lnTo>
                  <a:lnTo>
                    <a:pt x="671" y="367"/>
                  </a:lnTo>
                  <a:lnTo>
                    <a:pt x="670" y="363"/>
                  </a:lnTo>
                  <a:lnTo>
                    <a:pt x="669" y="357"/>
                  </a:lnTo>
                  <a:lnTo>
                    <a:pt x="669" y="25"/>
                  </a:lnTo>
                  <a:lnTo>
                    <a:pt x="669" y="25"/>
                  </a:lnTo>
                  <a:lnTo>
                    <a:pt x="670" y="20"/>
                  </a:lnTo>
                  <a:lnTo>
                    <a:pt x="671" y="16"/>
                  </a:lnTo>
                  <a:lnTo>
                    <a:pt x="673" y="11"/>
                  </a:lnTo>
                  <a:lnTo>
                    <a:pt x="676" y="7"/>
                  </a:lnTo>
                  <a:lnTo>
                    <a:pt x="681" y="4"/>
                  </a:lnTo>
                  <a:lnTo>
                    <a:pt x="685" y="2"/>
                  </a:lnTo>
                  <a:lnTo>
                    <a:pt x="689" y="1"/>
                  </a:lnTo>
                  <a:lnTo>
                    <a:pt x="695" y="0"/>
                  </a:lnTo>
                  <a:lnTo>
                    <a:pt x="695" y="0"/>
                  </a:lnTo>
                  <a:close/>
                  <a:moveTo>
                    <a:pt x="334" y="1052"/>
                  </a:moveTo>
                  <a:lnTo>
                    <a:pt x="334" y="1052"/>
                  </a:lnTo>
                  <a:lnTo>
                    <a:pt x="334" y="1057"/>
                  </a:lnTo>
                  <a:lnTo>
                    <a:pt x="332" y="1063"/>
                  </a:lnTo>
                  <a:lnTo>
                    <a:pt x="328" y="1072"/>
                  </a:lnTo>
                  <a:lnTo>
                    <a:pt x="323" y="1081"/>
                  </a:lnTo>
                  <a:lnTo>
                    <a:pt x="315" y="1088"/>
                  </a:lnTo>
                  <a:lnTo>
                    <a:pt x="307" y="1095"/>
                  </a:lnTo>
                  <a:lnTo>
                    <a:pt x="298" y="1099"/>
                  </a:lnTo>
                  <a:lnTo>
                    <a:pt x="288" y="1102"/>
                  </a:lnTo>
                  <a:lnTo>
                    <a:pt x="278" y="1104"/>
                  </a:lnTo>
                  <a:lnTo>
                    <a:pt x="278" y="1104"/>
                  </a:lnTo>
                  <a:lnTo>
                    <a:pt x="265" y="1102"/>
                  </a:lnTo>
                  <a:lnTo>
                    <a:pt x="251" y="1098"/>
                  </a:lnTo>
                  <a:lnTo>
                    <a:pt x="244" y="1096"/>
                  </a:lnTo>
                  <a:lnTo>
                    <a:pt x="239" y="1093"/>
                  </a:lnTo>
                  <a:lnTo>
                    <a:pt x="233" y="1090"/>
                  </a:lnTo>
                  <a:lnTo>
                    <a:pt x="229" y="1085"/>
                  </a:lnTo>
                  <a:lnTo>
                    <a:pt x="229" y="1085"/>
                  </a:lnTo>
                  <a:lnTo>
                    <a:pt x="228" y="1083"/>
                  </a:lnTo>
                  <a:lnTo>
                    <a:pt x="225" y="1082"/>
                  </a:lnTo>
                  <a:lnTo>
                    <a:pt x="219" y="1081"/>
                  </a:lnTo>
                  <a:lnTo>
                    <a:pt x="215" y="1082"/>
                  </a:lnTo>
                  <a:lnTo>
                    <a:pt x="212" y="1083"/>
                  </a:lnTo>
                  <a:lnTo>
                    <a:pt x="210" y="1085"/>
                  </a:lnTo>
                  <a:lnTo>
                    <a:pt x="210" y="1085"/>
                  </a:lnTo>
                  <a:lnTo>
                    <a:pt x="206" y="1090"/>
                  </a:lnTo>
                  <a:lnTo>
                    <a:pt x="201" y="1093"/>
                  </a:lnTo>
                  <a:lnTo>
                    <a:pt x="196" y="1096"/>
                  </a:lnTo>
                  <a:lnTo>
                    <a:pt x="189" y="1098"/>
                  </a:lnTo>
                  <a:lnTo>
                    <a:pt x="175" y="1102"/>
                  </a:lnTo>
                  <a:lnTo>
                    <a:pt x="161" y="1104"/>
                  </a:lnTo>
                  <a:lnTo>
                    <a:pt x="161" y="1104"/>
                  </a:lnTo>
                  <a:lnTo>
                    <a:pt x="151" y="1102"/>
                  </a:lnTo>
                  <a:lnTo>
                    <a:pt x="142" y="1099"/>
                  </a:lnTo>
                  <a:lnTo>
                    <a:pt x="133" y="1095"/>
                  </a:lnTo>
                  <a:lnTo>
                    <a:pt x="124" y="1088"/>
                  </a:lnTo>
                  <a:lnTo>
                    <a:pt x="117" y="1081"/>
                  </a:lnTo>
                  <a:lnTo>
                    <a:pt x="111" y="1072"/>
                  </a:lnTo>
                  <a:lnTo>
                    <a:pt x="107" y="1063"/>
                  </a:lnTo>
                  <a:lnTo>
                    <a:pt x="105" y="1052"/>
                  </a:lnTo>
                  <a:lnTo>
                    <a:pt x="94" y="696"/>
                  </a:lnTo>
                  <a:lnTo>
                    <a:pt x="80" y="695"/>
                  </a:lnTo>
                  <a:lnTo>
                    <a:pt x="80" y="695"/>
                  </a:lnTo>
                  <a:lnTo>
                    <a:pt x="71" y="693"/>
                  </a:lnTo>
                  <a:lnTo>
                    <a:pt x="61" y="690"/>
                  </a:lnTo>
                  <a:lnTo>
                    <a:pt x="51" y="685"/>
                  </a:lnTo>
                  <a:lnTo>
                    <a:pt x="42" y="680"/>
                  </a:lnTo>
                  <a:lnTo>
                    <a:pt x="34" y="674"/>
                  </a:lnTo>
                  <a:lnTo>
                    <a:pt x="27" y="667"/>
                  </a:lnTo>
                  <a:lnTo>
                    <a:pt x="23" y="658"/>
                  </a:lnTo>
                  <a:lnTo>
                    <a:pt x="20" y="650"/>
                  </a:lnTo>
                  <a:lnTo>
                    <a:pt x="20" y="650"/>
                  </a:lnTo>
                  <a:lnTo>
                    <a:pt x="10" y="600"/>
                  </a:lnTo>
                  <a:lnTo>
                    <a:pt x="5" y="561"/>
                  </a:lnTo>
                  <a:lnTo>
                    <a:pt x="2" y="529"/>
                  </a:lnTo>
                  <a:lnTo>
                    <a:pt x="0" y="500"/>
                  </a:lnTo>
                  <a:lnTo>
                    <a:pt x="2" y="471"/>
                  </a:lnTo>
                  <a:lnTo>
                    <a:pt x="6" y="438"/>
                  </a:lnTo>
                  <a:lnTo>
                    <a:pt x="18" y="346"/>
                  </a:lnTo>
                  <a:lnTo>
                    <a:pt x="18" y="346"/>
                  </a:lnTo>
                  <a:lnTo>
                    <a:pt x="19" y="341"/>
                  </a:lnTo>
                  <a:lnTo>
                    <a:pt x="22" y="336"/>
                  </a:lnTo>
                  <a:lnTo>
                    <a:pt x="25" y="331"/>
                  </a:lnTo>
                  <a:lnTo>
                    <a:pt x="30" y="325"/>
                  </a:lnTo>
                  <a:lnTo>
                    <a:pt x="35" y="321"/>
                  </a:lnTo>
                  <a:lnTo>
                    <a:pt x="41" y="317"/>
                  </a:lnTo>
                  <a:lnTo>
                    <a:pt x="48" y="313"/>
                  </a:lnTo>
                  <a:lnTo>
                    <a:pt x="57" y="312"/>
                  </a:lnTo>
                  <a:lnTo>
                    <a:pt x="156" y="300"/>
                  </a:lnTo>
                  <a:lnTo>
                    <a:pt x="156" y="300"/>
                  </a:lnTo>
                  <a:lnTo>
                    <a:pt x="160" y="300"/>
                  </a:lnTo>
                  <a:lnTo>
                    <a:pt x="164" y="301"/>
                  </a:lnTo>
                  <a:lnTo>
                    <a:pt x="168" y="304"/>
                  </a:lnTo>
                  <a:lnTo>
                    <a:pt x="171" y="307"/>
                  </a:lnTo>
                  <a:lnTo>
                    <a:pt x="219" y="380"/>
                  </a:lnTo>
                  <a:lnTo>
                    <a:pt x="269" y="307"/>
                  </a:lnTo>
                  <a:lnTo>
                    <a:pt x="269" y="307"/>
                  </a:lnTo>
                  <a:lnTo>
                    <a:pt x="271" y="304"/>
                  </a:lnTo>
                  <a:lnTo>
                    <a:pt x="275" y="301"/>
                  </a:lnTo>
                  <a:lnTo>
                    <a:pt x="280" y="300"/>
                  </a:lnTo>
                  <a:lnTo>
                    <a:pt x="284" y="300"/>
                  </a:lnTo>
                  <a:lnTo>
                    <a:pt x="340" y="307"/>
                  </a:lnTo>
                  <a:lnTo>
                    <a:pt x="340" y="307"/>
                  </a:lnTo>
                  <a:lnTo>
                    <a:pt x="358" y="310"/>
                  </a:lnTo>
                  <a:lnTo>
                    <a:pt x="366" y="312"/>
                  </a:lnTo>
                  <a:lnTo>
                    <a:pt x="371" y="314"/>
                  </a:lnTo>
                  <a:lnTo>
                    <a:pt x="377" y="318"/>
                  </a:lnTo>
                  <a:lnTo>
                    <a:pt x="381" y="321"/>
                  </a:lnTo>
                  <a:lnTo>
                    <a:pt x="389" y="329"/>
                  </a:lnTo>
                  <a:lnTo>
                    <a:pt x="389" y="329"/>
                  </a:lnTo>
                  <a:lnTo>
                    <a:pt x="417" y="364"/>
                  </a:lnTo>
                  <a:lnTo>
                    <a:pt x="440" y="392"/>
                  </a:lnTo>
                  <a:lnTo>
                    <a:pt x="440" y="392"/>
                  </a:lnTo>
                  <a:lnTo>
                    <a:pt x="451" y="403"/>
                  </a:lnTo>
                  <a:lnTo>
                    <a:pt x="451" y="403"/>
                  </a:lnTo>
                  <a:lnTo>
                    <a:pt x="456" y="406"/>
                  </a:lnTo>
                  <a:lnTo>
                    <a:pt x="462" y="408"/>
                  </a:lnTo>
                  <a:lnTo>
                    <a:pt x="467" y="407"/>
                  </a:lnTo>
                  <a:lnTo>
                    <a:pt x="474" y="405"/>
                  </a:lnTo>
                  <a:lnTo>
                    <a:pt x="474" y="405"/>
                  </a:lnTo>
                  <a:lnTo>
                    <a:pt x="482" y="398"/>
                  </a:lnTo>
                  <a:lnTo>
                    <a:pt x="482" y="398"/>
                  </a:lnTo>
                  <a:lnTo>
                    <a:pt x="511" y="378"/>
                  </a:lnTo>
                  <a:lnTo>
                    <a:pt x="542" y="354"/>
                  </a:lnTo>
                  <a:lnTo>
                    <a:pt x="542" y="354"/>
                  </a:lnTo>
                  <a:lnTo>
                    <a:pt x="551" y="349"/>
                  </a:lnTo>
                  <a:lnTo>
                    <a:pt x="561" y="346"/>
                  </a:lnTo>
                  <a:lnTo>
                    <a:pt x="571" y="345"/>
                  </a:lnTo>
                  <a:lnTo>
                    <a:pt x="579" y="346"/>
                  </a:lnTo>
                  <a:lnTo>
                    <a:pt x="589" y="349"/>
                  </a:lnTo>
                  <a:lnTo>
                    <a:pt x="597" y="353"/>
                  </a:lnTo>
                  <a:lnTo>
                    <a:pt x="604" y="360"/>
                  </a:lnTo>
                  <a:lnTo>
                    <a:pt x="612" y="366"/>
                  </a:lnTo>
                  <a:lnTo>
                    <a:pt x="616" y="375"/>
                  </a:lnTo>
                  <a:lnTo>
                    <a:pt x="620" y="383"/>
                  </a:lnTo>
                  <a:lnTo>
                    <a:pt x="623" y="392"/>
                  </a:lnTo>
                  <a:lnTo>
                    <a:pt x="624" y="402"/>
                  </a:lnTo>
                  <a:lnTo>
                    <a:pt x="623" y="410"/>
                  </a:lnTo>
                  <a:lnTo>
                    <a:pt x="619" y="420"/>
                  </a:lnTo>
                  <a:lnTo>
                    <a:pt x="613" y="429"/>
                  </a:lnTo>
                  <a:lnTo>
                    <a:pt x="605" y="436"/>
                  </a:lnTo>
                  <a:lnTo>
                    <a:pt x="605" y="436"/>
                  </a:lnTo>
                  <a:lnTo>
                    <a:pt x="573" y="461"/>
                  </a:lnTo>
                  <a:lnTo>
                    <a:pt x="542" y="484"/>
                  </a:lnTo>
                  <a:lnTo>
                    <a:pt x="542" y="484"/>
                  </a:lnTo>
                  <a:lnTo>
                    <a:pt x="522" y="495"/>
                  </a:lnTo>
                  <a:lnTo>
                    <a:pt x="505" y="506"/>
                  </a:lnTo>
                  <a:lnTo>
                    <a:pt x="490" y="515"/>
                  </a:lnTo>
                  <a:lnTo>
                    <a:pt x="476" y="521"/>
                  </a:lnTo>
                  <a:lnTo>
                    <a:pt x="476" y="521"/>
                  </a:lnTo>
                  <a:lnTo>
                    <a:pt x="470" y="524"/>
                  </a:lnTo>
                  <a:lnTo>
                    <a:pt x="464" y="525"/>
                  </a:lnTo>
                  <a:lnTo>
                    <a:pt x="458" y="526"/>
                  </a:lnTo>
                  <a:lnTo>
                    <a:pt x="452" y="526"/>
                  </a:lnTo>
                  <a:lnTo>
                    <a:pt x="446" y="525"/>
                  </a:lnTo>
                  <a:lnTo>
                    <a:pt x="439" y="524"/>
                  </a:lnTo>
                  <a:lnTo>
                    <a:pt x="433" y="520"/>
                  </a:lnTo>
                  <a:lnTo>
                    <a:pt x="427" y="517"/>
                  </a:lnTo>
                  <a:lnTo>
                    <a:pt x="427" y="517"/>
                  </a:lnTo>
                  <a:lnTo>
                    <a:pt x="411" y="506"/>
                  </a:lnTo>
                  <a:lnTo>
                    <a:pt x="396" y="493"/>
                  </a:lnTo>
                  <a:lnTo>
                    <a:pt x="380" y="478"/>
                  </a:lnTo>
                  <a:lnTo>
                    <a:pt x="365" y="461"/>
                  </a:lnTo>
                  <a:lnTo>
                    <a:pt x="365" y="461"/>
                  </a:lnTo>
                  <a:lnTo>
                    <a:pt x="352" y="447"/>
                  </a:lnTo>
                  <a:lnTo>
                    <a:pt x="334" y="1052"/>
                  </a:lnTo>
                  <a:lnTo>
                    <a:pt x="334" y="1052"/>
                  </a:lnTo>
                  <a:close/>
                  <a:moveTo>
                    <a:pt x="221" y="52"/>
                  </a:moveTo>
                  <a:lnTo>
                    <a:pt x="221" y="52"/>
                  </a:lnTo>
                  <a:lnTo>
                    <a:pt x="231" y="53"/>
                  </a:lnTo>
                  <a:lnTo>
                    <a:pt x="240" y="55"/>
                  </a:lnTo>
                  <a:lnTo>
                    <a:pt x="248" y="58"/>
                  </a:lnTo>
                  <a:lnTo>
                    <a:pt x="257" y="61"/>
                  </a:lnTo>
                  <a:lnTo>
                    <a:pt x="266" y="65"/>
                  </a:lnTo>
                  <a:lnTo>
                    <a:pt x="273" y="70"/>
                  </a:lnTo>
                  <a:lnTo>
                    <a:pt x="280" y="76"/>
                  </a:lnTo>
                  <a:lnTo>
                    <a:pt x="286" y="83"/>
                  </a:lnTo>
                  <a:lnTo>
                    <a:pt x="292" y="89"/>
                  </a:lnTo>
                  <a:lnTo>
                    <a:pt x="297" y="97"/>
                  </a:lnTo>
                  <a:lnTo>
                    <a:pt x="301" y="105"/>
                  </a:lnTo>
                  <a:lnTo>
                    <a:pt x="306" y="114"/>
                  </a:lnTo>
                  <a:lnTo>
                    <a:pt x="309" y="122"/>
                  </a:lnTo>
                  <a:lnTo>
                    <a:pt x="310" y="132"/>
                  </a:lnTo>
                  <a:lnTo>
                    <a:pt x="312" y="141"/>
                  </a:lnTo>
                  <a:lnTo>
                    <a:pt x="312" y="152"/>
                  </a:lnTo>
                  <a:lnTo>
                    <a:pt x="312" y="152"/>
                  </a:lnTo>
                  <a:lnTo>
                    <a:pt x="311" y="161"/>
                  </a:lnTo>
                  <a:lnTo>
                    <a:pt x="310" y="172"/>
                  </a:lnTo>
                  <a:lnTo>
                    <a:pt x="308" y="182"/>
                  </a:lnTo>
                  <a:lnTo>
                    <a:pt x="303" y="193"/>
                  </a:lnTo>
                  <a:lnTo>
                    <a:pt x="300" y="202"/>
                  </a:lnTo>
                  <a:lnTo>
                    <a:pt x="295" y="212"/>
                  </a:lnTo>
                  <a:lnTo>
                    <a:pt x="289" y="221"/>
                  </a:lnTo>
                  <a:lnTo>
                    <a:pt x="284" y="230"/>
                  </a:lnTo>
                  <a:lnTo>
                    <a:pt x="276" y="238"/>
                  </a:lnTo>
                  <a:lnTo>
                    <a:pt x="270" y="245"/>
                  </a:lnTo>
                  <a:lnTo>
                    <a:pt x="261" y="252"/>
                  </a:lnTo>
                  <a:lnTo>
                    <a:pt x="254" y="257"/>
                  </a:lnTo>
                  <a:lnTo>
                    <a:pt x="245" y="262"/>
                  </a:lnTo>
                  <a:lnTo>
                    <a:pt x="237" y="265"/>
                  </a:lnTo>
                  <a:lnTo>
                    <a:pt x="227" y="267"/>
                  </a:lnTo>
                  <a:lnTo>
                    <a:pt x="217" y="268"/>
                  </a:lnTo>
                  <a:lnTo>
                    <a:pt x="217" y="268"/>
                  </a:lnTo>
                  <a:lnTo>
                    <a:pt x="209" y="267"/>
                  </a:lnTo>
                  <a:lnTo>
                    <a:pt x="199" y="265"/>
                  </a:lnTo>
                  <a:lnTo>
                    <a:pt x="190" y="260"/>
                  </a:lnTo>
                  <a:lnTo>
                    <a:pt x="182" y="256"/>
                  </a:lnTo>
                  <a:lnTo>
                    <a:pt x="174" y="250"/>
                  </a:lnTo>
                  <a:lnTo>
                    <a:pt x="166" y="243"/>
                  </a:lnTo>
                  <a:lnTo>
                    <a:pt x="160" y="236"/>
                  </a:lnTo>
                  <a:lnTo>
                    <a:pt x="154" y="227"/>
                  </a:lnTo>
                  <a:lnTo>
                    <a:pt x="147" y="218"/>
                  </a:lnTo>
                  <a:lnTo>
                    <a:pt x="143" y="209"/>
                  </a:lnTo>
                  <a:lnTo>
                    <a:pt x="137" y="199"/>
                  </a:lnTo>
                  <a:lnTo>
                    <a:pt x="134" y="188"/>
                  </a:lnTo>
                  <a:lnTo>
                    <a:pt x="131" y="179"/>
                  </a:lnTo>
                  <a:lnTo>
                    <a:pt x="129" y="168"/>
                  </a:lnTo>
                  <a:lnTo>
                    <a:pt x="128" y="158"/>
                  </a:lnTo>
                  <a:lnTo>
                    <a:pt x="128" y="147"/>
                  </a:lnTo>
                  <a:lnTo>
                    <a:pt x="128" y="147"/>
                  </a:lnTo>
                  <a:lnTo>
                    <a:pt x="129" y="138"/>
                  </a:lnTo>
                  <a:lnTo>
                    <a:pt x="130" y="128"/>
                  </a:lnTo>
                  <a:lnTo>
                    <a:pt x="132" y="119"/>
                  </a:lnTo>
                  <a:lnTo>
                    <a:pt x="135" y="110"/>
                  </a:lnTo>
                  <a:lnTo>
                    <a:pt x="140" y="102"/>
                  </a:lnTo>
                  <a:lnTo>
                    <a:pt x="144" y="93"/>
                  </a:lnTo>
                  <a:lnTo>
                    <a:pt x="150" y="87"/>
                  </a:lnTo>
                  <a:lnTo>
                    <a:pt x="156" y="79"/>
                  </a:lnTo>
                  <a:lnTo>
                    <a:pt x="162" y="74"/>
                  </a:lnTo>
                  <a:lnTo>
                    <a:pt x="170" y="69"/>
                  </a:lnTo>
                  <a:lnTo>
                    <a:pt x="177" y="63"/>
                  </a:lnTo>
                  <a:lnTo>
                    <a:pt x="186" y="60"/>
                  </a:lnTo>
                  <a:lnTo>
                    <a:pt x="195" y="57"/>
                  </a:lnTo>
                  <a:lnTo>
                    <a:pt x="203" y="55"/>
                  </a:lnTo>
                  <a:lnTo>
                    <a:pt x="212" y="52"/>
                  </a:lnTo>
                  <a:lnTo>
                    <a:pt x="221" y="52"/>
                  </a:lnTo>
                  <a:lnTo>
                    <a:pt x="221" y="52"/>
                  </a:lnTo>
                  <a:close/>
                  <a:moveTo>
                    <a:pt x="817" y="106"/>
                  </a:moveTo>
                  <a:lnTo>
                    <a:pt x="817" y="106"/>
                  </a:lnTo>
                  <a:lnTo>
                    <a:pt x="814" y="103"/>
                  </a:lnTo>
                  <a:lnTo>
                    <a:pt x="812" y="101"/>
                  </a:lnTo>
                  <a:lnTo>
                    <a:pt x="810" y="98"/>
                  </a:lnTo>
                  <a:lnTo>
                    <a:pt x="807" y="97"/>
                  </a:lnTo>
                  <a:lnTo>
                    <a:pt x="799" y="94"/>
                  </a:lnTo>
                  <a:lnTo>
                    <a:pt x="791" y="94"/>
                  </a:lnTo>
                  <a:lnTo>
                    <a:pt x="783" y="97"/>
                  </a:lnTo>
                  <a:lnTo>
                    <a:pt x="776" y="100"/>
                  </a:lnTo>
                  <a:lnTo>
                    <a:pt x="773" y="102"/>
                  </a:lnTo>
                  <a:lnTo>
                    <a:pt x="771" y="105"/>
                  </a:lnTo>
                  <a:lnTo>
                    <a:pt x="770" y="108"/>
                  </a:lnTo>
                  <a:lnTo>
                    <a:pt x="769" y="113"/>
                  </a:lnTo>
                  <a:lnTo>
                    <a:pt x="769" y="113"/>
                  </a:lnTo>
                  <a:lnTo>
                    <a:pt x="770" y="154"/>
                  </a:lnTo>
                  <a:lnTo>
                    <a:pt x="773" y="186"/>
                  </a:lnTo>
                  <a:lnTo>
                    <a:pt x="778" y="218"/>
                  </a:lnTo>
                  <a:lnTo>
                    <a:pt x="784" y="255"/>
                  </a:lnTo>
                  <a:lnTo>
                    <a:pt x="784" y="255"/>
                  </a:lnTo>
                  <a:lnTo>
                    <a:pt x="787" y="263"/>
                  </a:lnTo>
                  <a:lnTo>
                    <a:pt x="792" y="270"/>
                  </a:lnTo>
                  <a:lnTo>
                    <a:pt x="797" y="278"/>
                  </a:lnTo>
                  <a:lnTo>
                    <a:pt x="805" y="283"/>
                  </a:lnTo>
                  <a:lnTo>
                    <a:pt x="812" y="287"/>
                  </a:lnTo>
                  <a:lnTo>
                    <a:pt x="821" y="291"/>
                  </a:lnTo>
                  <a:lnTo>
                    <a:pt x="824" y="291"/>
                  </a:lnTo>
                  <a:lnTo>
                    <a:pt x="828" y="291"/>
                  </a:lnTo>
                  <a:lnTo>
                    <a:pt x="832" y="290"/>
                  </a:lnTo>
                  <a:lnTo>
                    <a:pt x="835" y="287"/>
                  </a:lnTo>
                  <a:lnTo>
                    <a:pt x="835" y="287"/>
                  </a:lnTo>
                  <a:lnTo>
                    <a:pt x="875" y="258"/>
                  </a:lnTo>
                  <a:lnTo>
                    <a:pt x="910" y="230"/>
                  </a:lnTo>
                  <a:lnTo>
                    <a:pt x="942" y="202"/>
                  </a:lnTo>
                  <a:lnTo>
                    <a:pt x="972" y="175"/>
                  </a:lnTo>
                  <a:lnTo>
                    <a:pt x="1001" y="146"/>
                  </a:lnTo>
                  <a:lnTo>
                    <a:pt x="1031" y="117"/>
                  </a:lnTo>
                  <a:lnTo>
                    <a:pt x="1099" y="50"/>
                  </a:lnTo>
                  <a:lnTo>
                    <a:pt x="1099" y="50"/>
                  </a:lnTo>
                  <a:lnTo>
                    <a:pt x="1103" y="45"/>
                  </a:lnTo>
                  <a:lnTo>
                    <a:pt x="1104" y="39"/>
                  </a:lnTo>
                  <a:lnTo>
                    <a:pt x="1103" y="35"/>
                  </a:lnTo>
                  <a:lnTo>
                    <a:pt x="1101" y="32"/>
                  </a:lnTo>
                  <a:lnTo>
                    <a:pt x="1097" y="30"/>
                  </a:lnTo>
                  <a:lnTo>
                    <a:pt x="1093" y="29"/>
                  </a:lnTo>
                  <a:lnTo>
                    <a:pt x="1087" y="29"/>
                  </a:lnTo>
                  <a:lnTo>
                    <a:pt x="1082" y="32"/>
                  </a:lnTo>
                  <a:lnTo>
                    <a:pt x="1082" y="32"/>
                  </a:lnTo>
                  <a:lnTo>
                    <a:pt x="1047" y="55"/>
                  </a:lnTo>
                  <a:lnTo>
                    <a:pt x="1016" y="75"/>
                  </a:lnTo>
                  <a:lnTo>
                    <a:pt x="960" y="110"/>
                  </a:lnTo>
                  <a:lnTo>
                    <a:pt x="905" y="142"/>
                  </a:lnTo>
                  <a:lnTo>
                    <a:pt x="841" y="181"/>
                  </a:lnTo>
                  <a:lnTo>
                    <a:pt x="841" y="181"/>
                  </a:lnTo>
                  <a:lnTo>
                    <a:pt x="832" y="160"/>
                  </a:lnTo>
                  <a:lnTo>
                    <a:pt x="825" y="142"/>
                  </a:lnTo>
                  <a:lnTo>
                    <a:pt x="817" y="106"/>
                  </a:lnTo>
                  <a:lnTo>
                    <a:pt x="817" y="10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12" name="Freeform: Shape 22"/>
            <p:cNvSpPr/>
            <p:nvPr/>
          </p:nvSpPr>
          <p:spPr bwMode="auto">
            <a:xfrm>
              <a:off x="8308843" y="4139524"/>
              <a:ext cx="547015" cy="547015"/>
            </a:xfrm>
            <a:custGeom>
              <a:avLst/>
              <a:gdLst>
                <a:gd name="T0" fmla="*/ 497 w 1104"/>
                <a:gd name="T1" fmla="*/ 19 h 1104"/>
                <a:gd name="T2" fmla="*/ 458 w 1104"/>
                <a:gd name="T3" fmla="*/ 82 h 1104"/>
                <a:gd name="T4" fmla="*/ 469 w 1104"/>
                <a:gd name="T5" fmla="*/ 155 h 1104"/>
                <a:gd name="T6" fmla="*/ 526 w 1104"/>
                <a:gd name="T7" fmla="*/ 217 h 1104"/>
                <a:gd name="T8" fmla="*/ 591 w 1104"/>
                <a:gd name="T9" fmla="*/ 212 h 1104"/>
                <a:gd name="T10" fmla="*/ 640 w 1104"/>
                <a:gd name="T11" fmla="*/ 141 h 1104"/>
                <a:gd name="T12" fmla="*/ 642 w 1104"/>
                <a:gd name="T13" fmla="*/ 69 h 1104"/>
                <a:gd name="T14" fmla="*/ 596 w 1104"/>
                <a:gd name="T15" fmla="*/ 11 h 1104"/>
                <a:gd name="T16" fmla="*/ 615 w 1104"/>
                <a:gd name="T17" fmla="*/ 264 h 1104"/>
                <a:gd name="T18" fmla="*/ 708 w 1104"/>
                <a:gd name="T19" fmla="*/ 272 h 1104"/>
                <a:gd name="T20" fmla="*/ 741 w 1104"/>
                <a:gd name="T21" fmla="*/ 304 h 1104"/>
                <a:gd name="T22" fmla="*/ 749 w 1104"/>
                <a:gd name="T23" fmla="*/ 469 h 1104"/>
                <a:gd name="T24" fmla="*/ 371 w 1104"/>
                <a:gd name="T25" fmla="*/ 478 h 1104"/>
                <a:gd name="T26" fmla="*/ 347 w 1104"/>
                <a:gd name="T27" fmla="*/ 447 h 1104"/>
                <a:gd name="T28" fmla="*/ 372 w 1104"/>
                <a:gd name="T29" fmla="*/ 289 h 1104"/>
                <a:gd name="T30" fmla="*/ 476 w 1104"/>
                <a:gd name="T31" fmla="*/ 257 h 1104"/>
                <a:gd name="T32" fmla="*/ 194 w 1104"/>
                <a:gd name="T33" fmla="*/ 557 h 1104"/>
                <a:gd name="T34" fmla="*/ 131 w 1104"/>
                <a:gd name="T35" fmla="*/ 594 h 1104"/>
                <a:gd name="T36" fmla="*/ 110 w 1104"/>
                <a:gd name="T37" fmla="*/ 658 h 1104"/>
                <a:gd name="T38" fmla="*/ 140 w 1104"/>
                <a:gd name="T39" fmla="*/ 740 h 1104"/>
                <a:gd name="T40" fmla="*/ 208 w 1104"/>
                <a:gd name="T41" fmla="*/ 779 h 1104"/>
                <a:gd name="T42" fmla="*/ 268 w 1104"/>
                <a:gd name="T43" fmla="*/ 746 h 1104"/>
                <a:gd name="T44" fmla="*/ 301 w 1104"/>
                <a:gd name="T45" fmla="*/ 665 h 1104"/>
                <a:gd name="T46" fmla="*/ 285 w 1104"/>
                <a:gd name="T47" fmla="*/ 599 h 1104"/>
                <a:gd name="T48" fmla="*/ 223 w 1104"/>
                <a:gd name="T49" fmla="*/ 558 h 1104"/>
                <a:gd name="T50" fmla="*/ 277 w 1104"/>
                <a:gd name="T51" fmla="*/ 814 h 1104"/>
                <a:gd name="T52" fmla="*/ 382 w 1104"/>
                <a:gd name="T53" fmla="*/ 840 h 1104"/>
                <a:gd name="T54" fmla="*/ 412 w 1104"/>
                <a:gd name="T55" fmla="*/ 1009 h 1104"/>
                <a:gd name="T56" fmla="*/ 400 w 1104"/>
                <a:gd name="T57" fmla="*/ 1097 h 1104"/>
                <a:gd name="T58" fmla="*/ 21 w 1104"/>
                <a:gd name="T59" fmla="*/ 1102 h 1104"/>
                <a:gd name="T60" fmla="*/ 1 w 1104"/>
                <a:gd name="T61" fmla="*/ 1054 h 1104"/>
                <a:gd name="T62" fmla="*/ 21 w 1104"/>
                <a:gd name="T63" fmla="*/ 851 h 1104"/>
                <a:gd name="T64" fmla="*/ 126 w 1104"/>
                <a:gd name="T65" fmla="*/ 813 h 1104"/>
                <a:gd name="T66" fmla="*/ 526 w 1104"/>
                <a:gd name="T67" fmla="*/ 557 h 1104"/>
                <a:gd name="T68" fmla="*/ 552 w 1104"/>
                <a:gd name="T69" fmla="*/ 531 h 1104"/>
                <a:gd name="T70" fmla="*/ 578 w 1104"/>
                <a:gd name="T71" fmla="*/ 551 h 1104"/>
                <a:gd name="T72" fmla="*/ 689 w 1104"/>
                <a:gd name="T73" fmla="*/ 738 h 1104"/>
                <a:gd name="T74" fmla="*/ 676 w 1104"/>
                <a:gd name="T75" fmla="*/ 768 h 1104"/>
                <a:gd name="T76" fmla="*/ 453 w 1104"/>
                <a:gd name="T77" fmla="*/ 767 h 1104"/>
                <a:gd name="T78" fmla="*/ 417 w 1104"/>
                <a:gd name="T79" fmla="*/ 757 h 1104"/>
                <a:gd name="T80" fmla="*/ 423 w 1104"/>
                <a:gd name="T81" fmla="*/ 725 h 1104"/>
                <a:gd name="T82" fmla="*/ 876 w 1104"/>
                <a:gd name="T83" fmla="*/ 559 h 1104"/>
                <a:gd name="T84" fmla="*/ 817 w 1104"/>
                <a:gd name="T85" fmla="*/ 602 h 1104"/>
                <a:gd name="T86" fmla="*/ 803 w 1104"/>
                <a:gd name="T87" fmla="*/ 669 h 1104"/>
                <a:gd name="T88" fmla="*/ 839 w 1104"/>
                <a:gd name="T89" fmla="*/ 748 h 1104"/>
                <a:gd name="T90" fmla="*/ 900 w 1104"/>
                <a:gd name="T91" fmla="*/ 779 h 1104"/>
                <a:gd name="T92" fmla="*/ 967 w 1104"/>
                <a:gd name="T93" fmla="*/ 738 h 1104"/>
                <a:gd name="T94" fmla="*/ 994 w 1104"/>
                <a:gd name="T95" fmla="*/ 655 h 1104"/>
                <a:gd name="T96" fmla="*/ 970 w 1104"/>
                <a:gd name="T97" fmla="*/ 591 h 1104"/>
                <a:gd name="T98" fmla="*/ 905 w 1104"/>
                <a:gd name="T99" fmla="*/ 557 h 1104"/>
                <a:gd name="T100" fmla="*/ 973 w 1104"/>
                <a:gd name="T101" fmla="*/ 813 h 1104"/>
                <a:gd name="T102" fmla="*/ 1078 w 1104"/>
                <a:gd name="T103" fmla="*/ 845 h 1104"/>
                <a:gd name="T104" fmla="*/ 1104 w 1104"/>
                <a:gd name="T105" fmla="*/ 1032 h 1104"/>
                <a:gd name="T106" fmla="*/ 1087 w 1104"/>
                <a:gd name="T107" fmla="*/ 1100 h 1104"/>
                <a:gd name="T108" fmla="*/ 708 w 1104"/>
                <a:gd name="T109" fmla="*/ 1100 h 1104"/>
                <a:gd name="T110" fmla="*/ 692 w 1104"/>
                <a:gd name="T111" fmla="*/ 1032 h 1104"/>
                <a:gd name="T112" fmla="*/ 717 w 1104"/>
                <a:gd name="T113" fmla="*/ 845 h 1104"/>
                <a:gd name="T114" fmla="*/ 822 w 1104"/>
                <a:gd name="T115" fmla="*/ 813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4" h="1104">
                  <a:moveTo>
                    <a:pt x="550" y="0"/>
                  </a:moveTo>
                  <a:lnTo>
                    <a:pt x="550" y="0"/>
                  </a:lnTo>
                  <a:lnTo>
                    <a:pt x="540" y="1"/>
                  </a:lnTo>
                  <a:lnTo>
                    <a:pt x="530" y="2"/>
                  </a:lnTo>
                  <a:lnTo>
                    <a:pt x="522" y="6"/>
                  </a:lnTo>
                  <a:lnTo>
                    <a:pt x="513" y="9"/>
                  </a:lnTo>
                  <a:lnTo>
                    <a:pt x="504" y="13"/>
                  </a:lnTo>
                  <a:lnTo>
                    <a:pt x="497" y="19"/>
                  </a:lnTo>
                  <a:lnTo>
                    <a:pt x="489" y="24"/>
                  </a:lnTo>
                  <a:lnTo>
                    <a:pt x="483" y="31"/>
                  </a:lnTo>
                  <a:lnTo>
                    <a:pt x="478" y="38"/>
                  </a:lnTo>
                  <a:lnTo>
                    <a:pt x="472" y="47"/>
                  </a:lnTo>
                  <a:lnTo>
                    <a:pt x="467" y="54"/>
                  </a:lnTo>
                  <a:lnTo>
                    <a:pt x="463" y="64"/>
                  </a:lnTo>
                  <a:lnTo>
                    <a:pt x="460" y="72"/>
                  </a:lnTo>
                  <a:lnTo>
                    <a:pt x="458" y="82"/>
                  </a:lnTo>
                  <a:lnTo>
                    <a:pt x="457" y="92"/>
                  </a:lnTo>
                  <a:lnTo>
                    <a:pt x="456" y="103"/>
                  </a:lnTo>
                  <a:lnTo>
                    <a:pt x="456" y="103"/>
                  </a:lnTo>
                  <a:lnTo>
                    <a:pt x="457" y="113"/>
                  </a:lnTo>
                  <a:lnTo>
                    <a:pt x="458" y="124"/>
                  </a:lnTo>
                  <a:lnTo>
                    <a:pt x="461" y="134"/>
                  </a:lnTo>
                  <a:lnTo>
                    <a:pt x="465" y="145"/>
                  </a:lnTo>
                  <a:lnTo>
                    <a:pt x="469" y="155"/>
                  </a:lnTo>
                  <a:lnTo>
                    <a:pt x="474" y="165"/>
                  </a:lnTo>
                  <a:lnTo>
                    <a:pt x="480" y="175"/>
                  </a:lnTo>
                  <a:lnTo>
                    <a:pt x="486" y="185"/>
                  </a:lnTo>
                  <a:lnTo>
                    <a:pt x="493" y="192"/>
                  </a:lnTo>
                  <a:lnTo>
                    <a:pt x="500" y="200"/>
                  </a:lnTo>
                  <a:lnTo>
                    <a:pt x="508" y="207"/>
                  </a:lnTo>
                  <a:lnTo>
                    <a:pt x="516" y="213"/>
                  </a:lnTo>
                  <a:lnTo>
                    <a:pt x="526" y="217"/>
                  </a:lnTo>
                  <a:lnTo>
                    <a:pt x="535" y="220"/>
                  </a:lnTo>
                  <a:lnTo>
                    <a:pt x="544" y="222"/>
                  </a:lnTo>
                  <a:lnTo>
                    <a:pt x="554" y="223"/>
                  </a:lnTo>
                  <a:lnTo>
                    <a:pt x="554" y="223"/>
                  </a:lnTo>
                  <a:lnTo>
                    <a:pt x="564" y="222"/>
                  </a:lnTo>
                  <a:lnTo>
                    <a:pt x="573" y="220"/>
                  </a:lnTo>
                  <a:lnTo>
                    <a:pt x="582" y="216"/>
                  </a:lnTo>
                  <a:lnTo>
                    <a:pt x="591" y="212"/>
                  </a:lnTo>
                  <a:lnTo>
                    <a:pt x="599" y="205"/>
                  </a:lnTo>
                  <a:lnTo>
                    <a:pt x="607" y="198"/>
                  </a:lnTo>
                  <a:lnTo>
                    <a:pt x="614" y="190"/>
                  </a:lnTo>
                  <a:lnTo>
                    <a:pt x="621" y="181"/>
                  </a:lnTo>
                  <a:lnTo>
                    <a:pt x="627" y="172"/>
                  </a:lnTo>
                  <a:lnTo>
                    <a:pt x="633" y="162"/>
                  </a:lnTo>
                  <a:lnTo>
                    <a:pt x="637" y="152"/>
                  </a:lnTo>
                  <a:lnTo>
                    <a:pt x="640" y="141"/>
                  </a:lnTo>
                  <a:lnTo>
                    <a:pt x="644" y="131"/>
                  </a:lnTo>
                  <a:lnTo>
                    <a:pt x="646" y="120"/>
                  </a:lnTo>
                  <a:lnTo>
                    <a:pt x="647" y="109"/>
                  </a:lnTo>
                  <a:lnTo>
                    <a:pt x="648" y="98"/>
                  </a:lnTo>
                  <a:lnTo>
                    <a:pt x="648" y="98"/>
                  </a:lnTo>
                  <a:lnTo>
                    <a:pt x="647" y="89"/>
                  </a:lnTo>
                  <a:lnTo>
                    <a:pt x="646" y="79"/>
                  </a:lnTo>
                  <a:lnTo>
                    <a:pt x="642" y="69"/>
                  </a:lnTo>
                  <a:lnTo>
                    <a:pt x="639" y="60"/>
                  </a:lnTo>
                  <a:lnTo>
                    <a:pt x="635" y="51"/>
                  </a:lnTo>
                  <a:lnTo>
                    <a:pt x="631" y="43"/>
                  </a:lnTo>
                  <a:lnTo>
                    <a:pt x="624" y="36"/>
                  </a:lnTo>
                  <a:lnTo>
                    <a:pt x="619" y="28"/>
                  </a:lnTo>
                  <a:lnTo>
                    <a:pt x="611" y="22"/>
                  </a:lnTo>
                  <a:lnTo>
                    <a:pt x="604" y="16"/>
                  </a:lnTo>
                  <a:lnTo>
                    <a:pt x="596" y="11"/>
                  </a:lnTo>
                  <a:lnTo>
                    <a:pt x="587" y="8"/>
                  </a:lnTo>
                  <a:lnTo>
                    <a:pt x="579" y="5"/>
                  </a:lnTo>
                  <a:lnTo>
                    <a:pt x="569" y="2"/>
                  </a:lnTo>
                  <a:lnTo>
                    <a:pt x="559" y="0"/>
                  </a:lnTo>
                  <a:lnTo>
                    <a:pt x="550" y="0"/>
                  </a:lnTo>
                  <a:lnTo>
                    <a:pt x="550" y="0"/>
                  </a:lnTo>
                  <a:close/>
                  <a:moveTo>
                    <a:pt x="552" y="354"/>
                  </a:moveTo>
                  <a:lnTo>
                    <a:pt x="615" y="264"/>
                  </a:lnTo>
                  <a:lnTo>
                    <a:pt x="615" y="264"/>
                  </a:lnTo>
                  <a:lnTo>
                    <a:pt x="619" y="261"/>
                  </a:lnTo>
                  <a:lnTo>
                    <a:pt x="623" y="258"/>
                  </a:lnTo>
                  <a:lnTo>
                    <a:pt x="627" y="257"/>
                  </a:lnTo>
                  <a:lnTo>
                    <a:pt x="632" y="257"/>
                  </a:lnTo>
                  <a:lnTo>
                    <a:pt x="700" y="270"/>
                  </a:lnTo>
                  <a:lnTo>
                    <a:pt x="700" y="270"/>
                  </a:lnTo>
                  <a:lnTo>
                    <a:pt x="708" y="272"/>
                  </a:lnTo>
                  <a:lnTo>
                    <a:pt x="716" y="275"/>
                  </a:lnTo>
                  <a:lnTo>
                    <a:pt x="722" y="279"/>
                  </a:lnTo>
                  <a:lnTo>
                    <a:pt x="728" y="284"/>
                  </a:lnTo>
                  <a:lnTo>
                    <a:pt x="732" y="289"/>
                  </a:lnTo>
                  <a:lnTo>
                    <a:pt x="736" y="295"/>
                  </a:lnTo>
                  <a:lnTo>
                    <a:pt x="738" y="300"/>
                  </a:lnTo>
                  <a:lnTo>
                    <a:pt x="741" y="304"/>
                  </a:lnTo>
                  <a:lnTo>
                    <a:pt x="741" y="304"/>
                  </a:lnTo>
                  <a:lnTo>
                    <a:pt x="751" y="387"/>
                  </a:lnTo>
                  <a:lnTo>
                    <a:pt x="755" y="419"/>
                  </a:lnTo>
                  <a:lnTo>
                    <a:pt x="757" y="447"/>
                  </a:lnTo>
                  <a:lnTo>
                    <a:pt x="757" y="447"/>
                  </a:lnTo>
                  <a:lnTo>
                    <a:pt x="757" y="453"/>
                  </a:lnTo>
                  <a:lnTo>
                    <a:pt x="756" y="458"/>
                  </a:lnTo>
                  <a:lnTo>
                    <a:pt x="752" y="465"/>
                  </a:lnTo>
                  <a:lnTo>
                    <a:pt x="749" y="469"/>
                  </a:lnTo>
                  <a:lnTo>
                    <a:pt x="749" y="469"/>
                  </a:lnTo>
                  <a:lnTo>
                    <a:pt x="744" y="474"/>
                  </a:lnTo>
                  <a:lnTo>
                    <a:pt x="738" y="477"/>
                  </a:lnTo>
                  <a:lnTo>
                    <a:pt x="733" y="478"/>
                  </a:lnTo>
                  <a:lnTo>
                    <a:pt x="727" y="479"/>
                  </a:lnTo>
                  <a:lnTo>
                    <a:pt x="377" y="479"/>
                  </a:lnTo>
                  <a:lnTo>
                    <a:pt x="377" y="479"/>
                  </a:lnTo>
                  <a:lnTo>
                    <a:pt x="371" y="478"/>
                  </a:lnTo>
                  <a:lnTo>
                    <a:pt x="365" y="477"/>
                  </a:lnTo>
                  <a:lnTo>
                    <a:pt x="360" y="474"/>
                  </a:lnTo>
                  <a:lnTo>
                    <a:pt x="355" y="469"/>
                  </a:lnTo>
                  <a:lnTo>
                    <a:pt x="355" y="469"/>
                  </a:lnTo>
                  <a:lnTo>
                    <a:pt x="351" y="465"/>
                  </a:lnTo>
                  <a:lnTo>
                    <a:pt x="348" y="458"/>
                  </a:lnTo>
                  <a:lnTo>
                    <a:pt x="347" y="453"/>
                  </a:lnTo>
                  <a:lnTo>
                    <a:pt x="347" y="447"/>
                  </a:lnTo>
                  <a:lnTo>
                    <a:pt x="347" y="447"/>
                  </a:lnTo>
                  <a:lnTo>
                    <a:pt x="349" y="419"/>
                  </a:lnTo>
                  <a:lnTo>
                    <a:pt x="352" y="387"/>
                  </a:lnTo>
                  <a:lnTo>
                    <a:pt x="363" y="304"/>
                  </a:lnTo>
                  <a:lnTo>
                    <a:pt x="363" y="304"/>
                  </a:lnTo>
                  <a:lnTo>
                    <a:pt x="365" y="300"/>
                  </a:lnTo>
                  <a:lnTo>
                    <a:pt x="368" y="295"/>
                  </a:lnTo>
                  <a:lnTo>
                    <a:pt x="372" y="289"/>
                  </a:lnTo>
                  <a:lnTo>
                    <a:pt x="376" y="284"/>
                  </a:lnTo>
                  <a:lnTo>
                    <a:pt x="382" y="279"/>
                  </a:lnTo>
                  <a:lnTo>
                    <a:pt x="388" y="275"/>
                  </a:lnTo>
                  <a:lnTo>
                    <a:pt x="396" y="272"/>
                  </a:lnTo>
                  <a:lnTo>
                    <a:pt x="404" y="270"/>
                  </a:lnTo>
                  <a:lnTo>
                    <a:pt x="472" y="257"/>
                  </a:lnTo>
                  <a:lnTo>
                    <a:pt x="472" y="257"/>
                  </a:lnTo>
                  <a:lnTo>
                    <a:pt x="476" y="257"/>
                  </a:lnTo>
                  <a:lnTo>
                    <a:pt x="481" y="258"/>
                  </a:lnTo>
                  <a:lnTo>
                    <a:pt x="485" y="261"/>
                  </a:lnTo>
                  <a:lnTo>
                    <a:pt x="488" y="264"/>
                  </a:lnTo>
                  <a:lnTo>
                    <a:pt x="552" y="354"/>
                  </a:lnTo>
                  <a:lnTo>
                    <a:pt x="552" y="354"/>
                  </a:lnTo>
                  <a:close/>
                  <a:moveTo>
                    <a:pt x="204" y="557"/>
                  </a:moveTo>
                  <a:lnTo>
                    <a:pt x="204" y="557"/>
                  </a:lnTo>
                  <a:lnTo>
                    <a:pt x="194" y="557"/>
                  </a:lnTo>
                  <a:lnTo>
                    <a:pt x="185" y="559"/>
                  </a:lnTo>
                  <a:lnTo>
                    <a:pt x="176" y="561"/>
                  </a:lnTo>
                  <a:lnTo>
                    <a:pt x="167" y="565"/>
                  </a:lnTo>
                  <a:lnTo>
                    <a:pt x="158" y="569"/>
                  </a:lnTo>
                  <a:lnTo>
                    <a:pt x="151" y="574"/>
                  </a:lnTo>
                  <a:lnTo>
                    <a:pt x="143" y="580"/>
                  </a:lnTo>
                  <a:lnTo>
                    <a:pt x="137" y="587"/>
                  </a:lnTo>
                  <a:lnTo>
                    <a:pt x="131" y="594"/>
                  </a:lnTo>
                  <a:lnTo>
                    <a:pt x="126" y="602"/>
                  </a:lnTo>
                  <a:lnTo>
                    <a:pt x="121" y="610"/>
                  </a:lnTo>
                  <a:lnTo>
                    <a:pt x="117" y="619"/>
                  </a:lnTo>
                  <a:lnTo>
                    <a:pt x="114" y="629"/>
                  </a:lnTo>
                  <a:lnTo>
                    <a:pt x="112" y="638"/>
                  </a:lnTo>
                  <a:lnTo>
                    <a:pt x="111" y="648"/>
                  </a:lnTo>
                  <a:lnTo>
                    <a:pt x="110" y="658"/>
                  </a:lnTo>
                  <a:lnTo>
                    <a:pt x="110" y="658"/>
                  </a:lnTo>
                  <a:lnTo>
                    <a:pt x="111" y="669"/>
                  </a:lnTo>
                  <a:lnTo>
                    <a:pt x="113" y="679"/>
                  </a:lnTo>
                  <a:lnTo>
                    <a:pt x="115" y="690"/>
                  </a:lnTo>
                  <a:lnTo>
                    <a:pt x="119" y="701"/>
                  </a:lnTo>
                  <a:lnTo>
                    <a:pt x="123" y="711"/>
                  </a:lnTo>
                  <a:lnTo>
                    <a:pt x="128" y="721"/>
                  </a:lnTo>
                  <a:lnTo>
                    <a:pt x="134" y="731"/>
                  </a:lnTo>
                  <a:lnTo>
                    <a:pt x="140" y="740"/>
                  </a:lnTo>
                  <a:lnTo>
                    <a:pt x="147" y="748"/>
                  </a:lnTo>
                  <a:lnTo>
                    <a:pt x="154" y="756"/>
                  </a:lnTo>
                  <a:lnTo>
                    <a:pt x="163" y="762"/>
                  </a:lnTo>
                  <a:lnTo>
                    <a:pt x="170" y="769"/>
                  </a:lnTo>
                  <a:lnTo>
                    <a:pt x="180" y="773"/>
                  </a:lnTo>
                  <a:lnTo>
                    <a:pt x="189" y="776"/>
                  </a:lnTo>
                  <a:lnTo>
                    <a:pt x="198" y="779"/>
                  </a:lnTo>
                  <a:lnTo>
                    <a:pt x="208" y="779"/>
                  </a:lnTo>
                  <a:lnTo>
                    <a:pt x="208" y="779"/>
                  </a:lnTo>
                  <a:lnTo>
                    <a:pt x="218" y="779"/>
                  </a:lnTo>
                  <a:lnTo>
                    <a:pt x="227" y="775"/>
                  </a:lnTo>
                  <a:lnTo>
                    <a:pt x="236" y="772"/>
                  </a:lnTo>
                  <a:lnTo>
                    <a:pt x="245" y="767"/>
                  </a:lnTo>
                  <a:lnTo>
                    <a:pt x="253" y="761"/>
                  </a:lnTo>
                  <a:lnTo>
                    <a:pt x="261" y="754"/>
                  </a:lnTo>
                  <a:lnTo>
                    <a:pt x="268" y="746"/>
                  </a:lnTo>
                  <a:lnTo>
                    <a:pt x="275" y="738"/>
                  </a:lnTo>
                  <a:lnTo>
                    <a:pt x="281" y="728"/>
                  </a:lnTo>
                  <a:lnTo>
                    <a:pt x="287" y="718"/>
                  </a:lnTo>
                  <a:lnTo>
                    <a:pt x="291" y="707"/>
                  </a:lnTo>
                  <a:lnTo>
                    <a:pt x="294" y="698"/>
                  </a:lnTo>
                  <a:lnTo>
                    <a:pt x="297" y="687"/>
                  </a:lnTo>
                  <a:lnTo>
                    <a:pt x="300" y="676"/>
                  </a:lnTo>
                  <a:lnTo>
                    <a:pt x="301" y="665"/>
                  </a:lnTo>
                  <a:lnTo>
                    <a:pt x="302" y="655"/>
                  </a:lnTo>
                  <a:lnTo>
                    <a:pt x="302" y="655"/>
                  </a:lnTo>
                  <a:lnTo>
                    <a:pt x="301" y="644"/>
                  </a:lnTo>
                  <a:lnTo>
                    <a:pt x="300" y="634"/>
                  </a:lnTo>
                  <a:lnTo>
                    <a:pt x="296" y="624"/>
                  </a:lnTo>
                  <a:lnTo>
                    <a:pt x="293" y="616"/>
                  </a:lnTo>
                  <a:lnTo>
                    <a:pt x="289" y="607"/>
                  </a:lnTo>
                  <a:lnTo>
                    <a:pt x="285" y="599"/>
                  </a:lnTo>
                  <a:lnTo>
                    <a:pt x="278" y="591"/>
                  </a:lnTo>
                  <a:lnTo>
                    <a:pt x="273" y="585"/>
                  </a:lnTo>
                  <a:lnTo>
                    <a:pt x="265" y="578"/>
                  </a:lnTo>
                  <a:lnTo>
                    <a:pt x="258" y="572"/>
                  </a:lnTo>
                  <a:lnTo>
                    <a:pt x="250" y="567"/>
                  </a:lnTo>
                  <a:lnTo>
                    <a:pt x="241" y="563"/>
                  </a:lnTo>
                  <a:lnTo>
                    <a:pt x="233" y="560"/>
                  </a:lnTo>
                  <a:lnTo>
                    <a:pt x="223" y="558"/>
                  </a:lnTo>
                  <a:lnTo>
                    <a:pt x="213" y="557"/>
                  </a:lnTo>
                  <a:lnTo>
                    <a:pt x="204" y="557"/>
                  </a:lnTo>
                  <a:lnTo>
                    <a:pt x="204" y="557"/>
                  </a:lnTo>
                  <a:close/>
                  <a:moveTo>
                    <a:pt x="206" y="909"/>
                  </a:moveTo>
                  <a:lnTo>
                    <a:pt x="269" y="821"/>
                  </a:lnTo>
                  <a:lnTo>
                    <a:pt x="269" y="821"/>
                  </a:lnTo>
                  <a:lnTo>
                    <a:pt x="273" y="816"/>
                  </a:lnTo>
                  <a:lnTo>
                    <a:pt x="277" y="814"/>
                  </a:lnTo>
                  <a:lnTo>
                    <a:pt x="281" y="813"/>
                  </a:lnTo>
                  <a:lnTo>
                    <a:pt x="286" y="813"/>
                  </a:lnTo>
                  <a:lnTo>
                    <a:pt x="354" y="825"/>
                  </a:lnTo>
                  <a:lnTo>
                    <a:pt x="354" y="825"/>
                  </a:lnTo>
                  <a:lnTo>
                    <a:pt x="362" y="827"/>
                  </a:lnTo>
                  <a:lnTo>
                    <a:pt x="370" y="830"/>
                  </a:lnTo>
                  <a:lnTo>
                    <a:pt x="376" y="835"/>
                  </a:lnTo>
                  <a:lnTo>
                    <a:pt x="382" y="840"/>
                  </a:lnTo>
                  <a:lnTo>
                    <a:pt x="387" y="845"/>
                  </a:lnTo>
                  <a:lnTo>
                    <a:pt x="390" y="851"/>
                  </a:lnTo>
                  <a:lnTo>
                    <a:pt x="392" y="855"/>
                  </a:lnTo>
                  <a:lnTo>
                    <a:pt x="394" y="861"/>
                  </a:lnTo>
                  <a:lnTo>
                    <a:pt x="394" y="861"/>
                  </a:lnTo>
                  <a:lnTo>
                    <a:pt x="404" y="933"/>
                  </a:lnTo>
                  <a:lnTo>
                    <a:pt x="410" y="987"/>
                  </a:lnTo>
                  <a:lnTo>
                    <a:pt x="412" y="1009"/>
                  </a:lnTo>
                  <a:lnTo>
                    <a:pt x="412" y="1032"/>
                  </a:lnTo>
                  <a:lnTo>
                    <a:pt x="411" y="1054"/>
                  </a:lnTo>
                  <a:lnTo>
                    <a:pt x="410" y="1077"/>
                  </a:lnTo>
                  <a:lnTo>
                    <a:pt x="410" y="1077"/>
                  </a:lnTo>
                  <a:lnTo>
                    <a:pt x="409" y="1083"/>
                  </a:lnTo>
                  <a:lnTo>
                    <a:pt x="406" y="1088"/>
                  </a:lnTo>
                  <a:lnTo>
                    <a:pt x="403" y="1092"/>
                  </a:lnTo>
                  <a:lnTo>
                    <a:pt x="400" y="1097"/>
                  </a:lnTo>
                  <a:lnTo>
                    <a:pt x="396" y="1100"/>
                  </a:lnTo>
                  <a:lnTo>
                    <a:pt x="390" y="1102"/>
                  </a:lnTo>
                  <a:lnTo>
                    <a:pt x="385" y="1104"/>
                  </a:lnTo>
                  <a:lnTo>
                    <a:pt x="379" y="1104"/>
                  </a:lnTo>
                  <a:lnTo>
                    <a:pt x="32" y="1104"/>
                  </a:lnTo>
                  <a:lnTo>
                    <a:pt x="32" y="1104"/>
                  </a:lnTo>
                  <a:lnTo>
                    <a:pt x="27" y="1104"/>
                  </a:lnTo>
                  <a:lnTo>
                    <a:pt x="21" y="1102"/>
                  </a:lnTo>
                  <a:lnTo>
                    <a:pt x="17" y="1100"/>
                  </a:lnTo>
                  <a:lnTo>
                    <a:pt x="13" y="1097"/>
                  </a:lnTo>
                  <a:lnTo>
                    <a:pt x="9" y="1092"/>
                  </a:lnTo>
                  <a:lnTo>
                    <a:pt x="5" y="1088"/>
                  </a:lnTo>
                  <a:lnTo>
                    <a:pt x="4" y="1083"/>
                  </a:lnTo>
                  <a:lnTo>
                    <a:pt x="2" y="1077"/>
                  </a:lnTo>
                  <a:lnTo>
                    <a:pt x="2" y="1077"/>
                  </a:lnTo>
                  <a:lnTo>
                    <a:pt x="1" y="1054"/>
                  </a:lnTo>
                  <a:lnTo>
                    <a:pt x="0" y="1032"/>
                  </a:lnTo>
                  <a:lnTo>
                    <a:pt x="0" y="1009"/>
                  </a:lnTo>
                  <a:lnTo>
                    <a:pt x="2" y="987"/>
                  </a:lnTo>
                  <a:lnTo>
                    <a:pt x="9" y="933"/>
                  </a:lnTo>
                  <a:lnTo>
                    <a:pt x="17" y="861"/>
                  </a:lnTo>
                  <a:lnTo>
                    <a:pt x="17" y="861"/>
                  </a:lnTo>
                  <a:lnTo>
                    <a:pt x="19" y="855"/>
                  </a:lnTo>
                  <a:lnTo>
                    <a:pt x="21" y="851"/>
                  </a:lnTo>
                  <a:lnTo>
                    <a:pt x="26" y="845"/>
                  </a:lnTo>
                  <a:lnTo>
                    <a:pt x="30" y="840"/>
                  </a:lnTo>
                  <a:lnTo>
                    <a:pt x="35" y="835"/>
                  </a:lnTo>
                  <a:lnTo>
                    <a:pt x="42" y="830"/>
                  </a:lnTo>
                  <a:lnTo>
                    <a:pt x="50" y="827"/>
                  </a:lnTo>
                  <a:lnTo>
                    <a:pt x="58" y="825"/>
                  </a:lnTo>
                  <a:lnTo>
                    <a:pt x="126" y="813"/>
                  </a:lnTo>
                  <a:lnTo>
                    <a:pt x="126" y="813"/>
                  </a:lnTo>
                  <a:lnTo>
                    <a:pt x="130" y="813"/>
                  </a:lnTo>
                  <a:lnTo>
                    <a:pt x="136" y="814"/>
                  </a:lnTo>
                  <a:lnTo>
                    <a:pt x="139" y="816"/>
                  </a:lnTo>
                  <a:lnTo>
                    <a:pt x="142" y="821"/>
                  </a:lnTo>
                  <a:lnTo>
                    <a:pt x="206" y="909"/>
                  </a:lnTo>
                  <a:lnTo>
                    <a:pt x="206" y="909"/>
                  </a:lnTo>
                  <a:close/>
                  <a:moveTo>
                    <a:pt x="526" y="557"/>
                  </a:moveTo>
                  <a:lnTo>
                    <a:pt x="526" y="557"/>
                  </a:lnTo>
                  <a:lnTo>
                    <a:pt x="526" y="551"/>
                  </a:lnTo>
                  <a:lnTo>
                    <a:pt x="528" y="546"/>
                  </a:lnTo>
                  <a:lnTo>
                    <a:pt x="530" y="541"/>
                  </a:lnTo>
                  <a:lnTo>
                    <a:pt x="534" y="538"/>
                  </a:lnTo>
                  <a:lnTo>
                    <a:pt x="538" y="535"/>
                  </a:lnTo>
                  <a:lnTo>
                    <a:pt x="542" y="532"/>
                  </a:lnTo>
                  <a:lnTo>
                    <a:pt x="546" y="531"/>
                  </a:lnTo>
                  <a:lnTo>
                    <a:pt x="552" y="531"/>
                  </a:lnTo>
                  <a:lnTo>
                    <a:pt x="552" y="531"/>
                  </a:lnTo>
                  <a:lnTo>
                    <a:pt x="557" y="531"/>
                  </a:lnTo>
                  <a:lnTo>
                    <a:pt x="562" y="532"/>
                  </a:lnTo>
                  <a:lnTo>
                    <a:pt x="566" y="535"/>
                  </a:lnTo>
                  <a:lnTo>
                    <a:pt x="570" y="538"/>
                  </a:lnTo>
                  <a:lnTo>
                    <a:pt x="573" y="541"/>
                  </a:lnTo>
                  <a:lnTo>
                    <a:pt x="576" y="546"/>
                  </a:lnTo>
                  <a:lnTo>
                    <a:pt x="578" y="551"/>
                  </a:lnTo>
                  <a:lnTo>
                    <a:pt x="578" y="557"/>
                  </a:lnTo>
                  <a:lnTo>
                    <a:pt x="578" y="664"/>
                  </a:lnTo>
                  <a:lnTo>
                    <a:pt x="677" y="721"/>
                  </a:lnTo>
                  <a:lnTo>
                    <a:pt x="677" y="721"/>
                  </a:lnTo>
                  <a:lnTo>
                    <a:pt x="681" y="725"/>
                  </a:lnTo>
                  <a:lnTo>
                    <a:pt x="684" y="729"/>
                  </a:lnTo>
                  <a:lnTo>
                    <a:pt x="688" y="733"/>
                  </a:lnTo>
                  <a:lnTo>
                    <a:pt x="689" y="738"/>
                  </a:lnTo>
                  <a:lnTo>
                    <a:pt x="690" y="742"/>
                  </a:lnTo>
                  <a:lnTo>
                    <a:pt x="690" y="747"/>
                  </a:lnTo>
                  <a:lnTo>
                    <a:pt x="689" y="753"/>
                  </a:lnTo>
                  <a:lnTo>
                    <a:pt x="687" y="757"/>
                  </a:lnTo>
                  <a:lnTo>
                    <a:pt x="687" y="757"/>
                  </a:lnTo>
                  <a:lnTo>
                    <a:pt x="683" y="761"/>
                  </a:lnTo>
                  <a:lnTo>
                    <a:pt x="680" y="765"/>
                  </a:lnTo>
                  <a:lnTo>
                    <a:pt x="676" y="768"/>
                  </a:lnTo>
                  <a:lnTo>
                    <a:pt x="670" y="769"/>
                  </a:lnTo>
                  <a:lnTo>
                    <a:pt x="666" y="770"/>
                  </a:lnTo>
                  <a:lnTo>
                    <a:pt x="661" y="770"/>
                  </a:lnTo>
                  <a:lnTo>
                    <a:pt x="656" y="769"/>
                  </a:lnTo>
                  <a:lnTo>
                    <a:pt x="651" y="767"/>
                  </a:lnTo>
                  <a:lnTo>
                    <a:pt x="552" y="710"/>
                  </a:lnTo>
                  <a:lnTo>
                    <a:pt x="453" y="767"/>
                  </a:lnTo>
                  <a:lnTo>
                    <a:pt x="453" y="767"/>
                  </a:lnTo>
                  <a:lnTo>
                    <a:pt x="447" y="769"/>
                  </a:lnTo>
                  <a:lnTo>
                    <a:pt x="443" y="770"/>
                  </a:lnTo>
                  <a:lnTo>
                    <a:pt x="438" y="770"/>
                  </a:lnTo>
                  <a:lnTo>
                    <a:pt x="433" y="769"/>
                  </a:lnTo>
                  <a:lnTo>
                    <a:pt x="428" y="768"/>
                  </a:lnTo>
                  <a:lnTo>
                    <a:pt x="424" y="765"/>
                  </a:lnTo>
                  <a:lnTo>
                    <a:pt x="420" y="761"/>
                  </a:lnTo>
                  <a:lnTo>
                    <a:pt x="417" y="757"/>
                  </a:lnTo>
                  <a:lnTo>
                    <a:pt x="417" y="757"/>
                  </a:lnTo>
                  <a:lnTo>
                    <a:pt x="415" y="753"/>
                  </a:lnTo>
                  <a:lnTo>
                    <a:pt x="414" y="747"/>
                  </a:lnTo>
                  <a:lnTo>
                    <a:pt x="414" y="742"/>
                  </a:lnTo>
                  <a:lnTo>
                    <a:pt x="415" y="738"/>
                  </a:lnTo>
                  <a:lnTo>
                    <a:pt x="416" y="733"/>
                  </a:lnTo>
                  <a:lnTo>
                    <a:pt x="419" y="729"/>
                  </a:lnTo>
                  <a:lnTo>
                    <a:pt x="423" y="725"/>
                  </a:lnTo>
                  <a:lnTo>
                    <a:pt x="427" y="721"/>
                  </a:lnTo>
                  <a:lnTo>
                    <a:pt x="526" y="664"/>
                  </a:lnTo>
                  <a:lnTo>
                    <a:pt x="526" y="557"/>
                  </a:lnTo>
                  <a:lnTo>
                    <a:pt x="526" y="557"/>
                  </a:lnTo>
                  <a:close/>
                  <a:moveTo>
                    <a:pt x="896" y="557"/>
                  </a:moveTo>
                  <a:lnTo>
                    <a:pt x="896" y="557"/>
                  </a:lnTo>
                  <a:lnTo>
                    <a:pt x="886" y="557"/>
                  </a:lnTo>
                  <a:lnTo>
                    <a:pt x="876" y="559"/>
                  </a:lnTo>
                  <a:lnTo>
                    <a:pt x="868" y="561"/>
                  </a:lnTo>
                  <a:lnTo>
                    <a:pt x="859" y="565"/>
                  </a:lnTo>
                  <a:lnTo>
                    <a:pt x="851" y="569"/>
                  </a:lnTo>
                  <a:lnTo>
                    <a:pt x="843" y="574"/>
                  </a:lnTo>
                  <a:lnTo>
                    <a:pt x="835" y="580"/>
                  </a:lnTo>
                  <a:lnTo>
                    <a:pt x="829" y="587"/>
                  </a:lnTo>
                  <a:lnTo>
                    <a:pt x="822" y="594"/>
                  </a:lnTo>
                  <a:lnTo>
                    <a:pt x="817" y="602"/>
                  </a:lnTo>
                  <a:lnTo>
                    <a:pt x="813" y="610"/>
                  </a:lnTo>
                  <a:lnTo>
                    <a:pt x="810" y="619"/>
                  </a:lnTo>
                  <a:lnTo>
                    <a:pt x="806" y="629"/>
                  </a:lnTo>
                  <a:lnTo>
                    <a:pt x="804" y="638"/>
                  </a:lnTo>
                  <a:lnTo>
                    <a:pt x="803" y="648"/>
                  </a:lnTo>
                  <a:lnTo>
                    <a:pt x="802" y="658"/>
                  </a:lnTo>
                  <a:lnTo>
                    <a:pt x="802" y="658"/>
                  </a:lnTo>
                  <a:lnTo>
                    <a:pt x="803" y="669"/>
                  </a:lnTo>
                  <a:lnTo>
                    <a:pt x="804" y="679"/>
                  </a:lnTo>
                  <a:lnTo>
                    <a:pt x="807" y="690"/>
                  </a:lnTo>
                  <a:lnTo>
                    <a:pt x="811" y="701"/>
                  </a:lnTo>
                  <a:lnTo>
                    <a:pt x="815" y="711"/>
                  </a:lnTo>
                  <a:lnTo>
                    <a:pt x="819" y="721"/>
                  </a:lnTo>
                  <a:lnTo>
                    <a:pt x="826" y="731"/>
                  </a:lnTo>
                  <a:lnTo>
                    <a:pt x="832" y="740"/>
                  </a:lnTo>
                  <a:lnTo>
                    <a:pt x="839" y="748"/>
                  </a:lnTo>
                  <a:lnTo>
                    <a:pt x="846" y="756"/>
                  </a:lnTo>
                  <a:lnTo>
                    <a:pt x="854" y="762"/>
                  </a:lnTo>
                  <a:lnTo>
                    <a:pt x="862" y="769"/>
                  </a:lnTo>
                  <a:lnTo>
                    <a:pt x="872" y="773"/>
                  </a:lnTo>
                  <a:lnTo>
                    <a:pt x="881" y="776"/>
                  </a:lnTo>
                  <a:lnTo>
                    <a:pt x="890" y="779"/>
                  </a:lnTo>
                  <a:lnTo>
                    <a:pt x="900" y="779"/>
                  </a:lnTo>
                  <a:lnTo>
                    <a:pt x="900" y="779"/>
                  </a:lnTo>
                  <a:lnTo>
                    <a:pt x="910" y="779"/>
                  </a:lnTo>
                  <a:lnTo>
                    <a:pt x="920" y="775"/>
                  </a:lnTo>
                  <a:lnTo>
                    <a:pt x="928" y="772"/>
                  </a:lnTo>
                  <a:lnTo>
                    <a:pt x="937" y="767"/>
                  </a:lnTo>
                  <a:lnTo>
                    <a:pt x="945" y="761"/>
                  </a:lnTo>
                  <a:lnTo>
                    <a:pt x="953" y="754"/>
                  </a:lnTo>
                  <a:lnTo>
                    <a:pt x="960" y="746"/>
                  </a:lnTo>
                  <a:lnTo>
                    <a:pt x="967" y="738"/>
                  </a:lnTo>
                  <a:lnTo>
                    <a:pt x="973" y="728"/>
                  </a:lnTo>
                  <a:lnTo>
                    <a:pt x="979" y="718"/>
                  </a:lnTo>
                  <a:lnTo>
                    <a:pt x="983" y="707"/>
                  </a:lnTo>
                  <a:lnTo>
                    <a:pt x="986" y="698"/>
                  </a:lnTo>
                  <a:lnTo>
                    <a:pt x="990" y="687"/>
                  </a:lnTo>
                  <a:lnTo>
                    <a:pt x="992" y="676"/>
                  </a:lnTo>
                  <a:lnTo>
                    <a:pt x="993" y="665"/>
                  </a:lnTo>
                  <a:lnTo>
                    <a:pt x="994" y="655"/>
                  </a:lnTo>
                  <a:lnTo>
                    <a:pt x="994" y="655"/>
                  </a:lnTo>
                  <a:lnTo>
                    <a:pt x="993" y="644"/>
                  </a:lnTo>
                  <a:lnTo>
                    <a:pt x="991" y="634"/>
                  </a:lnTo>
                  <a:lnTo>
                    <a:pt x="989" y="624"/>
                  </a:lnTo>
                  <a:lnTo>
                    <a:pt x="985" y="616"/>
                  </a:lnTo>
                  <a:lnTo>
                    <a:pt x="981" y="607"/>
                  </a:lnTo>
                  <a:lnTo>
                    <a:pt x="977" y="599"/>
                  </a:lnTo>
                  <a:lnTo>
                    <a:pt x="970" y="591"/>
                  </a:lnTo>
                  <a:lnTo>
                    <a:pt x="964" y="585"/>
                  </a:lnTo>
                  <a:lnTo>
                    <a:pt x="957" y="578"/>
                  </a:lnTo>
                  <a:lnTo>
                    <a:pt x="950" y="572"/>
                  </a:lnTo>
                  <a:lnTo>
                    <a:pt x="942" y="567"/>
                  </a:lnTo>
                  <a:lnTo>
                    <a:pt x="934" y="563"/>
                  </a:lnTo>
                  <a:lnTo>
                    <a:pt x="925" y="560"/>
                  </a:lnTo>
                  <a:lnTo>
                    <a:pt x="915" y="558"/>
                  </a:lnTo>
                  <a:lnTo>
                    <a:pt x="905" y="557"/>
                  </a:lnTo>
                  <a:lnTo>
                    <a:pt x="896" y="557"/>
                  </a:lnTo>
                  <a:lnTo>
                    <a:pt x="896" y="557"/>
                  </a:lnTo>
                  <a:close/>
                  <a:moveTo>
                    <a:pt x="898" y="909"/>
                  </a:moveTo>
                  <a:lnTo>
                    <a:pt x="962" y="821"/>
                  </a:lnTo>
                  <a:lnTo>
                    <a:pt x="962" y="821"/>
                  </a:lnTo>
                  <a:lnTo>
                    <a:pt x="965" y="816"/>
                  </a:lnTo>
                  <a:lnTo>
                    <a:pt x="968" y="814"/>
                  </a:lnTo>
                  <a:lnTo>
                    <a:pt x="973" y="813"/>
                  </a:lnTo>
                  <a:lnTo>
                    <a:pt x="978" y="813"/>
                  </a:lnTo>
                  <a:lnTo>
                    <a:pt x="1046" y="825"/>
                  </a:lnTo>
                  <a:lnTo>
                    <a:pt x="1046" y="825"/>
                  </a:lnTo>
                  <a:lnTo>
                    <a:pt x="1054" y="827"/>
                  </a:lnTo>
                  <a:lnTo>
                    <a:pt x="1062" y="830"/>
                  </a:lnTo>
                  <a:lnTo>
                    <a:pt x="1068" y="835"/>
                  </a:lnTo>
                  <a:lnTo>
                    <a:pt x="1074" y="840"/>
                  </a:lnTo>
                  <a:lnTo>
                    <a:pt x="1078" y="845"/>
                  </a:lnTo>
                  <a:lnTo>
                    <a:pt x="1082" y="851"/>
                  </a:lnTo>
                  <a:lnTo>
                    <a:pt x="1084" y="855"/>
                  </a:lnTo>
                  <a:lnTo>
                    <a:pt x="1087" y="861"/>
                  </a:lnTo>
                  <a:lnTo>
                    <a:pt x="1087" y="861"/>
                  </a:lnTo>
                  <a:lnTo>
                    <a:pt x="1095" y="933"/>
                  </a:lnTo>
                  <a:lnTo>
                    <a:pt x="1102" y="987"/>
                  </a:lnTo>
                  <a:lnTo>
                    <a:pt x="1104" y="1009"/>
                  </a:lnTo>
                  <a:lnTo>
                    <a:pt x="1104" y="1032"/>
                  </a:lnTo>
                  <a:lnTo>
                    <a:pt x="1103" y="1054"/>
                  </a:lnTo>
                  <a:lnTo>
                    <a:pt x="1102" y="1077"/>
                  </a:lnTo>
                  <a:lnTo>
                    <a:pt x="1102" y="1077"/>
                  </a:lnTo>
                  <a:lnTo>
                    <a:pt x="1100" y="1083"/>
                  </a:lnTo>
                  <a:lnTo>
                    <a:pt x="1098" y="1088"/>
                  </a:lnTo>
                  <a:lnTo>
                    <a:pt x="1095" y="1092"/>
                  </a:lnTo>
                  <a:lnTo>
                    <a:pt x="1091" y="1097"/>
                  </a:lnTo>
                  <a:lnTo>
                    <a:pt x="1087" y="1100"/>
                  </a:lnTo>
                  <a:lnTo>
                    <a:pt x="1082" y="1102"/>
                  </a:lnTo>
                  <a:lnTo>
                    <a:pt x="1077" y="1104"/>
                  </a:lnTo>
                  <a:lnTo>
                    <a:pt x="1072" y="1104"/>
                  </a:lnTo>
                  <a:lnTo>
                    <a:pt x="724" y="1104"/>
                  </a:lnTo>
                  <a:lnTo>
                    <a:pt x="724" y="1104"/>
                  </a:lnTo>
                  <a:lnTo>
                    <a:pt x="719" y="1104"/>
                  </a:lnTo>
                  <a:lnTo>
                    <a:pt x="714" y="1102"/>
                  </a:lnTo>
                  <a:lnTo>
                    <a:pt x="708" y="1100"/>
                  </a:lnTo>
                  <a:lnTo>
                    <a:pt x="704" y="1097"/>
                  </a:lnTo>
                  <a:lnTo>
                    <a:pt x="701" y="1092"/>
                  </a:lnTo>
                  <a:lnTo>
                    <a:pt x="697" y="1088"/>
                  </a:lnTo>
                  <a:lnTo>
                    <a:pt x="695" y="1083"/>
                  </a:lnTo>
                  <a:lnTo>
                    <a:pt x="694" y="1077"/>
                  </a:lnTo>
                  <a:lnTo>
                    <a:pt x="694" y="1077"/>
                  </a:lnTo>
                  <a:lnTo>
                    <a:pt x="693" y="1054"/>
                  </a:lnTo>
                  <a:lnTo>
                    <a:pt x="692" y="1032"/>
                  </a:lnTo>
                  <a:lnTo>
                    <a:pt x="692" y="1009"/>
                  </a:lnTo>
                  <a:lnTo>
                    <a:pt x="694" y="987"/>
                  </a:lnTo>
                  <a:lnTo>
                    <a:pt x="700" y="933"/>
                  </a:lnTo>
                  <a:lnTo>
                    <a:pt x="709" y="861"/>
                  </a:lnTo>
                  <a:lnTo>
                    <a:pt x="709" y="861"/>
                  </a:lnTo>
                  <a:lnTo>
                    <a:pt x="711" y="855"/>
                  </a:lnTo>
                  <a:lnTo>
                    <a:pt x="714" y="851"/>
                  </a:lnTo>
                  <a:lnTo>
                    <a:pt x="717" y="845"/>
                  </a:lnTo>
                  <a:lnTo>
                    <a:pt x="722" y="840"/>
                  </a:lnTo>
                  <a:lnTo>
                    <a:pt x="728" y="835"/>
                  </a:lnTo>
                  <a:lnTo>
                    <a:pt x="734" y="830"/>
                  </a:lnTo>
                  <a:lnTo>
                    <a:pt x="742" y="827"/>
                  </a:lnTo>
                  <a:lnTo>
                    <a:pt x="750" y="825"/>
                  </a:lnTo>
                  <a:lnTo>
                    <a:pt x="818" y="813"/>
                  </a:lnTo>
                  <a:lnTo>
                    <a:pt x="818" y="813"/>
                  </a:lnTo>
                  <a:lnTo>
                    <a:pt x="822" y="813"/>
                  </a:lnTo>
                  <a:lnTo>
                    <a:pt x="827" y="814"/>
                  </a:lnTo>
                  <a:lnTo>
                    <a:pt x="831" y="816"/>
                  </a:lnTo>
                  <a:lnTo>
                    <a:pt x="834" y="821"/>
                  </a:lnTo>
                  <a:lnTo>
                    <a:pt x="898" y="909"/>
                  </a:lnTo>
                  <a:lnTo>
                    <a:pt x="898" y="90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13" name="Freeform: Shape 23"/>
            <p:cNvSpPr/>
            <p:nvPr/>
          </p:nvSpPr>
          <p:spPr bwMode="auto">
            <a:xfrm>
              <a:off x="9502577" y="4139524"/>
              <a:ext cx="546024" cy="547015"/>
            </a:xfrm>
            <a:custGeom>
              <a:avLst/>
              <a:gdLst>
                <a:gd name="T0" fmla="*/ 600 w 1102"/>
                <a:gd name="T1" fmla="*/ 929 h 1104"/>
                <a:gd name="T2" fmla="*/ 809 w 1102"/>
                <a:gd name="T3" fmla="*/ 836 h 1104"/>
                <a:gd name="T4" fmla="*/ 830 w 1102"/>
                <a:gd name="T5" fmla="*/ 805 h 1104"/>
                <a:gd name="T6" fmla="*/ 1099 w 1102"/>
                <a:gd name="T7" fmla="*/ 858 h 1104"/>
                <a:gd name="T8" fmla="*/ 886 w 1102"/>
                <a:gd name="T9" fmla="*/ 879 h 1104"/>
                <a:gd name="T10" fmla="*/ 871 w 1102"/>
                <a:gd name="T11" fmla="*/ 986 h 1104"/>
                <a:gd name="T12" fmla="*/ 670 w 1102"/>
                <a:gd name="T13" fmla="*/ 1076 h 1104"/>
                <a:gd name="T14" fmla="*/ 636 w 1102"/>
                <a:gd name="T15" fmla="*/ 1104 h 1104"/>
                <a:gd name="T16" fmla="*/ 388 w 1102"/>
                <a:gd name="T17" fmla="*/ 1036 h 1104"/>
                <a:gd name="T18" fmla="*/ 199 w 1102"/>
                <a:gd name="T19" fmla="*/ 690 h 1104"/>
                <a:gd name="T20" fmla="*/ 236 w 1102"/>
                <a:gd name="T21" fmla="*/ 669 h 1104"/>
                <a:gd name="T22" fmla="*/ 244 w 1102"/>
                <a:gd name="T23" fmla="*/ 543 h 1104"/>
                <a:gd name="T24" fmla="*/ 50 w 1102"/>
                <a:gd name="T25" fmla="*/ 510 h 1104"/>
                <a:gd name="T26" fmla="*/ 10 w 1102"/>
                <a:gd name="T27" fmla="*/ 536 h 1104"/>
                <a:gd name="T28" fmla="*/ 10 w 1102"/>
                <a:gd name="T29" fmla="*/ 662 h 1104"/>
                <a:gd name="T30" fmla="*/ 211 w 1102"/>
                <a:gd name="T31" fmla="*/ 900 h 1104"/>
                <a:gd name="T32" fmla="*/ 315 w 1102"/>
                <a:gd name="T33" fmla="*/ 753 h 1104"/>
                <a:gd name="T34" fmla="*/ 463 w 1102"/>
                <a:gd name="T35" fmla="*/ 691 h 1104"/>
                <a:gd name="T36" fmla="*/ 398 w 1102"/>
                <a:gd name="T37" fmla="*/ 848 h 1104"/>
                <a:gd name="T38" fmla="*/ 282 w 1102"/>
                <a:gd name="T39" fmla="*/ 979 h 1104"/>
                <a:gd name="T40" fmla="*/ 216 w 1102"/>
                <a:gd name="T41" fmla="*/ 974 h 1104"/>
                <a:gd name="T42" fmla="*/ 204 w 1102"/>
                <a:gd name="T43" fmla="*/ 910 h 1104"/>
                <a:gd name="T44" fmla="*/ 536 w 1102"/>
                <a:gd name="T45" fmla="*/ 10 h 1104"/>
                <a:gd name="T46" fmla="*/ 573 w 1102"/>
                <a:gd name="T47" fmla="*/ 55 h 1104"/>
                <a:gd name="T48" fmla="*/ 577 w 1102"/>
                <a:gd name="T49" fmla="*/ 106 h 1104"/>
                <a:gd name="T50" fmla="*/ 545 w 1102"/>
                <a:gd name="T51" fmla="*/ 166 h 1104"/>
                <a:gd name="T52" fmla="*/ 489 w 1102"/>
                <a:gd name="T53" fmla="*/ 196 h 1104"/>
                <a:gd name="T54" fmla="*/ 441 w 1102"/>
                <a:gd name="T55" fmla="*/ 179 h 1104"/>
                <a:gd name="T56" fmla="*/ 412 w 1102"/>
                <a:gd name="T57" fmla="*/ 119 h 1104"/>
                <a:gd name="T58" fmla="*/ 413 w 1102"/>
                <a:gd name="T59" fmla="*/ 62 h 1104"/>
                <a:gd name="T60" fmla="*/ 449 w 1102"/>
                <a:gd name="T61" fmla="*/ 15 h 1104"/>
                <a:gd name="T62" fmla="*/ 504 w 1102"/>
                <a:gd name="T63" fmla="*/ 1 h 1104"/>
                <a:gd name="T64" fmla="*/ 534 w 1102"/>
                <a:gd name="T65" fmla="*/ 253 h 1104"/>
                <a:gd name="T66" fmla="*/ 647 w 1102"/>
                <a:gd name="T67" fmla="*/ 356 h 1104"/>
                <a:gd name="T68" fmla="*/ 778 w 1102"/>
                <a:gd name="T69" fmla="*/ 369 h 1104"/>
                <a:gd name="T70" fmla="*/ 813 w 1102"/>
                <a:gd name="T71" fmla="*/ 394 h 1104"/>
                <a:gd name="T72" fmla="*/ 805 w 1102"/>
                <a:gd name="T73" fmla="*/ 445 h 1104"/>
                <a:gd name="T74" fmla="*/ 686 w 1102"/>
                <a:gd name="T75" fmla="*/ 462 h 1104"/>
                <a:gd name="T76" fmla="*/ 599 w 1102"/>
                <a:gd name="T77" fmla="*/ 441 h 1104"/>
                <a:gd name="T78" fmla="*/ 518 w 1102"/>
                <a:gd name="T79" fmla="*/ 528 h 1104"/>
                <a:gd name="T80" fmla="*/ 646 w 1102"/>
                <a:gd name="T81" fmla="*/ 595 h 1104"/>
                <a:gd name="T82" fmla="*/ 727 w 1102"/>
                <a:gd name="T83" fmla="*/ 705 h 1104"/>
                <a:gd name="T84" fmla="*/ 761 w 1102"/>
                <a:gd name="T85" fmla="*/ 829 h 1104"/>
                <a:gd name="T86" fmla="*/ 712 w 1102"/>
                <a:gd name="T87" fmla="*/ 869 h 1104"/>
                <a:gd name="T88" fmla="*/ 662 w 1102"/>
                <a:gd name="T89" fmla="*/ 841 h 1104"/>
                <a:gd name="T90" fmla="*/ 556 w 1102"/>
                <a:gd name="T91" fmla="*/ 687 h 1104"/>
                <a:gd name="T92" fmla="*/ 314 w 1102"/>
                <a:gd name="T93" fmla="*/ 598 h 1104"/>
                <a:gd name="T94" fmla="*/ 276 w 1102"/>
                <a:gd name="T95" fmla="*/ 547 h 1104"/>
                <a:gd name="T96" fmla="*/ 253 w 1102"/>
                <a:gd name="T97" fmla="*/ 338 h 1104"/>
                <a:gd name="T98" fmla="*/ 222 w 1102"/>
                <a:gd name="T99" fmla="*/ 391 h 1104"/>
                <a:gd name="T100" fmla="*/ 193 w 1102"/>
                <a:gd name="T101" fmla="*/ 482 h 1104"/>
                <a:gd name="T102" fmla="*/ 143 w 1102"/>
                <a:gd name="T103" fmla="*/ 479 h 1104"/>
                <a:gd name="T104" fmla="*/ 130 w 1102"/>
                <a:gd name="T105" fmla="*/ 413 h 1104"/>
                <a:gd name="T106" fmla="*/ 175 w 1102"/>
                <a:gd name="T107" fmla="*/ 281 h 1104"/>
                <a:gd name="T108" fmla="*/ 333 w 1102"/>
                <a:gd name="T109" fmla="*/ 201 h 1104"/>
                <a:gd name="T110" fmla="*/ 423 w 1102"/>
                <a:gd name="T111" fmla="*/ 213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02" h="1104">
                  <a:moveTo>
                    <a:pt x="412" y="1026"/>
                  </a:moveTo>
                  <a:lnTo>
                    <a:pt x="593" y="1026"/>
                  </a:lnTo>
                  <a:lnTo>
                    <a:pt x="593" y="948"/>
                  </a:lnTo>
                  <a:lnTo>
                    <a:pt x="593" y="948"/>
                  </a:lnTo>
                  <a:lnTo>
                    <a:pt x="594" y="942"/>
                  </a:lnTo>
                  <a:lnTo>
                    <a:pt x="596" y="935"/>
                  </a:lnTo>
                  <a:lnTo>
                    <a:pt x="600" y="929"/>
                  </a:lnTo>
                  <a:lnTo>
                    <a:pt x="603" y="924"/>
                  </a:lnTo>
                  <a:lnTo>
                    <a:pt x="608" y="919"/>
                  </a:lnTo>
                  <a:lnTo>
                    <a:pt x="615" y="917"/>
                  </a:lnTo>
                  <a:lnTo>
                    <a:pt x="621" y="915"/>
                  </a:lnTo>
                  <a:lnTo>
                    <a:pt x="628" y="914"/>
                  </a:lnTo>
                  <a:lnTo>
                    <a:pt x="809" y="914"/>
                  </a:lnTo>
                  <a:lnTo>
                    <a:pt x="809" y="836"/>
                  </a:lnTo>
                  <a:lnTo>
                    <a:pt x="809" y="836"/>
                  </a:lnTo>
                  <a:lnTo>
                    <a:pt x="810" y="830"/>
                  </a:lnTo>
                  <a:lnTo>
                    <a:pt x="812" y="823"/>
                  </a:lnTo>
                  <a:lnTo>
                    <a:pt x="815" y="817"/>
                  </a:lnTo>
                  <a:lnTo>
                    <a:pt x="819" y="811"/>
                  </a:lnTo>
                  <a:lnTo>
                    <a:pt x="824" y="807"/>
                  </a:lnTo>
                  <a:lnTo>
                    <a:pt x="830" y="805"/>
                  </a:lnTo>
                  <a:lnTo>
                    <a:pt x="837" y="803"/>
                  </a:lnTo>
                  <a:lnTo>
                    <a:pt x="843" y="802"/>
                  </a:lnTo>
                  <a:lnTo>
                    <a:pt x="1102" y="802"/>
                  </a:lnTo>
                  <a:lnTo>
                    <a:pt x="1102" y="845"/>
                  </a:lnTo>
                  <a:lnTo>
                    <a:pt x="1102" y="845"/>
                  </a:lnTo>
                  <a:lnTo>
                    <a:pt x="1101" y="851"/>
                  </a:lnTo>
                  <a:lnTo>
                    <a:pt x="1099" y="858"/>
                  </a:lnTo>
                  <a:lnTo>
                    <a:pt x="1096" y="864"/>
                  </a:lnTo>
                  <a:lnTo>
                    <a:pt x="1092" y="870"/>
                  </a:lnTo>
                  <a:lnTo>
                    <a:pt x="1087" y="874"/>
                  </a:lnTo>
                  <a:lnTo>
                    <a:pt x="1081" y="876"/>
                  </a:lnTo>
                  <a:lnTo>
                    <a:pt x="1074" y="878"/>
                  </a:lnTo>
                  <a:lnTo>
                    <a:pt x="1068" y="879"/>
                  </a:lnTo>
                  <a:lnTo>
                    <a:pt x="886" y="879"/>
                  </a:lnTo>
                  <a:lnTo>
                    <a:pt x="886" y="957"/>
                  </a:lnTo>
                  <a:lnTo>
                    <a:pt x="886" y="957"/>
                  </a:lnTo>
                  <a:lnTo>
                    <a:pt x="885" y="963"/>
                  </a:lnTo>
                  <a:lnTo>
                    <a:pt x="883" y="970"/>
                  </a:lnTo>
                  <a:lnTo>
                    <a:pt x="881" y="976"/>
                  </a:lnTo>
                  <a:lnTo>
                    <a:pt x="877" y="982"/>
                  </a:lnTo>
                  <a:lnTo>
                    <a:pt x="871" y="986"/>
                  </a:lnTo>
                  <a:lnTo>
                    <a:pt x="865" y="988"/>
                  </a:lnTo>
                  <a:lnTo>
                    <a:pt x="858" y="990"/>
                  </a:lnTo>
                  <a:lnTo>
                    <a:pt x="852" y="991"/>
                  </a:lnTo>
                  <a:lnTo>
                    <a:pt x="671" y="991"/>
                  </a:lnTo>
                  <a:lnTo>
                    <a:pt x="671" y="1069"/>
                  </a:lnTo>
                  <a:lnTo>
                    <a:pt x="671" y="1069"/>
                  </a:lnTo>
                  <a:lnTo>
                    <a:pt x="670" y="1076"/>
                  </a:lnTo>
                  <a:lnTo>
                    <a:pt x="668" y="1082"/>
                  </a:lnTo>
                  <a:lnTo>
                    <a:pt x="664" y="1088"/>
                  </a:lnTo>
                  <a:lnTo>
                    <a:pt x="661" y="1094"/>
                  </a:lnTo>
                  <a:lnTo>
                    <a:pt x="656" y="1098"/>
                  </a:lnTo>
                  <a:lnTo>
                    <a:pt x="649" y="1100"/>
                  </a:lnTo>
                  <a:lnTo>
                    <a:pt x="643" y="1103"/>
                  </a:lnTo>
                  <a:lnTo>
                    <a:pt x="636" y="1104"/>
                  </a:lnTo>
                  <a:lnTo>
                    <a:pt x="378" y="1104"/>
                  </a:lnTo>
                  <a:lnTo>
                    <a:pt x="378" y="1060"/>
                  </a:lnTo>
                  <a:lnTo>
                    <a:pt x="378" y="1060"/>
                  </a:lnTo>
                  <a:lnTo>
                    <a:pt x="379" y="1054"/>
                  </a:lnTo>
                  <a:lnTo>
                    <a:pt x="381" y="1048"/>
                  </a:lnTo>
                  <a:lnTo>
                    <a:pt x="384" y="1041"/>
                  </a:lnTo>
                  <a:lnTo>
                    <a:pt x="388" y="1036"/>
                  </a:lnTo>
                  <a:lnTo>
                    <a:pt x="393" y="1031"/>
                  </a:lnTo>
                  <a:lnTo>
                    <a:pt x="399" y="1029"/>
                  </a:lnTo>
                  <a:lnTo>
                    <a:pt x="406" y="1027"/>
                  </a:lnTo>
                  <a:lnTo>
                    <a:pt x="412" y="1026"/>
                  </a:lnTo>
                  <a:lnTo>
                    <a:pt x="412" y="1026"/>
                  </a:lnTo>
                  <a:close/>
                  <a:moveTo>
                    <a:pt x="36" y="676"/>
                  </a:moveTo>
                  <a:lnTo>
                    <a:pt x="199" y="690"/>
                  </a:lnTo>
                  <a:lnTo>
                    <a:pt x="199" y="690"/>
                  </a:lnTo>
                  <a:lnTo>
                    <a:pt x="206" y="690"/>
                  </a:lnTo>
                  <a:lnTo>
                    <a:pt x="214" y="687"/>
                  </a:lnTo>
                  <a:lnTo>
                    <a:pt x="221" y="684"/>
                  </a:lnTo>
                  <a:lnTo>
                    <a:pt x="227" y="681"/>
                  </a:lnTo>
                  <a:lnTo>
                    <a:pt x="232" y="676"/>
                  </a:lnTo>
                  <a:lnTo>
                    <a:pt x="236" y="669"/>
                  </a:lnTo>
                  <a:lnTo>
                    <a:pt x="240" y="662"/>
                  </a:lnTo>
                  <a:lnTo>
                    <a:pt x="241" y="654"/>
                  </a:lnTo>
                  <a:lnTo>
                    <a:pt x="248" y="566"/>
                  </a:lnTo>
                  <a:lnTo>
                    <a:pt x="248" y="566"/>
                  </a:lnTo>
                  <a:lnTo>
                    <a:pt x="248" y="557"/>
                  </a:lnTo>
                  <a:lnTo>
                    <a:pt x="247" y="549"/>
                  </a:lnTo>
                  <a:lnTo>
                    <a:pt x="244" y="543"/>
                  </a:lnTo>
                  <a:lnTo>
                    <a:pt x="240" y="536"/>
                  </a:lnTo>
                  <a:lnTo>
                    <a:pt x="234" y="531"/>
                  </a:lnTo>
                  <a:lnTo>
                    <a:pt x="228" y="528"/>
                  </a:lnTo>
                  <a:lnTo>
                    <a:pt x="221" y="525"/>
                  </a:lnTo>
                  <a:lnTo>
                    <a:pt x="213" y="524"/>
                  </a:lnTo>
                  <a:lnTo>
                    <a:pt x="50" y="510"/>
                  </a:lnTo>
                  <a:lnTo>
                    <a:pt x="50" y="510"/>
                  </a:lnTo>
                  <a:lnTo>
                    <a:pt x="42" y="510"/>
                  </a:lnTo>
                  <a:lnTo>
                    <a:pt x="35" y="511"/>
                  </a:lnTo>
                  <a:lnTo>
                    <a:pt x="28" y="514"/>
                  </a:lnTo>
                  <a:lnTo>
                    <a:pt x="22" y="518"/>
                  </a:lnTo>
                  <a:lnTo>
                    <a:pt x="16" y="524"/>
                  </a:lnTo>
                  <a:lnTo>
                    <a:pt x="12" y="530"/>
                  </a:lnTo>
                  <a:lnTo>
                    <a:pt x="10" y="536"/>
                  </a:lnTo>
                  <a:lnTo>
                    <a:pt x="8" y="544"/>
                  </a:lnTo>
                  <a:lnTo>
                    <a:pt x="0" y="634"/>
                  </a:lnTo>
                  <a:lnTo>
                    <a:pt x="0" y="634"/>
                  </a:lnTo>
                  <a:lnTo>
                    <a:pt x="0" y="641"/>
                  </a:lnTo>
                  <a:lnTo>
                    <a:pt x="2" y="649"/>
                  </a:lnTo>
                  <a:lnTo>
                    <a:pt x="6" y="655"/>
                  </a:lnTo>
                  <a:lnTo>
                    <a:pt x="10" y="662"/>
                  </a:lnTo>
                  <a:lnTo>
                    <a:pt x="15" y="667"/>
                  </a:lnTo>
                  <a:lnTo>
                    <a:pt x="21" y="671"/>
                  </a:lnTo>
                  <a:lnTo>
                    <a:pt x="28" y="674"/>
                  </a:lnTo>
                  <a:lnTo>
                    <a:pt x="36" y="676"/>
                  </a:lnTo>
                  <a:lnTo>
                    <a:pt x="36" y="676"/>
                  </a:lnTo>
                  <a:close/>
                  <a:moveTo>
                    <a:pt x="211" y="900"/>
                  </a:moveTo>
                  <a:lnTo>
                    <a:pt x="211" y="900"/>
                  </a:lnTo>
                  <a:lnTo>
                    <a:pt x="263" y="839"/>
                  </a:lnTo>
                  <a:lnTo>
                    <a:pt x="282" y="815"/>
                  </a:lnTo>
                  <a:lnTo>
                    <a:pt x="289" y="804"/>
                  </a:lnTo>
                  <a:lnTo>
                    <a:pt x="297" y="792"/>
                  </a:lnTo>
                  <a:lnTo>
                    <a:pt x="303" y="780"/>
                  </a:lnTo>
                  <a:lnTo>
                    <a:pt x="310" y="767"/>
                  </a:lnTo>
                  <a:lnTo>
                    <a:pt x="315" y="753"/>
                  </a:lnTo>
                  <a:lnTo>
                    <a:pt x="320" y="737"/>
                  </a:lnTo>
                  <a:lnTo>
                    <a:pt x="331" y="700"/>
                  </a:lnTo>
                  <a:lnTo>
                    <a:pt x="342" y="653"/>
                  </a:lnTo>
                  <a:lnTo>
                    <a:pt x="342" y="653"/>
                  </a:lnTo>
                  <a:lnTo>
                    <a:pt x="451" y="687"/>
                  </a:lnTo>
                  <a:lnTo>
                    <a:pt x="451" y="687"/>
                  </a:lnTo>
                  <a:lnTo>
                    <a:pt x="463" y="691"/>
                  </a:lnTo>
                  <a:lnTo>
                    <a:pt x="463" y="691"/>
                  </a:lnTo>
                  <a:lnTo>
                    <a:pt x="444" y="745"/>
                  </a:lnTo>
                  <a:lnTo>
                    <a:pt x="428" y="786"/>
                  </a:lnTo>
                  <a:lnTo>
                    <a:pt x="421" y="804"/>
                  </a:lnTo>
                  <a:lnTo>
                    <a:pt x="413" y="820"/>
                  </a:lnTo>
                  <a:lnTo>
                    <a:pt x="406" y="834"/>
                  </a:lnTo>
                  <a:lnTo>
                    <a:pt x="398" y="848"/>
                  </a:lnTo>
                  <a:lnTo>
                    <a:pt x="388" y="861"/>
                  </a:lnTo>
                  <a:lnTo>
                    <a:pt x="379" y="874"/>
                  </a:lnTo>
                  <a:lnTo>
                    <a:pt x="356" y="901"/>
                  </a:lnTo>
                  <a:lnTo>
                    <a:pt x="328" y="932"/>
                  </a:lnTo>
                  <a:lnTo>
                    <a:pt x="291" y="971"/>
                  </a:lnTo>
                  <a:lnTo>
                    <a:pt x="291" y="971"/>
                  </a:lnTo>
                  <a:lnTo>
                    <a:pt x="282" y="979"/>
                  </a:lnTo>
                  <a:lnTo>
                    <a:pt x="272" y="985"/>
                  </a:lnTo>
                  <a:lnTo>
                    <a:pt x="262" y="988"/>
                  </a:lnTo>
                  <a:lnTo>
                    <a:pt x="251" y="988"/>
                  </a:lnTo>
                  <a:lnTo>
                    <a:pt x="242" y="988"/>
                  </a:lnTo>
                  <a:lnTo>
                    <a:pt x="232" y="985"/>
                  </a:lnTo>
                  <a:lnTo>
                    <a:pt x="223" y="981"/>
                  </a:lnTo>
                  <a:lnTo>
                    <a:pt x="216" y="974"/>
                  </a:lnTo>
                  <a:lnTo>
                    <a:pt x="208" y="968"/>
                  </a:lnTo>
                  <a:lnTo>
                    <a:pt x="203" y="959"/>
                  </a:lnTo>
                  <a:lnTo>
                    <a:pt x="199" y="950"/>
                  </a:lnTo>
                  <a:lnTo>
                    <a:pt x="198" y="941"/>
                  </a:lnTo>
                  <a:lnTo>
                    <a:pt x="197" y="931"/>
                  </a:lnTo>
                  <a:lnTo>
                    <a:pt x="199" y="920"/>
                  </a:lnTo>
                  <a:lnTo>
                    <a:pt x="204" y="910"/>
                  </a:lnTo>
                  <a:lnTo>
                    <a:pt x="211" y="900"/>
                  </a:lnTo>
                  <a:lnTo>
                    <a:pt x="211" y="900"/>
                  </a:lnTo>
                  <a:close/>
                  <a:moveTo>
                    <a:pt x="512" y="2"/>
                  </a:moveTo>
                  <a:lnTo>
                    <a:pt x="512" y="2"/>
                  </a:lnTo>
                  <a:lnTo>
                    <a:pt x="521" y="4"/>
                  </a:lnTo>
                  <a:lnTo>
                    <a:pt x="529" y="7"/>
                  </a:lnTo>
                  <a:lnTo>
                    <a:pt x="536" y="10"/>
                  </a:lnTo>
                  <a:lnTo>
                    <a:pt x="544" y="16"/>
                  </a:lnTo>
                  <a:lnTo>
                    <a:pt x="550" y="20"/>
                  </a:lnTo>
                  <a:lnTo>
                    <a:pt x="556" y="27"/>
                  </a:lnTo>
                  <a:lnTo>
                    <a:pt x="561" y="33"/>
                  </a:lnTo>
                  <a:lnTo>
                    <a:pt x="565" y="39"/>
                  </a:lnTo>
                  <a:lnTo>
                    <a:pt x="570" y="47"/>
                  </a:lnTo>
                  <a:lnTo>
                    <a:pt x="573" y="55"/>
                  </a:lnTo>
                  <a:lnTo>
                    <a:pt x="576" y="62"/>
                  </a:lnTo>
                  <a:lnTo>
                    <a:pt x="577" y="71"/>
                  </a:lnTo>
                  <a:lnTo>
                    <a:pt x="578" y="79"/>
                  </a:lnTo>
                  <a:lnTo>
                    <a:pt x="579" y="88"/>
                  </a:lnTo>
                  <a:lnTo>
                    <a:pt x="578" y="98"/>
                  </a:lnTo>
                  <a:lnTo>
                    <a:pt x="577" y="106"/>
                  </a:lnTo>
                  <a:lnTo>
                    <a:pt x="577" y="106"/>
                  </a:lnTo>
                  <a:lnTo>
                    <a:pt x="575" y="115"/>
                  </a:lnTo>
                  <a:lnTo>
                    <a:pt x="572" y="125"/>
                  </a:lnTo>
                  <a:lnTo>
                    <a:pt x="567" y="133"/>
                  </a:lnTo>
                  <a:lnTo>
                    <a:pt x="563" y="142"/>
                  </a:lnTo>
                  <a:lnTo>
                    <a:pt x="558" y="149"/>
                  </a:lnTo>
                  <a:lnTo>
                    <a:pt x="551" y="158"/>
                  </a:lnTo>
                  <a:lnTo>
                    <a:pt x="545" y="166"/>
                  </a:lnTo>
                  <a:lnTo>
                    <a:pt x="538" y="172"/>
                  </a:lnTo>
                  <a:lnTo>
                    <a:pt x="531" y="179"/>
                  </a:lnTo>
                  <a:lnTo>
                    <a:pt x="522" y="184"/>
                  </a:lnTo>
                  <a:lnTo>
                    <a:pt x="515" y="188"/>
                  </a:lnTo>
                  <a:lnTo>
                    <a:pt x="506" y="192"/>
                  </a:lnTo>
                  <a:lnTo>
                    <a:pt x="497" y="195"/>
                  </a:lnTo>
                  <a:lnTo>
                    <a:pt x="489" y="196"/>
                  </a:lnTo>
                  <a:lnTo>
                    <a:pt x="480" y="196"/>
                  </a:lnTo>
                  <a:lnTo>
                    <a:pt x="471" y="195"/>
                  </a:lnTo>
                  <a:lnTo>
                    <a:pt x="471" y="195"/>
                  </a:lnTo>
                  <a:lnTo>
                    <a:pt x="464" y="193"/>
                  </a:lnTo>
                  <a:lnTo>
                    <a:pt x="455" y="188"/>
                  </a:lnTo>
                  <a:lnTo>
                    <a:pt x="449" y="184"/>
                  </a:lnTo>
                  <a:lnTo>
                    <a:pt x="441" y="179"/>
                  </a:lnTo>
                  <a:lnTo>
                    <a:pt x="436" y="171"/>
                  </a:lnTo>
                  <a:lnTo>
                    <a:pt x="430" y="165"/>
                  </a:lnTo>
                  <a:lnTo>
                    <a:pt x="425" y="156"/>
                  </a:lnTo>
                  <a:lnTo>
                    <a:pt x="421" y="147"/>
                  </a:lnTo>
                  <a:lnTo>
                    <a:pt x="418" y="139"/>
                  </a:lnTo>
                  <a:lnTo>
                    <a:pt x="414" y="129"/>
                  </a:lnTo>
                  <a:lnTo>
                    <a:pt x="412" y="119"/>
                  </a:lnTo>
                  <a:lnTo>
                    <a:pt x="410" y="110"/>
                  </a:lnTo>
                  <a:lnTo>
                    <a:pt x="409" y="100"/>
                  </a:lnTo>
                  <a:lnTo>
                    <a:pt x="409" y="90"/>
                  </a:lnTo>
                  <a:lnTo>
                    <a:pt x="410" y="80"/>
                  </a:lnTo>
                  <a:lnTo>
                    <a:pt x="411" y="71"/>
                  </a:lnTo>
                  <a:lnTo>
                    <a:pt x="411" y="71"/>
                  </a:lnTo>
                  <a:lnTo>
                    <a:pt x="413" y="62"/>
                  </a:lnTo>
                  <a:lnTo>
                    <a:pt x="416" y="54"/>
                  </a:lnTo>
                  <a:lnTo>
                    <a:pt x="421" y="46"/>
                  </a:lnTo>
                  <a:lnTo>
                    <a:pt x="425" y="38"/>
                  </a:lnTo>
                  <a:lnTo>
                    <a:pt x="430" y="32"/>
                  </a:lnTo>
                  <a:lnTo>
                    <a:pt x="436" y="25"/>
                  </a:lnTo>
                  <a:lnTo>
                    <a:pt x="442" y="20"/>
                  </a:lnTo>
                  <a:lnTo>
                    <a:pt x="449" y="15"/>
                  </a:lnTo>
                  <a:lnTo>
                    <a:pt x="455" y="10"/>
                  </a:lnTo>
                  <a:lnTo>
                    <a:pt x="463" y="7"/>
                  </a:lnTo>
                  <a:lnTo>
                    <a:pt x="470" y="4"/>
                  </a:lnTo>
                  <a:lnTo>
                    <a:pt x="479" y="2"/>
                  </a:lnTo>
                  <a:lnTo>
                    <a:pt x="487" y="1"/>
                  </a:lnTo>
                  <a:lnTo>
                    <a:pt x="495" y="0"/>
                  </a:lnTo>
                  <a:lnTo>
                    <a:pt x="504" y="1"/>
                  </a:lnTo>
                  <a:lnTo>
                    <a:pt x="512" y="2"/>
                  </a:lnTo>
                  <a:lnTo>
                    <a:pt x="512" y="2"/>
                  </a:lnTo>
                  <a:close/>
                  <a:moveTo>
                    <a:pt x="503" y="239"/>
                  </a:moveTo>
                  <a:lnTo>
                    <a:pt x="503" y="239"/>
                  </a:lnTo>
                  <a:lnTo>
                    <a:pt x="510" y="242"/>
                  </a:lnTo>
                  <a:lnTo>
                    <a:pt x="522" y="246"/>
                  </a:lnTo>
                  <a:lnTo>
                    <a:pt x="534" y="253"/>
                  </a:lnTo>
                  <a:lnTo>
                    <a:pt x="539" y="257"/>
                  </a:lnTo>
                  <a:lnTo>
                    <a:pt x="545" y="262"/>
                  </a:lnTo>
                  <a:lnTo>
                    <a:pt x="545" y="262"/>
                  </a:lnTo>
                  <a:lnTo>
                    <a:pt x="614" y="330"/>
                  </a:lnTo>
                  <a:lnTo>
                    <a:pt x="627" y="340"/>
                  </a:lnTo>
                  <a:lnTo>
                    <a:pt x="637" y="349"/>
                  </a:lnTo>
                  <a:lnTo>
                    <a:pt x="647" y="356"/>
                  </a:lnTo>
                  <a:lnTo>
                    <a:pt x="657" y="362"/>
                  </a:lnTo>
                  <a:lnTo>
                    <a:pt x="667" y="366"/>
                  </a:lnTo>
                  <a:lnTo>
                    <a:pt x="677" y="368"/>
                  </a:lnTo>
                  <a:lnTo>
                    <a:pt x="688" y="370"/>
                  </a:lnTo>
                  <a:lnTo>
                    <a:pt x="701" y="372"/>
                  </a:lnTo>
                  <a:lnTo>
                    <a:pt x="733" y="372"/>
                  </a:lnTo>
                  <a:lnTo>
                    <a:pt x="778" y="369"/>
                  </a:lnTo>
                  <a:lnTo>
                    <a:pt x="778" y="369"/>
                  </a:lnTo>
                  <a:lnTo>
                    <a:pt x="786" y="370"/>
                  </a:lnTo>
                  <a:lnTo>
                    <a:pt x="794" y="373"/>
                  </a:lnTo>
                  <a:lnTo>
                    <a:pt x="800" y="376"/>
                  </a:lnTo>
                  <a:lnTo>
                    <a:pt x="807" y="381"/>
                  </a:lnTo>
                  <a:lnTo>
                    <a:pt x="810" y="388"/>
                  </a:lnTo>
                  <a:lnTo>
                    <a:pt x="813" y="394"/>
                  </a:lnTo>
                  <a:lnTo>
                    <a:pt x="815" y="402"/>
                  </a:lnTo>
                  <a:lnTo>
                    <a:pt x="816" y="409"/>
                  </a:lnTo>
                  <a:lnTo>
                    <a:pt x="816" y="418"/>
                  </a:lnTo>
                  <a:lnTo>
                    <a:pt x="814" y="425"/>
                  </a:lnTo>
                  <a:lnTo>
                    <a:pt x="812" y="432"/>
                  </a:lnTo>
                  <a:lnTo>
                    <a:pt x="809" y="438"/>
                  </a:lnTo>
                  <a:lnTo>
                    <a:pt x="805" y="445"/>
                  </a:lnTo>
                  <a:lnTo>
                    <a:pt x="798" y="449"/>
                  </a:lnTo>
                  <a:lnTo>
                    <a:pt x="792" y="452"/>
                  </a:lnTo>
                  <a:lnTo>
                    <a:pt x="784" y="453"/>
                  </a:lnTo>
                  <a:lnTo>
                    <a:pt x="784" y="453"/>
                  </a:lnTo>
                  <a:lnTo>
                    <a:pt x="738" y="459"/>
                  </a:lnTo>
                  <a:lnTo>
                    <a:pt x="701" y="462"/>
                  </a:lnTo>
                  <a:lnTo>
                    <a:pt x="686" y="462"/>
                  </a:lnTo>
                  <a:lnTo>
                    <a:pt x="671" y="462"/>
                  </a:lnTo>
                  <a:lnTo>
                    <a:pt x="658" y="462"/>
                  </a:lnTo>
                  <a:lnTo>
                    <a:pt x="646" y="460"/>
                  </a:lnTo>
                  <a:lnTo>
                    <a:pt x="634" y="457"/>
                  </a:lnTo>
                  <a:lnTo>
                    <a:pt x="622" y="452"/>
                  </a:lnTo>
                  <a:lnTo>
                    <a:pt x="610" y="447"/>
                  </a:lnTo>
                  <a:lnTo>
                    <a:pt x="599" y="441"/>
                  </a:lnTo>
                  <a:lnTo>
                    <a:pt x="586" y="431"/>
                  </a:lnTo>
                  <a:lnTo>
                    <a:pt x="571" y="421"/>
                  </a:lnTo>
                  <a:lnTo>
                    <a:pt x="538" y="393"/>
                  </a:lnTo>
                  <a:lnTo>
                    <a:pt x="516" y="514"/>
                  </a:lnTo>
                  <a:lnTo>
                    <a:pt x="516" y="514"/>
                  </a:lnTo>
                  <a:lnTo>
                    <a:pt x="516" y="521"/>
                  </a:lnTo>
                  <a:lnTo>
                    <a:pt x="518" y="528"/>
                  </a:lnTo>
                  <a:lnTo>
                    <a:pt x="521" y="533"/>
                  </a:lnTo>
                  <a:lnTo>
                    <a:pt x="526" y="538"/>
                  </a:lnTo>
                  <a:lnTo>
                    <a:pt x="526" y="538"/>
                  </a:lnTo>
                  <a:lnTo>
                    <a:pt x="575" y="558"/>
                  </a:lnTo>
                  <a:lnTo>
                    <a:pt x="614" y="576"/>
                  </a:lnTo>
                  <a:lnTo>
                    <a:pt x="631" y="585"/>
                  </a:lnTo>
                  <a:lnTo>
                    <a:pt x="646" y="595"/>
                  </a:lnTo>
                  <a:lnTo>
                    <a:pt x="660" y="604"/>
                  </a:lnTo>
                  <a:lnTo>
                    <a:pt x="673" y="616"/>
                  </a:lnTo>
                  <a:lnTo>
                    <a:pt x="685" y="629"/>
                  </a:lnTo>
                  <a:lnTo>
                    <a:pt x="696" y="644"/>
                  </a:lnTo>
                  <a:lnTo>
                    <a:pt x="706" y="662"/>
                  </a:lnTo>
                  <a:lnTo>
                    <a:pt x="716" y="682"/>
                  </a:lnTo>
                  <a:lnTo>
                    <a:pt x="727" y="705"/>
                  </a:lnTo>
                  <a:lnTo>
                    <a:pt x="738" y="732"/>
                  </a:lnTo>
                  <a:lnTo>
                    <a:pt x="748" y="762"/>
                  </a:lnTo>
                  <a:lnTo>
                    <a:pt x="759" y="796"/>
                  </a:lnTo>
                  <a:lnTo>
                    <a:pt x="759" y="796"/>
                  </a:lnTo>
                  <a:lnTo>
                    <a:pt x="762" y="808"/>
                  </a:lnTo>
                  <a:lnTo>
                    <a:pt x="764" y="819"/>
                  </a:lnTo>
                  <a:lnTo>
                    <a:pt x="761" y="829"/>
                  </a:lnTo>
                  <a:lnTo>
                    <a:pt x="758" y="837"/>
                  </a:lnTo>
                  <a:lnTo>
                    <a:pt x="753" y="846"/>
                  </a:lnTo>
                  <a:lnTo>
                    <a:pt x="746" y="852"/>
                  </a:lnTo>
                  <a:lnTo>
                    <a:pt x="739" y="859"/>
                  </a:lnTo>
                  <a:lnTo>
                    <a:pt x="730" y="863"/>
                  </a:lnTo>
                  <a:lnTo>
                    <a:pt x="722" y="866"/>
                  </a:lnTo>
                  <a:lnTo>
                    <a:pt x="712" y="869"/>
                  </a:lnTo>
                  <a:lnTo>
                    <a:pt x="702" y="869"/>
                  </a:lnTo>
                  <a:lnTo>
                    <a:pt x="692" y="866"/>
                  </a:lnTo>
                  <a:lnTo>
                    <a:pt x="684" y="863"/>
                  </a:lnTo>
                  <a:lnTo>
                    <a:pt x="675" y="858"/>
                  </a:lnTo>
                  <a:lnTo>
                    <a:pt x="669" y="850"/>
                  </a:lnTo>
                  <a:lnTo>
                    <a:pt x="662" y="841"/>
                  </a:lnTo>
                  <a:lnTo>
                    <a:pt x="662" y="841"/>
                  </a:lnTo>
                  <a:lnTo>
                    <a:pt x="645" y="807"/>
                  </a:lnTo>
                  <a:lnTo>
                    <a:pt x="629" y="778"/>
                  </a:lnTo>
                  <a:lnTo>
                    <a:pt x="614" y="754"/>
                  </a:lnTo>
                  <a:lnTo>
                    <a:pt x="600" y="733"/>
                  </a:lnTo>
                  <a:lnTo>
                    <a:pt x="586" y="715"/>
                  </a:lnTo>
                  <a:lnTo>
                    <a:pt x="571" y="700"/>
                  </a:lnTo>
                  <a:lnTo>
                    <a:pt x="556" y="687"/>
                  </a:lnTo>
                  <a:lnTo>
                    <a:pt x="539" y="677"/>
                  </a:lnTo>
                  <a:lnTo>
                    <a:pt x="521" y="668"/>
                  </a:lnTo>
                  <a:lnTo>
                    <a:pt x="502" y="659"/>
                  </a:lnTo>
                  <a:lnTo>
                    <a:pt x="479" y="651"/>
                  </a:lnTo>
                  <a:lnTo>
                    <a:pt x="453" y="642"/>
                  </a:lnTo>
                  <a:lnTo>
                    <a:pt x="393" y="624"/>
                  </a:lnTo>
                  <a:lnTo>
                    <a:pt x="314" y="598"/>
                  </a:lnTo>
                  <a:lnTo>
                    <a:pt x="314" y="598"/>
                  </a:lnTo>
                  <a:lnTo>
                    <a:pt x="303" y="591"/>
                  </a:lnTo>
                  <a:lnTo>
                    <a:pt x="296" y="584"/>
                  </a:lnTo>
                  <a:lnTo>
                    <a:pt x="288" y="576"/>
                  </a:lnTo>
                  <a:lnTo>
                    <a:pt x="283" y="567"/>
                  </a:lnTo>
                  <a:lnTo>
                    <a:pt x="278" y="557"/>
                  </a:lnTo>
                  <a:lnTo>
                    <a:pt x="276" y="547"/>
                  </a:lnTo>
                  <a:lnTo>
                    <a:pt x="274" y="535"/>
                  </a:lnTo>
                  <a:lnTo>
                    <a:pt x="274" y="525"/>
                  </a:lnTo>
                  <a:lnTo>
                    <a:pt x="312" y="317"/>
                  </a:lnTo>
                  <a:lnTo>
                    <a:pt x="312" y="317"/>
                  </a:lnTo>
                  <a:lnTo>
                    <a:pt x="283" y="326"/>
                  </a:lnTo>
                  <a:lnTo>
                    <a:pt x="261" y="334"/>
                  </a:lnTo>
                  <a:lnTo>
                    <a:pt x="253" y="338"/>
                  </a:lnTo>
                  <a:lnTo>
                    <a:pt x="245" y="344"/>
                  </a:lnTo>
                  <a:lnTo>
                    <a:pt x="240" y="349"/>
                  </a:lnTo>
                  <a:lnTo>
                    <a:pt x="235" y="354"/>
                  </a:lnTo>
                  <a:lnTo>
                    <a:pt x="231" y="362"/>
                  </a:lnTo>
                  <a:lnTo>
                    <a:pt x="228" y="370"/>
                  </a:lnTo>
                  <a:lnTo>
                    <a:pt x="225" y="380"/>
                  </a:lnTo>
                  <a:lnTo>
                    <a:pt x="222" y="391"/>
                  </a:lnTo>
                  <a:lnTo>
                    <a:pt x="217" y="420"/>
                  </a:lnTo>
                  <a:lnTo>
                    <a:pt x="211" y="458"/>
                  </a:lnTo>
                  <a:lnTo>
                    <a:pt x="211" y="458"/>
                  </a:lnTo>
                  <a:lnTo>
                    <a:pt x="208" y="465"/>
                  </a:lnTo>
                  <a:lnTo>
                    <a:pt x="205" y="472"/>
                  </a:lnTo>
                  <a:lnTo>
                    <a:pt x="200" y="477"/>
                  </a:lnTo>
                  <a:lnTo>
                    <a:pt x="193" y="482"/>
                  </a:lnTo>
                  <a:lnTo>
                    <a:pt x="187" y="485"/>
                  </a:lnTo>
                  <a:lnTo>
                    <a:pt x="179" y="487"/>
                  </a:lnTo>
                  <a:lnTo>
                    <a:pt x="172" y="488"/>
                  </a:lnTo>
                  <a:lnTo>
                    <a:pt x="164" y="487"/>
                  </a:lnTo>
                  <a:lnTo>
                    <a:pt x="157" y="486"/>
                  </a:lnTo>
                  <a:lnTo>
                    <a:pt x="149" y="483"/>
                  </a:lnTo>
                  <a:lnTo>
                    <a:pt x="143" y="479"/>
                  </a:lnTo>
                  <a:lnTo>
                    <a:pt x="136" y="474"/>
                  </a:lnTo>
                  <a:lnTo>
                    <a:pt x="132" y="467"/>
                  </a:lnTo>
                  <a:lnTo>
                    <a:pt x="129" y="461"/>
                  </a:lnTo>
                  <a:lnTo>
                    <a:pt x="126" y="452"/>
                  </a:lnTo>
                  <a:lnTo>
                    <a:pt x="126" y="443"/>
                  </a:lnTo>
                  <a:lnTo>
                    <a:pt x="126" y="443"/>
                  </a:lnTo>
                  <a:lnTo>
                    <a:pt x="130" y="413"/>
                  </a:lnTo>
                  <a:lnTo>
                    <a:pt x="134" y="386"/>
                  </a:lnTo>
                  <a:lnTo>
                    <a:pt x="138" y="362"/>
                  </a:lnTo>
                  <a:lnTo>
                    <a:pt x="143" y="341"/>
                  </a:lnTo>
                  <a:lnTo>
                    <a:pt x="149" y="323"/>
                  </a:lnTo>
                  <a:lnTo>
                    <a:pt x="157" y="307"/>
                  </a:lnTo>
                  <a:lnTo>
                    <a:pt x="165" y="293"/>
                  </a:lnTo>
                  <a:lnTo>
                    <a:pt x="175" y="281"/>
                  </a:lnTo>
                  <a:lnTo>
                    <a:pt x="187" y="269"/>
                  </a:lnTo>
                  <a:lnTo>
                    <a:pt x="201" y="259"/>
                  </a:lnTo>
                  <a:lnTo>
                    <a:pt x="216" y="250"/>
                  </a:lnTo>
                  <a:lnTo>
                    <a:pt x="234" y="241"/>
                  </a:lnTo>
                  <a:lnTo>
                    <a:pt x="255" y="231"/>
                  </a:lnTo>
                  <a:lnTo>
                    <a:pt x="278" y="223"/>
                  </a:lnTo>
                  <a:lnTo>
                    <a:pt x="333" y="201"/>
                  </a:lnTo>
                  <a:lnTo>
                    <a:pt x="333" y="201"/>
                  </a:lnTo>
                  <a:lnTo>
                    <a:pt x="343" y="199"/>
                  </a:lnTo>
                  <a:lnTo>
                    <a:pt x="355" y="199"/>
                  </a:lnTo>
                  <a:lnTo>
                    <a:pt x="369" y="200"/>
                  </a:lnTo>
                  <a:lnTo>
                    <a:pt x="382" y="202"/>
                  </a:lnTo>
                  <a:lnTo>
                    <a:pt x="407" y="208"/>
                  </a:lnTo>
                  <a:lnTo>
                    <a:pt x="423" y="213"/>
                  </a:lnTo>
                  <a:lnTo>
                    <a:pt x="472" y="300"/>
                  </a:lnTo>
                  <a:lnTo>
                    <a:pt x="503" y="239"/>
                  </a:lnTo>
                  <a:lnTo>
                    <a:pt x="503" y="23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grpSp>
      <p:pic>
        <p:nvPicPr>
          <p:cNvPr id="16" name="图片占位符 36"/>
          <p:cNvPicPr>
            <a:picLocks noGrp="1" noChangeAspect="1"/>
          </p:cNvPicPr>
          <p:nvPr/>
        </p:nvPicPr>
        <p:blipFill>
          <a:blip r:embed="rId1" cstate="print">
            <a:extLst>
              <a:ext uri="{28A0092B-C50C-407E-A947-70E740481C1C}">
                <a14:useLocalDpi xmlns:a14="http://schemas.microsoft.com/office/drawing/2010/main" val="0"/>
              </a:ext>
            </a:extLst>
          </a:blip>
          <a:stretch>
            <a:fillRect/>
          </a:stretch>
        </p:blipFill>
        <p:spPr>
          <a:xfrm>
            <a:off x="4838264" y="2678420"/>
            <a:ext cx="2005124" cy="2044565"/>
          </a:xfrm>
          <a:custGeom>
            <a:avLst/>
            <a:gdLst>
              <a:gd name="connsiteX0" fmla="*/ 1002562 w 2005124"/>
              <a:gd name="connsiteY0" fmla="*/ 0 h 2005124"/>
              <a:gd name="connsiteX1" fmla="*/ 2005124 w 2005124"/>
              <a:gd name="connsiteY1" fmla="*/ 1002562 h 2005124"/>
              <a:gd name="connsiteX2" fmla="*/ 1002562 w 2005124"/>
              <a:gd name="connsiteY2" fmla="*/ 2005124 h 2005124"/>
              <a:gd name="connsiteX3" fmla="*/ 0 w 2005124"/>
              <a:gd name="connsiteY3" fmla="*/ 1002562 h 2005124"/>
              <a:gd name="connsiteX4" fmla="*/ 1002562 w 2005124"/>
              <a:gd name="connsiteY4" fmla="*/ 0 h 200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5124" h="2005124">
                <a:moveTo>
                  <a:pt x="1002562" y="0"/>
                </a:moveTo>
                <a:cubicBezTo>
                  <a:pt x="1556262" y="0"/>
                  <a:pt x="2005124" y="448862"/>
                  <a:pt x="2005124" y="1002562"/>
                </a:cubicBezTo>
                <a:cubicBezTo>
                  <a:pt x="2005124" y="1556262"/>
                  <a:pt x="1556262" y="2005124"/>
                  <a:pt x="1002562" y="2005124"/>
                </a:cubicBezTo>
                <a:cubicBezTo>
                  <a:pt x="448862" y="2005124"/>
                  <a:pt x="0" y="1556262"/>
                  <a:pt x="0" y="1002562"/>
                </a:cubicBezTo>
                <a:cubicBezTo>
                  <a:pt x="0" y="448862"/>
                  <a:pt x="448862" y="0"/>
                  <a:pt x="1002562" y="0"/>
                </a:cubicBezTo>
                <a:close/>
              </a:path>
            </a:pathLst>
          </a:custGeom>
        </p:spPr>
      </p:pic>
      <p:grpSp>
        <p:nvGrpSpPr>
          <p:cNvPr id="17" name="组合 16"/>
          <p:cNvGrpSpPr/>
          <p:nvPr/>
        </p:nvGrpSpPr>
        <p:grpSpPr>
          <a:xfrm>
            <a:off x="1044449" y="2304316"/>
            <a:ext cx="3028561" cy="973145"/>
            <a:chOff x="-392770" y="2993981"/>
            <a:chExt cx="3028561" cy="973145"/>
          </a:xfrm>
        </p:grpSpPr>
        <p:sp>
          <p:nvSpPr>
            <p:cNvPr id="18" name="TextBox 66"/>
            <p:cNvSpPr txBox="1"/>
            <p:nvPr/>
          </p:nvSpPr>
          <p:spPr>
            <a:xfrm>
              <a:off x="-249442" y="2993981"/>
              <a:ext cx="2876556" cy="412421"/>
            </a:xfrm>
            <a:prstGeom prst="rect">
              <a:avLst/>
            </a:prstGeom>
            <a:noFill/>
          </p:spPr>
          <p:txBody>
            <a:bodyPr wrap="square" rtlCol="0">
              <a:spAutoFit/>
            </a:bodyPr>
            <a:lstStyle/>
            <a:p>
              <a:pPr algn="r">
                <a:lnSpc>
                  <a:spcPct val="130000"/>
                </a:lnSpc>
              </a:pPr>
              <a:r>
                <a:rPr lang="zh-CN" altLang="en-US" sz="1600" b="1" dirty="0">
                  <a:solidFill>
                    <a:srgbClr val="EED9D8"/>
                  </a:solidFill>
                  <a:latin typeface="思源黑体 CN Normal" panose="020B0400000000000000" pitchFamily="34" charset="-122"/>
                  <a:ea typeface="思源黑体 CN Normal" panose="020B0400000000000000" pitchFamily="34" charset="-122"/>
                  <a:sym typeface="Arial" panose="020B0604020202020204" pitchFamily="34" charset="0"/>
                </a:rPr>
                <a:t>相关标题文字</a:t>
              </a:r>
              <a:endParaRPr lang="en-GB" sz="1600" b="1" dirty="0">
                <a:solidFill>
                  <a:srgbClr val="EED9D8"/>
                </a:solidFill>
                <a:latin typeface="思源黑体 CN Normal" panose="020B0400000000000000" pitchFamily="34" charset="-122"/>
                <a:ea typeface="思源黑体 CN Normal" panose="020B0400000000000000" pitchFamily="34" charset="-122"/>
                <a:sym typeface="Arial" panose="020B0604020202020204" pitchFamily="34" charset="0"/>
              </a:endParaRPr>
            </a:p>
          </p:txBody>
        </p:sp>
        <p:sp>
          <p:nvSpPr>
            <p:cNvPr id="19" name="Rectangle 67"/>
            <p:cNvSpPr/>
            <p:nvPr/>
          </p:nvSpPr>
          <p:spPr>
            <a:xfrm>
              <a:off x="-392770" y="3320795"/>
              <a:ext cx="3028561" cy="646331"/>
            </a:xfrm>
            <a:prstGeom prst="rect">
              <a:avLst/>
            </a:prstGeom>
          </p:spPr>
          <p:txBody>
            <a:bodyPr wrap="square">
              <a:spAutoFit/>
            </a:bodyPr>
            <a:lstStyle/>
            <a:p>
              <a:pPr algn="r">
                <a:lnSpc>
                  <a:spcPct val="150000"/>
                </a:lnSpc>
              </a:pPr>
              <a:r>
                <a:rPr lang="zh-CN" altLang="en-US" sz="1200" dirty="0">
                  <a:solidFill>
                    <a:srgbClr val="EED9D8"/>
                  </a:solidFill>
                  <a:latin typeface="思源黑体 CN Normal" panose="020B0400000000000000" pitchFamily="34" charset="-122"/>
                  <a:ea typeface="思源黑体 CN Normal" panose="020B0400000000000000" pitchFamily="34" charset="-122"/>
                  <a:cs typeface="华文黑体" pitchFamily="2" charset="-122"/>
                </a:rPr>
                <a:t>双击输入替换内容双击输入替换内容双击输入替换内容双击输入替换内容双击输入</a:t>
              </a:r>
              <a:endParaRPr lang="zh-CN" altLang="en-US" sz="1200" dirty="0">
                <a:solidFill>
                  <a:srgbClr val="EED9D8"/>
                </a:solidFill>
                <a:latin typeface="思源黑体 CN Normal" panose="020B0400000000000000" pitchFamily="34" charset="-122"/>
                <a:ea typeface="思源黑体 CN Normal" panose="020B0400000000000000" pitchFamily="34" charset="-122"/>
              </a:endParaRPr>
            </a:p>
          </p:txBody>
        </p:sp>
      </p:grpSp>
      <p:grpSp>
        <p:nvGrpSpPr>
          <p:cNvPr id="20" name="组合 19"/>
          <p:cNvGrpSpPr/>
          <p:nvPr/>
        </p:nvGrpSpPr>
        <p:grpSpPr>
          <a:xfrm>
            <a:off x="7754411" y="2341220"/>
            <a:ext cx="3028561" cy="954870"/>
            <a:chOff x="-392770" y="2983595"/>
            <a:chExt cx="3028561" cy="954870"/>
          </a:xfrm>
        </p:grpSpPr>
        <p:sp>
          <p:nvSpPr>
            <p:cNvPr id="21" name="TextBox 66"/>
            <p:cNvSpPr txBox="1"/>
            <p:nvPr/>
          </p:nvSpPr>
          <p:spPr>
            <a:xfrm>
              <a:off x="-392770" y="2983595"/>
              <a:ext cx="2876556" cy="386452"/>
            </a:xfrm>
            <a:prstGeom prst="rect">
              <a:avLst/>
            </a:prstGeom>
            <a:noFill/>
          </p:spPr>
          <p:txBody>
            <a:bodyPr wrap="square" rtlCol="0">
              <a:spAutoFit/>
            </a:bodyPr>
            <a:lstStyle/>
            <a:p>
              <a:pPr>
                <a:lnSpc>
                  <a:spcPct val="130000"/>
                </a:lnSpc>
              </a:pPr>
              <a:r>
                <a:rPr lang="zh-CN" altLang="en-US" sz="1600" b="1" dirty="0">
                  <a:solidFill>
                    <a:srgbClr val="EED9D8"/>
                  </a:solidFill>
                  <a:latin typeface="思源黑体 CN Normal" panose="020B0400000000000000" pitchFamily="34" charset="-122"/>
                  <a:ea typeface="思源黑体 CN Normal" panose="020B0400000000000000" pitchFamily="34" charset="-122"/>
                  <a:sym typeface="Arial" panose="020B0604020202020204" pitchFamily="34" charset="0"/>
                </a:rPr>
                <a:t>相关标题文字</a:t>
              </a:r>
              <a:endParaRPr lang="en-GB" sz="1600" b="1" dirty="0">
                <a:solidFill>
                  <a:srgbClr val="EED9D8"/>
                </a:solidFill>
                <a:latin typeface="思源黑体 CN Normal" panose="020B0400000000000000" pitchFamily="34" charset="-122"/>
                <a:ea typeface="思源黑体 CN Normal" panose="020B0400000000000000" pitchFamily="34" charset="-122"/>
                <a:sym typeface="Arial" panose="020B0604020202020204" pitchFamily="34" charset="0"/>
              </a:endParaRPr>
            </a:p>
          </p:txBody>
        </p:sp>
        <p:sp>
          <p:nvSpPr>
            <p:cNvPr id="22" name="Rectangle 67"/>
            <p:cNvSpPr/>
            <p:nvPr/>
          </p:nvSpPr>
          <p:spPr>
            <a:xfrm>
              <a:off x="-392770" y="3320795"/>
              <a:ext cx="3028561" cy="617670"/>
            </a:xfrm>
            <a:prstGeom prst="rect">
              <a:avLst/>
            </a:prstGeom>
          </p:spPr>
          <p:txBody>
            <a:bodyPr wrap="square">
              <a:spAutoFit/>
            </a:bodyPr>
            <a:lstStyle/>
            <a:p>
              <a:pPr>
                <a:lnSpc>
                  <a:spcPct val="150000"/>
                </a:lnSpc>
              </a:pPr>
              <a:r>
                <a:rPr lang="zh-CN" altLang="en-US" sz="1200" dirty="0">
                  <a:solidFill>
                    <a:srgbClr val="EED9D8"/>
                  </a:solidFill>
                  <a:latin typeface="思源黑体 CN Normal" panose="020B0400000000000000" pitchFamily="34" charset="-122"/>
                  <a:ea typeface="思源黑体 CN Normal" panose="020B0400000000000000" pitchFamily="34" charset="-122"/>
                  <a:cs typeface="华文黑体" pitchFamily="2" charset="-122"/>
                </a:rPr>
                <a:t>双击输入替换内容双击输入替换内容双击输入替换内容双击输入替换内容双击输入</a:t>
              </a:r>
              <a:endParaRPr lang="zh-CN" altLang="en-US" sz="1200" dirty="0">
                <a:solidFill>
                  <a:srgbClr val="EED9D8"/>
                </a:solidFill>
                <a:latin typeface="思源黑体 CN Normal" panose="020B0400000000000000" pitchFamily="34" charset="-122"/>
                <a:ea typeface="思源黑体 CN Normal" panose="020B0400000000000000"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childTnLst>
                          </p:cTn>
                        </p:par>
                        <p:par>
                          <p:cTn id="11" fill="hold">
                            <p:stCondLst>
                              <p:cond delay="500"/>
                            </p:stCondLst>
                            <p:childTnLst>
                              <p:par>
                                <p:cTn id="12" presetID="2" presetClass="entr" presetSubtype="4" fill="hold" nodeType="after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500" fill="hold"/>
                                        <p:tgtEl>
                                          <p:spTgt spid="17"/>
                                        </p:tgtEl>
                                        <p:attrNameLst>
                                          <p:attrName>ppt_x</p:attrName>
                                        </p:attrNameLst>
                                      </p:cBhvr>
                                      <p:tavLst>
                                        <p:tav tm="0">
                                          <p:val>
                                            <p:strVal val="#ppt_x"/>
                                          </p:val>
                                        </p:tav>
                                        <p:tav tm="100000">
                                          <p:val>
                                            <p:strVal val="#ppt_x"/>
                                          </p:val>
                                        </p:tav>
                                      </p:tavLst>
                                    </p:anim>
                                    <p:anim calcmode="lin" valueType="num">
                                      <p:cBhvr additive="base">
                                        <p:cTn id="15" dur="500" fill="hold"/>
                                        <p:tgtEl>
                                          <p:spTgt spid="17"/>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2" presetClass="entr" presetSubtype="4"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184587" y="1666404"/>
            <a:ext cx="5822826" cy="2212363"/>
            <a:chOff x="1670113" y="1572136"/>
            <a:chExt cx="5822826" cy="2212363"/>
          </a:xfrm>
        </p:grpSpPr>
        <p:sp>
          <p:nvSpPr>
            <p:cNvPr id="3" name="六边形 2"/>
            <p:cNvSpPr/>
            <p:nvPr/>
          </p:nvSpPr>
          <p:spPr>
            <a:xfrm rot="5400000">
              <a:off x="3635723" y="1973112"/>
              <a:ext cx="1891602" cy="1731172"/>
            </a:xfrm>
            <a:prstGeom prst="hexagon">
              <a:avLst>
                <a:gd name="adj" fmla="val 26180"/>
                <a:gd name="vf" fmla="val 115470"/>
              </a:avLst>
            </a:prstGeom>
            <a:solidFill>
              <a:srgbClr val="CC8D8A"/>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schemeClr val="bg1"/>
                </a:solidFill>
                <a:cs typeface="+mn-ea"/>
                <a:sym typeface="+mn-lt"/>
              </a:endParaRPr>
            </a:p>
          </p:txBody>
        </p:sp>
        <p:sp>
          <p:nvSpPr>
            <p:cNvPr id="4" name="六边形 3"/>
            <p:cNvSpPr/>
            <p:nvPr/>
          </p:nvSpPr>
          <p:spPr>
            <a:xfrm rot="5400000">
              <a:off x="1635231" y="1607018"/>
              <a:ext cx="822572" cy="752808"/>
            </a:xfrm>
            <a:prstGeom prst="hexagon">
              <a:avLst>
                <a:gd name="adj" fmla="val 26180"/>
                <a:gd name="vf" fmla="val 115470"/>
              </a:avLst>
            </a:prstGeom>
            <a:noFill/>
            <a:ln w="19050">
              <a:solidFill>
                <a:srgbClr val="CC8D8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schemeClr val="bg1"/>
                </a:solidFill>
                <a:cs typeface="+mn-ea"/>
                <a:sym typeface="+mn-lt"/>
              </a:endParaRPr>
            </a:p>
          </p:txBody>
        </p:sp>
        <p:sp>
          <p:nvSpPr>
            <p:cNvPr id="5" name="六边形 4"/>
            <p:cNvSpPr/>
            <p:nvPr/>
          </p:nvSpPr>
          <p:spPr>
            <a:xfrm rot="5400000">
              <a:off x="6705249" y="1607018"/>
              <a:ext cx="822572" cy="752808"/>
            </a:xfrm>
            <a:prstGeom prst="hexagon">
              <a:avLst>
                <a:gd name="adj" fmla="val 26180"/>
                <a:gd name="vf" fmla="val 115470"/>
              </a:avLst>
            </a:prstGeom>
            <a:noFill/>
            <a:ln w="19050">
              <a:solidFill>
                <a:srgbClr val="CC8D8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schemeClr val="bg1"/>
                </a:solidFill>
                <a:cs typeface="+mn-ea"/>
                <a:sym typeface="+mn-lt"/>
              </a:endParaRPr>
            </a:p>
          </p:txBody>
        </p:sp>
        <p:sp>
          <p:nvSpPr>
            <p:cNvPr id="6" name="六边形 5"/>
            <p:cNvSpPr/>
            <p:nvPr/>
          </p:nvSpPr>
          <p:spPr>
            <a:xfrm rot="5400000">
              <a:off x="3740526" y="2069026"/>
              <a:ext cx="1681995" cy="1539342"/>
            </a:xfrm>
            <a:prstGeom prst="hexagon">
              <a:avLst>
                <a:gd name="adj" fmla="val 26180"/>
                <a:gd name="vf" fmla="val 115470"/>
              </a:avLst>
            </a:prstGeom>
            <a:no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schemeClr val="bg1"/>
                </a:solidFill>
                <a:cs typeface="+mn-ea"/>
                <a:sym typeface="+mn-lt"/>
              </a:endParaRPr>
            </a:p>
          </p:txBody>
        </p:sp>
        <p:sp>
          <p:nvSpPr>
            <p:cNvPr id="7" name="manager_115901"/>
            <p:cNvSpPr>
              <a:spLocks noChangeAspect="1"/>
            </p:cNvSpPr>
            <p:nvPr/>
          </p:nvSpPr>
          <p:spPr bwMode="auto">
            <a:xfrm>
              <a:off x="6938431" y="1807922"/>
              <a:ext cx="356207" cy="351000"/>
            </a:xfrm>
            <a:custGeom>
              <a:avLst/>
              <a:gdLst>
                <a:gd name="connsiteX0" fmla="*/ 450937 w 608415"/>
                <a:gd name="connsiteY0" fmla="*/ 431207 h 599524"/>
                <a:gd name="connsiteX1" fmla="*/ 465072 w 608415"/>
                <a:gd name="connsiteY1" fmla="*/ 434276 h 599524"/>
                <a:gd name="connsiteX2" fmla="*/ 500562 w 608415"/>
                <a:gd name="connsiteY2" fmla="*/ 466344 h 599524"/>
                <a:gd name="connsiteX3" fmla="*/ 536052 w 608415"/>
                <a:gd name="connsiteY3" fmla="*/ 434276 h 599524"/>
                <a:gd name="connsiteX4" fmla="*/ 550187 w 608415"/>
                <a:gd name="connsiteY4" fmla="*/ 431207 h 599524"/>
                <a:gd name="connsiteX5" fmla="*/ 566626 w 608415"/>
                <a:gd name="connsiteY5" fmla="*/ 436271 h 599524"/>
                <a:gd name="connsiteX6" fmla="*/ 566933 w 608415"/>
                <a:gd name="connsiteY6" fmla="*/ 436271 h 599524"/>
                <a:gd name="connsiteX7" fmla="*/ 608415 w 608415"/>
                <a:gd name="connsiteY7" fmla="*/ 493808 h 599524"/>
                <a:gd name="connsiteX8" fmla="*/ 608415 w 608415"/>
                <a:gd name="connsiteY8" fmla="*/ 584794 h 599524"/>
                <a:gd name="connsiteX9" fmla="*/ 593666 w 608415"/>
                <a:gd name="connsiteY9" fmla="*/ 599524 h 599524"/>
                <a:gd name="connsiteX10" fmla="*/ 407304 w 608415"/>
                <a:gd name="connsiteY10" fmla="*/ 599524 h 599524"/>
                <a:gd name="connsiteX11" fmla="*/ 392555 w 608415"/>
                <a:gd name="connsiteY11" fmla="*/ 584794 h 599524"/>
                <a:gd name="connsiteX12" fmla="*/ 392555 w 608415"/>
                <a:gd name="connsiteY12" fmla="*/ 493808 h 599524"/>
                <a:gd name="connsiteX13" fmla="*/ 434191 w 608415"/>
                <a:gd name="connsiteY13" fmla="*/ 436271 h 599524"/>
                <a:gd name="connsiteX14" fmla="*/ 434498 w 608415"/>
                <a:gd name="connsiteY14" fmla="*/ 436271 h 599524"/>
                <a:gd name="connsiteX15" fmla="*/ 58228 w 608415"/>
                <a:gd name="connsiteY15" fmla="*/ 431207 h 599524"/>
                <a:gd name="connsiteX16" fmla="*/ 72363 w 608415"/>
                <a:gd name="connsiteY16" fmla="*/ 434276 h 599524"/>
                <a:gd name="connsiteX17" fmla="*/ 107853 w 608415"/>
                <a:gd name="connsiteY17" fmla="*/ 466344 h 599524"/>
                <a:gd name="connsiteX18" fmla="*/ 143343 w 608415"/>
                <a:gd name="connsiteY18" fmla="*/ 434276 h 599524"/>
                <a:gd name="connsiteX19" fmla="*/ 157478 w 608415"/>
                <a:gd name="connsiteY19" fmla="*/ 431207 h 599524"/>
                <a:gd name="connsiteX20" fmla="*/ 173917 w 608415"/>
                <a:gd name="connsiteY20" fmla="*/ 436271 h 599524"/>
                <a:gd name="connsiteX21" fmla="*/ 174224 w 608415"/>
                <a:gd name="connsiteY21" fmla="*/ 436271 h 599524"/>
                <a:gd name="connsiteX22" fmla="*/ 215860 w 608415"/>
                <a:gd name="connsiteY22" fmla="*/ 493808 h 599524"/>
                <a:gd name="connsiteX23" fmla="*/ 215860 w 608415"/>
                <a:gd name="connsiteY23" fmla="*/ 584794 h 599524"/>
                <a:gd name="connsiteX24" fmla="*/ 201111 w 608415"/>
                <a:gd name="connsiteY24" fmla="*/ 599524 h 599524"/>
                <a:gd name="connsiteX25" fmla="*/ 14749 w 608415"/>
                <a:gd name="connsiteY25" fmla="*/ 599524 h 599524"/>
                <a:gd name="connsiteX26" fmla="*/ 0 w 608415"/>
                <a:gd name="connsiteY26" fmla="*/ 584794 h 599524"/>
                <a:gd name="connsiteX27" fmla="*/ 0 w 608415"/>
                <a:gd name="connsiteY27" fmla="*/ 493808 h 599524"/>
                <a:gd name="connsiteX28" fmla="*/ 41482 w 608415"/>
                <a:gd name="connsiteY28" fmla="*/ 436271 h 599524"/>
                <a:gd name="connsiteX29" fmla="*/ 58228 w 608415"/>
                <a:gd name="connsiteY29" fmla="*/ 431207 h 599524"/>
                <a:gd name="connsiteX30" fmla="*/ 500592 w 608415"/>
                <a:gd name="connsiteY30" fmla="*/ 298704 h 599524"/>
                <a:gd name="connsiteX31" fmla="*/ 561914 w 608415"/>
                <a:gd name="connsiteY31" fmla="*/ 359920 h 599524"/>
                <a:gd name="connsiteX32" fmla="*/ 500592 w 608415"/>
                <a:gd name="connsiteY32" fmla="*/ 421136 h 599524"/>
                <a:gd name="connsiteX33" fmla="*/ 439270 w 608415"/>
                <a:gd name="connsiteY33" fmla="*/ 359920 h 599524"/>
                <a:gd name="connsiteX34" fmla="*/ 500592 w 608415"/>
                <a:gd name="connsiteY34" fmla="*/ 298704 h 599524"/>
                <a:gd name="connsiteX35" fmla="*/ 107859 w 608415"/>
                <a:gd name="connsiteY35" fmla="*/ 298704 h 599524"/>
                <a:gd name="connsiteX36" fmla="*/ 169145 w 608415"/>
                <a:gd name="connsiteY36" fmla="*/ 359920 h 599524"/>
                <a:gd name="connsiteX37" fmla="*/ 107859 w 608415"/>
                <a:gd name="connsiteY37" fmla="*/ 421136 h 599524"/>
                <a:gd name="connsiteX38" fmla="*/ 46573 w 608415"/>
                <a:gd name="connsiteY38" fmla="*/ 359920 h 599524"/>
                <a:gd name="connsiteX39" fmla="*/ 107859 w 608415"/>
                <a:gd name="connsiteY39" fmla="*/ 298704 h 599524"/>
                <a:gd name="connsiteX40" fmla="*/ 259823 w 608415"/>
                <a:gd name="connsiteY40" fmla="*/ 137299 h 599524"/>
                <a:gd name="connsiteX41" fmla="*/ 264585 w 608415"/>
                <a:gd name="connsiteY41" fmla="*/ 140674 h 599524"/>
                <a:gd name="connsiteX42" fmla="*/ 299152 w 608415"/>
                <a:gd name="connsiteY42" fmla="*/ 235187 h 599524"/>
                <a:gd name="connsiteX43" fmla="*/ 310827 w 608415"/>
                <a:gd name="connsiteY43" fmla="*/ 235187 h 599524"/>
                <a:gd name="connsiteX44" fmla="*/ 345240 w 608415"/>
                <a:gd name="connsiteY44" fmla="*/ 140674 h 599524"/>
                <a:gd name="connsiteX45" fmla="*/ 351538 w 608415"/>
                <a:gd name="connsiteY45" fmla="*/ 137606 h 599524"/>
                <a:gd name="connsiteX46" fmla="*/ 381956 w 608415"/>
                <a:gd name="connsiteY46" fmla="*/ 142515 h 599524"/>
                <a:gd name="connsiteX47" fmla="*/ 381956 w 608415"/>
                <a:gd name="connsiteY47" fmla="*/ 142669 h 599524"/>
                <a:gd name="connsiteX48" fmla="*/ 416829 w 608415"/>
                <a:gd name="connsiteY48" fmla="*/ 190539 h 599524"/>
                <a:gd name="connsiteX49" fmla="*/ 416829 w 608415"/>
                <a:gd name="connsiteY49" fmla="*/ 269402 h 599524"/>
                <a:gd name="connsiteX50" fmla="*/ 395475 w 608415"/>
                <a:gd name="connsiteY50" fmla="*/ 290729 h 599524"/>
                <a:gd name="connsiteX51" fmla="*/ 214350 w 608415"/>
                <a:gd name="connsiteY51" fmla="*/ 290729 h 599524"/>
                <a:gd name="connsiteX52" fmla="*/ 192996 w 608415"/>
                <a:gd name="connsiteY52" fmla="*/ 269402 h 599524"/>
                <a:gd name="connsiteX53" fmla="*/ 192996 w 608415"/>
                <a:gd name="connsiteY53" fmla="*/ 190846 h 599524"/>
                <a:gd name="connsiteX54" fmla="*/ 227869 w 608415"/>
                <a:gd name="connsiteY54" fmla="*/ 142515 h 599524"/>
                <a:gd name="connsiteX55" fmla="*/ 259823 w 608415"/>
                <a:gd name="connsiteY55" fmla="*/ 137299 h 599524"/>
                <a:gd name="connsiteX56" fmla="*/ 296840 w 608415"/>
                <a:gd name="connsiteY56" fmla="*/ 136191 h 599524"/>
                <a:gd name="connsiteX57" fmla="*/ 311576 w 608415"/>
                <a:gd name="connsiteY57" fmla="*/ 136191 h 599524"/>
                <a:gd name="connsiteX58" fmla="*/ 316795 w 608415"/>
                <a:gd name="connsiteY58" fmla="*/ 138339 h 599524"/>
                <a:gd name="connsiteX59" fmla="*/ 317562 w 608415"/>
                <a:gd name="connsiteY59" fmla="*/ 146317 h 599524"/>
                <a:gd name="connsiteX60" fmla="*/ 309887 w 608415"/>
                <a:gd name="connsiteY60" fmla="*/ 158131 h 599524"/>
                <a:gd name="connsiteX61" fmla="*/ 313418 w 608415"/>
                <a:gd name="connsiteY61" fmla="*/ 188971 h 599524"/>
                <a:gd name="connsiteX62" fmla="*/ 306203 w 608415"/>
                <a:gd name="connsiteY62" fmla="*/ 208149 h 599524"/>
                <a:gd name="connsiteX63" fmla="*/ 302212 w 608415"/>
                <a:gd name="connsiteY63" fmla="*/ 208149 h 599524"/>
                <a:gd name="connsiteX64" fmla="*/ 294998 w 608415"/>
                <a:gd name="connsiteY64" fmla="*/ 188971 h 599524"/>
                <a:gd name="connsiteX65" fmla="*/ 298528 w 608415"/>
                <a:gd name="connsiteY65" fmla="*/ 158131 h 599524"/>
                <a:gd name="connsiteX66" fmla="*/ 290853 w 608415"/>
                <a:gd name="connsiteY66" fmla="*/ 146317 h 599524"/>
                <a:gd name="connsiteX67" fmla="*/ 291621 w 608415"/>
                <a:gd name="connsiteY67" fmla="*/ 138339 h 599524"/>
                <a:gd name="connsiteX68" fmla="*/ 296840 w 608415"/>
                <a:gd name="connsiteY68" fmla="*/ 136191 h 599524"/>
                <a:gd name="connsiteX69" fmla="*/ 499462 w 608415"/>
                <a:gd name="connsiteY69" fmla="*/ 102326 h 599524"/>
                <a:gd name="connsiteX70" fmla="*/ 510259 w 608415"/>
                <a:gd name="connsiteY70" fmla="*/ 107696 h 599524"/>
                <a:gd name="connsiteX71" fmla="*/ 548990 w 608415"/>
                <a:gd name="connsiteY71" fmla="*/ 199288 h 599524"/>
                <a:gd name="connsiteX72" fmla="*/ 566203 w 608415"/>
                <a:gd name="connsiteY72" fmla="*/ 201743 h 599524"/>
                <a:gd name="connsiteX73" fmla="*/ 567587 w 608415"/>
                <a:gd name="connsiteY73" fmla="*/ 223836 h 599524"/>
                <a:gd name="connsiteX74" fmla="*/ 546069 w 608415"/>
                <a:gd name="connsiteY74" fmla="*/ 248383 h 599524"/>
                <a:gd name="connsiteX75" fmla="*/ 534235 w 608415"/>
                <a:gd name="connsiteY75" fmla="*/ 253753 h 599524"/>
                <a:gd name="connsiteX76" fmla="*/ 522401 w 608415"/>
                <a:gd name="connsiteY76" fmla="*/ 248383 h 599524"/>
                <a:gd name="connsiteX77" fmla="*/ 500883 w 608415"/>
                <a:gd name="connsiteY77" fmla="*/ 223836 h 599524"/>
                <a:gd name="connsiteX78" fmla="*/ 502420 w 608415"/>
                <a:gd name="connsiteY78" fmla="*/ 201743 h 599524"/>
                <a:gd name="connsiteX79" fmla="*/ 517329 w 608415"/>
                <a:gd name="connsiteY79" fmla="*/ 198521 h 599524"/>
                <a:gd name="connsiteX80" fmla="*/ 486590 w 608415"/>
                <a:gd name="connsiteY80" fmla="*/ 128408 h 599524"/>
                <a:gd name="connsiteX81" fmla="*/ 487973 w 608415"/>
                <a:gd name="connsiteY81" fmla="*/ 106162 h 599524"/>
                <a:gd name="connsiteX82" fmla="*/ 499462 w 608415"/>
                <a:gd name="connsiteY82" fmla="*/ 102326 h 599524"/>
                <a:gd name="connsiteX83" fmla="*/ 110422 w 608415"/>
                <a:gd name="connsiteY83" fmla="*/ 102326 h 599524"/>
                <a:gd name="connsiteX84" fmla="*/ 121853 w 608415"/>
                <a:gd name="connsiteY84" fmla="*/ 106162 h 599524"/>
                <a:gd name="connsiteX85" fmla="*/ 123236 w 608415"/>
                <a:gd name="connsiteY85" fmla="*/ 128408 h 599524"/>
                <a:gd name="connsiteX86" fmla="*/ 92497 w 608415"/>
                <a:gd name="connsiteY86" fmla="*/ 198521 h 599524"/>
                <a:gd name="connsiteX87" fmla="*/ 107406 w 608415"/>
                <a:gd name="connsiteY87" fmla="*/ 201743 h 599524"/>
                <a:gd name="connsiteX88" fmla="*/ 108943 w 608415"/>
                <a:gd name="connsiteY88" fmla="*/ 223836 h 599524"/>
                <a:gd name="connsiteX89" fmla="*/ 87425 w 608415"/>
                <a:gd name="connsiteY89" fmla="*/ 248383 h 599524"/>
                <a:gd name="connsiteX90" fmla="*/ 75591 w 608415"/>
                <a:gd name="connsiteY90" fmla="*/ 253753 h 599524"/>
                <a:gd name="connsiteX91" fmla="*/ 63757 w 608415"/>
                <a:gd name="connsiteY91" fmla="*/ 248383 h 599524"/>
                <a:gd name="connsiteX92" fmla="*/ 42239 w 608415"/>
                <a:gd name="connsiteY92" fmla="*/ 223836 h 599524"/>
                <a:gd name="connsiteX93" fmla="*/ 43623 w 608415"/>
                <a:gd name="connsiteY93" fmla="*/ 201743 h 599524"/>
                <a:gd name="connsiteX94" fmla="*/ 60836 w 608415"/>
                <a:gd name="connsiteY94" fmla="*/ 199288 h 599524"/>
                <a:gd name="connsiteX95" fmla="*/ 99567 w 608415"/>
                <a:gd name="connsiteY95" fmla="*/ 107696 h 599524"/>
                <a:gd name="connsiteX96" fmla="*/ 110422 w 608415"/>
                <a:gd name="connsiteY96" fmla="*/ 102326 h 599524"/>
                <a:gd name="connsiteX97" fmla="*/ 304983 w 608415"/>
                <a:gd name="connsiteY97" fmla="*/ 0 h 599524"/>
                <a:gd name="connsiteX98" fmla="*/ 362423 w 608415"/>
                <a:gd name="connsiteY98" fmla="*/ 57370 h 599524"/>
                <a:gd name="connsiteX99" fmla="*/ 304983 w 608415"/>
                <a:gd name="connsiteY99" fmla="*/ 114740 h 599524"/>
                <a:gd name="connsiteX100" fmla="*/ 247543 w 608415"/>
                <a:gd name="connsiteY100" fmla="*/ 57370 h 599524"/>
                <a:gd name="connsiteX101" fmla="*/ 304983 w 608415"/>
                <a:gd name="connsiteY101" fmla="*/ 0 h 599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608415" h="599524">
                  <a:moveTo>
                    <a:pt x="450937" y="431207"/>
                  </a:moveTo>
                  <a:cubicBezTo>
                    <a:pt x="455854" y="429673"/>
                    <a:pt x="461231" y="430900"/>
                    <a:pt x="465072" y="434276"/>
                  </a:cubicBezTo>
                  <a:lnTo>
                    <a:pt x="500562" y="466344"/>
                  </a:lnTo>
                  <a:lnTo>
                    <a:pt x="536052" y="434276"/>
                  </a:lnTo>
                  <a:cubicBezTo>
                    <a:pt x="539739" y="430900"/>
                    <a:pt x="545117" y="429673"/>
                    <a:pt x="550187" y="431207"/>
                  </a:cubicBezTo>
                  <a:lnTo>
                    <a:pt x="566626" y="436271"/>
                  </a:lnTo>
                  <a:cubicBezTo>
                    <a:pt x="566626" y="436271"/>
                    <a:pt x="566780" y="436271"/>
                    <a:pt x="566933" y="436271"/>
                  </a:cubicBezTo>
                  <a:cubicBezTo>
                    <a:pt x="591669" y="444556"/>
                    <a:pt x="608415" y="467725"/>
                    <a:pt x="608415" y="493808"/>
                  </a:cubicBezTo>
                  <a:lnTo>
                    <a:pt x="608415" y="584794"/>
                  </a:lnTo>
                  <a:cubicBezTo>
                    <a:pt x="608415" y="592926"/>
                    <a:pt x="601809" y="599524"/>
                    <a:pt x="593666" y="599524"/>
                  </a:cubicBezTo>
                  <a:lnTo>
                    <a:pt x="407304" y="599524"/>
                  </a:lnTo>
                  <a:cubicBezTo>
                    <a:pt x="399162" y="599524"/>
                    <a:pt x="392555" y="592926"/>
                    <a:pt x="392555" y="584794"/>
                  </a:cubicBezTo>
                  <a:lnTo>
                    <a:pt x="392555" y="493808"/>
                  </a:lnTo>
                  <a:cubicBezTo>
                    <a:pt x="392555" y="467725"/>
                    <a:pt x="409302" y="444556"/>
                    <a:pt x="434191" y="436271"/>
                  </a:cubicBezTo>
                  <a:cubicBezTo>
                    <a:pt x="434191" y="436271"/>
                    <a:pt x="434345" y="436271"/>
                    <a:pt x="434498" y="436271"/>
                  </a:cubicBezTo>
                  <a:close/>
                  <a:moveTo>
                    <a:pt x="58228" y="431207"/>
                  </a:moveTo>
                  <a:cubicBezTo>
                    <a:pt x="63298" y="429673"/>
                    <a:pt x="68675" y="430900"/>
                    <a:pt x="72363" y="434276"/>
                  </a:cubicBezTo>
                  <a:lnTo>
                    <a:pt x="107853" y="466344"/>
                  </a:lnTo>
                  <a:lnTo>
                    <a:pt x="143343" y="434276"/>
                  </a:lnTo>
                  <a:cubicBezTo>
                    <a:pt x="147184" y="430900"/>
                    <a:pt x="152561" y="429673"/>
                    <a:pt x="157478" y="431207"/>
                  </a:cubicBezTo>
                  <a:lnTo>
                    <a:pt x="173917" y="436271"/>
                  </a:lnTo>
                  <a:cubicBezTo>
                    <a:pt x="174070" y="436271"/>
                    <a:pt x="174224" y="436271"/>
                    <a:pt x="174224" y="436271"/>
                  </a:cubicBezTo>
                  <a:cubicBezTo>
                    <a:pt x="199113" y="444556"/>
                    <a:pt x="215860" y="467725"/>
                    <a:pt x="215860" y="493808"/>
                  </a:cubicBezTo>
                  <a:lnTo>
                    <a:pt x="215860" y="584794"/>
                  </a:lnTo>
                  <a:cubicBezTo>
                    <a:pt x="215860" y="592926"/>
                    <a:pt x="209253" y="599524"/>
                    <a:pt x="201111" y="599524"/>
                  </a:cubicBezTo>
                  <a:lnTo>
                    <a:pt x="14749" y="599524"/>
                  </a:lnTo>
                  <a:cubicBezTo>
                    <a:pt x="6606" y="599524"/>
                    <a:pt x="0" y="592926"/>
                    <a:pt x="0" y="584794"/>
                  </a:cubicBezTo>
                  <a:lnTo>
                    <a:pt x="0" y="493808"/>
                  </a:lnTo>
                  <a:cubicBezTo>
                    <a:pt x="0" y="467725"/>
                    <a:pt x="16746" y="444556"/>
                    <a:pt x="41482" y="436271"/>
                  </a:cubicBezTo>
                  <a:cubicBezTo>
                    <a:pt x="41635" y="436271"/>
                    <a:pt x="58228" y="431207"/>
                    <a:pt x="58228" y="431207"/>
                  </a:cubicBezTo>
                  <a:close/>
                  <a:moveTo>
                    <a:pt x="500592" y="298704"/>
                  </a:moveTo>
                  <a:cubicBezTo>
                    <a:pt x="534459" y="298704"/>
                    <a:pt x="561914" y="326111"/>
                    <a:pt x="561914" y="359920"/>
                  </a:cubicBezTo>
                  <a:cubicBezTo>
                    <a:pt x="561914" y="393729"/>
                    <a:pt x="534459" y="421136"/>
                    <a:pt x="500592" y="421136"/>
                  </a:cubicBezTo>
                  <a:cubicBezTo>
                    <a:pt x="466725" y="421136"/>
                    <a:pt x="439270" y="393729"/>
                    <a:pt x="439270" y="359920"/>
                  </a:cubicBezTo>
                  <a:cubicBezTo>
                    <a:pt x="439270" y="326111"/>
                    <a:pt x="466725" y="298704"/>
                    <a:pt x="500592" y="298704"/>
                  </a:cubicBezTo>
                  <a:close/>
                  <a:moveTo>
                    <a:pt x="107859" y="298704"/>
                  </a:moveTo>
                  <a:cubicBezTo>
                    <a:pt x="141706" y="298704"/>
                    <a:pt x="169145" y="326111"/>
                    <a:pt x="169145" y="359920"/>
                  </a:cubicBezTo>
                  <a:cubicBezTo>
                    <a:pt x="169145" y="393729"/>
                    <a:pt x="141706" y="421136"/>
                    <a:pt x="107859" y="421136"/>
                  </a:cubicBezTo>
                  <a:cubicBezTo>
                    <a:pt x="74012" y="421136"/>
                    <a:pt x="46573" y="393729"/>
                    <a:pt x="46573" y="359920"/>
                  </a:cubicBezTo>
                  <a:cubicBezTo>
                    <a:pt x="46573" y="326111"/>
                    <a:pt x="74012" y="298704"/>
                    <a:pt x="107859" y="298704"/>
                  </a:cubicBezTo>
                  <a:close/>
                  <a:moveTo>
                    <a:pt x="259823" y="137299"/>
                  </a:moveTo>
                  <a:cubicBezTo>
                    <a:pt x="261974" y="137299"/>
                    <a:pt x="263817" y="138526"/>
                    <a:pt x="264585" y="140674"/>
                  </a:cubicBezTo>
                  <a:lnTo>
                    <a:pt x="299152" y="235187"/>
                  </a:lnTo>
                  <a:cubicBezTo>
                    <a:pt x="301149" y="240557"/>
                    <a:pt x="308830" y="240557"/>
                    <a:pt x="310827" y="235187"/>
                  </a:cubicBezTo>
                  <a:lnTo>
                    <a:pt x="345240" y="140674"/>
                  </a:lnTo>
                  <a:cubicBezTo>
                    <a:pt x="346161" y="138066"/>
                    <a:pt x="348927" y="136685"/>
                    <a:pt x="351538" y="137606"/>
                  </a:cubicBezTo>
                  <a:lnTo>
                    <a:pt x="381956" y="142515"/>
                  </a:lnTo>
                  <a:lnTo>
                    <a:pt x="381956" y="142669"/>
                  </a:lnTo>
                  <a:cubicBezTo>
                    <a:pt x="402849" y="149420"/>
                    <a:pt x="416829" y="168752"/>
                    <a:pt x="416829" y="190539"/>
                  </a:cubicBezTo>
                  <a:lnTo>
                    <a:pt x="416829" y="269402"/>
                  </a:lnTo>
                  <a:cubicBezTo>
                    <a:pt x="416829" y="281216"/>
                    <a:pt x="407304" y="290729"/>
                    <a:pt x="395475" y="290729"/>
                  </a:cubicBezTo>
                  <a:lnTo>
                    <a:pt x="214350" y="290729"/>
                  </a:lnTo>
                  <a:cubicBezTo>
                    <a:pt x="202521" y="290729"/>
                    <a:pt x="192996" y="281216"/>
                    <a:pt x="192996" y="269402"/>
                  </a:cubicBezTo>
                  <a:lnTo>
                    <a:pt x="192996" y="190846"/>
                  </a:lnTo>
                  <a:cubicBezTo>
                    <a:pt x="192996" y="168905"/>
                    <a:pt x="206976" y="149573"/>
                    <a:pt x="227869" y="142515"/>
                  </a:cubicBezTo>
                  <a:cubicBezTo>
                    <a:pt x="227869" y="142515"/>
                    <a:pt x="259362" y="137299"/>
                    <a:pt x="259823" y="137299"/>
                  </a:cubicBezTo>
                  <a:close/>
                  <a:moveTo>
                    <a:pt x="296840" y="136191"/>
                  </a:moveTo>
                  <a:lnTo>
                    <a:pt x="311576" y="136191"/>
                  </a:lnTo>
                  <a:cubicBezTo>
                    <a:pt x="313418" y="136191"/>
                    <a:pt x="315413" y="136958"/>
                    <a:pt x="316795" y="138339"/>
                  </a:cubicBezTo>
                  <a:cubicBezTo>
                    <a:pt x="318790" y="140640"/>
                    <a:pt x="319097" y="143862"/>
                    <a:pt x="317562" y="146317"/>
                  </a:cubicBezTo>
                  <a:lnTo>
                    <a:pt x="309887" y="158131"/>
                  </a:lnTo>
                  <a:lnTo>
                    <a:pt x="313418" y="188971"/>
                  </a:lnTo>
                  <a:lnTo>
                    <a:pt x="306203" y="208149"/>
                  </a:lnTo>
                  <a:cubicBezTo>
                    <a:pt x="305589" y="210144"/>
                    <a:pt x="302826" y="210144"/>
                    <a:pt x="302212" y="208149"/>
                  </a:cubicBezTo>
                  <a:lnTo>
                    <a:pt x="294998" y="188971"/>
                  </a:lnTo>
                  <a:lnTo>
                    <a:pt x="298528" y="158131"/>
                  </a:lnTo>
                  <a:lnTo>
                    <a:pt x="290853" y="146317"/>
                  </a:lnTo>
                  <a:cubicBezTo>
                    <a:pt x="289318" y="143862"/>
                    <a:pt x="289625" y="140640"/>
                    <a:pt x="291621" y="138339"/>
                  </a:cubicBezTo>
                  <a:cubicBezTo>
                    <a:pt x="293002" y="136958"/>
                    <a:pt x="294998" y="136191"/>
                    <a:pt x="296840" y="136191"/>
                  </a:cubicBezTo>
                  <a:close/>
                  <a:moveTo>
                    <a:pt x="499462" y="102326"/>
                  </a:moveTo>
                  <a:cubicBezTo>
                    <a:pt x="503496" y="102595"/>
                    <a:pt x="507416" y="104398"/>
                    <a:pt x="510259" y="107696"/>
                  </a:cubicBezTo>
                  <a:cubicBezTo>
                    <a:pt x="532391" y="132857"/>
                    <a:pt x="545762" y="165075"/>
                    <a:pt x="548990" y="199288"/>
                  </a:cubicBezTo>
                  <a:cubicBezTo>
                    <a:pt x="554523" y="196680"/>
                    <a:pt x="561285" y="197447"/>
                    <a:pt x="566203" y="201743"/>
                  </a:cubicBezTo>
                  <a:cubicBezTo>
                    <a:pt x="572658" y="207420"/>
                    <a:pt x="573273" y="217392"/>
                    <a:pt x="567587" y="223836"/>
                  </a:cubicBezTo>
                  <a:lnTo>
                    <a:pt x="546069" y="248383"/>
                  </a:lnTo>
                  <a:cubicBezTo>
                    <a:pt x="543149" y="251759"/>
                    <a:pt x="538846" y="253753"/>
                    <a:pt x="534235" y="253753"/>
                  </a:cubicBezTo>
                  <a:cubicBezTo>
                    <a:pt x="529778" y="253753"/>
                    <a:pt x="525474" y="251759"/>
                    <a:pt x="522401" y="248383"/>
                  </a:cubicBezTo>
                  <a:lnTo>
                    <a:pt x="500883" y="223836"/>
                  </a:lnTo>
                  <a:cubicBezTo>
                    <a:pt x="495197" y="217392"/>
                    <a:pt x="495812" y="207420"/>
                    <a:pt x="502420" y="201743"/>
                  </a:cubicBezTo>
                  <a:cubicBezTo>
                    <a:pt x="506570" y="198061"/>
                    <a:pt x="512257" y="196987"/>
                    <a:pt x="517329" y="198521"/>
                  </a:cubicBezTo>
                  <a:cubicBezTo>
                    <a:pt x="514101" y="172133"/>
                    <a:pt x="503650" y="147739"/>
                    <a:pt x="486590" y="128408"/>
                  </a:cubicBezTo>
                  <a:cubicBezTo>
                    <a:pt x="480903" y="121811"/>
                    <a:pt x="481518" y="111992"/>
                    <a:pt x="487973" y="106162"/>
                  </a:cubicBezTo>
                  <a:cubicBezTo>
                    <a:pt x="491278" y="103324"/>
                    <a:pt x="495427" y="102058"/>
                    <a:pt x="499462" y="102326"/>
                  </a:cubicBezTo>
                  <a:close/>
                  <a:moveTo>
                    <a:pt x="110422" y="102326"/>
                  </a:moveTo>
                  <a:cubicBezTo>
                    <a:pt x="114437" y="102058"/>
                    <a:pt x="118548" y="103324"/>
                    <a:pt x="121853" y="106162"/>
                  </a:cubicBezTo>
                  <a:cubicBezTo>
                    <a:pt x="128308" y="111992"/>
                    <a:pt x="128923" y="121811"/>
                    <a:pt x="123236" y="128408"/>
                  </a:cubicBezTo>
                  <a:cubicBezTo>
                    <a:pt x="106330" y="147739"/>
                    <a:pt x="95725" y="172133"/>
                    <a:pt x="92497" y="198521"/>
                  </a:cubicBezTo>
                  <a:cubicBezTo>
                    <a:pt x="97569" y="196987"/>
                    <a:pt x="103256" y="198061"/>
                    <a:pt x="107406" y="201743"/>
                  </a:cubicBezTo>
                  <a:cubicBezTo>
                    <a:pt x="114014" y="207420"/>
                    <a:pt x="114629" y="217392"/>
                    <a:pt x="108943" y="223836"/>
                  </a:cubicBezTo>
                  <a:lnTo>
                    <a:pt x="87425" y="248383"/>
                  </a:lnTo>
                  <a:cubicBezTo>
                    <a:pt x="84352" y="251759"/>
                    <a:pt x="80048" y="253753"/>
                    <a:pt x="75591" y="253753"/>
                  </a:cubicBezTo>
                  <a:cubicBezTo>
                    <a:pt x="70980" y="253753"/>
                    <a:pt x="66677" y="251759"/>
                    <a:pt x="63757" y="248383"/>
                  </a:cubicBezTo>
                  <a:lnTo>
                    <a:pt x="42239" y="223836"/>
                  </a:lnTo>
                  <a:cubicBezTo>
                    <a:pt x="36553" y="217392"/>
                    <a:pt x="37168" y="207420"/>
                    <a:pt x="43623" y="201743"/>
                  </a:cubicBezTo>
                  <a:cubicBezTo>
                    <a:pt x="48541" y="197447"/>
                    <a:pt x="55303" y="196680"/>
                    <a:pt x="60836" y="199288"/>
                  </a:cubicBezTo>
                  <a:cubicBezTo>
                    <a:pt x="64064" y="165075"/>
                    <a:pt x="77435" y="132857"/>
                    <a:pt x="99567" y="107696"/>
                  </a:cubicBezTo>
                  <a:cubicBezTo>
                    <a:pt x="102488" y="104398"/>
                    <a:pt x="106407" y="102595"/>
                    <a:pt x="110422" y="102326"/>
                  </a:cubicBezTo>
                  <a:close/>
                  <a:moveTo>
                    <a:pt x="304983" y="0"/>
                  </a:moveTo>
                  <a:cubicBezTo>
                    <a:pt x="336706" y="0"/>
                    <a:pt x="362423" y="25685"/>
                    <a:pt x="362423" y="57370"/>
                  </a:cubicBezTo>
                  <a:cubicBezTo>
                    <a:pt x="362423" y="89055"/>
                    <a:pt x="336706" y="114740"/>
                    <a:pt x="304983" y="114740"/>
                  </a:cubicBezTo>
                  <a:cubicBezTo>
                    <a:pt x="273260" y="114740"/>
                    <a:pt x="247543" y="89055"/>
                    <a:pt x="247543" y="57370"/>
                  </a:cubicBezTo>
                  <a:cubicBezTo>
                    <a:pt x="247543" y="25685"/>
                    <a:pt x="273260" y="0"/>
                    <a:pt x="304983" y="0"/>
                  </a:cubicBezTo>
                  <a:close/>
                </a:path>
              </a:pathLst>
            </a:custGeom>
            <a:solidFill>
              <a:srgbClr val="CC8D8A"/>
            </a:solidFill>
            <a:ln>
              <a:noFill/>
            </a:ln>
          </p:spPr>
        </p:sp>
        <p:sp>
          <p:nvSpPr>
            <p:cNvPr id="8" name="teamwork_292278"/>
            <p:cNvSpPr>
              <a:spLocks noChangeAspect="1"/>
            </p:cNvSpPr>
            <p:nvPr/>
          </p:nvSpPr>
          <p:spPr bwMode="auto">
            <a:xfrm>
              <a:off x="1864747" y="1807922"/>
              <a:ext cx="363539" cy="351000"/>
            </a:xfrm>
            <a:custGeom>
              <a:avLst/>
              <a:gdLst>
                <a:gd name="connsiteX0" fmla="*/ 467976 w 607639"/>
                <a:gd name="connsiteY0" fmla="*/ 440752 h 586681"/>
                <a:gd name="connsiteX1" fmla="*/ 556634 w 607639"/>
                <a:gd name="connsiteY1" fmla="*/ 440752 h 586681"/>
                <a:gd name="connsiteX2" fmla="*/ 607639 w 607639"/>
                <a:gd name="connsiteY2" fmla="*/ 491676 h 586681"/>
                <a:gd name="connsiteX3" fmla="*/ 607639 w 607639"/>
                <a:gd name="connsiteY3" fmla="*/ 565174 h 586681"/>
                <a:gd name="connsiteX4" fmla="*/ 586098 w 607639"/>
                <a:gd name="connsiteY4" fmla="*/ 586681 h 586681"/>
                <a:gd name="connsiteX5" fmla="*/ 438513 w 607639"/>
                <a:gd name="connsiteY5" fmla="*/ 586681 h 586681"/>
                <a:gd name="connsiteX6" fmla="*/ 416971 w 607639"/>
                <a:gd name="connsiteY6" fmla="*/ 565174 h 586681"/>
                <a:gd name="connsiteX7" fmla="*/ 416971 w 607639"/>
                <a:gd name="connsiteY7" fmla="*/ 491676 h 586681"/>
                <a:gd name="connsiteX8" fmla="*/ 467976 w 607639"/>
                <a:gd name="connsiteY8" fmla="*/ 440752 h 586681"/>
                <a:gd name="connsiteX9" fmla="*/ 50991 w 607639"/>
                <a:gd name="connsiteY9" fmla="*/ 440752 h 586681"/>
                <a:gd name="connsiteX10" fmla="*/ 139536 w 607639"/>
                <a:gd name="connsiteY10" fmla="*/ 440752 h 586681"/>
                <a:gd name="connsiteX11" fmla="*/ 190527 w 607639"/>
                <a:gd name="connsiteY11" fmla="*/ 491676 h 586681"/>
                <a:gd name="connsiteX12" fmla="*/ 190527 w 607639"/>
                <a:gd name="connsiteY12" fmla="*/ 565174 h 586681"/>
                <a:gd name="connsiteX13" fmla="*/ 169080 w 607639"/>
                <a:gd name="connsiteY13" fmla="*/ 586681 h 586681"/>
                <a:gd name="connsiteX14" fmla="*/ 21535 w 607639"/>
                <a:gd name="connsiteY14" fmla="*/ 586681 h 586681"/>
                <a:gd name="connsiteX15" fmla="*/ 0 w 607639"/>
                <a:gd name="connsiteY15" fmla="*/ 565174 h 586681"/>
                <a:gd name="connsiteX16" fmla="*/ 0 w 607639"/>
                <a:gd name="connsiteY16" fmla="*/ 491676 h 586681"/>
                <a:gd name="connsiteX17" fmla="*/ 50991 w 607639"/>
                <a:gd name="connsiteY17" fmla="*/ 440752 h 586681"/>
                <a:gd name="connsiteX18" fmla="*/ 303740 w 607639"/>
                <a:gd name="connsiteY18" fmla="*/ 314792 h 586681"/>
                <a:gd name="connsiteX19" fmla="*/ 325278 w 607639"/>
                <a:gd name="connsiteY19" fmla="*/ 336211 h 586681"/>
                <a:gd name="connsiteX20" fmla="*/ 325278 w 607639"/>
                <a:gd name="connsiteY20" fmla="*/ 415219 h 586681"/>
                <a:gd name="connsiteX21" fmla="*/ 381438 w 607639"/>
                <a:gd name="connsiteY21" fmla="*/ 471298 h 586681"/>
                <a:gd name="connsiteX22" fmla="*/ 381438 w 607639"/>
                <a:gd name="connsiteY22" fmla="*/ 501604 h 586681"/>
                <a:gd name="connsiteX23" fmla="*/ 351000 w 607639"/>
                <a:gd name="connsiteY23" fmla="*/ 501604 h 586681"/>
                <a:gd name="connsiteX24" fmla="*/ 303740 w 607639"/>
                <a:gd name="connsiteY24" fmla="*/ 454501 h 586681"/>
                <a:gd name="connsiteX25" fmla="*/ 256570 w 607639"/>
                <a:gd name="connsiteY25" fmla="*/ 501604 h 586681"/>
                <a:gd name="connsiteX26" fmla="*/ 226131 w 607639"/>
                <a:gd name="connsiteY26" fmla="*/ 501604 h 586681"/>
                <a:gd name="connsiteX27" fmla="*/ 226131 w 607639"/>
                <a:gd name="connsiteY27" fmla="*/ 471298 h 586681"/>
                <a:gd name="connsiteX28" fmla="*/ 282291 w 607639"/>
                <a:gd name="connsiteY28" fmla="*/ 415219 h 586681"/>
                <a:gd name="connsiteX29" fmla="*/ 282291 w 607639"/>
                <a:gd name="connsiteY29" fmla="*/ 336211 h 586681"/>
                <a:gd name="connsiteX30" fmla="*/ 303740 w 607639"/>
                <a:gd name="connsiteY30" fmla="*/ 314792 h 586681"/>
                <a:gd name="connsiteX31" fmla="*/ 513011 w 607639"/>
                <a:gd name="connsiteY31" fmla="*/ 307595 h 586681"/>
                <a:gd name="connsiteX32" fmla="*/ 578990 w 607639"/>
                <a:gd name="connsiteY32" fmla="*/ 373468 h 586681"/>
                <a:gd name="connsiteX33" fmla="*/ 513011 w 607639"/>
                <a:gd name="connsiteY33" fmla="*/ 439341 h 586681"/>
                <a:gd name="connsiteX34" fmla="*/ 447032 w 607639"/>
                <a:gd name="connsiteY34" fmla="*/ 373468 h 586681"/>
                <a:gd name="connsiteX35" fmla="*/ 513011 w 607639"/>
                <a:gd name="connsiteY35" fmla="*/ 307595 h 586681"/>
                <a:gd name="connsiteX36" fmla="*/ 94558 w 607639"/>
                <a:gd name="connsiteY36" fmla="*/ 307595 h 586681"/>
                <a:gd name="connsiteX37" fmla="*/ 160466 w 607639"/>
                <a:gd name="connsiteY37" fmla="*/ 373468 h 586681"/>
                <a:gd name="connsiteX38" fmla="*/ 94558 w 607639"/>
                <a:gd name="connsiteY38" fmla="*/ 439341 h 586681"/>
                <a:gd name="connsiteX39" fmla="*/ 28650 w 607639"/>
                <a:gd name="connsiteY39" fmla="*/ 373468 h 586681"/>
                <a:gd name="connsiteX40" fmla="*/ 94558 w 607639"/>
                <a:gd name="connsiteY40" fmla="*/ 307595 h 586681"/>
                <a:gd name="connsiteX41" fmla="*/ 260237 w 607639"/>
                <a:gd name="connsiteY41" fmla="*/ 133086 h 586681"/>
                <a:gd name="connsiteX42" fmla="*/ 348814 w 607639"/>
                <a:gd name="connsiteY42" fmla="*/ 133086 h 586681"/>
                <a:gd name="connsiteX43" fmla="*/ 399824 w 607639"/>
                <a:gd name="connsiteY43" fmla="*/ 184010 h 586681"/>
                <a:gd name="connsiteX44" fmla="*/ 399824 w 607639"/>
                <a:gd name="connsiteY44" fmla="*/ 257596 h 586681"/>
                <a:gd name="connsiteX45" fmla="*/ 378370 w 607639"/>
                <a:gd name="connsiteY45" fmla="*/ 279015 h 586681"/>
                <a:gd name="connsiteX46" fmla="*/ 230682 w 607639"/>
                <a:gd name="connsiteY46" fmla="*/ 279015 h 586681"/>
                <a:gd name="connsiteX47" fmla="*/ 209227 w 607639"/>
                <a:gd name="connsiteY47" fmla="*/ 257596 h 586681"/>
                <a:gd name="connsiteX48" fmla="*/ 209227 w 607639"/>
                <a:gd name="connsiteY48" fmla="*/ 184010 h 586681"/>
                <a:gd name="connsiteX49" fmla="*/ 260237 w 607639"/>
                <a:gd name="connsiteY49" fmla="*/ 133086 h 586681"/>
                <a:gd name="connsiteX50" fmla="*/ 303784 w 607639"/>
                <a:gd name="connsiteY50" fmla="*/ 0 h 586681"/>
                <a:gd name="connsiteX51" fmla="*/ 369692 w 607639"/>
                <a:gd name="connsiteY51" fmla="*/ 65838 h 586681"/>
                <a:gd name="connsiteX52" fmla="*/ 303784 w 607639"/>
                <a:gd name="connsiteY52" fmla="*/ 131676 h 586681"/>
                <a:gd name="connsiteX53" fmla="*/ 237876 w 607639"/>
                <a:gd name="connsiteY53" fmla="*/ 65838 h 586681"/>
                <a:gd name="connsiteX54" fmla="*/ 303784 w 607639"/>
                <a:gd name="connsiteY54" fmla="*/ 0 h 586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07639" h="586681">
                  <a:moveTo>
                    <a:pt x="467976" y="440752"/>
                  </a:moveTo>
                  <a:lnTo>
                    <a:pt x="556634" y="440752"/>
                  </a:lnTo>
                  <a:cubicBezTo>
                    <a:pt x="584763" y="440752"/>
                    <a:pt x="607639" y="463593"/>
                    <a:pt x="607639" y="491676"/>
                  </a:cubicBezTo>
                  <a:lnTo>
                    <a:pt x="607639" y="565174"/>
                  </a:lnTo>
                  <a:cubicBezTo>
                    <a:pt x="607639" y="577083"/>
                    <a:pt x="598026" y="586681"/>
                    <a:pt x="586098" y="586681"/>
                  </a:cubicBezTo>
                  <a:lnTo>
                    <a:pt x="438513" y="586681"/>
                  </a:lnTo>
                  <a:cubicBezTo>
                    <a:pt x="426585" y="586681"/>
                    <a:pt x="416971" y="577083"/>
                    <a:pt x="416971" y="565174"/>
                  </a:cubicBezTo>
                  <a:lnTo>
                    <a:pt x="416971" y="491676"/>
                  </a:lnTo>
                  <a:cubicBezTo>
                    <a:pt x="416971" y="463593"/>
                    <a:pt x="439848" y="440752"/>
                    <a:pt x="467976" y="440752"/>
                  </a:cubicBezTo>
                  <a:close/>
                  <a:moveTo>
                    <a:pt x="50991" y="440752"/>
                  </a:moveTo>
                  <a:lnTo>
                    <a:pt x="139536" y="440752"/>
                  </a:lnTo>
                  <a:cubicBezTo>
                    <a:pt x="167656" y="440752"/>
                    <a:pt x="190527" y="463593"/>
                    <a:pt x="190527" y="491676"/>
                  </a:cubicBezTo>
                  <a:lnTo>
                    <a:pt x="190527" y="565174"/>
                  </a:lnTo>
                  <a:cubicBezTo>
                    <a:pt x="190527" y="577083"/>
                    <a:pt x="180916" y="586681"/>
                    <a:pt x="169080" y="586681"/>
                  </a:cubicBezTo>
                  <a:lnTo>
                    <a:pt x="21535" y="586681"/>
                  </a:lnTo>
                  <a:cubicBezTo>
                    <a:pt x="9611" y="586681"/>
                    <a:pt x="0" y="577083"/>
                    <a:pt x="0" y="565174"/>
                  </a:cubicBezTo>
                  <a:lnTo>
                    <a:pt x="0" y="491676"/>
                  </a:lnTo>
                  <a:cubicBezTo>
                    <a:pt x="0" y="463593"/>
                    <a:pt x="22870" y="440752"/>
                    <a:pt x="50991" y="440752"/>
                  </a:cubicBezTo>
                  <a:close/>
                  <a:moveTo>
                    <a:pt x="303740" y="314792"/>
                  </a:moveTo>
                  <a:cubicBezTo>
                    <a:pt x="315666" y="314792"/>
                    <a:pt x="325278" y="324391"/>
                    <a:pt x="325278" y="336211"/>
                  </a:cubicBezTo>
                  <a:lnTo>
                    <a:pt x="325278" y="415219"/>
                  </a:lnTo>
                  <a:lnTo>
                    <a:pt x="381438" y="471298"/>
                  </a:lnTo>
                  <a:cubicBezTo>
                    <a:pt x="389804" y="479653"/>
                    <a:pt x="389804" y="493250"/>
                    <a:pt x="381438" y="501604"/>
                  </a:cubicBezTo>
                  <a:cubicBezTo>
                    <a:pt x="372983" y="510047"/>
                    <a:pt x="359366" y="510047"/>
                    <a:pt x="351000" y="501604"/>
                  </a:cubicBezTo>
                  <a:lnTo>
                    <a:pt x="303740" y="454501"/>
                  </a:lnTo>
                  <a:lnTo>
                    <a:pt x="256570" y="501604"/>
                  </a:lnTo>
                  <a:cubicBezTo>
                    <a:pt x="248115" y="510047"/>
                    <a:pt x="234497" y="510047"/>
                    <a:pt x="226131" y="501604"/>
                  </a:cubicBezTo>
                  <a:cubicBezTo>
                    <a:pt x="217765" y="493250"/>
                    <a:pt x="217765" y="479653"/>
                    <a:pt x="226131" y="471298"/>
                  </a:cubicBezTo>
                  <a:lnTo>
                    <a:pt x="282291" y="415219"/>
                  </a:lnTo>
                  <a:lnTo>
                    <a:pt x="282291" y="336211"/>
                  </a:lnTo>
                  <a:cubicBezTo>
                    <a:pt x="282291" y="324391"/>
                    <a:pt x="291903" y="314792"/>
                    <a:pt x="303740" y="314792"/>
                  </a:cubicBezTo>
                  <a:close/>
                  <a:moveTo>
                    <a:pt x="513011" y="307595"/>
                  </a:moveTo>
                  <a:cubicBezTo>
                    <a:pt x="549450" y="307595"/>
                    <a:pt x="578990" y="337087"/>
                    <a:pt x="578990" y="373468"/>
                  </a:cubicBezTo>
                  <a:cubicBezTo>
                    <a:pt x="578990" y="409849"/>
                    <a:pt x="549450" y="439341"/>
                    <a:pt x="513011" y="439341"/>
                  </a:cubicBezTo>
                  <a:cubicBezTo>
                    <a:pt x="476572" y="439341"/>
                    <a:pt x="447032" y="409849"/>
                    <a:pt x="447032" y="373468"/>
                  </a:cubicBezTo>
                  <a:cubicBezTo>
                    <a:pt x="447032" y="337087"/>
                    <a:pt x="476572" y="307595"/>
                    <a:pt x="513011" y="307595"/>
                  </a:cubicBezTo>
                  <a:close/>
                  <a:moveTo>
                    <a:pt x="94558" y="307595"/>
                  </a:moveTo>
                  <a:cubicBezTo>
                    <a:pt x="130958" y="307595"/>
                    <a:pt x="160466" y="337087"/>
                    <a:pt x="160466" y="373468"/>
                  </a:cubicBezTo>
                  <a:cubicBezTo>
                    <a:pt x="160466" y="409849"/>
                    <a:pt x="130958" y="439341"/>
                    <a:pt x="94558" y="439341"/>
                  </a:cubicBezTo>
                  <a:cubicBezTo>
                    <a:pt x="58158" y="439341"/>
                    <a:pt x="28650" y="409849"/>
                    <a:pt x="28650" y="373468"/>
                  </a:cubicBezTo>
                  <a:cubicBezTo>
                    <a:pt x="28650" y="337087"/>
                    <a:pt x="58158" y="307595"/>
                    <a:pt x="94558" y="307595"/>
                  </a:cubicBezTo>
                  <a:close/>
                  <a:moveTo>
                    <a:pt x="260237" y="133086"/>
                  </a:moveTo>
                  <a:lnTo>
                    <a:pt x="348814" y="133086"/>
                  </a:lnTo>
                  <a:cubicBezTo>
                    <a:pt x="376945" y="133086"/>
                    <a:pt x="399824" y="155926"/>
                    <a:pt x="399824" y="184010"/>
                  </a:cubicBezTo>
                  <a:lnTo>
                    <a:pt x="399824" y="257596"/>
                  </a:lnTo>
                  <a:cubicBezTo>
                    <a:pt x="399824" y="269417"/>
                    <a:pt x="390210" y="279015"/>
                    <a:pt x="378370" y="279015"/>
                  </a:cubicBezTo>
                  <a:lnTo>
                    <a:pt x="230682" y="279015"/>
                  </a:lnTo>
                  <a:cubicBezTo>
                    <a:pt x="218842" y="279015"/>
                    <a:pt x="209227" y="269417"/>
                    <a:pt x="209227" y="257596"/>
                  </a:cubicBezTo>
                  <a:lnTo>
                    <a:pt x="209227" y="184010"/>
                  </a:lnTo>
                  <a:cubicBezTo>
                    <a:pt x="209227" y="155926"/>
                    <a:pt x="232106" y="133086"/>
                    <a:pt x="260237" y="133086"/>
                  </a:cubicBezTo>
                  <a:close/>
                  <a:moveTo>
                    <a:pt x="303784" y="0"/>
                  </a:moveTo>
                  <a:cubicBezTo>
                    <a:pt x="340184" y="0"/>
                    <a:pt x="369692" y="29477"/>
                    <a:pt x="369692" y="65838"/>
                  </a:cubicBezTo>
                  <a:cubicBezTo>
                    <a:pt x="369692" y="102199"/>
                    <a:pt x="340184" y="131676"/>
                    <a:pt x="303784" y="131676"/>
                  </a:cubicBezTo>
                  <a:cubicBezTo>
                    <a:pt x="267384" y="131676"/>
                    <a:pt x="237876" y="102199"/>
                    <a:pt x="237876" y="65838"/>
                  </a:cubicBezTo>
                  <a:cubicBezTo>
                    <a:pt x="237876" y="29477"/>
                    <a:pt x="267384" y="0"/>
                    <a:pt x="303784" y="0"/>
                  </a:cubicBezTo>
                  <a:close/>
                </a:path>
              </a:pathLst>
            </a:custGeom>
            <a:solidFill>
              <a:srgbClr val="CC8D8A"/>
            </a:solidFill>
            <a:ln>
              <a:noFill/>
            </a:ln>
          </p:spPr>
        </p:sp>
      </p:grpSp>
      <p:grpSp>
        <p:nvGrpSpPr>
          <p:cNvPr id="11" name="组合 10"/>
          <p:cNvGrpSpPr/>
          <p:nvPr/>
        </p:nvGrpSpPr>
        <p:grpSpPr>
          <a:xfrm>
            <a:off x="2078784" y="2724762"/>
            <a:ext cx="2964412" cy="1032783"/>
            <a:chOff x="2716559" y="4614265"/>
            <a:chExt cx="2964412" cy="1032783"/>
          </a:xfrm>
        </p:grpSpPr>
        <p:sp>
          <p:nvSpPr>
            <p:cNvPr id="9" name="TextBox 66"/>
            <p:cNvSpPr txBox="1"/>
            <p:nvPr/>
          </p:nvSpPr>
          <p:spPr>
            <a:xfrm>
              <a:off x="2804415" y="4614265"/>
              <a:ext cx="2876556" cy="386452"/>
            </a:xfrm>
            <a:prstGeom prst="rect">
              <a:avLst/>
            </a:prstGeom>
            <a:noFill/>
          </p:spPr>
          <p:txBody>
            <a:bodyPr wrap="square" rtlCol="0">
              <a:spAutoFit/>
            </a:bodyPr>
            <a:lstStyle/>
            <a:p>
              <a:pPr algn="ctr">
                <a:lnSpc>
                  <a:spcPct val="130000"/>
                </a:lnSpc>
              </a:pPr>
              <a:r>
                <a:rPr lang="zh-CN" altLang="en-US" sz="1600" b="1" dirty="0">
                  <a:solidFill>
                    <a:srgbClr val="EED9D8"/>
                  </a:solidFill>
                  <a:latin typeface="思源黑体 CN Normal" panose="020B0400000000000000" pitchFamily="34" charset="-122"/>
                  <a:ea typeface="思源黑体 CN Normal" panose="020B0400000000000000" pitchFamily="34" charset="-122"/>
                  <a:sym typeface="Arial" panose="020B0604020202020204" pitchFamily="34" charset="0"/>
                </a:rPr>
                <a:t>相关标题文字</a:t>
              </a:r>
              <a:endParaRPr lang="en-GB" sz="1600" b="1" dirty="0">
                <a:solidFill>
                  <a:srgbClr val="EED9D8"/>
                </a:solidFill>
                <a:latin typeface="思源黑体 CN Normal" panose="020B0400000000000000" pitchFamily="34" charset="-122"/>
                <a:ea typeface="思源黑体 CN Normal" panose="020B0400000000000000" pitchFamily="34" charset="-122"/>
                <a:sym typeface="Arial" panose="020B0604020202020204" pitchFamily="34" charset="0"/>
              </a:endParaRPr>
            </a:p>
          </p:txBody>
        </p:sp>
        <p:sp>
          <p:nvSpPr>
            <p:cNvPr id="10" name="Rectangle 67"/>
            <p:cNvSpPr/>
            <p:nvPr/>
          </p:nvSpPr>
          <p:spPr>
            <a:xfrm>
              <a:off x="2716559" y="5000717"/>
              <a:ext cx="2964412" cy="646331"/>
            </a:xfrm>
            <a:prstGeom prst="rect">
              <a:avLst/>
            </a:prstGeom>
          </p:spPr>
          <p:txBody>
            <a:bodyPr wrap="square">
              <a:spAutoFit/>
            </a:bodyPr>
            <a:lstStyle/>
            <a:p>
              <a:pPr algn="ctr">
                <a:lnSpc>
                  <a:spcPct val="150000"/>
                </a:lnSpc>
              </a:pPr>
              <a:r>
                <a:rPr lang="zh-CN" altLang="en-US" sz="1200" dirty="0">
                  <a:solidFill>
                    <a:srgbClr val="EED9D8"/>
                  </a:solidFill>
                  <a:latin typeface="思源黑体 CN Normal" panose="020B0400000000000000" pitchFamily="34" charset="-122"/>
                  <a:ea typeface="思源黑体 CN Normal" panose="020B0400000000000000" pitchFamily="34" charset="-122"/>
                  <a:cs typeface="华文黑体" pitchFamily="2" charset="-122"/>
                </a:rPr>
                <a:t>双击输入替换内容双击输入替换内容双击输入替换内容双击输入替换内容双击输入</a:t>
              </a:r>
              <a:endParaRPr lang="zh-CN" altLang="en-US" sz="1200" dirty="0">
                <a:solidFill>
                  <a:srgbClr val="EED9D8"/>
                </a:solidFill>
                <a:latin typeface="思源黑体 CN Normal" panose="020B0400000000000000" pitchFamily="34" charset="-122"/>
                <a:ea typeface="思源黑体 CN Normal" panose="020B0400000000000000" pitchFamily="34" charset="-122"/>
              </a:endParaRPr>
            </a:p>
          </p:txBody>
        </p:sp>
      </p:grpSp>
      <p:grpSp>
        <p:nvGrpSpPr>
          <p:cNvPr id="12" name="组合 11"/>
          <p:cNvGrpSpPr/>
          <p:nvPr/>
        </p:nvGrpSpPr>
        <p:grpSpPr>
          <a:xfrm>
            <a:off x="7148802" y="2724762"/>
            <a:ext cx="2964412" cy="1032783"/>
            <a:chOff x="2716559" y="4614265"/>
            <a:chExt cx="2964412" cy="1032783"/>
          </a:xfrm>
        </p:grpSpPr>
        <p:sp>
          <p:nvSpPr>
            <p:cNvPr id="13" name="TextBox 66"/>
            <p:cNvSpPr txBox="1"/>
            <p:nvPr/>
          </p:nvSpPr>
          <p:spPr>
            <a:xfrm>
              <a:off x="2804415" y="4614265"/>
              <a:ext cx="2876556" cy="386452"/>
            </a:xfrm>
            <a:prstGeom prst="rect">
              <a:avLst/>
            </a:prstGeom>
            <a:noFill/>
          </p:spPr>
          <p:txBody>
            <a:bodyPr wrap="square" rtlCol="0">
              <a:spAutoFit/>
            </a:bodyPr>
            <a:lstStyle/>
            <a:p>
              <a:pPr algn="ctr">
                <a:lnSpc>
                  <a:spcPct val="130000"/>
                </a:lnSpc>
              </a:pPr>
              <a:r>
                <a:rPr lang="zh-CN" altLang="en-US" sz="1600" b="1" dirty="0">
                  <a:solidFill>
                    <a:srgbClr val="EED9D8"/>
                  </a:solidFill>
                  <a:latin typeface="思源黑体 CN Normal" panose="020B0400000000000000" pitchFamily="34" charset="-122"/>
                  <a:ea typeface="思源黑体 CN Normal" panose="020B0400000000000000" pitchFamily="34" charset="-122"/>
                  <a:sym typeface="Arial" panose="020B0604020202020204" pitchFamily="34" charset="0"/>
                </a:rPr>
                <a:t>相关标题文字</a:t>
              </a:r>
              <a:endParaRPr lang="en-GB" sz="1600" b="1" dirty="0">
                <a:solidFill>
                  <a:srgbClr val="EED9D8"/>
                </a:solidFill>
                <a:latin typeface="思源黑体 CN Normal" panose="020B0400000000000000" pitchFamily="34" charset="-122"/>
                <a:ea typeface="思源黑体 CN Normal" panose="020B0400000000000000" pitchFamily="34" charset="-122"/>
                <a:sym typeface="Arial" panose="020B0604020202020204" pitchFamily="34" charset="0"/>
              </a:endParaRPr>
            </a:p>
          </p:txBody>
        </p:sp>
        <p:sp>
          <p:nvSpPr>
            <p:cNvPr id="14" name="Rectangle 67"/>
            <p:cNvSpPr/>
            <p:nvPr/>
          </p:nvSpPr>
          <p:spPr>
            <a:xfrm>
              <a:off x="2716559" y="5000717"/>
              <a:ext cx="2964412" cy="646331"/>
            </a:xfrm>
            <a:prstGeom prst="rect">
              <a:avLst/>
            </a:prstGeom>
          </p:spPr>
          <p:txBody>
            <a:bodyPr wrap="square">
              <a:spAutoFit/>
            </a:bodyPr>
            <a:lstStyle/>
            <a:p>
              <a:pPr algn="ctr">
                <a:lnSpc>
                  <a:spcPct val="150000"/>
                </a:lnSpc>
              </a:pPr>
              <a:r>
                <a:rPr lang="zh-CN" altLang="en-US" sz="1200" dirty="0">
                  <a:solidFill>
                    <a:srgbClr val="EED9D8"/>
                  </a:solidFill>
                  <a:latin typeface="思源黑体 CN Normal" panose="020B0400000000000000" pitchFamily="34" charset="-122"/>
                  <a:ea typeface="思源黑体 CN Normal" panose="020B0400000000000000" pitchFamily="34" charset="-122"/>
                  <a:cs typeface="华文黑体" pitchFamily="2" charset="-122"/>
                </a:rPr>
                <a:t>双击输入替换内容双击输入替换内容双击输入替换内容双击输入替换内容双击输入</a:t>
              </a:r>
              <a:endParaRPr lang="zh-CN" altLang="en-US" sz="1200" dirty="0">
                <a:solidFill>
                  <a:srgbClr val="EED9D8"/>
                </a:solidFill>
                <a:latin typeface="思源黑体 CN Normal" panose="020B0400000000000000" pitchFamily="34" charset="-122"/>
                <a:ea typeface="思源黑体 CN Normal" panose="020B0400000000000000" pitchFamily="34" charset="-122"/>
              </a:endParaRPr>
            </a:p>
          </p:txBody>
        </p:sp>
      </p:grpSp>
      <p:grpSp>
        <p:nvGrpSpPr>
          <p:cNvPr id="15" name="组合 14"/>
          <p:cNvGrpSpPr/>
          <p:nvPr/>
        </p:nvGrpSpPr>
        <p:grpSpPr>
          <a:xfrm>
            <a:off x="2359840" y="4680075"/>
            <a:ext cx="7472314" cy="1076388"/>
            <a:chOff x="3634898" y="1838747"/>
            <a:chExt cx="4425020" cy="1076388"/>
          </a:xfrm>
        </p:grpSpPr>
        <p:sp>
          <p:nvSpPr>
            <p:cNvPr id="19" name="Rectangle 67"/>
            <p:cNvSpPr/>
            <p:nvPr/>
          </p:nvSpPr>
          <p:spPr>
            <a:xfrm>
              <a:off x="3634898" y="1838747"/>
              <a:ext cx="4425020" cy="617670"/>
            </a:xfrm>
            <a:prstGeom prst="rect">
              <a:avLst/>
            </a:prstGeom>
          </p:spPr>
          <p:txBody>
            <a:bodyPr wrap="square">
              <a:spAutoFit/>
            </a:bodyPr>
            <a:lstStyle/>
            <a:p>
              <a:pPr algn="ctr">
                <a:lnSpc>
                  <a:spcPct val="150000"/>
                </a:lnSpc>
              </a:pPr>
              <a:r>
                <a:rPr lang="zh-CN" altLang="en-US" sz="1200" dirty="0">
                  <a:solidFill>
                    <a:srgbClr val="EED9D8"/>
                  </a:solidFill>
                  <a:latin typeface="思源黑体 CN Normal" panose="020B0400000000000000" pitchFamily="34" charset="-122"/>
                  <a:ea typeface="思源黑体 CN Normal" panose="020B0400000000000000" pitchFamily="34" charset="-122"/>
                  <a:cs typeface="华文黑体" pitchFamily="2" charset="-122"/>
                </a:rPr>
                <a:t>双击输入替换内容双击输入替换内容双击输入替换内容双击输入替换内容双击输入</a:t>
              </a:r>
              <a:endParaRPr lang="zh-CN" altLang="en-US" sz="1200" dirty="0">
                <a:solidFill>
                  <a:srgbClr val="EED9D8"/>
                </a:solidFill>
                <a:latin typeface="思源黑体 CN Normal" panose="020B0400000000000000" pitchFamily="34" charset="-122"/>
                <a:ea typeface="思源黑体 CN Normal" panose="020B0400000000000000" pitchFamily="34" charset="-122"/>
              </a:endParaRPr>
            </a:p>
          </p:txBody>
        </p:sp>
        <p:sp>
          <p:nvSpPr>
            <p:cNvPr id="17" name="Rectangle 67"/>
            <p:cNvSpPr/>
            <p:nvPr/>
          </p:nvSpPr>
          <p:spPr>
            <a:xfrm>
              <a:off x="3634898" y="2297465"/>
              <a:ext cx="4425020" cy="617670"/>
            </a:xfrm>
            <a:prstGeom prst="rect">
              <a:avLst/>
            </a:prstGeom>
          </p:spPr>
          <p:txBody>
            <a:bodyPr wrap="square">
              <a:spAutoFit/>
            </a:bodyPr>
            <a:lstStyle/>
            <a:p>
              <a:pPr algn="ctr">
                <a:lnSpc>
                  <a:spcPct val="150000"/>
                </a:lnSpc>
              </a:pPr>
              <a:r>
                <a:rPr lang="zh-CN" altLang="en-US" sz="1200" dirty="0">
                  <a:solidFill>
                    <a:srgbClr val="EED9D8"/>
                  </a:solidFill>
                  <a:latin typeface="思源黑体 CN Normal" panose="020B0400000000000000" pitchFamily="34" charset="-122"/>
                  <a:ea typeface="思源黑体 CN Normal" panose="020B0400000000000000" pitchFamily="34" charset="-122"/>
                  <a:cs typeface="华文黑体" pitchFamily="2" charset="-122"/>
                </a:rPr>
                <a:t>双击输入替换内容双击输入替换内容双击输入替换内容双击输入替换内容双击输入</a:t>
              </a:r>
              <a:endParaRPr lang="zh-CN" altLang="en-US" sz="1200" dirty="0">
                <a:solidFill>
                  <a:srgbClr val="EED9D8"/>
                </a:solidFill>
                <a:latin typeface="思源黑体 CN Normal" panose="020B0400000000000000" pitchFamily="34" charset="-122"/>
                <a:ea typeface="思源黑体 CN Normal" panose="020B0400000000000000"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l="7659" r="7484"/>
          <a:stretch>
            <a:fillRect/>
          </a:stretch>
        </p:blipFill>
        <p:spPr>
          <a:xfrm rot="16200000">
            <a:off x="2645789" y="-2674071"/>
            <a:ext cx="6900421" cy="12191999"/>
          </a:xfrm>
          <a:prstGeom prst="rect">
            <a:avLst/>
          </a:prstGeom>
        </p:spPr>
      </p:pic>
      <p:grpSp>
        <p:nvGrpSpPr>
          <p:cNvPr id="10" name="组合 9"/>
          <p:cNvGrpSpPr/>
          <p:nvPr/>
        </p:nvGrpSpPr>
        <p:grpSpPr>
          <a:xfrm>
            <a:off x="4157014" y="2474892"/>
            <a:ext cx="3877985" cy="1908215"/>
            <a:chOff x="4157010" y="1891661"/>
            <a:chExt cx="3877985" cy="1908215"/>
          </a:xfrm>
        </p:grpSpPr>
        <p:sp>
          <p:nvSpPr>
            <p:cNvPr id="4" name="文本框 3"/>
            <p:cNvSpPr txBox="1"/>
            <p:nvPr/>
          </p:nvSpPr>
          <p:spPr>
            <a:xfrm>
              <a:off x="4157010" y="1891661"/>
              <a:ext cx="3877985" cy="1200329"/>
            </a:xfrm>
            <a:prstGeom prst="rect">
              <a:avLst/>
            </a:prstGeom>
            <a:noFill/>
          </p:spPr>
          <p:txBody>
            <a:bodyPr vert="horz" wrap="none" rtlCol="0">
              <a:spAutoFit/>
            </a:bodyPr>
            <a:lstStyle/>
            <a:p>
              <a:pPr algn="ctr"/>
              <a:r>
                <a:rPr lang="zh-CN" altLang="en-US" sz="7200" dirty="0">
                  <a:solidFill>
                    <a:srgbClr val="F6D1BE"/>
                  </a:solidFill>
                  <a:effectLst>
                    <a:outerShdw blurRad="38100" dist="38100" dir="2700000" algn="tl">
                      <a:srgbClr val="000000">
                        <a:alpha val="43137"/>
                      </a:srgbClr>
                    </a:outerShdw>
                  </a:effectLst>
                  <a:latin typeface="字魂36号-正文宋楷" panose="02000000000000000000" pitchFamily="2" charset="-122"/>
                  <a:ea typeface="字魂36号-正文宋楷" panose="02000000000000000000" pitchFamily="2" charset="-122"/>
                </a:rPr>
                <a:t>仙鹤</a:t>
              </a:r>
              <a:r>
                <a:rPr lang="zh-CN" altLang="en-US" sz="7200" dirty="0" smtClean="0">
                  <a:solidFill>
                    <a:srgbClr val="F6D1BE"/>
                  </a:solidFill>
                  <a:effectLst>
                    <a:outerShdw blurRad="38100" dist="38100" dir="2700000" algn="tl">
                      <a:srgbClr val="000000">
                        <a:alpha val="43137"/>
                      </a:srgbClr>
                    </a:outerShdw>
                  </a:effectLst>
                  <a:latin typeface="字魂36号-正文宋楷" panose="02000000000000000000" pitchFamily="2" charset="-122"/>
                  <a:ea typeface="字魂36号-正文宋楷" panose="02000000000000000000" pitchFamily="2" charset="-122"/>
                </a:rPr>
                <a:t>祥云</a:t>
              </a:r>
              <a:endParaRPr lang="zh-CN" altLang="en-US" sz="7200" dirty="0">
                <a:solidFill>
                  <a:srgbClr val="F6D1BE"/>
                </a:solidFill>
                <a:effectLst>
                  <a:outerShdw blurRad="38100" dist="38100" dir="2700000" algn="tl">
                    <a:srgbClr val="000000">
                      <a:alpha val="43137"/>
                    </a:srgbClr>
                  </a:outerShdw>
                </a:effectLst>
                <a:latin typeface="字魂36号-正文宋楷" panose="02000000000000000000" pitchFamily="2" charset="-122"/>
                <a:ea typeface="字魂36号-正文宋楷" panose="02000000000000000000" pitchFamily="2" charset="-122"/>
              </a:endParaRPr>
            </a:p>
          </p:txBody>
        </p:sp>
        <p:sp>
          <p:nvSpPr>
            <p:cNvPr id="8" name="文本框 7"/>
            <p:cNvSpPr txBox="1"/>
            <p:nvPr/>
          </p:nvSpPr>
          <p:spPr>
            <a:xfrm>
              <a:off x="4977740" y="3091990"/>
              <a:ext cx="2236510" cy="707886"/>
            </a:xfrm>
            <a:prstGeom prst="rect">
              <a:avLst/>
            </a:prstGeom>
            <a:noFill/>
          </p:spPr>
          <p:txBody>
            <a:bodyPr vert="horz" wrap="none" rtlCol="0">
              <a:spAutoFit/>
            </a:bodyPr>
            <a:lstStyle/>
            <a:p>
              <a:pPr algn="ctr"/>
              <a:r>
                <a:rPr lang="zh-CN" altLang="en-US" sz="4000" dirty="0">
                  <a:solidFill>
                    <a:srgbClr val="F6D1BE"/>
                  </a:solidFill>
                  <a:effectLst>
                    <a:outerShdw blurRad="38100" dist="38100" dir="2700000" algn="tl">
                      <a:srgbClr val="000000">
                        <a:alpha val="43137"/>
                      </a:srgbClr>
                    </a:outerShdw>
                  </a:effectLst>
                  <a:latin typeface="字魂36号-正文宋楷" panose="02000000000000000000" pitchFamily="2" charset="-122"/>
                  <a:ea typeface="字魂36号-正文宋楷" panose="02000000000000000000" pitchFamily="2" charset="-122"/>
                </a:rPr>
                <a:t>谢谢观看</a:t>
              </a:r>
              <a:endParaRPr lang="zh-CN" altLang="en-US" sz="4000" dirty="0">
                <a:solidFill>
                  <a:srgbClr val="F6D1BE"/>
                </a:solidFill>
                <a:effectLst>
                  <a:outerShdw blurRad="38100" dist="38100" dir="2700000" algn="tl">
                    <a:srgbClr val="000000">
                      <a:alpha val="43137"/>
                    </a:srgbClr>
                  </a:outerShdw>
                </a:effectLst>
                <a:latin typeface="字魂36号-正文宋楷" panose="02000000000000000000" pitchFamily="2" charset="-122"/>
                <a:ea typeface="字魂36号-正文宋楷" panose="02000000000000000000"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3563332" cy="6852561"/>
          </a:xfrm>
          <a:prstGeom prst="rect">
            <a:avLst/>
          </a:prstGeom>
        </p:spPr>
      </p:pic>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77098" r="17685"/>
          <a:stretch>
            <a:fillRect/>
          </a:stretch>
        </p:blipFill>
        <p:spPr>
          <a:xfrm rot="16200000">
            <a:off x="5883895" y="-5883895"/>
            <a:ext cx="424208" cy="12191999"/>
          </a:xfrm>
          <a:prstGeom prst="rect">
            <a:avLst/>
          </a:prstGeom>
        </p:spPr>
      </p:pic>
      <p:pic>
        <p:nvPicPr>
          <p:cNvPr id="7" name="图片 6"/>
          <p:cNvPicPr>
            <a:picLocks noChangeAspect="1"/>
          </p:cNvPicPr>
          <p:nvPr/>
        </p:nvPicPr>
        <p:blipFill rotWithShape="1">
          <a:blip r:embed="rId2" cstate="print">
            <a:extLst>
              <a:ext uri="{28A0092B-C50C-407E-A947-70E740481C1C}">
                <a14:useLocalDpi xmlns:a14="http://schemas.microsoft.com/office/drawing/2010/main" val="0"/>
              </a:ext>
            </a:extLst>
          </a:blip>
          <a:srcRect l="77098" r="17685"/>
          <a:stretch>
            <a:fillRect/>
          </a:stretch>
        </p:blipFill>
        <p:spPr>
          <a:xfrm rot="16200000" flipH="1" flipV="1">
            <a:off x="5883896" y="549896"/>
            <a:ext cx="424208" cy="12191999"/>
          </a:xfrm>
          <a:prstGeom prst="rect">
            <a:avLst/>
          </a:prstGeom>
        </p:spPr>
      </p:pic>
      <p:sp>
        <p:nvSpPr>
          <p:cNvPr id="4" name="矩形 3"/>
          <p:cNvSpPr/>
          <p:nvPr/>
        </p:nvSpPr>
        <p:spPr>
          <a:xfrm>
            <a:off x="5349240" y="0"/>
            <a:ext cx="4416819" cy="6858000"/>
          </a:xfrm>
          <a:prstGeom prst="rect">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5731701" y="2267930"/>
            <a:ext cx="3374514" cy="2022243"/>
            <a:chOff x="5731701" y="2267930"/>
            <a:chExt cx="3374514" cy="2022243"/>
          </a:xfrm>
        </p:grpSpPr>
        <p:grpSp>
          <p:nvGrpSpPr>
            <p:cNvPr id="3" name="组合 2"/>
            <p:cNvGrpSpPr/>
            <p:nvPr/>
          </p:nvGrpSpPr>
          <p:grpSpPr>
            <a:xfrm>
              <a:off x="5802129" y="3302624"/>
              <a:ext cx="3233660" cy="987549"/>
              <a:chOff x="5872556" y="3029246"/>
              <a:chExt cx="3233660" cy="987549"/>
            </a:xfrm>
          </p:grpSpPr>
          <p:sp>
            <p:nvSpPr>
              <p:cNvPr id="9" name="文本框 8"/>
              <p:cNvSpPr txBox="1"/>
              <p:nvPr/>
            </p:nvSpPr>
            <p:spPr>
              <a:xfrm>
                <a:off x="5872556" y="3029246"/>
                <a:ext cx="3233660" cy="584775"/>
              </a:xfrm>
              <a:prstGeom prst="rect">
                <a:avLst/>
              </a:prstGeom>
              <a:noFill/>
            </p:spPr>
            <p:txBody>
              <a:bodyPr wrap="square" rtlCol="0">
                <a:spAutoFit/>
              </a:bodyPr>
              <a:lstStyle/>
              <a:p>
                <a:pPr algn="ctr">
                  <a:defRPr/>
                </a:pPr>
                <a:r>
                  <a:rPr lang="zh-CN" altLang="en-US" sz="3200" spc="225" dirty="0">
                    <a:solidFill>
                      <a:srgbClr val="EED9D8"/>
                    </a:solidFill>
                    <a:latin typeface="思源黑体 CN Normal" panose="020B0400000000000000" pitchFamily="34" charset="-122"/>
                    <a:ea typeface="思源黑体 CN Normal" panose="020B0400000000000000" pitchFamily="34" charset="-122"/>
                    <a:cs typeface="方正黑体_GBK" panose="03000509000000000000" charset="-122"/>
                    <a:sym typeface="+mn-lt"/>
                  </a:rPr>
                  <a:t>在此输入标题</a:t>
                </a:r>
                <a:endParaRPr lang="en-US" altLang="zh-CN" sz="3200" spc="225" dirty="0">
                  <a:solidFill>
                    <a:srgbClr val="EED9D8"/>
                  </a:solidFill>
                  <a:latin typeface="思源黑体 CN Normal" panose="020B0400000000000000" pitchFamily="34" charset="-122"/>
                  <a:ea typeface="思源黑体 CN Normal" panose="020B0400000000000000" pitchFamily="34" charset="-122"/>
                  <a:cs typeface="方正黑体_GBK" panose="03000509000000000000" charset="-122"/>
                  <a:sym typeface="+mn-lt"/>
                </a:endParaRPr>
              </a:p>
            </p:txBody>
          </p:sp>
          <p:sp>
            <p:nvSpPr>
              <p:cNvPr id="10" name="文本框 9"/>
              <p:cNvSpPr txBox="1"/>
              <p:nvPr/>
            </p:nvSpPr>
            <p:spPr>
              <a:xfrm>
                <a:off x="6017957" y="3616685"/>
                <a:ext cx="2942857" cy="400110"/>
              </a:xfrm>
              <a:prstGeom prst="rect">
                <a:avLst/>
              </a:prstGeom>
              <a:noFill/>
            </p:spPr>
            <p:txBody>
              <a:bodyPr wrap="none" rtlCol="0">
                <a:spAutoFit/>
              </a:bodyPr>
              <a:lstStyle/>
              <a:p>
                <a:pPr algn="ctr">
                  <a:defRPr/>
                </a:pPr>
                <a:r>
                  <a:rPr lang="en-US" altLang="zh-CN" sz="2000" spc="263" dirty="0">
                    <a:solidFill>
                      <a:srgbClr val="EED9D8"/>
                    </a:solidFill>
                    <a:latin typeface="思源黑体 CN Normal" panose="020B0400000000000000" pitchFamily="34" charset="-122"/>
                    <a:ea typeface="思源黑体 CN Normal" panose="020B0400000000000000" pitchFamily="34" charset="-122"/>
                    <a:cs typeface="方正黑体_GBK" panose="03000509000000000000" charset="-122"/>
                    <a:sym typeface="+mn-lt"/>
                  </a:rPr>
                  <a:t>Add your text here</a:t>
                </a:r>
                <a:endParaRPr lang="en-US" altLang="zh-CN" sz="2000" spc="263" dirty="0">
                  <a:solidFill>
                    <a:srgbClr val="EED9D8"/>
                  </a:solidFill>
                  <a:latin typeface="思源黑体 CN Normal" panose="020B0400000000000000" pitchFamily="34" charset="-122"/>
                  <a:ea typeface="思源黑体 CN Normal" panose="020B0400000000000000" pitchFamily="34" charset="-122"/>
                  <a:cs typeface="方正黑体_GBK" panose="03000509000000000000" charset="-122"/>
                  <a:sym typeface="+mn-lt"/>
                </a:endParaRPr>
              </a:p>
            </p:txBody>
          </p:sp>
        </p:grpSp>
        <p:sp>
          <p:nvSpPr>
            <p:cNvPr id="11" name="文本框 10"/>
            <p:cNvSpPr txBox="1"/>
            <p:nvPr/>
          </p:nvSpPr>
          <p:spPr>
            <a:xfrm>
              <a:off x="5731701" y="2267930"/>
              <a:ext cx="3374514" cy="1015663"/>
            </a:xfrm>
            <a:prstGeom prst="rect">
              <a:avLst/>
            </a:prstGeom>
            <a:noFill/>
          </p:spPr>
          <p:txBody>
            <a:bodyPr wrap="none" rtlCol="0">
              <a:spAutoFit/>
            </a:bodyPr>
            <a:lstStyle/>
            <a:p>
              <a:pPr algn="ctr">
                <a:defRPr/>
              </a:pPr>
              <a:r>
                <a:rPr lang="en-US" altLang="zh-CN" sz="6000" b="1" spc="225" dirty="0" smtClean="0">
                  <a:solidFill>
                    <a:srgbClr val="EED9D8"/>
                  </a:solidFill>
                  <a:latin typeface="思源黑体 CN Normal" panose="020B0400000000000000" pitchFamily="34" charset="-122"/>
                  <a:ea typeface="思源黑体 CN Normal" panose="020B0400000000000000" pitchFamily="34" charset="-122"/>
                </a:rPr>
                <a:t>PART 01</a:t>
              </a:r>
              <a:endParaRPr lang="zh-CN" altLang="en-US" sz="6000" b="1" spc="225" dirty="0">
                <a:solidFill>
                  <a:srgbClr val="EED9D8"/>
                </a:solidFill>
                <a:latin typeface="思源黑体 CN Normal" panose="020B0400000000000000" pitchFamily="34" charset="-122"/>
                <a:ea typeface="思源黑体 CN Normal" panose="020B0400000000000000"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616111" y="1466407"/>
            <a:ext cx="8959778" cy="3925185"/>
            <a:chOff x="1541929" y="1850489"/>
            <a:chExt cx="8959778" cy="3925185"/>
          </a:xfrm>
        </p:grpSpPr>
        <p:grpSp>
          <p:nvGrpSpPr>
            <p:cNvPr id="7" name="组合 6"/>
            <p:cNvGrpSpPr/>
            <p:nvPr/>
          </p:nvGrpSpPr>
          <p:grpSpPr>
            <a:xfrm>
              <a:off x="2718736" y="3604518"/>
              <a:ext cx="104091" cy="1150251"/>
              <a:chOff x="2845736" y="3642073"/>
              <a:chExt cx="104091" cy="1150251"/>
            </a:xfrm>
          </p:grpSpPr>
          <p:cxnSp>
            <p:nvCxnSpPr>
              <p:cNvPr id="103" name="直接连接符 102"/>
              <p:cNvCxnSpPr/>
              <p:nvPr/>
            </p:nvCxnSpPr>
            <p:spPr>
              <a:xfrm>
                <a:off x="2895600" y="3642073"/>
                <a:ext cx="0" cy="1072455"/>
              </a:xfrm>
              <a:prstGeom prst="line">
                <a:avLst/>
              </a:prstGeom>
              <a:ln w="222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4" name="椭圆 103"/>
              <p:cNvSpPr/>
              <p:nvPr/>
            </p:nvSpPr>
            <p:spPr>
              <a:xfrm>
                <a:off x="2845736" y="4688233"/>
                <a:ext cx="104091" cy="104091"/>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pitchFamily="34" charset="-122"/>
                  <a:ea typeface="思源黑体 CN Normal" panose="020B0400000000000000" pitchFamily="34" charset="-122"/>
                </a:endParaRPr>
              </a:p>
            </p:txBody>
          </p:sp>
        </p:grpSp>
        <p:grpSp>
          <p:nvGrpSpPr>
            <p:cNvPr id="8" name="组合 7"/>
            <p:cNvGrpSpPr/>
            <p:nvPr/>
          </p:nvGrpSpPr>
          <p:grpSpPr>
            <a:xfrm>
              <a:off x="4841930" y="3604518"/>
              <a:ext cx="104091" cy="1150251"/>
              <a:chOff x="2845736" y="3642073"/>
              <a:chExt cx="104091" cy="1150251"/>
            </a:xfrm>
          </p:grpSpPr>
          <p:cxnSp>
            <p:nvCxnSpPr>
              <p:cNvPr id="101" name="直接连接符 100"/>
              <p:cNvCxnSpPr/>
              <p:nvPr/>
            </p:nvCxnSpPr>
            <p:spPr>
              <a:xfrm>
                <a:off x="2895600" y="3642073"/>
                <a:ext cx="0" cy="1072455"/>
              </a:xfrm>
              <a:prstGeom prst="line">
                <a:avLst/>
              </a:prstGeom>
              <a:ln w="222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2" name="椭圆 101"/>
              <p:cNvSpPr/>
              <p:nvPr/>
            </p:nvSpPr>
            <p:spPr>
              <a:xfrm>
                <a:off x="2845736" y="4688233"/>
                <a:ext cx="104091" cy="104091"/>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pitchFamily="34" charset="-122"/>
                  <a:ea typeface="思源黑体 CN Normal" panose="020B0400000000000000" pitchFamily="34" charset="-122"/>
                </a:endParaRPr>
              </a:p>
            </p:txBody>
          </p:sp>
        </p:grpSp>
        <p:grpSp>
          <p:nvGrpSpPr>
            <p:cNvPr id="9" name="组合 8"/>
            <p:cNvGrpSpPr/>
            <p:nvPr/>
          </p:nvGrpSpPr>
          <p:grpSpPr>
            <a:xfrm>
              <a:off x="6977805" y="3604518"/>
              <a:ext cx="104091" cy="1150251"/>
              <a:chOff x="2845736" y="3642073"/>
              <a:chExt cx="104091" cy="1150251"/>
            </a:xfrm>
          </p:grpSpPr>
          <p:cxnSp>
            <p:nvCxnSpPr>
              <p:cNvPr id="99" name="直接连接符 98"/>
              <p:cNvCxnSpPr/>
              <p:nvPr/>
            </p:nvCxnSpPr>
            <p:spPr>
              <a:xfrm>
                <a:off x="2895600" y="3642073"/>
                <a:ext cx="0" cy="1072455"/>
              </a:xfrm>
              <a:prstGeom prst="line">
                <a:avLst/>
              </a:prstGeom>
              <a:ln w="222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0" name="椭圆 99"/>
              <p:cNvSpPr/>
              <p:nvPr/>
            </p:nvSpPr>
            <p:spPr>
              <a:xfrm>
                <a:off x="2845736" y="4688233"/>
                <a:ext cx="104091" cy="104091"/>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pitchFamily="34" charset="-122"/>
                  <a:ea typeface="思源黑体 CN Normal" panose="020B0400000000000000" pitchFamily="34" charset="-122"/>
                </a:endParaRPr>
              </a:p>
            </p:txBody>
          </p:sp>
        </p:grpSp>
        <p:grpSp>
          <p:nvGrpSpPr>
            <p:cNvPr id="10" name="组合 9"/>
            <p:cNvGrpSpPr/>
            <p:nvPr/>
          </p:nvGrpSpPr>
          <p:grpSpPr>
            <a:xfrm>
              <a:off x="9114184" y="3604518"/>
              <a:ext cx="104091" cy="1150251"/>
              <a:chOff x="2845736" y="3642073"/>
              <a:chExt cx="104091" cy="1150251"/>
            </a:xfrm>
          </p:grpSpPr>
          <p:cxnSp>
            <p:nvCxnSpPr>
              <p:cNvPr id="97" name="直接连接符 96"/>
              <p:cNvCxnSpPr/>
              <p:nvPr/>
            </p:nvCxnSpPr>
            <p:spPr>
              <a:xfrm>
                <a:off x="2895600" y="3642073"/>
                <a:ext cx="0" cy="1072455"/>
              </a:xfrm>
              <a:prstGeom prst="line">
                <a:avLst/>
              </a:prstGeom>
              <a:ln w="222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98" name="椭圆 97"/>
              <p:cNvSpPr/>
              <p:nvPr/>
            </p:nvSpPr>
            <p:spPr>
              <a:xfrm>
                <a:off x="2845736" y="4688233"/>
                <a:ext cx="104091" cy="104091"/>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pitchFamily="34" charset="-122"/>
                  <a:ea typeface="思源黑体 CN Normal" panose="020B0400000000000000" pitchFamily="34" charset="-122"/>
                </a:endParaRPr>
              </a:p>
            </p:txBody>
          </p:sp>
        </p:grpSp>
        <p:sp>
          <p:nvSpPr>
            <p:cNvPr id="11" name="任意多边形 10"/>
            <p:cNvSpPr/>
            <p:nvPr/>
          </p:nvSpPr>
          <p:spPr bwMode="auto">
            <a:xfrm rot="10800000">
              <a:off x="1690294" y="1850489"/>
              <a:ext cx="2402275" cy="1629851"/>
            </a:xfrm>
            <a:custGeom>
              <a:avLst/>
              <a:gdLst>
                <a:gd name="connsiteX0" fmla="*/ 2358720 w 2450561"/>
                <a:gd name="connsiteY0" fmla="*/ 1662612 h 1662612"/>
                <a:gd name="connsiteX1" fmla="*/ 2325505 w 2450561"/>
                <a:gd name="connsiteY1" fmla="*/ 1660296 h 1662612"/>
                <a:gd name="connsiteX2" fmla="*/ 1888266 w 2450561"/>
                <a:gd name="connsiteY2" fmla="*/ 1660296 h 1662612"/>
                <a:gd name="connsiteX3" fmla="*/ 1786488 w 2450561"/>
                <a:gd name="connsiteY3" fmla="*/ 1660296 h 1662612"/>
                <a:gd name="connsiteX4" fmla="*/ 1779600 w 2450561"/>
                <a:gd name="connsiteY4" fmla="*/ 1662612 h 1662612"/>
                <a:gd name="connsiteX5" fmla="*/ 1746385 w 2450561"/>
                <a:gd name="connsiteY5" fmla="*/ 1660296 h 1662612"/>
                <a:gd name="connsiteX6" fmla="*/ 1723283 w 2450561"/>
                <a:gd name="connsiteY6" fmla="*/ 1660296 h 1662612"/>
                <a:gd name="connsiteX7" fmla="*/ 1309146 w 2450561"/>
                <a:gd name="connsiteY7" fmla="*/ 1660296 h 1662612"/>
                <a:gd name="connsiteX8" fmla="*/ 1144163 w 2450561"/>
                <a:gd name="connsiteY8" fmla="*/ 1660296 h 1662612"/>
                <a:gd name="connsiteX9" fmla="*/ 1126383 w 2450561"/>
                <a:gd name="connsiteY9" fmla="*/ 1660296 h 1662612"/>
                <a:gd name="connsiteX10" fmla="*/ 547263 w 2450561"/>
                <a:gd name="connsiteY10" fmla="*/ 1660296 h 1662612"/>
                <a:gd name="connsiteX11" fmla="*/ 400329 w 2450561"/>
                <a:gd name="connsiteY11" fmla="*/ 1575900 h 1662612"/>
                <a:gd name="connsiteX12" fmla="*/ 19388 w 2450561"/>
                <a:gd name="connsiteY12" fmla="*/ 915702 h 1662612"/>
                <a:gd name="connsiteX13" fmla="*/ 19388 w 2450561"/>
                <a:gd name="connsiteY13" fmla="*/ 746909 h 1662612"/>
                <a:gd name="connsiteX14" fmla="*/ 400329 w 2450561"/>
                <a:gd name="connsiteY14" fmla="*/ 86712 h 1662612"/>
                <a:gd name="connsiteX15" fmla="*/ 547263 w 2450561"/>
                <a:gd name="connsiteY15" fmla="*/ 2315 h 1662612"/>
                <a:gd name="connsiteX16" fmla="*/ 1126383 w 2450561"/>
                <a:gd name="connsiteY16" fmla="*/ 2315 h 1662612"/>
                <a:gd name="connsiteX17" fmla="*/ 1173547 w 2450561"/>
                <a:gd name="connsiteY17" fmla="*/ 2315 h 1662612"/>
                <a:gd name="connsiteX18" fmla="*/ 1278274 w 2450561"/>
                <a:gd name="connsiteY18" fmla="*/ 2315 h 1662612"/>
                <a:gd name="connsiteX19" fmla="*/ 1395644 w 2450561"/>
                <a:gd name="connsiteY19" fmla="*/ 2315 h 1662612"/>
                <a:gd name="connsiteX20" fmla="*/ 1690720 w 2450561"/>
                <a:gd name="connsiteY20" fmla="*/ 2315 h 1662612"/>
                <a:gd name="connsiteX21" fmla="*/ 1746399 w 2450561"/>
                <a:gd name="connsiteY21" fmla="*/ 2315 h 1662612"/>
                <a:gd name="connsiteX22" fmla="*/ 1779600 w 2450561"/>
                <a:gd name="connsiteY22" fmla="*/ 0 h 1662612"/>
                <a:gd name="connsiteX23" fmla="*/ 1786485 w 2450561"/>
                <a:gd name="connsiteY23" fmla="*/ 2315 h 1662612"/>
                <a:gd name="connsiteX24" fmla="*/ 1857394 w 2450561"/>
                <a:gd name="connsiteY24" fmla="*/ 2315 h 1662612"/>
                <a:gd name="connsiteX25" fmla="*/ 1974764 w 2450561"/>
                <a:gd name="connsiteY25" fmla="*/ 2315 h 1662612"/>
                <a:gd name="connsiteX26" fmla="*/ 2269840 w 2450561"/>
                <a:gd name="connsiteY26" fmla="*/ 2315 h 1662612"/>
                <a:gd name="connsiteX27" fmla="*/ 2325519 w 2450561"/>
                <a:gd name="connsiteY27" fmla="*/ 2315 h 1662612"/>
                <a:gd name="connsiteX28" fmla="*/ 2358720 w 2450561"/>
                <a:gd name="connsiteY28" fmla="*/ 0 h 1662612"/>
                <a:gd name="connsiteX29" fmla="*/ 2398157 w 2450561"/>
                <a:gd name="connsiteY29" fmla="*/ 13261 h 1662612"/>
                <a:gd name="connsiteX30" fmla="*/ 2436507 w 2450561"/>
                <a:gd name="connsiteY30" fmla="*/ 156387 h 1662612"/>
                <a:gd name="connsiteX31" fmla="*/ 2092214 w 2450561"/>
                <a:gd name="connsiteY31" fmla="*/ 752720 h 1662612"/>
                <a:gd name="connsiteX32" fmla="*/ 2075754 w 2450561"/>
                <a:gd name="connsiteY32" fmla="*/ 808452 h 1662612"/>
                <a:gd name="connsiteX33" fmla="*/ 2079390 w 2450561"/>
                <a:gd name="connsiteY33" fmla="*/ 876311 h 1662612"/>
                <a:gd name="connsiteX34" fmla="*/ 2091026 w 2450561"/>
                <a:gd name="connsiteY34" fmla="*/ 907835 h 1662612"/>
                <a:gd name="connsiteX35" fmla="*/ 2436507 w 2450561"/>
                <a:gd name="connsiteY35" fmla="*/ 1506226 h 1662612"/>
                <a:gd name="connsiteX36" fmla="*/ 2398157 w 2450561"/>
                <a:gd name="connsiteY36" fmla="*/ 1649351 h 1662612"/>
                <a:gd name="connsiteX37" fmla="*/ 2358720 w 2450561"/>
                <a:gd name="connsiteY37" fmla="*/ 1662612 h 166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450561" h="1662612">
                  <a:moveTo>
                    <a:pt x="2358720" y="1662612"/>
                  </a:moveTo>
                  <a:lnTo>
                    <a:pt x="2325505" y="1660296"/>
                  </a:lnTo>
                  <a:lnTo>
                    <a:pt x="1888266" y="1660296"/>
                  </a:lnTo>
                  <a:lnTo>
                    <a:pt x="1786488" y="1660296"/>
                  </a:lnTo>
                  <a:lnTo>
                    <a:pt x="1779600" y="1662612"/>
                  </a:lnTo>
                  <a:lnTo>
                    <a:pt x="1746385" y="1660296"/>
                  </a:lnTo>
                  <a:lnTo>
                    <a:pt x="1723283" y="1660296"/>
                  </a:lnTo>
                  <a:lnTo>
                    <a:pt x="1309146" y="1660296"/>
                  </a:lnTo>
                  <a:lnTo>
                    <a:pt x="1144163" y="1660296"/>
                  </a:lnTo>
                  <a:lnTo>
                    <a:pt x="1126383" y="1660296"/>
                  </a:lnTo>
                  <a:lnTo>
                    <a:pt x="547263" y="1660296"/>
                  </a:lnTo>
                  <a:cubicBezTo>
                    <a:pt x="494204" y="1660296"/>
                    <a:pt x="427539" y="1622182"/>
                    <a:pt x="400329" y="1575900"/>
                  </a:cubicBezTo>
                  <a:lnTo>
                    <a:pt x="19388" y="915702"/>
                  </a:lnTo>
                  <a:cubicBezTo>
                    <a:pt x="-6462" y="869420"/>
                    <a:pt x="-6462" y="793191"/>
                    <a:pt x="19388" y="746909"/>
                  </a:cubicBezTo>
                  <a:lnTo>
                    <a:pt x="400329" y="86712"/>
                  </a:lnTo>
                  <a:cubicBezTo>
                    <a:pt x="427539" y="40430"/>
                    <a:pt x="494204" y="2315"/>
                    <a:pt x="547263" y="2315"/>
                  </a:cubicBezTo>
                  <a:lnTo>
                    <a:pt x="1126383" y="2315"/>
                  </a:lnTo>
                  <a:lnTo>
                    <a:pt x="1173547" y="2315"/>
                  </a:lnTo>
                  <a:lnTo>
                    <a:pt x="1278274" y="2315"/>
                  </a:lnTo>
                  <a:lnTo>
                    <a:pt x="1395644" y="2315"/>
                  </a:lnTo>
                  <a:lnTo>
                    <a:pt x="1690720" y="2315"/>
                  </a:lnTo>
                  <a:lnTo>
                    <a:pt x="1746399" y="2315"/>
                  </a:lnTo>
                  <a:lnTo>
                    <a:pt x="1779600" y="0"/>
                  </a:lnTo>
                  <a:lnTo>
                    <a:pt x="1786485" y="2315"/>
                  </a:lnTo>
                  <a:lnTo>
                    <a:pt x="1857394" y="2315"/>
                  </a:lnTo>
                  <a:lnTo>
                    <a:pt x="1974764" y="2315"/>
                  </a:lnTo>
                  <a:lnTo>
                    <a:pt x="2269840" y="2315"/>
                  </a:lnTo>
                  <a:lnTo>
                    <a:pt x="2325519" y="2315"/>
                  </a:lnTo>
                  <a:lnTo>
                    <a:pt x="2358720" y="0"/>
                  </a:lnTo>
                  <a:cubicBezTo>
                    <a:pt x="2372227" y="1676"/>
                    <a:pt x="2385628" y="6028"/>
                    <a:pt x="2398157" y="13261"/>
                  </a:cubicBezTo>
                  <a:cubicBezTo>
                    <a:pt x="2448270" y="42194"/>
                    <a:pt x="2465440" y="106273"/>
                    <a:pt x="2436507" y="156387"/>
                  </a:cubicBezTo>
                  <a:lnTo>
                    <a:pt x="2092214" y="752720"/>
                  </a:lnTo>
                  <a:lnTo>
                    <a:pt x="2075754" y="808452"/>
                  </a:lnTo>
                  <a:cubicBezTo>
                    <a:pt x="2073331" y="831072"/>
                    <a:pt x="2074543" y="854744"/>
                    <a:pt x="2079390" y="876311"/>
                  </a:cubicBezTo>
                  <a:lnTo>
                    <a:pt x="2091026" y="907835"/>
                  </a:lnTo>
                  <a:lnTo>
                    <a:pt x="2436507" y="1506226"/>
                  </a:lnTo>
                  <a:cubicBezTo>
                    <a:pt x="2465440" y="1556339"/>
                    <a:pt x="2448270" y="1620418"/>
                    <a:pt x="2398157" y="1649351"/>
                  </a:cubicBezTo>
                  <a:cubicBezTo>
                    <a:pt x="2385628" y="1656584"/>
                    <a:pt x="2372227" y="1660936"/>
                    <a:pt x="2358720" y="1662612"/>
                  </a:cubicBezTo>
                  <a:close/>
                </a:path>
              </a:pathLst>
            </a:custGeom>
            <a:solidFill>
              <a:srgbClr val="182750"/>
            </a:solidFill>
            <a:ln w="34925">
              <a:solidFill>
                <a:schemeClr val="bg1"/>
              </a:solidFill>
            </a:ln>
            <a:effectLst>
              <a:outerShdw blurRad="127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CN Normal" panose="020B0400000000000000" pitchFamily="34" charset="-122"/>
                <a:ea typeface="思源黑体 CN Normal" panose="020B0400000000000000" pitchFamily="34" charset="-122"/>
                <a:sym typeface="Arial" panose="020B0604020202020204" pitchFamily="34" charset="0"/>
              </a:endParaRPr>
            </a:p>
          </p:txBody>
        </p:sp>
        <p:sp>
          <p:nvSpPr>
            <p:cNvPr id="12" name="任意多边形 11"/>
            <p:cNvSpPr/>
            <p:nvPr/>
          </p:nvSpPr>
          <p:spPr bwMode="auto">
            <a:xfrm rot="10800000">
              <a:off x="3826673" y="1850489"/>
              <a:ext cx="2402275" cy="1629851"/>
            </a:xfrm>
            <a:custGeom>
              <a:avLst/>
              <a:gdLst>
                <a:gd name="connsiteX0" fmla="*/ 2358720 w 2450561"/>
                <a:gd name="connsiteY0" fmla="*/ 1662612 h 1662612"/>
                <a:gd name="connsiteX1" fmla="*/ 2325505 w 2450561"/>
                <a:gd name="connsiteY1" fmla="*/ 1660296 h 1662612"/>
                <a:gd name="connsiteX2" fmla="*/ 1888266 w 2450561"/>
                <a:gd name="connsiteY2" fmla="*/ 1660296 h 1662612"/>
                <a:gd name="connsiteX3" fmla="*/ 1786488 w 2450561"/>
                <a:gd name="connsiteY3" fmla="*/ 1660296 h 1662612"/>
                <a:gd name="connsiteX4" fmla="*/ 1779600 w 2450561"/>
                <a:gd name="connsiteY4" fmla="*/ 1662612 h 1662612"/>
                <a:gd name="connsiteX5" fmla="*/ 1746385 w 2450561"/>
                <a:gd name="connsiteY5" fmla="*/ 1660296 h 1662612"/>
                <a:gd name="connsiteX6" fmla="*/ 1723283 w 2450561"/>
                <a:gd name="connsiteY6" fmla="*/ 1660296 h 1662612"/>
                <a:gd name="connsiteX7" fmla="*/ 1309146 w 2450561"/>
                <a:gd name="connsiteY7" fmla="*/ 1660296 h 1662612"/>
                <a:gd name="connsiteX8" fmla="*/ 1144163 w 2450561"/>
                <a:gd name="connsiteY8" fmla="*/ 1660296 h 1662612"/>
                <a:gd name="connsiteX9" fmla="*/ 1126383 w 2450561"/>
                <a:gd name="connsiteY9" fmla="*/ 1660296 h 1662612"/>
                <a:gd name="connsiteX10" fmla="*/ 547263 w 2450561"/>
                <a:gd name="connsiteY10" fmla="*/ 1660296 h 1662612"/>
                <a:gd name="connsiteX11" fmla="*/ 400329 w 2450561"/>
                <a:gd name="connsiteY11" fmla="*/ 1575900 h 1662612"/>
                <a:gd name="connsiteX12" fmla="*/ 19388 w 2450561"/>
                <a:gd name="connsiteY12" fmla="*/ 915702 h 1662612"/>
                <a:gd name="connsiteX13" fmla="*/ 19388 w 2450561"/>
                <a:gd name="connsiteY13" fmla="*/ 746909 h 1662612"/>
                <a:gd name="connsiteX14" fmla="*/ 400329 w 2450561"/>
                <a:gd name="connsiteY14" fmla="*/ 86712 h 1662612"/>
                <a:gd name="connsiteX15" fmla="*/ 547263 w 2450561"/>
                <a:gd name="connsiteY15" fmla="*/ 2315 h 1662612"/>
                <a:gd name="connsiteX16" fmla="*/ 1126383 w 2450561"/>
                <a:gd name="connsiteY16" fmla="*/ 2315 h 1662612"/>
                <a:gd name="connsiteX17" fmla="*/ 1173547 w 2450561"/>
                <a:gd name="connsiteY17" fmla="*/ 2315 h 1662612"/>
                <a:gd name="connsiteX18" fmla="*/ 1278274 w 2450561"/>
                <a:gd name="connsiteY18" fmla="*/ 2315 h 1662612"/>
                <a:gd name="connsiteX19" fmla="*/ 1395644 w 2450561"/>
                <a:gd name="connsiteY19" fmla="*/ 2315 h 1662612"/>
                <a:gd name="connsiteX20" fmla="*/ 1690720 w 2450561"/>
                <a:gd name="connsiteY20" fmla="*/ 2315 h 1662612"/>
                <a:gd name="connsiteX21" fmla="*/ 1746399 w 2450561"/>
                <a:gd name="connsiteY21" fmla="*/ 2315 h 1662612"/>
                <a:gd name="connsiteX22" fmla="*/ 1779600 w 2450561"/>
                <a:gd name="connsiteY22" fmla="*/ 0 h 1662612"/>
                <a:gd name="connsiteX23" fmla="*/ 1786485 w 2450561"/>
                <a:gd name="connsiteY23" fmla="*/ 2315 h 1662612"/>
                <a:gd name="connsiteX24" fmla="*/ 1857394 w 2450561"/>
                <a:gd name="connsiteY24" fmla="*/ 2315 h 1662612"/>
                <a:gd name="connsiteX25" fmla="*/ 1974764 w 2450561"/>
                <a:gd name="connsiteY25" fmla="*/ 2315 h 1662612"/>
                <a:gd name="connsiteX26" fmla="*/ 2269840 w 2450561"/>
                <a:gd name="connsiteY26" fmla="*/ 2315 h 1662612"/>
                <a:gd name="connsiteX27" fmla="*/ 2325519 w 2450561"/>
                <a:gd name="connsiteY27" fmla="*/ 2315 h 1662612"/>
                <a:gd name="connsiteX28" fmla="*/ 2358720 w 2450561"/>
                <a:gd name="connsiteY28" fmla="*/ 0 h 1662612"/>
                <a:gd name="connsiteX29" fmla="*/ 2398157 w 2450561"/>
                <a:gd name="connsiteY29" fmla="*/ 13261 h 1662612"/>
                <a:gd name="connsiteX30" fmla="*/ 2436507 w 2450561"/>
                <a:gd name="connsiteY30" fmla="*/ 156387 h 1662612"/>
                <a:gd name="connsiteX31" fmla="*/ 2092214 w 2450561"/>
                <a:gd name="connsiteY31" fmla="*/ 752720 h 1662612"/>
                <a:gd name="connsiteX32" fmla="*/ 2075754 w 2450561"/>
                <a:gd name="connsiteY32" fmla="*/ 808452 h 1662612"/>
                <a:gd name="connsiteX33" fmla="*/ 2079390 w 2450561"/>
                <a:gd name="connsiteY33" fmla="*/ 876311 h 1662612"/>
                <a:gd name="connsiteX34" fmla="*/ 2091026 w 2450561"/>
                <a:gd name="connsiteY34" fmla="*/ 907835 h 1662612"/>
                <a:gd name="connsiteX35" fmla="*/ 2436507 w 2450561"/>
                <a:gd name="connsiteY35" fmla="*/ 1506226 h 1662612"/>
                <a:gd name="connsiteX36" fmla="*/ 2398157 w 2450561"/>
                <a:gd name="connsiteY36" fmla="*/ 1649351 h 1662612"/>
                <a:gd name="connsiteX37" fmla="*/ 2358720 w 2450561"/>
                <a:gd name="connsiteY37" fmla="*/ 1662612 h 166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450561" h="1662612">
                  <a:moveTo>
                    <a:pt x="2358720" y="1662612"/>
                  </a:moveTo>
                  <a:lnTo>
                    <a:pt x="2325505" y="1660296"/>
                  </a:lnTo>
                  <a:lnTo>
                    <a:pt x="1888266" y="1660296"/>
                  </a:lnTo>
                  <a:lnTo>
                    <a:pt x="1786488" y="1660296"/>
                  </a:lnTo>
                  <a:lnTo>
                    <a:pt x="1779600" y="1662612"/>
                  </a:lnTo>
                  <a:lnTo>
                    <a:pt x="1746385" y="1660296"/>
                  </a:lnTo>
                  <a:lnTo>
                    <a:pt x="1723283" y="1660296"/>
                  </a:lnTo>
                  <a:lnTo>
                    <a:pt x="1309146" y="1660296"/>
                  </a:lnTo>
                  <a:lnTo>
                    <a:pt x="1144163" y="1660296"/>
                  </a:lnTo>
                  <a:lnTo>
                    <a:pt x="1126383" y="1660296"/>
                  </a:lnTo>
                  <a:lnTo>
                    <a:pt x="547263" y="1660296"/>
                  </a:lnTo>
                  <a:cubicBezTo>
                    <a:pt x="494204" y="1660296"/>
                    <a:pt x="427539" y="1622182"/>
                    <a:pt x="400329" y="1575900"/>
                  </a:cubicBezTo>
                  <a:lnTo>
                    <a:pt x="19388" y="915702"/>
                  </a:lnTo>
                  <a:cubicBezTo>
                    <a:pt x="-6462" y="869420"/>
                    <a:pt x="-6462" y="793191"/>
                    <a:pt x="19388" y="746909"/>
                  </a:cubicBezTo>
                  <a:lnTo>
                    <a:pt x="400329" y="86712"/>
                  </a:lnTo>
                  <a:cubicBezTo>
                    <a:pt x="427539" y="40430"/>
                    <a:pt x="494204" y="2315"/>
                    <a:pt x="547263" y="2315"/>
                  </a:cubicBezTo>
                  <a:lnTo>
                    <a:pt x="1126383" y="2315"/>
                  </a:lnTo>
                  <a:lnTo>
                    <a:pt x="1173547" y="2315"/>
                  </a:lnTo>
                  <a:lnTo>
                    <a:pt x="1278274" y="2315"/>
                  </a:lnTo>
                  <a:lnTo>
                    <a:pt x="1395644" y="2315"/>
                  </a:lnTo>
                  <a:lnTo>
                    <a:pt x="1690720" y="2315"/>
                  </a:lnTo>
                  <a:lnTo>
                    <a:pt x="1746399" y="2315"/>
                  </a:lnTo>
                  <a:lnTo>
                    <a:pt x="1779600" y="0"/>
                  </a:lnTo>
                  <a:lnTo>
                    <a:pt x="1786485" y="2315"/>
                  </a:lnTo>
                  <a:lnTo>
                    <a:pt x="1857394" y="2315"/>
                  </a:lnTo>
                  <a:lnTo>
                    <a:pt x="1974764" y="2315"/>
                  </a:lnTo>
                  <a:lnTo>
                    <a:pt x="2269840" y="2315"/>
                  </a:lnTo>
                  <a:lnTo>
                    <a:pt x="2325519" y="2315"/>
                  </a:lnTo>
                  <a:lnTo>
                    <a:pt x="2358720" y="0"/>
                  </a:lnTo>
                  <a:cubicBezTo>
                    <a:pt x="2372227" y="1676"/>
                    <a:pt x="2385628" y="6028"/>
                    <a:pt x="2398157" y="13261"/>
                  </a:cubicBezTo>
                  <a:cubicBezTo>
                    <a:pt x="2448270" y="42194"/>
                    <a:pt x="2465440" y="106273"/>
                    <a:pt x="2436507" y="156387"/>
                  </a:cubicBezTo>
                  <a:lnTo>
                    <a:pt x="2092214" y="752720"/>
                  </a:lnTo>
                  <a:lnTo>
                    <a:pt x="2075754" y="808452"/>
                  </a:lnTo>
                  <a:cubicBezTo>
                    <a:pt x="2073331" y="831072"/>
                    <a:pt x="2074543" y="854744"/>
                    <a:pt x="2079390" y="876311"/>
                  </a:cubicBezTo>
                  <a:lnTo>
                    <a:pt x="2091026" y="907835"/>
                  </a:lnTo>
                  <a:lnTo>
                    <a:pt x="2436507" y="1506226"/>
                  </a:lnTo>
                  <a:cubicBezTo>
                    <a:pt x="2465440" y="1556339"/>
                    <a:pt x="2448270" y="1620418"/>
                    <a:pt x="2398157" y="1649351"/>
                  </a:cubicBezTo>
                  <a:cubicBezTo>
                    <a:pt x="2385628" y="1656584"/>
                    <a:pt x="2372227" y="1660936"/>
                    <a:pt x="2358720" y="1662612"/>
                  </a:cubicBezTo>
                  <a:close/>
                </a:path>
              </a:pathLst>
            </a:custGeom>
            <a:solidFill>
              <a:srgbClr val="CC8D8A"/>
            </a:solidFill>
            <a:ln w="34925">
              <a:solidFill>
                <a:schemeClr val="bg1"/>
              </a:solidFill>
            </a:ln>
            <a:effectLst>
              <a:outerShdw blurRad="127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CN Normal" panose="020B0400000000000000" pitchFamily="34" charset="-122"/>
                <a:ea typeface="思源黑体 CN Normal" panose="020B0400000000000000" pitchFamily="34" charset="-122"/>
                <a:sym typeface="Arial" panose="020B0604020202020204" pitchFamily="34" charset="0"/>
              </a:endParaRPr>
            </a:p>
          </p:txBody>
        </p:sp>
        <p:sp>
          <p:nvSpPr>
            <p:cNvPr id="13" name="任意多边形 12"/>
            <p:cNvSpPr/>
            <p:nvPr/>
          </p:nvSpPr>
          <p:spPr bwMode="auto">
            <a:xfrm rot="10800000">
              <a:off x="5963053" y="1850489"/>
              <a:ext cx="2402275" cy="1629851"/>
            </a:xfrm>
            <a:custGeom>
              <a:avLst/>
              <a:gdLst>
                <a:gd name="connsiteX0" fmla="*/ 2358720 w 2450561"/>
                <a:gd name="connsiteY0" fmla="*/ 1662612 h 1662612"/>
                <a:gd name="connsiteX1" fmla="*/ 2325505 w 2450561"/>
                <a:gd name="connsiteY1" fmla="*/ 1660296 h 1662612"/>
                <a:gd name="connsiteX2" fmla="*/ 1888266 w 2450561"/>
                <a:gd name="connsiteY2" fmla="*/ 1660296 h 1662612"/>
                <a:gd name="connsiteX3" fmla="*/ 1786488 w 2450561"/>
                <a:gd name="connsiteY3" fmla="*/ 1660296 h 1662612"/>
                <a:gd name="connsiteX4" fmla="*/ 1779600 w 2450561"/>
                <a:gd name="connsiteY4" fmla="*/ 1662612 h 1662612"/>
                <a:gd name="connsiteX5" fmla="*/ 1746385 w 2450561"/>
                <a:gd name="connsiteY5" fmla="*/ 1660296 h 1662612"/>
                <a:gd name="connsiteX6" fmla="*/ 1723283 w 2450561"/>
                <a:gd name="connsiteY6" fmla="*/ 1660296 h 1662612"/>
                <a:gd name="connsiteX7" fmla="*/ 1309146 w 2450561"/>
                <a:gd name="connsiteY7" fmla="*/ 1660296 h 1662612"/>
                <a:gd name="connsiteX8" fmla="*/ 1144163 w 2450561"/>
                <a:gd name="connsiteY8" fmla="*/ 1660296 h 1662612"/>
                <a:gd name="connsiteX9" fmla="*/ 1126383 w 2450561"/>
                <a:gd name="connsiteY9" fmla="*/ 1660296 h 1662612"/>
                <a:gd name="connsiteX10" fmla="*/ 547263 w 2450561"/>
                <a:gd name="connsiteY10" fmla="*/ 1660296 h 1662612"/>
                <a:gd name="connsiteX11" fmla="*/ 400329 w 2450561"/>
                <a:gd name="connsiteY11" fmla="*/ 1575900 h 1662612"/>
                <a:gd name="connsiteX12" fmla="*/ 19388 w 2450561"/>
                <a:gd name="connsiteY12" fmla="*/ 915702 h 1662612"/>
                <a:gd name="connsiteX13" fmla="*/ 19388 w 2450561"/>
                <a:gd name="connsiteY13" fmla="*/ 746909 h 1662612"/>
                <a:gd name="connsiteX14" fmla="*/ 400329 w 2450561"/>
                <a:gd name="connsiteY14" fmla="*/ 86712 h 1662612"/>
                <a:gd name="connsiteX15" fmla="*/ 547263 w 2450561"/>
                <a:gd name="connsiteY15" fmla="*/ 2315 h 1662612"/>
                <a:gd name="connsiteX16" fmla="*/ 1126383 w 2450561"/>
                <a:gd name="connsiteY16" fmla="*/ 2315 h 1662612"/>
                <a:gd name="connsiteX17" fmla="*/ 1173547 w 2450561"/>
                <a:gd name="connsiteY17" fmla="*/ 2315 h 1662612"/>
                <a:gd name="connsiteX18" fmla="*/ 1278274 w 2450561"/>
                <a:gd name="connsiteY18" fmla="*/ 2315 h 1662612"/>
                <a:gd name="connsiteX19" fmla="*/ 1395644 w 2450561"/>
                <a:gd name="connsiteY19" fmla="*/ 2315 h 1662612"/>
                <a:gd name="connsiteX20" fmla="*/ 1690720 w 2450561"/>
                <a:gd name="connsiteY20" fmla="*/ 2315 h 1662612"/>
                <a:gd name="connsiteX21" fmla="*/ 1746399 w 2450561"/>
                <a:gd name="connsiteY21" fmla="*/ 2315 h 1662612"/>
                <a:gd name="connsiteX22" fmla="*/ 1779600 w 2450561"/>
                <a:gd name="connsiteY22" fmla="*/ 0 h 1662612"/>
                <a:gd name="connsiteX23" fmla="*/ 1786485 w 2450561"/>
                <a:gd name="connsiteY23" fmla="*/ 2315 h 1662612"/>
                <a:gd name="connsiteX24" fmla="*/ 1857394 w 2450561"/>
                <a:gd name="connsiteY24" fmla="*/ 2315 h 1662612"/>
                <a:gd name="connsiteX25" fmla="*/ 1974764 w 2450561"/>
                <a:gd name="connsiteY25" fmla="*/ 2315 h 1662612"/>
                <a:gd name="connsiteX26" fmla="*/ 2269840 w 2450561"/>
                <a:gd name="connsiteY26" fmla="*/ 2315 h 1662612"/>
                <a:gd name="connsiteX27" fmla="*/ 2325519 w 2450561"/>
                <a:gd name="connsiteY27" fmla="*/ 2315 h 1662612"/>
                <a:gd name="connsiteX28" fmla="*/ 2358720 w 2450561"/>
                <a:gd name="connsiteY28" fmla="*/ 0 h 1662612"/>
                <a:gd name="connsiteX29" fmla="*/ 2398157 w 2450561"/>
                <a:gd name="connsiteY29" fmla="*/ 13261 h 1662612"/>
                <a:gd name="connsiteX30" fmla="*/ 2436507 w 2450561"/>
                <a:gd name="connsiteY30" fmla="*/ 156387 h 1662612"/>
                <a:gd name="connsiteX31" fmla="*/ 2092214 w 2450561"/>
                <a:gd name="connsiteY31" fmla="*/ 752720 h 1662612"/>
                <a:gd name="connsiteX32" fmla="*/ 2075754 w 2450561"/>
                <a:gd name="connsiteY32" fmla="*/ 808452 h 1662612"/>
                <a:gd name="connsiteX33" fmla="*/ 2079390 w 2450561"/>
                <a:gd name="connsiteY33" fmla="*/ 876311 h 1662612"/>
                <a:gd name="connsiteX34" fmla="*/ 2091026 w 2450561"/>
                <a:gd name="connsiteY34" fmla="*/ 907835 h 1662612"/>
                <a:gd name="connsiteX35" fmla="*/ 2436507 w 2450561"/>
                <a:gd name="connsiteY35" fmla="*/ 1506226 h 1662612"/>
                <a:gd name="connsiteX36" fmla="*/ 2398157 w 2450561"/>
                <a:gd name="connsiteY36" fmla="*/ 1649351 h 1662612"/>
                <a:gd name="connsiteX37" fmla="*/ 2358720 w 2450561"/>
                <a:gd name="connsiteY37" fmla="*/ 1662612 h 166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450561" h="1662612">
                  <a:moveTo>
                    <a:pt x="2358720" y="1662612"/>
                  </a:moveTo>
                  <a:lnTo>
                    <a:pt x="2325505" y="1660296"/>
                  </a:lnTo>
                  <a:lnTo>
                    <a:pt x="1888266" y="1660296"/>
                  </a:lnTo>
                  <a:lnTo>
                    <a:pt x="1786488" y="1660296"/>
                  </a:lnTo>
                  <a:lnTo>
                    <a:pt x="1779600" y="1662612"/>
                  </a:lnTo>
                  <a:lnTo>
                    <a:pt x="1746385" y="1660296"/>
                  </a:lnTo>
                  <a:lnTo>
                    <a:pt x="1723283" y="1660296"/>
                  </a:lnTo>
                  <a:lnTo>
                    <a:pt x="1309146" y="1660296"/>
                  </a:lnTo>
                  <a:lnTo>
                    <a:pt x="1144163" y="1660296"/>
                  </a:lnTo>
                  <a:lnTo>
                    <a:pt x="1126383" y="1660296"/>
                  </a:lnTo>
                  <a:lnTo>
                    <a:pt x="547263" y="1660296"/>
                  </a:lnTo>
                  <a:cubicBezTo>
                    <a:pt x="494204" y="1660296"/>
                    <a:pt x="427539" y="1622182"/>
                    <a:pt x="400329" y="1575900"/>
                  </a:cubicBezTo>
                  <a:lnTo>
                    <a:pt x="19388" y="915702"/>
                  </a:lnTo>
                  <a:cubicBezTo>
                    <a:pt x="-6462" y="869420"/>
                    <a:pt x="-6462" y="793191"/>
                    <a:pt x="19388" y="746909"/>
                  </a:cubicBezTo>
                  <a:lnTo>
                    <a:pt x="400329" y="86712"/>
                  </a:lnTo>
                  <a:cubicBezTo>
                    <a:pt x="427539" y="40430"/>
                    <a:pt x="494204" y="2315"/>
                    <a:pt x="547263" y="2315"/>
                  </a:cubicBezTo>
                  <a:lnTo>
                    <a:pt x="1126383" y="2315"/>
                  </a:lnTo>
                  <a:lnTo>
                    <a:pt x="1173547" y="2315"/>
                  </a:lnTo>
                  <a:lnTo>
                    <a:pt x="1278274" y="2315"/>
                  </a:lnTo>
                  <a:lnTo>
                    <a:pt x="1395644" y="2315"/>
                  </a:lnTo>
                  <a:lnTo>
                    <a:pt x="1690720" y="2315"/>
                  </a:lnTo>
                  <a:lnTo>
                    <a:pt x="1746399" y="2315"/>
                  </a:lnTo>
                  <a:lnTo>
                    <a:pt x="1779600" y="0"/>
                  </a:lnTo>
                  <a:lnTo>
                    <a:pt x="1786485" y="2315"/>
                  </a:lnTo>
                  <a:lnTo>
                    <a:pt x="1857394" y="2315"/>
                  </a:lnTo>
                  <a:lnTo>
                    <a:pt x="1974764" y="2315"/>
                  </a:lnTo>
                  <a:lnTo>
                    <a:pt x="2269840" y="2315"/>
                  </a:lnTo>
                  <a:lnTo>
                    <a:pt x="2325519" y="2315"/>
                  </a:lnTo>
                  <a:lnTo>
                    <a:pt x="2358720" y="0"/>
                  </a:lnTo>
                  <a:cubicBezTo>
                    <a:pt x="2372227" y="1676"/>
                    <a:pt x="2385628" y="6028"/>
                    <a:pt x="2398157" y="13261"/>
                  </a:cubicBezTo>
                  <a:cubicBezTo>
                    <a:pt x="2448270" y="42194"/>
                    <a:pt x="2465440" y="106273"/>
                    <a:pt x="2436507" y="156387"/>
                  </a:cubicBezTo>
                  <a:lnTo>
                    <a:pt x="2092214" y="752720"/>
                  </a:lnTo>
                  <a:lnTo>
                    <a:pt x="2075754" y="808452"/>
                  </a:lnTo>
                  <a:cubicBezTo>
                    <a:pt x="2073331" y="831072"/>
                    <a:pt x="2074543" y="854744"/>
                    <a:pt x="2079390" y="876311"/>
                  </a:cubicBezTo>
                  <a:lnTo>
                    <a:pt x="2091026" y="907835"/>
                  </a:lnTo>
                  <a:lnTo>
                    <a:pt x="2436507" y="1506226"/>
                  </a:lnTo>
                  <a:cubicBezTo>
                    <a:pt x="2465440" y="1556339"/>
                    <a:pt x="2448270" y="1620418"/>
                    <a:pt x="2398157" y="1649351"/>
                  </a:cubicBezTo>
                  <a:cubicBezTo>
                    <a:pt x="2385628" y="1656584"/>
                    <a:pt x="2372227" y="1660936"/>
                    <a:pt x="2358720" y="1662612"/>
                  </a:cubicBezTo>
                  <a:close/>
                </a:path>
              </a:pathLst>
            </a:custGeom>
            <a:solidFill>
              <a:srgbClr val="182750"/>
            </a:solidFill>
            <a:ln w="34925">
              <a:solidFill>
                <a:schemeClr val="bg1"/>
              </a:solidFill>
            </a:ln>
            <a:effectLst>
              <a:outerShdw blurRad="127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CN Normal" panose="020B0400000000000000" pitchFamily="34" charset="-122"/>
                <a:ea typeface="思源黑体 CN Normal" panose="020B0400000000000000" pitchFamily="34" charset="-122"/>
                <a:sym typeface="Arial" panose="020B0604020202020204" pitchFamily="34" charset="0"/>
              </a:endParaRPr>
            </a:p>
          </p:txBody>
        </p:sp>
        <p:sp>
          <p:nvSpPr>
            <p:cNvPr id="14" name="任意多边形 13"/>
            <p:cNvSpPr/>
            <p:nvPr/>
          </p:nvSpPr>
          <p:spPr bwMode="auto">
            <a:xfrm rot="10800000">
              <a:off x="8099432" y="1850489"/>
              <a:ext cx="2402275" cy="1629851"/>
            </a:xfrm>
            <a:custGeom>
              <a:avLst/>
              <a:gdLst>
                <a:gd name="connsiteX0" fmla="*/ 2358720 w 2450561"/>
                <a:gd name="connsiteY0" fmla="*/ 1662612 h 1662612"/>
                <a:gd name="connsiteX1" fmla="*/ 2325505 w 2450561"/>
                <a:gd name="connsiteY1" fmla="*/ 1660296 h 1662612"/>
                <a:gd name="connsiteX2" fmla="*/ 1888266 w 2450561"/>
                <a:gd name="connsiteY2" fmla="*/ 1660296 h 1662612"/>
                <a:gd name="connsiteX3" fmla="*/ 1786488 w 2450561"/>
                <a:gd name="connsiteY3" fmla="*/ 1660296 h 1662612"/>
                <a:gd name="connsiteX4" fmla="*/ 1779600 w 2450561"/>
                <a:gd name="connsiteY4" fmla="*/ 1662612 h 1662612"/>
                <a:gd name="connsiteX5" fmla="*/ 1746385 w 2450561"/>
                <a:gd name="connsiteY5" fmla="*/ 1660296 h 1662612"/>
                <a:gd name="connsiteX6" fmla="*/ 1723283 w 2450561"/>
                <a:gd name="connsiteY6" fmla="*/ 1660296 h 1662612"/>
                <a:gd name="connsiteX7" fmla="*/ 1309146 w 2450561"/>
                <a:gd name="connsiteY7" fmla="*/ 1660296 h 1662612"/>
                <a:gd name="connsiteX8" fmla="*/ 1144163 w 2450561"/>
                <a:gd name="connsiteY8" fmla="*/ 1660296 h 1662612"/>
                <a:gd name="connsiteX9" fmla="*/ 1126383 w 2450561"/>
                <a:gd name="connsiteY9" fmla="*/ 1660296 h 1662612"/>
                <a:gd name="connsiteX10" fmla="*/ 547263 w 2450561"/>
                <a:gd name="connsiteY10" fmla="*/ 1660296 h 1662612"/>
                <a:gd name="connsiteX11" fmla="*/ 400329 w 2450561"/>
                <a:gd name="connsiteY11" fmla="*/ 1575900 h 1662612"/>
                <a:gd name="connsiteX12" fmla="*/ 19388 w 2450561"/>
                <a:gd name="connsiteY12" fmla="*/ 915702 h 1662612"/>
                <a:gd name="connsiteX13" fmla="*/ 19388 w 2450561"/>
                <a:gd name="connsiteY13" fmla="*/ 746909 h 1662612"/>
                <a:gd name="connsiteX14" fmla="*/ 400329 w 2450561"/>
                <a:gd name="connsiteY14" fmla="*/ 86712 h 1662612"/>
                <a:gd name="connsiteX15" fmla="*/ 547263 w 2450561"/>
                <a:gd name="connsiteY15" fmla="*/ 2315 h 1662612"/>
                <a:gd name="connsiteX16" fmla="*/ 1126383 w 2450561"/>
                <a:gd name="connsiteY16" fmla="*/ 2315 h 1662612"/>
                <a:gd name="connsiteX17" fmla="*/ 1173547 w 2450561"/>
                <a:gd name="connsiteY17" fmla="*/ 2315 h 1662612"/>
                <a:gd name="connsiteX18" fmla="*/ 1278274 w 2450561"/>
                <a:gd name="connsiteY18" fmla="*/ 2315 h 1662612"/>
                <a:gd name="connsiteX19" fmla="*/ 1395644 w 2450561"/>
                <a:gd name="connsiteY19" fmla="*/ 2315 h 1662612"/>
                <a:gd name="connsiteX20" fmla="*/ 1690720 w 2450561"/>
                <a:gd name="connsiteY20" fmla="*/ 2315 h 1662612"/>
                <a:gd name="connsiteX21" fmla="*/ 1746399 w 2450561"/>
                <a:gd name="connsiteY21" fmla="*/ 2315 h 1662612"/>
                <a:gd name="connsiteX22" fmla="*/ 1779600 w 2450561"/>
                <a:gd name="connsiteY22" fmla="*/ 0 h 1662612"/>
                <a:gd name="connsiteX23" fmla="*/ 1786485 w 2450561"/>
                <a:gd name="connsiteY23" fmla="*/ 2315 h 1662612"/>
                <a:gd name="connsiteX24" fmla="*/ 1857394 w 2450561"/>
                <a:gd name="connsiteY24" fmla="*/ 2315 h 1662612"/>
                <a:gd name="connsiteX25" fmla="*/ 1974764 w 2450561"/>
                <a:gd name="connsiteY25" fmla="*/ 2315 h 1662612"/>
                <a:gd name="connsiteX26" fmla="*/ 2269840 w 2450561"/>
                <a:gd name="connsiteY26" fmla="*/ 2315 h 1662612"/>
                <a:gd name="connsiteX27" fmla="*/ 2325519 w 2450561"/>
                <a:gd name="connsiteY27" fmla="*/ 2315 h 1662612"/>
                <a:gd name="connsiteX28" fmla="*/ 2358720 w 2450561"/>
                <a:gd name="connsiteY28" fmla="*/ 0 h 1662612"/>
                <a:gd name="connsiteX29" fmla="*/ 2398157 w 2450561"/>
                <a:gd name="connsiteY29" fmla="*/ 13261 h 1662612"/>
                <a:gd name="connsiteX30" fmla="*/ 2436507 w 2450561"/>
                <a:gd name="connsiteY30" fmla="*/ 156387 h 1662612"/>
                <a:gd name="connsiteX31" fmla="*/ 2092214 w 2450561"/>
                <a:gd name="connsiteY31" fmla="*/ 752720 h 1662612"/>
                <a:gd name="connsiteX32" fmla="*/ 2075754 w 2450561"/>
                <a:gd name="connsiteY32" fmla="*/ 808452 h 1662612"/>
                <a:gd name="connsiteX33" fmla="*/ 2079390 w 2450561"/>
                <a:gd name="connsiteY33" fmla="*/ 876311 h 1662612"/>
                <a:gd name="connsiteX34" fmla="*/ 2091026 w 2450561"/>
                <a:gd name="connsiteY34" fmla="*/ 907835 h 1662612"/>
                <a:gd name="connsiteX35" fmla="*/ 2436507 w 2450561"/>
                <a:gd name="connsiteY35" fmla="*/ 1506226 h 1662612"/>
                <a:gd name="connsiteX36" fmla="*/ 2398157 w 2450561"/>
                <a:gd name="connsiteY36" fmla="*/ 1649351 h 1662612"/>
                <a:gd name="connsiteX37" fmla="*/ 2358720 w 2450561"/>
                <a:gd name="connsiteY37" fmla="*/ 1662612 h 166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450561" h="1662612">
                  <a:moveTo>
                    <a:pt x="2358720" y="1662612"/>
                  </a:moveTo>
                  <a:lnTo>
                    <a:pt x="2325505" y="1660296"/>
                  </a:lnTo>
                  <a:lnTo>
                    <a:pt x="1888266" y="1660296"/>
                  </a:lnTo>
                  <a:lnTo>
                    <a:pt x="1786488" y="1660296"/>
                  </a:lnTo>
                  <a:lnTo>
                    <a:pt x="1779600" y="1662612"/>
                  </a:lnTo>
                  <a:lnTo>
                    <a:pt x="1746385" y="1660296"/>
                  </a:lnTo>
                  <a:lnTo>
                    <a:pt x="1723283" y="1660296"/>
                  </a:lnTo>
                  <a:lnTo>
                    <a:pt x="1309146" y="1660296"/>
                  </a:lnTo>
                  <a:lnTo>
                    <a:pt x="1144163" y="1660296"/>
                  </a:lnTo>
                  <a:lnTo>
                    <a:pt x="1126383" y="1660296"/>
                  </a:lnTo>
                  <a:lnTo>
                    <a:pt x="547263" y="1660296"/>
                  </a:lnTo>
                  <a:cubicBezTo>
                    <a:pt x="494204" y="1660296"/>
                    <a:pt x="427539" y="1622182"/>
                    <a:pt x="400329" y="1575900"/>
                  </a:cubicBezTo>
                  <a:lnTo>
                    <a:pt x="19388" y="915702"/>
                  </a:lnTo>
                  <a:cubicBezTo>
                    <a:pt x="-6462" y="869420"/>
                    <a:pt x="-6462" y="793191"/>
                    <a:pt x="19388" y="746909"/>
                  </a:cubicBezTo>
                  <a:lnTo>
                    <a:pt x="400329" y="86712"/>
                  </a:lnTo>
                  <a:cubicBezTo>
                    <a:pt x="427539" y="40430"/>
                    <a:pt x="494204" y="2315"/>
                    <a:pt x="547263" y="2315"/>
                  </a:cubicBezTo>
                  <a:lnTo>
                    <a:pt x="1126383" y="2315"/>
                  </a:lnTo>
                  <a:lnTo>
                    <a:pt x="1173547" y="2315"/>
                  </a:lnTo>
                  <a:lnTo>
                    <a:pt x="1278274" y="2315"/>
                  </a:lnTo>
                  <a:lnTo>
                    <a:pt x="1395644" y="2315"/>
                  </a:lnTo>
                  <a:lnTo>
                    <a:pt x="1690720" y="2315"/>
                  </a:lnTo>
                  <a:lnTo>
                    <a:pt x="1746399" y="2315"/>
                  </a:lnTo>
                  <a:lnTo>
                    <a:pt x="1779600" y="0"/>
                  </a:lnTo>
                  <a:lnTo>
                    <a:pt x="1786485" y="2315"/>
                  </a:lnTo>
                  <a:lnTo>
                    <a:pt x="1857394" y="2315"/>
                  </a:lnTo>
                  <a:lnTo>
                    <a:pt x="1974764" y="2315"/>
                  </a:lnTo>
                  <a:lnTo>
                    <a:pt x="2269840" y="2315"/>
                  </a:lnTo>
                  <a:lnTo>
                    <a:pt x="2325519" y="2315"/>
                  </a:lnTo>
                  <a:lnTo>
                    <a:pt x="2358720" y="0"/>
                  </a:lnTo>
                  <a:cubicBezTo>
                    <a:pt x="2372227" y="1676"/>
                    <a:pt x="2385628" y="6028"/>
                    <a:pt x="2398157" y="13261"/>
                  </a:cubicBezTo>
                  <a:cubicBezTo>
                    <a:pt x="2448270" y="42194"/>
                    <a:pt x="2465440" y="106273"/>
                    <a:pt x="2436507" y="156387"/>
                  </a:cubicBezTo>
                  <a:lnTo>
                    <a:pt x="2092214" y="752720"/>
                  </a:lnTo>
                  <a:lnTo>
                    <a:pt x="2075754" y="808452"/>
                  </a:lnTo>
                  <a:cubicBezTo>
                    <a:pt x="2073331" y="831072"/>
                    <a:pt x="2074543" y="854744"/>
                    <a:pt x="2079390" y="876311"/>
                  </a:cubicBezTo>
                  <a:lnTo>
                    <a:pt x="2091026" y="907835"/>
                  </a:lnTo>
                  <a:lnTo>
                    <a:pt x="2436507" y="1506226"/>
                  </a:lnTo>
                  <a:cubicBezTo>
                    <a:pt x="2465440" y="1556339"/>
                    <a:pt x="2448270" y="1620418"/>
                    <a:pt x="2398157" y="1649351"/>
                  </a:cubicBezTo>
                  <a:cubicBezTo>
                    <a:pt x="2385628" y="1656584"/>
                    <a:pt x="2372227" y="1660936"/>
                    <a:pt x="2358720" y="1662612"/>
                  </a:cubicBezTo>
                  <a:close/>
                </a:path>
              </a:pathLst>
            </a:custGeom>
            <a:solidFill>
              <a:srgbClr val="CC8D8A"/>
            </a:solidFill>
            <a:ln w="34925">
              <a:solidFill>
                <a:schemeClr val="bg1"/>
              </a:solidFill>
            </a:ln>
            <a:effectLst>
              <a:outerShdw blurRad="127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CN Normal" panose="020B0400000000000000" pitchFamily="34" charset="-122"/>
                <a:ea typeface="思源黑体 CN Normal" panose="020B0400000000000000" pitchFamily="34" charset="-122"/>
                <a:sym typeface="Arial" panose="020B0604020202020204" pitchFamily="34" charset="0"/>
              </a:endParaRPr>
            </a:p>
          </p:txBody>
        </p:sp>
        <p:sp>
          <p:nvSpPr>
            <p:cNvPr id="15" name="文本框 14"/>
            <p:cNvSpPr txBox="1"/>
            <p:nvPr/>
          </p:nvSpPr>
          <p:spPr bwMode="auto">
            <a:xfrm flipH="1">
              <a:off x="1541929" y="4852344"/>
              <a:ext cx="2135508" cy="923330"/>
            </a:xfrm>
            <a:prstGeom prst="rect">
              <a:avLst/>
            </a:prstGeom>
            <a:noFill/>
          </p:spPr>
          <p:txBody>
            <a:bodyPr wrap="square">
              <a:spAutoFit/>
            </a:bodyPr>
            <a:lstStyle/>
            <a:p>
              <a:pPr algn="ctr">
                <a:lnSpc>
                  <a:spcPct val="150000"/>
                </a:lnSpc>
              </a:pPr>
              <a:r>
                <a:rPr lang="zh-CN" altLang="en-US" sz="1200" dirty="0">
                  <a:solidFill>
                    <a:srgbClr val="EED9D8"/>
                  </a:solidFill>
                  <a:latin typeface="思源黑体 CN Normal" panose="020B0400000000000000" pitchFamily="34" charset="-122"/>
                  <a:ea typeface="思源黑体 CN Normal" panose="020B0400000000000000" pitchFamily="34" charset="-122"/>
                  <a:cs typeface="华文黑体" pitchFamily="2" charset="-122"/>
                </a:rPr>
                <a:t>双击输入替换内容双击输入替换内容双击输入替换内容双击输入替换内容双击输入</a:t>
              </a:r>
              <a:endParaRPr lang="zh-CN" altLang="en-US" sz="1200" dirty="0">
                <a:solidFill>
                  <a:srgbClr val="EED9D8"/>
                </a:solidFill>
                <a:latin typeface="思源黑体 CN Normal" panose="020B0400000000000000" pitchFamily="34" charset="-122"/>
                <a:ea typeface="思源黑体 CN Normal" panose="020B0400000000000000" pitchFamily="34" charset="-122"/>
              </a:endParaRPr>
            </a:p>
          </p:txBody>
        </p:sp>
        <p:sp>
          <p:nvSpPr>
            <p:cNvPr id="16" name="文本框 15"/>
            <p:cNvSpPr txBox="1"/>
            <p:nvPr/>
          </p:nvSpPr>
          <p:spPr bwMode="auto">
            <a:xfrm flipH="1">
              <a:off x="3677437" y="4852344"/>
              <a:ext cx="2127363" cy="923330"/>
            </a:xfrm>
            <a:prstGeom prst="rect">
              <a:avLst/>
            </a:prstGeom>
            <a:noFill/>
          </p:spPr>
          <p:txBody>
            <a:bodyPr wrap="square">
              <a:spAutoFit/>
            </a:bodyPr>
            <a:lstStyle/>
            <a:p>
              <a:pPr algn="ctr">
                <a:lnSpc>
                  <a:spcPct val="150000"/>
                </a:lnSpc>
              </a:pPr>
              <a:r>
                <a:rPr lang="zh-CN" altLang="en-US" sz="1200" dirty="0">
                  <a:solidFill>
                    <a:srgbClr val="EED9D8"/>
                  </a:solidFill>
                  <a:latin typeface="思源黑体 CN Normal" panose="020B0400000000000000" pitchFamily="34" charset="-122"/>
                  <a:ea typeface="思源黑体 CN Normal" panose="020B0400000000000000" pitchFamily="34" charset="-122"/>
                  <a:cs typeface="华文黑体" pitchFamily="2" charset="-122"/>
                </a:rPr>
                <a:t>双击输入替换内容双击输入替换内容双击输入替换内容双击输入替换内容双击输入</a:t>
              </a:r>
              <a:endParaRPr lang="zh-CN" altLang="en-US" sz="1200" dirty="0">
                <a:solidFill>
                  <a:srgbClr val="EED9D8"/>
                </a:solidFill>
                <a:latin typeface="思源黑体 CN Normal" panose="020B0400000000000000" pitchFamily="34" charset="-122"/>
                <a:ea typeface="思源黑体 CN Normal" panose="020B0400000000000000" pitchFamily="34" charset="-122"/>
              </a:endParaRPr>
            </a:p>
          </p:txBody>
        </p:sp>
        <p:sp>
          <p:nvSpPr>
            <p:cNvPr id="17" name="文本框 16"/>
            <p:cNvSpPr txBox="1"/>
            <p:nvPr/>
          </p:nvSpPr>
          <p:spPr bwMode="auto">
            <a:xfrm flipH="1">
              <a:off x="5975431" y="4852344"/>
              <a:ext cx="2135508" cy="923330"/>
            </a:xfrm>
            <a:prstGeom prst="rect">
              <a:avLst/>
            </a:prstGeom>
            <a:noFill/>
          </p:spPr>
          <p:txBody>
            <a:bodyPr wrap="square">
              <a:spAutoFit/>
            </a:bodyPr>
            <a:lstStyle/>
            <a:p>
              <a:pPr algn="ctr">
                <a:lnSpc>
                  <a:spcPct val="150000"/>
                </a:lnSpc>
              </a:pPr>
              <a:r>
                <a:rPr lang="zh-CN" altLang="en-US" sz="1200" dirty="0">
                  <a:solidFill>
                    <a:srgbClr val="EED9D8"/>
                  </a:solidFill>
                  <a:latin typeface="思源黑体 CN Normal" panose="020B0400000000000000" pitchFamily="34" charset="-122"/>
                  <a:ea typeface="思源黑体 CN Normal" panose="020B0400000000000000" pitchFamily="34" charset="-122"/>
                  <a:cs typeface="华文黑体" pitchFamily="2" charset="-122"/>
                </a:rPr>
                <a:t>双击输入替换内容双击输入替换内容双击输入替换内容双击输入替换内容双击输入</a:t>
              </a:r>
              <a:endParaRPr lang="zh-CN" altLang="en-US" sz="1200" dirty="0">
                <a:solidFill>
                  <a:srgbClr val="EED9D8"/>
                </a:solidFill>
                <a:latin typeface="思源黑体 CN Normal" panose="020B0400000000000000" pitchFamily="34" charset="-122"/>
                <a:ea typeface="思源黑体 CN Normal" panose="020B0400000000000000" pitchFamily="34" charset="-122"/>
              </a:endParaRPr>
            </a:p>
          </p:txBody>
        </p:sp>
        <p:sp>
          <p:nvSpPr>
            <p:cNvPr id="18" name="文本框 17"/>
            <p:cNvSpPr txBox="1"/>
            <p:nvPr/>
          </p:nvSpPr>
          <p:spPr bwMode="auto">
            <a:xfrm flipH="1">
              <a:off x="8149226" y="4852344"/>
              <a:ext cx="2135508" cy="923330"/>
            </a:xfrm>
            <a:prstGeom prst="rect">
              <a:avLst/>
            </a:prstGeom>
            <a:noFill/>
          </p:spPr>
          <p:txBody>
            <a:bodyPr wrap="square">
              <a:spAutoFit/>
            </a:bodyPr>
            <a:lstStyle/>
            <a:p>
              <a:pPr algn="ctr">
                <a:lnSpc>
                  <a:spcPct val="150000"/>
                </a:lnSpc>
              </a:pPr>
              <a:r>
                <a:rPr lang="zh-CN" altLang="en-US" sz="1200" dirty="0">
                  <a:solidFill>
                    <a:srgbClr val="EED9D8"/>
                  </a:solidFill>
                  <a:latin typeface="思源黑体 CN Normal" panose="020B0400000000000000" pitchFamily="34" charset="-122"/>
                  <a:ea typeface="思源黑体 CN Normal" panose="020B0400000000000000" pitchFamily="34" charset="-122"/>
                  <a:cs typeface="华文黑体" pitchFamily="2" charset="-122"/>
                </a:rPr>
                <a:t>双击输入替换内容双击输入替换内容双击输入替换内容双击输入替换内容双击输入</a:t>
              </a:r>
              <a:endParaRPr lang="zh-CN" altLang="en-US" sz="1200" dirty="0">
                <a:solidFill>
                  <a:srgbClr val="EED9D8"/>
                </a:solidFill>
                <a:latin typeface="思源黑体 CN Normal" panose="020B0400000000000000" pitchFamily="34" charset="-122"/>
                <a:ea typeface="思源黑体 CN Normal" panose="020B0400000000000000" pitchFamily="34" charset="-122"/>
              </a:endParaRPr>
            </a:p>
          </p:txBody>
        </p:sp>
        <p:grpSp>
          <p:nvGrpSpPr>
            <p:cNvPr id="19" name="组合 18"/>
            <p:cNvGrpSpPr/>
            <p:nvPr/>
          </p:nvGrpSpPr>
          <p:grpSpPr>
            <a:xfrm>
              <a:off x="2550618" y="3294460"/>
              <a:ext cx="421287" cy="375682"/>
              <a:chOff x="2550618" y="3095795"/>
              <a:chExt cx="421287" cy="375682"/>
            </a:xfrm>
          </p:grpSpPr>
          <p:sp>
            <p:nvSpPr>
              <p:cNvPr id="95" name="椭圆 94"/>
              <p:cNvSpPr/>
              <p:nvPr/>
            </p:nvSpPr>
            <p:spPr>
              <a:xfrm>
                <a:off x="2578551" y="3095795"/>
                <a:ext cx="371761" cy="371761"/>
              </a:xfrm>
              <a:prstGeom prst="ellipse">
                <a:avLst/>
              </a:prstGeom>
              <a:solidFill>
                <a:schemeClr val="bg1"/>
              </a:solidFill>
              <a:ln w="22225">
                <a:noFill/>
              </a:ln>
              <a:effectLst>
                <a:outerShdw blurRad="38100" dist="127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D2D46"/>
                  </a:solidFill>
                  <a:latin typeface="思源黑体 CN Normal" panose="020B0400000000000000" pitchFamily="34" charset="-122"/>
                  <a:ea typeface="思源黑体 CN Normal" panose="020B0400000000000000" pitchFamily="34" charset="-122"/>
                </a:endParaRPr>
              </a:p>
            </p:txBody>
          </p:sp>
          <p:sp>
            <p:nvSpPr>
              <p:cNvPr id="96" name="文本框 95"/>
              <p:cNvSpPr txBox="1"/>
              <p:nvPr/>
            </p:nvSpPr>
            <p:spPr>
              <a:xfrm>
                <a:off x="2550618" y="3102145"/>
                <a:ext cx="421287" cy="369332"/>
              </a:xfrm>
              <a:prstGeom prst="rect">
                <a:avLst/>
              </a:prstGeom>
              <a:noFill/>
            </p:spPr>
            <p:txBody>
              <a:bodyPr wrap="square" rtlCol="0">
                <a:spAutoFit/>
              </a:bodyPr>
              <a:lstStyle/>
              <a:p>
                <a:pPr algn="ctr"/>
                <a:r>
                  <a:rPr lang="en-US" altLang="zh-CN" dirty="0">
                    <a:solidFill>
                      <a:schemeClr val="tx1">
                        <a:lumMod val="75000"/>
                        <a:lumOff val="25000"/>
                      </a:schemeClr>
                    </a:solidFill>
                    <a:latin typeface="思源黑体 CN Normal" panose="020B0400000000000000" pitchFamily="34" charset="-122"/>
                    <a:ea typeface="思源黑体 CN Normal" panose="020B0400000000000000" pitchFamily="34" charset="-122"/>
                  </a:rPr>
                  <a:t>1</a:t>
                </a:r>
                <a:endParaRPr lang="zh-CN" altLang="en-US" dirty="0">
                  <a:solidFill>
                    <a:schemeClr val="tx1">
                      <a:lumMod val="75000"/>
                      <a:lumOff val="25000"/>
                    </a:schemeClr>
                  </a:solidFill>
                  <a:latin typeface="思源黑体 CN Normal" panose="020B0400000000000000" pitchFamily="34" charset="-122"/>
                  <a:ea typeface="思源黑体 CN Normal" panose="020B0400000000000000" pitchFamily="34" charset="-122"/>
                </a:endParaRPr>
              </a:p>
            </p:txBody>
          </p:sp>
        </p:grpSp>
        <p:grpSp>
          <p:nvGrpSpPr>
            <p:cNvPr id="20" name="组合 19"/>
            <p:cNvGrpSpPr/>
            <p:nvPr/>
          </p:nvGrpSpPr>
          <p:grpSpPr>
            <a:xfrm>
              <a:off x="4684220" y="3294460"/>
              <a:ext cx="421287" cy="375682"/>
              <a:chOff x="4684220" y="3095795"/>
              <a:chExt cx="421287" cy="375682"/>
            </a:xfrm>
          </p:grpSpPr>
          <p:sp>
            <p:nvSpPr>
              <p:cNvPr id="93" name="椭圆 92"/>
              <p:cNvSpPr/>
              <p:nvPr/>
            </p:nvSpPr>
            <p:spPr>
              <a:xfrm>
                <a:off x="4707592" y="3095795"/>
                <a:ext cx="371761" cy="371761"/>
              </a:xfrm>
              <a:prstGeom prst="ellipse">
                <a:avLst/>
              </a:prstGeom>
              <a:solidFill>
                <a:schemeClr val="bg1"/>
              </a:solidFill>
              <a:ln w="22225">
                <a:noFill/>
              </a:ln>
              <a:effectLst>
                <a:outerShdw blurRad="38100" dist="127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F253B"/>
                  </a:solidFill>
                  <a:latin typeface="思源黑体 CN Normal" panose="020B0400000000000000" pitchFamily="34" charset="-122"/>
                  <a:ea typeface="思源黑体 CN Normal" panose="020B0400000000000000" pitchFamily="34" charset="-122"/>
                </a:endParaRPr>
              </a:p>
            </p:txBody>
          </p:sp>
          <p:sp>
            <p:nvSpPr>
              <p:cNvPr id="94" name="文本框 93"/>
              <p:cNvSpPr txBox="1"/>
              <p:nvPr/>
            </p:nvSpPr>
            <p:spPr>
              <a:xfrm>
                <a:off x="4684220" y="3102145"/>
                <a:ext cx="421287" cy="369332"/>
              </a:xfrm>
              <a:prstGeom prst="rect">
                <a:avLst/>
              </a:prstGeom>
              <a:noFill/>
            </p:spPr>
            <p:txBody>
              <a:bodyPr wrap="square" rtlCol="0">
                <a:spAutoFit/>
              </a:bodyPr>
              <a:lstStyle/>
              <a:p>
                <a:pPr algn="ctr"/>
                <a:r>
                  <a:rPr lang="en-US" altLang="zh-CN" dirty="0">
                    <a:solidFill>
                      <a:schemeClr val="tx1">
                        <a:lumMod val="75000"/>
                        <a:lumOff val="25000"/>
                      </a:schemeClr>
                    </a:solidFill>
                    <a:latin typeface="思源黑体 CN Normal" panose="020B0400000000000000" pitchFamily="34" charset="-122"/>
                    <a:ea typeface="思源黑体 CN Normal" panose="020B0400000000000000" pitchFamily="34" charset="-122"/>
                  </a:rPr>
                  <a:t>2</a:t>
                </a:r>
                <a:endParaRPr lang="zh-CN" altLang="en-US" dirty="0">
                  <a:solidFill>
                    <a:schemeClr val="tx1">
                      <a:lumMod val="75000"/>
                      <a:lumOff val="25000"/>
                    </a:schemeClr>
                  </a:solidFill>
                  <a:latin typeface="思源黑体 CN Normal" panose="020B0400000000000000" pitchFamily="34" charset="-122"/>
                  <a:ea typeface="思源黑体 CN Normal" panose="020B0400000000000000" pitchFamily="34" charset="-122"/>
                </a:endParaRPr>
              </a:p>
            </p:txBody>
          </p:sp>
        </p:grpSp>
        <p:grpSp>
          <p:nvGrpSpPr>
            <p:cNvPr id="21" name="组合 20"/>
            <p:cNvGrpSpPr/>
            <p:nvPr/>
          </p:nvGrpSpPr>
          <p:grpSpPr>
            <a:xfrm>
              <a:off x="6820202" y="3294460"/>
              <a:ext cx="421287" cy="375682"/>
              <a:chOff x="6820202" y="3095795"/>
              <a:chExt cx="421287" cy="375682"/>
            </a:xfrm>
          </p:grpSpPr>
          <p:sp>
            <p:nvSpPr>
              <p:cNvPr id="91" name="椭圆 90"/>
              <p:cNvSpPr/>
              <p:nvPr/>
            </p:nvSpPr>
            <p:spPr>
              <a:xfrm>
                <a:off x="6843971" y="3095795"/>
                <a:ext cx="371761" cy="371761"/>
              </a:xfrm>
              <a:prstGeom prst="ellipse">
                <a:avLst/>
              </a:prstGeom>
              <a:solidFill>
                <a:schemeClr val="bg1"/>
              </a:solidFill>
              <a:ln w="22225">
                <a:noFill/>
              </a:ln>
              <a:effectLst>
                <a:outerShdw blurRad="38100" dist="127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D2D46"/>
                  </a:solidFill>
                  <a:latin typeface="思源黑体 CN Normal" panose="020B0400000000000000" pitchFamily="34" charset="-122"/>
                  <a:ea typeface="思源黑体 CN Normal" panose="020B0400000000000000" pitchFamily="34" charset="-122"/>
                </a:endParaRPr>
              </a:p>
            </p:txBody>
          </p:sp>
          <p:sp>
            <p:nvSpPr>
              <p:cNvPr id="92" name="文本框 91"/>
              <p:cNvSpPr txBox="1"/>
              <p:nvPr/>
            </p:nvSpPr>
            <p:spPr>
              <a:xfrm>
                <a:off x="6820202" y="3102145"/>
                <a:ext cx="421287" cy="369332"/>
              </a:xfrm>
              <a:prstGeom prst="rect">
                <a:avLst/>
              </a:prstGeom>
              <a:noFill/>
            </p:spPr>
            <p:txBody>
              <a:bodyPr wrap="square" rtlCol="0">
                <a:spAutoFit/>
              </a:bodyPr>
              <a:lstStyle/>
              <a:p>
                <a:pPr algn="ctr"/>
                <a:r>
                  <a:rPr lang="en-US" altLang="zh-CN" dirty="0">
                    <a:solidFill>
                      <a:schemeClr val="tx1">
                        <a:lumMod val="75000"/>
                        <a:lumOff val="25000"/>
                      </a:schemeClr>
                    </a:solidFill>
                    <a:latin typeface="思源黑体 CN Normal" panose="020B0400000000000000" pitchFamily="34" charset="-122"/>
                    <a:ea typeface="思源黑体 CN Normal" panose="020B0400000000000000" pitchFamily="34" charset="-122"/>
                  </a:rPr>
                  <a:t>3</a:t>
                </a:r>
                <a:endParaRPr lang="zh-CN" altLang="en-US" dirty="0">
                  <a:solidFill>
                    <a:schemeClr val="tx1">
                      <a:lumMod val="75000"/>
                      <a:lumOff val="25000"/>
                    </a:schemeClr>
                  </a:solidFill>
                  <a:latin typeface="思源黑体 CN Normal" panose="020B0400000000000000" pitchFamily="34" charset="-122"/>
                  <a:ea typeface="思源黑体 CN Normal" panose="020B0400000000000000" pitchFamily="34" charset="-122"/>
                </a:endParaRPr>
              </a:p>
            </p:txBody>
          </p:sp>
        </p:grpSp>
        <p:grpSp>
          <p:nvGrpSpPr>
            <p:cNvPr id="22" name="组合 21"/>
            <p:cNvGrpSpPr/>
            <p:nvPr/>
          </p:nvGrpSpPr>
          <p:grpSpPr>
            <a:xfrm>
              <a:off x="8952900" y="3294460"/>
              <a:ext cx="421287" cy="375682"/>
              <a:chOff x="8952900" y="3095795"/>
              <a:chExt cx="421287" cy="375682"/>
            </a:xfrm>
          </p:grpSpPr>
          <p:sp>
            <p:nvSpPr>
              <p:cNvPr id="89" name="椭圆 88"/>
              <p:cNvSpPr/>
              <p:nvPr/>
            </p:nvSpPr>
            <p:spPr>
              <a:xfrm>
                <a:off x="8980350" y="3095795"/>
                <a:ext cx="371761" cy="371761"/>
              </a:xfrm>
              <a:prstGeom prst="ellipse">
                <a:avLst/>
              </a:prstGeom>
              <a:solidFill>
                <a:schemeClr val="bg1"/>
              </a:solidFill>
              <a:ln w="22225">
                <a:noFill/>
              </a:ln>
              <a:effectLst>
                <a:outerShdw blurRad="38100" dist="127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F253B"/>
                  </a:solidFill>
                  <a:latin typeface="思源黑体 CN Normal" panose="020B0400000000000000" pitchFamily="34" charset="-122"/>
                  <a:ea typeface="思源黑体 CN Normal" panose="020B0400000000000000" pitchFamily="34" charset="-122"/>
                </a:endParaRPr>
              </a:p>
            </p:txBody>
          </p:sp>
          <p:sp>
            <p:nvSpPr>
              <p:cNvPr id="90" name="文本框 89"/>
              <p:cNvSpPr txBox="1"/>
              <p:nvPr/>
            </p:nvSpPr>
            <p:spPr>
              <a:xfrm>
                <a:off x="8952900" y="3102145"/>
                <a:ext cx="421287" cy="369332"/>
              </a:xfrm>
              <a:prstGeom prst="rect">
                <a:avLst/>
              </a:prstGeom>
              <a:noFill/>
            </p:spPr>
            <p:txBody>
              <a:bodyPr wrap="square" rtlCol="0">
                <a:spAutoFit/>
              </a:bodyPr>
              <a:lstStyle/>
              <a:p>
                <a:pPr algn="ctr"/>
                <a:r>
                  <a:rPr lang="en-US" altLang="zh-CN" dirty="0">
                    <a:solidFill>
                      <a:schemeClr val="tx1">
                        <a:lumMod val="75000"/>
                        <a:lumOff val="25000"/>
                      </a:schemeClr>
                    </a:solidFill>
                    <a:latin typeface="思源黑体 CN Normal" panose="020B0400000000000000" pitchFamily="34" charset="-122"/>
                    <a:ea typeface="思源黑体 CN Normal" panose="020B0400000000000000" pitchFamily="34" charset="-122"/>
                  </a:rPr>
                  <a:t>4</a:t>
                </a:r>
                <a:endParaRPr lang="zh-CN" altLang="en-US" dirty="0">
                  <a:solidFill>
                    <a:schemeClr val="tx1">
                      <a:lumMod val="75000"/>
                      <a:lumOff val="25000"/>
                    </a:schemeClr>
                  </a:solidFill>
                  <a:latin typeface="思源黑体 CN Normal" panose="020B0400000000000000" pitchFamily="34" charset="-122"/>
                  <a:ea typeface="思源黑体 CN Normal" panose="020B0400000000000000" pitchFamily="34" charset="-122"/>
                </a:endParaRPr>
              </a:p>
            </p:txBody>
          </p:sp>
        </p:grpSp>
        <p:grpSp>
          <p:nvGrpSpPr>
            <p:cNvPr id="23" name="组合 22"/>
            <p:cNvGrpSpPr/>
            <p:nvPr/>
          </p:nvGrpSpPr>
          <p:grpSpPr>
            <a:xfrm>
              <a:off x="2563161" y="2168349"/>
              <a:ext cx="442675" cy="356649"/>
              <a:chOff x="2702739" y="3017462"/>
              <a:chExt cx="535636" cy="431545"/>
            </a:xfrm>
            <a:solidFill>
              <a:schemeClr val="bg1"/>
            </a:solidFill>
            <a:effectLst/>
          </p:grpSpPr>
          <p:sp>
            <p:nvSpPr>
              <p:cNvPr id="84" name="Freeform 45"/>
              <p:cNvSpPr/>
              <p:nvPr/>
            </p:nvSpPr>
            <p:spPr bwMode="auto">
              <a:xfrm>
                <a:off x="2772133" y="3189864"/>
                <a:ext cx="176739" cy="35782"/>
              </a:xfrm>
              <a:custGeom>
                <a:avLst/>
                <a:gdLst>
                  <a:gd name="T0" fmla="*/ 63 w 69"/>
                  <a:gd name="T1" fmla="*/ 14 h 14"/>
                  <a:gd name="T2" fmla="*/ 7 w 69"/>
                  <a:gd name="T3" fmla="*/ 14 h 14"/>
                  <a:gd name="T4" fmla="*/ 0 w 69"/>
                  <a:gd name="T5" fmla="*/ 7 h 14"/>
                  <a:gd name="T6" fmla="*/ 7 w 69"/>
                  <a:gd name="T7" fmla="*/ 0 h 14"/>
                  <a:gd name="T8" fmla="*/ 63 w 69"/>
                  <a:gd name="T9" fmla="*/ 0 h 14"/>
                  <a:gd name="T10" fmla="*/ 69 w 69"/>
                  <a:gd name="T11" fmla="*/ 7 h 14"/>
                  <a:gd name="T12" fmla="*/ 63 w 69"/>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69" h="14">
                    <a:moveTo>
                      <a:pt x="63" y="14"/>
                    </a:moveTo>
                    <a:cubicBezTo>
                      <a:pt x="7" y="14"/>
                      <a:pt x="7" y="14"/>
                      <a:pt x="7" y="14"/>
                    </a:cubicBezTo>
                    <a:cubicBezTo>
                      <a:pt x="3" y="14"/>
                      <a:pt x="0" y="11"/>
                      <a:pt x="0" y="7"/>
                    </a:cubicBezTo>
                    <a:cubicBezTo>
                      <a:pt x="0" y="3"/>
                      <a:pt x="3" y="0"/>
                      <a:pt x="7" y="0"/>
                    </a:cubicBezTo>
                    <a:cubicBezTo>
                      <a:pt x="63" y="0"/>
                      <a:pt x="63" y="0"/>
                      <a:pt x="63" y="0"/>
                    </a:cubicBezTo>
                    <a:cubicBezTo>
                      <a:pt x="66" y="0"/>
                      <a:pt x="69" y="3"/>
                      <a:pt x="69" y="7"/>
                    </a:cubicBezTo>
                    <a:cubicBezTo>
                      <a:pt x="69" y="11"/>
                      <a:pt x="66" y="14"/>
                      <a:pt x="6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思源黑体 CN Normal" panose="020B0400000000000000" pitchFamily="34" charset="-122"/>
                  <a:ea typeface="思源黑体 CN Normal" panose="020B0400000000000000" pitchFamily="34" charset="-122"/>
                </a:endParaRPr>
              </a:p>
            </p:txBody>
          </p:sp>
          <p:sp>
            <p:nvSpPr>
              <p:cNvPr id="85" name="Freeform 46"/>
              <p:cNvSpPr/>
              <p:nvPr/>
            </p:nvSpPr>
            <p:spPr bwMode="auto">
              <a:xfrm>
                <a:off x="2792734" y="3194201"/>
                <a:ext cx="35782" cy="72647"/>
              </a:xfrm>
              <a:custGeom>
                <a:avLst/>
                <a:gdLst>
                  <a:gd name="T0" fmla="*/ 7 w 14"/>
                  <a:gd name="T1" fmla="*/ 28 h 28"/>
                  <a:gd name="T2" fmla="*/ 0 w 14"/>
                  <a:gd name="T3" fmla="*/ 21 h 28"/>
                  <a:gd name="T4" fmla="*/ 0 w 14"/>
                  <a:gd name="T5" fmla="*/ 7 h 28"/>
                  <a:gd name="T6" fmla="*/ 7 w 14"/>
                  <a:gd name="T7" fmla="*/ 0 h 28"/>
                  <a:gd name="T8" fmla="*/ 14 w 14"/>
                  <a:gd name="T9" fmla="*/ 7 h 28"/>
                  <a:gd name="T10" fmla="*/ 14 w 14"/>
                  <a:gd name="T11" fmla="*/ 21 h 28"/>
                  <a:gd name="T12" fmla="*/ 7 w 14"/>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14" h="28">
                    <a:moveTo>
                      <a:pt x="7" y="28"/>
                    </a:moveTo>
                    <a:cubicBezTo>
                      <a:pt x="3" y="28"/>
                      <a:pt x="0" y="25"/>
                      <a:pt x="0" y="21"/>
                    </a:cubicBezTo>
                    <a:cubicBezTo>
                      <a:pt x="0" y="7"/>
                      <a:pt x="0" y="7"/>
                      <a:pt x="0" y="7"/>
                    </a:cubicBezTo>
                    <a:cubicBezTo>
                      <a:pt x="0" y="3"/>
                      <a:pt x="3" y="0"/>
                      <a:pt x="7" y="0"/>
                    </a:cubicBezTo>
                    <a:cubicBezTo>
                      <a:pt x="11" y="0"/>
                      <a:pt x="14" y="3"/>
                      <a:pt x="14" y="7"/>
                    </a:cubicBezTo>
                    <a:cubicBezTo>
                      <a:pt x="14" y="21"/>
                      <a:pt x="14" y="21"/>
                      <a:pt x="14" y="21"/>
                    </a:cubicBezTo>
                    <a:cubicBezTo>
                      <a:pt x="14" y="25"/>
                      <a:pt x="11" y="28"/>
                      <a:pt x="7"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思源黑体 CN Normal" panose="020B0400000000000000" pitchFamily="34" charset="-122"/>
                  <a:ea typeface="思源黑体 CN Normal" panose="020B0400000000000000" pitchFamily="34" charset="-122"/>
                </a:endParaRPr>
              </a:p>
            </p:txBody>
          </p:sp>
          <p:sp>
            <p:nvSpPr>
              <p:cNvPr id="86" name="Freeform 47"/>
              <p:cNvSpPr/>
              <p:nvPr/>
            </p:nvSpPr>
            <p:spPr bwMode="auto">
              <a:xfrm>
                <a:off x="2836106" y="3194201"/>
                <a:ext cx="33613" cy="72647"/>
              </a:xfrm>
              <a:custGeom>
                <a:avLst/>
                <a:gdLst>
                  <a:gd name="T0" fmla="*/ 7 w 13"/>
                  <a:gd name="T1" fmla="*/ 28 h 28"/>
                  <a:gd name="T2" fmla="*/ 0 w 13"/>
                  <a:gd name="T3" fmla="*/ 21 h 28"/>
                  <a:gd name="T4" fmla="*/ 0 w 13"/>
                  <a:gd name="T5" fmla="*/ 7 h 28"/>
                  <a:gd name="T6" fmla="*/ 7 w 13"/>
                  <a:gd name="T7" fmla="*/ 0 h 28"/>
                  <a:gd name="T8" fmla="*/ 13 w 13"/>
                  <a:gd name="T9" fmla="*/ 7 h 28"/>
                  <a:gd name="T10" fmla="*/ 13 w 13"/>
                  <a:gd name="T11" fmla="*/ 21 h 28"/>
                  <a:gd name="T12" fmla="*/ 7 w 13"/>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13" h="28">
                    <a:moveTo>
                      <a:pt x="7" y="28"/>
                    </a:moveTo>
                    <a:cubicBezTo>
                      <a:pt x="3" y="28"/>
                      <a:pt x="0" y="25"/>
                      <a:pt x="0" y="21"/>
                    </a:cubicBezTo>
                    <a:cubicBezTo>
                      <a:pt x="0" y="7"/>
                      <a:pt x="0" y="7"/>
                      <a:pt x="0" y="7"/>
                    </a:cubicBezTo>
                    <a:cubicBezTo>
                      <a:pt x="0" y="3"/>
                      <a:pt x="3" y="0"/>
                      <a:pt x="7" y="0"/>
                    </a:cubicBezTo>
                    <a:cubicBezTo>
                      <a:pt x="10" y="0"/>
                      <a:pt x="13" y="3"/>
                      <a:pt x="13" y="7"/>
                    </a:cubicBezTo>
                    <a:cubicBezTo>
                      <a:pt x="13" y="21"/>
                      <a:pt x="13" y="21"/>
                      <a:pt x="13" y="21"/>
                    </a:cubicBezTo>
                    <a:cubicBezTo>
                      <a:pt x="13" y="25"/>
                      <a:pt x="10" y="28"/>
                      <a:pt x="7"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思源黑体 CN Normal" panose="020B0400000000000000" pitchFamily="34" charset="-122"/>
                  <a:ea typeface="思源黑体 CN Normal" panose="020B0400000000000000" pitchFamily="34" charset="-122"/>
                </a:endParaRPr>
              </a:p>
            </p:txBody>
          </p:sp>
          <p:sp>
            <p:nvSpPr>
              <p:cNvPr id="87" name="Freeform 48"/>
              <p:cNvSpPr>
                <a:spLocks noEditPoints="1"/>
              </p:cNvSpPr>
              <p:nvPr/>
            </p:nvSpPr>
            <p:spPr bwMode="auto">
              <a:xfrm>
                <a:off x="2920680" y="3133481"/>
                <a:ext cx="101923" cy="148547"/>
              </a:xfrm>
              <a:custGeom>
                <a:avLst/>
                <a:gdLst>
                  <a:gd name="T0" fmla="*/ 20 w 40"/>
                  <a:gd name="T1" fmla="*/ 58 h 58"/>
                  <a:gd name="T2" fmla="*/ 0 w 40"/>
                  <a:gd name="T3" fmla="*/ 38 h 58"/>
                  <a:gd name="T4" fmla="*/ 0 w 40"/>
                  <a:gd name="T5" fmla="*/ 20 h 58"/>
                  <a:gd name="T6" fmla="*/ 20 w 40"/>
                  <a:gd name="T7" fmla="*/ 0 h 58"/>
                  <a:gd name="T8" fmla="*/ 40 w 40"/>
                  <a:gd name="T9" fmla="*/ 20 h 58"/>
                  <a:gd name="T10" fmla="*/ 40 w 40"/>
                  <a:gd name="T11" fmla="*/ 38 h 58"/>
                  <a:gd name="T12" fmla="*/ 20 w 40"/>
                  <a:gd name="T13" fmla="*/ 58 h 58"/>
                  <a:gd name="T14" fmla="*/ 20 w 40"/>
                  <a:gd name="T15" fmla="*/ 13 h 58"/>
                  <a:gd name="T16" fmla="*/ 14 w 40"/>
                  <a:gd name="T17" fmla="*/ 20 h 58"/>
                  <a:gd name="T18" fmla="*/ 14 w 40"/>
                  <a:gd name="T19" fmla="*/ 38 h 58"/>
                  <a:gd name="T20" fmla="*/ 20 w 40"/>
                  <a:gd name="T21" fmla="*/ 45 h 58"/>
                  <a:gd name="T22" fmla="*/ 27 w 40"/>
                  <a:gd name="T23" fmla="*/ 38 h 58"/>
                  <a:gd name="T24" fmla="*/ 27 w 40"/>
                  <a:gd name="T25" fmla="*/ 20 h 58"/>
                  <a:gd name="T26" fmla="*/ 20 w 40"/>
                  <a:gd name="T2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58">
                    <a:moveTo>
                      <a:pt x="20" y="58"/>
                    </a:moveTo>
                    <a:cubicBezTo>
                      <a:pt x="9" y="58"/>
                      <a:pt x="0" y="49"/>
                      <a:pt x="0" y="38"/>
                    </a:cubicBezTo>
                    <a:cubicBezTo>
                      <a:pt x="0" y="20"/>
                      <a:pt x="0" y="20"/>
                      <a:pt x="0" y="20"/>
                    </a:cubicBezTo>
                    <a:cubicBezTo>
                      <a:pt x="0" y="9"/>
                      <a:pt x="9" y="0"/>
                      <a:pt x="20" y="0"/>
                    </a:cubicBezTo>
                    <a:cubicBezTo>
                      <a:pt x="31" y="0"/>
                      <a:pt x="40" y="9"/>
                      <a:pt x="40" y="20"/>
                    </a:cubicBezTo>
                    <a:cubicBezTo>
                      <a:pt x="40" y="38"/>
                      <a:pt x="40" y="38"/>
                      <a:pt x="40" y="38"/>
                    </a:cubicBezTo>
                    <a:cubicBezTo>
                      <a:pt x="40" y="49"/>
                      <a:pt x="31" y="58"/>
                      <a:pt x="20" y="58"/>
                    </a:cubicBezTo>
                    <a:close/>
                    <a:moveTo>
                      <a:pt x="20" y="13"/>
                    </a:moveTo>
                    <a:cubicBezTo>
                      <a:pt x="17" y="13"/>
                      <a:pt x="14" y="16"/>
                      <a:pt x="14" y="20"/>
                    </a:cubicBezTo>
                    <a:cubicBezTo>
                      <a:pt x="14" y="38"/>
                      <a:pt x="14" y="38"/>
                      <a:pt x="14" y="38"/>
                    </a:cubicBezTo>
                    <a:cubicBezTo>
                      <a:pt x="14" y="42"/>
                      <a:pt x="17" y="45"/>
                      <a:pt x="20" y="45"/>
                    </a:cubicBezTo>
                    <a:cubicBezTo>
                      <a:pt x="24" y="45"/>
                      <a:pt x="27" y="42"/>
                      <a:pt x="27" y="38"/>
                    </a:cubicBezTo>
                    <a:cubicBezTo>
                      <a:pt x="27" y="20"/>
                      <a:pt x="27" y="20"/>
                      <a:pt x="27" y="20"/>
                    </a:cubicBezTo>
                    <a:cubicBezTo>
                      <a:pt x="27" y="16"/>
                      <a:pt x="24" y="13"/>
                      <a:pt x="20"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思源黑体 CN Normal" panose="020B0400000000000000" pitchFamily="34" charset="-122"/>
                  <a:ea typeface="思源黑体 CN Normal" panose="020B0400000000000000" pitchFamily="34" charset="-122"/>
                </a:endParaRPr>
              </a:p>
            </p:txBody>
          </p:sp>
          <p:sp>
            <p:nvSpPr>
              <p:cNvPr id="88" name="Freeform 49"/>
              <p:cNvSpPr>
                <a:spLocks noEditPoints="1"/>
              </p:cNvSpPr>
              <p:nvPr/>
            </p:nvSpPr>
            <p:spPr bwMode="auto">
              <a:xfrm>
                <a:off x="2702739" y="3017462"/>
                <a:ext cx="535636" cy="431545"/>
              </a:xfrm>
              <a:custGeom>
                <a:avLst/>
                <a:gdLst>
                  <a:gd name="T0" fmla="*/ 200 w 209"/>
                  <a:gd name="T1" fmla="*/ 140 h 168"/>
                  <a:gd name="T2" fmla="*/ 159 w 209"/>
                  <a:gd name="T3" fmla="*/ 114 h 168"/>
                  <a:gd name="T4" fmla="*/ 148 w 209"/>
                  <a:gd name="T5" fmla="*/ 112 h 168"/>
                  <a:gd name="T6" fmla="*/ 144 w 209"/>
                  <a:gd name="T7" fmla="*/ 113 h 168"/>
                  <a:gd name="T8" fmla="*/ 137 w 209"/>
                  <a:gd name="T9" fmla="*/ 109 h 168"/>
                  <a:gd name="T10" fmla="*/ 144 w 209"/>
                  <a:gd name="T11" fmla="*/ 60 h 168"/>
                  <a:gd name="T12" fmla="*/ 60 w 209"/>
                  <a:gd name="T13" fmla="*/ 9 h 168"/>
                  <a:gd name="T14" fmla="*/ 9 w 209"/>
                  <a:gd name="T15" fmla="*/ 92 h 168"/>
                  <a:gd name="T16" fmla="*/ 93 w 209"/>
                  <a:gd name="T17" fmla="*/ 143 h 168"/>
                  <a:gd name="T18" fmla="*/ 129 w 209"/>
                  <a:gd name="T19" fmla="*/ 121 h 168"/>
                  <a:gd name="T20" fmla="*/ 136 w 209"/>
                  <a:gd name="T21" fmla="*/ 125 h 168"/>
                  <a:gd name="T22" fmla="*/ 143 w 209"/>
                  <a:gd name="T23" fmla="*/ 139 h 168"/>
                  <a:gd name="T24" fmla="*/ 183 w 209"/>
                  <a:gd name="T25" fmla="*/ 165 h 168"/>
                  <a:gd name="T26" fmla="*/ 195 w 209"/>
                  <a:gd name="T27" fmla="*/ 167 h 168"/>
                  <a:gd name="T28" fmla="*/ 204 w 209"/>
                  <a:gd name="T29" fmla="*/ 161 h 168"/>
                  <a:gd name="T30" fmla="*/ 200 w 209"/>
                  <a:gd name="T31" fmla="*/ 140 h 168"/>
                  <a:gd name="T32" fmla="*/ 90 w 209"/>
                  <a:gd name="T33" fmla="*/ 131 h 168"/>
                  <a:gd name="T34" fmla="*/ 22 w 209"/>
                  <a:gd name="T35" fmla="*/ 89 h 168"/>
                  <a:gd name="T36" fmla="*/ 63 w 209"/>
                  <a:gd name="T37" fmla="*/ 21 h 168"/>
                  <a:gd name="T38" fmla="*/ 131 w 209"/>
                  <a:gd name="T39" fmla="*/ 63 h 168"/>
                  <a:gd name="T40" fmla="*/ 90 w 209"/>
                  <a:gd name="T41" fmla="*/ 131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9" h="168">
                    <a:moveTo>
                      <a:pt x="200" y="140"/>
                    </a:moveTo>
                    <a:cubicBezTo>
                      <a:pt x="159" y="114"/>
                      <a:pt x="159" y="114"/>
                      <a:pt x="159" y="114"/>
                    </a:cubicBezTo>
                    <a:cubicBezTo>
                      <a:pt x="156" y="111"/>
                      <a:pt x="152" y="111"/>
                      <a:pt x="148" y="112"/>
                    </a:cubicBezTo>
                    <a:cubicBezTo>
                      <a:pt x="146" y="112"/>
                      <a:pt x="145" y="113"/>
                      <a:pt x="144" y="113"/>
                    </a:cubicBezTo>
                    <a:cubicBezTo>
                      <a:pt x="137" y="109"/>
                      <a:pt x="137" y="109"/>
                      <a:pt x="137" y="109"/>
                    </a:cubicBezTo>
                    <a:cubicBezTo>
                      <a:pt x="145" y="94"/>
                      <a:pt x="148" y="77"/>
                      <a:pt x="144" y="60"/>
                    </a:cubicBezTo>
                    <a:cubicBezTo>
                      <a:pt x="135" y="22"/>
                      <a:pt x="97" y="0"/>
                      <a:pt x="60" y="9"/>
                    </a:cubicBezTo>
                    <a:cubicBezTo>
                      <a:pt x="23" y="18"/>
                      <a:pt x="0" y="55"/>
                      <a:pt x="9" y="92"/>
                    </a:cubicBezTo>
                    <a:cubicBezTo>
                      <a:pt x="18" y="129"/>
                      <a:pt x="56" y="152"/>
                      <a:pt x="93" y="143"/>
                    </a:cubicBezTo>
                    <a:cubicBezTo>
                      <a:pt x="108" y="140"/>
                      <a:pt x="120" y="132"/>
                      <a:pt x="129" y="121"/>
                    </a:cubicBezTo>
                    <a:cubicBezTo>
                      <a:pt x="136" y="125"/>
                      <a:pt x="136" y="125"/>
                      <a:pt x="136" y="125"/>
                    </a:cubicBezTo>
                    <a:cubicBezTo>
                      <a:pt x="136" y="131"/>
                      <a:pt x="138" y="136"/>
                      <a:pt x="143" y="139"/>
                    </a:cubicBezTo>
                    <a:cubicBezTo>
                      <a:pt x="183" y="165"/>
                      <a:pt x="183" y="165"/>
                      <a:pt x="183" y="165"/>
                    </a:cubicBezTo>
                    <a:cubicBezTo>
                      <a:pt x="187" y="168"/>
                      <a:pt x="191" y="168"/>
                      <a:pt x="195" y="167"/>
                    </a:cubicBezTo>
                    <a:cubicBezTo>
                      <a:pt x="199" y="166"/>
                      <a:pt x="202" y="164"/>
                      <a:pt x="204" y="161"/>
                    </a:cubicBezTo>
                    <a:cubicBezTo>
                      <a:pt x="209" y="154"/>
                      <a:pt x="207" y="144"/>
                      <a:pt x="200" y="140"/>
                    </a:cubicBezTo>
                    <a:close/>
                    <a:moveTo>
                      <a:pt x="90" y="131"/>
                    </a:moveTo>
                    <a:cubicBezTo>
                      <a:pt x="60" y="138"/>
                      <a:pt x="29" y="120"/>
                      <a:pt x="22" y="89"/>
                    </a:cubicBezTo>
                    <a:cubicBezTo>
                      <a:pt x="14" y="59"/>
                      <a:pt x="33" y="28"/>
                      <a:pt x="63" y="21"/>
                    </a:cubicBezTo>
                    <a:cubicBezTo>
                      <a:pt x="94" y="14"/>
                      <a:pt x="124" y="32"/>
                      <a:pt x="131" y="63"/>
                    </a:cubicBezTo>
                    <a:cubicBezTo>
                      <a:pt x="139" y="93"/>
                      <a:pt x="120" y="123"/>
                      <a:pt x="90" y="1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思源黑体 CN Normal" panose="020B0400000000000000" pitchFamily="34" charset="-122"/>
                  <a:ea typeface="思源黑体 CN Normal" panose="020B0400000000000000" pitchFamily="34" charset="-122"/>
                </a:endParaRPr>
              </a:p>
            </p:txBody>
          </p:sp>
        </p:grpSp>
        <p:grpSp>
          <p:nvGrpSpPr>
            <p:cNvPr id="24" name="组合 23"/>
            <p:cNvGrpSpPr/>
            <p:nvPr/>
          </p:nvGrpSpPr>
          <p:grpSpPr>
            <a:xfrm>
              <a:off x="4719920" y="2185823"/>
              <a:ext cx="447156" cy="321701"/>
              <a:chOff x="3820635" y="3071676"/>
              <a:chExt cx="541058" cy="389258"/>
            </a:xfrm>
            <a:solidFill>
              <a:schemeClr val="bg1"/>
            </a:solidFill>
            <a:effectLst/>
          </p:grpSpPr>
          <p:sp>
            <p:nvSpPr>
              <p:cNvPr id="76" name="Freeform 226"/>
              <p:cNvSpPr>
                <a:spLocks noEditPoints="1"/>
              </p:cNvSpPr>
              <p:nvPr/>
            </p:nvSpPr>
            <p:spPr bwMode="auto">
              <a:xfrm>
                <a:off x="3820635" y="3071676"/>
                <a:ext cx="438051" cy="389258"/>
              </a:xfrm>
              <a:custGeom>
                <a:avLst/>
                <a:gdLst>
                  <a:gd name="T0" fmla="*/ 166 w 171"/>
                  <a:gd name="T1" fmla="*/ 0 h 152"/>
                  <a:gd name="T2" fmla="*/ 6 w 171"/>
                  <a:gd name="T3" fmla="*/ 0 h 152"/>
                  <a:gd name="T4" fmla="*/ 0 w 171"/>
                  <a:gd name="T5" fmla="*/ 6 h 152"/>
                  <a:gd name="T6" fmla="*/ 0 w 171"/>
                  <a:gd name="T7" fmla="*/ 147 h 152"/>
                  <a:gd name="T8" fmla="*/ 6 w 171"/>
                  <a:gd name="T9" fmla="*/ 152 h 152"/>
                  <a:gd name="T10" fmla="*/ 166 w 171"/>
                  <a:gd name="T11" fmla="*/ 152 h 152"/>
                  <a:gd name="T12" fmla="*/ 171 w 171"/>
                  <a:gd name="T13" fmla="*/ 147 h 152"/>
                  <a:gd name="T14" fmla="*/ 171 w 171"/>
                  <a:gd name="T15" fmla="*/ 6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6" y="0"/>
                      <a:pt x="6" y="0"/>
                      <a:pt x="6" y="0"/>
                    </a:cubicBezTo>
                    <a:cubicBezTo>
                      <a:pt x="3" y="0"/>
                      <a:pt x="0" y="3"/>
                      <a:pt x="0" y="6"/>
                    </a:cubicBezTo>
                    <a:cubicBezTo>
                      <a:pt x="0" y="147"/>
                      <a:pt x="0" y="147"/>
                      <a:pt x="0" y="147"/>
                    </a:cubicBezTo>
                    <a:cubicBezTo>
                      <a:pt x="0" y="150"/>
                      <a:pt x="3" y="152"/>
                      <a:pt x="6" y="152"/>
                    </a:cubicBezTo>
                    <a:cubicBezTo>
                      <a:pt x="166" y="152"/>
                      <a:pt x="166" y="152"/>
                      <a:pt x="166" y="152"/>
                    </a:cubicBezTo>
                    <a:cubicBezTo>
                      <a:pt x="169" y="152"/>
                      <a:pt x="171" y="150"/>
                      <a:pt x="171" y="147"/>
                    </a:cubicBezTo>
                    <a:cubicBezTo>
                      <a:pt x="171" y="6"/>
                      <a:pt x="171" y="6"/>
                      <a:pt x="171" y="6"/>
                    </a:cubicBezTo>
                    <a:cubicBezTo>
                      <a:pt x="171" y="3"/>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思源黑体 CN Normal" panose="020B0400000000000000" pitchFamily="34" charset="-122"/>
                  <a:ea typeface="思源黑体 CN Normal" panose="020B0400000000000000" pitchFamily="34" charset="-122"/>
                </a:endParaRPr>
              </a:p>
            </p:txBody>
          </p:sp>
          <p:sp>
            <p:nvSpPr>
              <p:cNvPr id="77" name="Freeform 227"/>
              <p:cNvSpPr/>
              <p:nvPr/>
            </p:nvSpPr>
            <p:spPr bwMode="auto">
              <a:xfrm>
                <a:off x="4117729" y="3336242"/>
                <a:ext cx="41203" cy="40119"/>
              </a:xfrm>
              <a:custGeom>
                <a:avLst/>
                <a:gdLst>
                  <a:gd name="T0" fmla="*/ 12 w 38"/>
                  <a:gd name="T1" fmla="*/ 0 h 37"/>
                  <a:gd name="T2" fmla="*/ 12 w 38"/>
                  <a:gd name="T3" fmla="*/ 2 h 37"/>
                  <a:gd name="T4" fmla="*/ 0 w 38"/>
                  <a:gd name="T5" fmla="*/ 37 h 37"/>
                  <a:gd name="T6" fmla="*/ 36 w 38"/>
                  <a:gd name="T7" fmla="*/ 28 h 37"/>
                  <a:gd name="T8" fmla="*/ 38 w 38"/>
                  <a:gd name="T9" fmla="*/ 26 h 37"/>
                  <a:gd name="T10" fmla="*/ 12 w 38"/>
                  <a:gd name="T11" fmla="*/ 0 h 37"/>
                </a:gdLst>
                <a:ahLst/>
                <a:cxnLst>
                  <a:cxn ang="0">
                    <a:pos x="T0" y="T1"/>
                  </a:cxn>
                  <a:cxn ang="0">
                    <a:pos x="T2" y="T3"/>
                  </a:cxn>
                  <a:cxn ang="0">
                    <a:pos x="T4" y="T5"/>
                  </a:cxn>
                  <a:cxn ang="0">
                    <a:pos x="T6" y="T7"/>
                  </a:cxn>
                  <a:cxn ang="0">
                    <a:pos x="T8" y="T9"/>
                  </a:cxn>
                  <a:cxn ang="0">
                    <a:pos x="T10" y="T11"/>
                  </a:cxn>
                </a:cxnLst>
                <a:rect l="0" t="0" r="r" b="b"/>
                <a:pathLst>
                  <a:path w="38" h="37">
                    <a:moveTo>
                      <a:pt x="12" y="0"/>
                    </a:moveTo>
                    <a:lnTo>
                      <a:pt x="12" y="2"/>
                    </a:lnTo>
                    <a:lnTo>
                      <a:pt x="0" y="37"/>
                    </a:lnTo>
                    <a:lnTo>
                      <a:pt x="36" y="28"/>
                    </a:lnTo>
                    <a:lnTo>
                      <a:pt x="38" y="26"/>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思源黑体 CN Normal" panose="020B0400000000000000" pitchFamily="34" charset="-122"/>
                  <a:ea typeface="思源黑体 CN Normal" panose="020B0400000000000000" pitchFamily="34" charset="-122"/>
                </a:endParaRPr>
              </a:p>
            </p:txBody>
          </p:sp>
          <p:sp>
            <p:nvSpPr>
              <p:cNvPr id="78" name="Freeform 228"/>
              <p:cNvSpPr/>
              <p:nvPr/>
            </p:nvSpPr>
            <p:spPr bwMode="auto">
              <a:xfrm>
                <a:off x="4281456" y="3135649"/>
                <a:ext cx="80237" cy="76984"/>
              </a:xfrm>
              <a:custGeom>
                <a:avLst/>
                <a:gdLst>
                  <a:gd name="T0" fmla="*/ 23 w 31"/>
                  <a:gd name="T1" fmla="*/ 30 h 30"/>
                  <a:gd name="T2" fmla="*/ 29 w 31"/>
                  <a:gd name="T3" fmla="*/ 24 h 30"/>
                  <a:gd name="T4" fmla="*/ 29 w 31"/>
                  <a:gd name="T5" fmla="*/ 17 h 30"/>
                  <a:gd name="T6" fmla="*/ 13 w 31"/>
                  <a:gd name="T7" fmla="*/ 2 h 30"/>
                  <a:gd name="T8" fmla="*/ 6 w 31"/>
                  <a:gd name="T9" fmla="*/ 2 h 30"/>
                  <a:gd name="T10" fmla="*/ 0 w 31"/>
                  <a:gd name="T11" fmla="*/ 8 h 30"/>
                  <a:gd name="T12" fmla="*/ 23 w 31"/>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31" h="30">
                    <a:moveTo>
                      <a:pt x="23" y="30"/>
                    </a:moveTo>
                    <a:cubicBezTo>
                      <a:pt x="29" y="24"/>
                      <a:pt x="29" y="24"/>
                      <a:pt x="29" y="24"/>
                    </a:cubicBezTo>
                    <a:cubicBezTo>
                      <a:pt x="31" y="22"/>
                      <a:pt x="31" y="19"/>
                      <a:pt x="29" y="17"/>
                    </a:cubicBezTo>
                    <a:cubicBezTo>
                      <a:pt x="13" y="2"/>
                      <a:pt x="13" y="2"/>
                      <a:pt x="13" y="2"/>
                    </a:cubicBezTo>
                    <a:cubicBezTo>
                      <a:pt x="11" y="0"/>
                      <a:pt x="8" y="0"/>
                      <a:pt x="6" y="2"/>
                    </a:cubicBezTo>
                    <a:cubicBezTo>
                      <a:pt x="0" y="8"/>
                      <a:pt x="0" y="8"/>
                      <a:pt x="0" y="8"/>
                    </a:cubicBezTo>
                    <a:lnTo>
                      <a:pt x="23"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思源黑体 CN Normal" panose="020B0400000000000000" pitchFamily="34" charset="-122"/>
                  <a:ea typeface="思源黑体 CN Normal" panose="020B0400000000000000" pitchFamily="34" charset="-122"/>
                </a:endParaRPr>
              </a:p>
            </p:txBody>
          </p:sp>
          <p:sp>
            <p:nvSpPr>
              <p:cNvPr id="79" name="Freeform 229"/>
              <p:cNvSpPr/>
              <p:nvPr/>
            </p:nvSpPr>
            <p:spPr bwMode="auto">
              <a:xfrm>
                <a:off x="4151342" y="3161672"/>
                <a:ext cx="182160" cy="184328"/>
              </a:xfrm>
              <a:custGeom>
                <a:avLst/>
                <a:gdLst>
                  <a:gd name="T0" fmla="*/ 49 w 71"/>
                  <a:gd name="T1" fmla="*/ 0 h 72"/>
                  <a:gd name="T2" fmla="*/ 48 w 71"/>
                  <a:gd name="T3" fmla="*/ 1 h 72"/>
                  <a:gd name="T4" fmla="*/ 2 w 71"/>
                  <a:gd name="T5" fmla="*/ 47 h 72"/>
                  <a:gd name="T6" fmla="*/ 2 w 71"/>
                  <a:gd name="T7" fmla="*/ 55 h 72"/>
                  <a:gd name="T8" fmla="*/ 2 w 71"/>
                  <a:gd name="T9" fmla="*/ 55 h 72"/>
                  <a:gd name="T10" fmla="*/ 8 w 71"/>
                  <a:gd name="T11" fmla="*/ 57 h 72"/>
                  <a:gd name="T12" fmla="*/ 9 w 71"/>
                  <a:gd name="T13" fmla="*/ 62 h 72"/>
                  <a:gd name="T14" fmla="*/ 9 w 71"/>
                  <a:gd name="T15" fmla="*/ 62 h 72"/>
                  <a:gd name="T16" fmla="*/ 15 w 71"/>
                  <a:gd name="T17" fmla="*/ 64 h 72"/>
                  <a:gd name="T18" fmla="*/ 16 w 71"/>
                  <a:gd name="T19" fmla="*/ 69 h 72"/>
                  <a:gd name="T20" fmla="*/ 17 w 71"/>
                  <a:gd name="T21" fmla="*/ 70 h 72"/>
                  <a:gd name="T22" fmla="*/ 24 w 71"/>
                  <a:gd name="T23" fmla="*/ 70 h 72"/>
                  <a:gd name="T24" fmla="*/ 71 w 71"/>
                  <a:gd name="T25" fmla="*/ 23 h 72"/>
                  <a:gd name="T26" fmla="*/ 71 w 71"/>
                  <a:gd name="T27" fmla="*/ 23 h 72"/>
                  <a:gd name="T28" fmla="*/ 49 w 71"/>
                  <a:gd name="T2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2">
                    <a:moveTo>
                      <a:pt x="49" y="0"/>
                    </a:moveTo>
                    <a:cubicBezTo>
                      <a:pt x="49" y="0"/>
                      <a:pt x="48" y="0"/>
                      <a:pt x="48" y="1"/>
                    </a:cubicBezTo>
                    <a:cubicBezTo>
                      <a:pt x="2" y="47"/>
                      <a:pt x="2" y="47"/>
                      <a:pt x="2" y="47"/>
                    </a:cubicBezTo>
                    <a:cubicBezTo>
                      <a:pt x="0" y="49"/>
                      <a:pt x="0" y="53"/>
                      <a:pt x="2" y="55"/>
                    </a:cubicBezTo>
                    <a:cubicBezTo>
                      <a:pt x="2" y="55"/>
                      <a:pt x="2" y="55"/>
                      <a:pt x="2" y="55"/>
                    </a:cubicBezTo>
                    <a:cubicBezTo>
                      <a:pt x="4" y="57"/>
                      <a:pt x="6" y="57"/>
                      <a:pt x="8" y="57"/>
                    </a:cubicBezTo>
                    <a:cubicBezTo>
                      <a:pt x="7" y="58"/>
                      <a:pt x="7" y="60"/>
                      <a:pt x="9" y="62"/>
                    </a:cubicBezTo>
                    <a:cubicBezTo>
                      <a:pt x="9" y="62"/>
                      <a:pt x="9" y="62"/>
                      <a:pt x="9" y="62"/>
                    </a:cubicBezTo>
                    <a:cubicBezTo>
                      <a:pt x="11" y="64"/>
                      <a:pt x="13" y="64"/>
                      <a:pt x="15" y="64"/>
                    </a:cubicBezTo>
                    <a:cubicBezTo>
                      <a:pt x="14" y="66"/>
                      <a:pt x="15" y="68"/>
                      <a:pt x="16" y="69"/>
                    </a:cubicBezTo>
                    <a:cubicBezTo>
                      <a:pt x="17" y="70"/>
                      <a:pt x="17" y="70"/>
                      <a:pt x="17" y="70"/>
                    </a:cubicBezTo>
                    <a:cubicBezTo>
                      <a:pt x="19" y="72"/>
                      <a:pt x="22" y="72"/>
                      <a:pt x="24" y="70"/>
                    </a:cubicBezTo>
                    <a:cubicBezTo>
                      <a:pt x="71" y="23"/>
                      <a:pt x="71" y="23"/>
                      <a:pt x="71" y="23"/>
                    </a:cubicBezTo>
                    <a:cubicBezTo>
                      <a:pt x="71" y="23"/>
                      <a:pt x="71" y="23"/>
                      <a:pt x="71" y="23"/>
                    </a:cubicBezTo>
                    <a:lnTo>
                      <a:pt x="4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思源黑体 CN Normal" panose="020B0400000000000000" pitchFamily="34" charset="-122"/>
                  <a:ea typeface="思源黑体 CN Normal" panose="020B0400000000000000" pitchFamily="34" charset="-122"/>
                </a:endParaRPr>
              </a:p>
            </p:txBody>
          </p:sp>
          <p:sp>
            <p:nvSpPr>
              <p:cNvPr id="80" name="Rectangle 230"/>
              <p:cNvSpPr>
                <a:spLocks noChangeArrowheads="1"/>
              </p:cNvSpPr>
              <p:nvPr/>
            </p:nvSpPr>
            <p:spPr bwMode="auto">
              <a:xfrm>
                <a:off x="3879187" y="3222392"/>
                <a:ext cx="140957" cy="162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latin typeface="思源黑体 CN Normal" panose="020B0400000000000000" pitchFamily="34" charset="-122"/>
                  <a:ea typeface="思源黑体 CN Normal" panose="020B0400000000000000" pitchFamily="34" charset="-122"/>
                </a:endParaRPr>
              </a:p>
            </p:txBody>
          </p:sp>
          <p:sp>
            <p:nvSpPr>
              <p:cNvPr id="81" name="Rectangle 231"/>
              <p:cNvSpPr>
                <a:spLocks noChangeArrowheads="1"/>
              </p:cNvSpPr>
              <p:nvPr/>
            </p:nvSpPr>
            <p:spPr bwMode="auto">
              <a:xfrm>
                <a:off x="3879187" y="3269016"/>
                <a:ext cx="225531"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latin typeface="思源黑体 CN Normal" panose="020B0400000000000000" pitchFamily="34" charset="-122"/>
                  <a:ea typeface="思源黑体 CN Normal" panose="020B0400000000000000" pitchFamily="34" charset="-122"/>
                </a:endParaRPr>
              </a:p>
            </p:txBody>
          </p:sp>
          <p:sp>
            <p:nvSpPr>
              <p:cNvPr id="82" name="Rectangle 232"/>
              <p:cNvSpPr>
                <a:spLocks noChangeArrowheads="1"/>
              </p:cNvSpPr>
              <p:nvPr/>
            </p:nvSpPr>
            <p:spPr bwMode="auto">
              <a:xfrm>
                <a:off x="3879187" y="3315640"/>
                <a:ext cx="225531"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latin typeface="思源黑体 CN Normal" panose="020B0400000000000000" pitchFamily="34" charset="-122"/>
                  <a:ea typeface="思源黑体 CN Normal" panose="020B0400000000000000" pitchFamily="34" charset="-122"/>
                </a:endParaRPr>
              </a:p>
            </p:txBody>
          </p:sp>
          <p:sp>
            <p:nvSpPr>
              <p:cNvPr id="83" name="Rectangle 233"/>
              <p:cNvSpPr>
                <a:spLocks noChangeArrowheads="1"/>
              </p:cNvSpPr>
              <p:nvPr/>
            </p:nvSpPr>
            <p:spPr bwMode="auto">
              <a:xfrm>
                <a:off x="3879187" y="3361180"/>
                <a:ext cx="225531"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latin typeface="思源黑体 CN Normal" panose="020B0400000000000000" pitchFamily="34" charset="-122"/>
                  <a:ea typeface="思源黑体 CN Normal" panose="020B0400000000000000" pitchFamily="34" charset="-122"/>
                </a:endParaRPr>
              </a:p>
            </p:txBody>
          </p:sp>
        </p:grpSp>
        <p:grpSp>
          <p:nvGrpSpPr>
            <p:cNvPr id="25" name="组合 24"/>
            <p:cNvGrpSpPr/>
            <p:nvPr/>
          </p:nvGrpSpPr>
          <p:grpSpPr>
            <a:xfrm>
              <a:off x="6849627" y="2155804"/>
              <a:ext cx="404143" cy="381740"/>
              <a:chOff x="4882149" y="3025052"/>
              <a:chExt cx="489013" cy="461905"/>
            </a:xfrm>
            <a:solidFill>
              <a:schemeClr val="bg1"/>
            </a:solidFill>
            <a:effectLst/>
          </p:grpSpPr>
          <p:sp>
            <p:nvSpPr>
              <p:cNvPr id="69" name="Freeform 250"/>
              <p:cNvSpPr/>
              <p:nvPr/>
            </p:nvSpPr>
            <p:spPr bwMode="auto">
              <a:xfrm>
                <a:off x="4882149" y="3161672"/>
                <a:ext cx="468411" cy="325285"/>
              </a:xfrm>
              <a:custGeom>
                <a:avLst/>
                <a:gdLst>
                  <a:gd name="T0" fmla="*/ 102 w 183"/>
                  <a:gd name="T1" fmla="*/ 127 h 127"/>
                  <a:gd name="T2" fmla="*/ 65 w 183"/>
                  <a:gd name="T3" fmla="*/ 119 h 127"/>
                  <a:gd name="T4" fmla="*/ 20 w 183"/>
                  <a:gd name="T5" fmla="*/ 0 h 127"/>
                  <a:gd name="T6" fmla="*/ 50 w 183"/>
                  <a:gd name="T7" fmla="*/ 14 h 127"/>
                  <a:gd name="T8" fmla="*/ 78 w 183"/>
                  <a:gd name="T9" fmla="*/ 89 h 127"/>
                  <a:gd name="T10" fmla="*/ 154 w 183"/>
                  <a:gd name="T11" fmla="*/ 60 h 127"/>
                  <a:gd name="T12" fmla="*/ 183 w 183"/>
                  <a:gd name="T13" fmla="*/ 74 h 127"/>
                  <a:gd name="T14" fmla="*/ 134 w 183"/>
                  <a:gd name="T15" fmla="*/ 121 h 127"/>
                  <a:gd name="T16" fmla="*/ 102 w 183"/>
                  <a:gd name="T1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127">
                    <a:moveTo>
                      <a:pt x="102" y="127"/>
                    </a:moveTo>
                    <a:cubicBezTo>
                      <a:pt x="89" y="127"/>
                      <a:pt x="77" y="124"/>
                      <a:pt x="65" y="119"/>
                    </a:cubicBezTo>
                    <a:cubicBezTo>
                      <a:pt x="20" y="98"/>
                      <a:pt x="0" y="45"/>
                      <a:pt x="20" y="0"/>
                    </a:cubicBezTo>
                    <a:cubicBezTo>
                      <a:pt x="50" y="14"/>
                      <a:pt x="50" y="14"/>
                      <a:pt x="50" y="14"/>
                    </a:cubicBezTo>
                    <a:cubicBezTo>
                      <a:pt x="37" y="42"/>
                      <a:pt x="50" y="76"/>
                      <a:pt x="78" y="89"/>
                    </a:cubicBezTo>
                    <a:cubicBezTo>
                      <a:pt x="107" y="102"/>
                      <a:pt x="141" y="89"/>
                      <a:pt x="154" y="60"/>
                    </a:cubicBezTo>
                    <a:cubicBezTo>
                      <a:pt x="183" y="74"/>
                      <a:pt x="183" y="74"/>
                      <a:pt x="183" y="74"/>
                    </a:cubicBezTo>
                    <a:cubicBezTo>
                      <a:pt x="174" y="96"/>
                      <a:pt x="156" y="112"/>
                      <a:pt x="134" y="121"/>
                    </a:cubicBezTo>
                    <a:cubicBezTo>
                      <a:pt x="123" y="125"/>
                      <a:pt x="112" y="127"/>
                      <a:pt x="102" y="1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思源黑体 CN Normal" panose="020B0400000000000000" pitchFamily="34" charset="-122"/>
                  <a:ea typeface="思源黑体 CN Normal" panose="020B0400000000000000" pitchFamily="34" charset="-122"/>
                </a:endParaRPr>
              </a:p>
            </p:txBody>
          </p:sp>
          <p:sp>
            <p:nvSpPr>
              <p:cNvPr id="70" name="Freeform 251"/>
              <p:cNvSpPr/>
              <p:nvPr/>
            </p:nvSpPr>
            <p:spPr bwMode="auto">
              <a:xfrm>
                <a:off x="4942869" y="3028305"/>
                <a:ext cx="179991" cy="148547"/>
              </a:xfrm>
              <a:custGeom>
                <a:avLst/>
                <a:gdLst>
                  <a:gd name="T0" fmla="*/ 70 w 70"/>
                  <a:gd name="T1" fmla="*/ 0 h 58"/>
                  <a:gd name="T2" fmla="*/ 8 w 70"/>
                  <a:gd name="T3" fmla="*/ 33 h 58"/>
                  <a:gd name="T4" fmla="*/ 0 w 70"/>
                  <a:gd name="T5" fmla="*/ 45 h 58"/>
                  <a:gd name="T6" fmla="*/ 30 w 70"/>
                  <a:gd name="T7" fmla="*/ 58 h 58"/>
                  <a:gd name="T8" fmla="*/ 33 w 70"/>
                  <a:gd name="T9" fmla="*/ 53 h 58"/>
                  <a:gd name="T10" fmla="*/ 70 w 70"/>
                  <a:gd name="T11" fmla="*/ 33 h 58"/>
                  <a:gd name="T12" fmla="*/ 70 w 70"/>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70" h="58">
                    <a:moveTo>
                      <a:pt x="70" y="0"/>
                    </a:moveTo>
                    <a:cubicBezTo>
                      <a:pt x="45" y="2"/>
                      <a:pt x="23" y="14"/>
                      <a:pt x="8" y="33"/>
                    </a:cubicBezTo>
                    <a:cubicBezTo>
                      <a:pt x="5" y="37"/>
                      <a:pt x="2" y="41"/>
                      <a:pt x="0" y="45"/>
                    </a:cubicBezTo>
                    <a:cubicBezTo>
                      <a:pt x="30" y="58"/>
                      <a:pt x="30" y="58"/>
                      <a:pt x="30" y="58"/>
                    </a:cubicBezTo>
                    <a:cubicBezTo>
                      <a:pt x="31" y="57"/>
                      <a:pt x="32" y="55"/>
                      <a:pt x="33" y="53"/>
                    </a:cubicBezTo>
                    <a:cubicBezTo>
                      <a:pt x="42" y="42"/>
                      <a:pt x="55" y="35"/>
                      <a:pt x="70" y="33"/>
                    </a:cubicBezTo>
                    <a:lnTo>
                      <a:pt x="7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思源黑体 CN Normal" panose="020B0400000000000000" pitchFamily="34" charset="-122"/>
                  <a:ea typeface="思源黑体 CN Normal" panose="020B0400000000000000" pitchFamily="34" charset="-122"/>
                </a:endParaRPr>
              </a:p>
            </p:txBody>
          </p:sp>
          <p:sp>
            <p:nvSpPr>
              <p:cNvPr id="71" name="Freeform 252"/>
              <p:cNvSpPr/>
              <p:nvPr/>
            </p:nvSpPr>
            <p:spPr bwMode="auto">
              <a:xfrm>
                <a:off x="5284419" y="3276606"/>
                <a:ext cx="86743" cy="54214"/>
              </a:xfrm>
              <a:custGeom>
                <a:avLst/>
                <a:gdLst>
                  <a:gd name="T0" fmla="*/ 1 w 34"/>
                  <a:gd name="T1" fmla="*/ 0 h 21"/>
                  <a:gd name="T2" fmla="*/ 0 w 34"/>
                  <a:gd name="T3" fmla="*/ 8 h 21"/>
                  <a:gd name="T4" fmla="*/ 29 w 34"/>
                  <a:gd name="T5" fmla="*/ 21 h 21"/>
                  <a:gd name="T6" fmla="*/ 34 w 34"/>
                  <a:gd name="T7" fmla="*/ 0 h 21"/>
                  <a:gd name="T8" fmla="*/ 1 w 34"/>
                  <a:gd name="T9" fmla="*/ 0 h 21"/>
                </a:gdLst>
                <a:ahLst/>
                <a:cxnLst>
                  <a:cxn ang="0">
                    <a:pos x="T0" y="T1"/>
                  </a:cxn>
                  <a:cxn ang="0">
                    <a:pos x="T2" y="T3"/>
                  </a:cxn>
                  <a:cxn ang="0">
                    <a:pos x="T4" y="T5"/>
                  </a:cxn>
                  <a:cxn ang="0">
                    <a:pos x="T6" y="T7"/>
                  </a:cxn>
                  <a:cxn ang="0">
                    <a:pos x="T8" y="T9"/>
                  </a:cxn>
                </a:cxnLst>
                <a:rect l="0" t="0" r="r" b="b"/>
                <a:pathLst>
                  <a:path w="34" h="21">
                    <a:moveTo>
                      <a:pt x="1" y="0"/>
                    </a:moveTo>
                    <a:cubicBezTo>
                      <a:pt x="1" y="3"/>
                      <a:pt x="0" y="5"/>
                      <a:pt x="0" y="8"/>
                    </a:cubicBezTo>
                    <a:cubicBezTo>
                      <a:pt x="29" y="21"/>
                      <a:pt x="29" y="21"/>
                      <a:pt x="29" y="21"/>
                    </a:cubicBezTo>
                    <a:cubicBezTo>
                      <a:pt x="32" y="14"/>
                      <a:pt x="33" y="7"/>
                      <a:pt x="34"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思源黑体 CN Normal" panose="020B0400000000000000" pitchFamily="34" charset="-122"/>
                  <a:ea typeface="思源黑体 CN Normal" panose="020B0400000000000000" pitchFamily="34" charset="-122"/>
                </a:endParaRPr>
              </a:p>
            </p:txBody>
          </p:sp>
          <p:sp>
            <p:nvSpPr>
              <p:cNvPr id="72" name="Freeform 253"/>
              <p:cNvSpPr/>
              <p:nvPr/>
            </p:nvSpPr>
            <p:spPr bwMode="auto">
              <a:xfrm>
                <a:off x="5143462" y="3025052"/>
                <a:ext cx="227700" cy="230953"/>
              </a:xfrm>
              <a:custGeom>
                <a:avLst/>
                <a:gdLst>
                  <a:gd name="T0" fmla="*/ 89 w 89"/>
                  <a:gd name="T1" fmla="*/ 90 h 90"/>
                  <a:gd name="T2" fmla="*/ 57 w 89"/>
                  <a:gd name="T3" fmla="*/ 90 h 90"/>
                  <a:gd name="T4" fmla="*/ 0 w 89"/>
                  <a:gd name="T5" fmla="*/ 33 h 90"/>
                  <a:gd name="T6" fmla="*/ 0 w 89"/>
                  <a:gd name="T7" fmla="*/ 0 h 90"/>
                  <a:gd name="T8" fmla="*/ 89 w 89"/>
                  <a:gd name="T9" fmla="*/ 90 h 90"/>
                </a:gdLst>
                <a:ahLst/>
                <a:cxnLst>
                  <a:cxn ang="0">
                    <a:pos x="T0" y="T1"/>
                  </a:cxn>
                  <a:cxn ang="0">
                    <a:pos x="T2" y="T3"/>
                  </a:cxn>
                  <a:cxn ang="0">
                    <a:pos x="T4" y="T5"/>
                  </a:cxn>
                  <a:cxn ang="0">
                    <a:pos x="T6" y="T7"/>
                  </a:cxn>
                  <a:cxn ang="0">
                    <a:pos x="T8" y="T9"/>
                  </a:cxn>
                </a:cxnLst>
                <a:rect l="0" t="0" r="r" b="b"/>
                <a:pathLst>
                  <a:path w="89" h="90">
                    <a:moveTo>
                      <a:pt x="89" y="90"/>
                    </a:moveTo>
                    <a:cubicBezTo>
                      <a:pt x="57" y="90"/>
                      <a:pt x="57" y="90"/>
                      <a:pt x="57" y="90"/>
                    </a:cubicBezTo>
                    <a:cubicBezTo>
                      <a:pt x="57" y="59"/>
                      <a:pt x="31" y="33"/>
                      <a:pt x="0" y="33"/>
                    </a:cubicBezTo>
                    <a:cubicBezTo>
                      <a:pt x="0" y="0"/>
                      <a:pt x="0" y="0"/>
                      <a:pt x="0" y="0"/>
                    </a:cubicBezTo>
                    <a:cubicBezTo>
                      <a:pt x="49" y="0"/>
                      <a:pt x="89" y="41"/>
                      <a:pt x="89" y="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思源黑体 CN Normal" panose="020B0400000000000000" pitchFamily="34" charset="-122"/>
                  <a:ea typeface="思源黑体 CN Normal" panose="020B0400000000000000" pitchFamily="34" charset="-122"/>
                </a:endParaRPr>
              </a:p>
            </p:txBody>
          </p:sp>
          <p:sp>
            <p:nvSpPr>
              <p:cNvPr id="73" name="Rectangle 254"/>
              <p:cNvSpPr>
                <a:spLocks noChangeArrowheads="1"/>
              </p:cNvSpPr>
              <p:nvPr/>
            </p:nvSpPr>
            <p:spPr bwMode="auto">
              <a:xfrm>
                <a:off x="5058888" y="3284196"/>
                <a:ext cx="43371" cy="542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latin typeface="思源黑体 CN Normal" panose="020B0400000000000000" pitchFamily="34" charset="-122"/>
                  <a:ea typeface="思源黑体 CN Normal" panose="020B0400000000000000" pitchFamily="34" charset="-122"/>
                </a:endParaRPr>
              </a:p>
            </p:txBody>
          </p:sp>
          <p:sp>
            <p:nvSpPr>
              <p:cNvPr id="74" name="Rectangle 255"/>
              <p:cNvSpPr>
                <a:spLocks noChangeArrowheads="1"/>
              </p:cNvSpPr>
              <p:nvPr/>
            </p:nvSpPr>
            <p:spPr bwMode="auto">
              <a:xfrm>
                <a:off x="5122860" y="3218054"/>
                <a:ext cx="41203" cy="1203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latin typeface="思源黑体 CN Normal" panose="020B0400000000000000" pitchFamily="34" charset="-122"/>
                  <a:ea typeface="思源黑体 CN Normal" panose="020B0400000000000000" pitchFamily="34" charset="-122"/>
                </a:endParaRPr>
              </a:p>
            </p:txBody>
          </p:sp>
          <p:sp>
            <p:nvSpPr>
              <p:cNvPr id="75" name="Rectangle 256"/>
              <p:cNvSpPr>
                <a:spLocks noChangeArrowheads="1"/>
              </p:cNvSpPr>
              <p:nvPr/>
            </p:nvSpPr>
            <p:spPr bwMode="auto">
              <a:xfrm>
                <a:off x="5184664" y="3182273"/>
                <a:ext cx="41203" cy="1561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latin typeface="思源黑体 CN Normal" panose="020B0400000000000000" pitchFamily="34" charset="-122"/>
                  <a:ea typeface="思源黑体 CN Normal" panose="020B0400000000000000" pitchFamily="34" charset="-122"/>
                </a:endParaRPr>
              </a:p>
            </p:txBody>
          </p:sp>
        </p:grpSp>
        <p:grpSp>
          <p:nvGrpSpPr>
            <p:cNvPr id="26" name="组合 25"/>
            <p:cNvGrpSpPr/>
            <p:nvPr/>
          </p:nvGrpSpPr>
          <p:grpSpPr>
            <a:xfrm>
              <a:off x="8963961" y="2125336"/>
              <a:ext cx="442675" cy="442675"/>
              <a:chOff x="5958843" y="2994692"/>
              <a:chExt cx="535637" cy="535637"/>
            </a:xfrm>
            <a:solidFill>
              <a:schemeClr val="bg1"/>
            </a:solidFill>
            <a:effectLst/>
          </p:grpSpPr>
          <p:sp>
            <p:nvSpPr>
              <p:cNvPr id="31" name="Freeform 257"/>
              <p:cNvSpPr>
                <a:spLocks noEditPoints="1"/>
              </p:cNvSpPr>
              <p:nvPr/>
            </p:nvSpPr>
            <p:spPr bwMode="auto">
              <a:xfrm>
                <a:off x="6077030" y="3109626"/>
                <a:ext cx="302516" cy="305768"/>
              </a:xfrm>
              <a:custGeom>
                <a:avLst/>
                <a:gdLst>
                  <a:gd name="T0" fmla="*/ 101 w 118"/>
                  <a:gd name="T1" fmla="*/ 91 h 119"/>
                  <a:gd name="T2" fmla="*/ 107 w 118"/>
                  <a:gd name="T3" fmla="*/ 77 h 119"/>
                  <a:gd name="T4" fmla="*/ 23 w 118"/>
                  <a:gd name="T5" fmla="*/ 25 h 119"/>
                  <a:gd name="T6" fmla="*/ 30 w 118"/>
                  <a:gd name="T7" fmla="*/ 25 h 119"/>
                  <a:gd name="T8" fmla="*/ 27 w 118"/>
                  <a:gd name="T9" fmla="*/ 24 h 119"/>
                  <a:gd name="T10" fmla="*/ 21 w 118"/>
                  <a:gd name="T11" fmla="*/ 35 h 119"/>
                  <a:gd name="T12" fmla="*/ 28 w 118"/>
                  <a:gd name="T13" fmla="*/ 33 h 119"/>
                  <a:gd name="T14" fmla="*/ 33 w 118"/>
                  <a:gd name="T15" fmla="*/ 41 h 119"/>
                  <a:gd name="T16" fmla="*/ 25 w 118"/>
                  <a:gd name="T17" fmla="*/ 46 h 119"/>
                  <a:gd name="T18" fmla="*/ 15 w 118"/>
                  <a:gd name="T19" fmla="*/ 54 h 119"/>
                  <a:gd name="T20" fmla="*/ 25 w 118"/>
                  <a:gd name="T21" fmla="*/ 63 h 119"/>
                  <a:gd name="T22" fmla="*/ 40 w 118"/>
                  <a:gd name="T23" fmla="*/ 72 h 119"/>
                  <a:gd name="T24" fmla="*/ 34 w 118"/>
                  <a:gd name="T25" fmla="*/ 89 h 119"/>
                  <a:gd name="T26" fmla="*/ 28 w 118"/>
                  <a:gd name="T27" fmla="*/ 102 h 119"/>
                  <a:gd name="T28" fmla="*/ 25 w 118"/>
                  <a:gd name="T29" fmla="*/ 92 h 119"/>
                  <a:gd name="T30" fmla="*/ 21 w 118"/>
                  <a:gd name="T31" fmla="*/ 70 h 119"/>
                  <a:gd name="T32" fmla="*/ 11 w 118"/>
                  <a:gd name="T33" fmla="*/ 57 h 119"/>
                  <a:gd name="T34" fmla="*/ 34 w 118"/>
                  <a:gd name="T35" fmla="*/ 12 h 119"/>
                  <a:gd name="T36" fmla="*/ 23 w 118"/>
                  <a:gd name="T37" fmla="*/ 20 h 119"/>
                  <a:gd name="T38" fmla="*/ 105 w 118"/>
                  <a:gd name="T39" fmla="*/ 50 h 119"/>
                  <a:gd name="T40" fmla="*/ 98 w 118"/>
                  <a:gd name="T41" fmla="*/ 59 h 119"/>
                  <a:gd name="T42" fmla="*/ 94 w 118"/>
                  <a:gd name="T43" fmla="*/ 64 h 119"/>
                  <a:gd name="T44" fmla="*/ 86 w 118"/>
                  <a:gd name="T45" fmla="*/ 65 h 119"/>
                  <a:gd name="T46" fmla="*/ 76 w 118"/>
                  <a:gd name="T47" fmla="*/ 55 h 119"/>
                  <a:gd name="T48" fmla="*/ 70 w 118"/>
                  <a:gd name="T49" fmla="*/ 60 h 119"/>
                  <a:gd name="T50" fmla="*/ 70 w 118"/>
                  <a:gd name="T51" fmla="*/ 70 h 119"/>
                  <a:gd name="T52" fmla="*/ 57 w 118"/>
                  <a:gd name="T53" fmla="*/ 77 h 119"/>
                  <a:gd name="T54" fmla="*/ 45 w 118"/>
                  <a:gd name="T55" fmla="*/ 58 h 119"/>
                  <a:gd name="T56" fmla="*/ 61 w 118"/>
                  <a:gd name="T57" fmla="*/ 51 h 119"/>
                  <a:gd name="T58" fmla="*/ 63 w 118"/>
                  <a:gd name="T59" fmla="*/ 49 h 119"/>
                  <a:gd name="T60" fmla="*/ 59 w 118"/>
                  <a:gd name="T61" fmla="*/ 48 h 119"/>
                  <a:gd name="T62" fmla="*/ 48 w 118"/>
                  <a:gd name="T63" fmla="*/ 48 h 119"/>
                  <a:gd name="T64" fmla="*/ 50 w 118"/>
                  <a:gd name="T65" fmla="*/ 39 h 119"/>
                  <a:gd name="T66" fmla="*/ 54 w 118"/>
                  <a:gd name="T67" fmla="*/ 38 h 119"/>
                  <a:gd name="T68" fmla="*/ 59 w 118"/>
                  <a:gd name="T69" fmla="*/ 24 h 119"/>
                  <a:gd name="T70" fmla="*/ 75 w 118"/>
                  <a:gd name="T71" fmla="*/ 25 h 119"/>
                  <a:gd name="T72" fmla="*/ 83 w 118"/>
                  <a:gd name="T73" fmla="*/ 20 h 119"/>
                  <a:gd name="T74" fmla="*/ 95 w 118"/>
                  <a:gd name="T75" fmla="*/ 21 h 119"/>
                  <a:gd name="T76" fmla="*/ 105 w 118"/>
                  <a:gd name="T77" fmla="*/ 63 h 119"/>
                  <a:gd name="T78" fmla="*/ 105 w 118"/>
                  <a:gd name="T79" fmla="*/ 70 h 119"/>
                  <a:gd name="T80" fmla="*/ 102 w 118"/>
                  <a:gd name="T81" fmla="*/ 68 h 119"/>
                  <a:gd name="T82" fmla="*/ 105 w 118"/>
                  <a:gd name="T83" fmla="*/ 59 h 119"/>
                  <a:gd name="T84" fmla="*/ 107 w 118"/>
                  <a:gd name="T85" fmla="*/ 50 h 119"/>
                  <a:gd name="T86" fmla="*/ 109 w 118"/>
                  <a:gd name="T87" fmla="*/ 39 h 119"/>
                  <a:gd name="T88" fmla="*/ 86 w 118"/>
                  <a:gd name="T89" fmla="*/ 66 h 119"/>
                  <a:gd name="T90" fmla="*/ 73 w 118"/>
                  <a:gd name="T91" fmla="*/ 76 h 119"/>
                  <a:gd name="T92" fmla="*/ 35 w 118"/>
                  <a:gd name="T93" fmla="*/ 26 h 119"/>
                  <a:gd name="T94" fmla="*/ 31 w 118"/>
                  <a:gd name="T95" fmla="*/ 17 h 119"/>
                  <a:gd name="T96" fmla="*/ 46 w 118"/>
                  <a:gd name="T97" fmla="*/ 11 h 119"/>
                  <a:gd name="T98" fmla="*/ 50 w 118"/>
                  <a:gd name="T99" fmla="*/ 18 h 119"/>
                  <a:gd name="T100" fmla="*/ 42 w 118"/>
                  <a:gd name="T101" fmla="*/ 27 h 119"/>
                  <a:gd name="T102" fmla="*/ 57 w 118"/>
                  <a:gd name="T103" fmla="*/ 16 h 119"/>
                  <a:gd name="T104" fmla="*/ 59 w 118"/>
                  <a:gd name="T105" fmla="*/ 14 h 119"/>
                  <a:gd name="T106" fmla="*/ 47 w 118"/>
                  <a:gd name="T107" fmla="*/ 27 h 119"/>
                  <a:gd name="T108" fmla="*/ 75 w 118"/>
                  <a:gd name="T109" fmla="*/ 19 h 119"/>
                  <a:gd name="T110" fmla="*/ 87 w 118"/>
                  <a:gd name="T111" fmla="*/ 15 h 119"/>
                  <a:gd name="T112" fmla="*/ 27 w 118"/>
                  <a:gd name="T113" fmla="*/ 59 h 119"/>
                  <a:gd name="T114" fmla="*/ 24 w 118"/>
                  <a:gd name="T115" fmla="*/ 59 h 119"/>
                  <a:gd name="T116" fmla="*/ 23 w 118"/>
                  <a:gd name="T117" fmla="*/ 55 h 119"/>
                  <a:gd name="T118" fmla="*/ 111 w 118"/>
                  <a:gd name="T119" fmla="*/ 73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8" h="119">
                    <a:moveTo>
                      <a:pt x="59" y="0"/>
                    </a:moveTo>
                    <a:cubicBezTo>
                      <a:pt x="26" y="0"/>
                      <a:pt x="0" y="27"/>
                      <a:pt x="0" y="60"/>
                    </a:cubicBezTo>
                    <a:cubicBezTo>
                      <a:pt x="0" y="92"/>
                      <a:pt x="26" y="119"/>
                      <a:pt x="59" y="119"/>
                    </a:cubicBezTo>
                    <a:cubicBezTo>
                      <a:pt x="91" y="119"/>
                      <a:pt x="118" y="92"/>
                      <a:pt x="118" y="60"/>
                    </a:cubicBezTo>
                    <a:cubicBezTo>
                      <a:pt x="118" y="27"/>
                      <a:pt x="91" y="0"/>
                      <a:pt x="59" y="0"/>
                    </a:cubicBezTo>
                    <a:close/>
                    <a:moveTo>
                      <a:pt x="110" y="77"/>
                    </a:moveTo>
                    <a:cubicBezTo>
                      <a:pt x="110" y="77"/>
                      <a:pt x="110" y="77"/>
                      <a:pt x="110" y="78"/>
                    </a:cubicBezTo>
                    <a:cubicBezTo>
                      <a:pt x="110" y="78"/>
                      <a:pt x="110" y="78"/>
                      <a:pt x="110" y="78"/>
                    </a:cubicBezTo>
                    <a:cubicBezTo>
                      <a:pt x="108" y="82"/>
                      <a:pt x="107" y="86"/>
                      <a:pt x="104" y="89"/>
                    </a:cubicBezTo>
                    <a:cubicBezTo>
                      <a:pt x="104" y="89"/>
                      <a:pt x="104" y="89"/>
                      <a:pt x="103" y="90"/>
                    </a:cubicBezTo>
                    <a:cubicBezTo>
                      <a:pt x="102" y="89"/>
                      <a:pt x="102" y="90"/>
                      <a:pt x="101" y="91"/>
                    </a:cubicBezTo>
                    <a:cubicBezTo>
                      <a:pt x="100" y="91"/>
                      <a:pt x="100" y="90"/>
                      <a:pt x="100" y="90"/>
                    </a:cubicBezTo>
                    <a:cubicBezTo>
                      <a:pt x="100" y="89"/>
                      <a:pt x="100" y="89"/>
                      <a:pt x="100" y="88"/>
                    </a:cubicBezTo>
                    <a:cubicBezTo>
                      <a:pt x="100" y="87"/>
                      <a:pt x="100" y="87"/>
                      <a:pt x="99" y="87"/>
                    </a:cubicBezTo>
                    <a:cubicBezTo>
                      <a:pt x="100" y="86"/>
                      <a:pt x="99" y="85"/>
                      <a:pt x="99" y="84"/>
                    </a:cubicBezTo>
                    <a:cubicBezTo>
                      <a:pt x="99" y="83"/>
                      <a:pt x="100" y="83"/>
                      <a:pt x="101" y="83"/>
                    </a:cubicBezTo>
                    <a:cubicBezTo>
                      <a:pt x="101" y="83"/>
                      <a:pt x="101" y="81"/>
                      <a:pt x="102" y="81"/>
                    </a:cubicBezTo>
                    <a:cubicBezTo>
                      <a:pt x="102" y="80"/>
                      <a:pt x="102" y="81"/>
                      <a:pt x="102" y="81"/>
                    </a:cubicBezTo>
                    <a:cubicBezTo>
                      <a:pt x="103" y="81"/>
                      <a:pt x="102" y="80"/>
                      <a:pt x="103" y="80"/>
                    </a:cubicBezTo>
                    <a:cubicBezTo>
                      <a:pt x="103" y="80"/>
                      <a:pt x="104" y="79"/>
                      <a:pt x="104" y="80"/>
                    </a:cubicBezTo>
                    <a:cubicBezTo>
                      <a:pt x="105" y="80"/>
                      <a:pt x="105" y="79"/>
                      <a:pt x="105" y="78"/>
                    </a:cubicBezTo>
                    <a:cubicBezTo>
                      <a:pt x="105" y="78"/>
                      <a:pt x="106" y="77"/>
                      <a:pt x="107" y="77"/>
                    </a:cubicBezTo>
                    <a:cubicBezTo>
                      <a:pt x="107" y="77"/>
                      <a:pt x="107" y="76"/>
                      <a:pt x="107" y="76"/>
                    </a:cubicBezTo>
                    <a:cubicBezTo>
                      <a:pt x="108" y="77"/>
                      <a:pt x="109" y="76"/>
                      <a:pt x="110" y="77"/>
                    </a:cubicBezTo>
                    <a:cubicBezTo>
                      <a:pt x="110" y="77"/>
                      <a:pt x="110" y="77"/>
                      <a:pt x="110" y="77"/>
                    </a:cubicBezTo>
                    <a:close/>
                    <a:moveTo>
                      <a:pt x="17" y="25"/>
                    </a:moveTo>
                    <a:cubicBezTo>
                      <a:pt x="17" y="25"/>
                      <a:pt x="18" y="25"/>
                      <a:pt x="18" y="25"/>
                    </a:cubicBezTo>
                    <a:cubicBezTo>
                      <a:pt x="19" y="25"/>
                      <a:pt x="19" y="24"/>
                      <a:pt x="19" y="25"/>
                    </a:cubicBezTo>
                    <a:cubicBezTo>
                      <a:pt x="19" y="25"/>
                      <a:pt x="20" y="26"/>
                      <a:pt x="20" y="26"/>
                    </a:cubicBezTo>
                    <a:cubicBezTo>
                      <a:pt x="20" y="25"/>
                      <a:pt x="20" y="24"/>
                      <a:pt x="20" y="23"/>
                    </a:cubicBezTo>
                    <a:cubicBezTo>
                      <a:pt x="20" y="23"/>
                      <a:pt x="20" y="23"/>
                      <a:pt x="20" y="22"/>
                    </a:cubicBezTo>
                    <a:cubicBezTo>
                      <a:pt x="21" y="22"/>
                      <a:pt x="21" y="23"/>
                      <a:pt x="21" y="23"/>
                    </a:cubicBezTo>
                    <a:cubicBezTo>
                      <a:pt x="22" y="24"/>
                      <a:pt x="22" y="24"/>
                      <a:pt x="23" y="25"/>
                    </a:cubicBezTo>
                    <a:cubicBezTo>
                      <a:pt x="23" y="25"/>
                      <a:pt x="22" y="25"/>
                      <a:pt x="23" y="26"/>
                    </a:cubicBezTo>
                    <a:cubicBezTo>
                      <a:pt x="23" y="25"/>
                      <a:pt x="23" y="25"/>
                      <a:pt x="24" y="24"/>
                    </a:cubicBezTo>
                    <a:cubicBezTo>
                      <a:pt x="24" y="24"/>
                      <a:pt x="23" y="24"/>
                      <a:pt x="23" y="24"/>
                    </a:cubicBezTo>
                    <a:cubicBezTo>
                      <a:pt x="22" y="23"/>
                      <a:pt x="23" y="21"/>
                      <a:pt x="24" y="20"/>
                    </a:cubicBezTo>
                    <a:cubicBezTo>
                      <a:pt x="24" y="20"/>
                      <a:pt x="24" y="21"/>
                      <a:pt x="24" y="21"/>
                    </a:cubicBezTo>
                    <a:cubicBezTo>
                      <a:pt x="25" y="21"/>
                      <a:pt x="26" y="20"/>
                      <a:pt x="26" y="22"/>
                    </a:cubicBezTo>
                    <a:cubicBezTo>
                      <a:pt x="27" y="22"/>
                      <a:pt x="27" y="21"/>
                      <a:pt x="28" y="21"/>
                    </a:cubicBezTo>
                    <a:cubicBezTo>
                      <a:pt x="28" y="22"/>
                      <a:pt x="28" y="22"/>
                      <a:pt x="28" y="23"/>
                    </a:cubicBezTo>
                    <a:cubicBezTo>
                      <a:pt x="29" y="23"/>
                      <a:pt x="29" y="23"/>
                      <a:pt x="30" y="23"/>
                    </a:cubicBezTo>
                    <a:cubicBezTo>
                      <a:pt x="30" y="23"/>
                      <a:pt x="30" y="24"/>
                      <a:pt x="31" y="24"/>
                    </a:cubicBezTo>
                    <a:cubicBezTo>
                      <a:pt x="31" y="24"/>
                      <a:pt x="30" y="24"/>
                      <a:pt x="30" y="25"/>
                    </a:cubicBezTo>
                    <a:cubicBezTo>
                      <a:pt x="31" y="25"/>
                      <a:pt x="31" y="25"/>
                      <a:pt x="32" y="25"/>
                    </a:cubicBezTo>
                    <a:cubicBezTo>
                      <a:pt x="32" y="26"/>
                      <a:pt x="32" y="26"/>
                      <a:pt x="32" y="26"/>
                    </a:cubicBezTo>
                    <a:cubicBezTo>
                      <a:pt x="32" y="27"/>
                      <a:pt x="32" y="27"/>
                      <a:pt x="32" y="27"/>
                    </a:cubicBezTo>
                    <a:cubicBezTo>
                      <a:pt x="31" y="27"/>
                      <a:pt x="31" y="28"/>
                      <a:pt x="32" y="28"/>
                    </a:cubicBezTo>
                    <a:cubicBezTo>
                      <a:pt x="31" y="28"/>
                      <a:pt x="31" y="27"/>
                      <a:pt x="30" y="27"/>
                    </a:cubicBezTo>
                    <a:cubicBezTo>
                      <a:pt x="30" y="28"/>
                      <a:pt x="31" y="28"/>
                      <a:pt x="31" y="29"/>
                    </a:cubicBezTo>
                    <a:cubicBezTo>
                      <a:pt x="31" y="30"/>
                      <a:pt x="30" y="30"/>
                      <a:pt x="30" y="31"/>
                    </a:cubicBezTo>
                    <a:cubicBezTo>
                      <a:pt x="29" y="31"/>
                      <a:pt x="29" y="29"/>
                      <a:pt x="27" y="29"/>
                    </a:cubicBezTo>
                    <a:cubicBezTo>
                      <a:pt x="27" y="29"/>
                      <a:pt x="26" y="29"/>
                      <a:pt x="26" y="28"/>
                    </a:cubicBezTo>
                    <a:cubicBezTo>
                      <a:pt x="26" y="27"/>
                      <a:pt x="28" y="27"/>
                      <a:pt x="28" y="26"/>
                    </a:cubicBezTo>
                    <a:cubicBezTo>
                      <a:pt x="28" y="25"/>
                      <a:pt x="27" y="26"/>
                      <a:pt x="27" y="24"/>
                    </a:cubicBezTo>
                    <a:cubicBezTo>
                      <a:pt x="27" y="25"/>
                      <a:pt x="26" y="24"/>
                      <a:pt x="26" y="24"/>
                    </a:cubicBezTo>
                    <a:cubicBezTo>
                      <a:pt x="25" y="24"/>
                      <a:pt x="25" y="24"/>
                      <a:pt x="24" y="24"/>
                    </a:cubicBezTo>
                    <a:cubicBezTo>
                      <a:pt x="24" y="24"/>
                      <a:pt x="25" y="24"/>
                      <a:pt x="25" y="25"/>
                    </a:cubicBezTo>
                    <a:cubicBezTo>
                      <a:pt x="25" y="25"/>
                      <a:pt x="25" y="26"/>
                      <a:pt x="25" y="27"/>
                    </a:cubicBezTo>
                    <a:cubicBezTo>
                      <a:pt x="24" y="27"/>
                      <a:pt x="23" y="27"/>
                      <a:pt x="22" y="28"/>
                    </a:cubicBezTo>
                    <a:cubicBezTo>
                      <a:pt x="22" y="28"/>
                      <a:pt x="22" y="28"/>
                      <a:pt x="22" y="28"/>
                    </a:cubicBezTo>
                    <a:cubicBezTo>
                      <a:pt x="21" y="29"/>
                      <a:pt x="21" y="29"/>
                      <a:pt x="21" y="30"/>
                    </a:cubicBezTo>
                    <a:cubicBezTo>
                      <a:pt x="20" y="30"/>
                      <a:pt x="20" y="31"/>
                      <a:pt x="19" y="32"/>
                    </a:cubicBezTo>
                    <a:cubicBezTo>
                      <a:pt x="19" y="32"/>
                      <a:pt x="19" y="32"/>
                      <a:pt x="19" y="32"/>
                    </a:cubicBezTo>
                    <a:cubicBezTo>
                      <a:pt x="19" y="33"/>
                      <a:pt x="20" y="33"/>
                      <a:pt x="19" y="34"/>
                    </a:cubicBezTo>
                    <a:cubicBezTo>
                      <a:pt x="20" y="34"/>
                      <a:pt x="21" y="35"/>
                      <a:pt x="21" y="35"/>
                    </a:cubicBezTo>
                    <a:cubicBezTo>
                      <a:pt x="22" y="35"/>
                      <a:pt x="22" y="35"/>
                      <a:pt x="22" y="35"/>
                    </a:cubicBezTo>
                    <a:cubicBezTo>
                      <a:pt x="23" y="35"/>
                      <a:pt x="23" y="35"/>
                      <a:pt x="23" y="35"/>
                    </a:cubicBezTo>
                    <a:cubicBezTo>
                      <a:pt x="23" y="36"/>
                      <a:pt x="23" y="37"/>
                      <a:pt x="24" y="38"/>
                    </a:cubicBezTo>
                    <a:cubicBezTo>
                      <a:pt x="24" y="37"/>
                      <a:pt x="24" y="36"/>
                      <a:pt x="24" y="35"/>
                    </a:cubicBezTo>
                    <a:cubicBezTo>
                      <a:pt x="24" y="35"/>
                      <a:pt x="24" y="35"/>
                      <a:pt x="24" y="35"/>
                    </a:cubicBezTo>
                    <a:cubicBezTo>
                      <a:pt x="24" y="34"/>
                      <a:pt x="25" y="35"/>
                      <a:pt x="25" y="35"/>
                    </a:cubicBezTo>
                    <a:cubicBezTo>
                      <a:pt x="25" y="33"/>
                      <a:pt x="25" y="32"/>
                      <a:pt x="25" y="30"/>
                    </a:cubicBezTo>
                    <a:cubicBezTo>
                      <a:pt x="26" y="30"/>
                      <a:pt x="26" y="30"/>
                      <a:pt x="26" y="30"/>
                    </a:cubicBezTo>
                    <a:cubicBezTo>
                      <a:pt x="26" y="30"/>
                      <a:pt x="26" y="30"/>
                      <a:pt x="27" y="30"/>
                    </a:cubicBezTo>
                    <a:cubicBezTo>
                      <a:pt x="28" y="30"/>
                      <a:pt x="28" y="31"/>
                      <a:pt x="28" y="31"/>
                    </a:cubicBezTo>
                    <a:cubicBezTo>
                      <a:pt x="28" y="31"/>
                      <a:pt x="28" y="32"/>
                      <a:pt x="28" y="33"/>
                    </a:cubicBezTo>
                    <a:cubicBezTo>
                      <a:pt x="29" y="33"/>
                      <a:pt x="29" y="33"/>
                      <a:pt x="30" y="33"/>
                    </a:cubicBezTo>
                    <a:cubicBezTo>
                      <a:pt x="30" y="33"/>
                      <a:pt x="30" y="32"/>
                      <a:pt x="30" y="32"/>
                    </a:cubicBezTo>
                    <a:cubicBezTo>
                      <a:pt x="31" y="32"/>
                      <a:pt x="31" y="33"/>
                      <a:pt x="31" y="34"/>
                    </a:cubicBezTo>
                    <a:cubicBezTo>
                      <a:pt x="31" y="34"/>
                      <a:pt x="31" y="35"/>
                      <a:pt x="31" y="35"/>
                    </a:cubicBezTo>
                    <a:cubicBezTo>
                      <a:pt x="31" y="36"/>
                      <a:pt x="32" y="36"/>
                      <a:pt x="32" y="37"/>
                    </a:cubicBezTo>
                    <a:cubicBezTo>
                      <a:pt x="33" y="37"/>
                      <a:pt x="33" y="36"/>
                      <a:pt x="33" y="37"/>
                    </a:cubicBezTo>
                    <a:cubicBezTo>
                      <a:pt x="33" y="38"/>
                      <a:pt x="33" y="38"/>
                      <a:pt x="33" y="39"/>
                    </a:cubicBezTo>
                    <a:cubicBezTo>
                      <a:pt x="33" y="40"/>
                      <a:pt x="33" y="41"/>
                      <a:pt x="34" y="41"/>
                    </a:cubicBezTo>
                    <a:cubicBezTo>
                      <a:pt x="34" y="41"/>
                      <a:pt x="34" y="42"/>
                      <a:pt x="34" y="42"/>
                    </a:cubicBezTo>
                    <a:cubicBezTo>
                      <a:pt x="34" y="42"/>
                      <a:pt x="33" y="42"/>
                      <a:pt x="33" y="42"/>
                    </a:cubicBezTo>
                    <a:cubicBezTo>
                      <a:pt x="33" y="42"/>
                      <a:pt x="33" y="42"/>
                      <a:pt x="33" y="41"/>
                    </a:cubicBezTo>
                    <a:cubicBezTo>
                      <a:pt x="32" y="41"/>
                      <a:pt x="32" y="42"/>
                      <a:pt x="31" y="42"/>
                    </a:cubicBezTo>
                    <a:cubicBezTo>
                      <a:pt x="32" y="40"/>
                      <a:pt x="32" y="40"/>
                      <a:pt x="33" y="39"/>
                    </a:cubicBezTo>
                    <a:cubicBezTo>
                      <a:pt x="32" y="38"/>
                      <a:pt x="31" y="40"/>
                      <a:pt x="30" y="39"/>
                    </a:cubicBezTo>
                    <a:cubicBezTo>
                      <a:pt x="30" y="40"/>
                      <a:pt x="31" y="40"/>
                      <a:pt x="30" y="40"/>
                    </a:cubicBezTo>
                    <a:cubicBezTo>
                      <a:pt x="30" y="41"/>
                      <a:pt x="29" y="41"/>
                      <a:pt x="29" y="41"/>
                    </a:cubicBezTo>
                    <a:cubicBezTo>
                      <a:pt x="29" y="42"/>
                      <a:pt x="30" y="42"/>
                      <a:pt x="31" y="42"/>
                    </a:cubicBezTo>
                    <a:cubicBezTo>
                      <a:pt x="30" y="43"/>
                      <a:pt x="29" y="43"/>
                      <a:pt x="29" y="43"/>
                    </a:cubicBezTo>
                    <a:cubicBezTo>
                      <a:pt x="29" y="43"/>
                      <a:pt x="29" y="43"/>
                      <a:pt x="29" y="43"/>
                    </a:cubicBezTo>
                    <a:cubicBezTo>
                      <a:pt x="28" y="43"/>
                      <a:pt x="27" y="43"/>
                      <a:pt x="26" y="44"/>
                    </a:cubicBezTo>
                    <a:cubicBezTo>
                      <a:pt x="26" y="45"/>
                      <a:pt x="27" y="44"/>
                      <a:pt x="27" y="45"/>
                    </a:cubicBezTo>
                    <a:cubicBezTo>
                      <a:pt x="26" y="45"/>
                      <a:pt x="26" y="46"/>
                      <a:pt x="25" y="46"/>
                    </a:cubicBezTo>
                    <a:cubicBezTo>
                      <a:pt x="25" y="47"/>
                      <a:pt x="24" y="47"/>
                      <a:pt x="25" y="48"/>
                    </a:cubicBezTo>
                    <a:cubicBezTo>
                      <a:pt x="24" y="48"/>
                      <a:pt x="24" y="49"/>
                      <a:pt x="24" y="49"/>
                    </a:cubicBezTo>
                    <a:cubicBezTo>
                      <a:pt x="24" y="49"/>
                      <a:pt x="24" y="49"/>
                      <a:pt x="24" y="50"/>
                    </a:cubicBezTo>
                    <a:cubicBezTo>
                      <a:pt x="23" y="50"/>
                      <a:pt x="22" y="51"/>
                      <a:pt x="21" y="52"/>
                    </a:cubicBezTo>
                    <a:cubicBezTo>
                      <a:pt x="21" y="53"/>
                      <a:pt x="22" y="53"/>
                      <a:pt x="22" y="53"/>
                    </a:cubicBezTo>
                    <a:cubicBezTo>
                      <a:pt x="22" y="54"/>
                      <a:pt x="22" y="54"/>
                      <a:pt x="22" y="55"/>
                    </a:cubicBezTo>
                    <a:cubicBezTo>
                      <a:pt x="21" y="55"/>
                      <a:pt x="21" y="55"/>
                      <a:pt x="21" y="54"/>
                    </a:cubicBezTo>
                    <a:cubicBezTo>
                      <a:pt x="21" y="53"/>
                      <a:pt x="19" y="53"/>
                      <a:pt x="19" y="53"/>
                    </a:cubicBezTo>
                    <a:cubicBezTo>
                      <a:pt x="18" y="53"/>
                      <a:pt x="18" y="53"/>
                      <a:pt x="18" y="54"/>
                    </a:cubicBezTo>
                    <a:cubicBezTo>
                      <a:pt x="17" y="54"/>
                      <a:pt x="17" y="53"/>
                      <a:pt x="16" y="53"/>
                    </a:cubicBezTo>
                    <a:cubicBezTo>
                      <a:pt x="16" y="53"/>
                      <a:pt x="15" y="54"/>
                      <a:pt x="15" y="54"/>
                    </a:cubicBezTo>
                    <a:cubicBezTo>
                      <a:pt x="15" y="55"/>
                      <a:pt x="14" y="59"/>
                      <a:pt x="16" y="59"/>
                    </a:cubicBezTo>
                    <a:cubicBezTo>
                      <a:pt x="17" y="59"/>
                      <a:pt x="16" y="58"/>
                      <a:pt x="17" y="57"/>
                    </a:cubicBezTo>
                    <a:cubicBezTo>
                      <a:pt x="18" y="58"/>
                      <a:pt x="18" y="58"/>
                      <a:pt x="19" y="57"/>
                    </a:cubicBezTo>
                    <a:cubicBezTo>
                      <a:pt x="19" y="59"/>
                      <a:pt x="18" y="59"/>
                      <a:pt x="18" y="60"/>
                    </a:cubicBezTo>
                    <a:cubicBezTo>
                      <a:pt x="19" y="61"/>
                      <a:pt x="20" y="60"/>
                      <a:pt x="20" y="61"/>
                    </a:cubicBezTo>
                    <a:cubicBezTo>
                      <a:pt x="20" y="62"/>
                      <a:pt x="20" y="63"/>
                      <a:pt x="20" y="64"/>
                    </a:cubicBezTo>
                    <a:cubicBezTo>
                      <a:pt x="21" y="64"/>
                      <a:pt x="21" y="64"/>
                      <a:pt x="21" y="64"/>
                    </a:cubicBezTo>
                    <a:cubicBezTo>
                      <a:pt x="22" y="64"/>
                      <a:pt x="22" y="64"/>
                      <a:pt x="22" y="65"/>
                    </a:cubicBezTo>
                    <a:cubicBezTo>
                      <a:pt x="23" y="64"/>
                      <a:pt x="23" y="64"/>
                      <a:pt x="24" y="63"/>
                    </a:cubicBezTo>
                    <a:cubicBezTo>
                      <a:pt x="24" y="63"/>
                      <a:pt x="24" y="62"/>
                      <a:pt x="24" y="62"/>
                    </a:cubicBezTo>
                    <a:cubicBezTo>
                      <a:pt x="25" y="62"/>
                      <a:pt x="25" y="63"/>
                      <a:pt x="25" y="63"/>
                    </a:cubicBezTo>
                    <a:cubicBezTo>
                      <a:pt x="26" y="63"/>
                      <a:pt x="26" y="62"/>
                      <a:pt x="26" y="62"/>
                    </a:cubicBezTo>
                    <a:cubicBezTo>
                      <a:pt x="26" y="63"/>
                      <a:pt x="27" y="63"/>
                      <a:pt x="27" y="64"/>
                    </a:cubicBezTo>
                    <a:cubicBezTo>
                      <a:pt x="28" y="64"/>
                      <a:pt x="28" y="64"/>
                      <a:pt x="28" y="64"/>
                    </a:cubicBezTo>
                    <a:cubicBezTo>
                      <a:pt x="29" y="64"/>
                      <a:pt x="30" y="64"/>
                      <a:pt x="30" y="65"/>
                    </a:cubicBezTo>
                    <a:cubicBezTo>
                      <a:pt x="31" y="66"/>
                      <a:pt x="31" y="66"/>
                      <a:pt x="32" y="67"/>
                    </a:cubicBezTo>
                    <a:cubicBezTo>
                      <a:pt x="33" y="66"/>
                      <a:pt x="34" y="68"/>
                      <a:pt x="34" y="69"/>
                    </a:cubicBezTo>
                    <a:cubicBezTo>
                      <a:pt x="34" y="70"/>
                      <a:pt x="34" y="70"/>
                      <a:pt x="35" y="70"/>
                    </a:cubicBezTo>
                    <a:cubicBezTo>
                      <a:pt x="35" y="71"/>
                      <a:pt x="36" y="70"/>
                      <a:pt x="36" y="71"/>
                    </a:cubicBezTo>
                    <a:cubicBezTo>
                      <a:pt x="37" y="71"/>
                      <a:pt x="37" y="71"/>
                      <a:pt x="38" y="71"/>
                    </a:cubicBezTo>
                    <a:cubicBezTo>
                      <a:pt x="38" y="71"/>
                      <a:pt x="39" y="71"/>
                      <a:pt x="39" y="72"/>
                    </a:cubicBezTo>
                    <a:cubicBezTo>
                      <a:pt x="40" y="72"/>
                      <a:pt x="40" y="72"/>
                      <a:pt x="40" y="72"/>
                    </a:cubicBezTo>
                    <a:cubicBezTo>
                      <a:pt x="40" y="73"/>
                      <a:pt x="41" y="73"/>
                      <a:pt x="41" y="74"/>
                    </a:cubicBezTo>
                    <a:cubicBezTo>
                      <a:pt x="41" y="74"/>
                      <a:pt x="40" y="74"/>
                      <a:pt x="40" y="75"/>
                    </a:cubicBezTo>
                    <a:cubicBezTo>
                      <a:pt x="40" y="75"/>
                      <a:pt x="40" y="76"/>
                      <a:pt x="40" y="76"/>
                    </a:cubicBezTo>
                    <a:cubicBezTo>
                      <a:pt x="40" y="77"/>
                      <a:pt x="39" y="77"/>
                      <a:pt x="39" y="78"/>
                    </a:cubicBezTo>
                    <a:cubicBezTo>
                      <a:pt x="39" y="78"/>
                      <a:pt x="39" y="78"/>
                      <a:pt x="39" y="78"/>
                    </a:cubicBezTo>
                    <a:cubicBezTo>
                      <a:pt x="39" y="79"/>
                      <a:pt x="38" y="79"/>
                      <a:pt x="38" y="79"/>
                    </a:cubicBezTo>
                    <a:cubicBezTo>
                      <a:pt x="39" y="81"/>
                      <a:pt x="38" y="82"/>
                      <a:pt x="38" y="83"/>
                    </a:cubicBezTo>
                    <a:cubicBezTo>
                      <a:pt x="37" y="83"/>
                      <a:pt x="37" y="83"/>
                      <a:pt x="36" y="84"/>
                    </a:cubicBezTo>
                    <a:cubicBezTo>
                      <a:pt x="36" y="84"/>
                      <a:pt x="36" y="85"/>
                      <a:pt x="35" y="85"/>
                    </a:cubicBezTo>
                    <a:cubicBezTo>
                      <a:pt x="35" y="86"/>
                      <a:pt x="35" y="86"/>
                      <a:pt x="35" y="87"/>
                    </a:cubicBezTo>
                    <a:cubicBezTo>
                      <a:pt x="35" y="87"/>
                      <a:pt x="34" y="87"/>
                      <a:pt x="34" y="89"/>
                    </a:cubicBezTo>
                    <a:cubicBezTo>
                      <a:pt x="34" y="89"/>
                      <a:pt x="34" y="89"/>
                      <a:pt x="34" y="90"/>
                    </a:cubicBezTo>
                    <a:cubicBezTo>
                      <a:pt x="33" y="90"/>
                      <a:pt x="33" y="90"/>
                      <a:pt x="33" y="90"/>
                    </a:cubicBezTo>
                    <a:cubicBezTo>
                      <a:pt x="33" y="90"/>
                      <a:pt x="32" y="90"/>
                      <a:pt x="32" y="90"/>
                    </a:cubicBezTo>
                    <a:cubicBezTo>
                      <a:pt x="32" y="91"/>
                      <a:pt x="32" y="91"/>
                      <a:pt x="32" y="92"/>
                    </a:cubicBezTo>
                    <a:cubicBezTo>
                      <a:pt x="31" y="92"/>
                      <a:pt x="31" y="93"/>
                      <a:pt x="30" y="93"/>
                    </a:cubicBezTo>
                    <a:cubicBezTo>
                      <a:pt x="30" y="94"/>
                      <a:pt x="30" y="95"/>
                      <a:pt x="29" y="94"/>
                    </a:cubicBezTo>
                    <a:cubicBezTo>
                      <a:pt x="30" y="95"/>
                      <a:pt x="29" y="97"/>
                      <a:pt x="29" y="97"/>
                    </a:cubicBezTo>
                    <a:cubicBezTo>
                      <a:pt x="29" y="98"/>
                      <a:pt x="29" y="98"/>
                      <a:pt x="29" y="99"/>
                    </a:cubicBezTo>
                    <a:cubicBezTo>
                      <a:pt x="29" y="99"/>
                      <a:pt x="29" y="99"/>
                      <a:pt x="28" y="99"/>
                    </a:cubicBezTo>
                    <a:cubicBezTo>
                      <a:pt x="28" y="100"/>
                      <a:pt x="28" y="100"/>
                      <a:pt x="28" y="101"/>
                    </a:cubicBezTo>
                    <a:cubicBezTo>
                      <a:pt x="28" y="102"/>
                      <a:pt x="29" y="102"/>
                      <a:pt x="28" y="102"/>
                    </a:cubicBezTo>
                    <a:cubicBezTo>
                      <a:pt x="29" y="103"/>
                      <a:pt x="29" y="103"/>
                      <a:pt x="30" y="103"/>
                    </a:cubicBezTo>
                    <a:cubicBezTo>
                      <a:pt x="29" y="104"/>
                      <a:pt x="28" y="104"/>
                      <a:pt x="28" y="104"/>
                    </a:cubicBezTo>
                    <a:cubicBezTo>
                      <a:pt x="27" y="103"/>
                      <a:pt x="27" y="103"/>
                      <a:pt x="27" y="103"/>
                    </a:cubicBezTo>
                    <a:cubicBezTo>
                      <a:pt x="27" y="103"/>
                      <a:pt x="27" y="103"/>
                      <a:pt x="26" y="103"/>
                    </a:cubicBezTo>
                    <a:cubicBezTo>
                      <a:pt x="27" y="103"/>
                      <a:pt x="26" y="103"/>
                      <a:pt x="26" y="102"/>
                    </a:cubicBezTo>
                    <a:cubicBezTo>
                      <a:pt x="26" y="102"/>
                      <a:pt x="26" y="101"/>
                      <a:pt x="25" y="100"/>
                    </a:cubicBezTo>
                    <a:cubicBezTo>
                      <a:pt x="26" y="99"/>
                      <a:pt x="25" y="98"/>
                      <a:pt x="25" y="97"/>
                    </a:cubicBezTo>
                    <a:cubicBezTo>
                      <a:pt x="25" y="96"/>
                      <a:pt x="25" y="96"/>
                      <a:pt x="25" y="95"/>
                    </a:cubicBezTo>
                    <a:cubicBezTo>
                      <a:pt x="25" y="94"/>
                      <a:pt x="24" y="95"/>
                      <a:pt x="25" y="94"/>
                    </a:cubicBezTo>
                    <a:cubicBezTo>
                      <a:pt x="25" y="94"/>
                      <a:pt x="26" y="94"/>
                      <a:pt x="26" y="93"/>
                    </a:cubicBezTo>
                    <a:cubicBezTo>
                      <a:pt x="25" y="92"/>
                      <a:pt x="25" y="93"/>
                      <a:pt x="25" y="92"/>
                    </a:cubicBezTo>
                    <a:cubicBezTo>
                      <a:pt x="25" y="91"/>
                      <a:pt x="25" y="89"/>
                      <a:pt x="26" y="88"/>
                    </a:cubicBezTo>
                    <a:cubicBezTo>
                      <a:pt x="26" y="87"/>
                      <a:pt x="25" y="86"/>
                      <a:pt x="26" y="85"/>
                    </a:cubicBezTo>
                    <a:cubicBezTo>
                      <a:pt x="26" y="84"/>
                      <a:pt x="25" y="84"/>
                      <a:pt x="25" y="84"/>
                    </a:cubicBezTo>
                    <a:cubicBezTo>
                      <a:pt x="25" y="84"/>
                      <a:pt x="25" y="83"/>
                      <a:pt x="26" y="83"/>
                    </a:cubicBezTo>
                    <a:cubicBezTo>
                      <a:pt x="26" y="81"/>
                      <a:pt x="25" y="81"/>
                      <a:pt x="25" y="80"/>
                    </a:cubicBezTo>
                    <a:cubicBezTo>
                      <a:pt x="24" y="80"/>
                      <a:pt x="23" y="78"/>
                      <a:pt x="23" y="78"/>
                    </a:cubicBezTo>
                    <a:cubicBezTo>
                      <a:pt x="23" y="77"/>
                      <a:pt x="23" y="77"/>
                      <a:pt x="23" y="77"/>
                    </a:cubicBezTo>
                    <a:cubicBezTo>
                      <a:pt x="22" y="76"/>
                      <a:pt x="21" y="76"/>
                      <a:pt x="21" y="74"/>
                    </a:cubicBezTo>
                    <a:cubicBezTo>
                      <a:pt x="22" y="74"/>
                      <a:pt x="22" y="74"/>
                      <a:pt x="22" y="74"/>
                    </a:cubicBezTo>
                    <a:cubicBezTo>
                      <a:pt x="22" y="73"/>
                      <a:pt x="21" y="73"/>
                      <a:pt x="21" y="73"/>
                    </a:cubicBezTo>
                    <a:cubicBezTo>
                      <a:pt x="22" y="72"/>
                      <a:pt x="21" y="71"/>
                      <a:pt x="21" y="70"/>
                    </a:cubicBezTo>
                    <a:cubicBezTo>
                      <a:pt x="21" y="69"/>
                      <a:pt x="22" y="69"/>
                      <a:pt x="22" y="68"/>
                    </a:cubicBezTo>
                    <a:cubicBezTo>
                      <a:pt x="21" y="67"/>
                      <a:pt x="22" y="67"/>
                      <a:pt x="22" y="67"/>
                    </a:cubicBezTo>
                    <a:cubicBezTo>
                      <a:pt x="22" y="66"/>
                      <a:pt x="21" y="66"/>
                      <a:pt x="21" y="65"/>
                    </a:cubicBezTo>
                    <a:cubicBezTo>
                      <a:pt x="21" y="65"/>
                      <a:pt x="21" y="66"/>
                      <a:pt x="21" y="66"/>
                    </a:cubicBezTo>
                    <a:cubicBezTo>
                      <a:pt x="20" y="66"/>
                      <a:pt x="20" y="64"/>
                      <a:pt x="19" y="64"/>
                    </a:cubicBezTo>
                    <a:cubicBezTo>
                      <a:pt x="19" y="64"/>
                      <a:pt x="19" y="64"/>
                      <a:pt x="19" y="64"/>
                    </a:cubicBezTo>
                    <a:cubicBezTo>
                      <a:pt x="18" y="63"/>
                      <a:pt x="18" y="63"/>
                      <a:pt x="18" y="63"/>
                    </a:cubicBezTo>
                    <a:cubicBezTo>
                      <a:pt x="17" y="63"/>
                      <a:pt x="17" y="62"/>
                      <a:pt x="16" y="62"/>
                    </a:cubicBezTo>
                    <a:cubicBezTo>
                      <a:pt x="16" y="62"/>
                      <a:pt x="16" y="62"/>
                      <a:pt x="16" y="61"/>
                    </a:cubicBezTo>
                    <a:cubicBezTo>
                      <a:pt x="14" y="61"/>
                      <a:pt x="13" y="60"/>
                      <a:pt x="11" y="60"/>
                    </a:cubicBezTo>
                    <a:cubicBezTo>
                      <a:pt x="11" y="59"/>
                      <a:pt x="11" y="58"/>
                      <a:pt x="11" y="57"/>
                    </a:cubicBezTo>
                    <a:cubicBezTo>
                      <a:pt x="10" y="56"/>
                      <a:pt x="10" y="56"/>
                      <a:pt x="9" y="55"/>
                    </a:cubicBezTo>
                    <a:cubicBezTo>
                      <a:pt x="9" y="55"/>
                      <a:pt x="9" y="54"/>
                      <a:pt x="9" y="54"/>
                    </a:cubicBezTo>
                    <a:cubicBezTo>
                      <a:pt x="9" y="56"/>
                      <a:pt x="9" y="55"/>
                      <a:pt x="9" y="56"/>
                    </a:cubicBezTo>
                    <a:cubicBezTo>
                      <a:pt x="9" y="56"/>
                      <a:pt x="9" y="56"/>
                      <a:pt x="8" y="56"/>
                    </a:cubicBezTo>
                    <a:cubicBezTo>
                      <a:pt x="8" y="55"/>
                      <a:pt x="8" y="54"/>
                      <a:pt x="7" y="54"/>
                    </a:cubicBezTo>
                    <a:cubicBezTo>
                      <a:pt x="7" y="54"/>
                      <a:pt x="7" y="53"/>
                      <a:pt x="7" y="53"/>
                    </a:cubicBezTo>
                    <a:cubicBezTo>
                      <a:pt x="7" y="53"/>
                      <a:pt x="7" y="51"/>
                      <a:pt x="6" y="50"/>
                    </a:cubicBezTo>
                    <a:cubicBezTo>
                      <a:pt x="6" y="50"/>
                      <a:pt x="6" y="50"/>
                      <a:pt x="6" y="50"/>
                    </a:cubicBezTo>
                    <a:cubicBezTo>
                      <a:pt x="7" y="41"/>
                      <a:pt x="11" y="32"/>
                      <a:pt x="17" y="25"/>
                    </a:cubicBezTo>
                    <a:close/>
                    <a:moveTo>
                      <a:pt x="24" y="18"/>
                    </a:moveTo>
                    <a:cubicBezTo>
                      <a:pt x="27" y="16"/>
                      <a:pt x="30" y="14"/>
                      <a:pt x="34" y="12"/>
                    </a:cubicBezTo>
                    <a:cubicBezTo>
                      <a:pt x="34" y="12"/>
                      <a:pt x="34" y="12"/>
                      <a:pt x="34" y="12"/>
                    </a:cubicBezTo>
                    <a:cubicBezTo>
                      <a:pt x="34" y="13"/>
                      <a:pt x="33" y="13"/>
                      <a:pt x="32" y="13"/>
                    </a:cubicBezTo>
                    <a:cubicBezTo>
                      <a:pt x="32" y="13"/>
                      <a:pt x="32" y="14"/>
                      <a:pt x="32" y="14"/>
                    </a:cubicBezTo>
                    <a:cubicBezTo>
                      <a:pt x="31" y="14"/>
                      <a:pt x="31" y="15"/>
                      <a:pt x="31" y="15"/>
                    </a:cubicBezTo>
                    <a:cubicBezTo>
                      <a:pt x="30" y="15"/>
                      <a:pt x="30" y="16"/>
                      <a:pt x="29" y="16"/>
                    </a:cubicBezTo>
                    <a:cubicBezTo>
                      <a:pt x="29" y="17"/>
                      <a:pt x="28" y="17"/>
                      <a:pt x="28" y="18"/>
                    </a:cubicBezTo>
                    <a:cubicBezTo>
                      <a:pt x="27" y="18"/>
                      <a:pt x="27" y="18"/>
                      <a:pt x="26" y="18"/>
                    </a:cubicBezTo>
                    <a:cubicBezTo>
                      <a:pt x="26" y="19"/>
                      <a:pt x="27" y="18"/>
                      <a:pt x="27" y="19"/>
                    </a:cubicBezTo>
                    <a:cubicBezTo>
                      <a:pt x="27" y="19"/>
                      <a:pt x="27" y="19"/>
                      <a:pt x="26" y="19"/>
                    </a:cubicBezTo>
                    <a:cubicBezTo>
                      <a:pt x="26" y="21"/>
                      <a:pt x="24" y="20"/>
                      <a:pt x="23" y="20"/>
                    </a:cubicBezTo>
                    <a:cubicBezTo>
                      <a:pt x="23" y="20"/>
                      <a:pt x="23" y="20"/>
                      <a:pt x="23" y="20"/>
                    </a:cubicBezTo>
                    <a:cubicBezTo>
                      <a:pt x="23" y="19"/>
                      <a:pt x="23" y="19"/>
                      <a:pt x="23" y="19"/>
                    </a:cubicBezTo>
                    <a:cubicBezTo>
                      <a:pt x="24" y="19"/>
                      <a:pt x="24" y="19"/>
                      <a:pt x="25" y="19"/>
                    </a:cubicBezTo>
                    <a:cubicBezTo>
                      <a:pt x="25" y="19"/>
                      <a:pt x="24" y="18"/>
                      <a:pt x="24" y="18"/>
                    </a:cubicBezTo>
                    <a:close/>
                    <a:moveTo>
                      <a:pt x="107" y="35"/>
                    </a:moveTo>
                    <a:cubicBezTo>
                      <a:pt x="107" y="35"/>
                      <a:pt x="106" y="35"/>
                      <a:pt x="106" y="36"/>
                    </a:cubicBezTo>
                    <a:cubicBezTo>
                      <a:pt x="106" y="37"/>
                      <a:pt x="107" y="36"/>
                      <a:pt x="107" y="36"/>
                    </a:cubicBezTo>
                    <a:cubicBezTo>
                      <a:pt x="108" y="36"/>
                      <a:pt x="108" y="37"/>
                      <a:pt x="108" y="38"/>
                    </a:cubicBezTo>
                    <a:cubicBezTo>
                      <a:pt x="108" y="39"/>
                      <a:pt x="109" y="40"/>
                      <a:pt x="108" y="41"/>
                    </a:cubicBezTo>
                    <a:cubicBezTo>
                      <a:pt x="108" y="42"/>
                      <a:pt x="107" y="43"/>
                      <a:pt x="107" y="44"/>
                    </a:cubicBezTo>
                    <a:cubicBezTo>
                      <a:pt x="106" y="44"/>
                      <a:pt x="106" y="44"/>
                      <a:pt x="106" y="45"/>
                    </a:cubicBezTo>
                    <a:cubicBezTo>
                      <a:pt x="105" y="46"/>
                      <a:pt x="106" y="49"/>
                      <a:pt x="105" y="50"/>
                    </a:cubicBezTo>
                    <a:cubicBezTo>
                      <a:pt x="104" y="49"/>
                      <a:pt x="104" y="49"/>
                      <a:pt x="104" y="48"/>
                    </a:cubicBezTo>
                    <a:cubicBezTo>
                      <a:pt x="104" y="47"/>
                      <a:pt x="103" y="47"/>
                      <a:pt x="103" y="46"/>
                    </a:cubicBezTo>
                    <a:cubicBezTo>
                      <a:pt x="102" y="46"/>
                      <a:pt x="103" y="47"/>
                      <a:pt x="103" y="48"/>
                    </a:cubicBezTo>
                    <a:cubicBezTo>
                      <a:pt x="103" y="48"/>
                      <a:pt x="102" y="48"/>
                      <a:pt x="102" y="48"/>
                    </a:cubicBezTo>
                    <a:cubicBezTo>
                      <a:pt x="102" y="49"/>
                      <a:pt x="102" y="49"/>
                      <a:pt x="102" y="49"/>
                    </a:cubicBezTo>
                    <a:cubicBezTo>
                      <a:pt x="102" y="50"/>
                      <a:pt x="102" y="50"/>
                      <a:pt x="103" y="50"/>
                    </a:cubicBezTo>
                    <a:cubicBezTo>
                      <a:pt x="103" y="51"/>
                      <a:pt x="103" y="51"/>
                      <a:pt x="103" y="51"/>
                    </a:cubicBezTo>
                    <a:cubicBezTo>
                      <a:pt x="103" y="52"/>
                      <a:pt x="103" y="54"/>
                      <a:pt x="103" y="54"/>
                    </a:cubicBezTo>
                    <a:cubicBezTo>
                      <a:pt x="102" y="54"/>
                      <a:pt x="102" y="55"/>
                      <a:pt x="102" y="55"/>
                    </a:cubicBezTo>
                    <a:cubicBezTo>
                      <a:pt x="102" y="56"/>
                      <a:pt x="101" y="57"/>
                      <a:pt x="100" y="58"/>
                    </a:cubicBezTo>
                    <a:cubicBezTo>
                      <a:pt x="100" y="58"/>
                      <a:pt x="99" y="58"/>
                      <a:pt x="98" y="59"/>
                    </a:cubicBezTo>
                    <a:cubicBezTo>
                      <a:pt x="99" y="59"/>
                      <a:pt x="99" y="59"/>
                      <a:pt x="99" y="59"/>
                    </a:cubicBezTo>
                    <a:cubicBezTo>
                      <a:pt x="99" y="59"/>
                      <a:pt x="99" y="60"/>
                      <a:pt x="98" y="60"/>
                    </a:cubicBezTo>
                    <a:cubicBezTo>
                      <a:pt x="99" y="63"/>
                      <a:pt x="98" y="65"/>
                      <a:pt x="97" y="65"/>
                    </a:cubicBezTo>
                    <a:cubicBezTo>
                      <a:pt x="97" y="64"/>
                      <a:pt x="96" y="64"/>
                      <a:pt x="96" y="64"/>
                    </a:cubicBezTo>
                    <a:cubicBezTo>
                      <a:pt x="96" y="64"/>
                      <a:pt x="95" y="63"/>
                      <a:pt x="95" y="62"/>
                    </a:cubicBezTo>
                    <a:cubicBezTo>
                      <a:pt x="94" y="63"/>
                      <a:pt x="95" y="64"/>
                      <a:pt x="95" y="64"/>
                    </a:cubicBezTo>
                    <a:cubicBezTo>
                      <a:pt x="95" y="65"/>
                      <a:pt x="95" y="65"/>
                      <a:pt x="96" y="66"/>
                    </a:cubicBezTo>
                    <a:cubicBezTo>
                      <a:pt x="96" y="67"/>
                      <a:pt x="97" y="67"/>
                      <a:pt x="97" y="69"/>
                    </a:cubicBezTo>
                    <a:cubicBezTo>
                      <a:pt x="96" y="68"/>
                      <a:pt x="95" y="67"/>
                      <a:pt x="94" y="66"/>
                    </a:cubicBezTo>
                    <a:cubicBezTo>
                      <a:pt x="94" y="65"/>
                      <a:pt x="94" y="65"/>
                      <a:pt x="94" y="65"/>
                    </a:cubicBezTo>
                    <a:cubicBezTo>
                      <a:pt x="93" y="64"/>
                      <a:pt x="94" y="64"/>
                      <a:pt x="94" y="64"/>
                    </a:cubicBezTo>
                    <a:cubicBezTo>
                      <a:pt x="94" y="63"/>
                      <a:pt x="94" y="62"/>
                      <a:pt x="93" y="62"/>
                    </a:cubicBezTo>
                    <a:cubicBezTo>
                      <a:pt x="93" y="62"/>
                      <a:pt x="93" y="61"/>
                      <a:pt x="93" y="61"/>
                    </a:cubicBezTo>
                    <a:cubicBezTo>
                      <a:pt x="93" y="60"/>
                      <a:pt x="92" y="61"/>
                      <a:pt x="91" y="60"/>
                    </a:cubicBezTo>
                    <a:cubicBezTo>
                      <a:pt x="91" y="60"/>
                      <a:pt x="92" y="60"/>
                      <a:pt x="92" y="59"/>
                    </a:cubicBezTo>
                    <a:cubicBezTo>
                      <a:pt x="91" y="59"/>
                      <a:pt x="91" y="58"/>
                      <a:pt x="91" y="57"/>
                    </a:cubicBezTo>
                    <a:cubicBezTo>
                      <a:pt x="90" y="58"/>
                      <a:pt x="89" y="58"/>
                      <a:pt x="89" y="58"/>
                    </a:cubicBezTo>
                    <a:cubicBezTo>
                      <a:pt x="89" y="59"/>
                      <a:pt x="88" y="59"/>
                      <a:pt x="88" y="60"/>
                    </a:cubicBezTo>
                    <a:cubicBezTo>
                      <a:pt x="87" y="60"/>
                      <a:pt x="88" y="61"/>
                      <a:pt x="87" y="60"/>
                    </a:cubicBezTo>
                    <a:cubicBezTo>
                      <a:pt x="87" y="61"/>
                      <a:pt x="87" y="61"/>
                      <a:pt x="87" y="61"/>
                    </a:cubicBezTo>
                    <a:cubicBezTo>
                      <a:pt x="87" y="61"/>
                      <a:pt x="87" y="61"/>
                      <a:pt x="86" y="61"/>
                    </a:cubicBezTo>
                    <a:cubicBezTo>
                      <a:pt x="87" y="63"/>
                      <a:pt x="86" y="64"/>
                      <a:pt x="86" y="65"/>
                    </a:cubicBezTo>
                    <a:cubicBezTo>
                      <a:pt x="85" y="65"/>
                      <a:pt x="85" y="65"/>
                      <a:pt x="84" y="65"/>
                    </a:cubicBezTo>
                    <a:cubicBezTo>
                      <a:pt x="84" y="65"/>
                      <a:pt x="84" y="64"/>
                      <a:pt x="84" y="64"/>
                    </a:cubicBezTo>
                    <a:cubicBezTo>
                      <a:pt x="84" y="63"/>
                      <a:pt x="84" y="63"/>
                      <a:pt x="84" y="62"/>
                    </a:cubicBezTo>
                    <a:cubicBezTo>
                      <a:pt x="83" y="61"/>
                      <a:pt x="83" y="60"/>
                      <a:pt x="82" y="59"/>
                    </a:cubicBezTo>
                    <a:cubicBezTo>
                      <a:pt x="83" y="59"/>
                      <a:pt x="82" y="59"/>
                      <a:pt x="82" y="58"/>
                    </a:cubicBezTo>
                    <a:cubicBezTo>
                      <a:pt x="82" y="58"/>
                      <a:pt x="81" y="58"/>
                      <a:pt x="81" y="57"/>
                    </a:cubicBezTo>
                    <a:cubicBezTo>
                      <a:pt x="81" y="57"/>
                      <a:pt x="81" y="57"/>
                      <a:pt x="82" y="57"/>
                    </a:cubicBezTo>
                    <a:cubicBezTo>
                      <a:pt x="81" y="57"/>
                      <a:pt x="80" y="56"/>
                      <a:pt x="79" y="56"/>
                    </a:cubicBezTo>
                    <a:cubicBezTo>
                      <a:pt x="79" y="56"/>
                      <a:pt x="79" y="56"/>
                      <a:pt x="79" y="55"/>
                    </a:cubicBezTo>
                    <a:cubicBezTo>
                      <a:pt x="78" y="55"/>
                      <a:pt x="78" y="56"/>
                      <a:pt x="77" y="56"/>
                    </a:cubicBezTo>
                    <a:cubicBezTo>
                      <a:pt x="77" y="55"/>
                      <a:pt x="77" y="55"/>
                      <a:pt x="76" y="55"/>
                    </a:cubicBezTo>
                    <a:cubicBezTo>
                      <a:pt x="75" y="55"/>
                      <a:pt x="75" y="53"/>
                      <a:pt x="74" y="52"/>
                    </a:cubicBezTo>
                    <a:cubicBezTo>
                      <a:pt x="74" y="52"/>
                      <a:pt x="73" y="53"/>
                      <a:pt x="73" y="53"/>
                    </a:cubicBezTo>
                    <a:cubicBezTo>
                      <a:pt x="74" y="53"/>
                      <a:pt x="74" y="54"/>
                      <a:pt x="74" y="54"/>
                    </a:cubicBezTo>
                    <a:cubicBezTo>
                      <a:pt x="74" y="55"/>
                      <a:pt x="75" y="55"/>
                      <a:pt x="75" y="56"/>
                    </a:cubicBezTo>
                    <a:cubicBezTo>
                      <a:pt x="75" y="55"/>
                      <a:pt x="76" y="55"/>
                      <a:pt x="76" y="55"/>
                    </a:cubicBezTo>
                    <a:cubicBezTo>
                      <a:pt x="76" y="57"/>
                      <a:pt x="77" y="57"/>
                      <a:pt x="77" y="57"/>
                    </a:cubicBezTo>
                    <a:cubicBezTo>
                      <a:pt x="77" y="58"/>
                      <a:pt x="77" y="58"/>
                      <a:pt x="77" y="59"/>
                    </a:cubicBezTo>
                    <a:cubicBezTo>
                      <a:pt x="76" y="59"/>
                      <a:pt x="76" y="60"/>
                      <a:pt x="75" y="60"/>
                    </a:cubicBezTo>
                    <a:cubicBezTo>
                      <a:pt x="75" y="60"/>
                      <a:pt x="75" y="61"/>
                      <a:pt x="75" y="61"/>
                    </a:cubicBezTo>
                    <a:cubicBezTo>
                      <a:pt x="73" y="61"/>
                      <a:pt x="72" y="62"/>
                      <a:pt x="71" y="63"/>
                    </a:cubicBezTo>
                    <a:cubicBezTo>
                      <a:pt x="70" y="62"/>
                      <a:pt x="70" y="61"/>
                      <a:pt x="70" y="60"/>
                    </a:cubicBezTo>
                    <a:cubicBezTo>
                      <a:pt x="69" y="59"/>
                      <a:pt x="69" y="58"/>
                      <a:pt x="68" y="57"/>
                    </a:cubicBezTo>
                    <a:cubicBezTo>
                      <a:pt x="68" y="56"/>
                      <a:pt x="67" y="55"/>
                      <a:pt x="67" y="55"/>
                    </a:cubicBezTo>
                    <a:cubicBezTo>
                      <a:pt x="67" y="55"/>
                      <a:pt x="67" y="56"/>
                      <a:pt x="67" y="57"/>
                    </a:cubicBezTo>
                    <a:cubicBezTo>
                      <a:pt x="67" y="57"/>
                      <a:pt x="68" y="57"/>
                      <a:pt x="68" y="58"/>
                    </a:cubicBezTo>
                    <a:cubicBezTo>
                      <a:pt x="68" y="59"/>
                      <a:pt x="69" y="59"/>
                      <a:pt x="69" y="61"/>
                    </a:cubicBezTo>
                    <a:cubicBezTo>
                      <a:pt x="70" y="61"/>
                      <a:pt x="70" y="62"/>
                      <a:pt x="71" y="63"/>
                    </a:cubicBezTo>
                    <a:cubicBezTo>
                      <a:pt x="71" y="63"/>
                      <a:pt x="72" y="63"/>
                      <a:pt x="72" y="63"/>
                    </a:cubicBezTo>
                    <a:cubicBezTo>
                      <a:pt x="73" y="63"/>
                      <a:pt x="73" y="63"/>
                      <a:pt x="74" y="63"/>
                    </a:cubicBezTo>
                    <a:cubicBezTo>
                      <a:pt x="74" y="63"/>
                      <a:pt x="74" y="64"/>
                      <a:pt x="74" y="65"/>
                    </a:cubicBezTo>
                    <a:cubicBezTo>
                      <a:pt x="73" y="66"/>
                      <a:pt x="72" y="68"/>
                      <a:pt x="71" y="69"/>
                    </a:cubicBezTo>
                    <a:cubicBezTo>
                      <a:pt x="71" y="70"/>
                      <a:pt x="70" y="70"/>
                      <a:pt x="70" y="70"/>
                    </a:cubicBezTo>
                    <a:cubicBezTo>
                      <a:pt x="70" y="72"/>
                      <a:pt x="69" y="72"/>
                      <a:pt x="69" y="73"/>
                    </a:cubicBezTo>
                    <a:cubicBezTo>
                      <a:pt x="69" y="75"/>
                      <a:pt x="69" y="77"/>
                      <a:pt x="69" y="79"/>
                    </a:cubicBezTo>
                    <a:cubicBezTo>
                      <a:pt x="68" y="80"/>
                      <a:pt x="67" y="82"/>
                      <a:pt x="67" y="84"/>
                    </a:cubicBezTo>
                    <a:cubicBezTo>
                      <a:pt x="66" y="84"/>
                      <a:pt x="66" y="84"/>
                      <a:pt x="66" y="84"/>
                    </a:cubicBezTo>
                    <a:cubicBezTo>
                      <a:pt x="66" y="85"/>
                      <a:pt x="66" y="86"/>
                      <a:pt x="66" y="86"/>
                    </a:cubicBezTo>
                    <a:cubicBezTo>
                      <a:pt x="65" y="87"/>
                      <a:pt x="64" y="88"/>
                      <a:pt x="64" y="89"/>
                    </a:cubicBezTo>
                    <a:cubicBezTo>
                      <a:pt x="62" y="89"/>
                      <a:pt x="62" y="90"/>
                      <a:pt x="60" y="91"/>
                    </a:cubicBezTo>
                    <a:cubicBezTo>
                      <a:pt x="59" y="89"/>
                      <a:pt x="59" y="87"/>
                      <a:pt x="58" y="86"/>
                    </a:cubicBezTo>
                    <a:cubicBezTo>
                      <a:pt x="58" y="86"/>
                      <a:pt x="58" y="85"/>
                      <a:pt x="58" y="84"/>
                    </a:cubicBezTo>
                    <a:cubicBezTo>
                      <a:pt x="58" y="83"/>
                      <a:pt x="57" y="82"/>
                      <a:pt x="57" y="81"/>
                    </a:cubicBezTo>
                    <a:cubicBezTo>
                      <a:pt x="57" y="80"/>
                      <a:pt x="57" y="78"/>
                      <a:pt x="57" y="77"/>
                    </a:cubicBezTo>
                    <a:cubicBezTo>
                      <a:pt x="57" y="76"/>
                      <a:pt x="57" y="75"/>
                      <a:pt x="57" y="74"/>
                    </a:cubicBezTo>
                    <a:cubicBezTo>
                      <a:pt x="57" y="73"/>
                      <a:pt x="56" y="72"/>
                      <a:pt x="55" y="71"/>
                    </a:cubicBezTo>
                    <a:cubicBezTo>
                      <a:pt x="55" y="70"/>
                      <a:pt x="56" y="69"/>
                      <a:pt x="56" y="67"/>
                    </a:cubicBezTo>
                    <a:cubicBezTo>
                      <a:pt x="55" y="67"/>
                      <a:pt x="55" y="68"/>
                      <a:pt x="55" y="68"/>
                    </a:cubicBezTo>
                    <a:cubicBezTo>
                      <a:pt x="54" y="68"/>
                      <a:pt x="54" y="67"/>
                      <a:pt x="53" y="67"/>
                    </a:cubicBezTo>
                    <a:cubicBezTo>
                      <a:pt x="53" y="67"/>
                      <a:pt x="53" y="66"/>
                      <a:pt x="53" y="66"/>
                    </a:cubicBezTo>
                    <a:cubicBezTo>
                      <a:pt x="52" y="66"/>
                      <a:pt x="52" y="67"/>
                      <a:pt x="52" y="68"/>
                    </a:cubicBezTo>
                    <a:cubicBezTo>
                      <a:pt x="51" y="67"/>
                      <a:pt x="50" y="68"/>
                      <a:pt x="49" y="68"/>
                    </a:cubicBezTo>
                    <a:cubicBezTo>
                      <a:pt x="48" y="68"/>
                      <a:pt x="47" y="67"/>
                      <a:pt x="46" y="66"/>
                    </a:cubicBezTo>
                    <a:cubicBezTo>
                      <a:pt x="46" y="65"/>
                      <a:pt x="46" y="64"/>
                      <a:pt x="45" y="63"/>
                    </a:cubicBezTo>
                    <a:cubicBezTo>
                      <a:pt x="45" y="61"/>
                      <a:pt x="45" y="59"/>
                      <a:pt x="45" y="58"/>
                    </a:cubicBezTo>
                    <a:cubicBezTo>
                      <a:pt x="45" y="57"/>
                      <a:pt x="46" y="56"/>
                      <a:pt x="46" y="55"/>
                    </a:cubicBezTo>
                    <a:cubicBezTo>
                      <a:pt x="46" y="54"/>
                      <a:pt x="47" y="54"/>
                      <a:pt x="48" y="53"/>
                    </a:cubicBezTo>
                    <a:cubicBezTo>
                      <a:pt x="48" y="52"/>
                      <a:pt x="48" y="51"/>
                      <a:pt x="48" y="50"/>
                    </a:cubicBezTo>
                    <a:cubicBezTo>
                      <a:pt x="49" y="50"/>
                      <a:pt x="49" y="49"/>
                      <a:pt x="50" y="49"/>
                    </a:cubicBezTo>
                    <a:cubicBezTo>
                      <a:pt x="50" y="49"/>
                      <a:pt x="50" y="49"/>
                      <a:pt x="51" y="49"/>
                    </a:cubicBezTo>
                    <a:cubicBezTo>
                      <a:pt x="51" y="49"/>
                      <a:pt x="53" y="48"/>
                      <a:pt x="54" y="49"/>
                    </a:cubicBezTo>
                    <a:cubicBezTo>
                      <a:pt x="55" y="48"/>
                      <a:pt x="56" y="48"/>
                      <a:pt x="57" y="48"/>
                    </a:cubicBezTo>
                    <a:cubicBezTo>
                      <a:pt x="57" y="48"/>
                      <a:pt x="57" y="49"/>
                      <a:pt x="57" y="49"/>
                    </a:cubicBezTo>
                    <a:cubicBezTo>
                      <a:pt x="57" y="49"/>
                      <a:pt x="57" y="49"/>
                      <a:pt x="57" y="50"/>
                    </a:cubicBezTo>
                    <a:cubicBezTo>
                      <a:pt x="58" y="51"/>
                      <a:pt x="59" y="51"/>
                      <a:pt x="60" y="52"/>
                    </a:cubicBezTo>
                    <a:cubicBezTo>
                      <a:pt x="61" y="52"/>
                      <a:pt x="61" y="51"/>
                      <a:pt x="61" y="51"/>
                    </a:cubicBezTo>
                    <a:cubicBezTo>
                      <a:pt x="63" y="51"/>
                      <a:pt x="64" y="51"/>
                      <a:pt x="66" y="52"/>
                    </a:cubicBezTo>
                    <a:cubicBezTo>
                      <a:pt x="67" y="52"/>
                      <a:pt x="66" y="50"/>
                      <a:pt x="67" y="50"/>
                    </a:cubicBezTo>
                    <a:cubicBezTo>
                      <a:pt x="67" y="49"/>
                      <a:pt x="67" y="49"/>
                      <a:pt x="67" y="49"/>
                    </a:cubicBezTo>
                    <a:cubicBezTo>
                      <a:pt x="66" y="48"/>
                      <a:pt x="67" y="50"/>
                      <a:pt x="66" y="50"/>
                    </a:cubicBezTo>
                    <a:cubicBezTo>
                      <a:pt x="65" y="50"/>
                      <a:pt x="66" y="49"/>
                      <a:pt x="65" y="49"/>
                    </a:cubicBezTo>
                    <a:cubicBezTo>
                      <a:pt x="65" y="49"/>
                      <a:pt x="64" y="49"/>
                      <a:pt x="63" y="49"/>
                    </a:cubicBezTo>
                    <a:cubicBezTo>
                      <a:pt x="63" y="48"/>
                      <a:pt x="63" y="48"/>
                      <a:pt x="63" y="48"/>
                    </a:cubicBezTo>
                    <a:cubicBezTo>
                      <a:pt x="63" y="47"/>
                      <a:pt x="63" y="47"/>
                      <a:pt x="63" y="46"/>
                    </a:cubicBezTo>
                    <a:cubicBezTo>
                      <a:pt x="63" y="46"/>
                      <a:pt x="62" y="46"/>
                      <a:pt x="62" y="46"/>
                    </a:cubicBezTo>
                    <a:cubicBezTo>
                      <a:pt x="62" y="47"/>
                      <a:pt x="62" y="48"/>
                      <a:pt x="62" y="49"/>
                    </a:cubicBezTo>
                    <a:cubicBezTo>
                      <a:pt x="63" y="48"/>
                      <a:pt x="63" y="49"/>
                      <a:pt x="63" y="49"/>
                    </a:cubicBezTo>
                    <a:cubicBezTo>
                      <a:pt x="62" y="49"/>
                      <a:pt x="62" y="49"/>
                      <a:pt x="62" y="49"/>
                    </a:cubicBezTo>
                    <a:cubicBezTo>
                      <a:pt x="62" y="49"/>
                      <a:pt x="62" y="49"/>
                      <a:pt x="62" y="49"/>
                    </a:cubicBezTo>
                    <a:cubicBezTo>
                      <a:pt x="62" y="49"/>
                      <a:pt x="61" y="49"/>
                      <a:pt x="61" y="48"/>
                    </a:cubicBezTo>
                    <a:cubicBezTo>
                      <a:pt x="61" y="48"/>
                      <a:pt x="61" y="47"/>
                      <a:pt x="61" y="47"/>
                    </a:cubicBezTo>
                    <a:cubicBezTo>
                      <a:pt x="61" y="47"/>
                      <a:pt x="61" y="46"/>
                      <a:pt x="60" y="46"/>
                    </a:cubicBezTo>
                    <a:cubicBezTo>
                      <a:pt x="60" y="46"/>
                      <a:pt x="60" y="45"/>
                      <a:pt x="60" y="45"/>
                    </a:cubicBezTo>
                    <a:cubicBezTo>
                      <a:pt x="59" y="44"/>
                      <a:pt x="58" y="44"/>
                      <a:pt x="58" y="43"/>
                    </a:cubicBezTo>
                    <a:cubicBezTo>
                      <a:pt x="57" y="45"/>
                      <a:pt x="60" y="45"/>
                      <a:pt x="60" y="46"/>
                    </a:cubicBezTo>
                    <a:cubicBezTo>
                      <a:pt x="60" y="47"/>
                      <a:pt x="59" y="45"/>
                      <a:pt x="59" y="46"/>
                    </a:cubicBezTo>
                    <a:cubicBezTo>
                      <a:pt x="59" y="46"/>
                      <a:pt x="60" y="46"/>
                      <a:pt x="59" y="47"/>
                    </a:cubicBezTo>
                    <a:cubicBezTo>
                      <a:pt x="59" y="47"/>
                      <a:pt x="58" y="47"/>
                      <a:pt x="59" y="48"/>
                    </a:cubicBezTo>
                    <a:cubicBezTo>
                      <a:pt x="58" y="48"/>
                      <a:pt x="58" y="48"/>
                      <a:pt x="58" y="47"/>
                    </a:cubicBezTo>
                    <a:cubicBezTo>
                      <a:pt x="58" y="47"/>
                      <a:pt x="59" y="47"/>
                      <a:pt x="59" y="47"/>
                    </a:cubicBezTo>
                    <a:cubicBezTo>
                      <a:pt x="58" y="46"/>
                      <a:pt x="58" y="45"/>
                      <a:pt x="57" y="45"/>
                    </a:cubicBezTo>
                    <a:cubicBezTo>
                      <a:pt x="57" y="45"/>
                      <a:pt x="57" y="45"/>
                      <a:pt x="56" y="44"/>
                    </a:cubicBezTo>
                    <a:cubicBezTo>
                      <a:pt x="56" y="46"/>
                      <a:pt x="57" y="47"/>
                      <a:pt x="56" y="47"/>
                    </a:cubicBezTo>
                    <a:cubicBezTo>
                      <a:pt x="56" y="46"/>
                      <a:pt x="55" y="44"/>
                      <a:pt x="56" y="44"/>
                    </a:cubicBezTo>
                    <a:cubicBezTo>
                      <a:pt x="55" y="44"/>
                      <a:pt x="55" y="44"/>
                      <a:pt x="54" y="44"/>
                    </a:cubicBezTo>
                    <a:cubicBezTo>
                      <a:pt x="53" y="44"/>
                      <a:pt x="53" y="45"/>
                      <a:pt x="52" y="46"/>
                    </a:cubicBezTo>
                    <a:cubicBezTo>
                      <a:pt x="53" y="47"/>
                      <a:pt x="52" y="48"/>
                      <a:pt x="52" y="49"/>
                    </a:cubicBezTo>
                    <a:cubicBezTo>
                      <a:pt x="51" y="48"/>
                      <a:pt x="51" y="48"/>
                      <a:pt x="50" y="49"/>
                    </a:cubicBezTo>
                    <a:cubicBezTo>
                      <a:pt x="50" y="48"/>
                      <a:pt x="49" y="48"/>
                      <a:pt x="48" y="48"/>
                    </a:cubicBezTo>
                    <a:cubicBezTo>
                      <a:pt x="49" y="47"/>
                      <a:pt x="48" y="47"/>
                      <a:pt x="48" y="46"/>
                    </a:cubicBezTo>
                    <a:cubicBezTo>
                      <a:pt x="49" y="46"/>
                      <a:pt x="48" y="45"/>
                      <a:pt x="48" y="44"/>
                    </a:cubicBezTo>
                    <a:cubicBezTo>
                      <a:pt x="50" y="44"/>
                      <a:pt x="50" y="43"/>
                      <a:pt x="51" y="44"/>
                    </a:cubicBezTo>
                    <a:cubicBezTo>
                      <a:pt x="52" y="44"/>
                      <a:pt x="52" y="43"/>
                      <a:pt x="52" y="43"/>
                    </a:cubicBezTo>
                    <a:cubicBezTo>
                      <a:pt x="52" y="42"/>
                      <a:pt x="51" y="42"/>
                      <a:pt x="51" y="41"/>
                    </a:cubicBezTo>
                    <a:cubicBezTo>
                      <a:pt x="51" y="41"/>
                      <a:pt x="50" y="41"/>
                      <a:pt x="50" y="41"/>
                    </a:cubicBezTo>
                    <a:cubicBezTo>
                      <a:pt x="50" y="40"/>
                      <a:pt x="50" y="40"/>
                      <a:pt x="51" y="40"/>
                    </a:cubicBezTo>
                    <a:cubicBezTo>
                      <a:pt x="51" y="40"/>
                      <a:pt x="51" y="39"/>
                      <a:pt x="52" y="39"/>
                    </a:cubicBezTo>
                    <a:cubicBezTo>
                      <a:pt x="52" y="39"/>
                      <a:pt x="52" y="39"/>
                      <a:pt x="52" y="39"/>
                    </a:cubicBezTo>
                    <a:cubicBezTo>
                      <a:pt x="51" y="39"/>
                      <a:pt x="50" y="39"/>
                      <a:pt x="49" y="39"/>
                    </a:cubicBezTo>
                    <a:cubicBezTo>
                      <a:pt x="49" y="39"/>
                      <a:pt x="50" y="39"/>
                      <a:pt x="50" y="39"/>
                    </a:cubicBezTo>
                    <a:cubicBezTo>
                      <a:pt x="50" y="38"/>
                      <a:pt x="50" y="38"/>
                      <a:pt x="50" y="37"/>
                    </a:cubicBezTo>
                    <a:cubicBezTo>
                      <a:pt x="50" y="37"/>
                      <a:pt x="51" y="37"/>
                      <a:pt x="51" y="36"/>
                    </a:cubicBezTo>
                    <a:cubicBezTo>
                      <a:pt x="51" y="36"/>
                      <a:pt x="50" y="36"/>
                      <a:pt x="50" y="35"/>
                    </a:cubicBezTo>
                    <a:cubicBezTo>
                      <a:pt x="50" y="34"/>
                      <a:pt x="50" y="34"/>
                      <a:pt x="50" y="33"/>
                    </a:cubicBezTo>
                    <a:cubicBezTo>
                      <a:pt x="51" y="32"/>
                      <a:pt x="51" y="32"/>
                      <a:pt x="52" y="32"/>
                    </a:cubicBezTo>
                    <a:cubicBezTo>
                      <a:pt x="52" y="33"/>
                      <a:pt x="51" y="33"/>
                      <a:pt x="51" y="33"/>
                    </a:cubicBezTo>
                    <a:cubicBezTo>
                      <a:pt x="51" y="33"/>
                      <a:pt x="51" y="33"/>
                      <a:pt x="52" y="34"/>
                    </a:cubicBezTo>
                    <a:cubicBezTo>
                      <a:pt x="51" y="35"/>
                      <a:pt x="52" y="35"/>
                      <a:pt x="52" y="36"/>
                    </a:cubicBezTo>
                    <a:cubicBezTo>
                      <a:pt x="52" y="37"/>
                      <a:pt x="53" y="37"/>
                      <a:pt x="53" y="37"/>
                    </a:cubicBezTo>
                    <a:cubicBezTo>
                      <a:pt x="52" y="38"/>
                      <a:pt x="52" y="38"/>
                      <a:pt x="52" y="39"/>
                    </a:cubicBezTo>
                    <a:cubicBezTo>
                      <a:pt x="53" y="39"/>
                      <a:pt x="52" y="38"/>
                      <a:pt x="54" y="38"/>
                    </a:cubicBezTo>
                    <a:cubicBezTo>
                      <a:pt x="53" y="37"/>
                      <a:pt x="54" y="37"/>
                      <a:pt x="54" y="37"/>
                    </a:cubicBezTo>
                    <a:cubicBezTo>
                      <a:pt x="54" y="37"/>
                      <a:pt x="55" y="36"/>
                      <a:pt x="55" y="36"/>
                    </a:cubicBezTo>
                    <a:cubicBezTo>
                      <a:pt x="55" y="36"/>
                      <a:pt x="56" y="36"/>
                      <a:pt x="55" y="36"/>
                    </a:cubicBezTo>
                    <a:cubicBezTo>
                      <a:pt x="55" y="35"/>
                      <a:pt x="55" y="35"/>
                      <a:pt x="56" y="34"/>
                    </a:cubicBezTo>
                    <a:cubicBezTo>
                      <a:pt x="56" y="34"/>
                      <a:pt x="55" y="34"/>
                      <a:pt x="54" y="33"/>
                    </a:cubicBezTo>
                    <a:cubicBezTo>
                      <a:pt x="54" y="33"/>
                      <a:pt x="54" y="32"/>
                      <a:pt x="54" y="31"/>
                    </a:cubicBezTo>
                    <a:cubicBezTo>
                      <a:pt x="54" y="30"/>
                      <a:pt x="55" y="29"/>
                      <a:pt x="56" y="29"/>
                    </a:cubicBezTo>
                    <a:cubicBezTo>
                      <a:pt x="56" y="29"/>
                      <a:pt x="56" y="28"/>
                      <a:pt x="56" y="28"/>
                    </a:cubicBezTo>
                    <a:cubicBezTo>
                      <a:pt x="56" y="28"/>
                      <a:pt x="56" y="28"/>
                      <a:pt x="56" y="28"/>
                    </a:cubicBezTo>
                    <a:cubicBezTo>
                      <a:pt x="57" y="28"/>
                      <a:pt x="57" y="27"/>
                      <a:pt x="57" y="26"/>
                    </a:cubicBezTo>
                    <a:cubicBezTo>
                      <a:pt x="58" y="25"/>
                      <a:pt x="59" y="25"/>
                      <a:pt x="59" y="24"/>
                    </a:cubicBezTo>
                    <a:cubicBezTo>
                      <a:pt x="60" y="24"/>
                      <a:pt x="60" y="23"/>
                      <a:pt x="60" y="24"/>
                    </a:cubicBezTo>
                    <a:cubicBezTo>
                      <a:pt x="61" y="23"/>
                      <a:pt x="61" y="23"/>
                      <a:pt x="61" y="23"/>
                    </a:cubicBezTo>
                    <a:cubicBezTo>
                      <a:pt x="62" y="23"/>
                      <a:pt x="63" y="23"/>
                      <a:pt x="63" y="23"/>
                    </a:cubicBezTo>
                    <a:cubicBezTo>
                      <a:pt x="63" y="23"/>
                      <a:pt x="64" y="23"/>
                      <a:pt x="64" y="24"/>
                    </a:cubicBezTo>
                    <a:cubicBezTo>
                      <a:pt x="65" y="24"/>
                      <a:pt x="65" y="24"/>
                      <a:pt x="65" y="25"/>
                    </a:cubicBezTo>
                    <a:cubicBezTo>
                      <a:pt x="67" y="25"/>
                      <a:pt x="68" y="25"/>
                      <a:pt x="68" y="27"/>
                    </a:cubicBezTo>
                    <a:cubicBezTo>
                      <a:pt x="69" y="27"/>
                      <a:pt x="69" y="26"/>
                      <a:pt x="69" y="25"/>
                    </a:cubicBezTo>
                    <a:cubicBezTo>
                      <a:pt x="69" y="25"/>
                      <a:pt x="69" y="25"/>
                      <a:pt x="70" y="25"/>
                    </a:cubicBezTo>
                    <a:cubicBezTo>
                      <a:pt x="70" y="25"/>
                      <a:pt x="70" y="26"/>
                      <a:pt x="70" y="26"/>
                    </a:cubicBezTo>
                    <a:cubicBezTo>
                      <a:pt x="71" y="26"/>
                      <a:pt x="71" y="25"/>
                      <a:pt x="72" y="25"/>
                    </a:cubicBezTo>
                    <a:cubicBezTo>
                      <a:pt x="73" y="25"/>
                      <a:pt x="74" y="24"/>
                      <a:pt x="75" y="25"/>
                    </a:cubicBezTo>
                    <a:cubicBezTo>
                      <a:pt x="75" y="24"/>
                      <a:pt x="74" y="24"/>
                      <a:pt x="74" y="23"/>
                    </a:cubicBezTo>
                    <a:cubicBezTo>
                      <a:pt x="75" y="23"/>
                      <a:pt x="75" y="24"/>
                      <a:pt x="76" y="24"/>
                    </a:cubicBezTo>
                    <a:cubicBezTo>
                      <a:pt x="77" y="23"/>
                      <a:pt x="78" y="22"/>
                      <a:pt x="78" y="21"/>
                    </a:cubicBezTo>
                    <a:cubicBezTo>
                      <a:pt x="79" y="21"/>
                      <a:pt x="79" y="22"/>
                      <a:pt x="79" y="22"/>
                    </a:cubicBezTo>
                    <a:cubicBezTo>
                      <a:pt x="80" y="23"/>
                      <a:pt x="80" y="21"/>
                      <a:pt x="80" y="22"/>
                    </a:cubicBezTo>
                    <a:cubicBezTo>
                      <a:pt x="80" y="22"/>
                      <a:pt x="80" y="23"/>
                      <a:pt x="80" y="23"/>
                    </a:cubicBezTo>
                    <a:cubicBezTo>
                      <a:pt x="81" y="23"/>
                      <a:pt x="81" y="22"/>
                      <a:pt x="81" y="22"/>
                    </a:cubicBezTo>
                    <a:cubicBezTo>
                      <a:pt x="82" y="22"/>
                      <a:pt x="82" y="22"/>
                      <a:pt x="83" y="23"/>
                    </a:cubicBezTo>
                    <a:cubicBezTo>
                      <a:pt x="83" y="22"/>
                      <a:pt x="82" y="22"/>
                      <a:pt x="82" y="21"/>
                    </a:cubicBezTo>
                    <a:cubicBezTo>
                      <a:pt x="82" y="20"/>
                      <a:pt x="82" y="21"/>
                      <a:pt x="83" y="21"/>
                    </a:cubicBezTo>
                    <a:cubicBezTo>
                      <a:pt x="83" y="21"/>
                      <a:pt x="83" y="20"/>
                      <a:pt x="83" y="20"/>
                    </a:cubicBezTo>
                    <a:cubicBezTo>
                      <a:pt x="84" y="20"/>
                      <a:pt x="84" y="19"/>
                      <a:pt x="84" y="19"/>
                    </a:cubicBezTo>
                    <a:cubicBezTo>
                      <a:pt x="85" y="19"/>
                      <a:pt x="86" y="19"/>
                      <a:pt x="87" y="18"/>
                    </a:cubicBezTo>
                    <a:cubicBezTo>
                      <a:pt x="87" y="18"/>
                      <a:pt x="87" y="19"/>
                      <a:pt x="87" y="19"/>
                    </a:cubicBezTo>
                    <a:cubicBezTo>
                      <a:pt x="88" y="19"/>
                      <a:pt x="88" y="18"/>
                      <a:pt x="89" y="18"/>
                    </a:cubicBezTo>
                    <a:cubicBezTo>
                      <a:pt x="89" y="18"/>
                      <a:pt x="89" y="17"/>
                      <a:pt x="89" y="17"/>
                    </a:cubicBezTo>
                    <a:cubicBezTo>
                      <a:pt x="90" y="17"/>
                      <a:pt x="90" y="17"/>
                      <a:pt x="90" y="18"/>
                    </a:cubicBezTo>
                    <a:cubicBezTo>
                      <a:pt x="91" y="18"/>
                      <a:pt x="92" y="18"/>
                      <a:pt x="92" y="17"/>
                    </a:cubicBezTo>
                    <a:cubicBezTo>
                      <a:pt x="93" y="18"/>
                      <a:pt x="93" y="18"/>
                      <a:pt x="93" y="19"/>
                    </a:cubicBezTo>
                    <a:cubicBezTo>
                      <a:pt x="93" y="20"/>
                      <a:pt x="93" y="20"/>
                      <a:pt x="93" y="20"/>
                    </a:cubicBezTo>
                    <a:cubicBezTo>
                      <a:pt x="94" y="20"/>
                      <a:pt x="94" y="21"/>
                      <a:pt x="95" y="21"/>
                    </a:cubicBezTo>
                    <a:cubicBezTo>
                      <a:pt x="95" y="21"/>
                      <a:pt x="95" y="21"/>
                      <a:pt x="95" y="21"/>
                    </a:cubicBezTo>
                    <a:cubicBezTo>
                      <a:pt x="96" y="21"/>
                      <a:pt x="96" y="21"/>
                      <a:pt x="97" y="21"/>
                    </a:cubicBezTo>
                    <a:cubicBezTo>
                      <a:pt x="101" y="25"/>
                      <a:pt x="104" y="30"/>
                      <a:pt x="107" y="35"/>
                    </a:cubicBezTo>
                    <a:close/>
                    <a:moveTo>
                      <a:pt x="111" y="44"/>
                    </a:moveTo>
                    <a:cubicBezTo>
                      <a:pt x="111" y="44"/>
                      <a:pt x="111" y="44"/>
                      <a:pt x="111" y="44"/>
                    </a:cubicBezTo>
                    <a:cubicBezTo>
                      <a:pt x="110" y="45"/>
                      <a:pt x="110" y="44"/>
                      <a:pt x="110" y="44"/>
                    </a:cubicBezTo>
                    <a:cubicBezTo>
                      <a:pt x="109" y="44"/>
                      <a:pt x="109" y="45"/>
                      <a:pt x="109" y="44"/>
                    </a:cubicBezTo>
                    <a:cubicBezTo>
                      <a:pt x="109" y="43"/>
                      <a:pt x="109" y="43"/>
                      <a:pt x="109" y="42"/>
                    </a:cubicBezTo>
                    <a:cubicBezTo>
                      <a:pt x="109" y="42"/>
                      <a:pt x="110" y="42"/>
                      <a:pt x="110" y="42"/>
                    </a:cubicBezTo>
                    <a:cubicBezTo>
                      <a:pt x="110" y="43"/>
                      <a:pt x="111" y="44"/>
                      <a:pt x="111" y="44"/>
                    </a:cubicBezTo>
                    <a:close/>
                    <a:moveTo>
                      <a:pt x="104" y="63"/>
                    </a:moveTo>
                    <a:cubicBezTo>
                      <a:pt x="105" y="63"/>
                      <a:pt x="105" y="62"/>
                      <a:pt x="105" y="63"/>
                    </a:cubicBezTo>
                    <a:cubicBezTo>
                      <a:pt x="105" y="62"/>
                      <a:pt x="105" y="61"/>
                      <a:pt x="106" y="61"/>
                    </a:cubicBezTo>
                    <a:cubicBezTo>
                      <a:pt x="106" y="61"/>
                      <a:pt x="106" y="62"/>
                      <a:pt x="106" y="62"/>
                    </a:cubicBezTo>
                    <a:cubicBezTo>
                      <a:pt x="107" y="63"/>
                      <a:pt x="107" y="63"/>
                      <a:pt x="107" y="64"/>
                    </a:cubicBezTo>
                    <a:cubicBezTo>
                      <a:pt x="106" y="63"/>
                      <a:pt x="106" y="64"/>
                      <a:pt x="106" y="64"/>
                    </a:cubicBezTo>
                    <a:cubicBezTo>
                      <a:pt x="105" y="64"/>
                      <a:pt x="105" y="64"/>
                      <a:pt x="105" y="63"/>
                    </a:cubicBezTo>
                    <a:cubicBezTo>
                      <a:pt x="105" y="63"/>
                      <a:pt x="105" y="64"/>
                      <a:pt x="104" y="63"/>
                    </a:cubicBezTo>
                    <a:close/>
                    <a:moveTo>
                      <a:pt x="105" y="72"/>
                    </a:moveTo>
                    <a:cubicBezTo>
                      <a:pt x="104" y="72"/>
                      <a:pt x="104" y="72"/>
                      <a:pt x="104" y="71"/>
                    </a:cubicBezTo>
                    <a:cubicBezTo>
                      <a:pt x="103" y="72"/>
                      <a:pt x="103" y="72"/>
                      <a:pt x="103" y="73"/>
                    </a:cubicBezTo>
                    <a:cubicBezTo>
                      <a:pt x="102" y="72"/>
                      <a:pt x="103" y="69"/>
                      <a:pt x="104" y="69"/>
                    </a:cubicBezTo>
                    <a:cubicBezTo>
                      <a:pt x="104" y="69"/>
                      <a:pt x="105" y="69"/>
                      <a:pt x="105" y="70"/>
                    </a:cubicBezTo>
                    <a:cubicBezTo>
                      <a:pt x="105" y="70"/>
                      <a:pt x="104" y="70"/>
                      <a:pt x="104" y="70"/>
                    </a:cubicBezTo>
                    <a:cubicBezTo>
                      <a:pt x="104" y="71"/>
                      <a:pt x="105" y="71"/>
                      <a:pt x="105" y="72"/>
                    </a:cubicBezTo>
                    <a:close/>
                    <a:moveTo>
                      <a:pt x="102" y="70"/>
                    </a:moveTo>
                    <a:cubicBezTo>
                      <a:pt x="102" y="70"/>
                      <a:pt x="102" y="71"/>
                      <a:pt x="102" y="72"/>
                    </a:cubicBezTo>
                    <a:cubicBezTo>
                      <a:pt x="102" y="72"/>
                      <a:pt x="102" y="72"/>
                      <a:pt x="102" y="72"/>
                    </a:cubicBezTo>
                    <a:cubicBezTo>
                      <a:pt x="102" y="72"/>
                      <a:pt x="101" y="72"/>
                      <a:pt x="101" y="72"/>
                    </a:cubicBezTo>
                    <a:cubicBezTo>
                      <a:pt x="100" y="73"/>
                      <a:pt x="100" y="71"/>
                      <a:pt x="99" y="72"/>
                    </a:cubicBezTo>
                    <a:cubicBezTo>
                      <a:pt x="99" y="71"/>
                      <a:pt x="98" y="70"/>
                      <a:pt x="98" y="70"/>
                    </a:cubicBezTo>
                    <a:cubicBezTo>
                      <a:pt x="99" y="68"/>
                      <a:pt x="101" y="68"/>
                      <a:pt x="101" y="66"/>
                    </a:cubicBezTo>
                    <a:cubicBezTo>
                      <a:pt x="102" y="66"/>
                      <a:pt x="102" y="66"/>
                      <a:pt x="103" y="67"/>
                    </a:cubicBezTo>
                    <a:cubicBezTo>
                      <a:pt x="103" y="67"/>
                      <a:pt x="103" y="68"/>
                      <a:pt x="102" y="68"/>
                    </a:cubicBezTo>
                    <a:cubicBezTo>
                      <a:pt x="103" y="68"/>
                      <a:pt x="102" y="69"/>
                      <a:pt x="102" y="70"/>
                    </a:cubicBezTo>
                    <a:close/>
                    <a:moveTo>
                      <a:pt x="101" y="75"/>
                    </a:moveTo>
                    <a:cubicBezTo>
                      <a:pt x="99" y="75"/>
                      <a:pt x="99" y="74"/>
                      <a:pt x="97" y="74"/>
                    </a:cubicBezTo>
                    <a:cubicBezTo>
                      <a:pt x="97" y="73"/>
                      <a:pt x="97" y="73"/>
                      <a:pt x="97" y="73"/>
                    </a:cubicBezTo>
                    <a:cubicBezTo>
                      <a:pt x="98" y="73"/>
                      <a:pt x="99" y="73"/>
                      <a:pt x="101" y="73"/>
                    </a:cubicBezTo>
                    <a:cubicBezTo>
                      <a:pt x="101" y="74"/>
                      <a:pt x="101" y="74"/>
                      <a:pt x="101" y="75"/>
                    </a:cubicBezTo>
                    <a:close/>
                    <a:moveTo>
                      <a:pt x="103" y="57"/>
                    </a:moveTo>
                    <a:cubicBezTo>
                      <a:pt x="103" y="57"/>
                      <a:pt x="102" y="56"/>
                      <a:pt x="102" y="56"/>
                    </a:cubicBezTo>
                    <a:cubicBezTo>
                      <a:pt x="102" y="55"/>
                      <a:pt x="103" y="55"/>
                      <a:pt x="103" y="55"/>
                    </a:cubicBezTo>
                    <a:cubicBezTo>
                      <a:pt x="103" y="56"/>
                      <a:pt x="103" y="57"/>
                      <a:pt x="103" y="57"/>
                    </a:cubicBezTo>
                    <a:close/>
                    <a:moveTo>
                      <a:pt x="105" y="59"/>
                    </a:moveTo>
                    <a:cubicBezTo>
                      <a:pt x="105" y="60"/>
                      <a:pt x="104" y="60"/>
                      <a:pt x="104" y="61"/>
                    </a:cubicBezTo>
                    <a:cubicBezTo>
                      <a:pt x="103" y="60"/>
                      <a:pt x="103" y="60"/>
                      <a:pt x="103" y="59"/>
                    </a:cubicBezTo>
                    <a:cubicBezTo>
                      <a:pt x="103" y="58"/>
                      <a:pt x="104" y="58"/>
                      <a:pt x="105" y="59"/>
                    </a:cubicBezTo>
                    <a:close/>
                    <a:moveTo>
                      <a:pt x="109" y="69"/>
                    </a:moveTo>
                    <a:cubicBezTo>
                      <a:pt x="109" y="70"/>
                      <a:pt x="108" y="70"/>
                      <a:pt x="107" y="70"/>
                    </a:cubicBezTo>
                    <a:cubicBezTo>
                      <a:pt x="107" y="69"/>
                      <a:pt x="108" y="69"/>
                      <a:pt x="109" y="69"/>
                    </a:cubicBezTo>
                    <a:close/>
                    <a:moveTo>
                      <a:pt x="108" y="50"/>
                    </a:moveTo>
                    <a:cubicBezTo>
                      <a:pt x="108" y="50"/>
                      <a:pt x="108" y="50"/>
                      <a:pt x="108" y="50"/>
                    </a:cubicBezTo>
                    <a:cubicBezTo>
                      <a:pt x="107" y="51"/>
                      <a:pt x="107" y="51"/>
                      <a:pt x="107" y="52"/>
                    </a:cubicBezTo>
                    <a:cubicBezTo>
                      <a:pt x="106" y="51"/>
                      <a:pt x="106" y="51"/>
                      <a:pt x="106" y="50"/>
                    </a:cubicBezTo>
                    <a:cubicBezTo>
                      <a:pt x="106" y="50"/>
                      <a:pt x="107" y="50"/>
                      <a:pt x="107" y="50"/>
                    </a:cubicBezTo>
                    <a:cubicBezTo>
                      <a:pt x="107" y="50"/>
                      <a:pt x="106" y="51"/>
                      <a:pt x="106" y="50"/>
                    </a:cubicBezTo>
                    <a:cubicBezTo>
                      <a:pt x="106" y="49"/>
                      <a:pt x="107" y="49"/>
                      <a:pt x="108" y="49"/>
                    </a:cubicBezTo>
                    <a:cubicBezTo>
                      <a:pt x="109" y="48"/>
                      <a:pt x="109" y="48"/>
                      <a:pt x="110" y="47"/>
                    </a:cubicBezTo>
                    <a:cubicBezTo>
                      <a:pt x="109" y="47"/>
                      <a:pt x="110" y="47"/>
                      <a:pt x="110" y="47"/>
                    </a:cubicBezTo>
                    <a:cubicBezTo>
                      <a:pt x="109" y="46"/>
                      <a:pt x="110" y="45"/>
                      <a:pt x="110" y="44"/>
                    </a:cubicBezTo>
                    <a:cubicBezTo>
                      <a:pt x="110" y="44"/>
                      <a:pt x="110" y="44"/>
                      <a:pt x="110" y="44"/>
                    </a:cubicBezTo>
                    <a:cubicBezTo>
                      <a:pt x="110" y="46"/>
                      <a:pt x="111" y="47"/>
                      <a:pt x="111" y="49"/>
                    </a:cubicBezTo>
                    <a:cubicBezTo>
                      <a:pt x="110" y="50"/>
                      <a:pt x="109" y="50"/>
                      <a:pt x="108" y="50"/>
                    </a:cubicBezTo>
                    <a:close/>
                    <a:moveTo>
                      <a:pt x="109" y="39"/>
                    </a:moveTo>
                    <a:cubicBezTo>
                      <a:pt x="109" y="40"/>
                      <a:pt x="110" y="41"/>
                      <a:pt x="110" y="41"/>
                    </a:cubicBezTo>
                    <a:cubicBezTo>
                      <a:pt x="109" y="41"/>
                      <a:pt x="109" y="40"/>
                      <a:pt x="109" y="39"/>
                    </a:cubicBezTo>
                    <a:close/>
                    <a:moveTo>
                      <a:pt x="93" y="66"/>
                    </a:moveTo>
                    <a:cubicBezTo>
                      <a:pt x="93" y="66"/>
                      <a:pt x="93" y="67"/>
                      <a:pt x="93" y="66"/>
                    </a:cubicBezTo>
                    <a:cubicBezTo>
                      <a:pt x="94" y="66"/>
                      <a:pt x="94" y="67"/>
                      <a:pt x="94" y="67"/>
                    </a:cubicBezTo>
                    <a:cubicBezTo>
                      <a:pt x="94" y="67"/>
                      <a:pt x="95" y="68"/>
                      <a:pt x="95" y="68"/>
                    </a:cubicBezTo>
                    <a:cubicBezTo>
                      <a:pt x="95" y="69"/>
                      <a:pt x="96" y="69"/>
                      <a:pt x="96" y="70"/>
                    </a:cubicBezTo>
                    <a:cubicBezTo>
                      <a:pt x="96" y="71"/>
                      <a:pt x="97" y="72"/>
                      <a:pt x="97" y="72"/>
                    </a:cubicBezTo>
                    <a:cubicBezTo>
                      <a:pt x="96" y="73"/>
                      <a:pt x="96" y="71"/>
                      <a:pt x="95" y="71"/>
                    </a:cubicBezTo>
                    <a:cubicBezTo>
                      <a:pt x="95" y="68"/>
                      <a:pt x="93" y="69"/>
                      <a:pt x="93" y="66"/>
                    </a:cubicBezTo>
                    <a:close/>
                    <a:moveTo>
                      <a:pt x="86" y="64"/>
                    </a:moveTo>
                    <a:cubicBezTo>
                      <a:pt x="87" y="64"/>
                      <a:pt x="87" y="65"/>
                      <a:pt x="87" y="65"/>
                    </a:cubicBezTo>
                    <a:cubicBezTo>
                      <a:pt x="87" y="65"/>
                      <a:pt x="87" y="66"/>
                      <a:pt x="86" y="66"/>
                    </a:cubicBezTo>
                    <a:cubicBezTo>
                      <a:pt x="86" y="65"/>
                      <a:pt x="87" y="65"/>
                      <a:pt x="86" y="64"/>
                    </a:cubicBezTo>
                    <a:close/>
                    <a:moveTo>
                      <a:pt x="73" y="81"/>
                    </a:moveTo>
                    <a:cubicBezTo>
                      <a:pt x="73" y="81"/>
                      <a:pt x="73" y="81"/>
                      <a:pt x="73" y="81"/>
                    </a:cubicBezTo>
                    <a:cubicBezTo>
                      <a:pt x="73" y="82"/>
                      <a:pt x="73" y="82"/>
                      <a:pt x="73" y="83"/>
                    </a:cubicBezTo>
                    <a:cubicBezTo>
                      <a:pt x="72" y="83"/>
                      <a:pt x="72" y="84"/>
                      <a:pt x="72" y="85"/>
                    </a:cubicBezTo>
                    <a:cubicBezTo>
                      <a:pt x="71" y="85"/>
                      <a:pt x="71" y="85"/>
                      <a:pt x="71" y="85"/>
                    </a:cubicBezTo>
                    <a:cubicBezTo>
                      <a:pt x="70" y="84"/>
                      <a:pt x="70" y="83"/>
                      <a:pt x="70" y="83"/>
                    </a:cubicBezTo>
                    <a:cubicBezTo>
                      <a:pt x="70" y="82"/>
                      <a:pt x="70" y="82"/>
                      <a:pt x="71" y="81"/>
                    </a:cubicBezTo>
                    <a:cubicBezTo>
                      <a:pt x="71" y="81"/>
                      <a:pt x="70" y="81"/>
                      <a:pt x="70" y="80"/>
                    </a:cubicBezTo>
                    <a:cubicBezTo>
                      <a:pt x="71" y="79"/>
                      <a:pt x="71" y="79"/>
                      <a:pt x="72" y="78"/>
                    </a:cubicBezTo>
                    <a:cubicBezTo>
                      <a:pt x="72" y="77"/>
                      <a:pt x="72" y="77"/>
                      <a:pt x="73" y="76"/>
                    </a:cubicBezTo>
                    <a:cubicBezTo>
                      <a:pt x="73" y="76"/>
                      <a:pt x="73" y="78"/>
                      <a:pt x="73" y="78"/>
                    </a:cubicBezTo>
                    <a:cubicBezTo>
                      <a:pt x="73" y="79"/>
                      <a:pt x="73" y="80"/>
                      <a:pt x="73" y="81"/>
                    </a:cubicBezTo>
                    <a:close/>
                    <a:moveTo>
                      <a:pt x="32" y="100"/>
                    </a:moveTo>
                    <a:cubicBezTo>
                      <a:pt x="32" y="100"/>
                      <a:pt x="33" y="99"/>
                      <a:pt x="33" y="100"/>
                    </a:cubicBezTo>
                    <a:cubicBezTo>
                      <a:pt x="33" y="100"/>
                      <a:pt x="33" y="100"/>
                      <a:pt x="32" y="100"/>
                    </a:cubicBezTo>
                    <a:close/>
                    <a:moveTo>
                      <a:pt x="39" y="31"/>
                    </a:moveTo>
                    <a:cubicBezTo>
                      <a:pt x="39" y="32"/>
                      <a:pt x="39" y="32"/>
                      <a:pt x="38" y="32"/>
                    </a:cubicBezTo>
                    <a:cubicBezTo>
                      <a:pt x="38" y="33"/>
                      <a:pt x="38" y="32"/>
                      <a:pt x="38" y="32"/>
                    </a:cubicBezTo>
                    <a:cubicBezTo>
                      <a:pt x="37" y="32"/>
                      <a:pt x="37" y="32"/>
                      <a:pt x="36" y="32"/>
                    </a:cubicBezTo>
                    <a:cubicBezTo>
                      <a:pt x="35" y="30"/>
                      <a:pt x="36" y="28"/>
                      <a:pt x="35" y="27"/>
                    </a:cubicBezTo>
                    <a:cubicBezTo>
                      <a:pt x="35" y="26"/>
                      <a:pt x="36" y="26"/>
                      <a:pt x="35" y="26"/>
                    </a:cubicBezTo>
                    <a:cubicBezTo>
                      <a:pt x="36" y="25"/>
                      <a:pt x="36" y="25"/>
                      <a:pt x="37" y="25"/>
                    </a:cubicBezTo>
                    <a:cubicBezTo>
                      <a:pt x="36" y="24"/>
                      <a:pt x="35" y="24"/>
                      <a:pt x="35" y="23"/>
                    </a:cubicBezTo>
                    <a:cubicBezTo>
                      <a:pt x="36" y="23"/>
                      <a:pt x="36" y="23"/>
                      <a:pt x="36" y="23"/>
                    </a:cubicBezTo>
                    <a:cubicBezTo>
                      <a:pt x="36" y="22"/>
                      <a:pt x="36" y="23"/>
                      <a:pt x="35" y="23"/>
                    </a:cubicBezTo>
                    <a:cubicBezTo>
                      <a:pt x="35" y="22"/>
                      <a:pt x="35" y="22"/>
                      <a:pt x="35" y="21"/>
                    </a:cubicBezTo>
                    <a:cubicBezTo>
                      <a:pt x="35" y="21"/>
                      <a:pt x="34" y="20"/>
                      <a:pt x="35" y="19"/>
                    </a:cubicBezTo>
                    <a:cubicBezTo>
                      <a:pt x="34" y="20"/>
                      <a:pt x="33" y="19"/>
                      <a:pt x="32" y="19"/>
                    </a:cubicBezTo>
                    <a:cubicBezTo>
                      <a:pt x="32" y="19"/>
                      <a:pt x="32" y="19"/>
                      <a:pt x="32" y="19"/>
                    </a:cubicBezTo>
                    <a:cubicBezTo>
                      <a:pt x="31" y="19"/>
                      <a:pt x="30" y="19"/>
                      <a:pt x="30" y="18"/>
                    </a:cubicBezTo>
                    <a:cubicBezTo>
                      <a:pt x="31" y="17"/>
                      <a:pt x="32" y="18"/>
                      <a:pt x="32" y="18"/>
                    </a:cubicBezTo>
                    <a:cubicBezTo>
                      <a:pt x="32" y="17"/>
                      <a:pt x="32" y="17"/>
                      <a:pt x="31" y="17"/>
                    </a:cubicBezTo>
                    <a:cubicBezTo>
                      <a:pt x="31" y="17"/>
                      <a:pt x="30" y="17"/>
                      <a:pt x="30" y="17"/>
                    </a:cubicBezTo>
                    <a:cubicBezTo>
                      <a:pt x="30" y="17"/>
                      <a:pt x="30" y="17"/>
                      <a:pt x="29" y="17"/>
                    </a:cubicBezTo>
                    <a:cubicBezTo>
                      <a:pt x="30" y="16"/>
                      <a:pt x="30" y="16"/>
                      <a:pt x="31" y="16"/>
                    </a:cubicBezTo>
                    <a:cubicBezTo>
                      <a:pt x="31" y="16"/>
                      <a:pt x="32" y="16"/>
                      <a:pt x="33" y="15"/>
                    </a:cubicBezTo>
                    <a:cubicBezTo>
                      <a:pt x="33" y="15"/>
                      <a:pt x="32" y="15"/>
                      <a:pt x="32" y="14"/>
                    </a:cubicBezTo>
                    <a:cubicBezTo>
                      <a:pt x="34" y="14"/>
                      <a:pt x="35" y="13"/>
                      <a:pt x="36" y="13"/>
                    </a:cubicBezTo>
                    <a:cubicBezTo>
                      <a:pt x="38" y="13"/>
                      <a:pt x="38" y="13"/>
                      <a:pt x="40" y="13"/>
                    </a:cubicBezTo>
                    <a:cubicBezTo>
                      <a:pt x="40" y="13"/>
                      <a:pt x="39" y="12"/>
                      <a:pt x="39" y="11"/>
                    </a:cubicBezTo>
                    <a:cubicBezTo>
                      <a:pt x="40" y="11"/>
                      <a:pt x="41" y="11"/>
                      <a:pt x="42" y="11"/>
                    </a:cubicBezTo>
                    <a:cubicBezTo>
                      <a:pt x="42" y="10"/>
                      <a:pt x="44" y="11"/>
                      <a:pt x="45" y="10"/>
                    </a:cubicBezTo>
                    <a:cubicBezTo>
                      <a:pt x="45" y="11"/>
                      <a:pt x="46" y="11"/>
                      <a:pt x="46" y="11"/>
                    </a:cubicBezTo>
                    <a:cubicBezTo>
                      <a:pt x="46" y="10"/>
                      <a:pt x="47" y="11"/>
                      <a:pt x="47" y="11"/>
                    </a:cubicBezTo>
                    <a:cubicBezTo>
                      <a:pt x="48" y="11"/>
                      <a:pt x="49" y="11"/>
                      <a:pt x="50" y="12"/>
                    </a:cubicBezTo>
                    <a:cubicBezTo>
                      <a:pt x="49" y="12"/>
                      <a:pt x="48" y="12"/>
                      <a:pt x="48" y="13"/>
                    </a:cubicBezTo>
                    <a:cubicBezTo>
                      <a:pt x="48" y="13"/>
                      <a:pt x="49" y="12"/>
                      <a:pt x="50" y="13"/>
                    </a:cubicBezTo>
                    <a:cubicBezTo>
                      <a:pt x="50" y="12"/>
                      <a:pt x="50" y="13"/>
                      <a:pt x="51" y="13"/>
                    </a:cubicBezTo>
                    <a:cubicBezTo>
                      <a:pt x="51" y="14"/>
                      <a:pt x="52" y="13"/>
                      <a:pt x="52" y="14"/>
                    </a:cubicBezTo>
                    <a:cubicBezTo>
                      <a:pt x="52" y="15"/>
                      <a:pt x="51" y="14"/>
                      <a:pt x="50" y="14"/>
                    </a:cubicBezTo>
                    <a:cubicBezTo>
                      <a:pt x="50" y="14"/>
                      <a:pt x="50" y="15"/>
                      <a:pt x="49" y="15"/>
                    </a:cubicBezTo>
                    <a:cubicBezTo>
                      <a:pt x="49" y="16"/>
                      <a:pt x="49" y="16"/>
                      <a:pt x="49" y="16"/>
                    </a:cubicBezTo>
                    <a:cubicBezTo>
                      <a:pt x="49" y="16"/>
                      <a:pt x="49" y="17"/>
                      <a:pt x="48" y="17"/>
                    </a:cubicBezTo>
                    <a:cubicBezTo>
                      <a:pt x="49" y="17"/>
                      <a:pt x="50" y="17"/>
                      <a:pt x="50" y="18"/>
                    </a:cubicBezTo>
                    <a:cubicBezTo>
                      <a:pt x="49" y="18"/>
                      <a:pt x="48" y="18"/>
                      <a:pt x="48" y="18"/>
                    </a:cubicBezTo>
                    <a:cubicBezTo>
                      <a:pt x="48" y="19"/>
                      <a:pt x="49" y="21"/>
                      <a:pt x="47" y="21"/>
                    </a:cubicBezTo>
                    <a:cubicBezTo>
                      <a:pt x="47" y="22"/>
                      <a:pt x="48" y="22"/>
                      <a:pt x="48" y="23"/>
                    </a:cubicBezTo>
                    <a:cubicBezTo>
                      <a:pt x="47" y="23"/>
                      <a:pt x="47" y="22"/>
                      <a:pt x="47" y="22"/>
                    </a:cubicBezTo>
                    <a:cubicBezTo>
                      <a:pt x="46" y="23"/>
                      <a:pt x="48" y="23"/>
                      <a:pt x="47" y="24"/>
                    </a:cubicBezTo>
                    <a:cubicBezTo>
                      <a:pt x="46" y="24"/>
                      <a:pt x="46" y="23"/>
                      <a:pt x="45" y="23"/>
                    </a:cubicBezTo>
                    <a:cubicBezTo>
                      <a:pt x="45" y="23"/>
                      <a:pt x="45" y="23"/>
                      <a:pt x="45" y="23"/>
                    </a:cubicBezTo>
                    <a:cubicBezTo>
                      <a:pt x="45" y="23"/>
                      <a:pt x="46" y="24"/>
                      <a:pt x="46" y="24"/>
                    </a:cubicBezTo>
                    <a:cubicBezTo>
                      <a:pt x="47" y="24"/>
                      <a:pt x="45" y="25"/>
                      <a:pt x="45" y="25"/>
                    </a:cubicBezTo>
                    <a:cubicBezTo>
                      <a:pt x="44" y="25"/>
                      <a:pt x="44" y="26"/>
                      <a:pt x="43" y="27"/>
                    </a:cubicBezTo>
                    <a:cubicBezTo>
                      <a:pt x="43" y="27"/>
                      <a:pt x="42" y="27"/>
                      <a:pt x="42" y="27"/>
                    </a:cubicBezTo>
                    <a:cubicBezTo>
                      <a:pt x="41" y="27"/>
                      <a:pt x="41" y="28"/>
                      <a:pt x="41" y="27"/>
                    </a:cubicBezTo>
                    <a:cubicBezTo>
                      <a:pt x="40" y="27"/>
                      <a:pt x="40" y="28"/>
                      <a:pt x="40" y="28"/>
                    </a:cubicBezTo>
                    <a:cubicBezTo>
                      <a:pt x="40" y="30"/>
                      <a:pt x="39" y="30"/>
                      <a:pt x="39" y="31"/>
                    </a:cubicBezTo>
                    <a:close/>
                    <a:moveTo>
                      <a:pt x="59" y="15"/>
                    </a:moveTo>
                    <a:cubicBezTo>
                      <a:pt x="59" y="15"/>
                      <a:pt x="60" y="16"/>
                      <a:pt x="60" y="15"/>
                    </a:cubicBezTo>
                    <a:cubicBezTo>
                      <a:pt x="60" y="16"/>
                      <a:pt x="61" y="16"/>
                      <a:pt x="61" y="18"/>
                    </a:cubicBezTo>
                    <a:cubicBezTo>
                      <a:pt x="60" y="18"/>
                      <a:pt x="60" y="17"/>
                      <a:pt x="59" y="17"/>
                    </a:cubicBezTo>
                    <a:cubicBezTo>
                      <a:pt x="59" y="18"/>
                      <a:pt x="59" y="18"/>
                      <a:pt x="59" y="19"/>
                    </a:cubicBezTo>
                    <a:cubicBezTo>
                      <a:pt x="58" y="19"/>
                      <a:pt x="58" y="19"/>
                      <a:pt x="58" y="19"/>
                    </a:cubicBezTo>
                    <a:cubicBezTo>
                      <a:pt x="57" y="19"/>
                      <a:pt x="57" y="18"/>
                      <a:pt x="57" y="18"/>
                    </a:cubicBezTo>
                    <a:cubicBezTo>
                      <a:pt x="57" y="17"/>
                      <a:pt x="57" y="17"/>
                      <a:pt x="57" y="16"/>
                    </a:cubicBezTo>
                    <a:cubicBezTo>
                      <a:pt x="57" y="16"/>
                      <a:pt x="57" y="17"/>
                      <a:pt x="56" y="17"/>
                    </a:cubicBezTo>
                    <a:cubicBezTo>
                      <a:pt x="56" y="17"/>
                      <a:pt x="56" y="16"/>
                      <a:pt x="56" y="16"/>
                    </a:cubicBezTo>
                    <a:cubicBezTo>
                      <a:pt x="56" y="15"/>
                      <a:pt x="55" y="16"/>
                      <a:pt x="55" y="15"/>
                    </a:cubicBezTo>
                    <a:cubicBezTo>
                      <a:pt x="55" y="13"/>
                      <a:pt x="57" y="14"/>
                      <a:pt x="57" y="15"/>
                    </a:cubicBezTo>
                    <a:cubicBezTo>
                      <a:pt x="58" y="15"/>
                      <a:pt x="57" y="14"/>
                      <a:pt x="57" y="14"/>
                    </a:cubicBezTo>
                    <a:cubicBezTo>
                      <a:pt x="58" y="13"/>
                      <a:pt x="59" y="14"/>
                      <a:pt x="58" y="15"/>
                    </a:cubicBezTo>
                    <a:cubicBezTo>
                      <a:pt x="58" y="15"/>
                      <a:pt x="59" y="15"/>
                      <a:pt x="59" y="15"/>
                    </a:cubicBezTo>
                    <a:close/>
                    <a:moveTo>
                      <a:pt x="59" y="13"/>
                    </a:moveTo>
                    <a:cubicBezTo>
                      <a:pt x="60" y="13"/>
                      <a:pt x="62" y="13"/>
                      <a:pt x="64" y="14"/>
                    </a:cubicBezTo>
                    <a:cubicBezTo>
                      <a:pt x="64" y="15"/>
                      <a:pt x="63" y="14"/>
                      <a:pt x="63" y="15"/>
                    </a:cubicBezTo>
                    <a:cubicBezTo>
                      <a:pt x="61" y="15"/>
                      <a:pt x="60" y="15"/>
                      <a:pt x="59" y="14"/>
                    </a:cubicBezTo>
                    <a:cubicBezTo>
                      <a:pt x="59" y="14"/>
                      <a:pt x="59" y="14"/>
                      <a:pt x="59" y="13"/>
                    </a:cubicBezTo>
                    <a:close/>
                    <a:moveTo>
                      <a:pt x="50" y="37"/>
                    </a:moveTo>
                    <a:cubicBezTo>
                      <a:pt x="49" y="38"/>
                      <a:pt x="48" y="38"/>
                      <a:pt x="48" y="38"/>
                    </a:cubicBezTo>
                    <a:cubicBezTo>
                      <a:pt x="48" y="37"/>
                      <a:pt x="48" y="37"/>
                      <a:pt x="48" y="36"/>
                    </a:cubicBezTo>
                    <a:cubicBezTo>
                      <a:pt x="48" y="36"/>
                      <a:pt x="49" y="36"/>
                      <a:pt x="49" y="35"/>
                    </a:cubicBezTo>
                    <a:cubicBezTo>
                      <a:pt x="49" y="35"/>
                      <a:pt x="49" y="35"/>
                      <a:pt x="50" y="35"/>
                    </a:cubicBezTo>
                    <a:cubicBezTo>
                      <a:pt x="49" y="36"/>
                      <a:pt x="49" y="36"/>
                      <a:pt x="50" y="37"/>
                    </a:cubicBezTo>
                    <a:close/>
                    <a:moveTo>
                      <a:pt x="48" y="29"/>
                    </a:moveTo>
                    <a:cubicBezTo>
                      <a:pt x="48" y="29"/>
                      <a:pt x="48" y="28"/>
                      <a:pt x="47" y="28"/>
                    </a:cubicBezTo>
                    <a:cubicBezTo>
                      <a:pt x="47" y="28"/>
                      <a:pt x="47" y="28"/>
                      <a:pt x="47" y="27"/>
                    </a:cubicBezTo>
                    <a:cubicBezTo>
                      <a:pt x="47" y="27"/>
                      <a:pt x="47" y="28"/>
                      <a:pt x="47" y="27"/>
                    </a:cubicBezTo>
                    <a:cubicBezTo>
                      <a:pt x="47" y="27"/>
                      <a:pt x="47" y="27"/>
                      <a:pt x="47" y="26"/>
                    </a:cubicBezTo>
                    <a:cubicBezTo>
                      <a:pt x="48" y="26"/>
                      <a:pt x="48" y="27"/>
                      <a:pt x="48" y="27"/>
                    </a:cubicBezTo>
                    <a:cubicBezTo>
                      <a:pt x="49" y="26"/>
                      <a:pt x="49" y="27"/>
                      <a:pt x="50" y="27"/>
                    </a:cubicBezTo>
                    <a:cubicBezTo>
                      <a:pt x="50" y="27"/>
                      <a:pt x="51" y="28"/>
                      <a:pt x="51" y="29"/>
                    </a:cubicBezTo>
                    <a:cubicBezTo>
                      <a:pt x="50" y="29"/>
                      <a:pt x="50" y="29"/>
                      <a:pt x="50" y="29"/>
                    </a:cubicBezTo>
                    <a:cubicBezTo>
                      <a:pt x="49" y="29"/>
                      <a:pt x="48" y="29"/>
                      <a:pt x="48" y="29"/>
                    </a:cubicBezTo>
                    <a:close/>
                    <a:moveTo>
                      <a:pt x="72" y="19"/>
                    </a:moveTo>
                    <a:cubicBezTo>
                      <a:pt x="74" y="19"/>
                      <a:pt x="75" y="18"/>
                      <a:pt x="76" y="18"/>
                    </a:cubicBezTo>
                    <a:cubicBezTo>
                      <a:pt x="76" y="18"/>
                      <a:pt x="76" y="18"/>
                      <a:pt x="76" y="18"/>
                    </a:cubicBezTo>
                    <a:cubicBezTo>
                      <a:pt x="76" y="18"/>
                      <a:pt x="77" y="18"/>
                      <a:pt x="77" y="18"/>
                    </a:cubicBezTo>
                    <a:cubicBezTo>
                      <a:pt x="77" y="19"/>
                      <a:pt x="76" y="19"/>
                      <a:pt x="75" y="19"/>
                    </a:cubicBezTo>
                    <a:cubicBezTo>
                      <a:pt x="74" y="20"/>
                      <a:pt x="74" y="21"/>
                      <a:pt x="72" y="21"/>
                    </a:cubicBezTo>
                    <a:cubicBezTo>
                      <a:pt x="72" y="22"/>
                      <a:pt x="73" y="23"/>
                      <a:pt x="73" y="24"/>
                    </a:cubicBezTo>
                    <a:cubicBezTo>
                      <a:pt x="73" y="24"/>
                      <a:pt x="73" y="24"/>
                      <a:pt x="73" y="24"/>
                    </a:cubicBezTo>
                    <a:cubicBezTo>
                      <a:pt x="72" y="24"/>
                      <a:pt x="72" y="23"/>
                      <a:pt x="71" y="23"/>
                    </a:cubicBezTo>
                    <a:cubicBezTo>
                      <a:pt x="71" y="22"/>
                      <a:pt x="72" y="22"/>
                      <a:pt x="72" y="21"/>
                    </a:cubicBezTo>
                    <a:cubicBezTo>
                      <a:pt x="72" y="20"/>
                      <a:pt x="73" y="20"/>
                      <a:pt x="72" y="19"/>
                    </a:cubicBezTo>
                    <a:close/>
                    <a:moveTo>
                      <a:pt x="72" y="15"/>
                    </a:moveTo>
                    <a:cubicBezTo>
                      <a:pt x="72" y="14"/>
                      <a:pt x="74" y="13"/>
                      <a:pt x="74" y="14"/>
                    </a:cubicBezTo>
                    <a:cubicBezTo>
                      <a:pt x="73" y="14"/>
                      <a:pt x="73" y="15"/>
                      <a:pt x="72" y="15"/>
                    </a:cubicBezTo>
                    <a:close/>
                    <a:moveTo>
                      <a:pt x="84" y="14"/>
                    </a:moveTo>
                    <a:cubicBezTo>
                      <a:pt x="85" y="14"/>
                      <a:pt x="87" y="14"/>
                      <a:pt x="87" y="15"/>
                    </a:cubicBezTo>
                    <a:cubicBezTo>
                      <a:pt x="87" y="16"/>
                      <a:pt x="86" y="15"/>
                      <a:pt x="84" y="16"/>
                    </a:cubicBezTo>
                    <a:cubicBezTo>
                      <a:pt x="84" y="15"/>
                      <a:pt x="84" y="15"/>
                      <a:pt x="84" y="14"/>
                    </a:cubicBezTo>
                    <a:close/>
                    <a:moveTo>
                      <a:pt x="25" y="29"/>
                    </a:moveTo>
                    <a:cubicBezTo>
                      <a:pt x="25" y="31"/>
                      <a:pt x="23" y="28"/>
                      <a:pt x="23" y="30"/>
                    </a:cubicBezTo>
                    <a:cubicBezTo>
                      <a:pt x="23" y="30"/>
                      <a:pt x="22" y="30"/>
                      <a:pt x="22" y="29"/>
                    </a:cubicBezTo>
                    <a:cubicBezTo>
                      <a:pt x="23" y="29"/>
                      <a:pt x="23" y="28"/>
                      <a:pt x="23" y="28"/>
                    </a:cubicBezTo>
                    <a:cubicBezTo>
                      <a:pt x="24" y="28"/>
                      <a:pt x="24" y="28"/>
                      <a:pt x="24" y="28"/>
                    </a:cubicBezTo>
                    <a:cubicBezTo>
                      <a:pt x="25" y="29"/>
                      <a:pt x="24" y="29"/>
                      <a:pt x="25" y="29"/>
                    </a:cubicBezTo>
                    <a:close/>
                    <a:moveTo>
                      <a:pt x="28" y="59"/>
                    </a:moveTo>
                    <a:cubicBezTo>
                      <a:pt x="28" y="60"/>
                      <a:pt x="27" y="60"/>
                      <a:pt x="27" y="60"/>
                    </a:cubicBezTo>
                    <a:cubicBezTo>
                      <a:pt x="27" y="60"/>
                      <a:pt x="27" y="59"/>
                      <a:pt x="27" y="59"/>
                    </a:cubicBezTo>
                    <a:cubicBezTo>
                      <a:pt x="27" y="59"/>
                      <a:pt x="28" y="59"/>
                      <a:pt x="28" y="59"/>
                    </a:cubicBezTo>
                    <a:close/>
                    <a:moveTo>
                      <a:pt x="23" y="58"/>
                    </a:moveTo>
                    <a:cubicBezTo>
                      <a:pt x="22" y="58"/>
                      <a:pt x="22" y="57"/>
                      <a:pt x="21" y="57"/>
                    </a:cubicBezTo>
                    <a:cubicBezTo>
                      <a:pt x="20" y="57"/>
                      <a:pt x="20" y="58"/>
                      <a:pt x="20" y="58"/>
                    </a:cubicBezTo>
                    <a:cubicBezTo>
                      <a:pt x="20" y="57"/>
                      <a:pt x="20" y="57"/>
                      <a:pt x="20" y="57"/>
                    </a:cubicBezTo>
                    <a:cubicBezTo>
                      <a:pt x="21" y="57"/>
                      <a:pt x="22" y="57"/>
                      <a:pt x="23" y="57"/>
                    </a:cubicBezTo>
                    <a:cubicBezTo>
                      <a:pt x="23" y="57"/>
                      <a:pt x="23" y="57"/>
                      <a:pt x="24" y="57"/>
                    </a:cubicBezTo>
                    <a:cubicBezTo>
                      <a:pt x="24" y="58"/>
                      <a:pt x="24" y="58"/>
                      <a:pt x="24" y="58"/>
                    </a:cubicBezTo>
                    <a:cubicBezTo>
                      <a:pt x="25" y="58"/>
                      <a:pt x="26" y="58"/>
                      <a:pt x="26" y="59"/>
                    </a:cubicBezTo>
                    <a:cubicBezTo>
                      <a:pt x="26" y="60"/>
                      <a:pt x="25" y="59"/>
                      <a:pt x="25" y="60"/>
                    </a:cubicBezTo>
                    <a:cubicBezTo>
                      <a:pt x="25" y="60"/>
                      <a:pt x="25" y="59"/>
                      <a:pt x="24" y="59"/>
                    </a:cubicBezTo>
                    <a:cubicBezTo>
                      <a:pt x="24" y="59"/>
                      <a:pt x="24" y="59"/>
                      <a:pt x="24" y="59"/>
                    </a:cubicBezTo>
                    <a:cubicBezTo>
                      <a:pt x="24" y="58"/>
                      <a:pt x="23" y="59"/>
                      <a:pt x="23" y="58"/>
                    </a:cubicBezTo>
                    <a:close/>
                    <a:moveTo>
                      <a:pt x="23" y="60"/>
                    </a:moveTo>
                    <a:cubicBezTo>
                      <a:pt x="23" y="60"/>
                      <a:pt x="23" y="60"/>
                      <a:pt x="22" y="60"/>
                    </a:cubicBezTo>
                    <a:cubicBezTo>
                      <a:pt x="22" y="60"/>
                      <a:pt x="22" y="59"/>
                      <a:pt x="22" y="59"/>
                    </a:cubicBezTo>
                    <a:cubicBezTo>
                      <a:pt x="23" y="59"/>
                      <a:pt x="23" y="59"/>
                      <a:pt x="23" y="60"/>
                    </a:cubicBezTo>
                    <a:close/>
                    <a:moveTo>
                      <a:pt x="22" y="56"/>
                    </a:moveTo>
                    <a:cubicBezTo>
                      <a:pt x="22" y="56"/>
                      <a:pt x="22" y="56"/>
                      <a:pt x="22" y="55"/>
                    </a:cubicBezTo>
                    <a:cubicBezTo>
                      <a:pt x="23" y="55"/>
                      <a:pt x="23" y="56"/>
                      <a:pt x="23" y="56"/>
                    </a:cubicBezTo>
                    <a:cubicBezTo>
                      <a:pt x="23" y="56"/>
                      <a:pt x="22" y="56"/>
                      <a:pt x="22" y="56"/>
                    </a:cubicBezTo>
                    <a:close/>
                    <a:moveTo>
                      <a:pt x="23" y="55"/>
                    </a:moveTo>
                    <a:cubicBezTo>
                      <a:pt x="24" y="55"/>
                      <a:pt x="24" y="55"/>
                      <a:pt x="24" y="55"/>
                    </a:cubicBezTo>
                    <a:cubicBezTo>
                      <a:pt x="24" y="56"/>
                      <a:pt x="24" y="56"/>
                      <a:pt x="24" y="56"/>
                    </a:cubicBezTo>
                    <a:cubicBezTo>
                      <a:pt x="23" y="56"/>
                      <a:pt x="23" y="56"/>
                      <a:pt x="23" y="55"/>
                    </a:cubicBezTo>
                    <a:close/>
                    <a:moveTo>
                      <a:pt x="24" y="57"/>
                    </a:moveTo>
                    <a:cubicBezTo>
                      <a:pt x="24" y="57"/>
                      <a:pt x="24" y="56"/>
                      <a:pt x="24" y="56"/>
                    </a:cubicBezTo>
                    <a:cubicBezTo>
                      <a:pt x="25" y="56"/>
                      <a:pt x="25" y="56"/>
                      <a:pt x="25" y="57"/>
                    </a:cubicBezTo>
                    <a:cubicBezTo>
                      <a:pt x="25" y="57"/>
                      <a:pt x="26" y="57"/>
                      <a:pt x="26" y="57"/>
                    </a:cubicBezTo>
                    <a:cubicBezTo>
                      <a:pt x="26" y="58"/>
                      <a:pt x="25" y="58"/>
                      <a:pt x="25" y="57"/>
                    </a:cubicBezTo>
                    <a:cubicBezTo>
                      <a:pt x="25" y="57"/>
                      <a:pt x="25" y="57"/>
                      <a:pt x="24" y="57"/>
                    </a:cubicBezTo>
                    <a:close/>
                    <a:moveTo>
                      <a:pt x="111" y="74"/>
                    </a:moveTo>
                    <a:cubicBezTo>
                      <a:pt x="111" y="74"/>
                      <a:pt x="111" y="73"/>
                      <a:pt x="111" y="73"/>
                    </a:cubicBezTo>
                    <a:cubicBezTo>
                      <a:pt x="110" y="72"/>
                      <a:pt x="109" y="72"/>
                      <a:pt x="108" y="71"/>
                    </a:cubicBezTo>
                    <a:cubicBezTo>
                      <a:pt x="108" y="71"/>
                      <a:pt x="108" y="71"/>
                      <a:pt x="108" y="71"/>
                    </a:cubicBezTo>
                    <a:cubicBezTo>
                      <a:pt x="107" y="70"/>
                      <a:pt x="108" y="71"/>
                      <a:pt x="108" y="70"/>
                    </a:cubicBezTo>
                    <a:cubicBezTo>
                      <a:pt x="109" y="70"/>
                      <a:pt x="108" y="71"/>
                      <a:pt x="109" y="70"/>
                    </a:cubicBezTo>
                    <a:cubicBezTo>
                      <a:pt x="109" y="71"/>
                      <a:pt x="110" y="70"/>
                      <a:pt x="110" y="70"/>
                    </a:cubicBezTo>
                    <a:cubicBezTo>
                      <a:pt x="110" y="70"/>
                      <a:pt x="111" y="70"/>
                      <a:pt x="111" y="70"/>
                    </a:cubicBezTo>
                    <a:cubicBezTo>
                      <a:pt x="111" y="70"/>
                      <a:pt x="112" y="70"/>
                      <a:pt x="112" y="70"/>
                    </a:cubicBezTo>
                    <a:cubicBezTo>
                      <a:pt x="112" y="72"/>
                      <a:pt x="111" y="73"/>
                      <a:pt x="111"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思源黑体 CN Normal" panose="020B0400000000000000" pitchFamily="34" charset="-122"/>
                  <a:ea typeface="思源黑体 CN Normal" panose="020B0400000000000000" pitchFamily="34" charset="-122"/>
                </a:endParaRPr>
              </a:p>
            </p:txBody>
          </p:sp>
          <p:sp>
            <p:nvSpPr>
              <p:cNvPr id="32" name="Freeform 258"/>
              <p:cNvSpPr/>
              <p:nvPr/>
            </p:nvSpPr>
            <p:spPr bwMode="auto">
              <a:xfrm>
                <a:off x="6143171" y="315841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思源黑体 CN Normal" panose="020B0400000000000000" pitchFamily="34" charset="-122"/>
                  <a:ea typeface="思源黑体 CN Normal" panose="020B0400000000000000" pitchFamily="34" charset="-122"/>
                </a:endParaRPr>
              </a:p>
            </p:txBody>
          </p:sp>
          <p:sp>
            <p:nvSpPr>
              <p:cNvPr id="33" name="Freeform 259"/>
              <p:cNvSpPr/>
              <p:nvPr/>
            </p:nvSpPr>
            <p:spPr bwMode="auto">
              <a:xfrm>
                <a:off x="6335089" y="3227813"/>
                <a:ext cx="3253" cy="5422"/>
              </a:xfrm>
              <a:custGeom>
                <a:avLst/>
                <a:gdLst>
                  <a:gd name="T0" fmla="*/ 1 w 1"/>
                  <a:gd name="T1" fmla="*/ 1 h 2"/>
                  <a:gd name="T2" fmla="*/ 1 w 1"/>
                  <a:gd name="T3" fmla="*/ 0 h 2"/>
                  <a:gd name="T4" fmla="*/ 0 w 1"/>
                  <a:gd name="T5" fmla="*/ 1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0"/>
                    </a:cubicBezTo>
                    <a:cubicBezTo>
                      <a:pt x="0" y="0"/>
                      <a:pt x="0" y="1"/>
                      <a:pt x="0" y="1"/>
                    </a:cubicBezTo>
                    <a:cubicBezTo>
                      <a:pt x="0" y="1"/>
                      <a:pt x="1"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思源黑体 CN Normal" panose="020B0400000000000000" pitchFamily="34" charset="-122"/>
                  <a:ea typeface="思源黑体 CN Normal" panose="020B0400000000000000" pitchFamily="34" charset="-122"/>
                </a:endParaRPr>
              </a:p>
            </p:txBody>
          </p:sp>
          <p:sp>
            <p:nvSpPr>
              <p:cNvPr id="34" name="Freeform 260"/>
              <p:cNvSpPr/>
              <p:nvPr/>
            </p:nvSpPr>
            <p:spPr bwMode="auto">
              <a:xfrm>
                <a:off x="6310151" y="3163840"/>
                <a:ext cx="2169"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思源黑体 CN Normal" panose="020B0400000000000000" pitchFamily="34" charset="-122"/>
                  <a:ea typeface="思源黑体 CN Normal" panose="020B0400000000000000" pitchFamily="34" charset="-122"/>
                </a:endParaRPr>
              </a:p>
            </p:txBody>
          </p:sp>
          <p:sp>
            <p:nvSpPr>
              <p:cNvPr id="35" name="Freeform 261"/>
              <p:cNvSpPr/>
              <p:nvPr/>
            </p:nvSpPr>
            <p:spPr bwMode="auto">
              <a:xfrm>
                <a:off x="6312320" y="316384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思源黑体 CN Normal" panose="020B0400000000000000" pitchFamily="34" charset="-122"/>
                  <a:ea typeface="思源黑体 CN Normal" panose="020B0400000000000000" pitchFamily="34" charset="-122"/>
                </a:endParaRPr>
              </a:p>
            </p:txBody>
          </p:sp>
          <p:sp>
            <p:nvSpPr>
              <p:cNvPr id="36" name="Freeform 262"/>
              <p:cNvSpPr/>
              <p:nvPr/>
            </p:nvSpPr>
            <p:spPr bwMode="auto">
              <a:xfrm>
                <a:off x="6278707" y="3171431"/>
                <a:ext cx="3253" cy="3253"/>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1"/>
                      <a:pt x="1" y="1"/>
                      <a:pt x="1" y="1"/>
                    </a:cubicBezTo>
                    <a:cubicBezTo>
                      <a:pt x="1" y="0"/>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思源黑体 CN Normal" panose="020B0400000000000000" pitchFamily="34" charset="-122"/>
                  <a:ea typeface="思源黑体 CN Normal" panose="020B0400000000000000" pitchFamily="34" charset="-122"/>
                </a:endParaRPr>
              </a:p>
            </p:txBody>
          </p:sp>
          <p:sp>
            <p:nvSpPr>
              <p:cNvPr id="37" name="Freeform 263"/>
              <p:cNvSpPr/>
              <p:nvPr/>
            </p:nvSpPr>
            <p:spPr bwMode="auto">
              <a:xfrm>
                <a:off x="6099800" y="324841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思源黑体 CN Normal" panose="020B0400000000000000" pitchFamily="34" charset="-122"/>
                  <a:ea typeface="思源黑体 CN Normal" panose="020B0400000000000000" pitchFamily="34" charset="-122"/>
                </a:endParaRPr>
              </a:p>
            </p:txBody>
          </p:sp>
          <p:sp>
            <p:nvSpPr>
              <p:cNvPr id="38" name="Freeform 264"/>
              <p:cNvSpPr/>
              <p:nvPr/>
            </p:nvSpPr>
            <p:spPr bwMode="auto">
              <a:xfrm>
                <a:off x="6220155" y="322239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思源黑体 CN Normal" panose="020B0400000000000000" pitchFamily="34" charset="-122"/>
                  <a:ea typeface="思源黑体 CN Normal" panose="020B0400000000000000" pitchFamily="34" charset="-122"/>
                </a:endParaRPr>
              </a:p>
            </p:txBody>
          </p:sp>
          <p:sp>
            <p:nvSpPr>
              <p:cNvPr id="39" name="Freeform 265"/>
              <p:cNvSpPr/>
              <p:nvPr/>
            </p:nvSpPr>
            <p:spPr bwMode="auto">
              <a:xfrm>
                <a:off x="6220155" y="3179020"/>
                <a:ext cx="15180" cy="23854"/>
              </a:xfrm>
              <a:custGeom>
                <a:avLst/>
                <a:gdLst>
                  <a:gd name="T0" fmla="*/ 5 w 6"/>
                  <a:gd name="T1" fmla="*/ 0 h 9"/>
                  <a:gd name="T2" fmla="*/ 3 w 6"/>
                  <a:gd name="T3" fmla="*/ 4 h 9"/>
                  <a:gd name="T4" fmla="*/ 3 w 6"/>
                  <a:gd name="T5" fmla="*/ 6 h 9"/>
                  <a:gd name="T6" fmla="*/ 2 w 6"/>
                  <a:gd name="T7" fmla="*/ 8 h 9"/>
                  <a:gd name="T8" fmla="*/ 0 w 6"/>
                  <a:gd name="T9" fmla="*/ 6 h 9"/>
                  <a:gd name="T10" fmla="*/ 1 w 6"/>
                  <a:gd name="T11" fmla="*/ 8 h 9"/>
                  <a:gd name="T12" fmla="*/ 1 w 6"/>
                  <a:gd name="T13" fmla="*/ 9 h 9"/>
                  <a:gd name="T14" fmla="*/ 1 w 6"/>
                  <a:gd name="T15" fmla="*/ 9 h 9"/>
                  <a:gd name="T16" fmla="*/ 3 w 6"/>
                  <a:gd name="T17" fmla="*/ 9 h 9"/>
                  <a:gd name="T18" fmla="*/ 4 w 6"/>
                  <a:gd name="T19" fmla="*/ 9 h 9"/>
                  <a:gd name="T20" fmla="*/ 5 w 6"/>
                  <a:gd name="T21" fmla="*/ 6 h 9"/>
                  <a:gd name="T22" fmla="*/ 5 w 6"/>
                  <a:gd name="T23" fmla="*/ 7 h 9"/>
                  <a:gd name="T24" fmla="*/ 5 w 6"/>
                  <a:gd name="T25" fmla="*/ 5 h 9"/>
                  <a:gd name="T26" fmla="*/ 4 w 6"/>
                  <a:gd name="T27" fmla="*/ 4 h 9"/>
                  <a:gd name="T28" fmla="*/ 5 w 6"/>
                  <a:gd name="T29" fmla="*/ 1 h 9"/>
                  <a:gd name="T30" fmla="*/ 5 w 6"/>
                  <a:gd name="T3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9">
                    <a:moveTo>
                      <a:pt x="5" y="0"/>
                    </a:moveTo>
                    <a:cubicBezTo>
                      <a:pt x="5" y="2"/>
                      <a:pt x="3" y="2"/>
                      <a:pt x="3" y="4"/>
                    </a:cubicBezTo>
                    <a:cubicBezTo>
                      <a:pt x="3" y="5"/>
                      <a:pt x="3" y="5"/>
                      <a:pt x="3" y="6"/>
                    </a:cubicBezTo>
                    <a:cubicBezTo>
                      <a:pt x="3" y="7"/>
                      <a:pt x="3" y="8"/>
                      <a:pt x="2" y="8"/>
                    </a:cubicBezTo>
                    <a:cubicBezTo>
                      <a:pt x="1" y="9"/>
                      <a:pt x="1" y="6"/>
                      <a:pt x="0" y="6"/>
                    </a:cubicBezTo>
                    <a:cubicBezTo>
                      <a:pt x="0" y="7"/>
                      <a:pt x="1" y="8"/>
                      <a:pt x="1" y="8"/>
                    </a:cubicBezTo>
                    <a:cubicBezTo>
                      <a:pt x="1" y="8"/>
                      <a:pt x="1" y="9"/>
                      <a:pt x="1" y="9"/>
                    </a:cubicBezTo>
                    <a:cubicBezTo>
                      <a:pt x="1" y="9"/>
                      <a:pt x="2" y="9"/>
                      <a:pt x="1" y="9"/>
                    </a:cubicBezTo>
                    <a:cubicBezTo>
                      <a:pt x="2" y="9"/>
                      <a:pt x="2" y="9"/>
                      <a:pt x="3" y="9"/>
                    </a:cubicBezTo>
                    <a:cubicBezTo>
                      <a:pt x="3" y="9"/>
                      <a:pt x="3" y="9"/>
                      <a:pt x="4" y="9"/>
                    </a:cubicBezTo>
                    <a:cubicBezTo>
                      <a:pt x="5" y="8"/>
                      <a:pt x="4" y="7"/>
                      <a:pt x="5" y="6"/>
                    </a:cubicBezTo>
                    <a:cubicBezTo>
                      <a:pt x="6" y="5"/>
                      <a:pt x="5" y="7"/>
                      <a:pt x="5" y="7"/>
                    </a:cubicBezTo>
                    <a:cubicBezTo>
                      <a:pt x="5" y="6"/>
                      <a:pt x="5" y="5"/>
                      <a:pt x="5" y="5"/>
                    </a:cubicBezTo>
                    <a:cubicBezTo>
                      <a:pt x="5" y="4"/>
                      <a:pt x="4" y="4"/>
                      <a:pt x="4" y="4"/>
                    </a:cubicBezTo>
                    <a:cubicBezTo>
                      <a:pt x="4" y="2"/>
                      <a:pt x="5" y="2"/>
                      <a:pt x="5" y="1"/>
                    </a:cubicBezTo>
                    <a:cubicBezTo>
                      <a:pt x="5" y="0"/>
                      <a:pt x="5"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思源黑体 CN Normal" panose="020B0400000000000000" pitchFamily="34" charset="-122"/>
                  <a:ea typeface="思源黑体 CN Normal" panose="020B0400000000000000" pitchFamily="34" charset="-122"/>
                </a:endParaRPr>
              </a:p>
            </p:txBody>
          </p:sp>
          <p:sp>
            <p:nvSpPr>
              <p:cNvPr id="40" name="Freeform 266"/>
              <p:cNvSpPr/>
              <p:nvPr/>
            </p:nvSpPr>
            <p:spPr bwMode="auto">
              <a:xfrm>
                <a:off x="6158351" y="320504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思源黑体 CN Normal" panose="020B0400000000000000" pitchFamily="34" charset="-122"/>
                  <a:ea typeface="思源黑体 CN Normal" panose="020B0400000000000000" pitchFamily="34" charset="-122"/>
                </a:endParaRPr>
              </a:p>
            </p:txBody>
          </p:sp>
          <p:sp>
            <p:nvSpPr>
              <p:cNvPr id="41" name="Freeform 267"/>
              <p:cNvSpPr/>
              <p:nvPr/>
            </p:nvSpPr>
            <p:spPr bwMode="auto">
              <a:xfrm>
                <a:off x="6325331" y="3259257"/>
                <a:ext cx="2169" cy="4337"/>
              </a:xfrm>
              <a:custGeom>
                <a:avLst/>
                <a:gdLst>
                  <a:gd name="T0" fmla="*/ 0 w 1"/>
                  <a:gd name="T1" fmla="*/ 0 h 2"/>
                  <a:gd name="T2" fmla="*/ 1 w 1"/>
                  <a:gd name="T3" fmla="*/ 2 h 2"/>
                  <a:gd name="T4" fmla="*/ 1 w 1"/>
                  <a:gd name="T5" fmla="*/ 2 h 2"/>
                  <a:gd name="T6" fmla="*/ 1 w 1"/>
                  <a:gd name="T7" fmla="*/ 1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0" y="1"/>
                      <a:pt x="1" y="1"/>
                      <a:pt x="1" y="2"/>
                    </a:cubicBezTo>
                    <a:cubicBezTo>
                      <a:pt x="1" y="2"/>
                      <a:pt x="1" y="2"/>
                      <a:pt x="1" y="2"/>
                    </a:cubicBezTo>
                    <a:cubicBezTo>
                      <a:pt x="1" y="1"/>
                      <a:pt x="1" y="1"/>
                      <a:pt x="1"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思源黑体 CN Normal" panose="020B0400000000000000" pitchFamily="34" charset="-122"/>
                  <a:ea typeface="思源黑体 CN Normal" panose="020B0400000000000000" pitchFamily="34" charset="-122"/>
                </a:endParaRPr>
              </a:p>
            </p:txBody>
          </p:sp>
          <p:sp>
            <p:nvSpPr>
              <p:cNvPr id="42" name="Freeform 268"/>
              <p:cNvSpPr/>
              <p:nvPr/>
            </p:nvSpPr>
            <p:spPr bwMode="auto">
              <a:xfrm>
                <a:off x="6242926" y="3176852"/>
                <a:ext cx="7590" cy="7590"/>
              </a:xfrm>
              <a:custGeom>
                <a:avLst/>
                <a:gdLst>
                  <a:gd name="T0" fmla="*/ 0 w 3"/>
                  <a:gd name="T1" fmla="*/ 1 h 3"/>
                  <a:gd name="T2" fmla="*/ 1 w 3"/>
                  <a:gd name="T3" fmla="*/ 2 h 3"/>
                  <a:gd name="T4" fmla="*/ 2 w 3"/>
                  <a:gd name="T5" fmla="*/ 2 h 3"/>
                  <a:gd name="T6" fmla="*/ 3 w 3"/>
                  <a:gd name="T7" fmla="*/ 1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1"/>
                      <a:pt x="0" y="3"/>
                      <a:pt x="1" y="2"/>
                    </a:cubicBezTo>
                    <a:cubicBezTo>
                      <a:pt x="2" y="2"/>
                      <a:pt x="1" y="2"/>
                      <a:pt x="2" y="2"/>
                    </a:cubicBezTo>
                    <a:cubicBezTo>
                      <a:pt x="2" y="1"/>
                      <a:pt x="3" y="2"/>
                      <a:pt x="3"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思源黑体 CN Normal" panose="020B0400000000000000" pitchFamily="34" charset="-122"/>
                  <a:ea typeface="思源黑体 CN Normal" panose="020B0400000000000000" pitchFamily="34" charset="-122"/>
                </a:endParaRPr>
              </a:p>
            </p:txBody>
          </p:sp>
          <p:sp>
            <p:nvSpPr>
              <p:cNvPr id="43" name="Freeform 269"/>
              <p:cNvSpPr/>
              <p:nvPr/>
            </p:nvSpPr>
            <p:spPr bwMode="auto">
              <a:xfrm>
                <a:off x="6238588" y="3171431"/>
                <a:ext cx="2169"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思源黑体 CN Normal" panose="020B0400000000000000" pitchFamily="34" charset="-122"/>
                  <a:ea typeface="思源黑体 CN Normal" panose="020B0400000000000000" pitchFamily="34" charset="-122"/>
                </a:endParaRPr>
              </a:p>
            </p:txBody>
          </p:sp>
          <p:sp>
            <p:nvSpPr>
              <p:cNvPr id="44" name="Freeform 270"/>
              <p:cNvSpPr/>
              <p:nvPr/>
            </p:nvSpPr>
            <p:spPr bwMode="auto">
              <a:xfrm>
                <a:off x="6248347" y="324841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思源黑体 CN Normal" panose="020B0400000000000000" pitchFamily="34" charset="-122"/>
                  <a:ea typeface="思源黑体 CN Normal" panose="020B0400000000000000" pitchFamily="34" charset="-122"/>
                </a:endParaRPr>
              </a:p>
            </p:txBody>
          </p:sp>
          <p:sp>
            <p:nvSpPr>
              <p:cNvPr id="45" name="Freeform 271"/>
              <p:cNvSpPr/>
              <p:nvPr/>
            </p:nvSpPr>
            <p:spPr bwMode="auto">
              <a:xfrm>
                <a:off x="6248347" y="318227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思源黑体 CN Normal" panose="020B0400000000000000" pitchFamily="34" charset="-122"/>
                  <a:ea typeface="思源黑体 CN Normal" panose="020B0400000000000000" pitchFamily="34" charset="-122"/>
                </a:endParaRPr>
              </a:p>
            </p:txBody>
          </p:sp>
          <p:sp>
            <p:nvSpPr>
              <p:cNvPr id="46" name="Freeform 272"/>
              <p:cNvSpPr/>
              <p:nvPr/>
            </p:nvSpPr>
            <p:spPr bwMode="auto">
              <a:xfrm>
                <a:off x="6278707" y="3169262"/>
                <a:ext cx="3253" cy="2169"/>
              </a:xfrm>
              <a:custGeom>
                <a:avLst/>
                <a:gdLst>
                  <a:gd name="T0" fmla="*/ 1 w 1"/>
                  <a:gd name="T1" fmla="*/ 1 h 1"/>
                  <a:gd name="T2" fmla="*/ 1 w 1"/>
                  <a:gd name="T3" fmla="*/ 1 h 1"/>
                </a:gdLst>
                <a:ahLst/>
                <a:cxnLst>
                  <a:cxn ang="0">
                    <a:pos x="T0" y="T1"/>
                  </a:cxn>
                  <a:cxn ang="0">
                    <a:pos x="T2" y="T3"/>
                  </a:cxn>
                </a:cxnLst>
                <a:rect l="0" t="0" r="r" b="b"/>
                <a:pathLst>
                  <a:path w="1" h="1">
                    <a:moveTo>
                      <a:pt x="1" y="1"/>
                    </a:moveTo>
                    <a:cubicBezTo>
                      <a:pt x="1"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思源黑体 CN Normal" panose="020B0400000000000000" pitchFamily="34" charset="-122"/>
                  <a:ea typeface="思源黑体 CN Normal" panose="020B0400000000000000" pitchFamily="34" charset="-122"/>
                </a:endParaRPr>
              </a:p>
            </p:txBody>
          </p:sp>
          <p:sp>
            <p:nvSpPr>
              <p:cNvPr id="47" name="Freeform 273"/>
              <p:cNvSpPr/>
              <p:nvPr/>
            </p:nvSpPr>
            <p:spPr bwMode="auto">
              <a:xfrm>
                <a:off x="6235335" y="3192032"/>
                <a:ext cx="325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思源黑体 CN Normal" panose="020B0400000000000000" pitchFamily="34" charset="-122"/>
                  <a:ea typeface="思源黑体 CN Normal" panose="020B0400000000000000" pitchFamily="34" charset="-122"/>
                </a:endParaRPr>
              </a:p>
            </p:txBody>
          </p:sp>
          <p:sp>
            <p:nvSpPr>
              <p:cNvPr id="48" name="Freeform 274"/>
              <p:cNvSpPr/>
              <p:nvPr/>
            </p:nvSpPr>
            <p:spPr bwMode="auto">
              <a:xfrm>
                <a:off x="6312320" y="3161672"/>
                <a:ext cx="3253"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思源黑体 CN Normal" panose="020B0400000000000000" pitchFamily="34" charset="-122"/>
                  <a:ea typeface="思源黑体 CN Normal" panose="020B0400000000000000" pitchFamily="34" charset="-122"/>
                </a:endParaRPr>
              </a:p>
            </p:txBody>
          </p:sp>
          <p:sp>
            <p:nvSpPr>
              <p:cNvPr id="49" name="Freeform 275"/>
              <p:cNvSpPr/>
              <p:nvPr/>
            </p:nvSpPr>
            <p:spPr bwMode="auto">
              <a:xfrm>
                <a:off x="6191964" y="3141071"/>
                <a:ext cx="7590" cy="2169"/>
              </a:xfrm>
              <a:custGeom>
                <a:avLst/>
                <a:gdLst>
                  <a:gd name="T0" fmla="*/ 2 w 3"/>
                  <a:gd name="T1" fmla="*/ 1 h 1"/>
                  <a:gd name="T2" fmla="*/ 3 w 3"/>
                  <a:gd name="T3" fmla="*/ 0 h 1"/>
                  <a:gd name="T4" fmla="*/ 0 w 3"/>
                  <a:gd name="T5" fmla="*/ 1 h 1"/>
                  <a:gd name="T6" fmla="*/ 2 w 3"/>
                  <a:gd name="T7" fmla="*/ 1 h 1"/>
                </a:gdLst>
                <a:ahLst/>
                <a:cxnLst>
                  <a:cxn ang="0">
                    <a:pos x="T0" y="T1"/>
                  </a:cxn>
                  <a:cxn ang="0">
                    <a:pos x="T2" y="T3"/>
                  </a:cxn>
                  <a:cxn ang="0">
                    <a:pos x="T4" y="T5"/>
                  </a:cxn>
                  <a:cxn ang="0">
                    <a:pos x="T6" y="T7"/>
                  </a:cxn>
                </a:cxnLst>
                <a:rect l="0" t="0" r="r" b="b"/>
                <a:pathLst>
                  <a:path w="3" h="1">
                    <a:moveTo>
                      <a:pt x="2" y="1"/>
                    </a:moveTo>
                    <a:cubicBezTo>
                      <a:pt x="2" y="1"/>
                      <a:pt x="3" y="1"/>
                      <a:pt x="3" y="0"/>
                    </a:cubicBezTo>
                    <a:cubicBezTo>
                      <a:pt x="2" y="0"/>
                      <a:pt x="0" y="0"/>
                      <a:pt x="0" y="1"/>
                    </a:cubicBezTo>
                    <a:cubicBezTo>
                      <a:pt x="1" y="1"/>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思源黑体 CN Normal" panose="020B0400000000000000" pitchFamily="34" charset="-122"/>
                  <a:ea typeface="思源黑体 CN Normal" panose="020B0400000000000000" pitchFamily="34" charset="-122"/>
                </a:endParaRPr>
              </a:p>
            </p:txBody>
          </p:sp>
          <p:sp>
            <p:nvSpPr>
              <p:cNvPr id="50" name="Freeform 276"/>
              <p:cNvSpPr/>
              <p:nvPr/>
            </p:nvSpPr>
            <p:spPr bwMode="auto">
              <a:xfrm>
                <a:off x="6194132" y="3163840"/>
                <a:ext cx="3253" cy="2169"/>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1"/>
                      <a:pt x="1"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思源黑体 CN Normal" panose="020B0400000000000000" pitchFamily="34" charset="-122"/>
                  <a:ea typeface="思源黑体 CN Normal" panose="020B0400000000000000" pitchFamily="34" charset="-122"/>
                </a:endParaRPr>
              </a:p>
            </p:txBody>
          </p:sp>
          <p:sp>
            <p:nvSpPr>
              <p:cNvPr id="51" name="Freeform 277"/>
              <p:cNvSpPr/>
              <p:nvPr/>
            </p:nvSpPr>
            <p:spPr bwMode="auto">
              <a:xfrm>
                <a:off x="6097631" y="3246246"/>
                <a:ext cx="2169" cy="2169"/>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0"/>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思源黑体 CN Normal" panose="020B0400000000000000" pitchFamily="34" charset="-122"/>
                  <a:ea typeface="思源黑体 CN Normal" panose="020B0400000000000000" pitchFamily="34" charset="-122"/>
                </a:endParaRPr>
              </a:p>
            </p:txBody>
          </p:sp>
          <p:sp>
            <p:nvSpPr>
              <p:cNvPr id="52" name="Freeform 278"/>
              <p:cNvSpPr/>
              <p:nvPr/>
            </p:nvSpPr>
            <p:spPr bwMode="auto">
              <a:xfrm>
                <a:off x="6097631" y="3242993"/>
                <a:ext cx="0" cy="3253"/>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0"/>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思源黑体 CN Normal" panose="020B0400000000000000" pitchFamily="34" charset="-122"/>
                  <a:ea typeface="思源黑体 CN Normal" panose="020B0400000000000000" pitchFamily="34" charset="-122"/>
                </a:endParaRPr>
              </a:p>
            </p:txBody>
          </p:sp>
          <p:sp>
            <p:nvSpPr>
              <p:cNvPr id="53" name="Freeform 279"/>
              <p:cNvSpPr/>
              <p:nvPr/>
            </p:nvSpPr>
            <p:spPr bwMode="auto">
              <a:xfrm>
                <a:off x="5958843" y="3210465"/>
                <a:ext cx="66142" cy="107344"/>
              </a:xfrm>
              <a:custGeom>
                <a:avLst/>
                <a:gdLst>
                  <a:gd name="T0" fmla="*/ 0 w 61"/>
                  <a:gd name="T1" fmla="*/ 49 h 99"/>
                  <a:gd name="T2" fmla="*/ 61 w 61"/>
                  <a:gd name="T3" fmla="*/ 99 h 99"/>
                  <a:gd name="T4" fmla="*/ 61 w 61"/>
                  <a:gd name="T5" fmla="*/ 0 h 99"/>
                  <a:gd name="T6" fmla="*/ 0 w 61"/>
                  <a:gd name="T7" fmla="*/ 49 h 99"/>
                </a:gdLst>
                <a:ahLst/>
                <a:cxnLst>
                  <a:cxn ang="0">
                    <a:pos x="T0" y="T1"/>
                  </a:cxn>
                  <a:cxn ang="0">
                    <a:pos x="T2" y="T3"/>
                  </a:cxn>
                  <a:cxn ang="0">
                    <a:pos x="T4" y="T5"/>
                  </a:cxn>
                  <a:cxn ang="0">
                    <a:pos x="T6" y="T7"/>
                  </a:cxn>
                </a:cxnLst>
                <a:rect l="0" t="0" r="r" b="b"/>
                <a:pathLst>
                  <a:path w="61" h="99">
                    <a:moveTo>
                      <a:pt x="0" y="49"/>
                    </a:moveTo>
                    <a:lnTo>
                      <a:pt x="61" y="99"/>
                    </a:lnTo>
                    <a:lnTo>
                      <a:pt x="61" y="0"/>
                    </a:lnTo>
                    <a:lnTo>
                      <a:pt x="0" y="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思源黑体 CN Normal" panose="020B0400000000000000" pitchFamily="34" charset="-122"/>
                  <a:ea typeface="思源黑体 CN Normal" panose="020B0400000000000000" pitchFamily="34" charset="-122"/>
                </a:endParaRPr>
              </a:p>
            </p:txBody>
          </p:sp>
          <p:sp>
            <p:nvSpPr>
              <p:cNvPr id="54" name="Freeform 280"/>
              <p:cNvSpPr/>
              <p:nvPr/>
            </p:nvSpPr>
            <p:spPr bwMode="auto">
              <a:xfrm>
                <a:off x="6020647" y="3240825"/>
                <a:ext cx="40119" cy="43371"/>
              </a:xfrm>
              <a:custGeom>
                <a:avLst/>
                <a:gdLst>
                  <a:gd name="T0" fmla="*/ 37 w 37"/>
                  <a:gd name="T1" fmla="*/ 40 h 40"/>
                  <a:gd name="T2" fmla="*/ 0 w 37"/>
                  <a:gd name="T3" fmla="*/ 40 h 40"/>
                  <a:gd name="T4" fmla="*/ 0 w 37"/>
                  <a:gd name="T5" fmla="*/ 0 h 40"/>
                  <a:gd name="T6" fmla="*/ 37 w 37"/>
                  <a:gd name="T7" fmla="*/ 0 h 40"/>
                  <a:gd name="T8" fmla="*/ 37 w 37"/>
                  <a:gd name="T9" fmla="*/ 40 h 40"/>
                  <a:gd name="T10" fmla="*/ 37 w 37"/>
                  <a:gd name="T11" fmla="*/ 40 h 40"/>
                </a:gdLst>
                <a:ahLst/>
                <a:cxnLst>
                  <a:cxn ang="0">
                    <a:pos x="T0" y="T1"/>
                  </a:cxn>
                  <a:cxn ang="0">
                    <a:pos x="T2" y="T3"/>
                  </a:cxn>
                  <a:cxn ang="0">
                    <a:pos x="T4" y="T5"/>
                  </a:cxn>
                  <a:cxn ang="0">
                    <a:pos x="T6" y="T7"/>
                  </a:cxn>
                  <a:cxn ang="0">
                    <a:pos x="T8" y="T9"/>
                  </a:cxn>
                  <a:cxn ang="0">
                    <a:pos x="T10" y="T11"/>
                  </a:cxn>
                </a:cxnLst>
                <a:rect l="0" t="0" r="r" b="b"/>
                <a:pathLst>
                  <a:path w="37" h="40">
                    <a:moveTo>
                      <a:pt x="37" y="40"/>
                    </a:moveTo>
                    <a:lnTo>
                      <a:pt x="0" y="40"/>
                    </a:lnTo>
                    <a:lnTo>
                      <a:pt x="0" y="0"/>
                    </a:lnTo>
                    <a:lnTo>
                      <a:pt x="37" y="0"/>
                    </a:lnTo>
                    <a:lnTo>
                      <a:pt x="37" y="40"/>
                    </a:lnTo>
                    <a:lnTo>
                      <a:pt x="37"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思源黑体 CN Normal" panose="020B0400000000000000" pitchFamily="34" charset="-122"/>
                  <a:ea typeface="思源黑体 CN Normal" panose="020B0400000000000000" pitchFamily="34" charset="-122"/>
                </a:endParaRPr>
              </a:p>
            </p:txBody>
          </p:sp>
          <p:sp>
            <p:nvSpPr>
              <p:cNvPr id="55" name="Freeform 281"/>
              <p:cNvSpPr/>
              <p:nvPr/>
            </p:nvSpPr>
            <p:spPr bwMode="auto">
              <a:xfrm>
                <a:off x="6428338" y="3210465"/>
                <a:ext cx="66142" cy="107344"/>
              </a:xfrm>
              <a:custGeom>
                <a:avLst/>
                <a:gdLst>
                  <a:gd name="T0" fmla="*/ 61 w 61"/>
                  <a:gd name="T1" fmla="*/ 49 h 99"/>
                  <a:gd name="T2" fmla="*/ 0 w 61"/>
                  <a:gd name="T3" fmla="*/ 99 h 99"/>
                  <a:gd name="T4" fmla="*/ 0 w 61"/>
                  <a:gd name="T5" fmla="*/ 0 h 99"/>
                  <a:gd name="T6" fmla="*/ 61 w 61"/>
                  <a:gd name="T7" fmla="*/ 49 h 99"/>
                </a:gdLst>
                <a:ahLst/>
                <a:cxnLst>
                  <a:cxn ang="0">
                    <a:pos x="T0" y="T1"/>
                  </a:cxn>
                  <a:cxn ang="0">
                    <a:pos x="T2" y="T3"/>
                  </a:cxn>
                  <a:cxn ang="0">
                    <a:pos x="T4" y="T5"/>
                  </a:cxn>
                  <a:cxn ang="0">
                    <a:pos x="T6" y="T7"/>
                  </a:cxn>
                </a:cxnLst>
                <a:rect l="0" t="0" r="r" b="b"/>
                <a:pathLst>
                  <a:path w="61" h="99">
                    <a:moveTo>
                      <a:pt x="61" y="49"/>
                    </a:moveTo>
                    <a:lnTo>
                      <a:pt x="0" y="99"/>
                    </a:lnTo>
                    <a:lnTo>
                      <a:pt x="0" y="0"/>
                    </a:lnTo>
                    <a:lnTo>
                      <a:pt x="61" y="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思源黑体 CN Normal" panose="020B0400000000000000" pitchFamily="34" charset="-122"/>
                  <a:ea typeface="思源黑体 CN Normal" panose="020B0400000000000000" pitchFamily="34" charset="-122"/>
                </a:endParaRPr>
              </a:p>
            </p:txBody>
          </p:sp>
          <p:sp>
            <p:nvSpPr>
              <p:cNvPr id="56" name="Freeform 282"/>
              <p:cNvSpPr/>
              <p:nvPr/>
            </p:nvSpPr>
            <p:spPr bwMode="auto">
              <a:xfrm>
                <a:off x="6394725" y="3240825"/>
                <a:ext cx="41203" cy="43371"/>
              </a:xfrm>
              <a:custGeom>
                <a:avLst/>
                <a:gdLst>
                  <a:gd name="T0" fmla="*/ 38 w 38"/>
                  <a:gd name="T1" fmla="*/ 40 h 40"/>
                  <a:gd name="T2" fmla="*/ 0 w 38"/>
                  <a:gd name="T3" fmla="*/ 40 h 40"/>
                  <a:gd name="T4" fmla="*/ 0 w 38"/>
                  <a:gd name="T5" fmla="*/ 0 h 40"/>
                  <a:gd name="T6" fmla="*/ 38 w 38"/>
                  <a:gd name="T7" fmla="*/ 0 h 40"/>
                  <a:gd name="T8" fmla="*/ 38 w 38"/>
                  <a:gd name="T9" fmla="*/ 40 h 40"/>
                  <a:gd name="T10" fmla="*/ 38 w 38"/>
                  <a:gd name="T11" fmla="*/ 40 h 40"/>
                </a:gdLst>
                <a:ahLst/>
                <a:cxnLst>
                  <a:cxn ang="0">
                    <a:pos x="T0" y="T1"/>
                  </a:cxn>
                  <a:cxn ang="0">
                    <a:pos x="T2" y="T3"/>
                  </a:cxn>
                  <a:cxn ang="0">
                    <a:pos x="T4" y="T5"/>
                  </a:cxn>
                  <a:cxn ang="0">
                    <a:pos x="T6" y="T7"/>
                  </a:cxn>
                  <a:cxn ang="0">
                    <a:pos x="T8" y="T9"/>
                  </a:cxn>
                  <a:cxn ang="0">
                    <a:pos x="T10" y="T11"/>
                  </a:cxn>
                </a:cxnLst>
                <a:rect l="0" t="0" r="r" b="b"/>
                <a:pathLst>
                  <a:path w="38" h="40">
                    <a:moveTo>
                      <a:pt x="38" y="40"/>
                    </a:moveTo>
                    <a:lnTo>
                      <a:pt x="0" y="40"/>
                    </a:lnTo>
                    <a:lnTo>
                      <a:pt x="0" y="0"/>
                    </a:lnTo>
                    <a:lnTo>
                      <a:pt x="38" y="0"/>
                    </a:lnTo>
                    <a:lnTo>
                      <a:pt x="38" y="40"/>
                    </a:lnTo>
                    <a:lnTo>
                      <a:pt x="38"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思源黑体 CN Normal" panose="020B0400000000000000" pitchFamily="34" charset="-122"/>
                  <a:ea typeface="思源黑体 CN Normal" panose="020B0400000000000000" pitchFamily="34" charset="-122"/>
                </a:endParaRPr>
              </a:p>
            </p:txBody>
          </p:sp>
          <p:sp>
            <p:nvSpPr>
              <p:cNvPr id="57" name="Freeform 283"/>
              <p:cNvSpPr/>
              <p:nvPr/>
            </p:nvSpPr>
            <p:spPr bwMode="auto">
              <a:xfrm>
                <a:off x="6173531" y="2994692"/>
                <a:ext cx="108428" cy="67226"/>
              </a:xfrm>
              <a:custGeom>
                <a:avLst/>
                <a:gdLst>
                  <a:gd name="T0" fmla="*/ 50 w 100"/>
                  <a:gd name="T1" fmla="*/ 0 h 62"/>
                  <a:gd name="T2" fmla="*/ 0 w 100"/>
                  <a:gd name="T3" fmla="*/ 62 h 62"/>
                  <a:gd name="T4" fmla="*/ 100 w 100"/>
                  <a:gd name="T5" fmla="*/ 62 h 62"/>
                  <a:gd name="T6" fmla="*/ 50 w 100"/>
                  <a:gd name="T7" fmla="*/ 0 h 62"/>
                </a:gdLst>
                <a:ahLst/>
                <a:cxnLst>
                  <a:cxn ang="0">
                    <a:pos x="T0" y="T1"/>
                  </a:cxn>
                  <a:cxn ang="0">
                    <a:pos x="T2" y="T3"/>
                  </a:cxn>
                  <a:cxn ang="0">
                    <a:pos x="T4" y="T5"/>
                  </a:cxn>
                  <a:cxn ang="0">
                    <a:pos x="T6" y="T7"/>
                  </a:cxn>
                </a:cxnLst>
                <a:rect l="0" t="0" r="r" b="b"/>
                <a:pathLst>
                  <a:path w="100" h="62">
                    <a:moveTo>
                      <a:pt x="50" y="0"/>
                    </a:moveTo>
                    <a:lnTo>
                      <a:pt x="0" y="62"/>
                    </a:lnTo>
                    <a:lnTo>
                      <a:pt x="100" y="62"/>
                    </a:lnTo>
                    <a:lnTo>
                      <a:pt x="5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思源黑体 CN Normal" panose="020B0400000000000000" pitchFamily="34" charset="-122"/>
                  <a:ea typeface="思源黑体 CN Normal" panose="020B0400000000000000" pitchFamily="34" charset="-122"/>
                </a:endParaRPr>
              </a:p>
            </p:txBody>
          </p:sp>
          <p:sp>
            <p:nvSpPr>
              <p:cNvPr id="58" name="Freeform 284"/>
              <p:cNvSpPr/>
              <p:nvPr/>
            </p:nvSpPr>
            <p:spPr bwMode="auto">
              <a:xfrm>
                <a:off x="6204975" y="3056497"/>
                <a:ext cx="43371" cy="41203"/>
              </a:xfrm>
              <a:custGeom>
                <a:avLst/>
                <a:gdLst>
                  <a:gd name="T0" fmla="*/ 40 w 40"/>
                  <a:gd name="T1" fmla="*/ 38 h 38"/>
                  <a:gd name="T2" fmla="*/ 0 w 40"/>
                  <a:gd name="T3" fmla="*/ 38 h 38"/>
                  <a:gd name="T4" fmla="*/ 0 w 40"/>
                  <a:gd name="T5" fmla="*/ 0 h 38"/>
                  <a:gd name="T6" fmla="*/ 40 w 40"/>
                  <a:gd name="T7" fmla="*/ 0 h 38"/>
                  <a:gd name="T8" fmla="*/ 40 w 40"/>
                  <a:gd name="T9" fmla="*/ 38 h 38"/>
                  <a:gd name="T10" fmla="*/ 40 w 40"/>
                  <a:gd name="T11" fmla="*/ 38 h 38"/>
                </a:gdLst>
                <a:ahLst/>
                <a:cxnLst>
                  <a:cxn ang="0">
                    <a:pos x="T0" y="T1"/>
                  </a:cxn>
                  <a:cxn ang="0">
                    <a:pos x="T2" y="T3"/>
                  </a:cxn>
                  <a:cxn ang="0">
                    <a:pos x="T4" y="T5"/>
                  </a:cxn>
                  <a:cxn ang="0">
                    <a:pos x="T6" y="T7"/>
                  </a:cxn>
                  <a:cxn ang="0">
                    <a:pos x="T8" y="T9"/>
                  </a:cxn>
                  <a:cxn ang="0">
                    <a:pos x="T10" y="T11"/>
                  </a:cxn>
                </a:cxnLst>
                <a:rect l="0" t="0" r="r" b="b"/>
                <a:pathLst>
                  <a:path w="40" h="38">
                    <a:moveTo>
                      <a:pt x="40" y="38"/>
                    </a:moveTo>
                    <a:lnTo>
                      <a:pt x="0" y="38"/>
                    </a:lnTo>
                    <a:lnTo>
                      <a:pt x="0" y="0"/>
                    </a:lnTo>
                    <a:lnTo>
                      <a:pt x="40" y="0"/>
                    </a:lnTo>
                    <a:lnTo>
                      <a:pt x="40" y="38"/>
                    </a:lnTo>
                    <a:lnTo>
                      <a:pt x="4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思源黑体 CN Normal" panose="020B0400000000000000" pitchFamily="34" charset="-122"/>
                  <a:ea typeface="思源黑体 CN Normal" panose="020B0400000000000000" pitchFamily="34" charset="-122"/>
                </a:endParaRPr>
              </a:p>
            </p:txBody>
          </p:sp>
          <p:sp>
            <p:nvSpPr>
              <p:cNvPr id="59" name="Freeform 285"/>
              <p:cNvSpPr/>
              <p:nvPr/>
            </p:nvSpPr>
            <p:spPr bwMode="auto">
              <a:xfrm>
                <a:off x="6173531" y="3464187"/>
                <a:ext cx="108428" cy="66142"/>
              </a:xfrm>
              <a:custGeom>
                <a:avLst/>
                <a:gdLst>
                  <a:gd name="T0" fmla="*/ 50 w 100"/>
                  <a:gd name="T1" fmla="*/ 61 h 61"/>
                  <a:gd name="T2" fmla="*/ 0 w 100"/>
                  <a:gd name="T3" fmla="*/ 0 h 61"/>
                  <a:gd name="T4" fmla="*/ 100 w 100"/>
                  <a:gd name="T5" fmla="*/ 0 h 61"/>
                  <a:gd name="T6" fmla="*/ 50 w 100"/>
                  <a:gd name="T7" fmla="*/ 61 h 61"/>
                </a:gdLst>
                <a:ahLst/>
                <a:cxnLst>
                  <a:cxn ang="0">
                    <a:pos x="T0" y="T1"/>
                  </a:cxn>
                  <a:cxn ang="0">
                    <a:pos x="T2" y="T3"/>
                  </a:cxn>
                  <a:cxn ang="0">
                    <a:pos x="T4" y="T5"/>
                  </a:cxn>
                  <a:cxn ang="0">
                    <a:pos x="T6" y="T7"/>
                  </a:cxn>
                </a:cxnLst>
                <a:rect l="0" t="0" r="r" b="b"/>
                <a:pathLst>
                  <a:path w="100" h="61">
                    <a:moveTo>
                      <a:pt x="50" y="61"/>
                    </a:moveTo>
                    <a:lnTo>
                      <a:pt x="0" y="0"/>
                    </a:lnTo>
                    <a:lnTo>
                      <a:pt x="100" y="0"/>
                    </a:lnTo>
                    <a:lnTo>
                      <a:pt x="50"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思源黑体 CN Normal" panose="020B0400000000000000" pitchFamily="34" charset="-122"/>
                  <a:ea typeface="思源黑体 CN Normal" panose="020B0400000000000000" pitchFamily="34" charset="-122"/>
                </a:endParaRPr>
              </a:p>
            </p:txBody>
          </p:sp>
          <p:sp>
            <p:nvSpPr>
              <p:cNvPr id="60" name="Freeform 286"/>
              <p:cNvSpPr/>
              <p:nvPr/>
            </p:nvSpPr>
            <p:spPr bwMode="auto">
              <a:xfrm>
                <a:off x="6204975" y="3430575"/>
                <a:ext cx="43371" cy="41203"/>
              </a:xfrm>
              <a:custGeom>
                <a:avLst/>
                <a:gdLst>
                  <a:gd name="T0" fmla="*/ 40 w 40"/>
                  <a:gd name="T1" fmla="*/ 38 h 38"/>
                  <a:gd name="T2" fmla="*/ 0 w 40"/>
                  <a:gd name="T3" fmla="*/ 38 h 38"/>
                  <a:gd name="T4" fmla="*/ 0 w 40"/>
                  <a:gd name="T5" fmla="*/ 0 h 38"/>
                  <a:gd name="T6" fmla="*/ 40 w 40"/>
                  <a:gd name="T7" fmla="*/ 0 h 38"/>
                  <a:gd name="T8" fmla="*/ 40 w 40"/>
                  <a:gd name="T9" fmla="*/ 38 h 38"/>
                  <a:gd name="T10" fmla="*/ 40 w 40"/>
                  <a:gd name="T11" fmla="*/ 38 h 38"/>
                </a:gdLst>
                <a:ahLst/>
                <a:cxnLst>
                  <a:cxn ang="0">
                    <a:pos x="T0" y="T1"/>
                  </a:cxn>
                  <a:cxn ang="0">
                    <a:pos x="T2" y="T3"/>
                  </a:cxn>
                  <a:cxn ang="0">
                    <a:pos x="T4" y="T5"/>
                  </a:cxn>
                  <a:cxn ang="0">
                    <a:pos x="T6" y="T7"/>
                  </a:cxn>
                  <a:cxn ang="0">
                    <a:pos x="T8" y="T9"/>
                  </a:cxn>
                  <a:cxn ang="0">
                    <a:pos x="T10" y="T11"/>
                  </a:cxn>
                </a:cxnLst>
                <a:rect l="0" t="0" r="r" b="b"/>
                <a:pathLst>
                  <a:path w="40" h="38">
                    <a:moveTo>
                      <a:pt x="40" y="38"/>
                    </a:moveTo>
                    <a:lnTo>
                      <a:pt x="0" y="38"/>
                    </a:lnTo>
                    <a:lnTo>
                      <a:pt x="0" y="0"/>
                    </a:lnTo>
                    <a:lnTo>
                      <a:pt x="40" y="0"/>
                    </a:lnTo>
                    <a:lnTo>
                      <a:pt x="40" y="38"/>
                    </a:lnTo>
                    <a:lnTo>
                      <a:pt x="4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思源黑体 CN Normal" panose="020B0400000000000000" pitchFamily="34" charset="-122"/>
                  <a:ea typeface="思源黑体 CN Normal" panose="020B0400000000000000" pitchFamily="34" charset="-122"/>
                </a:endParaRPr>
              </a:p>
            </p:txBody>
          </p:sp>
          <p:sp>
            <p:nvSpPr>
              <p:cNvPr id="61" name="Freeform 287"/>
              <p:cNvSpPr/>
              <p:nvPr/>
            </p:nvSpPr>
            <p:spPr bwMode="auto">
              <a:xfrm>
                <a:off x="6037996" y="3073845"/>
                <a:ext cx="84574" cy="84574"/>
              </a:xfrm>
              <a:custGeom>
                <a:avLst/>
                <a:gdLst>
                  <a:gd name="T0" fmla="*/ 0 w 78"/>
                  <a:gd name="T1" fmla="*/ 0 h 78"/>
                  <a:gd name="T2" fmla="*/ 7 w 78"/>
                  <a:gd name="T3" fmla="*/ 78 h 78"/>
                  <a:gd name="T4" fmla="*/ 78 w 78"/>
                  <a:gd name="T5" fmla="*/ 7 h 78"/>
                  <a:gd name="T6" fmla="*/ 0 w 78"/>
                  <a:gd name="T7" fmla="*/ 0 h 78"/>
                </a:gdLst>
                <a:ahLst/>
                <a:cxnLst>
                  <a:cxn ang="0">
                    <a:pos x="T0" y="T1"/>
                  </a:cxn>
                  <a:cxn ang="0">
                    <a:pos x="T2" y="T3"/>
                  </a:cxn>
                  <a:cxn ang="0">
                    <a:pos x="T4" y="T5"/>
                  </a:cxn>
                  <a:cxn ang="0">
                    <a:pos x="T6" y="T7"/>
                  </a:cxn>
                </a:cxnLst>
                <a:rect l="0" t="0" r="r" b="b"/>
                <a:pathLst>
                  <a:path w="78" h="78">
                    <a:moveTo>
                      <a:pt x="0" y="0"/>
                    </a:moveTo>
                    <a:lnTo>
                      <a:pt x="7" y="78"/>
                    </a:lnTo>
                    <a:lnTo>
                      <a:pt x="78" y="7"/>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思源黑体 CN Normal" panose="020B0400000000000000" pitchFamily="34" charset="-122"/>
                  <a:ea typeface="思源黑体 CN Normal" panose="020B0400000000000000" pitchFamily="34" charset="-122"/>
                </a:endParaRPr>
              </a:p>
            </p:txBody>
          </p:sp>
          <p:sp>
            <p:nvSpPr>
              <p:cNvPr id="62" name="Freeform 288"/>
              <p:cNvSpPr/>
              <p:nvPr/>
            </p:nvSpPr>
            <p:spPr bwMode="auto">
              <a:xfrm>
                <a:off x="6064018" y="3099868"/>
                <a:ext cx="61805" cy="61805"/>
              </a:xfrm>
              <a:custGeom>
                <a:avLst/>
                <a:gdLst>
                  <a:gd name="T0" fmla="*/ 28 w 57"/>
                  <a:gd name="T1" fmla="*/ 57 h 57"/>
                  <a:gd name="T2" fmla="*/ 0 w 57"/>
                  <a:gd name="T3" fmla="*/ 31 h 57"/>
                  <a:gd name="T4" fmla="*/ 31 w 57"/>
                  <a:gd name="T5" fmla="*/ 0 h 57"/>
                  <a:gd name="T6" fmla="*/ 57 w 57"/>
                  <a:gd name="T7" fmla="*/ 28 h 57"/>
                  <a:gd name="T8" fmla="*/ 28 w 57"/>
                  <a:gd name="T9" fmla="*/ 57 h 57"/>
                  <a:gd name="T10" fmla="*/ 28 w 57"/>
                  <a:gd name="T11" fmla="*/ 57 h 57"/>
                </a:gdLst>
                <a:ahLst/>
                <a:cxnLst>
                  <a:cxn ang="0">
                    <a:pos x="T0" y="T1"/>
                  </a:cxn>
                  <a:cxn ang="0">
                    <a:pos x="T2" y="T3"/>
                  </a:cxn>
                  <a:cxn ang="0">
                    <a:pos x="T4" y="T5"/>
                  </a:cxn>
                  <a:cxn ang="0">
                    <a:pos x="T6" y="T7"/>
                  </a:cxn>
                  <a:cxn ang="0">
                    <a:pos x="T8" y="T9"/>
                  </a:cxn>
                  <a:cxn ang="0">
                    <a:pos x="T10" y="T11"/>
                  </a:cxn>
                </a:cxnLst>
                <a:rect l="0" t="0" r="r" b="b"/>
                <a:pathLst>
                  <a:path w="57" h="57">
                    <a:moveTo>
                      <a:pt x="28" y="57"/>
                    </a:moveTo>
                    <a:lnTo>
                      <a:pt x="0" y="31"/>
                    </a:lnTo>
                    <a:lnTo>
                      <a:pt x="31" y="0"/>
                    </a:lnTo>
                    <a:lnTo>
                      <a:pt x="57" y="28"/>
                    </a:lnTo>
                    <a:lnTo>
                      <a:pt x="28" y="57"/>
                    </a:lnTo>
                    <a:lnTo>
                      <a:pt x="28"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思源黑体 CN Normal" panose="020B0400000000000000" pitchFamily="34" charset="-122"/>
                  <a:ea typeface="思源黑体 CN Normal" panose="020B0400000000000000" pitchFamily="34" charset="-122"/>
                </a:endParaRPr>
              </a:p>
            </p:txBody>
          </p:sp>
          <p:sp>
            <p:nvSpPr>
              <p:cNvPr id="63" name="Freeform 289"/>
              <p:cNvSpPr/>
              <p:nvPr/>
            </p:nvSpPr>
            <p:spPr bwMode="auto">
              <a:xfrm>
                <a:off x="6330752" y="3366602"/>
                <a:ext cx="86743" cy="86743"/>
              </a:xfrm>
              <a:custGeom>
                <a:avLst/>
                <a:gdLst>
                  <a:gd name="T0" fmla="*/ 80 w 80"/>
                  <a:gd name="T1" fmla="*/ 80 h 80"/>
                  <a:gd name="T2" fmla="*/ 0 w 80"/>
                  <a:gd name="T3" fmla="*/ 71 h 80"/>
                  <a:gd name="T4" fmla="*/ 71 w 80"/>
                  <a:gd name="T5" fmla="*/ 0 h 80"/>
                  <a:gd name="T6" fmla="*/ 80 w 80"/>
                  <a:gd name="T7" fmla="*/ 80 h 80"/>
                </a:gdLst>
                <a:ahLst/>
                <a:cxnLst>
                  <a:cxn ang="0">
                    <a:pos x="T0" y="T1"/>
                  </a:cxn>
                  <a:cxn ang="0">
                    <a:pos x="T2" y="T3"/>
                  </a:cxn>
                  <a:cxn ang="0">
                    <a:pos x="T4" y="T5"/>
                  </a:cxn>
                  <a:cxn ang="0">
                    <a:pos x="T6" y="T7"/>
                  </a:cxn>
                </a:cxnLst>
                <a:rect l="0" t="0" r="r" b="b"/>
                <a:pathLst>
                  <a:path w="80" h="80">
                    <a:moveTo>
                      <a:pt x="80" y="80"/>
                    </a:moveTo>
                    <a:lnTo>
                      <a:pt x="0" y="71"/>
                    </a:lnTo>
                    <a:lnTo>
                      <a:pt x="71" y="0"/>
                    </a:lnTo>
                    <a:lnTo>
                      <a:pt x="80" y="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思源黑体 CN Normal" panose="020B0400000000000000" pitchFamily="34" charset="-122"/>
                  <a:ea typeface="思源黑体 CN Normal" panose="020B0400000000000000" pitchFamily="34" charset="-122"/>
                </a:endParaRPr>
              </a:p>
            </p:txBody>
          </p:sp>
          <p:sp>
            <p:nvSpPr>
              <p:cNvPr id="64" name="Freeform 290"/>
              <p:cNvSpPr/>
              <p:nvPr/>
            </p:nvSpPr>
            <p:spPr bwMode="auto">
              <a:xfrm>
                <a:off x="6327500" y="3364433"/>
                <a:ext cx="61805" cy="60720"/>
              </a:xfrm>
              <a:custGeom>
                <a:avLst/>
                <a:gdLst>
                  <a:gd name="T0" fmla="*/ 29 w 57"/>
                  <a:gd name="T1" fmla="*/ 56 h 56"/>
                  <a:gd name="T2" fmla="*/ 0 w 57"/>
                  <a:gd name="T3" fmla="*/ 30 h 56"/>
                  <a:gd name="T4" fmla="*/ 31 w 57"/>
                  <a:gd name="T5" fmla="*/ 0 h 56"/>
                  <a:gd name="T6" fmla="*/ 57 w 57"/>
                  <a:gd name="T7" fmla="*/ 28 h 56"/>
                  <a:gd name="T8" fmla="*/ 29 w 57"/>
                  <a:gd name="T9" fmla="*/ 56 h 56"/>
                  <a:gd name="T10" fmla="*/ 29 w 57"/>
                  <a:gd name="T11" fmla="*/ 56 h 56"/>
                </a:gdLst>
                <a:ahLst/>
                <a:cxnLst>
                  <a:cxn ang="0">
                    <a:pos x="T0" y="T1"/>
                  </a:cxn>
                  <a:cxn ang="0">
                    <a:pos x="T2" y="T3"/>
                  </a:cxn>
                  <a:cxn ang="0">
                    <a:pos x="T4" y="T5"/>
                  </a:cxn>
                  <a:cxn ang="0">
                    <a:pos x="T6" y="T7"/>
                  </a:cxn>
                  <a:cxn ang="0">
                    <a:pos x="T8" y="T9"/>
                  </a:cxn>
                  <a:cxn ang="0">
                    <a:pos x="T10" y="T11"/>
                  </a:cxn>
                </a:cxnLst>
                <a:rect l="0" t="0" r="r" b="b"/>
                <a:pathLst>
                  <a:path w="57" h="56">
                    <a:moveTo>
                      <a:pt x="29" y="56"/>
                    </a:moveTo>
                    <a:lnTo>
                      <a:pt x="0" y="30"/>
                    </a:lnTo>
                    <a:lnTo>
                      <a:pt x="31" y="0"/>
                    </a:lnTo>
                    <a:lnTo>
                      <a:pt x="57" y="28"/>
                    </a:lnTo>
                    <a:lnTo>
                      <a:pt x="29" y="56"/>
                    </a:lnTo>
                    <a:lnTo>
                      <a:pt x="29"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思源黑体 CN Normal" panose="020B0400000000000000" pitchFamily="34" charset="-122"/>
                  <a:ea typeface="思源黑体 CN Normal" panose="020B0400000000000000" pitchFamily="34" charset="-122"/>
                </a:endParaRPr>
              </a:p>
            </p:txBody>
          </p:sp>
          <p:sp>
            <p:nvSpPr>
              <p:cNvPr id="65" name="Freeform 291"/>
              <p:cNvSpPr/>
              <p:nvPr/>
            </p:nvSpPr>
            <p:spPr bwMode="auto">
              <a:xfrm>
                <a:off x="6330752" y="3073845"/>
                <a:ext cx="86743" cy="84574"/>
              </a:xfrm>
              <a:custGeom>
                <a:avLst/>
                <a:gdLst>
                  <a:gd name="T0" fmla="*/ 80 w 80"/>
                  <a:gd name="T1" fmla="*/ 0 h 78"/>
                  <a:gd name="T2" fmla="*/ 0 w 80"/>
                  <a:gd name="T3" fmla="*/ 7 h 78"/>
                  <a:gd name="T4" fmla="*/ 71 w 80"/>
                  <a:gd name="T5" fmla="*/ 78 h 78"/>
                  <a:gd name="T6" fmla="*/ 80 w 80"/>
                  <a:gd name="T7" fmla="*/ 0 h 78"/>
                </a:gdLst>
                <a:ahLst/>
                <a:cxnLst>
                  <a:cxn ang="0">
                    <a:pos x="T0" y="T1"/>
                  </a:cxn>
                  <a:cxn ang="0">
                    <a:pos x="T2" y="T3"/>
                  </a:cxn>
                  <a:cxn ang="0">
                    <a:pos x="T4" y="T5"/>
                  </a:cxn>
                  <a:cxn ang="0">
                    <a:pos x="T6" y="T7"/>
                  </a:cxn>
                </a:cxnLst>
                <a:rect l="0" t="0" r="r" b="b"/>
                <a:pathLst>
                  <a:path w="80" h="78">
                    <a:moveTo>
                      <a:pt x="80" y="0"/>
                    </a:moveTo>
                    <a:lnTo>
                      <a:pt x="0" y="7"/>
                    </a:lnTo>
                    <a:lnTo>
                      <a:pt x="71" y="78"/>
                    </a:lnTo>
                    <a:lnTo>
                      <a:pt x="8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思源黑体 CN Normal" panose="020B0400000000000000" pitchFamily="34" charset="-122"/>
                  <a:ea typeface="思源黑体 CN Normal" panose="020B0400000000000000" pitchFamily="34" charset="-122"/>
                </a:endParaRPr>
              </a:p>
            </p:txBody>
          </p:sp>
          <p:sp>
            <p:nvSpPr>
              <p:cNvPr id="66" name="Freeform 292"/>
              <p:cNvSpPr/>
              <p:nvPr/>
            </p:nvSpPr>
            <p:spPr bwMode="auto">
              <a:xfrm>
                <a:off x="6327500" y="3099868"/>
                <a:ext cx="61805" cy="61805"/>
              </a:xfrm>
              <a:custGeom>
                <a:avLst/>
                <a:gdLst>
                  <a:gd name="T0" fmla="*/ 31 w 57"/>
                  <a:gd name="T1" fmla="*/ 57 h 57"/>
                  <a:gd name="T2" fmla="*/ 0 w 57"/>
                  <a:gd name="T3" fmla="*/ 28 h 57"/>
                  <a:gd name="T4" fmla="*/ 29 w 57"/>
                  <a:gd name="T5" fmla="*/ 0 h 57"/>
                  <a:gd name="T6" fmla="*/ 57 w 57"/>
                  <a:gd name="T7" fmla="*/ 31 h 57"/>
                  <a:gd name="T8" fmla="*/ 31 w 57"/>
                  <a:gd name="T9" fmla="*/ 57 h 57"/>
                  <a:gd name="T10" fmla="*/ 31 w 57"/>
                  <a:gd name="T11" fmla="*/ 57 h 57"/>
                </a:gdLst>
                <a:ahLst/>
                <a:cxnLst>
                  <a:cxn ang="0">
                    <a:pos x="T0" y="T1"/>
                  </a:cxn>
                  <a:cxn ang="0">
                    <a:pos x="T2" y="T3"/>
                  </a:cxn>
                  <a:cxn ang="0">
                    <a:pos x="T4" y="T5"/>
                  </a:cxn>
                  <a:cxn ang="0">
                    <a:pos x="T6" y="T7"/>
                  </a:cxn>
                  <a:cxn ang="0">
                    <a:pos x="T8" y="T9"/>
                  </a:cxn>
                  <a:cxn ang="0">
                    <a:pos x="T10" y="T11"/>
                  </a:cxn>
                </a:cxnLst>
                <a:rect l="0" t="0" r="r" b="b"/>
                <a:pathLst>
                  <a:path w="57" h="57">
                    <a:moveTo>
                      <a:pt x="31" y="57"/>
                    </a:moveTo>
                    <a:lnTo>
                      <a:pt x="0" y="28"/>
                    </a:lnTo>
                    <a:lnTo>
                      <a:pt x="29" y="0"/>
                    </a:lnTo>
                    <a:lnTo>
                      <a:pt x="57" y="31"/>
                    </a:lnTo>
                    <a:lnTo>
                      <a:pt x="31" y="57"/>
                    </a:lnTo>
                    <a:lnTo>
                      <a:pt x="31"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思源黑体 CN Normal" panose="020B0400000000000000" pitchFamily="34" charset="-122"/>
                  <a:ea typeface="思源黑体 CN Normal" panose="020B0400000000000000" pitchFamily="34" charset="-122"/>
                </a:endParaRPr>
              </a:p>
            </p:txBody>
          </p:sp>
          <p:sp>
            <p:nvSpPr>
              <p:cNvPr id="67" name="Freeform 293"/>
              <p:cNvSpPr/>
              <p:nvPr/>
            </p:nvSpPr>
            <p:spPr bwMode="auto">
              <a:xfrm>
                <a:off x="6037996" y="3366602"/>
                <a:ext cx="84574" cy="86743"/>
              </a:xfrm>
              <a:custGeom>
                <a:avLst/>
                <a:gdLst>
                  <a:gd name="T0" fmla="*/ 0 w 78"/>
                  <a:gd name="T1" fmla="*/ 80 h 80"/>
                  <a:gd name="T2" fmla="*/ 7 w 78"/>
                  <a:gd name="T3" fmla="*/ 0 h 80"/>
                  <a:gd name="T4" fmla="*/ 78 w 78"/>
                  <a:gd name="T5" fmla="*/ 71 h 80"/>
                  <a:gd name="T6" fmla="*/ 0 w 78"/>
                  <a:gd name="T7" fmla="*/ 80 h 80"/>
                </a:gdLst>
                <a:ahLst/>
                <a:cxnLst>
                  <a:cxn ang="0">
                    <a:pos x="T0" y="T1"/>
                  </a:cxn>
                  <a:cxn ang="0">
                    <a:pos x="T2" y="T3"/>
                  </a:cxn>
                  <a:cxn ang="0">
                    <a:pos x="T4" y="T5"/>
                  </a:cxn>
                  <a:cxn ang="0">
                    <a:pos x="T6" y="T7"/>
                  </a:cxn>
                </a:cxnLst>
                <a:rect l="0" t="0" r="r" b="b"/>
                <a:pathLst>
                  <a:path w="78" h="80">
                    <a:moveTo>
                      <a:pt x="0" y="80"/>
                    </a:moveTo>
                    <a:lnTo>
                      <a:pt x="7" y="0"/>
                    </a:lnTo>
                    <a:lnTo>
                      <a:pt x="78" y="71"/>
                    </a:lnTo>
                    <a:lnTo>
                      <a:pt x="0" y="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思源黑体 CN Normal" panose="020B0400000000000000" pitchFamily="34" charset="-122"/>
                  <a:ea typeface="思源黑体 CN Normal" panose="020B0400000000000000" pitchFamily="34" charset="-122"/>
                </a:endParaRPr>
              </a:p>
            </p:txBody>
          </p:sp>
          <p:sp>
            <p:nvSpPr>
              <p:cNvPr id="68" name="Freeform 294"/>
              <p:cNvSpPr/>
              <p:nvPr/>
            </p:nvSpPr>
            <p:spPr bwMode="auto">
              <a:xfrm>
                <a:off x="6064018" y="3364433"/>
                <a:ext cx="61805" cy="60720"/>
              </a:xfrm>
              <a:custGeom>
                <a:avLst/>
                <a:gdLst>
                  <a:gd name="T0" fmla="*/ 31 w 57"/>
                  <a:gd name="T1" fmla="*/ 56 h 56"/>
                  <a:gd name="T2" fmla="*/ 0 w 57"/>
                  <a:gd name="T3" fmla="*/ 28 h 56"/>
                  <a:gd name="T4" fmla="*/ 28 w 57"/>
                  <a:gd name="T5" fmla="*/ 0 h 56"/>
                  <a:gd name="T6" fmla="*/ 57 w 57"/>
                  <a:gd name="T7" fmla="*/ 30 h 56"/>
                  <a:gd name="T8" fmla="*/ 31 w 57"/>
                  <a:gd name="T9" fmla="*/ 56 h 56"/>
                  <a:gd name="T10" fmla="*/ 31 w 57"/>
                  <a:gd name="T11" fmla="*/ 56 h 56"/>
                </a:gdLst>
                <a:ahLst/>
                <a:cxnLst>
                  <a:cxn ang="0">
                    <a:pos x="T0" y="T1"/>
                  </a:cxn>
                  <a:cxn ang="0">
                    <a:pos x="T2" y="T3"/>
                  </a:cxn>
                  <a:cxn ang="0">
                    <a:pos x="T4" y="T5"/>
                  </a:cxn>
                  <a:cxn ang="0">
                    <a:pos x="T6" y="T7"/>
                  </a:cxn>
                  <a:cxn ang="0">
                    <a:pos x="T8" y="T9"/>
                  </a:cxn>
                  <a:cxn ang="0">
                    <a:pos x="T10" y="T11"/>
                  </a:cxn>
                </a:cxnLst>
                <a:rect l="0" t="0" r="r" b="b"/>
                <a:pathLst>
                  <a:path w="57" h="56">
                    <a:moveTo>
                      <a:pt x="31" y="56"/>
                    </a:moveTo>
                    <a:lnTo>
                      <a:pt x="0" y="28"/>
                    </a:lnTo>
                    <a:lnTo>
                      <a:pt x="28" y="0"/>
                    </a:lnTo>
                    <a:lnTo>
                      <a:pt x="57" y="30"/>
                    </a:lnTo>
                    <a:lnTo>
                      <a:pt x="31" y="56"/>
                    </a:lnTo>
                    <a:lnTo>
                      <a:pt x="31"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思源黑体 CN Normal" panose="020B0400000000000000" pitchFamily="34" charset="-122"/>
                  <a:ea typeface="思源黑体 CN Normal" panose="020B0400000000000000" pitchFamily="34" charset="-122"/>
                </a:endParaRPr>
              </a:p>
            </p:txBody>
          </p:sp>
        </p:grpSp>
        <p:sp>
          <p:nvSpPr>
            <p:cNvPr id="27" name="文本框 26"/>
            <p:cNvSpPr txBox="1"/>
            <p:nvPr/>
          </p:nvSpPr>
          <p:spPr bwMode="auto">
            <a:xfrm>
              <a:off x="2006232" y="2679692"/>
              <a:ext cx="1922797" cy="338554"/>
            </a:xfrm>
            <a:prstGeom prst="rect">
              <a:avLst/>
            </a:prstGeom>
            <a:noFill/>
          </p:spPr>
          <p:txBody>
            <a:bodyPr wrap="square">
              <a:spAutoFit/>
            </a:bodyPr>
            <a:lstStyle>
              <a:defPPr>
                <a:defRPr lang="zh-CN"/>
              </a:defPPr>
              <a:lvl1pPr algn="r">
                <a:defRPr sz="2000" spc="100">
                  <a:solidFill>
                    <a:schemeClr val="bg1"/>
                  </a:solidFill>
                  <a:latin typeface="造字工房悦黑（非商用）常规体" pitchFamily="50" charset="-122"/>
                  <a:ea typeface="造字工房悦黑（非商用）常规体" pitchFamily="50" charset="-122"/>
                </a:defRPr>
              </a:lvl1pPr>
            </a:lstStyle>
            <a:p>
              <a:pPr algn="ctr"/>
              <a:r>
                <a:rPr lang="zh-CN" altLang="en-US" sz="1600" dirty="0">
                  <a:latin typeface="思源黑体 CN Normal" panose="020B0400000000000000" pitchFamily="34" charset="-122"/>
                  <a:ea typeface="思源黑体 CN Normal" panose="020B0400000000000000" pitchFamily="34" charset="-122"/>
                </a:rPr>
                <a:t>在此添加标题</a:t>
              </a:r>
              <a:endParaRPr lang="zh-CN" altLang="en-US" sz="1600" dirty="0">
                <a:latin typeface="思源黑体 CN Normal" panose="020B0400000000000000" pitchFamily="34" charset="-122"/>
                <a:ea typeface="思源黑体 CN Normal" panose="020B0400000000000000" pitchFamily="34" charset="-122"/>
              </a:endParaRPr>
            </a:p>
          </p:txBody>
        </p:sp>
        <p:sp>
          <p:nvSpPr>
            <p:cNvPr id="28" name="文本框 27"/>
            <p:cNvSpPr txBox="1"/>
            <p:nvPr/>
          </p:nvSpPr>
          <p:spPr bwMode="auto">
            <a:xfrm>
              <a:off x="4142611" y="2679692"/>
              <a:ext cx="1922797" cy="338554"/>
            </a:xfrm>
            <a:prstGeom prst="rect">
              <a:avLst/>
            </a:prstGeom>
            <a:noFill/>
          </p:spPr>
          <p:txBody>
            <a:bodyPr wrap="square">
              <a:spAutoFit/>
            </a:bodyPr>
            <a:lstStyle>
              <a:defPPr>
                <a:defRPr lang="zh-CN"/>
              </a:defPPr>
              <a:lvl1pPr algn="ctr">
                <a:defRPr spc="100">
                  <a:solidFill>
                    <a:schemeClr val="bg1"/>
                  </a:solidFill>
                  <a:latin typeface="造字工房悦黑（非商用）常规体" pitchFamily="50" charset="-122"/>
                  <a:ea typeface="造字工房悦黑（非商用）常规体" pitchFamily="50" charset="-122"/>
                </a:defRPr>
              </a:lvl1pPr>
            </a:lstStyle>
            <a:p>
              <a:r>
                <a:rPr lang="zh-CN" altLang="en-US" sz="1600" dirty="0">
                  <a:latin typeface="思源黑体 CN Normal" panose="020B0400000000000000" pitchFamily="34" charset="-122"/>
                  <a:ea typeface="思源黑体 CN Normal" panose="020B0400000000000000" pitchFamily="34" charset="-122"/>
                </a:rPr>
                <a:t>在此添加标题</a:t>
              </a:r>
              <a:endParaRPr lang="zh-CN" altLang="en-US" sz="1600" dirty="0">
                <a:latin typeface="思源黑体 CN Normal" panose="020B0400000000000000" pitchFamily="34" charset="-122"/>
                <a:ea typeface="思源黑体 CN Normal" panose="020B0400000000000000" pitchFamily="34" charset="-122"/>
              </a:endParaRPr>
            </a:p>
          </p:txBody>
        </p:sp>
        <p:sp>
          <p:nvSpPr>
            <p:cNvPr id="29" name="文本框 28"/>
            <p:cNvSpPr txBox="1"/>
            <p:nvPr/>
          </p:nvSpPr>
          <p:spPr bwMode="auto">
            <a:xfrm>
              <a:off x="6262467" y="2679692"/>
              <a:ext cx="1922797" cy="338554"/>
            </a:xfrm>
            <a:prstGeom prst="rect">
              <a:avLst/>
            </a:prstGeom>
            <a:noFill/>
          </p:spPr>
          <p:txBody>
            <a:bodyPr wrap="square">
              <a:spAutoFit/>
            </a:bodyPr>
            <a:lstStyle>
              <a:defPPr>
                <a:defRPr lang="zh-CN"/>
              </a:defPPr>
              <a:lvl1pPr algn="ctr">
                <a:defRPr spc="100">
                  <a:solidFill>
                    <a:schemeClr val="bg1"/>
                  </a:solidFill>
                  <a:latin typeface="造字工房悦黑（非商用）常规体" pitchFamily="50" charset="-122"/>
                  <a:ea typeface="造字工房悦黑（非商用）常规体" pitchFamily="50" charset="-122"/>
                </a:defRPr>
              </a:lvl1pPr>
            </a:lstStyle>
            <a:p>
              <a:r>
                <a:rPr lang="zh-CN" altLang="en-US" sz="1600" dirty="0">
                  <a:latin typeface="思源黑体 CN Normal" panose="020B0400000000000000" pitchFamily="34" charset="-122"/>
                  <a:ea typeface="思源黑体 CN Normal" panose="020B0400000000000000" pitchFamily="34" charset="-122"/>
                </a:rPr>
                <a:t>在此添加标题</a:t>
              </a:r>
              <a:endParaRPr lang="zh-CN" altLang="en-US" sz="1600" dirty="0">
                <a:latin typeface="思源黑体 CN Normal" panose="020B0400000000000000" pitchFamily="34" charset="-122"/>
                <a:ea typeface="思源黑体 CN Normal" panose="020B0400000000000000" pitchFamily="34" charset="-122"/>
              </a:endParaRPr>
            </a:p>
          </p:txBody>
        </p:sp>
        <p:sp>
          <p:nvSpPr>
            <p:cNvPr id="30" name="文本框 29"/>
            <p:cNvSpPr txBox="1"/>
            <p:nvPr/>
          </p:nvSpPr>
          <p:spPr bwMode="auto">
            <a:xfrm>
              <a:off x="8393024" y="2679692"/>
              <a:ext cx="1922797" cy="338554"/>
            </a:xfrm>
            <a:prstGeom prst="rect">
              <a:avLst/>
            </a:prstGeom>
            <a:noFill/>
          </p:spPr>
          <p:txBody>
            <a:bodyPr wrap="square">
              <a:spAutoFit/>
            </a:bodyPr>
            <a:lstStyle>
              <a:defPPr>
                <a:defRPr lang="zh-CN"/>
              </a:defPPr>
              <a:lvl1pPr algn="ctr">
                <a:defRPr spc="100">
                  <a:solidFill>
                    <a:schemeClr val="bg1"/>
                  </a:solidFill>
                  <a:latin typeface="造字工房悦黑（非商用）常规体" pitchFamily="50" charset="-122"/>
                  <a:ea typeface="造字工房悦黑（非商用）常规体" pitchFamily="50" charset="-122"/>
                </a:defRPr>
              </a:lvl1pPr>
            </a:lstStyle>
            <a:p>
              <a:r>
                <a:rPr lang="zh-CN" altLang="en-US" sz="1600" dirty="0">
                  <a:latin typeface="思源黑体 CN Normal" panose="020B0400000000000000" pitchFamily="34" charset="-122"/>
                  <a:ea typeface="思源黑体 CN Normal" panose="020B0400000000000000" pitchFamily="34" charset="-122"/>
                </a:rPr>
                <a:t>在此添加标题</a:t>
              </a:r>
              <a:endParaRPr lang="zh-CN" altLang="en-US" sz="1600" dirty="0">
                <a:latin typeface="思源黑体 CN Normal" panose="020B0400000000000000" pitchFamily="34" charset="-122"/>
                <a:ea typeface="思源黑体 CN Normal" panose="020B0400000000000000"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223544" y="1700808"/>
            <a:ext cx="3735388" cy="3684588"/>
            <a:chOff x="4223544" y="1700808"/>
            <a:chExt cx="3735388" cy="3684588"/>
          </a:xfrm>
        </p:grpSpPr>
        <p:sp>
          <p:nvSpPr>
            <p:cNvPr id="3" name="Freeform 8"/>
            <p:cNvSpPr/>
            <p:nvPr/>
          </p:nvSpPr>
          <p:spPr bwMode="auto">
            <a:xfrm>
              <a:off x="6177757" y="1700808"/>
              <a:ext cx="1741488" cy="1752600"/>
            </a:xfrm>
            <a:custGeom>
              <a:avLst/>
              <a:gdLst>
                <a:gd name="T0" fmla="*/ 545 w 1097"/>
                <a:gd name="T1" fmla="*/ 0 h 1104"/>
                <a:gd name="T2" fmla="*/ 1097 w 1097"/>
                <a:gd name="T3" fmla="*/ 552 h 1104"/>
                <a:gd name="T4" fmla="*/ 545 w 1097"/>
                <a:gd name="T5" fmla="*/ 1104 h 1104"/>
                <a:gd name="T6" fmla="*/ 0 w 1097"/>
                <a:gd name="T7" fmla="*/ 552 h 1104"/>
                <a:gd name="T8" fmla="*/ 545 w 1097"/>
                <a:gd name="T9" fmla="*/ 0 h 1104"/>
              </a:gdLst>
              <a:ahLst/>
              <a:cxnLst>
                <a:cxn ang="0">
                  <a:pos x="T0" y="T1"/>
                </a:cxn>
                <a:cxn ang="0">
                  <a:pos x="T2" y="T3"/>
                </a:cxn>
                <a:cxn ang="0">
                  <a:pos x="T4" y="T5"/>
                </a:cxn>
                <a:cxn ang="0">
                  <a:pos x="T6" y="T7"/>
                </a:cxn>
                <a:cxn ang="0">
                  <a:pos x="T8" y="T9"/>
                </a:cxn>
              </a:cxnLst>
              <a:rect l="0" t="0" r="r" b="b"/>
              <a:pathLst>
                <a:path w="1097" h="1104">
                  <a:moveTo>
                    <a:pt x="545" y="0"/>
                  </a:moveTo>
                  <a:lnTo>
                    <a:pt x="1097" y="552"/>
                  </a:lnTo>
                  <a:lnTo>
                    <a:pt x="545" y="1104"/>
                  </a:lnTo>
                  <a:lnTo>
                    <a:pt x="0" y="552"/>
                  </a:lnTo>
                  <a:lnTo>
                    <a:pt x="545" y="0"/>
                  </a:lnTo>
                  <a:close/>
                </a:path>
              </a:pathLst>
            </a:custGeom>
            <a:blipFill dpi="0" rotWithShape="1">
              <a:blip r:embed="rId1" cstate="print">
                <a:extLst>
                  <a:ext uri="{28A0092B-C50C-407E-A947-70E740481C1C}">
                    <a14:useLocalDpi xmlns:a14="http://schemas.microsoft.com/office/drawing/2010/main" val="0"/>
                  </a:ext>
                </a:extLst>
              </a:blip>
              <a:srcRect/>
              <a:stretch>
                <a:fillRect/>
              </a:stretch>
            </a:blipFill>
            <a:ln w="13" cap="flat">
              <a:noFill/>
              <a:prstDash val="solid"/>
              <a:miter lim="800000"/>
            </a:ln>
          </p:spPr>
          <p:txBody>
            <a:bodyPr vert="horz" wrap="square" lIns="91440" tIns="45720" rIns="91440" bIns="45720" numCol="1" anchor="t" anchorCtr="0" compatLnSpc="1"/>
            <a:lstStyle/>
            <a:p>
              <a:endParaRPr lang="zh-CN" altLang="en-US" dirty="0">
                <a:latin typeface="思源黑体 CN Normal" panose="020B0400000000000000" pitchFamily="34" charset="-122"/>
                <a:ea typeface="思源黑体 CN Normal" panose="020B0400000000000000" pitchFamily="34" charset="-122"/>
              </a:endParaRPr>
            </a:p>
          </p:txBody>
        </p:sp>
        <p:sp>
          <p:nvSpPr>
            <p:cNvPr id="4" name="Freeform 9"/>
            <p:cNvSpPr/>
            <p:nvPr/>
          </p:nvSpPr>
          <p:spPr bwMode="auto">
            <a:xfrm>
              <a:off x="4264819" y="3643908"/>
              <a:ext cx="1741488" cy="1741488"/>
            </a:xfrm>
            <a:custGeom>
              <a:avLst/>
              <a:gdLst>
                <a:gd name="T0" fmla="*/ 551 w 1097"/>
                <a:gd name="T1" fmla="*/ 0 h 1097"/>
                <a:gd name="T2" fmla="*/ 1097 w 1097"/>
                <a:gd name="T3" fmla="*/ 545 h 1097"/>
                <a:gd name="T4" fmla="*/ 551 w 1097"/>
                <a:gd name="T5" fmla="*/ 1097 h 1097"/>
                <a:gd name="T6" fmla="*/ 0 w 1097"/>
                <a:gd name="T7" fmla="*/ 545 h 1097"/>
                <a:gd name="T8" fmla="*/ 551 w 1097"/>
                <a:gd name="T9" fmla="*/ 0 h 1097"/>
              </a:gdLst>
              <a:ahLst/>
              <a:cxnLst>
                <a:cxn ang="0">
                  <a:pos x="T0" y="T1"/>
                </a:cxn>
                <a:cxn ang="0">
                  <a:pos x="T2" y="T3"/>
                </a:cxn>
                <a:cxn ang="0">
                  <a:pos x="T4" y="T5"/>
                </a:cxn>
                <a:cxn ang="0">
                  <a:pos x="T6" y="T7"/>
                </a:cxn>
                <a:cxn ang="0">
                  <a:pos x="T8" y="T9"/>
                </a:cxn>
              </a:cxnLst>
              <a:rect l="0" t="0" r="r" b="b"/>
              <a:pathLst>
                <a:path w="1097" h="1097">
                  <a:moveTo>
                    <a:pt x="551" y="0"/>
                  </a:moveTo>
                  <a:lnTo>
                    <a:pt x="1097" y="545"/>
                  </a:lnTo>
                  <a:lnTo>
                    <a:pt x="551" y="1097"/>
                  </a:lnTo>
                  <a:lnTo>
                    <a:pt x="0" y="545"/>
                  </a:lnTo>
                  <a:lnTo>
                    <a:pt x="551" y="0"/>
                  </a:lnTo>
                  <a:close/>
                </a:path>
              </a:pathLst>
            </a:custGeom>
            <a:blipFill dpi="0" rotWithShape="1">
              <a:blip r:embed="rId2" cstate="print">
                <a:extLst>
                  <a:ext uri="{28A0092B-C50C-407E-A947-70E740481C1C}">
                    <a14:useLocalDpi xmlns:a14="http://schemas.microsoft.com/office/drawing/2010/main" val="0"/>
                  </a:ext>
                </a:extLst>
              </a:blip>
              <a:srcRect/>
              <a:stretch>
                <a:fillRect/>
              </a:stretch>
            </a:blipFill>
            <a:ln w="13" cap="flat">
              <a:noFill/>
              <a:prstDash val="solid"/>
              <a:miter lim="800000"/>
            </a:ln>
          </p:spPr>
          <p:txBody>
            <a:bodyPr vert="horz" wrap="square" lIns="91440" tIns="45720" rIns="91440" bIns="45720" numCol="1" anchor="t" anchorCtr="0" compatLnSpc="1"/>
            <a:lstStyle/>
            <a:p>
              <a:endParaRPr lang="zh-CN" altLang="en-US" dirty="0">
                <a:latin typeface="思源黑体 CN Normal" panose="020B0400000000000000" pitchFamily="34" charset="-122"/>
                <a:ea typeface="思源黑体 CN Normal" panose="020B0400000000000000" pitchFamily="34" charset="-122"/>
              </a:endParaRPr>
            </a:p>
          </p:txBody>
        </p:sp>
        <p:grpSp>
          <p:nvGrpSpPr>
            <p:cNvPr id="5" name="组合 4"/>
            <p:cNvGrpSpPr/>
            <p:nvPr/>
          </p:nvGrpSpPr>
          <p:grpSpPr>
            <a:xfrm>
              <a:off x="5220494" y="2677121"/>
              <a:ext cx="1741488" cy="1741488"/>
              <a:chOff x="5219700" y="2901951"/>
              <a:chExt cx="1741488" cy="1741488"/>
            </a:xfrm>
          </p:grpSpPr>
          <p:sp>
            <p:nvSpPr>
              <p:cNvPr id="21" name="Freeform 6"/>
              <p:cNvSpPr/>
              <p:nvPr/>
            </p:nvSpPr>
            <p:spPr bwMode="auto">
              <a:xfrm>
                <a:off x="5219700" y="2901951"/>
                <a:ext cx="1741488" cy="1741488"/>
              </a:xfrm>
              <a:custGeom>
                <a:avLst/>
                <a:gdLst>
                  <a:gd name="T0" fmla="*/ 552 w 1097"/>
                  <a:gd name="T1" fmla="*/ 0 h 1097"/>
                  <a:gd name="T2" fmla="*/ 1097 w 1097"/>
                  <a:gd name="T3" fmla="*/ 546 h 1097"/>
                  <a:gd name="T4" fmla="*/ 552 w 1097"/>
                  <a:gd name="T5" fmla="*/ 1097 h 1097"/>
                  <a:gd name="T6" fmla="*/ 0 w 1097"/>
                  <a:gd name="T7" fmla="*/ 546 h 1097"/>
                  <a:gd name="T8" fmla="*/ 552 w 1097"/>
                  <a:gd name="T9" fmla="*/ 0 h 1097"/>
                </a:gdLst>
                <a:ahLst/>
                <a:cxnLst>
                  <a:cxn ang="0">
                    <a:pos x="T0" y="T1"/>
                  </a:cxn>
                  <a:cxn ang="0">
                    <a:pos x="T2" y="T3"/>
                  </a:cxn>
                  <a:cxn ang="0">
                    <a:pos x="T4" y="T5"/>
                  </a:cxn>
                  <a:cxn ang="0">
                    <a:pos x="T6" y="T7"/>
                  </a:cxn>
                  <a:cxn ang="0">
                    <a:pos x="T8" y="T9"/>
                  </a:cxn>
                </a:cxnLst>
                <a:rect l="0" t="0" r="r" b="b"/>
                <a:pathLst>
                  <a:path w="1097" h="1097">
                    <a:moveTo>
                      <a:pt x="552" y="0"/>
                    </a:moveTo>
                    <a:lnTo>
                      <a:pt x="1097" y="546"/>
                    </a:lnTo>
                    <a:lnTo>
                      <a:pt x="552" y="1097"/>
                    </a:lnTo>
                    <a:lnTo>
                      <a:pt x="0" y="546"/>
                    </a:lnTo>
                    <a:lnTo>
                      <a:pt x="552" y="0"/>
                    </a:lnTo>
                    <a:close/>
                  </a:path>
                </a:pathLst>
              </a:custGeom>
              <a:solidFill>
                <a:srgbClr val="182750"/>
              </a:solidFill>
              <a:ln>
                <a:solidFill>
                  <a:schemeClr val="bg1"/>
                </a:solid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zh-CN" altLang="en-US" dirty="0">
                  <a:ln>
                    <a:solidFill>
                      <a:sysClr val="windowText" lastClr="000000"/>
                    </a:solidFill>
                  </a:ln>
                  <a:latin typeface="思源黑体 CN Normal" panose="020B0400000000000000" pitchFamily="34" charset="-122"/>
                  <a:ea typeface="思源黑体 CN Normal" panose="020B0400000000000000" pitchFamily="34" charset="-122"/>
                </a:endParaRPr>
              </a:p>
            </p:txBody>
          </p:sp>
          <p:sp>
            <p:nvSpPr>
              <p:cNvPr id="22" name="Freeform 89"/>
              <p:cNvSpPr>
                <a:spLocks noEditPoints="1"/>
              </p:cNvSpPr>
              <p:nvPr/>
            </p:nvSpPr>
            <p:spPr bwMode="auto">
              <a:xfrm>
                <a:off x="5860648" y="3358538"/>
                <a:ext cx="459592" cy="443178"/>
              </a:xfrm>
              <a:custGeom>
                <a:avLst/>
                <a:gdLst>
                  <a:gd name="T0" fmla="*/ 59 w 83"/>
                  <a:gd name="T1" fmla="*/ 57 h 80"/>
                  <a:gd name="T2" fmla="*/ 83 w 83"/>
                  <a:gd name="T3" fmla="*/ 39 h 80"/>
                  <a:gd name="T4" fmla="*/ 53 w 83"/>
                  <a:gd name="T5" fmla="*/ 80 h 80"/>
                  <a:gd name="T6" fmla="*/ 44 w 83"/>
                  <a:gd name="T7" fmla="*/ 0 h 80"/>
                  <a:gd name="T8" fmla="*/ 31 w 83"/>
                  <a:gd name="T9" fmla="*/ 1 h 80"/>
                  <a:gd name="T10" fmla="*/ 31 w 83"/>
                  <a:gd name="T11" fmla="*/ 1 h 80"/>
                  <a:gd name="T12" fmla="*/ 15 w 83"/>
                  <a:gd name="T13" fmla="*/ 8 h 80"/>
                  <a:gd name="T14" fmla="*/ 4 w 83"/>
                  <a:gd name="T15" fmla="*/ 22 h 80"/>
                  <a:gd name="T16" fmla="*/ 0 w 83"/>
                  <a:gd name="T17" fmla="*/ 34 h 80"/>
                  <a:gd name="T18" fmla="*/ 0 w 83"/>
                  <a:gd name="T19" fmla="*/ 34 h 80"/>
                  <a:gd name="T20" fmla="*/ 1 w 83"/>
                  <a:gd name="T21" fmla="*/ 47 h 80"/>
                  <a:gd name="T22" fmla="*/ 34 w 83"/>
                  <a:gd name="T23" fmla="*/ 78 h 80"/>
                  <a:gd name="T24" fmla="*/ 34 w 83"/>
                  <a:gd name="T25" fmla="*/ 78 h 80"/>
                  <a:gd name="T26" fmla="*/ 27 w 83"/>
                  <a:gd name="T27" fmla="*/ 62 h 80"/>
                  <a:gd name="T28" fmla="*/ 42 w 83"/>
                  <a:gd name="T29" fmla="*/ 56 h 80"/>
                  <a:gd name="T30" fmla="*/ 57 w 83"/>
                  <a:gd name="T31" fmla="*/ 43 h 80"/>
                  <a:gd name="T32" fmla="*/ 62 w 83"/>
                  <a:gd name="T33" fmla="*/ 50 h 80"/>
                  <a:gd name="T34" fmla="*/ 70 w 83"/>
                  <a:gd name="T35" fmla="*/ 43 h 80"/>
                  <a:gd name="T36" fmla="*/ 70 w 83"/>
                  <a:gd name="T37" fmla="*/ 43 h 80"/>
                  <a:gd name="T38" fmla="*/ 68 w 83"/>
                  <a:gd name="T39" fmla="*/ 51 h 80"/>
                  <a:gd name="T40" fmla="*/ 63 w 83"/>
                  <a:gd name="T41" fmla="*/ 57 h 80"/>
                  <a:gd name="T42" fmla="*/ 78 w 83"/>
                  <a:gd name="T43" fmla="*/ 39 h 80"/>
                  <a:gd name="T44" fmla="*/ 77 w 83"/>
                  <a:gd name="T45" fmla="*/ 31 h 80"/>
                  <a:gd name="T46" fmla="*/ 77 w 83"/>
                  <a:gd name="T47" fmla="*/ 31 h 80"/>
                  <a:gd name="T48" fmla="*/ 57 w 83"/>
                  <a:gd name="T49" fmla="*/ 4 h 80"/>
                  <a:gd name="T50" fmla="*/ 57 w 83"/>
                  <a:gd name="T51" fmla="*/ 4 h 80"/>
                  <a:gd name="T52" fmla="*/ 44 w 83"/>
                  <a:gd name="T53" fmla="*/ 0 h 80"/>
                  <a:gd name="T54" fmla="*/ 70 w 83"/>
                  <a:gd name="T55" fmla="*/ 37 h 80"/>
                  <a:gd name="T56" fmla="*/ 62 w 83"/>
                  <a:gd name="T57" fmla="*/ 26 h 80"/>
                  <a:gd name="T58" fmla="*/ 70 w 83"/>
                  <a:gd name="T59" fmla="*/ 32 h 80"/>
                  <a:gd name="T60" fmla="*/ 70 w 83"/>
                  <a:gd name="T61" fmla="*/ 33 h 80"/>
                  <a:gd name="T62" fmla="*/ 65 w 83"/>
                  <a:gd name="T63" fmla="*/ 21 h 80"/>
                  <a:gd name="T64" fmla="*/ 59 w 83"/>
                  <a:gd name="T65" fmla="*/ 15 h 80"/>
                  <a:gd name="T66" fmla="*/ 64 w 83"/>
                  <a:gd name="T67" fmla="*/ 20 h 80"/>
                  <a:gd name="T68" fmla="*/ 52 w 83"/>
                  <a:gd name="T69" fmla="*/ 10 h 80"/>
                  <a:gd name="T70" fmla="*/ 42 w 83"/>
                  <a:gd name="T71" fmla="*/ 17 h 80"/>
                  <a:gd name="T72" fmla="*/ 43 w 83"/>
                  <a:gd name="T73" fmla="*/ 8 h 80"/>
                  <a:gd name="T74" fmla="*/ 47 w 83"/>
                  <a:gd name="T75" fmla="*/ 9 h 80"/>
                  <a:gd name="T76" fmla="*/ 37 w 83"/>
                  <a:gd name="T77" fmla="*/ 8 h 80"/>
                  <a:gd name="T78" fmla="*/ 25 w 83"/>
                  <a:gd name="T79" fmla="*/ 18 h 80"/>
                  <a:gd name="T80" fmla="*/ 32 w 83"/>
                  <a:gd name="T81" fmla="*/ 9 h 80"/>
                  <a:gd name="T82" fmla="*/ 32 w 83"/>
                  <a:gd name="T83" fmla="*/ 9 h 80"/>
                  <a:gd name="T84" fmla="*/ 21 w 83"/>
                  <a:gd name="T85" fmla="*/ 13 h 80"/>
                  <a:gd name="T86" fmla="*/ 13 w 83"/>
                  <a:gd name="T87" fmla="*/ 21 h 80"/>
                  <a:gd name="T88" fmla="*/ 20 w 83"/>
                  <a:gd name="T89" fmla="*/ 14 h 80"/>
                  <a:gd name="T90" fmla="*/ 9 w 83"/>
                  <a:gd name="T91" fmla="*/ 29 h 80"/>
                  <a:gd name="T92" fmla="*/ 17 w 83"/>
                  <a:gd name="T93" fmla="*/ 37 h 80"/>
                  <a:gd name="T94" fmla="*/ 8 w 83"/>
                  <a:gd name="T95" fmla="*/ 37 h 80"/>
                  <a:gd name="T96" fmla="*/ 8 w 83"/>
                  <a:gd name="T97" fmla="*/ 35 h 80"/>
                  <a:gd name="T98" fmla="*/ 9 w 83"/>
                  <a:gd name="T99" fmla="*/ 31 h 80"/>
                  <a:gd name="T100" fmla="*/ 8 w 83"/>
                  <a:gd name="T101" fmla="*/ 43 h 80"/>
                  <a:gd name="T102" fmla="*/ 19 w 83"/>
                  <a:gd name="T103" fmla="*/ 54 h 80"/>
                  <a:gd name="T104" fmla="*/ 8 w 83"/>
                  <a:gd name="T105" fmla="*/ 43 h 80"/>
                  <a:gd name="T106" fmla="*/ 20 w 83"/>
                  <a:gd name="T107" fmla="*/ 60 h 80"/>
                  <a:gd name="T108" fmla="*/ 17 w 83"/>
                  <a:gd name="T109" fmla="*/ 62 h 80"/>
                  <a:gd name="T110" fmla="*/ 37 w 83"/>
                  <a:gd name="T111" fmla="*/ 57 h 80"/>
                  <a:gd name="T112" fmla="*/ 23 w 83"/>
                  <a:gd name="T113" fmla="*/ 43 h 80"/>
                  <a:gd name="T114" fmla="*/ 37 w 83"/>
                  <a:gd name="T115" fmla="*/ 57 h 80"/>
                  <a:gd name="T116" fmla="*/ 56 w 83"/>
                  <a:gd name="T117" fmla="*/ 24 h 80"/>
                  <a:gd name="T118" fmla="*/ 42 w 83"/>
                  <a:gd name="T119" fmla="*/ 37 h 80"/>
                  <a:gd name="T120" fmla="*/ 24 w 83"/>
                  <a:gd name="T121" fmla="*/ 24 h 80"/>
                  <a:gd name="T122" fmla="*/ 37 w 83"/>
                  <a:gd name="T123" fmla="*/ 37 h 80"/>
                  <a:gd name="T124" fmla="*/ 24 w 83"/>
                  <a:gd name="T125" fmla="*/ 2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3" h="80">
                    <a:moveTo>
                      <a:pt x="36" y="63"/>
                    </a:moveTo>
                    <a:cubicBezTo>
                      <a:pt x="59" y="57"/>
                      <a:pt x="59" y="57"/>
                      <a:pt x="59" y="57"/>
                    </a:cubicBezTo>
                    <a:cubicBezTo>
                      <a:pt x="57" y="62"/>
                      <a:pt x="57" y="62"/>
                      <a:pt x="57" y="62"/>
                    </a:cubicBezTo>
                    <a:cubicBezTo>
                      <a:pt x="70" y="63"/>
                      <a:pt x="82" y="56"/>
                      <a:pt x="83" y="39"/>
                    </a:cubicBezTo>
                    <a:cubicBezTo>
                      <a:pt x="83" y="59"/>
                      <a:pt x="72" y="75"/>
                      <a:pt x="54" y="75"/>
                    </a:cubicBezTo>
                    <a:cubicBezTo>
                      <a:pt x="53" y="80"/>
                      <a:pt x="53" y="80"/>
                      <a:pt x="53" y="80"/>
                    </a:cubicBezTo>
                    <a:cubicBezTo>
                      <a:pt x="36" y="63"/>
                      <a:pt x="36" y="63"/>
                      <a:pt x="36" y="63"/>
                    </a:cubicBezTo>
                    <a:close/>
                    <a:moveTo>
                      <a:pt x="44" y="0"/>
                    </a:moveTo>
                    <a:cubicBezTo>
                      <a:pt x="40" y="0"/>
                      <a:pt x="35" y="0"/>
                      <a:pt x="31" y="1"/>
                    </a:cubicBezTo>
                    <a:cubicBezTo>
                      <a:pt x="31" y="1"/>
                      <a:pt x="31" y="1"/>
                      <a:pt x="31" y="1"/>
                    </a:cubicBezTo>
                    <a:cubicBezTo>
                      <a:pt x="31" y="1"/>
                      <a:pt x="31" y="1"/>
                      <a:pt x="31" y="1"/>
                    </a:cubicBezTo>
                    <a:cubicBezTo>
                      <a:pt x="31" y="1"/>
                      <a:pt x="31" y="1"/>
                      <a:pt x="31" y="1"/>
                    </a:cubicBezTo>
                    <a:cubicBezTo>
                      <a:pt x="31" y="1"/>
                      <a:pt x="31" y="1"/>
                      <a:pt x="31" y="1"/>
                    </a:cubicBezTo>
                    <a:cubicBezTo>
                      <a:pt x="25" y="2"/>
                      <a:pt x="20" y="5"/>
                      <a:pt x="15" y="8"/>
                    </a:cubicBezTo>
                    <a:cubicBezTo>
                      <a:pt x="11" y="12"/>
                      <a:pt x="7" y="16"/>
                      <a:pt x="4" y="21"/>
                    </a:cubicBezTo>
                    <a:cubicBezTo>
                      <a:pt x="4" y="22"/>
                      <a:pt x="4" y="22"/>
                      <a:pt x="4" y="22"/>
                    </a:cubicBezTo>
                    <a:cubicBezTo>
                      <a:pt x="4" y="22"/>
                      <a:pt x="4" y="22"/>
                      <a:pt x="4" y="22"/>
                    </a:cubicBezTo>
                    <a:cubicBezTo>
                      <a:pt x="2" y="26"/>
                      <a:pt x="1" y="30"/>
                      <a:pt x="0" y="34"/>
                    </a:cubicBezTo>
                    <a:cubicBezTo>
                      <a:pt x="0" y="34"/>
                      <a:pt x="0" y="34"/>
                      <a:pt x="0" y="34"/>
                    </a:cubicBezTo>
                    <a:cubicBezTo>
                      <a:pt x="0" y="34"/>
                      <a:pt x="0" y="34"/>
                      <a:pt x="0" y="34"/>
                    </a:cubicBezTo>
                    <a:cubicBezTo>
                      <a:pt x="0" y="39"/>
                      <a:pt x="0" y="43"/>
                      <a:pt x="0" y="47"/>
                    </a:cubicBezTo>
                    <a:cubicBezTo>
                      <a:pt x="1" y="47"/>
                      <a:pt x="1" y="47"/>
                      <a:pt x="1" y="47"/>
                    </a:cubicBezTo>
                    <a:cubicBezTo>
                      <a:pt x="2" y="55"/>
                      <a:pt x="6" y="62"/>
                      <a:pt x="11" y="67"/>
                    </a:cubicBezTo>
                    <a:cubicBezTo>
                      <a:pt x="17" y="73"/>
                      <a:pt x="25" y="77"/>
                      <a:pt x="34" y="78"/>
                    </a:cubicBezTo>
                    <a:cubicBezTo>
                      <a:pt x="34" y="78"/>
                      <a:pt x="34" y="78"/>
                      <a:pt x="34" y="78"/>
                    </a:cubicBezTo>
                    <a:cubicBezTo>
                      <a:pt x="34" y="78"/>
                      <a:pt x="34" y="78"/>
                      <a:pt x="34" y="78"/>
                    </a:cubicBezTo>
                    <a:cubicBezTo>
                      <a:pt x="37" y="79"/>
                      <a:pt x="40" y="79"/>
                      <a:pt x="42" y="78"/>
                    </a:cubicBezTo>
                    <a:cubicBezTo>
                      <a:pt x="27" y="62"/>
                      <a:pt x="27" y="62"/>
                      <a:pt x="27" y="62"/>
                    </a:cubicBezTo>
                    <a:cubicBezTo>
                      <a:pt x="26" y="60"/>
                      <a:pt x="26" y="60"/>
                      <a:pt x="26" y="60"/>
                    </a:cubicBezTo>
                    <a:cubicBezTo>
                      <a:pt x="42" y="56"/>
                      <a:pt x="42" y="56"/>
                      <a:pt x="42" y="56"/>
                    </a:cubicBezTo>
                    <a:cubicBezTo>
                      <a:pt x="42" y="43"/>
                      <a:pt x="42" y="43"/>
                      <a:pt x="42" y="43"/>
                    </a:cubicBezTo>
                    <a:cubicBezTo>
                      <a:pt x="57" y="43"/>
                      <a:pt x="57" y="43"/>
                      <a:pt x="57" y="43"/>
                    </a:cubicBezTo>
                    <a:cubicBezTo>
                      <a:pt x="57" y="46"/>
                      <a:pt x="57" y="49"/>
                      <a:pt x="56" y="52"/>
                    </a:cubicBezTo>
                    <a:cubicBezTo>
                      <a:pt x="62" y="50"/>
                      <a:pt x="62" y="50"/>
                      <a:pt x="62" y="50"/>
                    </a:cubicBezTo>
                    <a:cubicBezTo>
                      <a:pt x="62" y="48"/>
                      <a:pt x="62" y="45"/>
                      <a:pt x="63" y="43"/>
                    </a:cubicBezTo>
                    <a:cubicBezTo>
                      <a:pt x="70" y="43"/>
                      <a:pt x="70" y="43"/>
                      <a:pt x="70" y="43"/>
                    </a:cubicBezTo>
                    <a:cubicBezTo>
                      <a:pt x="70" y="43"/>
                      <a:pt x="70" y="43"/>
                      <a:pt x="70" y="43"/>
                    </a:cubicBezTo>
                    <a:cubicBezTo>
                      <a:pt x="70" y="43"/>
                      <a:pt x="70" y="43"/>
                      <a:pt x="70" y="43"/>
                    </a:cubicBezTo>
                    <a:cubicBezTo>
                      <a:pt x="70" y="44"/>
                      <a:pt x="70" y="46"/>
                      <a:pt x="69" y="47"/>
                    </a:cubicBezTo>
                    <a:cubicBezTo>
                      <a:pt x="69" y="49"/>
                      <a:pt x="69" y="50"/>
                      <a:pt x="68" y="51"/>
                    </a:cubicBezTo>
                    <a:cubicBezTo>
                      <a:pt x="67" y="52"/>
                      <a:pt x="65" y="52"/>
                      <a:pt x="64" y="53"/>
                    </a:cubicBezTo>
                    <a:cubicBezTo>
                      <a:pt x="63" y="57"/>
                      <a:pt x="63" y="57"/>
                      <a:pt x="63" y="57"/>
                    </a:cubicBezTo>
                    <a:cubicBezTo>
                      <a:pt x="69" y="56"/>
                      <a:pt x="73" y="53"/>
                      <a:pt x="75" y="48"/>
                    </a:cubicBezTo>
                    <a:cubicBezTo>
                      <a:pt x="77" y="45"/>
                      <a:pt x="77" y="42"/>
                      <a:pt x="78" y="39"/>
                    </a:cubicBezTo>
                    <a:cubicBezTo>
                      <a:pt x="78" y="35"/>
                      <a:pt x="78" y="35"/>
                      <a:pt x="78" y="35"/>
                    </a:cubicBezTo>
                    <a:cubicBezTo>
                      <a:pt x="78" y="34"/>
                      <a:pt x="78" y="33"/>
                      <a:pt x="77" y="31"/>
                    </a:cubicBezTo>
                    <a:cubicBezTo>
                      <a:pt x="77" y="31"/>
                      <a:pt x="77" y="31"/>
                      <a:pt x="77" y="31"/>
                    </a:cubicBezTo>
                    <a:cubicBezTo>
                      <a:pt x="77" y="31"/>
                      <a:pt x="77" y="31"/>
                      <a:pt x="77" y="31"/>
                    </a:cubicBezTo>
                    <a:cubicBezTo>
                      <a:pt x="76" y="25"/>
                      <a:pt x="74" y="20"/>
                      <a:pt x="70" y="15"/>
                    </a:cubicBezTo>
                    <a:cubicBezTo>
                      <a:pt x="67" y="11"/>
                      <a:pt x="62" y="7"/>
                      <a:pt x="57" y="4"/>
                    </a:cubicBezTo>
                    <a:cubicBezTo>
                      <a:pt x="57" y="4"/>
                      <a:pt x="57" y="4"/>
                      <a:pt x="57" y="4"/>
                    </a:cubicBezTo>
                    <a:cubicBezTo>
                      <a:pt x="57" y="4"/>
                      <a:pt x="57" y="4"/>
                      <a:pt x="57" y="4"/>
                    </a:cubicBezTo>
                    <a:cubicBezTo>
                      <a:pt x="53" y="2"/>
                      <a:pt x="49" y="1"/>
                      <a:pt x="44" y="0"/>
                    </a:cubicBezTo>
                    <a:cubicBezTo>
                      <a:pt x="44" y="0"/>
                      <a:pt x="44" y="0"/>
                      <a:pt x="44" y="0"/>
                    </a:cubicBezTo>
                    <a:cubicBezTo>
                      <a:pt x="44" y="0"/>
                      <a:pt x="44" y="0"/>
                      <a:pt x="44" y="0"/>
                    </a:cubicBezTo>
                    <a:close/>
                    <a:moveTo>
                      <a:pt x="70" y="37"/>
                    </a:moveTo>
                    <a:cubicBezTo>
                      <a:pt x="63" y="37"/>
                      <a:pt x="63" y="37"/>
                      <a:pt x="63" y="37"/>
                    </a:cubicBezTo>
                    <a:cubicBezTo>
                      <a:pt x="63" y="34"/>
                      <a:pt x="62" y="30"/>
                      <a:pt x="62" y="26"/>
                    </a:cubicBezTo>
                    <a:cubicBezTo>
                      <a:pt x="64" y="27"/>
                      <a:pt x="66" y="27"/>
                      <a:pt x="68" y="28"/>
                    </a:cubicBezTo>
                    <a:cubicBezTo>
                      <a:pt x="69" y="29"/>
                      <a:pt x="69" y="31"/>
                      <a:pt x="70" y="32"/>
                    </a:cubicBezTo>
                    <a:cubicBezTo>
                      <a:pt x="70" y="32"/>
                      <a:pt x="70" y="32"/>
                      <a:pt x="70" y="32"/>
                    </a:cubicBezTo>
                    <a:cubicBezTo>
                      <a:pt x="70" y="33"/>
                      <a:pt x="70" y="33"/>
                      <a:pt x="70" y="33"/>
                    </a:cubicBezTo>
                    <a:cubicBezTo>
                      <a:pt x="70" y="34"/>
                      <a:pt x="70" y="36"/>
                      <a:pt x="70" y="37"/>
                    </a:cubicBezTo>
                    <a:close/>
                    <a:moveTo>
                      <a:pt x="65" y="21"/>
                    </a:moveTo>
                    <a:cubicBezTo>
                      <a:pt x="63" y="21"/>
                      <a:pt x="62" y="20"/>
                      <a:pt x="61" y="20"/>
                    </a:cubicBezTo>
                    <a:cubicBezTo>
                      <a:pt x="60" y="18"/>
                      <a:pt x="60" y="17"/>
                      <a:pt x="59" y="15"/>
                    </a:cubicBezTo>
                    <a:cubicBezTo>
                      <a:pt x="60" y="16"/>
                      <a:pt x="61" y="16"/>
                      <a:pt x="61" y="17"/>
                    </a:cubicBezTo>
                    <a:cubicBezTo>
                      <a:pt x="62" y="18"/>
                      <a:pt x="63" y="19"/>
                      <a:pt x="64" y="20"/>
                    </a:cubicBezTo>
                    <a:cubicBezTo>
                      <a:pt x="64" y="20"/>
                      <a:pt x="65" y="21"/>
                      <a:pt x="65" y="21"/>
                    </a:cubicBezTo>
                    <a:close/>
                    <a:moveTo>
                      <a:pt x="52" y="10"/>
                    </a:moveTo>
                    <a:cubicBezTo>
                      <a:pt x="53" y="13"/>
                      <a:pt x="54" y="16"/>
                      <a:pt x="55" y="19"/>
                    </a:cubicBezTo>
                    <a:cubicBezTo>
                      <a:pt x="50" y="18"/>
                      <a:pt x="46" y="17"/>
                      <a:pt x="42" y="17"/>
                    </a:cubicBezTo>
                    <a:cubicBezTo>
                      <a:pt x="42" y="8"/>
                      <a:pt x="42" y="8"/>
                      <a:pt x="42" y="8"/>
                    </a:cubicBezTo>
                    <a:cubicBezTo>
                      <a:pt x="42" y="8"/>
                      <a:pt x="43" y="8"/>
                      <a:pt x="43" y="8"/>
                    </a:cubicBezTo>
                    <a:cubicBezTo>
                      <a:pt x="43" y="8"/>
                      <a:pt x="43" y="8"/>
                      <a:pt x="43" y="8"/>
                    </a:cubicBezTo>
                    <a:cubicBezTo>
                      <a:pt x="44" y="8"/>
                      <a:pt x="46" y="9"/>
                      <a:pt x="47" y="9"/>
                    </a:cubicBezTo>
                    <a:cubicBezTo>
                      <a:pt x="49" y="9"/>
                      <a:pt x="50" y="10"/>
                      <a:pt x="52" y="10"/>
                    </a:cubicBezTo>
                    <a:close/>
                    <a:moveTo>
                      <a:pt x="37" y="8"/>
                    </a:moveTo>
                    <a:cubicBezTo>
                      <a:pt x="37" y="17"/>
                      <a:pt x="37" y="17"/>
                      <a:pt x="37" y="17"/>
                    </a:cubicBezTo>
                    <a:cubicBezTo>
                      <a:pt x="33" y="17"/>
                      <a:pt x="29" y="17"/>
                      <a:pt x="25" y="18"/>
                    </a:cubicBezTo>
                    <a:cubicBezTo>
                      <a:pt x="26" y="15"/>
                      <a:pt x="27" y="12"/>
                      <a:pt x="29" y="10"/>
                    </a:cubicBezTo>
                    <a:cubicBezTo>
                      <a:pt x="30" y="9"/>
                      <a:pt x="31" y="9"/>
                      <a:pt x="32" y="9"/>
                    </a:cubicBezTo>
                    <a:cubicBezTo>
                      <a:pt x="32" y="9"/>
                      <a:pt x="32" y="9"/>
                      <a:pt x="32" y="9"/>
                    </a:cubicBezTo>
                    <a:cubicBezTo>
                      <a:pt x="32" y="9"/>
                      <a:pt x="32" y="9"/>
                      <a:pt x="32" y="9"/>
                    </a:cubicBezTo>
                    <a:cubicBezTo>
                      <a:pt x="34" y="8"/>
                      <a:pt x="35" y="8"/>
                      <a:pt x="37" y="8"/>
                    </a:cubicBezTo>
                    <a:close/>
                    <a:moveTo>
                      <a:pt x="21" y="13"/>
                    </a:moveTo>
                    <a:cubicBezTo>
                      <a:pt x="21" y="15"/>
                      <a:pt x="20" y="17"/>
                      <a:pt x="19" y="19"/>
                    </a:cubicBezTo>
                    <a:cubicBezTo>
                      <a:pt x="17" y="20"/>
                      <a:pt x="15" y="20"/>
                      <a:pt x="13" y="21"/>
                    </a:cubicBezTo>
                    <a:cubicBezTo>
                      <a:pt x="14" y="20"/>
                      <a:pt x="16" y="18"/>
                      <a:pt x="17" y="17"/>
                    </a:cubicBezTo>
                    <a:cubicBezTo>
                      <a:pt x="18" y="16"/>
                      <a:pt x="19" y="15"/>
                      <a:pt x="20" y="14"/>
                    </a:cubicBezTo>
                    <a:cubicBezTo>
                      <a:pt x="20" y="14"/>
                      <a:pt x="21" y="14"/>
                      <a:pt x="21" y="13"/>
                    </a:cubicBezTo>
                    <a:close/>
                    <a:moveTo>
                      <a:pt x="9" y="29"/>
                    </a:moveTo>
                    <a:cubicBezTo>
                      <a:pt x="12" y="27"/>
                      <a:pt x="15" y="26"/>
                      <a:pt x="18" y="25"/>
                    </a:cubicBezTo>
                    <a:cubicBezTo>
                      <a:pt x="17" y="29"/>
                      <a:pt x="17" y="33"/>
                      <a:pt x="17" y="37"/>
                    </a:cubicBezTo>
                    <a:cubicBezTo>
                      <a:pt x="8" y="37"/>
                      <a:pt x="8" y="37"/>
                      <a:pt x="8" y="37"/>
                    </a:cubicBezTo>
                    <a:cubicBezTo>
                      <a:pt x="8" y="37"/>
                      <a:pt x="8" y="37"/>
                      <a:pt x="8" y="37"/>
                    </a:cubicBezTo>
                    <a:cubicBezTo>
                      <a:pt x="8" y="37"/>
                      <a:pt x="8" y="37"/>
                      <a:pt x="8" y="37"/>
                    </a:cubicBezTo>
                    <a:cubicBezTo>
                      <a:pt x="8" y="36"/>
                      <a:pt x="8" y="36"/>
                      <a:pt x="8" y="35"/>
                    </a:cubicBezTo>
                    <a:cubicBezTo>
                      <a:pt x="8" y="35"/>
                      <a:pt x="8" y="35"/>
                      <a:pt x="8" y="35"/>
                    </a:cubicBezTo>
                    <a:cubicBezTo>
                      <a:pt x="8" y="34"/>
                      <a:pt x="8" y="32"/>
                      <a:pt x="9" y="31"/>
                    </a:cubicBezTo>
                    <a:cubicBezTo>
                      <a:pt x="9" y="30"/>
                      <a:pt x="9" y="29"/>
                      <a:pt x="9" y="29"/>
                    </a:cubicBezTo>
                    <a:close/>
                    <a:moveTo>
                      <a:pt x="8" y="43"/>
                    </a:moveTo>
                    <a:cubicBezTo>
                      <a:pt x="17" y="43"/>
                      <a:pt x="17" y="43"/>
                      <a:pt x="17" y="43"/>
                    </a:cubicBezTo>
                    <a:cubicBezTo>
                      <a:pt x="18" y="47"/>
                      <a:pt x="18" y="50"/>
                      <a:pt x="19" y="54"/>
                    </a:cubicBezTo>
                    <a:cubicBezTo>
                      <a:pt x="16" y="53"/>
                      <a:pt x="13" y="52"/>
                      <a:pt x="10" y="51"/>
                    </a:cubicBezTo>
                    <a:cubicBezTo>
                      <a:pt x="9" y="48"/>
                      <a:pt x="8" y="46"/>
                      <a:pt x="8" y="43"/>
                    </a:cubicBezTo>
                    <a:close/>
                    <a:moveTo>
                      <a:pt x="14" y="59"/>
                    </a:moveTo>
                    <a:cubicBezTo>
                      <a:pt x="16" y="59"/>
                      <a:pt x="18" y="60"/>
                      <a:pt x="20" y="60"/>
                    </a:cubicBezTo>
                    <a:cubicBezTo>
                      <a:pt x="21" y="62"/>
                      <a:pt x="21" y="64"/>
                      <a:pt x="22" y="66"/>
                    </a:cubicBezTo>
                    <a:cubicBezTo>
                      <a:pt x="20" y="64"/>
                      <a:pt x="18" y="63"/>
                      <a:pt x="17" y="62"/>
                    </a:cubicBezTo>
                    <a:cubicBezTo>
                      <a:pt x="16" y="61"/>
                      <a:pt x="15" y="60"/>
                      <a:pt x="14" y="59"/>
                    </a:cubicBezTo>
                    <a:close/>
                    <a:moveTo>
                      <a:pt x="37" y="57"/>
                    </a:moveTo>
                    <a:cubicBezTo>
                      <a:pt x="37" y="43"/>
                      <a:pt x="37" y="43"/>
                      <a:pt x="37" y="43"/>
                    </a:cubicBezTo>
                    <a:cubicBezTo>
                      <a:pt x="23" y="43"/>
                      <a:pt x="23" y="43"/>
                      <a:pt x="23" y="43"/>
                    </a:cubicBezTo>
                    <a:cubicBezTo>
                      <a:pt x="23" y="47"/>
                      <a:pt x="24" y="51"/>
                      <a:pt x="25" y="56"/>
                    </a:cubicBezTo>
                    <a:cubicBezTo>
                      <a:pt x="29" y="57"/>
                      <a:pt x="33" y="57"/>
                      <a:pt x="37" y="57"/>
                    </a:cubicBezTo>
                    <a:close/>
                    <a:moveTo>
                      <a:pt x="42" y="22"/>
                    </a:moveTo>
                    <a:cubicBezTo>
                      <a:pt x="47" y="23"/>
                      <a:pt x="51" y="23"/>
                      <a:pt x="56" y="24"/>
                    </a:cubicBezTo>
                    <a:cubicBezTo>
                      <a:pt x="57" y="29"/>
                      <a:pt x="57" y="33"/>
                      <a:pt x="57" y="37"/>
                    </a:cubicBezTo>
                    <a:cubicBezTo>
                      <a:pt x="42" y="37"/>
                      <a:pt x="42" y="37"/>
                      <a:pt x="42" y="37"/>
                    </a:cubicBezTo>
                    <a:cubicBezTo>
                      <a:pt x="42" y="22"/>
                      <a:pt x="42" y="22"/>
                      <a:pt x="42" y="22"/>
                    </a:cubicBezTo>
                    <a:close/>
                    <a:moveTo>
                      <a:pt x="24" y="24"/>
                    </a:moveTo>
                    <a:cubicBezTo>
                      <a:pt x="28" y="23"/>
                      <a:pt x="32" y="22"/>
                      <a:pt x="37" y="22"/>
                    </a:cubicBezTo>
                    <a:cubicBezTo>
                      <a:pt x="37" y="37"/>
                      <a:pt x="37" y="37"/>
                      <a:pt x="37" y="37"/>
                    </a:cubicBezTo>
                    <a:cubicBezTo>
                      <a:pt x="23" y="37"/>
                      <a:pt x="23" y="37"/>
                      <a:pt x="23" y="37"/>
                    </a:cubicBezTo>
                    <a:cubicBezTo>
                      <a:pt x="23" y="33"/>
                      <a:pt x="23" y="28"/>
                      <a:pt x="24" y="24"/>
                    </a:cubicBezTo>
                    <a:close/>
                  </a:path>
                </a:pathLst>
              </a:custGeom>
              <a:solidFill>
                <a:schemeClr val="bg1"/>
              </a:solidFill>
              <a:ln>
                <a:noFill/>
              </a:ln>
            </p:spPr>
            <p:txBody>
              <a:bodyPr vert="horz" wrap="square" lIns="91440" tIns="45720" rIns="91440" bIns="45720" numCol="1" anchor="t" anchorCtr="0" compatLnSpc="1"/>
              <a:lstStyle/>
              <a:p>
                <a:endParaRPr lang="zh-CN" altLang="en-US" dirty="0">
                  <a:latin typeface="思源黑体 CN Normal" panose="020B0400000000000000" pitchFamily="34" charset="-122"/>
                  <a:ea typeface="思源黑体 CN Normal" panose="020B0400000000000000" pitchFamily="34" charset="-122"/>
                </a:endParaRPr>
              </a:p>
            </p:txBody>
          </p:sp>
          <p:sp>
            <p:nvSpPr>
              <p:cNvPr id="23" name="TextBox 54"/>
              <p:cNvSpPr txBox="1"/>
              <p:nvPr/>
            </p:nvSpPr>
            <p:spPr>
              <a:xfrm>
                <a:off x="5587742" y="3839806"/>
                <a:ext cx="1005403" cy="338554"/>
              </a:xfrm>
              <a:prstGeom prst="rect">
                <a:avLst/>
              </a:prstGeom>
              <a:noFill/>
            </p:spPr>
            <p:txBody>
              <a:bodyPr wrap="none" rtlCol="0">
                <a:spAutoFit/>
              </a:bodyPr>
              <a:lstStyle/>
              <a:p>
                <a:pPr algn="ctr"/>
                <a:r>
                  <a:rPr lang="zh-CN" altLang="en-US" sz="1600" dirty="0">
                    <a:solidFill>
                      <a:schemeClr val="bg1"/>
                    </a:solidFill>
                    <a:latin typeface="思源黑体 CN Normal" panose="020B0400000000000000" pitchFamily="34" charset="-122"/>
                    <a:ea typeface="思源黑体 CN Normal" panose="020B0400000000000000" pitchFamily="34" charset="-122"/>
                  </a:rPr>
                  <a:t>添加标题</a:t>
                </a:r>
                <a:endParaRPr lang="zh-CN" altLang="en-US" sz="1600" dirty="0">
                  <a:solidFill>
                    <a:schemeClr val="bg1"/>
                  </a:solidFill>
                  <a:latin typeface="思源黑体 CN Normal" panose="020B0400000000000000" pitchFamily="34" charset="-122"/>
                  <a:ea typeface="思源黑体 CN Normal" panose="020B0400000000000000" pitchFamily="34" charset="-122"/>
                </a:endParaRPr>
              </a:p>
            </p:txBody>
          </p:sp>
        </p:grpSp>
        <p:grpSp>
          <p:nvGrpSpPr>
            <p:cNvPr id="6" name="组合 5"/>
            <p:cNvGrpSpPr/>
            <p:nvPr/>
          </p:nvGrpSpPr>
          <p:grpSpPr>
            <a:xfrm>
              <a:off x="4264819" y="1700808"/>
              <a:ext cx="1741488" cy="1752600"/>
              <a:chOff x="4264025" y="1925638"/>
              <a:chExt cx="1741488" cy="1752600"/>
            </a:xfrm>
          </p:grpSpPr>
          <p:sp>
            <p:nvSpPr>
              <p:cNvPr id="19" name="Freeform 7"/>
              <p:cNvSpPr/>
              <p:nvPr/>
            </p:nvSpPr>
            <p:spPr bwMode="auto">
              <a:xfrm>
                <a:off x="4264025" y="1925638"/>
                <a:ext cx="1741488" cy="1752600"/>
              </a:xfrm>
              <a:custGeom>
                <a:avLst/>
                <a:gdLst>
                  <a:gd name="T0" fmla="*/ 551 w 1097"/>
                  <a:gd name="T1" fmla="*/ 0 h 1104"/>
                  <a:gd name="T2" fmla="*/ 1097 w 1097"/>
                  <a:gd name="T3" fmla="*/ 552 h 1104"/>
                  <a:gd name="T4" fmla="*/ 551 w 1097"/>
                  <a:gd name="T5" fmla="*/ 1104 h 1104"/>
                  <a:gd name="T6" fmla="*/ 0 w 1097"/>
                  <a:gd name="T7" fmla="*/ 552 h 1104"/>
                  <a:gd name="T8" fmla="*/ 551 w 1097"/>
                  <a:gd name="T9" fmla="*/ 0 h 1104"/>
                </a:gdLst>
                <a:ahLst/>
                <a:cxnLst>
                  <a:cxn ang="0">
                    <a:pos x="T0" y="T1"/>
                  </a:cxn>
                  <a:cxn ang="0">
                    <a:pos x="T2" y="T3"/>
                  </a:cxn>
                  <a:cxn ang="0">
                    <a:pos x="T4" y="T5"/>
                  </a:cxn>
                  <a:cxn ang="0">
                    <a:pos x="T6" y="T7"/>
                  </a:cxn>
                  <a:cxn ang="0">
                    <a:pos x="T8" y="T9"/>
                  </a:cxn>
                </a:cxnLst>
                <a:rect l="0" t="0" r="r" b="b"/>
                <a:pathLst>
                  <a:path w="1097" h="1104">
                    <a:moveTo>
                      <a:pt x="551" y="0"/>
                    </a:moveTo>
                    <a:lnTo>
                      <a:pt x="1097" y="552"/>
                    </a:lnTo>
                    <a:lnTo>
                      <a:pt x="551" y="1104"/>
                    </a:lnTo>
                    <a:lnTo>
                      <a:pt x="0" y="552"/>
                    </a:lnTo>
                    <a:lnTo>
                      <a:pt x="551" y="0"/>
                    </a:lnTo>
                    <a:close/>
                  </a:path>
                </a:pathLst>
              </a:custGeom>
              <a:solidFill>
                <a:srgbClr val="182750"/>
              </a:solidFill>
              <a:ln>
                <a:solidFill>
                  <a:schemeClr val="bg1"/>
                </a:solid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zh-CN" altLang="en-US" dirty="0">
                  <a:latin typeface="思源黑体 CN Normal" panose="020B0400000000000000" pitchFamily="34" charset="-122"/>
                  <a:ea typeface="思源黑体 CN Normal" panose="020B0400000000000000" pitchFamily="34" charset="-122"/>
                </a:endParaRPr>
              </a:p>
            </p:txBody>
          </p:sp>
          <p:sp>
            <p:nvSpPr>
              <p:cNvPr id="20" name="TextBox 57"/>
              <p:cNvSpPr txBox="1"/>
              <p:nvPr/>
            </p:nvSpPr>
            <p:spPr>
              <a:xfrm>
                <a:off x="4816436" y="2571106"/>
                <a:ext cx="697627" cy="400110"/>
              </a:xfrm>
              <a:prstGeom prst="rect">
                <a:avLst/>
              </a:prstGeom>
              <a:noFill/>
            </p:spPr>
            <p:txBody>
              <a:bodyPr wrap="none" rtlCol="0">
                <a:spAutoFit/>
              </a:bodyPr>
              <a:lstStyle/>
              <a:p>
                <a:pPr algn="ctr"/>
                <a:r>
                  <a:rPr lang="zh-CN" altLang="en-US" sz="2000" dirty="0">
                    <a:solidFill>
                      <a:schemeClr val="bg1"/>
                    </a:solidFill>
                    <a:latin typeface="思源黑体 CN Normal" panose="020B0400000000000000" pitchFamily="34" charset="-122"/>
                    <a:ea typeface="思源黑体 CN Normal" panose="020B0400000000000000" pitchFamily="34" charset="-122"/>
                  </a:rPr>
                  <a:t>标题</a:t>
                </a:r>
                <a:endParaRPr lang="zh-CN" altLang="en-US" sz="2000" dirty="0">
                  <a:solidFill>
                    <a:schemeClr val="bg1"/>
                  </a:solidFill>
                  <a:latin typeface="思源黑体 CN Normal" panose="020B0400000000000000" pitchFamily="34" charset="-122"/>
                  <a:ea typeface="思源黑体 CN Normal" panose="020B0400000000000000" pitchFamily="34" charset="-122"/>
                </a:endParaRPr>
              </a:p>
            </p:txBody>
          </p:sp>
        </p:grpSp>
        <p:grpSp>
          <p:nvGrpSpPr>
            <p:cNvPr id="7" name="组合 6"/>
            <p:cNvGrpSpPr/>
            <p:nvPr/>
          </p:nvGrpSpPr>
          <p:grpSpPr>
            <a:xfrm>
              <a:off x="6177757" y="3643908"/>
              <a:ext cx="1741488" cy="1741488"/>
              <a:chOff x="6176963" y="3868738"/>
              <a:chExt cx="1741488" cy="1741488"/>
            </a:xfrm>
            <a:solidFill>
              <a:srgbClr val="4C5D86"/>
            </a:solidFill>
          </p:grpSpPr>
          <p:sp>
            <p:nvSpPr>
              <p:cNvPr id="17" name="Freeform 10"/>
              <p:cNvSpPr/>
              <p:nvPr/>
            </p:nvSpPr>
            <p:spPr bwMode="auto">
              <a:xfrm>
                <a:off x="6176963" y="3868738"/>
                <a:ext cx="1741488" cy="1741488"/>
              </a:xfrm>
              <a:custGeom>
                <a:avLst/>
                <a:gdLst>
                  <a:gd name="T0" fmla="*/ 545 w 1097"/>
                  <a:gd name="T1" fmla="*/ 0 h 1097"/>
                  <a:gd name="T2" fmla="*/ 1097 w 1097"/>
                  <a:gd name="T3" fmla="*/ 545 h 1097"/>
                  <a:gd name="T4" fmla="*/ 545 w 1097"/>
                  <a:gd name="T5" fmla="*/ 1097 h 1097"/>
                  <a:gd name="T6" fmla="*/ 0 w 1097"/>
                  <a:gd name="T7" fmla="*/ 545 h 1097"/>
                  <a:gd name="T8" fmla="*/ 545 w 1097"/>
                  <a:gd name="T9" fmla="*/ 0 h 1097"/>
                </a:gdLst>
                <a:ahLst/>
                <a:cxnLst>
                  <a:cxn ang="0">
                    <a:pos x="T0" y="T1"/>
                  </a:cxn>
                  <a:cxn ang="0">
                    <a:pos x="T2" y="T3"/>
                  </a:cxn>
                  <a:cxn ang="0">
                    <a:pos x="T4" y="T5"/>
                  </a:cxn>
                  <a:cxn ang="0">
                    <a:pos x="T6" y="T7"/>
                  </a:cxn>
                  <a:cxn ang="0">
                    <a:pos x="T8" y="T9"/>
                  </a:cxn>
                </a:cxnLst>
                <a:rect l="0" t="0" r="r" b="b"/>
                <a:pathLst>
                  <a:path w="1097" h="1097">
                    <a:moveTo>
                      <a:pt x="545" y="0"/>
                    </a:moveTo>
                    <a:lnTo>
                      <a:pt x="1097" y="545"/>
                    </a:lnTo>
                    <a:lnTo>
                      <a:pt x="545" y="1097"/>
                    </a:lnTo>
                    <a:lnTo>
                      <a:pt x="0" y="545"/>
                    </a:lnTo>
                    <a:lnTo>
                      <a:pt x="545" y="0"/>
                    </a:lnTo>
                    <a:close/>
                  </a:path>
                </a:pathLst>
              </a:custGeom>
              <a:solidFill>
                <a:srgbClr val="182750"/>
              </a:solidFill>
              <a:ln>
                <a:solidFill>
                  <a:schemeClr val="bg1"/>
                </a:solid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zh-CN" altLang="en-US" dirty="0">
                  <a:latin typeface="思源黑体 CN Normal" panose="020B0400000000000000" pitchFamily="34" charset="-122"/>
                  <a:ea typeface="思源黑体 CN Normal" panose="020B0400000000000000" pitchFamily="34" charset="-122"/>
                </a:endParaRPr>
              </a:p>
            </p:txBody>
          </p:sp>
          <p:sp>
            <p:nvSpPr>
              <p:cNvPr id="18" name="TextBox 60"/>
              <p:cNvSpPr txBox="1"/>
              <p:nvPr/>
            </p:nvSpPr>
            <p:spPr>
              <a:xfrm>
                <a:off x="6647599" y="4508650"/>
                <a:ext cx="800219" cy="461665"/>
              </a:xfrm>
              <a:prstGeom prst="rect">
                <a:avLst/>
              </a:prstGeom>
              <a:noFill/>
            </p:spPr>
            <p:txBody>
              <a:bodyPr wrap="none" rtlCol="0">
                <a:spAutoFit/>
              </a:bodyPr>
              <a:lstStyle/>
              <a:p>
                <a:pPr algn="ctr"/>
                <a:r>
                  <a:rPr lang="zh-CN" altLang="en-US" sz="2400" dirty="0">
                    <a:solidFill>
                      <a:schemeClr val="bg1"/>
                    </a:solidFill>
                    <a:latin typeface="思源黑体 CN Normal" panose="020B0400000000000000" pitchFamily="34" charset="-122"/>
                    <a:ea typeface="思源黑体 CN Normal" panose="020B0400000000000000" pitchFamily="34" charset="-122"/>
                  </a:rPr>
                  <a:t>标题</a:t>
                </a:r>
                <a:endParaRPr lang="zh-CN" altLang="en-US" sz="2400" dirty="0">
                  <a:solidFill>
                    <a:schemeClr val="bg1"/>
                  </a:solidFill>
                  <a:latin typeface="思源黑体 CN Normal" panose="020B0400000000000000" pitchFamily="34" charset="-122"/>
                  <a:ea typeface="思源黑体 CN Normal" panose="020B0400000000000000" pitchFamily="34" charset="-122"/>
                </a:endParaRPr>
              </a:p>
            </p:txBody>
          </p:sp>
        </p:grpSp>
        <p:grpSp>
          <p:nvGrpSpPr>
            <p:cNvPr id="8" name="组合 7"/>
            <p:cNvGrpSpPr/>
            <p:nvPr/>
          </p:nvGrpSpPr>
          <p:grpSpPr>
            <a:xfrm>
              <a:off x="4223544" y="2386608"/>
              <a:ext cx="3735388" cy="2314576"/>
              <a:chOff x="4222750" y="2611438"/>
              <a:chExt cx="3735388" cy="2314576"/>
            </a:xfrm>
          </p:grpSpPr>
          <p:sp>
            <p:nvSpPr>
              <p:cNvPr id="9" name="Freeform 11"/>
              <p:cNvSpPr/>
              <p:nvPr/>
            </p:nvSpPr>
            <p:spPr bwMode="auto">
              <a:xfrm>
                <a:off x="7585075" y="2611438"/>
                <a:ext cx="373063" cy="381000"/>
              </a:xfrm>
              <a:custGeom>
                <a:avLst/>
                <a:gdLst>
                  <a:gd name="T0" fmla="*/ 6 w 37"/>
                  <a:gd name="T1" fmla="*/ 0 h 38"/>
                  <a:gd name="T2" fmla="*/ 31 w 37"/>
                  <a:gd name="T3" fmla="*/ 0 h 38"/>
                  <a:gd name="T4" fmla="*/ 37 w 37"/>
                  <a:gd name="T5" fmla="*/ 6 h 38"/>
                  <a:gd name="T6" fmla="*/ 37 w 37"/>
                  <a:gd name="T7" fmla="*/ 32 h 38"/>
                  <a:gd name="T8" fmla="*/ 31 w 37"/>
                  <a:gd name="T9" fmla="*/ 38 h 38"/>
                  <a:gd name="T10" fmla="*/ 6 w 37"/>
                  <a:gd name="T11" fmla="*/ 38 h 38"/>
                  <a:gd name="T12" fmla="*/ 0 w 37"/>
                  <a:gd name="T13" fmla="*/ 32 h 38"/>
                  <a:gd name="T14" fmla="*/ 0 w 37"/>
                  <a:gd name="T15" fmla="*/ 6 h 38"/>
                  <a:gd name="T16" fmla="*/ 6 w 37"/>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8">
                    <a:moveTo>
                      <a:pt x="6" y="0"/>
                    </a:moveTo>
                    <a:cubicBezTo>
                      <a:pt x="31" y="0"/>
                      <a:pt x="31" y="0"/>
                      <a:pt x="31" y="0"/>
                    </a:cubicBezTo>
                    <a:cubicBezTo>
                      <a:pt x="35" y="0"/>
                      <a:pt x="37" y="3"/>
                      <a:pt x="37" y="6"/>
                    </a:cubicBezTo>
                    <a:cubicBezTo>
                      <a:pt x="37" y="32"/>
                      <a:pt x="37" y="32"/>
                      <a:pt x="37" y="32"/>
                    </a:cubicBezTo>
                    <a:cubicBezTo>
                      <a:pt x="37" y="35"/>
                      <a:pt x="35" y="38"/>
                      <a:pt x="31" y="38"/>
                    </a:cubicBezTo>
                    <a:cubicBezTo>
                      <a:pt x="6" y="38"/>
                      <a:pt x="6" y="38"/>
                      <a:pt x="6" y="38"/>
                    </a:cubicBezTo>
                    <a:cubicBezTo>
                      <a:pt x="2" y="38"/>
                      <a:pt x="0" y="35"/>
                      <a:pt x="0" y="32"/>
                    </a:cubicBezTo>
                    <a:cubicBezTo>
                      <a:pt x="0" y="6"/>
                      <a:pt x="0" y="6"/>
                      <a:pt x="0" y="6"/>
                    </a:cubicBezTo>
                    <a:cubicBezTo>
                      <a:pt x="0" y="3"/>
                      <a:pt x="2" y="0"/>
                      <a:pt x="6" y="0"/>
                    </a:cubicBezTo>
                    <a:close/>
                  </a:path>
                </a:pathLst>
              </a:custGeom>
              <a:solidFill>
                <a:schemeClr val="bg1">
                  <a:lumMod val="50000"/>
                </a:schemeClr>
              </a:soli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zh-CN" altLang="en-US" dirty="0">
                  <a:latin typeface="思源黑体 CN Normal" panose="020B0400000000000000" pitchFamily="34" charset="-122"/>
                  <a:ea typeface="思源黑体 CN Normal" panose="020B0400000000000000" pitchFamily="34" charset="-122"/>
                </a:endParaRPr>
              </a:p>
            </p:txBody>
          </p:sp>
          <p:sp>
            <p:nvSpPr>
              <p:cNvPr id="10" name="Freeform 14"/>
              <p:cNvSpPr/>
              <p:nvPr/>
            </p:nvSpPr>
            <p:spPr bwMode="auto">
              <a:xfrm>
                <a:off x="4222750" y="4543426"/>
                <a:ext cx="373063" cy="382588"/>
              </a:xfrm>
              <a:custGeom>
                <a:avLst/>
                <a:gdLst>
                  <a:gd name="T0" fmla="*/ 6 w 37"/>
                  <a:gd name="T1" fmla="*/ 0 h 38"/>
                  <a:gd name="T2" fmla="*/ 31 w 37"/>
                  <a:gd name="T3" fmla="*/ 0 h 38"/>
                  <a:gd name="T4" fmla="*/ 37 w 37"/>
                  <a:gd name="T5" fmla="*/ 6 h 38"/>
                  <a:gd name="T6" fmla="*/ 37 w 37"/>
                  <a:gd name="T7" fmla="*/ 32 h 38"/>
                  <a:gd name="T8" fmla="*/ 31 w 37"/>
                  <a:gd name="T9" fmla="*/ 38 h 38"/>
                  <a:gd name="T10" fmla="*/ 6 w 37"/>
                  <a:gd name="T11" fmla="*/ 38 h 38"/>
                  <a:gd name="T12" fmla="*/ 0 w 37"/>
                  <a:gd name="T13" fmla="*/ 32 h 38"/>
                  <a:gd name="T14" fmla="*/ 0 w 37"/>
                  <a:gd name="T15" fmla="*/ 6 h 38"/>
                  <a:gd name="T16" fmla="*/ 6 w 37"/>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8">
                    <a:moveTo>
                      <a:pt x="6" y="0"/>
                    </a:moveTo>
                    <a:cubicBezTo>
                      <a:pt x="31" y="0"/>
                      <a:pt x="31" y="0"/>
                      <a:pt x="31" y="0"/>
                    </a:cubicBezTo>
                    <a:cubicBezTo>
                      <a:pt x="35" y="0"/>
                      <a:pt x="37" y="3"/>
                      <a:pt x="37" y="6"/>
                    </a:cubicBezTo>
                    <a:cubicBezTo>
                      <a:pt x="37" y="32"/>
                      <a:pt x="37" y="32"/>
                      <a:pt x="37" y="32"/>
                    </a:cubicBezTo>
                    <a:cubicBezTo>
                      <a:pt x="37" y="35"/>
                      <a:pt x="35" y="38"/>
                      <a:pt x="31" y="38"/>
                    </a:cubicBezTo>
                    <a:cubicBezTo>
                      <a:pt x="6" y="38"/>
                      <a:pt x="6" y="38"/>
                      <a:pt x="6" y="38"/>
                    </a:cubicBezTo>
                    <a:cubicBezTo>
                      <a:pt x="2" y="38"/>
                      <a:pt x="0" y="35"/>
                      <a:pt x="0" y="32"/>
                    </a:cubicBezTo>
                    <a:cubicBezTo>
                      <a:pt x="0" y="6"/>
                      <a:pt x="0" y="6"/>
                      <a:pt x="0" y="6"/>
                    </a:cubicBezTo>
                    <a:cubicBezTo>
                      <a:pt x="0" y="3"/>
                      <a:pt x="2" y="0"/>
                      <a:pt x="6" y="0"/>
                    </a:cubicBezTo>
                    <a:close/>
                  </a:path>
                </a:pathLst>
              </a:custGeom>
              <a:solidFill>
                <a:schemeClr val="bg1">
                  <a:lumMod val="50000"/>
                </a:schemeClr>
              </a:soli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zh-CN" altLang="en-US" dirty="0">
                  <a:latin typeface="思源黑体 CN Normal" panose="020B0400000000000000" pitchFamily="34" charset="-122"/>
                  <a:ea typeface="思源黑体 CN Normal" panose="020B0400000000000000" pitchFamily="34" charset="-122"/>
                </a:endParaRPr>
              </a:p>
            </p:txBody>
          </p:sp>
          <p:sp>
            <p:nvSpPr>
              <p:cNvPr id="11" name="Freeform 6"/>
              <p:cNvSpPr>
                <a:spLocks noEditPoints="1"/>
              </p:cNvSpPr>
              <p:nvPr/>
            </p:nvSpPr>
            <p:spPr bwMode="auto">
              <a:xfrm>
                <a:off x="7640661" y="2670993"/>
                <a:ext cx="261890" cy="261890"/>
              </a:xfrm>
              <a:custGeom>
                <a:avLst/>
                <a:gdLst>
                  <a:gd name="T0" fmla="*/ 0 w 140"/>
                  <a:gd name="T1" fmla="*/ 70 h 140"/>
                  <a:gd name="T2" fmla="*/ 140 w 140"/>
                  <a:gd name="T3" fmla="*/ 70 h 140"/>
                  <a:gd name="T4" fmla="*/ 70 w 140"/>
                  <a:gd name="T5" fmla="*/ 130 h 140"/>
                  <a:gd name="T6" fmla="*/ 70 w 140"/>
                  <a:gd name="T7" fmla="*/ 10 h 140"/>
                  <a:gd name="T8" fmla="*/ 70 w 140"/>
                  <a:gd name="T9" fmla="*/ 130 h 140"/>
                  <a:gd name="T10" fmla="*/ 97 w 140"/>
                  <a:gd name="T11" fmla="*/ 48 h 140"/>
                  <a:gd name="T12" fmla="*/ 90 w 140"/>
                  <a:gd name="T13" fmla="*/ 58 h 140"/>
                  <a:gd name="T14" fmla="*/ 70 w 140"/>
                  <a:gd name="T15" fmla="*/ 15 h 140"/>
                  <a:gd name="T16" fmla="*/ 70 w 140"/>
                  <a:gd name="T17" fmla="*/ 125 h 140"/>
                  <a:gd name="T18" fmla="*/ 70 w 140"/>
                  <a:gd name="T19" fmla="*/ 15 h 140"/>
                  <a:gd name="T20" fmla="*/ 70 w 140"/>
                  <a:gd name="T21" fmla="*/ 16 h 140"/>
                  <a:gd name="T22" fmla="*/ 72 w 140"/>
                  <a:gd name="T23" fmla="*/ 26 h 140"/>
                  <a:gd name="T24" fmla="*/ 68 w 140"/>
                  <a:gd name="T25" fmla="*/ 26 h 140"/>
                  <a:gd name="T26" fmla="*/ 79 w 140"/>
                  <a:gd name="T27" fmla="*/ 45 h 140"/>
                  <a:gd name="T28" fmla="*/ 73 w 140"/>
                  <a:gd name="T29" fmla="*/ 45 h 140"/>
                  <a:gd name="T30" fmla="*/ 67 w 140"/>
                  <a:gd name="T31" fmla="*/ 49 h 140"/>
                  <a:gd name="T32" fmla="*/ 76 w 140"/>
                  <a:gd name="T33" fmla="*/ 40 h 140"/>
                  <a:gd name="T34" fmla="*/ 84 w 140"/>
                  <a:gd name="T35" fmla="*/ 48 h 140"/>
                  <a:gd name="T36" fmla="*/ 80 w 140"/>
                  <a:gd name="T37" fmla="*/ 55 h 140"/>
                  <a:gd name="T38" fmla="*/ 73 w 140"/>
                  <a:gd name="T39" fmla="*/ 60 h 140"/>
                  <a:gd name="T40" fmla="*/ 84 w 140"/>
                  <a:gd name="T41" fmla="*/ 61 h 140"/>
                  <a:gd name="T42" fmla="*/ 67 w 140"/>
                  <a:gd name="T43" fmla="*/ 65 h 140"/>
                  <a:gd name="T44" fmla="*/ 72 w 140"/>
                  <a:gd name="T45" fmla="*/ 55 h 140"/>
                  <a:gd name="T46" fmla="*/ 79 w 140"/>
                  <a:gd name="T47" fmla="*/ 50 h 140"/>
                  <a:gd name="T48" fmla="*/ 79 w 140"/>
                  <a:gd name="T49" fmla="*/ 45 h 140"/>
                  <a:gd name="T50" fmla="*/ 44 w 140"/>
                  <a:gd name="T51" fmla="*/ 37 h 140"/>
                  <a:gd name="T52" fmla="*/ 57 w 140"/>
                  <a:gd name="T53" fmla="*/ 54 h 140"/>
                  <a:gd name="T54" fmla="*/ 36 w 140"/>
                  <a:gd name="T55" fmla="*/ 43 h 140"/>
                  <a:gd name="T56" fmla="*/ 26 w 140"/>
                  <a:gd name="T57" fmla="*/ 72 h 140"/>
                  <a:gd name="T58" fmla="*/ 17 w 140"/>
                  <a:gd name="T59" fmla="*/ 70 h 140"/>
                  <a:gd name="T60" fmla="*/ 26 w 140"/>
                  <a:gd name="T61" fmla="*/ 68 h 140"/>
                  <a:gd name="T62" fmla="*/ 26 w 140"/>
                  <a:gd name="T63" fmla="*/ 72 h 140"/>
                  <a:gd name="T64" fmla="*/ 70 w 140"/>
                  <a:gd name="T65" fmla="*/ 124 h 140"/>
                  <a:gd name="T66" fmla="*/ 68 w 140"/>
                  <a:gd name="T67" fmla="*/ 114 h 140"/>
                  <a:gd name="T68" fmla="*/ 72 w 140"/>
                  <a:gd name="T69" fmla="*/ 114 h 140"/>
                  <a:gd name="T70" fmla="*/ 70 w 140"/>
                  <a:gd name="T71" fmla="*/ 107 h 140"/>
                  <a:gd name="T72" fmla="*/ 31 w 140"/>
                  <a:gd name="T73" fmla="*/ 56 h 140"/>
                  <a:gd name="T74" fmla="*/ 49 w 140"/>
                  <a:gd name="T75" fmla="*/ 61 h 140"/>
                  <a:gd name="T76" fmla="*/ 49 w 140"/>
                  <a:gd name="T77" fmla="*/ 68 h 140"/>
                  <a:gd name="T78" fmla="*/ 73 w 140"/>
                  <a:gd name="T79" fmla="*/ 90 h 140"/>
                  <a:gd name="T80" fmla="*/ 70 w 140"/>
                  <a:gd name="T81" fmla="*/ 107 h 140"/>
                  <a:gd name="T82" fmla="*/ 75 w 140"/>
                  <a:gd name="T83" fmla="*/ 89 h 140"/>
                  <a:gd name="T84" fmla="*/ 83 w 140"/>
                  <a:gd name="T85" fmla="*/ 83 h 140"/>
                  <a:gd name="T86" fmla="*/ 96 w 140"/>
                  <a:gd name="T87" fmla="*/ 99 h 140"/>
                  <a:gd name="T88" fmla="*/ 104 w 140"/>
                  <a:gd name="T89" fmla="*/ 62 h 140"/>
                  <a:gd name="T90" fmla="*/ 101 w 140"/>
                  <a:gd name="T91" fmla="*/ 66 h 140"/>
                  <a:gd name="T92" fmla="*/ 97 w 140"/>
                  <a:gd name="T93" fmla="*/ 62 h 140"/>
                  <a:gd name="T94" fmla="*/ 86 w 140"/>
                  <a:gd name="T95" fmla="*/ 57 h 140"/>
                  <a:gd name="T96" fmla="*/ 101 w 140"/>
                  <a:gd name="T97" fmla="*/ 40 h 140"/>
                  <a:gd name="T98" fmla="*/ 104 w 140"/>
                  <a:gd name="T99" fmla="*/ 58 h 140"/>
                  <a:gd name="T100" fmla="*/ 122 w 140"/>
                  <a:gd name="T101" fmla="*/ 72 h 140"/>
                  <a:gd name="T102" fmla="*/ 112 w 140"/>
                  <a:gd name="T103" fmla="*/ 70 h 140"/>
                  <a:gd name="T104" fmla="*/ 122 w 140"/>
                  <a:gd name="T105" fmla="*/ 68 h 140"/>
                  <a:gd name="T106" fmla="*/ 122 w 140"/>
                  <a:gd name="T107" fmla="*/ 7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0" h="140">
                    <a:moveTo>
                      <a:pt x="70" y="0"/>
                    </a:moveTo>
                    <a:cubicBezTo>
                      <a:pt x="32" y="0"/>
                      <a:pt x="0" y="31"/>
                      <a:pt x="0" y="70"/>
                    </a:cubicBezTo>
                    <a:cubicBezTo>
                      <a:pt x="0" y="109"/>
                      <a:pt x="32" y="140"/>
                      <a:pt x="70" y="140"/>
                    </a:cubicBezTo>
                    <a:cubicBezTo>
                      <a:pt x="109" y="140"/>
                      <a:pt x="140" y="109"/>
                      <a:pt x="140" y="70"/>
                    </a:cubicBezTo>
                    <a:cubicBezTo>
                      <a:pt x="140" y="31"/>
                      <a:pt x="109" y="0"/>
                      <a:pt x="70" y="0"/>
                    </a:cubicBezTo>
                    <a:close/>
                    <a:moveTo>
                      <a:pt x="70" y="130"/>
                    </a:moveTo>
                    <a:cubicBezTo>
                      <a:pt x="37" y="130"/>
                      <a:pt x="11" y="103"/>
                      <a:pt x="11" y="70"/>
                    </a:cubicBezTo>
                    <a:cubicBezTo>
                      <a:pt x="11" y="37"/>
                      <a:pt x="37" y="10"/>
                      <a:pt x="70" y="10"/>
                    </a:cubicBezTo>
                    <a:cubicBezTo>
                      <a:pt x="103" y="10"/>
                      <a:pt x="130" y="37"/>
                      <a:pt x="130" y="70"/>
                    </a:cubicBezTo>
                    <a:cubicBezTo>
                      <a:pt x="130" y="103"/>
                      <a:pt x="103" y="130"/>
                      <a:pt x="70" y="130"/>
                    </a:cubicBezTo>
                    <a:close/>
                    <a:moveTo>
                      <a:pt x="96" y="48"/>
                    </a:moveTo>
                    <a:cubicBezTo>
                      <a:pt x="97" y="48"/>
                      <a:pt x="97" y="48"/>
                      <a:pt x="97" y="48"/>
                    </a:cubicBezTo>
                    <a:cubicBezTo>
                      <a:pt x="97" y="58"/>
                      <a:pt x="97" y="58"/>
                      <a:pt x="97" y="58"/>
                    </a:cubicBezTo>
                    <a:cubicBezTo>
                      <a:pt x="90" y="58"/>
                      <a:pt x="90" y="58"/>
                      <a:pt x="90" y="58"/>
                    </a:cubicBezTo>
                    <a:lnTo>
                      <a:pt x="96" y="48"/>
                    </a:lnTo>
                    <a:close/>
                    <a:moveTo>
                      <a:pt x="70" y="15"/>
                    </a:moveTo>
                    <a:cubicBezTo>
                      <a:pt x="40" y="15"/>
                      <a:pt x="15" y="40"/>
                      <a:pt x="15" y="70"/>
                    </a:cubicBezTo>
                    <a:cubicBezTo>
                      <a:pt x="15" y="100"/>
                      <a:pt x="40" y="125"/>
                      <a:pt x="70" y="125"/>
                    </a:cubicBezTo>
                    <a:cubicBezTo>
                      <a:pt x="101" y="125"/>
                      <a:pt x="125" y="100"/>
                      <a:pt x="125" y="70"/>
                    </a:cubicBezTo>
                    <a:cubicBezTo>
                      <a:pt x="125" y="40"/>
                      <a:pt x="101" y="15"/>
                      <a:pt x="70" y="15"/>
                    </a:cubicBezTo>
                    <a:close/>
                    <a:moveTo>
                      <a:pt x="68" y="19"/>
                    </a:moveTo>
                    <a:cubicBezTo>
                      <a:pt x="68" y="17"/>
                      <a:pt x="69" y="16"/>
                      <a:pt x="70" y="16"/>
                    </a:cubicBezTo>
                    <a:cubicBezTo>
                      <a:pt x="71" y="16"/>
                      <a:pt x="72" y="17"/>
                      <a:pt x="72" y="19"/>
                    </a:cubicBezTo>
                    <a:cubicBezTo>
                      <a:pt x="72" y="26"/>
                      <a:pt x="72" y="26"/>
                      <a:pt x="72" y="26"/>
                    </a:cubicBezTo>
                    <a:cubicBezTo>
                      <a:pt x="72" y="27"/>
                      <a:pt x="71" y="28"/>
                      <a:pt x="70" y="28"/>
                    </a:cubicBezTo>
                    <a:cubicBezTo>
                      <a:pt x="69" y="28"/>
                      <a:pt x="68" y="27"/>
                      <a:pt x="68" y="26"/>
                    </a:cubicBezTo>
                    <a:lnTo>
                      <a:pt x="68" y="19"/>
                    </a:lnTo>
                    <a:close/>
                    <a:moveTo>
                      <a:pt x="79" y="45"/>
                    </a:moveTo>
                    <a:cubicBezTo>
                      <a:pt x="78" y="44"/>
                      <a:pt x="77" y="44"/>
                      <a:pt x="76" y="44"/>
                    </a:cubicBezTo>
                    <a:cubicBezTo>
                      <a:pt x="75" y="44"/>
                      <a:pt x="74" y="44"/>
                      <a:pt x="73" y="45"/>
                    </a:cubicBezTo>
                    <a:cubicBezTo>
                      <a:pt x="72" y="46"/>
                      <a:pt x="72" y="47"/>
                      <a:pt x="72" y="49"/>
                    </a:cubicBezTo>
                    <a:cubicBezTo>
                      <a:pt x="67" y="49"/>
                      <a:pt x="67" y="49"/>
                      <a:pt x="67" y="49"/>
                    </a:cubicBezTo>
                    <a:cubicBezTo>
                      <a:pt x="67" y="46"/>
                      <a:pt x="68" y="44"/>
                      <a:pt x="69" y="43"/>
                    </a:cubicBezTo>
                    <a:cubicBezTo>
                      <a:pt x="71" y="41"/>
                      <a:pt x="73" y="40"/>
                      <a:pt x="76" y="40"/>
                    </a:cubicBezTo>
                    <a:cubicBezTo>
                      <a:pt x="79" y="40"/>
                      <a:pt x="81" y="41"/>
                      <a:pt x="82" y="42"/>
                    </a:cubicBezTo>
                    <a:cubicBezTo>
                      <a:pt x="84" y="44"/>
                      <a:pt x="84" y="46"/>
                      <a:pt x="84" y="48"/>
                    </a:cubicBezTo>
                    <a:cubicBezTo>
                      <a:pt x="84" y="50"/>
                      <a:pt x="84" y="51"/>
                      <a:pt x="83" y="52"/>
                    </a:cubicBezTo>
                    <a:cubicBezTo>
                      <a:pt x="82" y="53"/>
                      <a:pt x="81" y="54"/>
                      <a:pt x="80" y="55"/>
                    </a:cubicBezTo>
                    <a:cubicBezTo>
                      <a:pt x="75" y="59"/>
                      <a:pt x="75" y="59"/>
                      <a:pt x="75" y="59"/>
                    </a:cubicBezTo>
                    <a:cubicBezTo>
                      <a:pt x="74" y="59"/>
                      <a:pt x="74" y="59"/>
                      <a:pt x="73" y="60"/>
                    </a:cubicBezTo>
                    <a:cubicBezTo>
                      <a:pt x="73" y="60"/>
                      <a:pt x="73" y="61"/>
                      <a:pt x="73" y="61"/>
                    </a:cubicBezTo>
                    <a:cubicBezTo>
                      <a:pt x="84" y="61"/>
                      <a:pt x="84" y="61"/>
                      <a:pt x="84" y="61"/>
                    </a:cubicBezTo>
                    <a:cubicBezTo>
                      <a:pt x="84" y="65"/>
                      <a:pt x="84" y="65"/>
                      <a:pt x="84" y="65"/>
                    </a:cubicBezTo>
                    <a:cubicBezTo>
                      <a:pt x="67" y="65"/>
                      <a:pt x="67" y="65"/>
                      <a:pt x="67" y="65"/>
                    </a:cubicBezTo>
                    <a:cubicBezTo>
                      <a:pt x="67" y="64"/>
                      <a:pt x="67" y="62"/>
                      <a:pt x="68" y="60"/>
                    </a:cubicBezTo>
                    <a:cubicBezTo>
                      <a:pt x="68" y="58"/>
                      <a:pt x="70" y="57"/>
                      <a:pt x="72" y="55"/>
                    </a:cubicBezTo>
                    <a:cubicBezTo>
                      <a:pt x="77" y="52"/>
                      <a:pt x="77" y="52"/>
                      <a:pt x="77" y="52"/>
                    </a:cubicBezTo>
                    <a:cubicBezTo>
                      <a:pt x="77" y="51"/>
                      <a:pt x="78" y="51"/>
                      <a:pt x="79" y="50"/>
                    </a:cubicBezTo>
                    <a:cubicBezTo>
                      <a:pt x="79" y="50"/>
                      <a:pt x="80" y="49"/>
                      <a:pt x="80" y="48"/>
                    </a:cubicBezTo>
                    <a:cubicBezTo>
                      <a:pt x="80" y="47"/>
                      <a:pt x="79" y="46"/>
                      <a:pt x="79" y="45"/>
                    </a:cubicBezTo>
                    <a:close/>
                    <a:moveTo>
                      <a:pt x="36" y="43"/>
                    </a:moveTo>
                    <a:cubicBezTo>
                      <a:pt x="39" y="41"/>
                      <a:pt x="42" y="37"/>
                      <a:pt x="44" y="37"/>
                    </a:cubicBezTo>
                    <a:cubicBezTo>
                      <a:pt x="47" y="41"/>
                      <a:pt x="51" y="45"/>
                      <a:pt x="54" y="50"/>
                    </a:cubicBezTo>
                    <a:cubicBezTo>
                      <a:pt x="56" y="51"/>
                      <a:pt x="57" y="52"/>
                      <a:pt x="57" y="54"/>
                    </a:cubicBezTo>
                    <a:cubicBezTo>
                      <a:pt x="57" y="56"/>
                      <a:pt x="53" y="58"/>
                      <a:pt x="51" y="60"/>
                    </a:cubicBezTo>
                    <a:cubicBezTo>
                      <a:pt x="46" y="54"/>
                      <a:pt x="41" y="49"/>
                      <a:pt x="36" y="43"/>
                    </a:cubicBezTo>
                    <a:cubicBezTo>
                      <a:pt x="36" y="43"/>
                      <a:pt x="36" y="43"/>
                      <a:pt x="36" y="43"/>
                    </a:cubicBezTo>
                    <a:close/>
                    <a:moveTo>
                      <a:pt x="26" y="72"/>
                    </a:moveTo>
                    <a:cubicBezTo>
                      <a:pt x="19" y="72"/>
                      <a:pt x="19" y="72"/>
                      <a:pt x="19" y="72"/>
                    </a:cubicBezTo>
                    <a:cubicBezTo>
                      <a:pt x="18" y="72"/>
                      <a:pt x="17" y="71"/>
                      <a:pt x="17" y="70"/>
                    </a:cubicBezTo>
                    <a:cubicBezTo>
                      <a:pt x="17" y="69"/>
                      <a:pt x="18" y="68"/>
                      <a:pt x="19" y="68"/>
                    </a:cubicBezTo>
                    <a:cubicBezTo>
                      <a:pt x="26" y="68"/>
                      <a:pt x="26" y="68"/>
                      <a:pt x="26" y="68"/>
                    </a:cubicBezTo>
                    <a:cubicBezTo>
                      <a:pt x="27" y="68"/>
                      <a:pt x="28" y="69"/>
                      <a:pt x="28" y="70"/>
                    </a:cubicBezTo>
                    <a:cubicBezTo>
                      <a:pt x="28" y="71"/>
                      <a:pt x="27" y="72"/>
                      <a:pt x="26" y="72"/>
                    </a:cubicBezTo>
                    <a:close/>
                    <a:moveTo>
                      <a:pt x="72" y="121"/>
                    </a:moveTo>
                    <a:cubicBezTo>
                      <a:pt x="72" y="123"/>
                      <a:pt x="71" y="124"/>
                      <a:pt x="70" y="124"/>
                    </a:cubicBezTo>
                    <a:cubicBezTo>
                      <a:pt x="69" y="124"/>
                      <a:pt x="68" y="123"/>
                      <a:pt x="68" y="121"/>
                    </a:cubicBezTo>
                    <a:cubicBezTo>
                      <a:pt x="68" y="114"/>
                      <a:pt x="68" y="114"/>
                      <a:pt x="68" y="114"/>
                    </a:cubicBezTo>
                    <a:cubicBezTo>
                      <a:pt x="68" y="113"/>
                      <a:pt x="69" y="112"/>
                      <a:pt x="70" y="112"/>
                    </a:cubicBezTo>
                    <a:cubicBezTo>
                      <a:pt x="71" y="112"/>
                      <a:pt x="72" y="113"/>
                      <a:pt x="72" y="114"/>
                    </a:cubicBezTo>
                    <a:lnTo>
                      <a:pt x="72" y="121"/>
                    </a:lnTo>
                    <a:close/>
                    <a:moveTo>
                      <a:pt x="70" y="107"/>
                    </a:moveTo>
                    <a:cubicBezTo>
                      <a:pt x="65" y="105"/>
                      <a:pt x="59" y="102"/>
                      <a:pt x="46" y="87"/>
                    </a:cubicBezTo>
                    <a:cubicBezTo>
                      <a:pt x="33" y="71"/>
                      <a:pt x="31" y="60"/>
                      <a:pt x="31" y="56"/>
                    </a:cubicBezTo>
                    <a:cubicBezTo>
                      <a:pt x="31" y="52"/>
                      <a:pt x="32" y="48"/>
                      <a:pt x="34" y="44"/>
                    </a:cubicBezTo>
                    <a:cubicBezTo>
                      <a:pt x="39" y="50"/>
                      <a:pt x="44" y="56"/>
                      <a:pt x="49" y="61"/>
                    </a:cubicBezTo>
                    <a:cubicBezTo>
                      <a:pt x="49" y="62"/>
                      <a:pt x="48" y="63"/>
                      <a:pt x="48" y="64"/>
                    </a:cubicBezTo>
                    <a:cubicBezTo>
                      <a:pt x="48" y="64"/>
                      <a:pt x="49" y="67"/>
                      <a:pt x="49" y="68"/>
                    </a:cubicBezTo>
                    <a:cubicBezTo>
                      <a:pt x="52" y="74"/>
                      <a:pt x="59" y="82"/>
                      <a:pt x="65" y="87"/>
                    </a:cubicBezTo>
                    <a:cubicBezTo>
                      <a:pt x="68" y="89"/>
                      <a:pt x="71" y="92"/>
                      <a:pt x="73" y="90"/>
                    </a:cubicBezTo>
                    <a:cubicBezTo>
                      <a:pt x="78" y="96"/>
                      <a:pt x="83" y="102"/>
                      <a:pt x="88" y="108"/>
                    </a:cubicBezTo>
                    <a:cubicBezTo>
                      <a:pt x="82" y="109"/>
                      <a:pt x="76" y="109"/>
                      <a:pt x="70" y="107"/>
                    </a:cubicBezTo>
                    <a:close/>
                    <a:moveTo>
                      <a:pt x="90" y="106"/>
                    </a:moveTo>
                    <a:cubicBezTo>
                      <a:pt x="85" y="100"/>
                      <a:pt x="80" y="94"/>
                      <a:pt x="75" y="89"/>
                    </a:cubicBezTo>
                    <a:cubicBezTo>
                      <a:pt x="75" y="88"/>
                      <a:pt x="75" y="88"/>
                      <a:pt x="75" y="88"/>
                    </a:cubicBezTo>
                    <a:cubicBezTo>
                      <a:pt x="78" y="86"/>
                      <a:pt x="81" y="82"/>
                      <a:pt x="83" y="83"/>
                    </a:cubicBezTo>
                    <a:cubicBezTo>
                      <a:pt x="84" y="83"/>
                      <a:pt x="85" y="86"/>
                      <a:pt x="86" y="87"/>
                    </a:cubicBezTo>
                    <a:cubicBezTo>
                      <a:pt x="89" y="90"/>
                      <a:pt x="94" y="95"/>
                      <a:pt x="96" y="99"/>
                    </a:cubicBezTo>
                    <a:cubicBezTo>
                      <a:pt x="97" y="101"/>
                      <a:pt x="93" y="104"/>
                      <a:pt x="90" y="106"/>
                    </a:cubicBezTo>
                    <a:close/>
                    <a:moveTo>
                      <a:pt x="104" y="62"/>
                    </a:moveTo>
                    <a:cubicBezTo>
                      <a:pt x="101" y="62"/>
                      <a:pt x="101" y="62"/>
                      <a:pt x="101" y="62"/>
                    </a:cubicBezTo>
                    <a:cubicBezTo>
                      <a:pt x="101" y="66"/>
                      <a:pt x="101" y="66"/>
                      <a:pt x="101" y="66"/>
                    </a:cubicBezTo>
                    <a:cubicBezTo>
                      <a:pt x="97" y="66"/>
                      <a:pt x="97" y="66"/>
                      <a:pt x="97" y="66"/>
                    </a:cubicBezTo>
                    <a:cubicBezTo>
                      <a:pt x="97" y="62"/>
                      <a:pt x="97" y="62"/>
                      <a:pt x="97" y="62"/>
                    </a:cubicBezTo>
                    <a:cubicBezTo>
                      <a:pt x="86" y="62"/>
                      <a:pt x="86" y="62"/>
                      <a:pt x="86" y="62"/>
                    </a:cubicBezTo>
                    <a:cubicBezTo>
                      <a:pt x="86" y="57"/>
                      <a:pt x="86" y="57"/>
                      <a:pt x="86" y="57"/>
                    </a:cubicBezTo>
                    <a:cubicBezTo>
                      <a:pt x="96" y="40"/>
                      <a:pt x="96" y="40"/>
                      <a:pt x="96" y="40"/>
                    </a:cubicBezTo>
                    <a:cubicBezTo>
                      <a:pt x="101" y="40"/>
                      <a:pt x="101" y="40"/>
                      <a:pt x="101" y="40"/>
                    </a:cubicBezTo>
                    <a:cubicBezTo>
                      <a:pt x="101" y="58"/>
                      <a:pt x="101" y="58"/>
                      <a:pt x="101" y="58"/>
                    </a:cubicBezTo>
                    <a:cubicBezTo>
                      <a:pt x="104" y="58"/>
                      <a:pt x="104" y="58"/>
                      <a:pt x="104" y="58"/>
                    </a:cubicBezTo>
                    <a:lnTo>
                      <a:pt x="104" y="62"/>
                    </a:lnTo>
                    <a:close/>
                    <a:moveTo>
                      <a:pt x="122" y="72"/>
                    </a:moveTo>
                    <a:cubicBezTo>
                      <a:pt x="114" y="72"/>
                      <a:pt x="114" y="72"/>
                      <a:pt x="114" y="72"/>
                    </a:cubicBezTo>
                    <a:cubicBezTo>
                      <a:pt x="113" y="72"/>
                      <a:pt x="112" y="71"/>
                      <a:pt x="112" y="70"/>
                    </a:cubicBezTo>
                    <a:cubicBezTo>
                      <a:pt x="112" y="69"/>
                      <a:pt x="113" y="68"/>
                      <a:pt x="114" y="68"/>
                    </a:cubicBezTo>
                    <a:cubicBezTo>
                      <a:pt x="122" y="68"/>
                      <a:pt x="122" y="68"/>
                      <a:pt x="122" y="68"/>
                    </a:cubicBezTo>
                    <a:cubicBezTo>
                      <a:pt x="123" y="68"/>
                      <a:pt x="124" y="69"/>
                      <a:pt x="124" y="70"/>
                    </a:cubicBezTo>
                    <a:cubicBezTo>
                      <a:pt x="124" y="71"/>
                      <a:pt x="123" y="72"/>
                      <a:pt x="122" y="72"/>
                    </a:cubicBezTo>
                    <a:close/>
                  </a:path>
                </a:pathLst>
              </a:custGeom>
              <a:solidFill>
                <a:schemeClr val="bg1"/>
              </a:solidFill>
              <a:ln>
                <a:noFill/>
              </a:ln>
            </p:spPr>
            <p:txBody>
              <a:bodyPr vert="horz" wrap="square" lIns="91440" tIns="45720" rIns="91440" bIns="45720" numCol="1" anchor="t" anchorCtr="0" compatLnSpc="1"/>
              <a:lstStyle/>
              <a:p>
                <a:endParaRPr lang="zh-CN" altLang="en-US" dirty="0">
                  <a:latin typeface="思源黑体 CN Normal" panose="020B0400000000000000" pitchFamily="34" charset="-122"/>
                  <a:ea typeface="思源黑体 CN Normal" panose="020B0400000000000000" pitchFamily="34" charset="-122"/>
                </a:endParaRPr>
              </a:p>
            </p:txBody>
          </p:sp>
          <p:sp>
            <p:nvSpPr>
              <p:cNvPr id="12" name="Freeform 44"/>
              <p:cNvSpPr>
                <a:spLocks noEditPoints="1"/>
              </p:cNvSpPr>
              <p:nvPr/>
            </p:nvSpPr>
            <p:spPr bwMode="auto">
              <a:xfrm>
                <a:off x="4313256" y="4607771"/>
                <a:ext cx="192050" cy="253898"/>
              </a:xfrm>
              <a:custGeom>
                <a:avLst/>
                <a:gdLst>
                  <a:gd name="T0" fmla="*/ 50 w 100"/>
                  <a:gd name="T1" fmla="*/ 70 h 132"/>
                  <a:gd name="T2" fmla="*/ 30 w 100"/>
                  <a:gd name="T3" fmla="*/ 90 h 132"/>
                  <a:gd name="T4" fmla="*/ 50 w 100"/>
                  <a:gd name="T5" fmla="*/ 111 h 132"/>
                  <a:gd name="T6" fmla="*/ 70 w 100"/>
                  <a:gd name="T7" fmla="*/ 90 h 132"/>
                  <a:gd name="T8" fmla="*/ 50 w 100"/>
                  <a:gd name="T9" fmla="*/ 70 h 132"/>
                  <a:gd name="T10" fmla="*/ 53 w 100"/>
                  <a:gd name="T11" fmla="*/ 93 h 132"/>
                  <a:gd name="T12" fmla="*/ 53 w 100"/>
                  <a:gd name="T13" fmla="*/ 102 h 132"/>
                  <a:gd name="T14" fmla="*/ 50 w 100"/>
                  <a:gd name="T15" fmla="*/ 105 h 132"/>
                  <a:gd name="T16" fmla="*/ 47 w 100"/>
                  <a:gd name="T17" fmla="*/ 102 h 132"/>
                  <a:gd name="T18" fmla="*/ 47 w 100"/>
                  <a:gd name="T19" fmla="*/ 93 h 132"/>
                  <a:gd name="T20" fmla="*/ 41 w 100"/>
                  <a:gd name="T21" fmla="*/ 84 h 132"/>
                  <a:gd name="T22" fmla="*/ 50 w 100"/>
                  <a:gd name="T23" fmla="*/ 76 h 132"/>
                  <a:gd name="T24" fmla="*/ 59 w 100"/>
                  <a:gd name="T25" fmla="*/ 84 h 132"/>
                  <a:gd name="T26" fmla="*/ 53 w 100"/>
                  <a:gd name="T27" fmla="*/ 93 h 132"/>
                  <a:gd name="T28" fmla="*/ 86 w 100"/>
                  <a:gd name="T29" fmla="*/ 50 h 132"/>
                  <a:gd name="T30" fmla="*/ 86 w 100"/>
                  <a:gd name="T31" fmla="*/ 36 h 132"/>
                  <a:gd name="T32" fmla="*/ 50 w 100"/>
                  <a:gd name="T33" fmla="*/ 0 h 132"/>
                  <a:gd name="T34" fmla="*/ 14 w 100"/>
                  <a:gd name="T35" fmla="*/ 36 h 132"/>
                  <a:gd name="T36" fmla="*/ 14 w 100"/>
                  <a:gd name="T37" fmla="*/ 50 h 132"/>
                  <a:gd name="T38" fmla="*/ 0 w 100"/>
                  <a:gd name="T39" fmla="*/ 69 h 132"/>
                  <a:gd name="T40" fmla="*/ 0 w 100"/>
                  <a:gd name="T41" fmla="*/ 112 h 132"/>
                  <a:gd name="T42" fmla="*/ 20 w 100"/>
                  <a:gd name="T43" fmla="*/ 132 h 132"/>
                  <a:gd name="T44" fmla="*/ 80 w 100"/>
                  <a:gd name="T45" fmla="*/ 132 h 132"/>
                  <a:gd name="T46" fmla="*/ 100 w 100"/>
                  <a:gd name="T47" fmla="*/ 112 h 132"/>
                  <a:gd name="T48" fmla="*/ 100 w 100"/>
                  <a:gd name="T49" fmla="*/ 69 h 132"/>
                  <a:gd name="T50" fmla="*/ 86 w 100"/>
                  <a:gd name="T51" fmla="*/ 50 h 132"/>
                  <a:gd name="T52" fmla="*/ 50 w 100"/>
                  <a:gd name="T53" fmla="*/ 115 h 132"/>
                  <a:gd name="T54" fmla="*/ 25 w 100"/>
                  <a:gd name="T55" fmla="*/ 90 h 132"/>
                  <a:gd name="T56" fmla="*/ 50 w 100"/>
                  <a:gd name="T57" fmla="*/ 66 h 132"/>
                  <a:gd name="T58" fmla="*/ 75 w 100"/>
                  <a:gd name="T59" fmla="*/ 90 h 132"/>
                  <a:gd name="T60" fmla="*/ 50 w 100"/>
                  <a:gd name="T61" fmla="*/ 115 h 132"/>
                  <a:gd name="T62" fmla="*/ 76 w 100"/>
                  <a:gd name="T63" fmla="*/ 49 h 132"/>
                  <a:gd name="T64" fmla="*/ 24 w 100"/>
                  <a:gd name="T65" fmla="*/ 49 h 132"/>
                  <a:gd name="T66" fmla="*/ 24 w 100"/>
                  <a:gd name="T67" fmla="*/ 36 h 132"/>
                  <a:gd name="T68" fmla="*/ 50 w 100"/>
                  <a:gd name="T69" fmla="*/ 11 h 132"/>
                  <a:gd name="T70" fmla="*/ 76 w 100"/>
                  <a:gd name="T71" fmla="*/ 36 h 132"/>
                  <a:gd name="T72" fmla="*/ 76 w 100"/>
                  <a:gd name="T73" fmla="*/ 4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132">
                    <a:moveTo>
                      <a:pt x="50" y="70"/>
                    </a:moveTo>
                    <a:cubicBezTo>
                      <a:pt x="39" y="70"/>
                      <a:pt x="30" y="79"/>
                      <a:pt x="30" y="90"/>
                    </a:cubicBezTo>
                    <a:cubicBezTo>
                      <a:pt x="30" y="102"/>
                      <a:pt x="39" y="111"/>
                      <a:pt x="50" y="111"/>
                    </a:cubicBezTo>
                    <a:cubicBezTo>
                      <a:pt x="61" y="111"/>
                      <a:pt x="70" y="102"/>
                      <a:pt x="70" y="90"/>
                    </a:cubicBezTo>
                    <a:cubicBezTo>
                      <a:pt x="70" y="79"/>
                      <a:pt x="61" y="70"/>
                      <a:pt x="50" y="70"/>
                    </a:cubicBezTo>
                    <a:close/>
                    <a:moveTo>
                      <a:pt x="53" y="93"/>
                    </a:moveTo>
                    <a:cubicBezTo>
                      <a:pt x="53" y="102"/>
                      <a:pt x="53" y="102"/>
                      <a:pt x="53" y="102"/>
                    </a:cubicBezTo>
                    <a:cubicBezTo>
                      <a:pt x="53" y="104"/>
                      <a:pt x="52" y="105"/>
                      <a:pt x="50" y="105"/>
                    </a:cubicBezTo>
                    <a:cubicBezTo>
                      <a:pt x="48" y="105"/>
                      <a:pt x="47" y="104"/>
                      <a:pt x="47" y="102"/>
                    </a:cubicBezTo>
                    <a:cubicBezTo>
                      <a:pt x="47" y="93"/>
                      <a:pt x="47" y="93"/>
                      <a:pt x="47" y="93"/>
                    </a:cubicBezTo>
                    <a:cubicBezTo>
                      <a:pt x="44" y="91"/>
                      <a:pt x="41" y="88"/>
                      <a:pt x="41" y="84"/>
                    </a:cubicBezTo>
                    <a:cubicBezTo>
                      <a:pt x="41" y="80"/>
                      <a:pt x="45" y="76"/>
                      <a:pt x="50" y="76"/>
                    </a:cubicBezTo>
                    <a:cubicBezTo>
                      <a:pt x="55" y="76"/>
                      <a:pt x="59" y="80"/>
                      <a:pt x="59" y="84"/>
                    </a:cubicBezTo>
                    <a:cubicBezTo>
                      <a:pt x="59" y="88"/>
                      <a:pt x="56" y="91"/>
                      <a:pt x="53" y="93"/>
                    </a:cubicBezTo>
                    <a:close/>
                    <a:moveTo>
                      <a:pt x="86" y="50"/>
                    </a:moveTo>
                    <a:cubicBezTo>
                      <a:pt x="86" y="36"/>
                      <a:pt x="86" y="36"/>
                      <a:pt x="86" y="36"/>
                    </a:cubicBezTo>
                    <a:cubicBezTo>
                      <a:pt x="86" y="16"/>
                      <a:pt x="70" y="0"/>
                      <a:pt x="50" y="0"/>
                    </a:cubicBezTo>
                    <a:cubicBezTo>
                      <a:pt x="30" y="0"/>
                      <a:pt x="14" y="16"/>
                      <a:pt x="14" y="36"/>
                    </a:cubicBezTo>
                    <a:cubicBezTo>
                      <a:pt x="14" y="50"/>
                      <a:pt x="14" y="50"/>
                      <a:pt x="14" y="50"/>
                    </a:cubicBezTo>
                    <a:cubicBezTo>
                      <a:pt x="6" y="53"/>
                      <a:pt x="0" y="60"/>
                      <a:pt x="0" y="69"/>
                    </a:cubicBezTo>
                    <a:cubicBezTo>
                      <a:pt x="0" y="112"/>
                      <a:pt x="0" y="112"/>
                      <a:pt x="0" y="112"/>
                    </a:cubicBezTo>
                    <a:cubicBezTo>
                      <a:pt x="0" y="123"/>
                      <a:pt x="9" y="132"/>
                      <a:pt x="20" y="132"/>
                    </a:cubicBezTo>
                    <a:cubicBezTo>
                      <a:pt x="80" y="132"/>
                      <a:pt x="80" y="132"/>
                      <a:pt x="80" y="132"/>
                    </a:cubicBezTo>
                    <a:cubicBezTo>
                      <a:pt x="91" y="132"/>
                      <a:pt x="100" y="123"/>
                      <a:pt x="100" y="112"/>
                    </a:cubicBezTo>
                    <a:cubicBezTo>
                      <a:pt x="100" y="69"/>
                      <a:pt x="100" y="69"/>
                      <a:pt x="100" y="69"/>
                    </a:cubicBezTo>
                    <a:cubicBezTo>
                      <a:pt x="100" y="60"/>
                      <a:pt x="94" y="53"/>
                      <a:pt x="86" y="50"/>
                    </a:cubicBezTo>
                    <a:close/>
                    <a:moveTo>
                      <a:pt x="50" y="115"/>
                    </a:moveTo>
                    <a:cubicBezTo>
                      <a:pt x="36" y="115"/>
                      <a:pt x="25" y="104"/>
                      <a:pt x="25" y="90"/>
                    </a:cubicBezTo>
                    <a:cubicBezTo>
                      <a:pt x="25" y="77"/>
                      <a:pt x="36" y="66"/>
                      <a:pt x="50" y="66"/>
                    </a:cubicBezTo>
                    <a:cubicBezTo>
                      <a:pt x="64" y="66"/>
                      <a:pt x="75" y="77"/>
                      <a:pt x="75" y="90"/>
                    </a:cubicBezTo>
                    <a:cubicBezTo>
                      <a:pt x="75" y="104"/>
                      <a:pt x="64" y="115"/>
                      <a:pt x="50" y="115"/>
                    </a:cubicBezTo>
                    <a:close/>
                    <a:moveTo>
                      <a:pt x="76" y="49"/>
                    </a:moveTo>
                    <a:cubicBezTo>
                      <a:pt x="24" y="49"/>
                      <a:pt x="24" y="49"/>
                      <a:pt x="24" y="49"/>
                    </a:cubicBezTo>
                    <a:cubicBezTo>
                      <a:pt x="24" y="36"/>
                      <a:pt x="24" y="36"/>
                      <a:pt x="24" y="36"/>
                    </a:cubicBezTo>
                    <a:cubicBezTo>
                      <a:pt x="24" y="22"/>
                      <a:pt x="36" y="11"/>
                      <a:pt x="50" y="11"/>
                    </a:cubicBezTo>
                    <a:cubicBezTo>
                      <a:pt x="64" y="11"/>
                      <a:pt x="76" y="22"/>
                      <a:pt x="76" y="36"/>
                    </a:cubicBezTo>
                    <a:lnTo>
                      <a:pt x="76" y="49"/>
                    </a:lnTo>
                    <a:close/>
                  </a:path>
                </a:pathLst>
              </a:custGeom>
              <a:solidFill>
                <a:schemeClr val="bg1"/>
              </a:solidFill>
              <a:ln>
                <a:noFill/>
              </a:ln>
            </p:spPr>
            <p:txBody>
              <a:bodyPr vert="horz" wrap="square" lIns="91440" tIns="45720" rIns="91440" bIns="45720" numCol="1" anchor="t" anchorCtr="0" compatLnSpc="1"/>
              <a:lstStyle/>
              <a:p>
                <a:endParaRPr lang="zh-CN" altLang="en-US" dirty="0">
                  <a:latin typeface="思源黑体 CN Normal" panose="020B0400000000000000" pitchFamily="34" charset="-122"/>
                  <a:ea typeface="思源黑体 CN Normal" panose="020B0400000000000000" pitchFamily="34" charset="-122"/>
                </a:endParaRPr>
              </a:p>
            </p:txBody>
          </p:sp>
          <p:sp>
            <p:nvSpPr>
              <p:cNvPr id="13" name="Freeform 12"/>
              <p:cNvSpPr/>
              <p:nvPr/>
            </p:nvSpPr>
            <p:spPr bwMode="auto">
              <a:xfrm>
                <a:off x="4222750" y="2611438"/>
                <a:ext cx="373063" cy="381000"/>
              </a:xfrm>
              <a:custGeom>
                <a:avLst/>
                <a:gdLst>
                  <a:gd name="T0" fmla="*/ 6 w 37"/>
                  <a:gd name="T1" fmla="*/ 0 h 38"/>
                  <a:gd name="T2" fmla="*/ 31 w 37"/>
                  <a:gd name="T3" fmla="*/ 0 h 38"/>
                  <a:gd name="T4" fmla="*/ 37 w 37"/>
                  <a:gd name="T5" fmla="*/ 6 h 38"/>
                  <a:gd name="T6" fmla="*/ 37 w 37"/>
                  <a:gd name="T7" fmla="*/ 32 h 38"/>
                  <a:gd name="T8" fmla="*/ 31 w 37"/>
                  <a:gd name="T9" fmla="*/ 38 h 38"/>
                  <a:gd name="T10" fmla="*/ 6 w 37"/>
                  <a:gd name="T11" fmla="*/ 38 h 38"/>
                  <a:gd name="T12" fmla="*/ 0 w 37"/>
                  <a:gd name="T13" fmla="*/ 32 h 38"/>
                  <a:gd name="T14" fmla="*/ 0 w 37"/>
                  <a:gd name="T15" fmla="*/ 6 h 38"/>
                  <a:gd name="T16" fmla="*/ 6 w 37"/>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8">
                    <a:moveTo>
                      <a:pt x="6" y="0"/>
                    </a:moveTo>
                    <a:cubicBezTo>
                      <a:pt x="31" y="0"/>
                      <a:pt x="31" y="0"/>
                      <a:pt x="31" y="0"/>
                    </a:cubicBezTo>
                    <a:cubicBezTo>
                      <a:pt x="35" y="0"/>
                      <a:pt x="37" y="3"/>
                      <a:pt x="37" y="6"/>
                    </a:cubicBezTo>
                    <a:cubicBezTo>
                      <a:pt x="37" y="32"/>
                      <a:pt x="37" y="32"/>
                      <a:pt x="37" y="32"/>
                    </a:cubicBezTo>
                    <a:cubicBezTo>
                      <a:pt x="37" y="35"/>
                      <a:pt x="35" y="38"/>
                      <a:pt x="31" y="38"/>
                    </a:cubicBezTo>
                    <a:cubicBezTo>
                      <a:pt x="6" y="38"/>
                      <a:pt x="6" y="38"/>
                      <a:pt x="6" y="38"/>
                    </a:cubicBezTo>
                    <a:cubicBezTo>
                      <a:pt x="2" y="38"/>
                      <a:pt x="0" y="35"/>
                      <a:pt x="0" y="32"/>
                    </a:cubicBezTo>
                    <a:cubicBezTo>
                      <a:pt x="0" y="6"/>
                      <a:pt x="0" y="6"/>
                      <a:pt x="0" y="6"/>
                    </a:cubicBezTo>
                    <a:cubicBezTo>
                      <a:pt x="0" y="3"/>
                      <a:pt x="2" y="0"/>
                      <a:pt x="6" y="0"/>
                    </a:cubicBezTo>
                    <a:close/>
                  </a:path>
                </a:pathLst>
              </a:custGeom>
              <a:solidFill>
                <a:schemeClr val="bg1">
                  <a:lumMod val="50000"/>
                </a:schemeClr>
              </a:soli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zh-CN" altLang="en-US" dirty="0">
                  <a:latin typeface="思源黑体 CN Normal" panose="020B0400000000000000" pitchFamily="34" charset="-122"/>
                  <a:ea typeface="思源黑体 CN Normal" panose="020B0400000000000000" pitchFamily="34" charset="-122"/>
                </a:endParaRPr>
              </a:p>
            </p:txBody>
          </p:sp>
          <p:sp>
            <p:nvSpPr>
              <p:cNvPr id="14" name="Freeform 13"/>
              <p:cNvSpPr/>
              <p:nvPr/>
            </p:nvSpPr>
            <p:spPr bwMode="auto">
              <a:xfrm>
                <a:off x="7585075" y="4543426"/>
                <a:ext cx="373063" cy="382588"/>
              </a:xfrm>
              <a:custGeom>
                <a:avLst/>
                <a:gdLst>
                  <a:gd name="T0" fmla="*/ 6 w 37"/>
                  <a:gd name="T1" fmla="*/ 0 h 38"/>
                  <a:gd name="T2" fmla="*/ 31 w 37"/>
                  <a:gd name="T3" fmla="*/ 0 h 38"/>
                  <a:gd name="T4" fmla="*/ 37 w 37"/>
                  <a:gd name="T5" fmla="*/ 6 h 38"/>
                  <a:gd name="T6" fmla="*/ 37 w 37"/>
                  <a:gd name="T7" fmla="*/ 32 h 38"/>
                  <a:gd name="T8" fmla="*/ 31 w 37"/>
                  <a:gd name="T9" fmla="*/ 38 h 38"/>
                  <a:gd name="T10" fmla="*/ 6 w 37"/>
                  <a:gd name="T11" fmla="*/ 38 h 38"/>
                  <a:gd name="T12" fmla="*/ 0 w 37"/>
                  <a:gd name="T13" fmla="*/ 32 h 38"/>
                  <a:gd name="T14" fmla="*/ 0 w 37"/>
                  <a:gd name="T15" fmla="*/ 6 h 38"/>
                  <a:gd name="T16" fmla="*/ 6 w 37"/>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8">
                    <a:moveTo>
                      <a:pt x="6" y="0"/>
                    </a:moveTo>
                    <a:cubicBezTo>
                      <a:pt x="31" y="0"/>
                      <a:pt x="31" y="0"/>
                      <a:pt x="31" y="0"/>
                    </a:cubicBezTo>
                    <a:cubicBezTo>
                      <a:pt x="35" y="0"/>
                      <a:pt x="37" y="3"/>
                      <a:pt x="37" y="6"/>
                    </a:cubicBezTo>
                    <a:cubicBezTo>
                      <a:pt x="37" y="32"/>
                      <a:pt x="37" y="32"/>
                      <a:pt x="37" y="32"/>
                    </a:cubicBezTo>
                    <a:cubicBezTo>
                      <a:pt x="37" y="35"/>
                      <a:pt x="35" y="38"/>
                      <a:pt x="31" y="38"/>
                    </a:cubicBezTo>
                    <a:cubicBezTo>
                      <a:pt x="6" y="38"/>
                      <a:pt x="6" y="38"/>
                      <a:pt x="6" y="38"/>
                    </a:cubicBezTo>
                    <a:cubicBezTo>
                      <a:pt x="2" y="38"/>
                      <a:pt x="0" y="35"/>
                      <a:pt x="0" y="32"/>
                    </a:cubicBezTo>
                    <a:cubicBezTo>
                      <a:pt x="0" y="6"/>
                      <a:pt x="0" y="6"/>
                      <a:pt x="0" y="6"/>
                    </a:cubicBezTo>
                    <a:cubicBezTo>
                      <a:pt x="0" y="3"/>
                      <a:pt x="2" y="0"/>
                      <a:pt x="6" y="0"/>
                    </a:cubicBezTo>
                    <a:close/>
                  </a:path>
                </a:pathLst>
              </a:custGeom>
              <a:solidFill>
                <a:schemeClr val="bg1">
                  <a:lumMod val="50000"/>
                </a:schemeClr>
              </a:soli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zh-CN" altLang="en-US" dirty="0">
                  <a:latin typeface="思源黑体 CN Normal" panose="020B0400000000000000" pitchFamily="34" charset="-122"/>
                  <a:ea typeface="思源黑体 CN Normal" panose="020B0400000000000000" pitchFamily="34" charset="-122"/>
                </a:endParaRPr>
              </a:p>
            </p:txBody>
          </p:sp>
          <p:sp>
            <p:nvSpPr>
              <p:cNvPr id="15" name="Freeform 19"/>
              <p:cNvSpPr>
                <a:spLocks noEditPoints="1"/>
              </p:cNvSpPr>
              <p:nvPr/>
            </p:nvSpPr>
            <p:spPr bwMode="auto">
              <a:xfrm>
                <a:off x="7650191" y="4629812"/>
                <a:ext cx="242830" cy="209817"/>
              </a:xfrm>
              <a:custGeom>
                <a:avLst/>
                <a:gdLst>
                  <a:gd name="T0" fmla="*/ 33 w 140"/>
                  <a:gd name="T1" fmla="*/ 121 h 121"/>
                  <a:gd name="T2" fmla="*/ 33 w 140"/>
                  <a:gd name="T3" fmla="*/ 97 h 121"/>
                  <a:gd name="T4" fmla="*/ 115 w 140"/>
                  <a:gd name="T5" fmla="*/ 97 h 121"/>
                  <a:gd name="T6" fmla="*/ 115 w 140"/>
                  <a:gd name="T7" fmla="*/ 121 h 121"/>
                  <a:gd name="T8" fmla="*/ 115 w 140"/>
                  <a:gd name="T9" fmla="*/ 97 h 121"/>
                  <a:gd name="T10" fmla="*/ 133 w 140"/>
                  <a:gd name="T11" fmla="*/ 103 h 121"/>
                  <a:gd name="T12" fmla="*/ 115 w 140"/>
                  <a:gd name="T13" fmla="*/ 95 h 121"/>
                  <a:gd name="T14" fmla="*/ 45 w 140"/>
                  <a:gd name="T15" fmla="*/ 103 h 121"/>
                  <a:gd name="T16" fmla="*/ 20 w 140"/>
                  <a:gd name="T17" fmla="*/ 103 h 121"/>
                  <a:gd name="T18" fmla="*/ 6 w 140"/>
                  <a:gd name="T19" fmla="*/ 103 h 121"/>
                  <a:gd name="T20" fmla="*/ 0 w 140"/>
                  <a:gd name="T21" fmla="*/ 72 h 121"/>
                  <a:gd name="T22" fmla="*/ 17 w 140"/>
                  <a:gd name="T23" fmla="*/ 44 h 121"/>
                  <a:gd name="T24" fmla="*/ 44 w 140"/>
                  <a:gd name="T25" fmla="*/ 40 h 121"/>
                  <a:gd name="T26" fmla="*/ 49 w 140"/>
                  <a:gd name="T27" fmla="*/ 88 h 121"/>
                  <a:gd name="T28" fmla="*/ 140 w 140"/>
                  <a:gd name="T29" fmla="*/ 96 h 121"/>
                  <a:gd name="T30" fmla="*/ 39 w 140"/>
                  <a:gd name="T31" fmla="*/ 47 h 121"/>
                  <a:gd name="T32" fmla="*/ 23 w 140"/>
                  <a:gd name="T33" fmla="*/ 48 h 121"/>
                  <a:gd name="T34" fmla="*/ 9 w 140"/>
                  <a:gd name="T35" fmla="*/ 69 h 121"/>
                  <a:gd name="T36" fmla="*/ 12 w 140"/>
                  <a:gd name="T37" fmla="*/ 73 h 121"/>
                  <a:gd name="T38" fmla="*/ 41 w 140"/>
                  <a:gd name="T39" fmla="*/ 71 h 121"/>
                  <a:gd name="T40" fmla="*/ 139 w 140"/>
                  <a:gd name="T41" fmla="*/ 73 h 121"/>
                  <a:gd name="T42" fmla="*/ 99 w 140"/>
                  <a:gd name="T43" fmla="*/ 56 h 121"/>
                  <a:gd name="T44" fmla="*/ 129 w 140"/>
                  <a:gd name="T45" fmla="*/ 84 h 121"/>
                  <a:gd name="T46" fmla="*/ 139 w 140"/>
                  <a:gd name="T47" fmla="*/ 34 h 121"/>
                  <a:gd name="T48" fmla="*/ 99 w 140"/>
                  <a:gd name="T49" fmla="*/ 23 h 121"/>
                  <a:gd name="T50" fmla="*/ 139 w 140"/>
                  <a:gd name="T51" fmla="*/ 51 h 121"/>
                  <a:gd name="T52" fmla="*/ 64 w 140"/>
                  <a:gd name="T53" fmla="*/ 84 h 121"/>
                  <a:gd name="T54" fmla="*/ 94 w 140"/>
                  <a:gd name="T55" fmla="*/ 56 h 121"/>
                  <a:gd name="T56" fmla="*/ 53 w 140"/>
                  <a:gd name="T57" fmla="*/ 73 h 121"/>
                  <a:gd name="T58" fmla="*/ 94 w 140"/>
                  <a:gd name="T59" fmla="*/ 23 h 121"/>
                  <a:gd name="T60" fmla="*/ 53 w 140"/>
                  <a:gd name="T61" fmla="*/ 34 h 121"/>
                  <a:gd name="T62" fmla="*/ 94 w 140"/>
                  <a:gd name="T63" fmla="*/ 51 h 121"/>
                  <a:gd name="T64" fmla="*/ 69 w 140"/>
                  <a:gd name="T65" fmla="*/ 11 h 121"/>
                  <a:gd name="T66" fmla="*/ 69 w 140"/>
                  <a:gd name="T67" fmla="*/ 11 h 121"/>
                  <a:gd name="T68" fmla="*/ 78 w 140"/>
                  <a:gd name="T69" fmla="*/ 10 h 121"/>
                  <a:gd name="T70" fmla="*/ 99 w 140"/>
                  <a:gd name="T71" fmla="*/ 21 h 121"/>
                  <a:gd name="T72" fmla="*/ 99 w 140"/>
                  <a:gd name="T73" fmla="*/ 21 h 121"/>
                  <a:gd name="T74" fmla="*/ 114 w 140"/>
                  <a:gd name="T75" fmla="*/ 1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0" h="121">
                    <a:moveTo>
                      <a:pt x="45" y="109"/>
                    </a:moveTo>
                    <a:cubicBezTo>
                      <a:pt x="45" y="116"/>
                      <a:pt x="39" y="121"/>
                      <a:pt x="33" y="121"/>
                    </a:cubicBezTo>
                    <a:cubicBezTo>
                      <a:pt x="26" y="121"/>
                      <a:pt x="21" y="116"/>
                      <a:pt x="21" y="109"/>
                    </a:cubicBezTo>
                    <a:cubicBezTo>
                      <a:pt x="21" y="103"/>
                      <a:pt x="26" y="97"/>
                      <a:pt x="33" y="97"/>
                    </a:cubicBezTo>
                    <a:cubicBezTo>
                      <a:pt x="39" y="97"/>
                      <a:pt x="45" y="103"/>
                      <a:pt x="45" y="109"/>
                    </a:cubicBezTo>
                    <a:close/>
                    <a:moveTo>
                      <a:pt x="115" y="97"/>
                    </a:moveTo>
                    <a:cubicBezTo>
                      <a:pt x="108" y="97"/>
                      <a:pt x="103" y="103"/>
                      <a:pt x="103" y="109"/>
                    </a:cubicBezTo>
                    <a:cubicBezTo>
                      <a:pt x="103" y="116"/>
                      <a:pt x="108" y="121"/>
                      <a:pt x="115" y="121"/>
                    </a:cubicBezTo>
                    <a:cubicBezTo>
                      <a:pt x="121" y="121"/>
                      <a:pt x="126" y="116"/>
                      <a:pt x="126" y="109"/>
                    </a:cubicBezTo>
                    <a:cubicBezTo>
                      <a:pt x="126" y="103"/>
                      <a:pt x="121" y="97"/>
                      <a:pt x="115" y="97"/>
                    </a:cubicBezTo>
                    <a:close/>
                    <a:moveTo>
                      <a:pt x="140" y="96"/>
                    </a:moveTo>
                    <a:cubicBezTo>
                      <a:pt x="140" y="100"/>
                      <a:pt x="137" y="103"/>
                      <a:pt x="133" y="103"/>
                    </a:cubicBezTo>
                    <a:cubicBezTo>
                      <a:pt x="127" y="103"/>
                      <a:pt x="127" y="103"/>
                      <a:pt x="127" y="103"/>
                    </a:cubicBezTo>
                    <a:cubicBezTo>
                      <a:pt x="125" y="98"/>
                      <a:pt x="120" y="95"/>
                      <a:pt x="115" y="95"/>
                    </a:cubicBezTo>
                    <a:cubicBezTo>
                      <a:pt x="109" y="95"/>
                      <a:pt x="104" y="98"/>
                      <a:pt x="102" y="103"/>
                    </a:cubicBezTo>
                    <a:cubicBezTo>
                      <a:pt x="45" y="103"/>
                      <a:pt x="45" y="103"/>
                      <a:pt x="45" y="103"/>
                    </a:cubicBezTo>
                    <a:cubicBezTo>
                      <a:pt x="43" y="98"/>
                      <a:pt x="38" y="95"/>
                      <a:pt x="33" y="95"/>
                    </a:cubicBezTo>
                    <a:cubicBezTo>
                      <a:pt x="27" y="95"/>
                      <a:pt x="22" y="98"/>
                      <a:pt x="20" y="103"/>
                    </a:cubicBezTo>
                    <a:cubicBezTo>
                      <a:pt x="13" y="103"/>
                      <a:pt x="13" y="103"/>
                      <a:pt x="13" y="103"/>
                    </a:cubicBezTo>
                    <a:cubicBezTo>
                      <a:pt x="6" y="103"/>
                      <a:pt x="6" y="103"/>
                      <a:pt x="6" y="103"/>
                    </a:cubicBezTo>
                    <a:cubicBezTo>
                      <a:pt x="3" y="103"/>
                      <a:pt x="0" y="101"/>
                      <a:pt x="0" y="98"/>
                    </a:cubicBezTo>
                    <a:cubicBezTo>
                      <a:pt x="0" y="72"/>
                      <a:pt x="0" y="72"/>
                      <a:pt x="0" y="72"/>
                    </a:cubicBezTo>
                    <a:cubicBezTo>
                      <a:pt x="0" y="69"/>
                      <a:pt x="2" y="65"/>
                      <a:pt x="3" y="63"/>
                    </a:cubicBezTo>
                    <a:cubicBezTo>
                      <a:pt x="17" y="44"/>
                      <a:pt x="17" y="44"/>
                      <a:pt x="17" y="44"/>
                    </a:cubicBezTo>
                    <a:cubicBezTo>
                      <a:pt x="19" y="42"/>
                      <a:pt x="23" y="40"/>
                      <a:pt x="25" y="40"/>
                    </a:cubicBezTo>
                    <a:cubicBezTo>
                      <a:pt x="44" y="40"/>
                      <a:pt x="44" y="40"/>
                      <a:pt x="44" y="40"/>
                    </a:cubicBezTo>
                    <a:cubicBezTo>
                      <a:pt x="47" y="40"/>
                      <a:pt x="49" y="42"/>
                      <a:pt x="49" y="45"/>
                    </a:cubicBezTo>
                    <a:cubicBezTo>
                      <a:pt x="49" y="88"/>
                      <a:pt x="49" y="88"/>
                      <a:pt x="49" y="88"/>
                    </a:cubicBezTo>
                    <a:cubicBezTo>
                      <a:pt x="133" y="88"/>
                      <a:pt x="133" y="88"/>
                      <a:pt x="133" y="88"/>
                    </a:cubicBezTo>
                    <a:cubicBezTo>
                      <a:pt x="137" y="88"/>
                      <a:pt x="140" y="91"/>
                      <a:pt x="140" y="96"/>
                    </a:cubicBezTo>
                    <a:close/>
                    <a:moveTo>
                      <a:pt x="41" y="49"/>
                    </a:moveTo>
                    <a:cubicBezTo>
                      <a:pt x="41" y="48"/>
                      <a:pt x="40" y="47"/>
                      <a:pt x="39" y="47"/>
                    </a:cubicBezTo>
                    <a:cubicBezTo>
                      <a:pt x="26" y="47"/>
                      <a:pt x="26" y="47"/>
                      <a:pt x="26" y="47"/>
                    </a:cubicBezTo>
                    <a:cubicBezTo>
                      <a:pt x="25" y="47"/>
                      <a:pt x="24" y="47"/>
                      <a:pt x="23" y="48"/>
                    </a:cubicBezTo>
                    <a:cubicBezTo>
                      <a:pt x="11" y="65"/>
                      <a:pt x="11" y="65"/>
                      <a:pt x="11" y="65"/>
                    </a:cubicBezTo>
                    <a:cubicBezTo>
                      <a:pt x="10" y="66"/>
                      <a:pt x="9" y="68"/>
                      <a:pt x="9" y="69"/>
                    </a:cubicBezTo>
                    <a:cubicBezTo>
                      <a:pt x="9" y="71"/>
                      <a:pt x="9" y="71"/>
                      <a:pt x="9" y="71"/>
                    </a:cubicBezTo>
                    <a:cubicBezTo>
                      <a:pt x="9" y="72"/>
                      <a:pt x="10" y="73"/>
                      <a:pt x="12" y="73"/>
                    </a:cubicBezTo>
                    <a:cubicBezTo>
                      <a:pt x="39" y="73"/>
                      <a:pt x="39" y="73"/>
                      <a:pt x="39" y="73"/>
                    </a:cubicBezTo>
                    <a:cubicBezTo>
                      <a:pt x="40" y="73"/>
                      <a:pt x="41" y="72"/>
                      <a:pt x="41" y="71"/>
                    </a:cubicBezTo>
                    <a:lnTo>
                      <a:pt x="41" y="49"/>
                    </a:lnTo>
                    <a:close/>
                    <a:moveTo>
                      <a:pt x="139" y="73"/>
                    </a:moveTo>
                    <a:cubicBezTo>
                      <a:pt x="139" y="56"/>
                      <a:pt x="139" y="56"/>
                      <a:pt x="139" y="56"/>
                    </a:cubicBezTo>
                    <a:cubicBezTo>
                      <a:pt x="99" y="56"/>
                      <a:pt x="99" y="56"/>
                      <a:pt x="99" y="56"/>
                    </a:cubicBezTo>
                    <a:cubicBezTo>
                      <a:pt x="99" y="84"/>
                      <a:pt x="99" y="84"/>
                      <a:pt x="99" y="84"/>
                    </a:cubicBezTo>
                    <a:cubicBezTo>
                      <a:pt x="129" y="84"/>
                      <a:pt x="129" y="84"/>
                      <a:pt x="129" y="84"/>
                    </a:cubicBezTo>
                    <a:cubicBezTo>
                      <a:pt x="135" y="84"/>
                      <a:pt x="139" y="79"/>
                      <a:pt x="139" y="73"/>
                    </a:cubicBezTo>
                    <a:close/>
                    <a:moveTo>
                      <a:pt x="139" y="34"/>
                    </a:moveTo>
                    <a:cubicBezTo>
                      <a:pt x="139" y="28"/>
                      <a:pt x="135" y="23"/>
                      <a:pt x="129" y="23"/>
                    </a:cubicBezTo>
                    <a:cubicBezTo>
                      <a:pt x="99" y="23"/>
                      <a:pt x="99" y="23"/>
                      <a:pt x="99" y="23"/>
                    </a:cubicBezTo>
                    <a:cubicBezTo>
                      <a:pt x="99" y="51"/>
                      <a:pt x="99" y="51"/>
                      <a:pt x="99" y="51"/>
                    </a:cubicBezTo>
                    <a:cubicBezTo>
                      <a:pt x="139" y="51"/>
                      <a:pt x="139" y="51"/>
                      <a:pt x="139" y="51"/>
                    </a:cubicBezTo>
                    <a:lnTo>
                      <a:pt x="139" y="34"/>
                    </a:lnTo>
                    <a:close/>
                    <a:moveTo>
                      <a:pt x="64" y="84"/>
                    </a:moveTo>
                    <a:cubicBezTo>
                      <a:pt x="94" y="84"/>
                      <a:pt x="94" y="84"/>
                      <a:pt x="94" y="84"/>
                    </a:cubicBezTo>
                    <a:cubicBezTo>
                      <a:pt x="94" y="56"/>
                      <a:pt x="94" y="56"/>
                      <a:pt x="94" y="56"/>
                    </a:cubicBezTo>
                    <a:cubicBezTo>
                      <a:pt x="53" y="56"/>
                      <a:pt x="53" y="56"/>
                      <a:pt x="53" y="56"/>
                    </a:cubicBezTo>
                    <a:cubicBezTo>
                      <a:pt x="53" y="73"/>
                      <a:pt x="53" y="73"/>
                      <a:pt x="53" y="73"/>
                    </a:cubicBezTo>
                    <a:cubicBezTo>
                      <a:pt x="53" y="79"/>
                      <a:pt x="58" y="84"/>
                      <a:pt x="64" y="84"/>
                    </a:cubicBezTo>
                    <a:close/>
                    <a:moveTo>
                      <a:pt x="94" y="23"/>
                    </a:moveTo>
                    <a:cubicBezTo>
                      <a:pt x="64" y="23"/>
                      <a:pt x="64" y="23"/>
                      <a:pt x="64" y="23"/>
                    </a:cubicBezTo>
                    <a:cubicBezTo>
                      <a:pt x="58" y="23"/>
                      <a:pt x="53" y="28"/>
                      <a:pt x="53" y="34"/>
                    </a:cubicBezTo>
                    <a:cubicBezTo>
                      <a:pt x="53" y="51"/>
                      <a:pt x="53" y="51"/>
                      <a:pt x="53" y="51"/>
                    </a:cubicBezTo>
                    <a:cubicBezTo>
                      <a:pt x="94" y="51"/>
                      <a:pt x="94" y="51"/>
                      <a:pt x="94" y="51"/>
                    </a:cubicBezTo>
                    <a:lnTo>
                      <a:pt x="94" y="23"/>
                    </a:lnTo>
                    <a:close/>
                    <a:moveTo>
                      <a:pt x="69" y="11"/>
                    </a:moveTo>
                    <a:cubicBezTo>
                      <a:pt x="72" y="0"/>
                      <a:pt x="90" y="5"/>
                      <a:pt x="94" y="21"/>
                    </a:cubicBezTo>
                    <a:cubicBezTo>
                      <a:pt x="94" y="21"/>
                      <a:pt x="65" y="24"/>
                      <a:pt x="69" y="11"/>
                    </a:cubicBezTo>
                    <a:close/>
                    <a:moveTo>
                      <a:pt x="91" y="19"/>
                    </a:moveTo>
                    <a:cubicBezTo>
                      <a:pt x="91" y="19"/>
                      <a:pt x="84" y="10"/>
                      <a:pt x="78" y="10"/>
                    </a:cubicBezTo>
                    <a:cubicBezTo>
                      <a:pt x="72" y="10"/>
                      <a:pt x="75" y="18"/>
                      <a:pt x="91" y="19"/>
                    </a:cubicBezTo>
                    <a:close/>
                    <a:moveTo>
                      <a:pt x="99" y="21"/>
                    </a:moveTo>
                    <a:cubicBezTo>
                      <a:pt x="102" y="5"/>
                      <a:pt x="121" y="0"/>
                      <a:pt x="124" y="11"/>
                    </a:cubicBezTo>
                    <a:cubicBezTo>
                      <a:pt x="127" y="24"/>
                      <a:pt x="99" y="21"/>
                      <a:pt x="99" y="21"/>
                    </a:cubicBezTo>
                    <a:close/>
                    <a:moveTo>
                      <a:pt x="102" y="19"/>
                    </a:moveTo>
                    <a:cubicBezTo>
                      <a:pt x="117" y="18"/>
                      <a:pt x="120" y="10"/>
                      <a:pt x="114" y="10"/>
                    </a:cubicBezTo>
                    <a:cubicBezTo>
                      <a:pt x="108" y="10"/>
                      <a:pt x="102" y="19"/>
                      <a:pt x="102" y="19"/>
                    </a:cubicBezTo>
                    <a:close/>
                  </a:path>
                </a:pathLst>
              </a:custGeom>
              <a:solidFill>
                <a:schemeClr val="bg1"/>
              </a:solidFill>
              <a:ln>
                <a:noFill/>
              </a:ln>
            </p:spPr>
            <p:txBody>
              <a:bodyPr vert="horz" wrap="square" lIns="91440" tIns="45720" rIns="91440" bIns="45720" numCol="1" anchor="t" anchorCtr="0" compatLnSpc="1"/>
              <a:lstStyle/>
              <a:p>
                <a:endParaRPr lang="zh-CN" altLang="en-US" dirty="0">
                  <a:latin typeface="思源黑体 CN Normal" panose="020B0400000000000000" pitchFamily="34" charset="-122"/>
                  <a:ea typeface="思源黑体 CN Normal" panose="020B0400000000000000" pitchFamily="34" charset="-122"/>
                </a:endParaRPr>
              </a:p>
            </p:txBody>
          </p:sp>
          <p:sp>
            <p:nvSpPr>
              <p:cNvPr id="16" name="Freeform 65"/>
              <p:cNvSpPr>
                <a:spLocks noEditPoints="1"/>
              </p:cNvSpPr>
              <p:nvPr/>
            </p:nvSpPr>
            <p:spPr bwMode="auto">
              <a:xfrm>
                <a:off x="4276991" y="2694427"/>
                <a:ext cx="264580" cy="215022"/>
              </a:xfrm>
              <a:custGeom>
                <a:avLst/>
                <a:gdLst>
                  <a:gd name="T0" fmla="*/ 131 w 140"/>
                  <a:gd name="T1" fmla="*/ 33 h 114"/>
                  <a:gd name="T2" fmla="*/ 80 w 140"/>
                  <a:gd name="T3" fmla="*/ 10 h 114"/>
                  <a:gd name="T4" fmla="*/ 75 w 140"/>
                  <a:gd name="T5" fmla="*/ 0 h 114"/>
                  <a:gd name="T6" fmla="*/ 65 w 140"/>
                  <a:gd name="T7" fmla="*/ 0 h 114"/>
                  <a:gd name="T8" fmla="*/ 60 w 140"/>
                  <a:gd name="T9" fmla="*/ 10 h 114"/>
                  <a:gd name="T10" fmla="*/ 9 w 140"/>
                  <a:gd name="T11" fmla="*/ 33 h 114"/>
                  <a:gd name="T12" fmla="*/ 0 w 140"/>
                  <a:gd name="T13" fmla="*/ 43 h 114"/>
                  <a:gd name="T14" fmla="*/ 9 w 140"/>
                  <a:gd name="T15" fmla="*/ 53 h 114"/>
                  <a:gd name="T16" fmla="*/ 23 w 140"/>
                  <a:gd name="T17" fmla="*/ 107 h 114"/>
                  <a:gd name="T18" fmla="*/ 109 w 140"/>
                  <a:gd name="T19" fmla="*/ 114 h 114"/>
                  <a:gd name="T20" fmla="*/ 128 w 140"/>
                  <a:gd name="T21" fmla="*/ 53 h 114"/>
                  <a:gd name="T22" fmla="*/ 131 w 140"/>
                  <a:gd name="T23" fmla="*/ 53 h 114"/>
                  <a:gd name="T24" fmla="*/ 140 w 140"/>
                  <a:gd name="T25" fmla="*/ 43 h 114"/>
                  <a:gd name="T26" fmla="*/ 41 w 140"/>
                  <a:gd name="T27" fmla="*/ 101 h 114"/>
                  <a:gd name="T28" fmla="*/ 33 w 140"/>
                  <a:gd name="T29" fmla="*/ 101 h 114"/>
                  <a:gd name="T30" fmla="*/ 37 w 140"/>
                  <a:gd name="T31" fmla="*/ 64 h 114"/>
                  <a:gd name="T32" fmla="*/ 41 w 140"/>
                  <a:gd name="T33" fmla="*/ 101 h 114"/>
                  <a:gd name="T34" fmla="*/ 54 w 140"/>
                  <a:gd name="T35" fmla="*/ 105 h 114"/>
                  <a:gd name="T36" fmla="*/ 49 w 140"/>
                  <a:gd name="T37" fmla="*/ 68 h 114"/>
                  <a:gd name="T38" fmla="*/ 58 w 140"/>
                  <a:gd name="T39" fmla="*/ 68 h 114"/>
                  <a:gd name="T40" fmla="*/ 74 w 140"/>
                  <a:gd name="T41" fmla="*/ 101 h 114"/>
                  <a:gd name="T42" fmla="*/ 66 w 140"/>
                  <a:gd name="T43" fmla="*/ 101 h 114"/>
                  <a:gd name="T44" fmla="*/ 70 w 140"/>
                  <a:gd name="T45" fmla="*/ 64 h 114"/>
                  <a:gd name="T46" fmla="*/ 74 w 140"/>
                  <a:gd name="T47" fmla="*/ 101 h 114"/>
                  <a:gd name="T48" fmla="*/ 87 w 140"/>
                  <a:gd name="T49" fmla="*/ 105 h 114"/>
                  <a:gd name="T50" fmla="*/ 83 w 140"/>
                  <a:gd name="T51" fmla="*/ 68 h 114"/>
                  <a:gd name="T52" fmla="*/ 91 w 140"/>
                  <a:gd name="T53" fmla="*/ 68 h 114"/>
                  <a:gd name="T54" fmla="*/ 108 w 140"/>
                  <a:gd name="T55" fmla="*/ 101 h 114"/>
                  <a:gd name="T56" fmla="*/ 99 w 140"/>
                  <a:gd name="T57" fmla="*/ 101 h 114"/>
                  <a:gd name="T58" fmla="*/ 103 w 140"/>
                  <a:gd name="T59" fmla="*/ 64 h 114"/>
                  <a:gd name="T60" fmla="*/ 108 w 140"/>
                  <a:gd name="T61" fmla="*/ 101 h 114"/>
                  <a:gd name="T62" fmla="*/ 65 w 140"/>
                  <a:gd name="T63" fmla="*/ 12 h 114"/>
                  <a:gd name="T64" fmla="*/ 75 w 140"/>
                  <a:gd name="T65" fmla="*/ 12 h 114"/>
                  <a:gd name="T66" fmla="*/ 87 w 140"/>
                  <a:gd name="T67" fmla="*/ 33 h 114"/>
                  <a:gd name="T68" fmla="*/ 64 w 140"/>
                  <a:gd name="T69" fmla="*/ 12 h 114"/>
                  <a:gd name="T70" fmla="*/ 131 w 140"/>
                  <a:gd name="T71" fmla="*/ 47 h 114"/>
                  <a:gd name="T72" fmla="*/ 7 w 140"/>
                  <a:gd name="T73" fmla="*/ 46 h 114"/>
                  <a:gd name="T74" fmla="*/ 7 w 140"/>
                  <a:gd name="T75" fmla="*/ 40 h 114"/>
                  <a:gd name="T76" fmla="*/ 131 w 140"/>
                  <a:gd name="T77" fmla="*/ 39 h 114"/>
                  <a:gd name="T78" fmla="*/ 134 w 140"/>
                  <a:gd name="T79" fmla="*/ 4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0" h="114">
                    <a:moveTo>
                      <a:pt x="137" y="36"/>
                    </a:moveTo>
                    <a:cubicBezTo>
                      <a:pt x="136" y="34"/>
                      <a:pt x="133" y="33"/>
                      <a:pt x="131" y="33"/>
                    </a:cubicBezTo>
                    <a:cubicBezTo>
                      <a:pt x="92" y="33"/>
                      <a:pt x="92" y="33"/>
                      <a:pt x="92" y="33"/>
                    </a:cubicBezTo>
                    <a:cubicBezTo>
                      <a:pt x="80" y="10"/>
                      <a:pt x="80" y="10"/>
                      <a:pt x="80" y="10"/>
                    </a:cubicBezTo>
                    <a:cubicBezTo>
                      <a:pt x="81" y="9"/>
                      <a:pt x="81" y="7"/>
                      <a:pt x="81" y="6"/>
                    </a:cubicBezTo>
                    <a:cubicBezTo>
                      <a:pt x="81" y="2"/>
                      <a:pt x="79" y="0"/>
                      <a:pt x="75" y="0"/>
                    </a:cubicBezTo>
                    <a:cubicBezTo>
                      <a:pt x="73" y="0"/>
                      <a:pt x="71" y="1"/>
                      <a:pt x="70" y="3"/>
                    </a:cubicBezTo>
                    <a:cubicBezTo>
                      <a:pt x="69" y="1"/>
                      <a:pt x="67" y="0"/>
                      <a:pt x="65" y="0"/>
                    </a:cubicBezTo>
                    <a:cubicBezTo>
                      <a:pt x="61" y="0"/>
                      <a:pt x="59" y="2"/>
                      <a:pt x="59" y="6"/>
                    </a:cubicBezTo>
                    <a:cubicBezTo>
                      <a:pt x="59" y="7"/>
                      <a:pt x="59" y="9"/>
                      <a:pt x="60" y="10"/>
                    </a:cubicBezTo>
                    <a:cubicBezTo>
                      <a:pt x="48" y="33"/>
                      <a:pt x="48" y="33"/>
                      <a:pt x="48" y="33"/>
                    </a:cubicBezTo>
                    <a:cubicBezTo>
                      <a:pt x="9" y="33"/>
                      <a:pt x="9" y="33"/>
                      <a:pt x="9" y="33"/>
                    </a:cubicBezTo>
                    <a:cubicBezTo>
                      <a:pt x="7" y="33"/>
                      <a:pt x="4" y="34"/>
                      <a:pt x="3" y="36"/>
                    </a:cubicBezTo>
                    <a:cubicBezTo>
                      <a:pt x="1" y="38"/>
                      <a:pt x="0" y="40"/>
                      <a:pt x="0" y="43"/>
                    </a:cubicBezTo>
                    <a:cubicBezTo>
                      <a:pt x="0" y="46"/>
                      <a:pt x="1" y="48"/>
                      <a:pt x="3" y="50"/>
                    </a:cubicBezTo>
                    <a:cubicBezTo>
                      <a:pt x="4" y="52"/>
                      <a:pt x="7" y="53"/>
                      <a:pt x="9" y="53"/>
                    </a:cubicBezTo>
                    <a:cubicBezTo>
                      <a:pt x="12" y="53"/>
                      <a:pt x="12" y="53"/>
                      <a:pt x="12" y="53"/>
                    </a:cubicBezTo>
                    <a:cubicBezTo>
                      <a:pt x="23" y="107"/>
                      <a:pt x="23" y="107"/>
                      <a:pt x="23" y="107"/>
                    </a:cubicBezTo>
                    <a:cubicBezTo>
                      <a:pt x="24" y="111"/>
                      <a:pt x="27" y="114"/>
                      <a:pt x="31" y="114"/>
                    </a:cubicBezTo>
                    <a:cubicBezTo>
                      <a:pt x="109" y="114"/>
                      <a:pt x="109" y="114"/>
                      <a:pt x="109" y="114"/>
                    </a:cubicBezTo>
                    <a:cubicBezTo>
                      <a:pt x="113" y="114"/>
                      <a:pt x="116" y="111"/>
                      <a:pt x="117" y="107"/>
                    </a:cubicBezTo>
                    <a:cubicBezTo>
                      <a:pt x="128" y="53"/>
                      <a:pt x="128" y="53"/>
                      <a:pt x="128" y="53"/>
                    </a:cubicBezTo>
                    <a:cubicBezTo>
                      <a:pt x="131" y="53"/>
                      <a:pt x="131" y="53"/>
                      <a:pt x="131" y="53"/>
                    </a:cubicBezTo>
                    <a:cubicBezTo>
                      <a:pt x="131" y="53"/>
                      <a:pt x="131" y="53"/>
                      <a:pt x="131" y="53"/>
                    </a:cubicBezTo>
                    <a:cubicBezTo>
                      <a:pt x="133" y="53"/>
                      <a:pt x="136" y="52"/>
                      <a:pt x="137" y="50"/>
                    </a:cubicBezTo>
                    <a:cubicBezTo>
                      <a:pt x="139" y="48"/>
                      <a:pt x="140" y="46"/>
                      <a:pt x="140" y="43"/>
                    </a:cubicBezTo>
                    <a:cubicBezTo>
                      <a:pt x="140" y="40"/>
                      <a:pt x="139" y="38"/>
                      <a:pt x="137" y="36"/>
                    </a:cubicBezTo>
                    <a:close/>
                    <a:moveTo>
                      <a:pt x="41" y="101"/>
                    </a:moveTo>
                    <a:cubicBezTo>
                      <a:pt x="41" y="103"/>
                      <a:pt x="39" y="105"/>
                      <a:pt x="37" y="105"/>
                    </a:cubicBezTo>
                    <a:cubicBezTo>
                      <a:pt x="35" y="105"/>
                      <a:pt x="33" y="103"/>
                      <a:pt x="33" y="101"/>
                    </a:cubicBezTo>
                    <a:cubicBezTo>
                      <a:pt x="33" y="68"/>
                      <a:pt x="33" y="68"/>
                      <a:pt x="33" y="68"/>
                    </a:cubicBezTo>
                    <a:cubicBezTo>
                      <a:pt x="33" y="66"/>
                      <a:pt x="35" y="64"/>
                      <a:pt x="37" y="64"/>
                    </a:cubicBezTo>
                    <a:cubicBezTo>
                      <a:pt x="39" y="64"/>
                      <a:pt x="41" y="66"/>
                      <a:pt x="41" y="68"/>
                    </a:cubicBezTo>
                    <a:lnTo>
                      <a:pt x="41" y="101"/>
                    </a:lnTo>
                    <a:close/>
                    <a:moveTo>
                      <a:pt x="58" y="101"/>
                    </a:moveTo>
                    <a:cubicBezTo>
                      <a:pt x="58" y="103"/>
                      <a:pt x="56" y="105"/>
                      <a:pt x="54" y="105"/>
                    </a:cubicBezTo>
                    <a:cubicBezTo>
                      <a:pt x="51" y="105"/>
                      <a:pt x="49" y="103"/>
                      <a:pt x="49" y="101"/>
                    </a:cubicBezTo>
                    <a:cubicBezTo>
                      <a:pt x="49" y="68"/>
                      <a:pt x="49" y="68"/>
                      <a:pt x="49" y="68"/>
                    </a:cubicBezTo>
                    <a:cubicBezTo>
                      <a:pt x="49" y="66"/>
                      <a:pt x="51" y="64"/>
                      <a:pt x="54" y="64"/>
                    </a:cubicBezTo>
                    <a:cubicBezTo>
                      <a:pt x="56" y="64"/>
                      <a:pt x="58" y="66"/>
                      <a:pt x="58" y="68"/>
                    </a:cubicBezTo>
                    <a:lnTo>
                      <a:pt x="58" y="101"/>
                    </a:lnTo>
                    <a:close/>
                    <a:moveTo>
                      <a:pt x="74" y="101"/>
                    </a:moveTo>
                    <a:cubicBezTo>
                      <a:pt x="74" y="103"/>
                      <a:pt x="73" y="105"/>
                      <a:pt x="70" y="105"/>
                    </a:cubicBezTo>
                    <a:cubicBezTo>
                      <a:pt x="68" y="105"/>
                      <a:pt x="66" y="103"/>
                      <a:pt x="66" y="101"/>
                    </a:cubicBezTo>
                    <a:cubicBezTo>
                      <a:pt x="66" y="68"/>
                      <a:pt x="66" y="68"/>
                      <a:pt x="66" y="68"/>
                    </a:cubicBezTo>
                    <a:cubicBezTo>
                      <a:pt x="66" y="66"/>
                      <a:pt x="68" y="64"/>
                      <a:pt x="70" y="64"/>
                    </a:cubicBezTo>
                    <a:cubicBezTo>
                      <a:pt x="73" y="64"/>
                      <a:pt x="74" y="66"/>
                      <a:pt x="74" y="68"/>
                    </a:cubicBezTo>
                    <a:lnTo>
                      <a:pt x="74" y="101"/>
                    </a:lnTo>
                    <a:close/>
                    <a:moveTo>
                      <a:pt x="91" y="101"/>
                    </a:moveTo>
                    <a:cubicBezTo>
                      <a:pt x="91" y="103"/>
                      <a:pt x="89" y="105"/>
                      <a:pt x="87" y="105"/>
                    </a:cubicBezTo>
                    <a:cubicBezTo>
                      <a:pt x="84" y="105"/>
                      <a:pt x="83" y="103"/>
                      <a:pt x="83" y="101"/>
                    </a:cubicBezTo>
                    <a:cubicBezTo>
                      <a:pt x="83" y="68"/>
                      <a:pt x="83" y="68"/>
                      <a:pt x="83" y="68"/>
                    </a:cubicBezTo>
                    <a:cubicBezTo>
                      <a:pt x="83" y="66"/>
                      <a:pt x="84" y="64"/>
                      <a:pt x="87" y="64"/>
                    </a:cubicBezTo>
                    <a:cubicBezTo>
                      <a:pt x="89" y="64"/>
                      <a:pt x="91" y="66"/>
                      <a:pt x="91" y="68"/>
                    </a:cubicBezTo>
                    <a:lnTo>
                      <a:pt x="91" y="101"/>
                    </a:lnTo>
                    <a:close/>
                    <a:moveTo>
                      <a:pt x="108" y="101"/>
                    </a:moveTo>
                    <a:cubicBezTo>
                      <a:pt x="108" y="103"/>
                      <a:pt x="106" y="105"/>
                      <a:pt x="103" y="105"/>
                    </a:cubicBezTo>
                    <a:cubicBezTo>
                      <a:pt x="101" y="105"/>
                      <a:pt x="99" y="103"/>
                      <a:pt x="99" y="101"/>
                    </a:cubicBezTo>
                    <a:cubicBezTo>
                      <a:pt x="99" y="68"/>
                      <a:pt x="99" y="68"/>
                      <a:pt x="99" y="68"/>
                    </a:cubicBezTo>
                    <a:cubicBezTo>
                      <a:pt x="99" y="66"/>
                      <a:pt x="101" y="64"/>
                      <a:pt x="103" y="64"/>
                    </a:cubicBezTo>
                    <a:cubicBezTo>
                      <a:pt x="106" y="64"/>
                      <a:pt x="108" y="66"/>
                      <a:pt x="108" y="68"/>
                    </a:cubicBezTo>
                    <a:lnTo>
                      <a:pt x="108" y="101"/>
                    </a:lnTo>
                    <a:close/>
                    <a:moveTo>
                      <a:pt x="64" y="12"/>
                    </a:moveTo>
                    <a:cubicBezTo>
                      <a:pt x="64" y="12"/>
                      <a:pt x="64" y="12"/>
                      <a:pt x="65" y="12"/>
                    </a:cubicBezTo>
                    <a:cubicBezTo>
                      <a:pt x="67" y="12"/>
                      <a:pt x="69" y="10"/>
                      <a:pt x="70" y="8"/>
                    </a:cubicBezTo>
                    <a:cubicBezTo>
                      <a:pt x="71" y="10"/>
                      <a:pt x="73" y="12"/>
                      <a:pt x="75" y="12"/>
                    </a:cubicBezTo>
                    <a:cubicBezTo>
                      <a:pt x="76" y="12"/>
                      <a:pt x="76" y="12"/>
                      <a:pt x="76" y="12"/>
                    </a:cubicBezTo>
                    <a:cubicBezTo>
                      <a:pt x="87" y="33"/>
                      <a:pt x="87" y="33"/>
                      <a:pt x="87" y="33"/>
                    </a:cubicBezTo>
                    <a:cubicBezTo>
                      <a:pt x="53" y="33"/>
                      <a:pt x="53" y="33"/>
                      <a:pt x="53" y="33"/>
                    </a:cubicBezTo>
                    <a:lnTo>
                      <a:pt x="64" y="12"/>
                    </a:lnTo>
                    <a:close/>
                    <a:moveTo>
                      <a:pt x="133" y="46"/>
                    </a:moveTo>
                    <a:cubicBezTo>
                      <a:pt x="132" y="47"/>
                      <a:pt x="131" y="47"/>
                      <a:pt x="131" y="47"/>
                    </a:cubicBezTo>
                    <a:cubicBezTo>
                      <a:pt x="9" y="47"/>
                      <a:pt x="9" y="47"/>
                      <a:pt x="9" y="47"/>
                    </a:cubicBezTo>
                    <a:cubicBezTo>
                      <a:pt x="9" y="47"/>
                      <a:pt x="8" y="47"/>
                      <a:pt x="7" y="46"/>
                    </a:cubicBezTo>
                    <a:cubicBezTo>
                      <a:pt x="7" y="45"/>
                      <a:pt x="6" y="44"/>
                      <a:pt x="6" y="43"/>
                    </a:cubicBezTo>
                    <a:cubicBezTo>
                      <a:pt x="6" y="42"/>
                      <a:pt x="7" y="41"/>
                      <a:pt x="7" y="40"/>
                    </a:cubicBezTo>
                    <a:cubicBezTo>
                      <a:pt x="8" y="39"/>
                      <a:pt x="9" y="39"/>
                      <a:pt x="9" y="39"/>
                    </a:cubicBezTo>
                    <a:cubicBezTo>
                      <a:pt x="131" y="39"/>
                      <a:pt x="131" y="39"/>
                      <a:pt x="131" y="39"/>
                    </a:cubicBezTo>
                    <a:cubicBezTo>
                      <a:pt x="131" y="39"/>
                      <a:pt x="132" y="39"/>
                      <a:pt x="133" y="40"/>
                    </a:cubicBezTo>
                    <a:cubicBezTo>
                      <a:pt x="133" y="41"/>
                      <a:pt x="134" y="42"/>
                      <a:pt x="134" y="43"/>
                    </a:cubicBezTo>
                    <a:cubicBezTo>
                      <a:pt x="134" y="44"/>
                      <a:pt x="133" y="45"/>
                      <a:pt x="133" y="46"/>
                    </a:cubicBezTo>
                    <a:close/>
                  </a:path>
                </a:pathLst>
              </a:custGeom>
              <a:solidFill>
                <a:schemeClr val="bg1"/>
              </a:solidFill>
              <a:ln>
                <a:noFill/>
              </a:ln>
            </p:spPr>
            <p:txBody>
              <a:bodyPr vert="horz" wrap="square" lIns="91440" tIns="45720" rIns="91440" bIns="45720" numCol="1" anchor="t" anchorCtr="0" compatLnSpc="1"/>
              <a:lstStyle/>
              <a:p>
                <a:endParaRPr lang="zh-CN" altLang="en-US" dirty="0">
                  <a:latin typeface="思源黑体 CN Normal" panose="020B0400000000000000" pitchFamily="34" charset="-122"/>
                  <a:ea typeface="思源黑体 CN Normal" panose="020B0400000000000000" pitchFamily="34" charset="-122"/>
                </a:endParaRPr>
              </a:p>
            </p:txBody>
          </p:sp>
        </p:grpSp>
      </p:grpSp>
      <p:grpSp>
        <p:nvGrpSpPr>
          <p:cNvPr id="24" name="Group 65"/>
          <p:cNvGrpSpPr/>
          <p:nvPr/>
        </p:nvGrpSpPr>
        <p:grpSpPr>
          <a:xfrm>
            <a:off x="8204030" y="1846255"/>
            <a:ext cx="2239852" cy="1266036"/>
            <a:chOff x="8797071" y="2517475"/>
            <a:chExt cx="2381725" cy="1200539"/>
          </a:xfrm>
        </p:grpSpPr>
        <p:sp>
          <p:nvSpPr>
            <p:cNvPr id="25" name="TextBox 66"/>
            <p:cNvSpPr txBox="1"/>
            <p:nvPr/>
          </p:nvSpPr>
          <p:spPr>
            <a:xfrm>
              <a:off x="9103888" y="2517475"/>
              <a:ext cx="1536129" cy="391085"/>
            </a:xfrm>
            <a:prstGeom prst="rect">
              <a:avLst/>
            </a:prstGeom>
            <a:noFill/>
          </p:spPr>
          <p:txBody>
            <a:bodyPr wrap="none" rtlCol="0">
              <a:spAutoFit/>
            </a:bodyPr>
            <a:lstStyle/>
            <a:p>
              <a:pPr algn="r">
                <a:lnSpc>
                  <a:spcPct val="130000"/>
                </a:lnSpc>
              </a:pPr>
              <a:r>
                <a:rPr lang="zh-CN" altLang="en-US" sz="1600" b="1" dirty="0">
                  <a:solidFill>
                    <a:srgbClr val="EED9D8"/>
                  </a:solidFill>
                  <a:latin typeface="思源黑体 CN Normal" panose="020B0400000000000000" pitchFamily="34" charset="-122"/>
                  <a:ea typeface="思源黑体 CN Normal" panose="020B0400000000000000" pitchFamily="34" charset="-122"/>
                  <a:sym typeface="Arial" panose="020B0604020202020204" pitchFamily="34" charset="0"/>
                </a:rPr>
                <a:t>相关标题文字</a:t>
              </a:r>
              <a:endParaRPr lang="en-GB" sz="1600" b="1" dirty="0">
                <a:solidFill>
                  <a:srgbClr val="EED9D8"/>
                </a:solidFill>
                <a:latin typeface="思源黑体 CN Normal" panose="020B0400000000000000" pitchFamily="34" charset="-122"/>
                <a:ea typeface="思源黑体 CN Normal" panose="020B0400000000000000" pitchFamily="34" charset="-122"/>
                <a:sym typeface="Arial" panose="020B0604020202020204" pitchFamily="34" charset="0"/>
              </a:endParaRPr>
            </a:p>
          </p:txBody>
        </p:sp>
        <p:sp>
          <p:nvSpPr>
            <p:cNvPr id="26" name="Rectangle 67"/>
            <p:cNvSpPr/>
            <p:nvPr/>
          </p:nvSpPr>
          <p:spPr>
            <a:xfrm>
              <a:off x="8797071" y="2842452"/>
              <a:ext cx="2381725" cy="875562"/>
            </a:xfrm>
            <a:prstGeom prst="rect">
              <a:avLst/>
            </a:prstGeom>
          </p:spPr>
          <p:txBody>
            <a:bodyPr wrap="square">
              <a:spAutoFit/>
            </a:bodyPr>
            <a:lstStyle/>
            <a:p>
              <a:pPr>
                <a:lnSpc>
                  <a:spcPct val="150000"/>
                </a:lnSpc>
              </a:pPr>
              <a:r>
                <a:rPr lang="zh-CN" altLang="en-US" sz="1200" dirty="0">
                  <a:solidFill>
                    <a:srgbClr val="EED9D8"/>
                  </a:solidFill>
                  <a:latin typeface="思源黑体 CN Normal" panose="020B0400000000000000" pitchFamily="34" charset="-122"/>
                  <a:ea typeface="思源黑体 CN Normal" panose="020B0400000000000000" pitchFamily="34" charset="-122"/>
                  <a:cs typeface="华文黑体" pitchFamily="2" charset="-122"/>
                </a:rPr>
                <a:t>双击输入替换内容双击输入替换内容双击输入替换内容双击输入替换内容双击输入</a:t>
              </a:r>
              <a:endParaRPr lang="zh-CN" altLang="en-US" sz="1200" dirty="0">
                <a:solidFill>
                  <a:srgbClr val="EED9D8"/>
                </a:solidFill>
                <a:latin typeface="思源黑体 CN Normal" panose="020B0400000000000000" pitchFamily="34" charset="-122"/>
                <a:ea typeface="思源黑体 CN Normal" panose="020B0400000000000000" pitchFamily="34" charset="-122"/>
              </a:endParaRPr>
            </a:p>
          </p:txBody>
        </p:sp>
      </p:grpSp>
      <p:grpSp>
        <p:nvGrpSpPr>
          <p:cNvPr id="27" name="Group 65"/>
          <p:cNvGrpSpPr/>
          <p:nvPr/>
        </p:nvGrpSpPr>
        <p:grpSpPr>
          <a:xfrm>
            <a:off x="1898020" y="1831744"/>
            <a:ext cx="2139559" cy="1295064"/>
            <a:chOff x="9322338" y="2489949"/>
            <a:chExt cx="2275079" cy="1228064"/>
          </a:xfrm>
        </p:grpSpPr>
        <p:sp>
          <p:nvSpPr>
            <p:cNvPr id="28" name="TextBox 66"/>
            <p:cNvSpPr txBox="1"/>
            <p:nvPr/>
          </p:nvSpPr>
          <p:spPr>
            <a:xfrm>
              <a:off x="9794824" y="2489949"/>
              <a:ext cx="1505447" cy="391084"/>
            </a:xfrm>
            <a:prstGeom prst="rect">
              <a:avLst/>
            </a:prstGeom>
            <a:noFill/>
          </p:spPr>
          <p:txBody>
            <a:bodyPr wrap="none" rtlCol="0">
              <a:spAutoFit/>
            </a:bodyPr>
            <a:lstStyle/>
            <a:p>
              <a:pPr algn="r">
                <a:lnSpc>
                  <a:spcPct val="130000"/>
                </a:lnSpc>
              </a:pPr>
              <a:r>
                <a:rPr lang="zh-CN" altLang="en-US" sz="1600" dirty="0">
                  <a:solidFill>
                    <a:srgbClr val="EED9D8"/>
                  </a:solidFill>
                  <a:latin typeface="思源黑体 CN Normal" panose="020B0400000000000000" pitchFamily="34" charset="-122"/>
                  <a:ea typeface="思源黑体 CN Normal" panose="020B0400000000000000" pitchFamily="34" charset="-122"/>
                  <a:sym typeface="Arial" panose="020B0604020202020204" pitchFamily="34" charset="0"/>
                </a:rPr>
                <a:t>相关标题文字</a:t>
              </a:r>
              <a:endParaRPr lang="en-GB" sz="1600" dirty="0">
                <a:solidFill>
                  <a:srgbClr val="EED9D8"/>
                </a:solidFill>
                <a:latin typeface="思源黑体 CN Normal" panose="020B0400000000000000" pitchFamily="34" charset="-122"/>
                <a:ea typeface="思源黑体 CN Normal" panose="020B0400000000000000" pitchFamily="34" charset="-122"/>
                <a:sym typeface="Arial" panose="020B0604020202020204" pitchFamily="34" charset="0"/>
              </a:endParaRPr>
            </a:p>
          </p:txBody>
        </p:sp>
        <p:sp>
          <p:nvSpPr>
            <p:cNvPr id="29" name="Rectangle 67"/>
            <p:cNvSpPr/>
            <p:nvPr/>
          </p:nvSpPr>
          <p:spPr>
            <a:xfrm>
              <a:off x="9322338" y="2842452"/>
              <a:ext cx="2275079" cy="875561"/>
            </a:xfrm>
            <a:prstGeom prst="rect">
              <a:avLst/>
            </a:prstGeom>
          </p:spPr>
          <p:txBody>
            <a:bodyPr wrap="square">
              <a:spAutoFit/>
            </a:bodyPr>
            <a:lstStyle/>
            <a:p>
              <a:pPr>
                <a:lnSpc>
                  <a:spcPct val="150000"/>
                </a:lnSpc>
              </a:pPr>
              <a:r>
                <a:rPr lang="zh-CN" altLang="en-US" sz="1200" dirty="0">
                  <a:solidFill>
                    <a:srgbClr val="EED9D8"/>
                  </a:solidFill>
                  <a:latin typeface="思源黑体 CN Normal" panose="020B0400000000000000" pitchFamily="34" charset="-122"/>
                  <a:ea typeface="思源黑体 CN Normal" panose="020B0400000000000000" pitchFamily="34" charset="-122"/>
                  <a:cs typeface="华文黑体" pitchFamily="2" charset="-122"/>
                </a:rPr>
                <a:t>双击输入替换内容双击输入替换内容双击输入替换内容双击输入替换内容双击输入</a:t>
              </a:r>
              <a:endParaRPr lang="zh-CN" altLang="en-US" sz="1200" dirty="0">
                <a:solidFill>
                  <a:srgbClr val="EED9D8"/>
                </a:solidFill>
                <a:latin typeface="思源黑体 CN Normal" panose="020B0400000000000000" pitchFamily="34" charset="-122"/>
                <a:ea typeface="思源黑体 CN Normal" panose="020B0400000000000000" pitchFamily="34" charset="-122"/>
              </a:endParaRPr>
            </a:p>
          </p:txBody>
        </p:sp>
      </p:grpSp>
      <p:grpSp>
        <p:nvGrpSpPr>
          <p:cNvPr id="30" name="Group 65"/>
          <p:cNvGrpSpPr/>
          <p:nvPr/>
        </p:nvGrpSpPr>
        <p:grpSpPr>
          <a:xfrm>
            <a:off x="1898020" y="4002745"/>
            <a:ext cx="2154073" cy="1280550"/>
            <a:chOff x="9306906" y="2503712"/>
            <a:chExt cx="2290512" cy="1214302"/>
          </a:xfrm>
        </p:grpSpPr>
        <p:sp>
          <p:nvSpPr>
            <p:cNvPr id="31" name="TextBox 66"/>
            <p:cNvSpPr txBox="1"/>
            <p:nvPr/>
          </p:nvSpPr>
          <p:spPr>
            <a:xfrm>
              <a:off x="9767269" y="2503712"/>
              <a:ext cx="1536129" cy="391085"/>
            </a:xfrm>
            <a:prstGeom prst="rect">
              <a:avLst/>
            </a:prstGeom>
            <a:noFill/>
          </p:spPr>
          <p:txBody>
            <a:bodyPr wrap="none" rtlCol="0">
              <a:spAutoFit/>
            </a:bodyPr>
            <a:lstStyle>
              <a:defPPr>
                <a:defRPr lang="zh-CN"/>
              </a:defPPr>
              <a:lvl1pPr algn="r">
                <a:lnSpc>
                  <a:spcPct val="130000"/>
                </a:lnSpc>
                <a:defRPr b="1">
                  <a:solidFill>
                    <a:srgbClr val="D06725"/>
                  </a:solidFill>
                  <a:latin typeface="方正姚体" panose="02010601030101010101" pitchFamily="2" charset="-122"/>
                  <a:ea typeface="方正姚体" panose="02010601030101010101" pitchFamily="2" charset="-122"/>
                </a:defRPr>
              </a:lvl1pPr>
            </a:lstStyle>
            <a:p>
              <a:r>
                <a:rPr lang="zh-CN" altLang="en-US" sz="1600" dirty="0">
                  <a:solidFill>
                    <a:srgbClr val="EED9D8"/>
                  </a:solidFill>
                  <a:latin typeface="思源黑体 CN Normal" panose="020B0400000000000000" pitchFamily="34" charset="-122"/>
                  <a:ea typeface="思源黑体 CN Normal" panose="020B0400000000000000" pitchFamily="34" charset="-122"/>
                  <a:sym typeface="Arial" panose="020B0604020202020204" pitchFamily="34" charset="0"/>
                </a:rPr>
                <a:t>相关标题文字</a:t>
              </a:r>
              <a:endParaRPr lang="en-GB" sz="1600" dirty="0">
                <a:solidFill>
                  <a:srgbClr val="EED9D8"/>
                </a:solidFill>
                <a:latin typeface="思源黑体 CN Normal" panose="020B0400000000000000" pitchFamily="34" charset="-122"/>
                <a:ea typeface="思源黑体 CN Normal" panose="020B0400000000000000" pitchFamily="34" charset="-122"/>
                <a:sym typeface="Arial" panose="020B0604020202020204" pitchFamily="34" charset="0"/>
              </a:endParaRPr>
            </a:p>
          </p:txBody>
        </p:sp>
        <p:sp>
          <p:nvSpPr>
            <p:cNvPr id="32" name="Rectangle 67"/>
            <p:cNvSpPr/>
            <p:nvPr/>
          </p:nvSpPr>
          <p:spPr>
            <a:xfrm>
              <a:off x="9306906" y="2842452"/>
              <a:ext cx="2290512" cy="875562"/>
            </a:xfrm>
            <a:prstGeom prst="rect">
              <a:avLst/>
            </a:prstGeom>
          </p:spPr>
          <p:txBody>
            <a:bodyPr wrap="square">
              <a:spAutoFit/>
            </a:bodyPr>
            <a:lstStyle/>
            <a:p>
              <a:pPr>
                <a:lnSpc>
                  <a:spcPct val="150000"/>
                </a:lnSpc>
              </a:pPr>
              <a:r>
                <a:rPr lang="zh-CN" altLang="en-US" sz="1200" dirty="0">
                  <a:solidFill>
                    <a:srgbClr val="EED9D8"/>
                  </a:solidFill>
                  <a:latin typeface="思源黑体 CN Normal" panose="020B0400000000000000" pitchFamily="34" charset="-122"/>
                  <a:ea typeface="思源黑体 CN Normal" panose="020B0400000000000000" pitchFamily="34" charset="-122"/>
                  <a:cs typeface="华文黑体" pitchFamily="2" charset="-122"/>
                </a:rPr>
                <a:t>双击输入替换内容双击输入替换内容双击输入替换内容双击输入替换内容双击输入</a:t>
              </a:r>
              <a:endParaRPr lang="zh-CN" altLang="en-US" sz="1200" dirty="0">
                <a:solidFill>
                  <a:srgbClr val="EED9D8"/>
                </a:solidFill>
                <a:latin typeface="思源黑体 CN Normal" panose="020B0400000000000000" pitchFamily="34" charset="-122"/>
                <a:ea typeface="思源黑体 CN Normal" panose="020B0400000000000000" pitchFamily="34" charset="-122"/>
              </a:endParaRPr>
            </a:p>
          </p:txBody>
        </p:sp>
      </p:grpSp>
      <p:grpSp>
        <p:nvGrpSpPr>
          <p:cNvPr id="33" name="Group 65"/>
          <p:cNvGrpSpPr/>
          <p:nvPr/>
        </p:nvGrpSpPr>
        <p:grpSpPr>
          <a:xfrm>
            <a:off x="8204028" y="4010001"/>
            <a:ext cx="2239853" cy="1266036"/>
            <a:chOff x="8797071" y="2517475"/>
            <a:chExt cx="2381726" cy="1200539"/>
          </a:xfrm>
        </p:grpSpPr>
        <p:sp>
          <p:nvSpPr>
            <p:cNvPr id="34" name="TextBox 66"/>
            <p:cNvSpPr txBox="1"/>
            <p:nvPr/>
          </p:nvSpPr>
          <p:spPr>
            <a:xfrm>
              <a:off x="9103888" y="2517475"/>
              <a:ext cx="1536129" cy="391085"/>
            </a:xfrm>
            <a:prstGeom prst="rect">
              <a:avLst/>
            </a:prstGeom>
            <a:noFill/>
          </p:spPr>
          <p:txBody>
            <a:bodyPr wrap="none" rtlCol="0">
              <a:spAutoFit/>
            </a:bodyPr>
            <a:lstStyle>
              <a:defPPr>
                <a:defRPr lang="zh-CN"/>
              </a:defPPr>
              <a:lvl1pPr>
                <a:lnSpc>
                  <a:spcPct val="130000"/>
                </a:lnSpc>
                <a:defRPr b="1">
                  <a:solidFill>
                    <a:srgbClr val="D06725"/>
                  </a:solidFill>
                  <a:latin typeface="方正姚体" panose="02010601030101010101" pitchFamily="2" charset="-122"/>
                  <a:ea typeface="方正姚体" panose="02010601030101010101" pitchFamily="2" charset="-122"/>
                </a:defRPr>
              </a:lvl1pPr>
            </a:lstStyle>
            <a:p>
              <a:pPr algn="r"/>
              <a:r>
                <a:rPr lang="zh-CN" altLang="en-US" sz="1600" dirty="0">
                  <a:solidFill>
                    <a:srgbClr val="EED9D8"/>
                  </a:solidFill>
                  <a:latin typeface="思源黑体 CN Normal" panose="020B0400000000000000" pitchFamily="34" charset="-122"/>
                  <a:ea typeface="思源黑体 CN Normal" panose="020B0400000000000000" pitchFamily="34" charset="-122"/>
                  <a:sym typeface="Arial" panose="020B0604020202020204" pitchFamily="34" charset="0"/>
                </a:rPr>
                <a:t>相关标题文字</a:t>
              </a:r>
              <a:endParaRPr lang="en-GB" sz="1600" dirty="0">
                <a:solidFill>
                  <a:srgbClr val="EED9D8"/>
                </a:solidFill>
                <a:latin typeface="思源黑体 CN Normal" panose="020B0400000000000000" pitchFamily="34" charset="-122"/>
                <a:ea typeface="思源黑体 CN Normal" panose="020B0400000000000000" pitchFamily="34" charset="-122"/>
                <a:sym typeface="Arial" panose="020B0604020202020204" pitchFamily="34" charset="0"/>
              </a:endParaRPr>
            </a:p>
          </p:txBody>
        </p:sp>
        <p:sp>
          <p:nvSpPr>
            <p:cNvPr id="35" name="Rectangle 67"/>
            <p:cNvSpPr/>
            <p:nvPr/>
          </p:nvSpPr>
          <p:spPr>
            <a:xfrm>
              <a:off x="8797071" y="2842452"/>
              <a:ext cx="2381726" cy="875562"/>
            </a:xfrm>
            <a:prstGeom prst="rect">
              <a:avLst/>
            </a:prstGeom>
          </p:spPr>
          <p:txBody>
            <a:bodyPr wrap="square">
              <a:spAutoFit/>
            </a:bodyPr>
            <a:lstStyle/>
            <a:p>
              <a:pPr>
                <a:lnSpc>
                  <a:spcPct val="150000"/>
                </a:lnSpc>
              </a:pPr>
              <a:r>
                <a:rPr lang="zh-CN" altLang="en-US" sz="1200" dirty="0">
                  <a:solidFill>
                    <a:srgbClr val="EED9D8"/>
                  </a:solidFill>
                  <a:latin typeface="思源黑体 CN Normal" panose="020B0400000000000000" pitchFamily="34" charset="-122"/>
                  <a:ea typeface="思源黑体 CN Normal" panose="020B0400000000000000" pitchFamily="34" charset="-122"/>
                  <a:cs typeface="华文黑体" pitchFamily="2" charset="-122"/>
                </a:rPr>
                <a:t>双击输入替换内容双击输入替换内容双击输入替换内容双击输入替换内容双击输入</a:t>
              </a:r>
              <a:endParaRPr lang="zh-CN" altLang="en-US" sz="1200" dirty="0">
                <a:solidFill>
                  <a:srgbClr val="EED9D8"/>
                </a:solidFill>
                <a:latin typeface="思源黑体 CN Normal" panose="020B0400000000000000" pitchFamily="34" charset="-122"/>
                <a:ea typeface="思源黑体 CN Normal" panose="020B0400000000000000"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par>
                                <p:cTn id="8" presetID="22" presetClass="entr" presetSubtype="2"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right)">
                                      <p:cBhvr>
                                        <p:cTn id="10" dur="500"/>
                                        <p:tgtEl>
                                          <p:spTgt spid="27"/>
                                        </p:tgtEl>
                                      </p:cBhvr>
                                    </p:animEffect>
                                  </p:childTnLst>
                                </p:cTn>
                              </p:par>
                              <p:par>
                                <p:cTn id="11" presetID="22" presetClass="entr" presetSubtype="2"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ipe(right)">
                                      <p:cBhvr>
                                        <p:cTn id="13" dur="500"/>
                                        <p:tgtEl>
                                          <p:spTgt spid="30"/>
                                        </p:tgtEl>
                                      </p:cBhvr>
                                    </p:animEffect>
                                  </p:childTnLst>
                                </p:cTn>
                              </p:par>
                              <p:par>
                                <p:cTn id="14" presetID="22" presetClass="entr" presetSubtype="8"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wipe(left)">
                                      <p:cBhvr>
                                        <p:cTn id="16" dur="500"/>
                                        <p:tgtEl>
                                          <p:spTgt spid="33"/>
                                        </p:tgtEl>
                                      </p:cBhvr>
                                    </p:animEffect>
                                  </p:childTnLst>
                                </p:cTn>
                              </p:par>
                              <p:par>
                                <p:cTn id="17" presetID="53" presetClass="entr" presetSubtype="16"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1576231" y="2188961"/>
            <a:ext cx="9039537" cy="1435903"/>
            <a:chOff x="1569796" y="3321313"/>
            <a:chExt cx="9039537" cy="1435903"/>
          </a:xfrm>
        </p:grpSpPr>
        <p:grpSp>
          <p:nvGrpSpPr>
            <p:cNvPr id="20" name="Group 6"/>
            <p:cNvGrpSpPr/>
            <p:nvPr/>
          </p:nvGrpSpPr>
          <p:grpSpPr>
            <a:xfrm>
              <a:off x="1569796" y="3321313"/>
              <a:ext cx="9039537" cy="1435903"/>
              <a:chOff x="2656844" y="5422097"/>
              <a:chExt cx="18079073" cy="2871806"/>
            </a:xfrm>
          </p:grpSpPr>
          <p:grpSp>
            <p:nvGrpSpPr>
              <p:cNvPr id="25" name="Group 2"/>
              <p:cNvGrpSpPr/>
              <p:nvPr/>
            </p:nvGrpSpPr>
            <p:grpSpPr>
              <a:xfrm>
                <a:off x="7726282" y="5422097"/>
                <a:ext cx="2872206" cy="2871806"/>
                <a:chOff x="7410515" y="3262366"/>
                <a:chExt cx="3503734" cy="3503248"/>
              </a:xfrm>
            </p:grpSpPr>
            <p:sp>
              <p:nvSpPr>
                <p:cNvPr id="38" name="Shape 493"/>
                <p:cNvSpPr/>
                <p:nvPr/>
              </p:nvSpPr>
              <p:spPr>
                <a:xfrm>
                  <a:off x="7410520" y="3262366"/>
                  <a:ext cx="3503248" cy="3503248"/>
                </a:xfrm>
                <a:prstGeom prst="ellipse">
                  <a:avLst/>
                </a:prstGeom>
                <a:solidFill>
                  <a:srgbClr val="CC8D8A"/>
                </a:solidFill>
                <a:ln w="317500" cap="flat" cmpd="sng">
                  <a:solidFill>
                    <a:srgbClr val="CC8D8A"/>
                  </a:solidFill>
                  <a:prstDash val="solid"/>
                  <a:round/>
                  <a:headEnd type="none" w="med" len="med"/>
                  <a:tailEnd type="none" w="med" len="med"/>
                </a:ln>
              </p:spPr>
              <p:txBody>
                <a:bodyPr lIns="45695" tIns="22841" rIns="45695" bIns="22841" anchor="ctr" anchorCtr="0">
                  <a:noAutofit/>
                </a:bodyP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sz="675" b="0" i="0" u="none" strike="noStrike" kern="1200" cap="none" spc="0" normalizeH="0" baseline="0" noProof="0" dirty="0">
                    <a:ln>
                      <a:noFill/>
                    </a:ln>
                    <a:solidFill>
                      <a:srgbClr val="FFFFFF"/>
                    </a:solidFill>
                    <a:effectLst/>
                    <a:uLnTx/>
                    <a:uFillTx/>
                    <a:latin typeface="思源黑体 CN Normal" panose="020B0400000000000000" pitchFamily="34" charset="-122"/>
                    <a:ea typeface="思源黑体 CN Normal" panose="020B0400000000000000" pitchFamily="34" charset="-122"/>
                    <a:cs typeface="Montserrat Light" panose="00000400000000000000" charset="0"/>
                    <a:sym typeface="Calibri" panose="020F0502020204030204"/>
                  </a:endParaRPr>
                </a:p>
              </p:txBody>
            </p:sp>
            <p:sp>
              <p:nvSpPr>
                <p:cNvPr id="39" name="Shape 515"/>
                <p:cNvSpPr/>
                <p:nvPr/>
              </p:nvSpPr>
              <p:spPr>
                <a:xfrm>
                  <a:off x="7410515" y="3262366"/>
                  <a:ext cx="3503246" cy="3503248"/>
                </a:xfrm>
                <a:prstGeom prst="arc">
                  <a:avLst>
                    <a:gd name="adj1" fmla="val 16258165"/>
                    <a:gd name="adj2" fmla="val 5407970"/>
                  </a:avLst>
                </a:prstGeom>
                <a:noFill/>
                <a:ln w="317500" cap="flat" cmpd="sng">
                  <a:solidFill>
                    <a:srgbClr val="3B3838"/>
                  </a:solidFill>
                  <a:prstDash val="solid"/>
                  <a:round/>
                  <a:headEnd type="none" w="med" len="med"/>
                  <a:tailEnd type="none" w="med" len="med"/>
                </a:ln>
              </p:spPr>
              <p:txBody>
                <a:bodyPr lIns="45695" tIns="22841" rIns="45695" bIns="22841" anchor="ctr" anchorCtr="0">
                  <a:noAutofit/>
                </a:bodyP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sz="675" b="0" i="0" u="none" strike="noStrike" kern="1200" cap="none" spc="0" normalizeH="0" baseline="0" noProof="0" dirty="0">
                    <a:ln>
                      <a:noFill/>
                    </a:ln>
                    <a:solidFill>
                      <a:srgbClr val="7F7F7F"/>
                    </a:solidFill>
                    <a:effectLst/>
                    <a:uLnTx/>
                    <a:uFillTx/>
                    <a:latin typeface="思源黑体 CN Normal" panose="020B0400000000000000" pitchFamily="34" charset="-122"/>
                    <a:ea typeface="思源黑体 CN Normal" panose="020B0400000000000000" pitchFamily="34" charset="-122"/>
                    <a:cs typeface="Montserrat Light" panose="00000400000000000000" charset="0"/>
                    <a:sym typeface="Calibri" panose="020F0502020204030204"/>
                  </a:endParaRPr>
                </a:p>
              </p:txBody>
            </p:sp>
            <p:sp>
              <p:nvSpPr>
                <p:cNvPr id="40" name="Shape 978"/>
                <p:cNvSpPr/>
                <p:nvPr/>
              </p:nvSpPr>
              <p:spPr>
                <a:xfrm>
                  <a:off x="7440361" y="3284452"/>
                  <a:ext cx="3473888" cy="3473884"/>
                </a:xfrm>
                <a:prstGeom prst="ellipse">
                  <a:avLst/>
                </a:prstGeom>
                <a:solidFill>
                  <a:schemeClr val="bg2"/>
                </a:solidFill>
                <a:ln>
                  <a:noFill/>
                </a:ln>
              </p:spPr>
              <p:txBody>
                <a:bodyPr lIns="45695" tIns="22841" rIns="45695" bIns="22841" anchor="ctr" anchorCtr="0">
                  <a:noAutofit/>
                </a:bodyP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rgbClr val="FFFFFF"/>
                    </a:solidFill>
                    <a:effectLst/>
                    <a:uLnTx/>
                    <a:uFillTx/>
                    <a:latin typeface="思源黑体 CN Normal" panose="020B0400000000000000" pitchFamily="34" charset="-122"/>
                    <a:ea typeface="思源黑体 CN Normal" panose="020B0400000000000000" pitchFamily="34" charset="-122"/>
                    <a:cs typeface="Montserrat Light" panose="00000400000000000000" charset="0"/>
                    <a:sym typeface="Calibri" panose="020F0502020204030204"/>
                  </a:endParaRPr>
                </a:p>
              </p:txBody>
            </p:sp>
          </p:grpSp>
          <p:grpSp>
            <p:nvGrpSpPr>
              <p:cNvPr id="26" name="Group 3"/>
              <p:cNvGrpSpPr/>
              <p:nvPr/>
            </p:nvGrpSpPr>
            <p:grpSpPr>
              <a:xfrm>
                <a:off x="12795240" y="5422097"/>
                <a:ext cx="2872202" cy="2871806"/>
                <a:chOff x="12479476" y="3262366"/>
                <a:chExt cx="3503730" cy="3503248"/>
              </a:xfrm>
            </p:grpSpPr>
            <p:sp>
              <p:nvSpPr>
                <p:cNvPr id="35" name="Shape 493"/>
                <p:cNvSpPr/>
                <p:nvPr/>
              </p:nvSpPr>
              <p:spPr>
                <a:xfrm>
                  <a:off x="12479476" y="3262366"/>
                  <a:ext cx="3503248" cy="3503248"/>
                </a:xfrm>
                <a:prstGeom prst="ellipse">
                  <a:avLst/>
                </a:prstGeom>
                <a:solidFill>
                  <a:schemeClr val="accent1"/>
                </a:solidFill>
                <a:ln w="317500" cap="flat" cmpd="sng">
                  <a:solidFill>
                    <a:srgbClr val="CC8D8A"/>
                  </a:solidFill>
                  <a:prstDash val="solid"/>
                  <a:round/>
                  <a:headEnd type="none" w="med" len="med"/>
                  <a:tailEnd type="none" w="med" len="med"/>
                </a:ln>
              </p:spPr>
              <p:txBody>
                <a:bodyPr lIns="45695" tIns="22841" rIns="45695" bIns="22841" anchor="ctr" anchorCtr="0">
                  <a:noAutofit/>
                </a:bodyP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sz="675" b="0" i="0" u="none" strike="noStrike" kern="1200" cap="none" spc="0" normalizeH="0" baseline="0" noProof="0" dirty="0">
                    <a:ln>
                      <a:noFill/>
                    </a:ln>
                    <a:solidFill>
                      <a:srgbClr val="FFFFFF"/>
                    </a:solidFill>
                    <a:effectLst/>
                    <a:uLnTx/>
                    <a:uFillTx/>
                    <a:latin typeface="思源黑体 CN Normal" panose="020B0400000000000000" pitchFamily="34" charset="-122"/>
                    <a:ea typeface="思源黑体 CN Normal" panose="020B0400000000000000" pitchFamily="34" charset="-122"/>
                    <a:cs typeface="Montserrat Light" panose="00000400000000000000" charset="0"/>
                    <a:sym typeface="Calibri" panose="020F0502020204030204"/>
                  </a:endParaRPr>
                </a:p>
              </p:txBody>
            </p:sp>
            <p:sp>
              <p:nvSpPr>
                <p:cNvPr id="36" name="Shape 515"/>
                <p:cNvSpPr/>
                <p:nvPr/>
              </p:nvSpPr>
              <p:spPr>
                <a:xfrm>
                  <a:off x="12479476" y="3262366"/>
                  <a:ext cx="3503248" cy="3503248"/>
                </a:xfrm>
                <a:prstGeom prst="arc">
                  <a:avLst>
                    <a:gd name="adj1" fmla="val 16155834"/>
                    <a:gd name="adj2" fmla="val 21526787"/>
                  </a:avLst>
                </a:prstGeom>
                <a:noFill/>
                <a:ln w="317500" cap="flat" cmpd="sng">
                  <a:solidFill>
                    <a:schemeClr val="bg2">
                      <a:lumMod val="25000"/>
                    </a:schemeClr>
                  </a:solidFill>
                  <a:prstDash val="solid"/>
                  <a:round/>
                  <a:headEnd type="none" w="med" len="med"/>
                  <a:tailEnd type="none" w="med" len="med"/>
                </a:ln>
              </p:spPr>
              <p:txBody>
                <a:bodyPr lIns="45695" tIns="22841" rIns="45695" bIns="22841" anchor="ctr" anchorCtr="0">
                  <a:noAutofit/>
                </a:bodyP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sz="675" b="0" i="0" u="none" strike="noStrike" kern="1200" cap="none" spc="0" normalizeH="0" baseline="0" noProof="0" dirty="0">
                    <a:ln>
                      <a:noFill/>
                    </a:ln>
                    <a:solidFill>
                      <a:srgbClr val="7F7F7F"/>
                    </a:solidFill>
                    <a:effectLst/>
                    <a:uLnTx/>
                    <a:uFillTx/>
                    <a:latin typeface="思源黑体 CN Normal" panose="020B0400000000000000" pitchFamily="34" charset="-122"/>
                    <a:ea typeface="思源黑体 CN Normal" panose="020B0400000000000000" pitchFamily="34" charset="-122"/>
                    <a:cs typeface="Montserrat Light" panose="00000400000000000000" charset="0"/>
                    <a:sym typeface="Calibri" panose="020F0502020204030204"/>
                  </a:endParaRPr>
                </a:p>
              </p:txBody>
            </p:sp>
            <p:sp>
              <p:nvSpPr>
                <p:cNvPr id="37" name="Shape 978"/>
                <p:cNvSpPr/>
                <p:nvPr/>
              </p:nvSpPr>
              <p:spPr>
                <a:xfrm>
                  <a:off x="12509318" y="3284452"/>
                  <a:ext cx="3473888" cy="3473884"/>
                </a:xfrm>
                <a:prstGeom prst="ellipse">
                  <a:avLst/>
                </a:prstGeom>
                <a:solidFill>
                  <a:schemeClr val="bg2"/>
                </a:solidFill>
                <a:ln>
                  <a:noFill/>
                </a:ln>
              </p:spPr>
              <p:txBody>
                <a:bodyPr lIns="45695" tIns="22841" rIns="45695" bIns="22841" anchor="ctr" anchorCtr="0">
                  <a:noAutofit/>
                </a:bodyP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rgbClr val="FFFFFF"/>
                    </a:solidFill>
                    <a:effectLst/>
                    <a:uLnTx/>
                    <a:uFillTx/>
                    <a:latin typeface="思源黑体 CN Normal" panose="020B0400000000000000" pitchFamily="34" charset="-122"/>
                    <a:ea typeface="思源黑体 CN Normal" panose="020B0400000000000000" pitchFamily="34" charset="-122"/>
                    <a:cs typeface="Montserrat Light" panose="00000400000000000000" charset="0"/>
                    <a:sym typeface="Calibri" panose="020F0502020204030204"/>
                  </a:endParaRPr>
                </a:p>
              </p:txBody>
            </p:sp>
          </p:grpSp>
          <p:grpSp>
            <p:nvGrpSpPr>
              <p:cNvPr id="27" name="Group 4"/>
              <p:cNvGrpSpPr/>
              <p:nvPr/>
            </p:nvGrpSpPr>
            <p:grpSpPr>
              <a:xfrm>
                <a:off x="17863715" y="5422097"/>
                <a:ext cx="2872202" cy="2871806"/>
                <a:chOff x="17547951" y="3262366"/>
                <a:chExt cx="3503730" cy="3503248"/>
              </a:xfrm>
            </p:grpSpPr>
            <p:sp>
              <p:nvSpPr>
                <p:cNvPr id="32" name="Shape 493"/>
                <p:cNvSpPr/>
                <p:nvPr/>
              </p:nvSpPr>
              <p:spPr>
                <a:xfrm>
                  <a:off x="17547951" y="3262366"/>
                  <a:ext cx="3503248" cy="3503248"/>
                </a:xfrm>
                <a:prstGeom prst="ellipse">
                  <a:avLst/>
                </a:prstGeom>
                <a:solidFill>
                  <a:schemeClr val="accent1"/>
                </a:solidFill>
                <a:ln w="317500" cap="flat" cmpd="sng">
                  <a:solidFill>
                    <a:srgbClr val="CC8D8A"/>
                  </a:solidFill>
                  <a:prstDash val="solid"/>
                  <a:round/>
                  <a:headEnd type="none" w="med" len="med"/>
                  <a:tailEnd type="none" w="med" len="med"/>
                </a:ln>
              </p:spPr>
              <p:txBody>
                <a:bodyPr lIns="45695" tIns="22841" rIns="45695" bIns="22841" anchor="ctr" anchorCtr="0">
                  <a:noAutofit/>
                </a:bodyP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sz="675" b="0" i="0" u="none" strike="noStrike" kern="1200" cap="none" spc="0" normalizeH="0" baseline="0" noProof="0" dirty="0">
                    <a:ln>
                      <a:noFill/>
                    </a:ln>
                    <a:solidFill>
                      <a:srgbClr val="FFFFFF"/>
                    </a:solidFill>
                    <a:effectLst/>
                    <a:uLnTx/>
                    <a:uFillTx/>
                    <a:latin typeface="思源黑体 CN Normal" panose="020B0400000000000000" pitchFamily="34" charset="-122"/>
                    <a:ea typeface="思源黑体 CN Normal" panose="020B0400000000000000" pitchFamily="34" charset="-122"/>
                    <a:cs typeface="Montserrat Light" panose="00000400000000000000" charset="0"/>
                    <a:sym typeface="Calibri" panose="020F0502020204030204"/>
                  </a:endParaRPr>
                </a:p>
              </p:txBody>
            </p:sp>
            <p:sp>
              <p:nvSpPr>
                <p:cNvPr id="33" name="Shape 515"/>
                <p:cNvSpPr/>
                <p:nvPr/>
              </p:nvSpPr>
              <p:spPr>
                <a:xfrm>
                  <a:off x="17547951" y="3262366"/>
                  <a:ext cx="3503248" cy="3503248"/>
                </a:xfrm>
                <a:prstGeom prst="arc">
                  <a:avLst>
                    <a:gd name="adj1" fmla="val 16155834"/>
                    <a:gd name="adj2" fmla="val 10916307"/>
                  </a:avLst>
                </a:prstGeom>
                <a:noFill/>
                <a:ln w="317500" cap="flat" cmpd="sng">
                  <a:solidFill>
                    <a:schemeClr val="bg2">
                      <a:lumMod val="25000"/>
                    </a:schemeClr>
                  </a:solidFill>
                  <a:prstDash val="solid"/>
                  <a:round/>
                  <a:headEnd type="none" w="med" len="med"/>
                  <a:tailEnd type="none" w="med" len="med"/>
                </a:ln>
              </p:spPr>
              <p:txBody>
                <a:bodyPr lIns="45695" tIns="22841" rIns="45695" bIns="22841" anchor="ctr" anchorCtr="0">
                  <a:noAutofit/>
                </a:bodyP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sz="675" b="0" i="0" u="none" strike="noStrike" kern="1200" cap="none" spc="0" normalizeH="0" baseline="0" noProof="0" dirty="0">
                    <a:ln>
                      <a:noFill/>
                    </a:ln>
                    <a:solidFill>
                      <a:srgbClr val="7F7F7F"/>
                    </a:solidFill>
                    <a:effectLst/>
                    <a:uLnTx/>
                    <a:uFillTx/>
                    <a:latin typeface="思源黑体 CN Normal" panose="020B0400000000000000" pitchFamily="34" charset="-122"/>
                    <a:ea typeface="思源黑体 CN Normal" panose="020B0400000000000000" pitchFamily="34" charset="-122"/>
                    <a:cs typeface="Montserrat Light" panose="00000400000000000000" charset="0"/>
                    <a:sym typeface="Calibri" panose="020F0502020204030204"/>
                  </a:endParaRPr>
                </a:p>
              </p:txBody>
            </p:sp>
            <p:sp>
              <p:nvSpPr>
                <p:cNvPr id="34" name="Shape 978"/>
                <p:cNvSpPr/>
                <p:nvPr/>
              </p:nvSpPr>
              <p:spPr>
                <a:xfrm>
                  <a:off x="17577793" y="3284452"/>
                  <a:ext cx="3473888" cy="3473884"/>
                </a:xfrm>
                <a:prstGeom prst="ellipse">
                  <a:avLst/>
                </a:prstGeom>
                <a:solidFill>
                  <a:schemeClr val="bg2"/>
                </a:solidFill>
                <a:ln>
                  <a:noFill/>
                </a:ln>
              </p:spPr>
              <p:txBody>
                <a:bodyPr lIns="45695" tIns="22841" rIns="45695" bIns="22841" anchor="ctr" anchorCtr="0">
                  <a:noAutofit/>
                </a:bodyP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rgbClr val="FFFFFF"/>
                    </a:solidFill>
                    <a:effectLst/>
                    <a:uLnTx/>
                    <a:uFillTx/>
                    <a:latin typeface="思源黑体 CN Normal" panose="020B0400000000000000" pitchFamily="34" charset="-122"/>
                    <a:ea typeface="思源黑体 CN Normal" panose="020B0400000000000000" pitchFamily="34" charset="-122"/>
                    <a:cs typeface="Montserrat Light" panose="00000400000000000000" charset="0"/>
                    <a:sym typeface="Calibri" panose="020F0502020204030204"/>
                  </a:endParaRPr>
                </a:p>
              </p:txBody>
            </p:sp>
          </p:grpSp>
          <p:grpSp>
            <p:nvGrpSpPr>
              <p:cNvPr id="28" name="Group 1"/>
              <p:cNvGrpSpPr/>
              <p:nvPr/>
            </p:nvGrpSpPr>
            <p:grpSpPr>
              <a:xfrm>
                <a:off x="2656844" y="5422097"/>
                <a:ext cx="2872202" cy="2871806"/>
                <a:chOff x="2341080" y="3262366"/>
                <a:chExt cx="3503730" cy="3503248"/>
              </a:xfrm>
            </p:grpSpPr>
            <p:sp>
              <p:nvSpPr>
                <p:cNvPr id="29" name="Shape 493"/>
                <p:cNvSpPr/>
                <p:nvPr/>
              </p:nvSpPr>
              <p:spPr>
                <a:xfrm>
                  <a:off x="2341080" y="3262366"/>
                  <a:ext cx="3503248" cy="3503248"/>
                </a:xfrm>
                <a:prstGeom prst="ellipse">
                  <a:avLst/>
                </a:prstGeom>
                <a:solidFill>
                  <a:srgbClr val="CC8D8A"/>
                </a:solidFill>
                <a:ln w="317500" cap="flat" cmpd="sng">
                  <a:solidFill>
                    <a:srgbClr val="CC8D8A"/>
                  </a:solidFill>
                  <a:prstDash val="solid"/>
                  <a:round/>
                  <a:headEnd type="none" w="med" len="med"/>
                  <a:tailEnd type="none" w="med" len="med"/>
                </a:ln>
              </p:spPr>
              <p:txBody>
                <a:bodyPr lIns="45695" tIns="22841" rIns="45695" bIns="22841" anchor="ctr" anchorCtr="0">
                  <a:noAutofit/>
                </a:bodyP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sz="675" b="0" i="0" u="none" strike="noStrike" kern="1200" cap="none" spc="0" normalizeH="0" baseline="0" noProof="0" dirty="0">
                    <a:ln>
                      <a:noFill/>
                    </a:ln>
                    <a:solidFill>
                      <a:srgbClr val="FFFFFF"/>
                    </a:solidFill>
                    <a:effectLst/>
                    <a:uLnTx/>
                    <a:uFillTx/>
                    <a:latin typeface="思源黑体 CN Normal" panose="020B0400000000000000" pitchFamily="34" charset="-122"/>
                    <a:ea typeface="思源黑体 CN Normal" panose="020B0400000000000000" pitchFamily="34" charset="-122"/>
                    <a:cs typeface="Montserrat Light" panose="00000400000000000000" charset="0"/>
                    <a:sym typeface="Calibri" panose="020F0502020204030204"/>
                  </a:endParaRPr>
                </a:p>
              </p:txBody>
            </p:sp>
            <p:sp>
              <p:nvSpPr>
                <p:cNvPr id="30" name="Shape 515"/>
                <p:cNvSpPr/>
                <p:nvPr/>
              </p:nvSpPr>
              <p:spPr>
                <a:xfrm>
                  <a:off x="2341080" y="3262366"/>
                  <a:ext cx="3503248" cy="3503248"/>
                </a:xfrm>
                <a:prstGeom prst="arc">
                  <a:avLst>
                    <a:gd name="adj1" fmla="val 16258165"/>
                    <a:gd name="adj2" fmla="val 1973068"/>
                  </a:avLst>
                </a:prstGeom>
                <a:noFill/>
                <a:ln w="317500" cap="flat" cmpd="sng">
                  <a:solidFill>
                    <a:schemeClr val="bg2">
                      <a:lumMod val="25000"/>
                    </a:schemeClr>
                  </a:solidFill>
                  <a:prstDash val="solid"/>
                  <a:round/>
                  <a:headEnd type="none" w="med" len="med"/>
                  <a:tailEnd type="none" w="med" len="med"/>
                </a:ln>
              </p:spPr>
              <p:txBody>
                <a:bodyPr lIns="45695" tIns="22841" rIns="45695" bIns="22841" anchor="ctr" anchorCtr="0">
                  <a:noAutofit/>
                </a:bodyP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sz="675" b="0" i="0" u="none" strike="noStrike" kern="1200" cap="none" spc="0" normalizeH="0" baseline="0" noProof="0" dirty="0">
                    <a:ln>
                      <a:noFill/>
                    </a:ln>
                    <a:solidFill>
                      <a:srgbClr val="7F7F7F"/>
                    </a:solidFill>
                    <a:effectLst/>
                    <a:uLnTx/>
                    <a:uFillTx/>
                    <a:latin typeface="思源黑体 CN Normal" panose="020B0400000000000000" pitchFamily="34" charset="-122"/>
                    <a:ea typeface="思源黑体 CN Normal" panose="020B0400000000000000" pitchFamily="34" charset="-122"/>
                    <a:cs typeface="Montserrat Light" panose="00000400000000000000" charset="0"/>
                    <a:sym typeface="Calibri" panose="020F0502020204030204"/>
                  </a:endParaRPr>
                </a:p>
              </p:txBody>
            </p:sp>
            <p:sp>
              <p:nvSpPr>
                <p:cNvPr id="31" name="Shape 978"/>
                <p:cNvSpPr/>
                <p:nvPr/>
              </p:nvSpPr>
              <p:spPr>
                <a:xfrm>
                  <a:off x="2370922" y="3284452"/>
                  <a:ext cx="3473888" cy="3473884"/>
                </a:xfrm>
                <a:prstGeom prst="ellipse">
                  <a:avLst/>
                </a:prstGeom>
                <a:solidFill>
                  <a:schemeClr val="bg2"/>
                </a:solidFill>
                <a:ln>
                  <a:noFill/>
                </a:ln>
              </p:spPr>
              <p:txBody>
                <a:bodyPr lIns="45695" tIns="22841" rIns="45695" bIns="22841" anchor="ctr" anchorCtr="0">
                  <a:noAutofit/>
                </a:bodyP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rgbClr val="FFFFFF"/>
                    </a:solidFill>
                    <a:effectLst/>
                    <a:uLnTx/>
                    <a:uFillTx/>
                    <a:latin typeface="思源黑体 CN Normal" panose="020B0400000000000000" pitchFamily="34" charset="-122"/>
                    <a:ea typeface="思源黑体 CN Normal" panose="020B0400000000000000" pitchFamily="34" charset="-122"/>
                    <a:cs typeface="Montserrat Light" panose="00000400000000000000" charset="0"/>
                    <a:sym typeface="Calibri" panose="020F0502020204030204"/>
                  </a:endParaRPr>
                </a:p>
              </p:txBody>
            </p:sp>
          </p:grpSp>
        </p:grpSp>
        <p:sp>
          <p:nvSpPr>
            <p:cNvPr id="21" name="TextBox 60"/>
            <p:cNvSpPr txBox="1"/>
            <p:nvPr/>
          </p:nvSpPr>
          <p:spPr>
            <a:xfrm>
              <a:off x="1683330" y="3762266"/>
              <a:ext cx="1226223" cy="553998"/>
            </a:xfrm>
            <a:prstGeom prst="rect">
              <a:avLst/>
            </a:prstGeom>
            <a:noFill/>
          </p:spPr>
          <p:txBody>
            <a:bodyPr wrap="square" rtlCol="0">
              <a:spAutoFit/>
            </a:bodyPr>
            <a:lstStyle/>
            <a:p>
              <a:pPr marL="0" marR="0" lvl="0" indent="0" algn="ctr" defTabSz="913765" rtl="0" eaLnBrk="1" fontAlgn="auto" latinLnBrk="0" hangingPunct="1">
                <a:lnSpc>
                  <a:spcPct val="100000"/>
                </a:lnSpc>
                <a:spcBef>
                  <a:spcPts val="0"/>
                </a:spcBef>
                <a:spcAft>
                  <a:spcPts val="0"/>
                </a:spcAft>
                <a:buClrTx/>
                <a:buSzTx/>
                <a:buFontTx/>
                <a:buNone/>
                <a:defRPr/>
              </a:pPr>
              <a:r>
                <a:rPr kumimoji="0" lang="en-US" sz="3000" b="1" i="0" u="none" strike="noStrike" kern="1200" cap="none" spc="0" normalizeH="0" baseline="0" noProof="0" dirty="0">
                  <a:ln>
                    <a:noFill/>
                  </a:ln>
                  <a:solidFill>
                    <a:srgbClr val="000000"/>
                  </a:solidFill>
                  <a:effectLst/>
                  <a:uLnTx/>
                  <a:uFillTx/>
                  <a:latin typeface="思源黑体 CN Normal" panose="020B0400000000000000" pitchFamily="34" charset="-122"/>
                  <a:ea typeface="思源黑体 CN Normal" panose="020B0400000000000000" pitchFamily="34" charset="-122"/>
                  <a:cs typeface="Montserrat Bold" charset="0"/>
                </a:rPr>
                <a:t>45%</a:t>
              </a:r>
              <a:endParaRPr kumimoji="0" lang="en-US" sz="3000" b="1" i="0" u="none" strike="noStrike" kern="1200" cap="none" spc="0" normalizeH="0" baseline="0" noProof="0" dirty="0">
                <a:ln>
                  <a:noFill/>
                </a:ln>
                <a:solidFill>
                  <a:srgbClr val="000000"/>
                </a:solidFill>
                <a:effectLst/>
                <a:uLnTx/>
                <a:uFillTx/>
                <a:latin typeface="思源黑体 CN Normal" panose="020B0400000000000000" pitchFamily="34" charset="-122"/>
                <a:ea typeface="思源黑体 CN Normal" panose="020B0400000000000000" pitchFamily="34" charset="-122"/>
                <a:cs typeface="Montserrat Bold" charset="0"/>
              </a:endParaRPr>
            </a:p>
          </p:txBody>
        </p:sp>
        <p:sp>
          <p:nvSpPr>
            <p:cNvPr id="22" name="TextBox 61"/>
            <p:cNvSpPr txBox="1"/>
            <p:nvPr/>
          </p:nvSpPr>
          <p:spPr>
            <a:xfrm>
              <a:off x="4230062" y="3762266"/>
              <a:ext cx="1226223" cy="553998"/>
            </a:xfrm>
            <a:prstGeom prst="rect">
              <a:avLst/>
            </a:prstGeom>
            <a:noFill/>
          </p:spPr>
          <p:txBody>
            <a:bodyPr wrap="square" rtlCol="0">
              <a:spAutoFit/>
            </a:bodyPr>
            <a:lstStyle/>
            <a:p>
              <a:pPr marL="0" marR="0" lvl="0" indent="0" algn="ctr" defTabSz="913765" rtl="0" eaLnBrk="1" fontAlgn="auto" latinLnBrk="0" hangingPunct="1">
                <a:lnSpc>
                  <a:spcPct val="100000"/>
                </a:lnSpc>
                <a:spcBef>
                  <a:spcPts val="0"/>
                </a:spcBef>
                <a:spcAft>
                  <a:spcPts val="0"/>
                </a:spcAft>
                <a:buClrTx/>
                <a:buSzTx/>
                <a:buFontTx/>
                <a:buNone/>
                <a:defRPr/>
              </a:pPr>
              <a:r>
                <a:rPr kumimoji="0" lang="en-US" sz="3000" b="1" i="0" u="none" strike="noStrike" kern="1200" cap="none" spc="0" normalizeH="0" baseline="0" noProof="0" dirty="0">
                  <a:ln>
                    <a:noFill/>
                  </a:ln>
                  <a:solidFill>
                    <a:srgbClr val="000000"/>
                  </a:solidFill>
                  <a:effectLst/>
                  <a:uLnTx/>
                  <a:uFillTx/>
                  <a:latin typeface="思源黑体 CN Normal" panose="020B0400000000000000" pitchFamily="34" charset="-122"/>
                  <a:ea typeface="思源黑体 CN Normal" panose="020B0400000000000000" pitchFamily="34" charset="-122"/>
                  <a:cs typeface="Montserrat Bold" charset="0"/>
                </a:rPr>
                <a:t>50%</a:t>
              </a:r>
              <a:endParaRPr kumimoji="0" lang="en-US" sz="3000" b="1" i="0" u="none" strike="noStrike" kern="1200" cap="none" spc="0" normalizeH="0" baseline="0" noProof="0" dirty="0">
                <a:ln>
                  <a:noFill/>
                </a:ln>
                <a:solidFill>
                  <a:srgbClr val="000000"/>
                </a:solidFill>
                <a:effectLst/>
                <a:uLnTx/>
                <a:uFillTx/>
                <a:latin typeface="思源黑体 CN Normal" panose="020B0400000000000000" pitchFamily="34" charset="-122"/>
                <a:ea typeface="思源黑体 CN Normal" panose="020B0400000000000000" pitchFamily="34" charset="-122"/>
                <a:cs typeface="Montserrat Bold" charset="0"/>
              </a:endParaRPr>
            </a:p>
          </p:txBody>
        </p:sp>
        <p:sp>
          <p:nvSpPr>
            <p:cNvPr id="23" name="TextBox 62"/>
            <p:cNvSpPr txBox="1"/>
            <p:nvPr/>
          </p:nvSpPr>
          <p:spPr>
            <a:xfrm>
              <a:off x="6752528" y="3762266"/>
              <a:ext cx="1226223" cy="553998"/>
            </a:xfrm>
            <a:prstGeom prst="rect">
              <a:avLst/>
            </a:prstGeom>
            <a:noFill/>
          </p:spPr>
          <p:txBody>
            <a:bodyPr wrap="square" rtlCol="0">
              <a:spAutoFit/>
            </a:bodyPr>
            <a:lstStyle/>
            <a:p>
              <a:pPr marL="0" marR="0" lvl="0" indent="0" algn="ctr" defTabSz="913765" rtl="0" eaLnBrk="1" fontAlgn="auto" latinLnBrk="0" hangingPunct="1">
                <a:lnSpc>
                  <a:spcPct val="100000"/>
                </a:lnSpc>
                <a:spcBef>
                  <a:spcPts val="0"/>
                </a:spcBef>
                <a:spcAft>
                  <a:spcPts val="0"/>
                </a:spcAft>
                <a:buClrTx/>
                <a:buSzTx/>
                <a:buFontTx/>
                <a:buNone/>
                <a:defRPr/>
              </a:pPr>
              <a:r>
                <a:rPr kumimoji="0" lang="en-US" sz="3000" b="1" i="0" u="none" strike="noStrike" kern="1200" cap="none" spc="0" normalizeH="0" baseline="0" noProof="0" dirty="0">
                  <a:ln>
                    <a:noFill/>
                  </a:ln>
                  <a:solidFill>
                    <a:srgbClr val="000000"/>
                  </a:solidFill>
                  <a:effectLst/>
                  <a:uLnTx/>
                  <a:uFillTx/>
                  <a:latin typeface="思源黑体 CN Normal" panose="020B0400000000000000" pitchFamily="34" charset="-122"/>
                  <a:ea typeface="思源黑体 CN Normal" panose="020B0400000000000000" pitchFamily="34" charset="-122"/>
                  <a:cs typeface="Montserrat Bold" charset="0"/>
                </a:rPr>
                <a:t>15%</a:t>
              </a:r>
              <a:endParaRPr kumimoji="0" lang="en-US" sz="3000" b="1" i="0" u="none" strike="noStrike" kern="1200" cap="none" spc="0" normalizeH="0" baseline="0" noProof="0" dirty="0">
                <a:ln>
                  <a:noFill/>
                </a:ln>
                <a:solidFill>
                  <a:srgbClr val="000000"/>
                </a:solidFill>
                <a:effectLst/>
                <a:uLnTx/>
                <a:uFillTx/>
                <a:latin typeface="思源黑体 CN Normal" panose="020B0400000000000000" pitchFamily="34" charset="-122"/>
                <a:ea typeface="思源黑体 CN Normal" panose="020B0400000000000000" pitchFamily="34" charset="-122"/>
                <a:cs typeface="Montserrat Bold" charset="0"/>
              </a:endParaRPr>
            </a:p>
          </p:txBody>
        </p:sp>
        <p:sp>
          <p:nvSpPr>
            <p:cNvPr id="24" name="TextBox 63"/>
            <p:cNvSpPr txBox="1"/>
            <p:nvPr/>
          </p:nvSpPr>
          <p:spPr>
            <a:xfrm>
              <a:off x="9286766" y="3762266"/>
              <a:ext cx="1226223" cy="553998"/>
            </a:xfrm>
            <a:prstGeom prst="rect">
              <a:avLst/>
            </a:prstGeom>
            <a:noFill/>
          </p:spPr>
          <p:txBody>
            <a:bodyPr wrap="square" rtlCol="0">
              <a:spAutoFit/>
            </a:bodyPr>
            <a:lstStyle/>
            <a:p>
              <a:pPr marL="0" marR="0" lvl="0" indent="0" algn="ctr" defTabSz="913765" rtl="0" eaLnBrk="1" fontAlgn="auto" latinLnBrk="0" hangingPunct="1">
                <a:lnSpc>
                  <a:spcPct val="100000"/>
                </a:lnSpc>
                <a:spcBef>
                  <a:spcPts val="0"/>
                </a:spcBef>
                <a:spcAft>
                  <a:spcPts val="0"/>
                </a:spcAft>
                <a:buClrTx/>
                <a:buSzTx/>
                <a:buFontTx/>
                <a:buNone/>
                <a:defRPr/>
              </a:pPr>
              <a:r>
                <a:rPr kumimoji="0" lang="en-US" sz="3000" b="1" i="0" u="none" strike="noStrike" kern="1200" cap="none" spc="0" normalizeH="0" baseline="0" noProof="0" dirty="0">
                  <a:ln>
                    <a:noFill/>
                  </a:ln>
                  <a:solidFill>
                    <a:srgbClr val="000000"/>
                  </a:solidFill>
                  <a:effectLst/>
                  <a:uLnTx/>
                  <a:uFillTx/>
                  <a:latin typeface="思源黑体 CN Normal" panose="020B0400000000000000" pitchFamily="34" charset="-122"/>
                  <a:ea typeface="思源黑体 CN Normal" panose="020B0400000000000000" pitchFamily="34" charset="-122"/>
                  <a:cs typeface="Montserrat Bold" charset="0"/>
                </a:rPr>
                <a:t>75%</a:t>
              </a:r>
              <a:endParaRPr kumimoji="0" lang="en-US" sz="3000" b="1" i="0" u="none" strike="noStrike" kern="1200" cap="none" spc="0" normalizeH="0" baseline="0" noProof="0" dirty="0">
                <a:ln>
                  <a:noFill/>
                </a:ln>
                <a:solidFill>
                  <a:srgbClr val="000000"/>
                </a:solidFill>
                <a:effectLst/>
                <a:uLnTx/>
                <a:uFillTx/>
                <a:latin typeface="思源黑体 CN Normal" panose="020B0400000000000000" pitchFamily="34" charset="-122"/>
                <a:ea typeface="思源黑体 CN Normal" panose="020B0400000000000000" pitchFamily="34" charset="-122"/>
                <a:cs typeface="Montserrat Bold" charset="0"/>
              </a:endParaRPr>
            </a:p>
          </p:txBody>
        </p:sp>
      </p:grpSp>
      <p:grpSp>
        <p:nvGrpSpPr>
          <p:cNvPr id="41" name="Group 65"/>
          <p:cNvGrpSpPr/>
          <p:nvPr/>
        </p:nvGrpSpPr>
        <p:grpSpPr>
          <a:xfrm>
            <a:off x="1174256" y="4053781"/>
            <a:ext cx="2239852" cy="1234050"/>
            <a:chOff x="8797071" y="2547806"/>
            <a:chExt cx="2381725" cy="1170208"/>
          </a:xfrm>
        </p:grpSpPr>
        <p:sp>
          <p:nvSpPr>
            <p:cNvPr id="42" name="TextBox 66"/>
            <p:cNvSpPr txBox="1"/>
            <p:nvPr/>
          </p:nvSpPr>
          <p:spPr>
            <a:xfrm>
              <a:off x="9219869" y="2547806"/>
              <a:ext cx="1536129" cy="391085"/>
            </a:xfrm>
            <a:prstGeom prst="rect">
              <a:avLst/>
            </a:prstGeom>
            <a:noFill/>
          </p:spPr>
          <p:txBody>
            <a:bodyPr wrap="none" rtlCol="0">
              <a:spAutoFit/>
            </a:bodyPr>
            <a:lstStyle/>
            <a:p>
              <a:pPr algn="r">
                <a:lnSpc>
                  <a:spcPct val="130000"/>
                </a:lnSpc>
              </a:pPr>
              <a:r>
                <a:rPr lang="zh-CN" altLang="en-US" sz="1600" b="1" dirty="0">
                  <a:solidFill>
                    <a:srgbClr val="EED9D8"/>
                  </a:solidFill>
                  <a:latin typeface="思源黑体 CN Normal" panose="020B0400000000000000" pitchFamily="34" charset="-122"/>
                  <a:ea typeface="思源黑体 CN Normal" panose="020B0400000000000000" pitchFamily="34" charset="-122"/>
                  <a:sym typeface="Arial" panose="020B0604020202020204" pitchFamily="34" charset="0"/>
                </a:rPr>
                <a:t>相关标题文字</a:t>
              </a:r>
              <a:endParaRPr lang="en-GB" sz="1600" b="1" dirty="0">
                <a:solidFill>
                  <a:srgbClr val="EED9D8"/>
                </a:solidFill>
                <a:latin typeface="思源黑体 CN Normal" panose="020B0400000000000000" pitchFamily="34" charset="-122"/>
                <a:ea typeface="思源黑体 CN Normal" panose="020B0400000000000000" pitchFamily="34" charset="-122"/>
                <a:sym typeface="Arial" panose="020B0604020202020204" pitchFamily="34" charset="0"/>
              </a:endParaRPr>
            </a:p>
          </p:txBody>
        </p:sp>
        <p:sp>
          <p:nvSpPr>
            <p:cNvPr id="43" name="Rectangle 67"/>
            <p:cNvSpPr/>
            <p:nvPr/>
          </p:nvSpPr>
          <p:spPr>
            <a:xfrm>
              <a:off x="8797071" y="2842452"/>
              <a:ext cx="2381725" cy="875562"/>
            </a:xfrm>
            <a:prstGeom prst="rect">
              <a:avLst/>
            </a:prstGeom>
          </p:spPr>
          <p:txBody>
            <a:bodyPr wrap="square">
              <a:spAutoFit/>
            </a:bodyPr>
            <a:lstStyle/>
            <a:p>
              <a:pPr algn="ctr">
                <a:lnSpc>
                  <a:spcPct val="150000"/>
                </a:lnSpc>
              </a:pPr>
              <a:r>
                <a:rPr lang="zh-CN" altLang="en-US" sz="1200" dirty="0">
                  <a:solidFill>
                    <a:srgbClr val="EED9D8"/>
                  </a:solidFill>
                  <a:latin typeface="思源黑体 CN Normal" panose="020B0400000000000000" pitchFamily="34" charset="-122"/>
                  <a:ea typeface="思源黑体 CN Normal" panose="020B0400000000000000" pitchFamily="34" charset="-122"/>
                  <a:cs typeface="华文黑体" pitchFamily="2" charset="-122"/>
                </a:rPr>
                <a:t>双击输入替换内容双击输入替换内容双击输入替换内容双击输入替换内容双击输入</a:t>
              </a:r>
              <a:endParaRPr lang="zh-CN" altLang="en-US" sz="1200" dirty="0">
                <a:solidFill>
                  <a:srgbClr val="EED9D8"/>
                </a:solidFill>
                <a:latin typeface="思源黑体 CN Normal" panose="020B0400000000000000" pitchFamily="34" charset="-122"/>
                <a:ea typeface="思源黑体 CN Normal" panose="020B0400000000000000" pitchFamily="34" charset="-122"/>
              </a:endParaRPr>
            </a:p>
          </p:txBody>
        </p:sp>
      </p:grpSp>
      <p:grpSp>
        <p:nvGrpSpPr>
          <p:cNvPr id="44" name="Group 65"/>
          <p:cNvGrpSpPr/>
          <p:nvPr/>
        </p:nvGrpSpPr>
        <p:grpSpPr>
          <a:xfrm>
            <a:off x="3708975" y="4053781"/>
            <a:ext cx="2239852" cy="1234050"/>
            <a:chOff x="8797071" y="2547806"/>
            <a:chExt cx="2381725" cy="1170208"/>
          </a:xfrm>
        </p:grpSpPr>
        <p:sp>
          <p:nvSpPr>
            <p:cNvPr id="45" name="TextBox 66"/>
            <p:cNvSpPr txBox="1"/>
            <p:nvPr/>
          </p:nvSpPr>
          <p:spPr>
            <a:xfrm>
              <a:off x="9219869" y="2547806"/>
              <a:ext cx="1536129" cy="391085"/>
            </a:xfrm>
            <a:prstGeom prst="rect">
              <a:avLst/>
            </a:prstGeom>
            <a:noFill/>
          </p:spPr>
          <p:txBody>
            <a:bodyPr wrap="none" rtlCol="0">
              <a:spAutoFit/>
            </a:bodyPr>
            <a:lstStyle/>
            <a:p>
              <a:pPr algn="r">
                <a:lnSpc>
                  <a:spcPct val="130000"/>
                </a:lnSpc>
              </a:pPr>
              <a:r>
                <a:rPr lang="zh-CN" altLang="en-US" sz="1600" b="1" dirty="0">
                  <a:solidFill>
                    <a:srgbClr val="EED9D8"/>
                  </a:solidFill>
                  <a:latin typeface="思源黑体 CN Normal" panose="020B0400000000000000" pitchFamily="34" charset="-122"/>
                  <a:ea typeface="思源黑体 CN Normal" panose="020B0400000000000000" pitchFamily="34" charset="-122"/>
                  <a:sym typeface="Arial" panose="020B0604020202020204" pitchFamily="34" charset="0"/>
                </a:rPr>
                <a:t>相关标题文字</a:t>
              </a:r>
              <a:endParaRPr lang="en-GB" sz="1600" b="1" dirty="0">
                <a:solidFill>
                  <a:srgbClr val="EED9D8"/>
                </a:solidFill>
                <a:latin typeface="思源黑体 CN Normal" panose="020B0400000000000000" pitchFamily="34" charset="-122"/>
                <a:ea typeface="思源黑体 CN Normal" panose="020B0400000000000000" pitchFamily="34" charset="-122"/>
                <a:sym typeface="Arial" panose="020B0604020202020204" pitchFamily="34" charset="0"/>
              </a:endParaRPr>
            </a:p>
          </p:txBody>
        </p:sp>
        <p:sp>
          <p:nvSpPr>
            <p:cNvPr id="46" name="Rectangle 67"/>
            <p:cNvSpPr/>
            <p:nvPr/>
          </p:nvSpPr>
          <p:spPr>
            <a:xfrm>
              <a:off x="8797071" y="2842452"/>
              <a:ext cx="2381725" cy="875562"/>
            </a:xfrm>
            <a:prstGeom prst="rect">
              <a:avLst/>
            </a:prstGeom>
          </p:spPr>
          <p:txBody>
            <a:bodyPr wrap="square">
              <a:spAutoFit/>
            </a:bodyPr>
            <a:lstStyle/>
            <a:p>
              <a:pPr algn="ctr">
                <a:lnSpc>
                  <a:spcPct val="150000"/>
                </a:lnSpc>
              </a:pPr>
              <a:r>
                <a:rPr lang="zh-CN" altLang="en-US" sz="1200" dirty="0">
                  <a:solidFill>
                    <a:srgbClr val="EED9D8"/>
                  </a:solidFill>
                  <a:latin typeface="思源黑体 CN Normal" panose="020B0400000000000000" pitchFamily="34" charset="-122"/>
                  <a:ea typeface="思源黑体 CN Normal" panose="020B0400000000000000" pitchFamily="34" charset="-122"/>
                  <a:cs typeface="华文黑体" pitchFamily="2" charset="-122"/>
                </a:rPr>
                <a:t>双击输入替换内容双击输入替换内容双击输入替换内容双击输入替换内容双击输入</a:t>
              </a:r>
              <a:endParaRPr lang="zh-CN" altLang="en-US" sz="1200" dirty="0">
                <a:solidFill>
                  <a:srgbClr val="EED9D8"/>
                </a:solidFill>
                <a:latin typeface="思源黑体 CN Normal" panose="020B0400000000000000" pitchFamily="34" charset="-122"/>
                <a:ea typeface="思源黑体 CN Normal" panose="020B0400000000000000" pitchFamily="34" charset="-122"/>
              </a:endParaRPr>
            </a:p>
          </p:txBody>
        </p:sp>
      </p:grpSp>
      <p:grpSp>
        <p:nvGrpSpPr>
          <p:cNvPr id="47" name="Group 65"/>
          <p:cNvGrpSpPr/>
          <p:nvPr/>
        </p:nvGrpSpPr>
        <p:grpSpPr>
          <a:xfrm>
            <a:off x="6267290" y="4053781"/>
            <a:ext cx="2239852" cy="1234050"/>
            <a:chOff x="8797071" y="2547806"/>
            <a:chExt cx="2381725" cy="1170208"/>
          </a:xfrm>
        </p:grpSpPr>
        <p:sp>
          <p:nvSpPr>
            <p:cNvPr id="48" name="TextBox 66"/>
            <p:cNvSpPr txBox="1"/>
            <p:nvPr/>
          </p:nvSpPr>
          <p:spPr>
            <a:xfrm>
              <a:off x="9219869" y="2547806"/>
              <a:ext cx="1536129" cy="391085"/>
            </a:xfrm>
            <a:prstGeom prst="rect">
              <a:avLst/>
            </a:prstGeom>
            <a:noFill/>
          </p:spPr>
          <p:txBody>
            <a:bodyPr wrap="none" rtlCol="0">
              <a:spAutoFit/>
            </a:bodyPr>
            <a:lstStyle/>
            <a:p>
              <a:pPr algn="r">
                <a:lnSpc>
                  <a:spcPct val="130000"/>
                </a:lnSpc>
              </a:pPr>
              <a:r>
                <a:rPr lang="zh-CN" altLang="en-US" sz="1600" b="1" dirty="0">
                  <a:solidFill>
                    <a:srgbClr val="EED9D8"/>
                  </a:solidFill>
                  <a:latin typeface="思源黑体 CN Normal" panose="020B0400000000000000" pitchFamily="34" charset="-122"/>
                  <a:ea typeface="思源黑体 CN Normal" panose="020B0400000000000000" pitchFamily="34" charset="-122"/>
                  <a:sym typeface="Arial" panose="020B0604020202020204" pitchFamily="34" charset="0"/>
                </a:rPr>
                <a:t>相关标题文字</a:t>
              </a:r>
              <a:endParaRPr lang="en-GB" sz="1600" b="1" dirty="0">
                <a:solidFill>
                  <a:srgbClr val="EED9D8"/>
                </a:solidFill>
                <a:latin typeface="思源黑体 CN Normal" panose="020B0400000000000000" pitchFamily="34" charset="-122"/>
                <a:ea typeface="思源黑体 CN Normal" panose="020B0400000000000000" pitchFamily="34" charset="-122"/>
                <a:sym typeface="Arial" panose="020B0604020202020204" pitchFamily="34" charset="0"/>
              </a:endParaRPr>
            </a:p>
          </p:txBody>
        </p:sp>
        <p:sp>
          <p:nvSpPr>
            <p:cNvPr id="49" name="Rectangle 67"/>
            <p:cNvSpPr/>
            <p:nvPr/>
          </p:nvSpPr>
          <p:spPr>
            <a:xfrm>
              <a:off x="8797071" y="2842452"/>
              <a:ext cx="2381725" cy="875562"/>
            </a:xfrm>
            <a:prstGeom prst="rect">
              <a:avLst/>
            </a:prstGeom>
          </p:spPr>
          <p:txBody>
            <a:bodyPr wrap="square">
              <a:spAutoFit/>
            </a:bodyPr>
            <a:lstStyle/>
            <a:p>
              <a:pPr algn="ctr">
                <a:lnSpc>
                  <a:spcPct val="150000"/>
                </a:lnSpc>
              </a:pPr>
              <a:r>
                <a:rPr lang="zh-CN" altLang="en-US" sz="1200" dirty="0">
                  <a:solidFill>
                    <a:srgbClr val="EED9D8"/>
                  </a:solidFill>
                  <a:latin typeface="思源黑体 CN Normal" panose="020B0400000000000000" pitchFamily="34" charset="-122"/>
                  <a:ea typeface="思源黑体 CN Normal" panose="020B0400000000000000" pitchFamily="34" charset="-122"/>
                  <a:cs typeface="华文黑体" pitchFamily="2" charset="-122"/>
                </a:rPr>
                <a:t>双击输入替换内容双击输入替换内容双击输入替换内容双击输入替换内容双击输入</a:t>
              </a:r>
              <a:endParaRPr lang="zh-CN" altLang="en-US" sz="1200" dirty="0">
                <a:solidFill>
                  <a:srgbClr val="EED9D8"/>
                </a:solidFill>
                <a:latin typeface="思源黑体 CN Normal" panose="020B0400000000000000" pitchFamily="34" charset="-122"/>
                <a:ea typeface="思源黑体 CN Normal" panose="020B0400000000000000" pitchFamily="34" charset="-122"/>
              </a:endParaRPr>
            </a:p>
          </p:txBody>
        </p:sp>
      </p:grpSp>
      <p:grpSp>
        <p:nvGrpSpPr>
          <p:cNvPr id="50" name="Group 65"/>
          <p:cNvGrpSpPr/>
          <p:nvPr/>
        </p:nvGrpSpPr>
        <p:grpSpPr>
          <a:xfrm>
            <a:off x="8802009" y="4053781"/>
            <a:ext cx="2239852" cy="1234050"/>
            <a:chOff x="8797071" y="2547806"/>
            <a:chExt cx="2381725" cy="1170208"/>
          </a:xfrm>
        </p:grpSpPr>
        <p:sp>
          <p:nvSpPr>
            <p:cNvPr id="51" name="TextBox 66"/>
            <p:cNvSpPr txBox="1"/>
            <p:nvPr/>
          </p:nvSpPr>
          <p:spPr>
            <a:xfrm>
              <a:off x="9219869" y="2547806"/>
              <a:ext cx="1536129" cy="391085"/>
            </a:xfrm>
            <a:prstGeom prst="rect">
              <a:avLst/>
            </a:prstGeom>
            <a:noFill/>
          </p:spPr>
          <p:txBody>
            <a:bodyPr wrap="none" rtlCol="0">
              <a:spAutoFit/>
            </a:bodyPr>
            <a:lstStyle/>
            <a:p>
              <a:pPr algn="r">
                <a:lnSpc>
                  <a:spcPct val="130000"/>
                </a:lnSpc>
              </a:pPr>
              <a:r>
                <a:rPr lang="zh-CN" altLang="en-US" sz="1600" b="1" dirty="0">
                  <a:solidFill>
                    <a:srgbClr val="EED9D8"/>
                  </a:solidFill>
                  <a:latin typeface="思源黑体 CN Normal" panose="020B0400000000000000" pitchFamily="34" charset="-122"/>
                  <a:ea typeface="思源黑体 CN Normal" panose="020B0400000000000000" pitchFamily="34" charset="-122"/>
                  <a:sym typeface="Arial" panose="020B0604020202020204" pitchFamily="34" charset="0"/>
                </a:rPr>
                <a:t>相关标题文字</a:t>
              </a:r>
              <a:endParaRPr lang="en-GB" sz="1600" b="1" dirty="0">
                <a:solidFill>
                  <a:srgbClr val="EED9D8"/>
                </a:solidFill>
                <a:latin typeface="思源黑体 CN Normal" panose="020B0400000000000000" pitchFamily="34" charset="-122"/>
                <a:ea typeface="思源黑体 CN Normal" panose="020B0400000000000000" pitchFamily="34" charset="-122"/>
                <a:sym typeface="Arial" panose="020B0604020202020204" pitchFamily="34" charset="0"/>
              </a:endParaRPr>
            </a:p>
          </p:txBody>
        </p:sp>
        <p:sp>
          <p:nvSpPr>
            <p:cNvPr id="52" name="Rectangle 67"/>
            <p:cNvSpPr/>
            <p:nvPr/>
          </p:nvSpPr>
          <p:spPr>
            <a:xfrm>
              <a:off x="8797071" y="2842452"/>
              <a:ext cx="2381725" cy="875562"/>
            </a:xfrm>
            <a:prstGeom prst="rect">
              <a:avLst/>
            </a:prstGeom>
          </p:spPr>
          <p:txBody>
            <a:bodyPr wrap="square">
              <a:spAutoFit/>
            </a:bodyPr>
            <a:lstStyle/>
            <a:p>
              <a:pPr algn="ctr">
                <a:lnSpc>
                  <a:spcPct val="150000"/>
                </a:lnSpc>
              </a:pPr>
              <a:r>
                <a:rPr lang="zh-CN" altLang="en-US" sz="1200" dirty="0">
                  <a:solidFill>
                    <a:srgbClr val="EED9D8"/>
                  </a:solidFill>
                  <a:latin typeface="思源黑体 CN Normal" panose="020B0400000000000000" pitchFamily="34" charset="-122"/>
                  <a:ea typeface="思源黑体 CN Normal" panose="020B0400000000000000" pitchFamily="34" charset="-122"/>
                  <a:cs typeface="华文黑体" pitchFamily="2" charset="-122"/>
                </a:rPr>
                <a:t>双击输入替换内容双击输入替换内容双击输入替换内容双击输入替换内容双击输入</a:t>
              </a:r>
              <a:endParaRPr lang="zh-CN" altLang="en-US" sz="1200" dirty="0">
                <a:solidFill>
                  <a:srgbClr val="EED9D8"/>
                </a:solidFill>
                <a:latin typeface="思源黑体 CN Normal" panose="020B0400000000000000" pitchFamily="34" charset="-122"/>
                <a:ea typeface="思源黑体 CN Normal" panose="020B0400000000000000"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outVertical)">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ipe(left)">
                                      <p:cBhvr>
                                        <p:cTn id="11" dur="500"/>
                                        <p:tgtEl>
                                          <p:spTgt spid="41"/>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wipe(left)">
                                      <p:cBhvr>
                                        <p:cTn id="15" dur="500"/>
                                        <p:tgtEl>
                                          <p:spTgt spid="44"/>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wipe(left)">
                                      <p:cBhvr>
                                        <p:cTn id="19" dur="500"/>
                                        <p:tgtEl>
                                          <p:spTgt spid="47"/>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wipe(left)">
                                      <p:cBhvr>
                                        <p:cTn id="2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395939" y="2067121"/>
            <a:ext cx="11400121" cy="2177003"/>
            <a:chOff x="355210" y="2244315"/>
            <a:chExt cx="11400121" cy="2177003"/>
          </a:xfrm>
        </p:grpSpPr>
        <p:grpSp>
          <p:nvGrpSpPr>
            <p:cNvPr id="6" name="组合 5"/>
            <p:cNvGrpSpPr/>
            <p:nvPr/>
          </p:nvGrpSpPr>
          <p:grpSpPr>
            <a:xfrm>
              <a:off x="1226693" y="2244315"/>
              <a:ext cx="9712364" cy="683426"/>
              <a:chOff x="1273826" y="4205088"/>
              <a:chExt cx="9712364" cy="683426"/>
            </a:xfrm>
          </p:grpSpPr>
          <p:sp>
            <p:nvSpPr>
              <p:cNvPr id="2" name="Shape 2546"/>
              <p:cNvSpPr/>
              <p:nvPr/>
            </p:nvSpPr>
            <p:spPr>
              <a:xfrm>
                <a:off x="4268746" y="4262655"/>
                <a:ext cx="607304" cy="496886"/>
              </a:xfrm>
              <a:custGeom>
                <a:avLst/>
                <a:gdLst/>
                <a:ahLst/>
                <a:cxnLst>
                  <a:cxn ang="0">
                    <a:pos x="wd2" y="hd2"/>
                  </a:cxn>
                  <a:cxn ang="5400000">
                    <a:pos x="wd2" y="hd2"/>
                  </a:cxn>
                  <a:cxn ang="10800000">
                    <a:pos x="wd2" y="hd2"/>
                  </a:cxn>
                  <a:cxn ang="16200000">
                    <a:pos x="wd2" y="hd2"/>
                  </a:cxn>
                </a:cxnLst>
                <a:rect l="0" t="0" r="r" b="b"/>
                <a:pathLst>
                  <a:path w="21600" h="21600" extrusionOk="0">
                    <a:moveTo>
                      <a:pt x="20618" y="20400"/>
                    </a:moveTo>
                    <a:lnTo>
                      <a:pt x="18655" y="20400"/>
                    </a:lnTo>
                    <a:lnTo>
                      <a:pt x="18655" y="1200"/>
                    </a:lnTo>
                    <a:lnTo>
                      <a:pt x="20618" y="1200"/>
                    </a:lnTo>
                    <a:cubicBezTo>
                      <a:pt x="20618" y="1200"/>
                      <a:pt x="20618" y="20400"/>
                      <a:pt x="20618" y="20400"/>
                    </a:cubicBezTo>
                    <a:close/>
                    <a:moveTo>
                      <a:pt x="21109" y="0"/>
                    </a:moveTo>
                    <a:lnTo>
                      <a:pt x="18164" y="0"/>
                    </a:lnTo>
                    <a:cubicBezTo>
                      <a:pt x="17893" y="0"/>
                      <a:pt x="17673" y="269"/>
                      <a:pt x="17673" y="600"/>
                    </a:cubicBezTo>
                    <a:lnTo>
                      <a:pt x="17673" y="21000"/>
                    </a:lnTo>
                    <a:cubicBezTo>
                      <a:pt x="17673" y="21332"/>
                      <a:pt x="17893" y="21600"/>
                      <a:pt x="18164" y="21600"/>
                    </a:cubicBezTo>
                    <a:lnTo>
                      <a:pt x="21109" y="21600"/>
                    </a:lnTo>
                    <a:cubicBezTo>
                      <a:pt x="21380" y="21600"/>
                      <a:pt x="21600" y="21332"/>
                      <a:pt x="21600" y="21000"/>
                    </a:cubicBezTo>
                    <a:lnTo>
                      <a:pt x="21600" y="600"/>
                    </a:lnTo>
                    <a:cubicBezTo>
                      <a:pt x="21600" y="269"/>
                      <a:pt x="21380" y="0"/>
                      <a:pt x="21109" y="0"/>
                    </a:cubicBezTo>
                    <a:moveTo>
                      <a:pt x="8836" y="20400"/>
                    </a:moveTo>
                    <a:lnTo>
                      <a:pt x="6873" y="20400"/>
                    </a:lnTo>
                    <a:lnTo>
                      <a:pt x="6873" y="3600"/>
                    </a:lnTo>
                    <a:lnTo>
                      <a:pt x="8836" y="3600"/>
                    </a:lnTo>
                    <a:cubicBezTo>
                      <a:pt x="8836" y="3600"/>
                      <a:pt x="8836" y="20400"/>
                      <a:pt x="8836" y="20400"/>
                    </a:cubicBezTo>
                    <a:close/>
                    <a:moveTo>
                      <a:pt x="9327" y="2400"/>
                    </a:moveTo>
                    <a:lnTo>
                      <a:pt x="6382" y="2400"/>
                    </a:lnTo>
                    <a:cubicBezTo>
                      <a:pt x="6111" y="2400"/>
                      <a:pt x="5891" y="2669"/>
                      <a:pt x="5891" y="3000"/>
                    </a:cubicBezTo>
                    <a:lnTo>
                      <a:pt x="5891" y="21000"/>
                    </a:lnTo>
                    <a:cubicBezTo>
                      <a:pt x="5891" y="21332"/>
                      <a:pt x="6111" y="21600"/>
                      <a:pt x="6382" y="21600"/>
                    </a:cubicBezTo>
                    <a:lnTo>
                      <a:pt x="9327" y="21600"/>
                    </a:lnTo>
                    <a:cubicBezTo>
                      <a:pt x="9598" y="21600"/>
                      <a:pt x="9818" y="21332"/>
                      <a:pt x="9818" y="21000"/>
                    </a:cubicBezTo>
                    <a:lnTo>
                      <a:pt x="9818" y="3000"/>
                    </a:lnTo>
                    <a:cubicBezTo>
                      <a:pt x="9818" y="2669"/>
                      <a:pt x="9598" y="2400"/>
                      <a:pt x="9327" y="2400"/>
                    </a:cubicBezTo>
                    <a:moveTo>
                      <a:pt x="14727" y="20400"/>
                    </a:moveTo>
                    <a:lnTo>
                      <a:pt x="12764" y="20400"/>
                    </a:lnTo>
                    <a:lnTo>
                      <a:pt x="12764" y="10800"/>
                    </a:lnTo>
                    <a:lnTo>
                      <a:pt x="14727" y="10800"/>
                    </a:lnTo>
                    <a:cubicBezTo>
                      <a:pt x="14727" y="10800"/>
                      <a:pt x="14727" y="20400"/>
                      <a:pt x="14727" y="20400"/>
                    </a:cubicBezTo>
                    <a:close/>
                    <a:moveTo>
                      <a:pt x="15218" y="9600"/>
                    </a:moveTo>
                    <a:lnTo>
                      <a:pt x="12273" y="9600"/>
                    </a:lnTo>
                    <a:cubicBezTo>
                      <a:pt x="12002" y="9600"/>
                      <a:pt x="11782" y="9869"/>
                      <a:pt x="11782" y="10200"/>
                    </a:cubicBezTo>
                    <a:lnTo>
                      <a:pt x="11782" y="21000"/>
                    </a:lnTo>
                    <a:cubicBezTo>
                      <a:pt x="11782" y="21332"/>
                      <a:pt x="12002" y="21600"/>
                      <a:pt x="12273" y="21600"/>
                    </a:cubicBezTo>
                    <a:lnTo>
                      <a:pt x="15218" y="21600"/>
                    </a:lnTo>
                    <a:cubicBezTo>
                      <a:pt x="15489" y="21600"/>
                      <a:pt x="15709" y="21332"/>
                      <a:pt x="15709" y="21000"/>
                    </a:cubicBezTo>
                    <a:lnTo>
                      <a:pt x="15709" y="10200"/>
                    </a:lnTo>
                    <a:cubicBezTo>
                      <a:pt x="15709" y="9869"/>
                      <a:pt x="15489" y="9600"/>
                      <a:pt x="15218" y="9600"/>
                    </a:cubicBezTo>
                    <a:moveTo>
                      <a:pt x="2945" y="20400"/>
                    </a:moveTo>
                    <a:lnTo>
                      <a:pt x="982" y="20400"/>
                    </a:lnTo>
                    <a:lnTo>
                      <a:pt x="982" y="14400"/>
                    </a:lnTo>
                    <a:lnTo>
                      <a:pt x="2945" y="14400"/>
                    </a:lnTo>
                    <a:cubicBezTo>
                      <a:pt x="2945" y="14400"/>
                      <a:pt x="2945" y="20400"/>
                      <a:pt x="2945" y="20400"/>
                    </a:cubicBezTo>
                    <a:close/>
                    <a:moveTo>
                      <a:pt x="3436" y="13200"/>
                    </a:moveTo>
                    <a:lnTo>
                      <a:pt x="491" y="13200"/>
                    </a:lnTo>
                    <a:cubicBezTo>
                      <a:pt x="220" y="13200"/>
                      <a:pt x="0" y="13469"/>
                      <a:pt x="0" y="13800"/>
                    </a:cubicBezTo>
                    <a:lnTo>
                      <a:pt x="0" y="21000"/>
                    </a:lnTo>
                    <a:cubicBezTo>
                      <a:pt x="0" y="21332"/>
                      <a:pt x="220" y="21600"/>
                      <a:pt x="491" y="21600"/>
                    </a:cubicBezTo>
                    <a:lnTo>
                      <a:pt x="3436" y="21600"/>
                    </a:lnTo>
                    <a:cubicBezTo>
                      <a:pt x="3707" y="21600"/>
                      <a:pt x="3927" y="21332"/>
                      <a:pt x="3927" y="21000"/>
                    </a:cubicBezTo>
                    <a:lnTo>
                      <a:pt x="3927" y="13800"/>
                    </a:lnTo>
                    <a:cubicBezTo>
                      <a:pt x="3927" y="13469"/>
                      <a:pt x="3707" y="13200"/>
                      <a:pt x="3436" y="13200"/>
                    </a:cubicBezTo>
                  </a:path>
                </a:pathLst>
              </a:custGeom>
              <a:solidFill>
                <a:schemeClr val="bg1"/>
              </a:solidFill>
              <a:ln w="12700">
                <a:miter lim="400000"/>
              </a:ln>
            </p:spPr>
            <p:txBody>
              <a:bodyPr lIns="19045" tIns="19045" rIns="19045" bIns="19045" anchor="ctr"/>
              <a:lstStyle/>
              <a:p>
                <a:pPr marL="0" marR="0" lvl="0" indent="0" algn="l" defTabSz="227965"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3" name="Shape 2559"/>
              <p:cNvSpPr/>
              <p:nvPr/>
            </p:nvSpPr>
            <p:spPr>
              <a:xfrm>
                <a:off x="7315952" y="4262655"/>
                <a:ext cx="607304" cy="496886"/>
              </a:xfrm>
              <a:custGeom>
                <a:avLst/>
                <a:gdLst/>
                <a:ahLst/>
                <a:cxnLst>
                  <a:cxn ang="0">
                    <a:pos x="wd2" y="hd2"/>
                  </a:cxn>
                  <a:cxn ang="5400000">
                    <a:pos x="wd2" y="hd2"/>
                  </a:cxn>
                  <a:cxn ang="10800000">
                    <a:pos x="wd2" y="hd2"/>
                  </a:cxn>
                  <a:cxn ang="16200000">
                    <a:pos x="wd2" y="hd2"/>
                  </a:cxn>
                </a:cxnLst>
                <a:rect l="0" t="0" r="r" b="b"/>
                <a:pathLst>
                  <a:path w="21600" h="21600" extrusionOk="0">
                    <a:moveTo>
                      <a:pt x="2455" y="15600"/>
                    </a:moveTo>
                    <a:lnTo>
                      <a:pt x="982" y="15600"/>
                    </a:lnTo>
                    <a:lnTo>
                      <a:pt x="982" y="1200"/>
                    </a:lnTo>
                    <a:lnTo>
                      <a:pt x="16691" y="1200"/>
                    </a:lnTo>
                    <a:lnTo>
                      <a:pt x="16691" y="3000"/>
                    </a:lnTo>
                    <a:cubicBezTo>
                      <a:pt x="16691" y="3332"/>
                      <a:pt x="16911" y="3600"/>
                      <a:pt x="17182" y="3600"/>
                    </a:cubicBezTo>
                    <a:cubicBezTo>
                      <a:pt x="17453" y="3600"/>
                      <a:pt x="17673" y="3332"/>
                      <a:pt x="17673" y="3000"/>
                    </a:cubicBezTo>
                    <a:lnTo>
                      <a:pt x="17673" y="1200"/>
                    </a:lnTo>
                    <a:cubicBezTo>
                      <a:pt x="17673" y="538"/>
                      <a:pt x="17233" y="0"/>
                      <a:pt x="16691" y="0"/>
                    </a:cubicBezTo>
                    <a:lnTo>
                      <a:pt x="982" y="0"/>
                    </a:lnTo>
                    <a:cubicBezTo>
                      <a:pt x="440" y="0"/>
                      <a:pt x="0" y="538"/>
                      <a:pt x="0" y="1200"/>
                    </a:cubicBezTo>
                    <a:lnTo>
                      <a:pt x="0" y="15600"/>
                    </a:lnTo>
                    <a:cubicBezTo>
                      <a:pt x="0" y="16262"/>
                      <a:pt x="440" y="16800"/>
                      <a:pt x="982" y="16800"/>
                    </a:cubicBezTo>
                    <a:lnTo>
                      <a:pt x="2455" y="16800"/>
                    </a:lnTo>
                    <a:cubicBezTo>
                      <a:pt x="2725" y="16800"/>
                      <a:pt x="2945" y="16532"/>
                      <a:pt x="2945" y="16200"/>
                    </a:cubicBezTo>
                    <a:cubicBezTo>
                      <a:pt x="2945" y="15869"/>
                      <a:pt x="2725" y="15600"/>
                      <a:pt x="2455" y="15600"/>
                    </a:cubicBezTo>
                    <a:moveTo>
                      <a:pt x="20618" y="20400"/>
                    </a:moveTo>
                    <a:lnTo>
                      <a:pt x="4909" y="20400"/>
                    </a:lnTo>
                    <a:lnTo>
                      <a:pt x="4909" y="6000"/>
                    </a:lnTo>
                    <a:lnTo>
                      <a:pt x="20618" y="6000"/>
                    </a:lnTo>
                    <a:cubicBezTo>
                      <a:pt x="20618" y="6000"/>
                      <a:pt x="20618" y="20400"/>
                      <a:pt x="20618" y="20400"/>
                    </a:cubicBezTo>
                    <a:close/>
                    <a:moveTo>
                      <a:pt x="20618" y="4800"/>
                    </a:moveTo>
                    <a:lnTo>
                      <a:pt x="4909" y="4800"/>
                    </a:lnTo>
                    <a:cubicBezTo>
                      <a:pt x="4367" y="4800"/>
                      <a:pt x="3927" y="5338"/>
                      <a:pt x="3927" y="6000"/>
                    </a:cubicBezTo>
                    <a:lnTo>
                      <a:pt x="3927" y="20400"/>
                    </a:lnTo>
                    <a:cubicBezTo>
                      <a:pt x="3927" y="21062"/>
                      <a:pt x="4367" y="21600"/>
                      <a:pt x="4909" y="21600"/>
                    </a:cubicBezTo>
                    <a:lnTo>
                      <a:pt x="20618" y="21600"/>
                    </a:lnTo>
                    <a:cubicBezTo>
                      <a:pt x="21160" y="21600"/>
                      <a:pt x="21600" y="21062"/>
                      <a:pt x="21600" y="20400"/>
                    </a:cubicBezTo>
                    <a:lnTo>
                      <a:pt x="21600" y="6000"/>
                    </a:lnTo>
                    <a:cubicBezTo>
                      <a:pt x="21600" y="5338"/>
                      <a:pt x="21160" y="4800"/>
                      <a:pt x="20618" y="4800"/>
                    </a:cubicBezTo>
                  </a:path>
                </a:pathLst>
              </a:custGeom>
              <a:solidFill>
                <a:srgbClr val="CC8D8A"/>
              </a:solidFill>
              <a:ln w="12700">
                <a:miter lim="400000"/>
              </a:ln>
            </p:spPr>
            <p:txBody>
              <a:bodyPr lIns="19045" tIns="19045" rIns="19045" bIns="19045" anchor="ctr"/>
              <a:lstStyle/>
              <a:p>
                <a:pPr marL="0" marR="0" lvl="0" indent="0" algn="l" defTabSz="227965"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4" name="Shape 2563"/>
              <p:cNvSpPr/>
              <p:nvPr/>
            </p:nvSpPr>
            <p:spPr>
              <a:xfrm>
                <a:off x="10378886" y="4205088"/>
                <a:ext cx="607304" cy="607304"/>
              </a:xfrm>
              <a:custGeom>
                <a:avLst/>
                <a:gdLst/>
                <a:ahLst/>
                <a:cxnLst>
                  <a:cxn ang="0">
                    <a:pos x="wd2" y="hd2"/>
                  </a:cxn>
                  <a:cxn ang="5400000">
                    <a:pos x="wd2" y="hd2"/>
                  </a:cxn>
                  <a:cxn ang="10800000">
                    <a:pos x="wd2" y="hd2"/>
                  </a:cxn>
                  <a:cxn ang="16200000">
                    <a:pos x="wd2" y="hd2"/>
                  </a:cxn>
                </a:cxnLst>
                <a:rect l="0" t="0" r="r" b="b"/>
                <a:pathLst>
                  <a:path w="21600" h="21600" extrusionOk="0">
                    <a:moveTo>
                      <a:pt x="19636" y="0"/>
                    </a:moveTo>
                    <a:lnTo>
                      <a:pt x="5891" y="0"/>
                    </a:lnTo>
                    <a:cubicBezTo>
                      <a:pt x="4806" y="0"/>
                      <a:pt x="3927" y="879"/>
                      <a:pt x="3927" y="1964"/>
                    </a:cubicBezTo>
                    <a:lnTo>
                      <a:pt x="3927" y="2455"/>
                    </a:lnTo>
                    <a:cubicBezTo>
                      <a:pt x="3927" y="2726"/>
                      <a:pt x="4147" y="2945"/>
                      <a:pt x="4418" y="2945"/>
                    </a:cubicBezTo>
                    <a:cubicBezTo>
                      <a:pt x="4690" y="2945"/>
                      <a:pt x="4909" y="2726"/>
                      <a:pt x="4909" y="2455"/>
                    </a:cubicBezTo>
                    <a:lnTo>
                      <a:pt x="4909" y="1964"/>
                    </a:lnTo>
                    <a:cubicBezTo>
                      <a:pt x="4909" y="1422"/>
                      <a:pt x="5349" y="982"/>
                      <a:pt x="5891" y="982"/>
                    </a:cubicBezTo>
                    <a:lnTo>
                      <a:pt x="19636" y="982"/>
                    </a:lnTo>
                    <a:cubicBezTo>
                      <a:pt x="20178" y="982"/>
                      <a:pt x="20618" y="1422"/>
                      <a:pt x="20618" y="1964"/>
                    </a:cubicBezTo>
                    <a:lnTo>
                      <a:pt x="20618" y="15709"/>
                    </a:lnTo>
                    <a:cubicBezTo>
                      <a:pt x="20618" y="16252"/>
                      <a:pt x="20178" y="16691"/>
                      <a:pt x="19636" y="16691"/>
                    </a:cubicBezTo>
                    <a:lnTo>
                      <a:pt x="19145" y="16691"/>
                    </a:lnTo>
                    <a:cubicBezTo>
                      <a:pt x="18874" y="16691"/>
                      <a:pt x="18655" y="16911"/>
                      <a:pt x="18655" y="17182"/>
                    </a:cubicBezTo>
                    <a:cubicBezTo>
                      <a:pt x="18655" y="17453"/>
                      <a:pt x="18874" y="17673"/>
                      <a:pt x="19145" y="17673"/>
                    </a:cubicBezTo>
                    <a:lnTo>
                      <a:pt x="19636" y="17673"/>
                    </a:lnTo>
                    <a:cubicBezTo>
                      <a:pt x="20721" y="17673"/>
                      <a:pt x="21600" y="16794"/>
                      <a:pt x="21600" y="15709"/>
                    </a:cubicBezTo>
                    <a:lnTo>
                      <a:pt x="21600" y="1964"/>
                    </a:lnTo>
                    <a:cubicBezTo>
                      <a:pt x="21600" y="879"/>
                      <a:pt x="20721" y="0"/>
                      <a:pt x="19636" y="0"/>
                    </a:cubicBezTo>
                    <a:moveTo>
                      <a:pt x="4354" y="17673"/>
                    </a:moveTo>
                    <a:lnTo>
                      <a:pt x="7369" y="13149"/>
                    </a:lnTo>
                    <a:lnTo>
                      <a:pt x="8875" y="15407"/>
                    </a:lnTo>
                    <a:cubicBezTo>
                      <a:pt x="8949" y="15584"/>
                      <a:pt x="9123" y="15709"/>
                      <a:pt x="9327" y="15709"/>
                    </a:cubicBezTo>
                    <a:cubicBezTo>
                      <a:pt x="9463" y="15709"/>
                      <a:pt x="9586" y="15655"/>
                      <a:pt x="9674" y="15565"/>
                    </a:cubicBezTo>
                    <a:lnTo>
                      <a:pt x="11198" y="14042"/>
                    </a:lnTo>
                    <a:lnTo>
                      <a:pt x="13376" y="17673"/>
                    </a:lnTo>
                    <a:cubicBezTo>
                      <a:pt x="13376" y="17673"/>
                      <a:pt x="4354" y="17673"/>
                      <a:pt x="4354" y="17673"/>
                    </a:cubicBezTo>
                    <a:close/>
                    <a:moveTo>
                      <a:pt x="14692" y="17982"/>
                    </a:moveTo>
                    <a:lnTo>
                      <a:pt x="14690" y="17977"/>
                    </a:lnTo>
                    <a:cubicBezTo>
                      <a:pt x="14685" y="17967"/>
                      <a:pt x="14677" y="17959"/>
                      <a:pt x="14673" y="17949"/>
                    </a:cubicBezTo>
                    <a:lnTo>
                      <a:pt x="11747" y="13073"/>
                    </a:lnTo>
                    <a:lnTo>
                      <a:pt x="11745" y="13073"/>
                    </a:lnTo>
                    <a:cubicBezTo>
                      <a:pt x="11673" y="12892"/>
                      <a:pt x="11498" y="12764"/>
                      <a:pt x="11291" y="12764"/>
                    </a:cubicBezTo>
                    <a:cubicBezTo>
                      <a:pt x="11155" y="12764"/>
                      <a:pt x="11033" y="12819"/>
                      <a:pt x="10944" y="12908"/>
                    </a:cubicBezTo>
                    <a:lnTo>
                      <a:pt x="9397" y="14454"/>
                    </a:lnTo>
                    <a:lnTo>
                      <a:pt x="7816" y="12084"/>
                    </a:lnTo>
                    <a:cubicBezTo>
                      <a:pt x="7742" y="11907"/>
                      <a:pt x="7568" y="11782"/>
                      <a:pt x="7364" y="11782"/>
                    </a:cubicBezTo>
                    <a:cubicBezTo>
                      <a:pt x="7193" y="11782"/>
                      <a:pt x="7051" y="11874"/>
                      <a:pt x="6963" y="12006"/>
                    </a:cubicBezTo>
                    <a:lnTo>
                      <a:pt x="6955" y="12000"/>
                    </a:lnTo>
                    <a:lnTo>
                      <a:pt x="3028" y="17891"/>
                    </a:lnTo>
                    <a:lnTo>
                      <a:pt x="3036" y="17897"/>
                    </a:lnTo>
                    <a:cubicBezTo>
                      <a:pt x="2983" y="17974"/>
                      <a:pt x="2945" y="18063"/>
                      <a:pt x="2945" y="18164"/>
                    </a:cubicBezTo>
                    <a:cubicBezTo>
                      <a:pt x="2945" y="18435"/>
                      <a:pt x="3165" y="18655"/>
                      <a:pt x="3436" y="18655"/>
                    </a:cubicBezTo>
                    <a:lnTo>
                      <a:pt x="14236" y="18655"/>
                    </a:lnTo>
                    <a:cubicBezTo>
                      <a:pt x="14508" y="18655"/>
                      <a:pt x="14727" y="18435"/>
                      <a:pt x="14727" y="18164"/>
                    </a:cubicBezTo>
                    <a:cubicBezTo>
                      <a:pt x="14727" y="18099"/>
                      <a:pt x="14713" y="18039"/>
                      <a:pt x="14691" y="17983"/>
                    </a:cubicBezTo>
                    <a:cubicBezTo>
                      <a:pt x="14691" y="17983"/>
                      <a:pt x="14692" y="17982"/>
                      <a:pt x="14692" y="17982"/>
                    </a:cubicBezTo>
                    <a:close/>
                    <a:moveTo>
                      <a:pt x="4909" y="7855"/>
                    </a:moveTo>
                    <a:cubicBezTo>
                      <a:pt x="5451" y="7855"/>
                      <a:pt x="5891" y="8295"/>
                      <a:pt x="5891" y="8836"/>
                    </a:cubicBezTo>
                    <a:cubicBezTo>
                      <a:pt x="5891" y="9379"/>
                      <a:pt x="5451" y="9818"/>
                      <a:pt x="4909" y="9818"/>
                    </a:cubicBezTo>
                    <a:cubicBezTo>
                      <a:pt x="4367" y="9818"/>
                      <a:pt x="3927" y="9379"/>
                      <a:pt x="3927" y="8836"/>
                    </a:cubicBezTo>
                    <a:cubicBezTo>
                      <a:pt x="3927" y="8295"/>
                      <a:pt x="4367" y="7855"/>
                      <a:pt x="4909" y="7855"/>
                    </a:cubicBezTo>
                    <a:moveTo>
                      <a:pt x="4909" y="10800"/>
                    </a:moveTo>
                    <a:cubicBezTo>
                      <a:pt x="5994" y="10800"/>
                      <a:pt x="6873" y="9921"/>
                      <a:pt x="6873" y="8836"/>
                    </a:cubicBezTo>
                    <a:cubicBezTo>
                      <a:pt x="6873" y="7752"/>
                      <a:pt x="5994" y="6873"/>
                      <a:pt x="4909" y="6873"/>
                    </a:cubicBezTo>
                    <a:cubicBezTo>
                      <a:pt x="3825" y="6873"/>
                      <a:pt x="2945" y="7752"/>
                      <a:pt x="2945" y="8836"/>
                    </a:cubicBezTo>
                    <a:cubicBezTo>
                      <a:pt x="2945" y="9921"/>
                      <a:pt x="3825" y="10800"/>
                      <a:pt x="4909" y="10800"/>
                    </a:cubicBezTo>
                    <a:moveTo>
                      <a:pt x="16691" y="19636"/>
                    </a:moveTo>
                    <a:cubicBezTo>
                      <a:pt x="16691" y="20179"/>
                      <a:pt x="16251" y="20619"/>
                      <a:pt x="15709" y="20619"/>
                    </a:cubicBezTo>
                    <a:lnTo>
                      <a:pt x="1964" y="20619"/>
                    </a:lnTo>
                    <a:cubicBezTo>
                      <a:pt x="1422" y="20619"/>
                      <a:pt x="982" y="20179"/>
                      <a:pt x="982" y="19636"/>
                    </a:cubicBezTo>
                    <a:lnTo>
                      <a:pt x="982" y="5891"/>
                    </a:lnTo>
                    <a:cubicBezTo>
                      <a:pt x="982" y="5349"/>
                      <a:pt x="1422" y="4909"/>
                      <a:pt x="1964" y="4909"/>
                    </a:cubicBezTo>
                    <a:lnTo>
                      <a:pt x="15709" y="4909"/>
                    </a:lnTo>
                    <a:cubicBezTo>
                      <a:pt x="16251" y="4909"/>
                      <a:pt x="16691" y="5349"/>
                      <a:pt x="16691" y="5891"/>
                    </a:cubicBezTo>
                    <a:cubicBezTo>
                      <a:pt x="16691" y="5891"/>
                      <a:pt x="16691" y="19636"/>
                      <a:pt x="16691" y="19636"/>
                    </a:cubicBezTo>
                    <a:close/>
                    <a:moveTo>
                      <a:pt x="15709" y="3927"/>
                    </a:moveTo>
                    <a:lnTo>
                      <a:pt x="1964" y="3927"/>
                    </a:lnTo>
                    <a:cubicBezTo>
                      <a:pt x="879" y="3927"/>
                      <a:pt x="0" y="4806"/>
                      <a:pt x="0" y="5891"/>
                    </a:cubicBezTo>
                    <a:lnTo>
                      <a:pt x="0" y="19636"/>
                    </a:lnTo>
                    <a:cubicBezTo>
                      <a:pt x="0" y="20721"/>
                      <a:pt x="879" y="21600"/>
                      <a:pt x="1964" y="21600"/>
                    </a:cubicBezTo>
                    <a:lnTo>
                      <a:pt x="15709" y="21600"/>
                    </a:lnTo>
                    <a:cubicBezTo>
                      <a:pt x="16794" y="21600"/>
                      <a:pt x="17673" y="20721"/>
                      <a:pt x="17673" y="19636"/>
                    </a:cubicBezTo>
                    <a:lnTo>
                      <a:pt x="17673" y="5891"/>
                    </a:lnTo>
                    <a:cubicBezTo>
                      <a:pt x="17673" y="4806"/>
                      <a:pt x="16794" y="3927"/>
                      <a:pt x="15709" y="3927"/>
                    </a:cubicBezTo>
                  </a:path>
                </a:pathLst>
              </a:custGeom>
              <a:solidFill>
                <a:schemeClr val="bg1"/>
              </a:solidFill>
              <a:ln w="12700">
                <a:miter lim="400000"/>
              </a:ln>
            </p:spPr>
            <p:txBody>
              <a:bodyPr lIns="19045" tIns="19045" rIns="19045" bIns="19045" anchor="ctr"/>
              <a:lstStyle/>
              <a:p>
                <a:pPr marL="0" marR="0" lvl="0" indent="0" algn="l" defTabSz="227965"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5" name="Shape 2535"/>
              <p:cNvSpPr/>
              <p:nvPr/>
            </p:nvSpPr>
            <p:spPr>
              <a:xfrm>
                <a:off x="1273826" y="4281189"/>
                <a:ext cx="496886" cy="607325"/>
              </a:xfrm>
              <a:custGeom>
                <a:avLst/>
                <a:gdLst/>
                <a:ahLst/>
                <a:cxnLst>
                  <a:cxn ang="0">
                    <a:pos x="wd2" y="hd2"/>
                  </a:cxn>
                  <a:cxn ang="5400000">
                    <a:pos x="wd2" y="hd2"/>
                  </a:cxn>
                  <a:cxn ang="10800000">
                    <a:pos x="wd2" y="hd2"/>
                  </a:cxn>
                  <a:cxn ang="16200000">
                    <a:pos x="wd2" y="hd2"/>
                  </a:cxn>
                </a:cxnLst>
                <a:rect l="0" t="0" r="r" b="b"/>
                <a:pathLst>
                  <a:path w="21600" h="21600" extrusionOk="0">
                    <a:moveTo>
                      <a:pt x="10800" y="8836"/>
                    </a:moveTo>
                    <a:lnTo>
                      <a:pt x="10800" y="5966"/>
                    </a:lnTo>
                    <a:lnTo>
                      <a:pt x="13928" y="8836"/>
                    </a:lnTo>
                    <a:cubicBezTo>
                      <a:pt x="13928" y="8836"/>
                      <a:pt x="10800" y="8836"/>
                      <a:pt x="10800" y="8836"/>
                    </a:cubicBezTo>
                    <a:close/>
                    <a:moveTo>
                      <a:pt x="14400" y="19636"/>
                    </a:moveTo>
                    <a:cubicBezTo>
                      <a:pt x="14400" y="20178"/>
                      <a:pt x="13862" y="20617"/>
                      <a:pt x="13200" y="20617"/>
                    </a:cubicBezTo>
                    <a:lnTo>
                      <a:pt x="2400" y="20617"/>
                    </a:lnTo>
                    <a:cubicBezTo>
                      <a:pt x="1738" y="20617"/>
                      <a:pt x="1200" y="20178"/>
                      <a:pt x="1200" y="19636"/>
                    </a:cubicBezTo>
                    <a:lnTo>
                      <a:pt x="1200" y="6872"/>
                    </a:lnTo>
                    <a:cubicBezTo>
                      <a:pt x="1200" y="6331"/>
                      <a:pt x="1738" y="5891"/>
                      <a:pt x="2400" y="5891"/>
                    </a:cubicBezTo>
                    <a:lnTo>
                      <a:pt x="9600" y="5891"/>
                    </a:lnTo>
                    <a:lnTo>
                      <a:pt x="9600" y="8836"/>
                    </a:lnTo>
                    <a:cubicBezTo>
                      <a:pt x="9600" y="9378"/>
                      <a:pt x="10138" y="9818"/>
                      <a:pt x="10800" y="9818"/>
                    </a:cubicBezTo>
                    <a:lnTo>
                      <a:pt x="14400" y="9818"/>
                    </a:lnTo>
                    <a:cubicBezTo>
                      <a:pt x="14400" y="9818"/>
                      <a:pt x="14400" y="19636"/>
                      <a:pt x="14400" y="19636"/>
                    </a:cubicBezTo>
                    <a:close/>
                    <a:moveTo>
                      <a:pt x="2400" y="4909"/>
                    </a:moveTo>
                    <a:cubicBezTo>
                      <a:pt x="1075" y="4909"/>
                      <a:pt x="0" y="5788"/>
                      <a:pt x="0" y="6872"/>
                    </a:cubicBezTo>
                    <a:lnTo>
                      <a:pt x="0" y="19636"/>
                    </a:lnTo>
                    <a:cubicBezTo>
                      <a:pt x="0" y="20720"/>
                      <a:pt x="1075" y="21600"/>
                      <a:pt x="2400" y="21600"/>
                    </a:cubicBezTo>
                    <a:lnTo>
                      <a:pt x="13200" y="21600"/>
                    </a:lnTo>
                    <a:cubicBezTo>
                      <a:pt x="14525" y="21600"/>
                      <a:pt x="15600" y="20720"/>
                      <a:pt x="15600" y="19636"/>
                    </a:cubicBezTo>
                    <a:lnTo>
                      <a:pt x="15600" y="8836"/>
                    </a:lnTo>
                    <a:lnTo>
                      <a:pt x="11400" y="4909"/>
                    </a:lnTo>
                    <a:cubicBezTo>
                      <a:pt x="11400" y="4909"/>
                      <a:pt x="2400" y="4909"/>
                      <a:pt x="2400" y="4909"/>
                    </a:cubicBezTo>
                    <a:close/>
                    <a:moveTo>
                      <a:pt x="16800" y="3927"/>
                    </a:moveTo>
                    <a:lnTo>
                      <a:pt x="16800" y="1058"/>
                    </a:lnTo>
                    <a:lnTo>
                      <a:pt x="19928" y="3927"/>
                    </a:lnTo>
                    <a:cubicBezTo>
                      <a:pt x="19928" y="3927"/>
                      <a:pt x="16800" y="3927"/>
                      <a:pt x="16800" y="3927"/>
                    </a:cubicBezTo>
                    <a:close/>
                    <a:moveTo>
                      <a:pt x="17400" y="0"/>
                    </a:moveTo>
                    <a:lnTo>
                      <a:pt x="8400" y="0"/>
                    </a:lnTo>
                    <a:cubicBezTo>
                      <a:pt x="7075" y="0"/>
                      <a:pt x="6000" y="879"/>
                      <a:pt x="6000" y="1964"/>
                    </a:cubicBezTo>
                    <a:lnTo>
                      <a:pt x="6000" y="3436"/>
                    </a:lnTo>
                    <a:cubicBezTo>
                      <a:pt x="6000" y="3708"/>
                      <a:pt x="6269" y="3927"/>
                      <a:pt x="6600" y="3927"/>
                    </a:cubicBezTo>
                    <a:cubicBezTo>
                      <a:pt x="6931" y="3927"/>
                      <a:pt x="7200" y="3708"/>
                      <a:pt x="7200" y="3436"/>
                    </a:cubicBezTo>
                    <a:lnTo>
                      <a:pt x="7200" y="1964"/>
                    </a:lnTo>
                    <a:cubicBezTo>
                      <a:pt x="7200" y="1422"/>
                      <a:pt x="7738" y="982"/>
                      <a:pt x="8400" y="982"/>
                    </a:cubicBezTo>
                    <a:lnTo>
                      <a:pt x="15600" y="982"/>
                    </a:lnTo>
                    <a:lnTo>
                      <a:pt x="15600" y="3927"/>
                    </a:lnTo>
                    <a:cubicBezTo>
                      <a:pt x="15600" y="4469"/>
                      <a:pt x="16138" y="4909"/>
                      <a:pt x="16800" y="4909"/>
                    </a:cubicBezTo>
                    <a:lnTo>
                      <a:pt x="20400" y="4909"/>
                    </a:lnTo>
                    <a:lnTo>
                      <a:pt x="20400" y="14727"/>
                    </a:lnTo>
                    <a:cubicBezTo>
                      <a:pt x="20400" y="15269"/>
                      <a:pt x="19862" y="15709"/>
                      <a:pt x="19200" y="15709"/>
                    </a:cubicBezTo>
                    <a:lnTo>
                      <a:pt x="17400" y="15709"/>
                    </a:lnTo>
                    <a:cubicBezTo>
                      <a:pt x="17069" y="15709"/>
                      <a:pt x="16800" y="15929"/>
                      <a:pt x="16800" y="16199"/>
                    </a:cubicBezTo>
                    <a:cubicBezTo>
                      <a:pt x="16800" y="16471"/>
                      <a:pt x="17069" y="16690"/>
                      <a:pt x="17400" y="16690"/>
                    </a:cubicBezTo>
                    <a:lnTo>
                      <a:pt x="19200" y="16690"/>
                    </a:lnTo>
                    <a:cubicBezTo>
                      <a:pt x="20525" y="16690"/>
                      <a:pt x="21600" y="15811"/>
                      <a:pt x="21600" y="14727"/>
                    </a:cubicBezTo>
                    <a:lnTo>
                      <a:pt x="21600" y="3927"/>
                    </a:lnTo>
                    <a:cubicBezTo>
                      <a:pt x="21600" y="3927"/>
                      <a:pt x="17400" y="0"/>
                      <a:pt x="17400" y="0"/>
                    </a:cubicBezTo>
                    <a:close/>
                  </a:path>
                </a:pathLst>
              </a:custGeom>
              <a:solidFill>
                <a:srgbClr val="CC8D8A"/>
              </a:solidFill>
              <a:ln w="12700">
                <a:miter lim="400000"/>
              </a:ln>
            </p:spPr>
            <p:txBody>
              <a:bodyPr lIns="19045" tIns="19045" rIns="19045" bIns="19045" anchor="ctr"/>
              <a:lstStyle/>
              <a:p>
                <a:pPr marL="0" marR="0" lvl="0" indent="0" algn="l" defTabSz="227965"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grpSp>
        <p:grpSp>
          <p:nvGrpSpPr>
            <p:cNvPr id="20" name="Group 65"/>
            <p:cNvGrpSpPr/>
            <p:nvPr/>
          </p:nvGrpSpPr>
          <p:grpSpPr>
            <a:xfrm>
              <a:off x="355210" y="3187268"/>
              <a:ext cx="2239852" cy="1234050"/>
              <a:chOff x="8797071" y="2547806"/>
              <a:chExt cx="2381725" cy="1170208"/>
            </a:xfrm>
          </p:grpSpPr>
          <p:sp>
            <p:nvSpPr>
              <p:cNvPr id="21" name="TextBox 66"/>
              <p:cNvSpPr txBox="1"/>
              <p:nvPr/>
            </p:nvSpPr>
            <p:spPr>
              <a:xfrm>
                <a:off x="9219869" y="2547806"/>
                <a:ext cx="1536129" cy="391085"/>
              </a:xfrm>
              <a:prstGeom prst="rect">
                <a:avLst/>
              </a:prstGeom>
              <a:noFill/>
            </p:spPr>
            <p:txBody>
              <a:bodyPr wrap="none" rtlCol="0">
                <a:spAutoFit/>
              </a:bodyPr>
              <a:lstStyle/>
              <a:p>
                <a:pPr algn="r">
                  <a:lnSpc>
                    <a:spcPct val="130000"/>
                  </a:lnSpc>
                </a:pPr>
                <a:r>
                  <a:rPr lang="zh-CN" altLang="en-US" sz="1600" b="1" dirty="0">
                    <a:solidFill>
                      <a:srgbClr val="EED9D8"/>
                    </a:solidFill>
                    <a:latin typeface="思源黑体 CN Normal" panose="020B0400000000000000" pitchFamily="34" charset="-122"/>
                    <a:ea typeface="思源黑体 CN Normal" panose="020B0400000000000000" pitchFamily="34" charset="-122"/>
                    <a:sym typeface="Arial" panose="020B0604020202020204" pitchFamily="34" charset="0"/>
                  </a:rPr>
                  <a:t>相关标题文字</a:t>
                </a:r>
                <a:endParaRPr lang="en-GB" sz="1600" b="1" dirty="0">
                  <a:solidFill>
                    <a:srgbClr val="EED9D8"/>
                  </a:solidFill>
                  <a:latin typeface="思源黑体 CN Normal" panose="020B0400000000000000" pitchFamily="34" charset="-122"/>
                  <a:ea typeface="思源黑体 CN Normal" panose="020B0400000000000000" pitchFamily="34" charset="-122"/>
                  <a:sym typeface="Arial" panose="020B0604020202020204" pitchFamily="34" charset="0"/>
                </a:endParaRPr>
              </a:p>
            </p:txBody>
          </p:sp>
          <p:sp>
            <p:nvSpPr>
              <p:cNvPr id="22" name="Rectangle 67"/>
              <p:cNvSpPr/>
              <p:nvPr/>
            </p:nvSpPr>
            <p:spPr>
              <a:xfrm>
                <a:off x="8797071" y="2842452"/>
                <a:ext cx="2381725" cy="875562"/>
              </a:xfrm>
              <a:prstGeom prst="rect">
                <a:avLst/>
              </a:prstGeom>
            </p:spPr>
            <p:txBody>
              <a:bodyPr wrap="square">
                <a:spAutoFit/>
              </a:bodyPr>
              <a:lstStyle/>
              <a:p>
                <a:pPr algn="ctr">
                  <a:lnSpc>
                    <a:spcPct val="150000"/>
                  </a:lnSpc>
                </a:pPr>
                <a:r>
                  <a:rPr lang="zh-CN" altLang="en-US" sz="1200" dirty="0">
                    <a:solidFill>
                      <a:srgbClr val="EED9D8"/>
                    </a:solidFill>
                    <a:latin typeface="思源黑体 CN Normal" panose="020B0400000000000000" pitchFamily="34" charset="-122"/>
                    <a:ea typeface="思源黑体 CN Normal" panose="020B0400000000000000" pitchFamily="34" charset="-122"/>
                    <a:cs typeface="华文黑体" pitchFamily="2" charset="-122"/>
                  </a:rPr>
                  <a:t>双击输入替换内容双击输入替换内容双击输入替换内容双击输入替换内容双击输入</a:t>
                </a:r>
                <a:endParaRPr lang="zh-CN" altLang="en-US" sz="1200" dirty="0">
                  <a:solidFill>
                    <a:srgbClr val="EED9D8"/>
                  </a:solidFill>
                  <a:latin typeface="思源黑体 CN Normal" panose="020B0400000000000000" pitchFamily="34" charset="-122"/>
                  <a:ea typeface="思源黑体 CN Normal" panose="020B0400000000000000" pitchFamily="34" charset="-122"/>
                </a:endParaRPr>
              </a:p>
            </p:txBody>
          </p:sp>
        </p:grpSp>
        <p:grpSp>
          <p:nvGrpSpPr>
            <p:cNvPr id="23" name="Group 65"/>
            <p:cNvGrpSpPr/>
            <p:nvPr/>
          </p:nvGrpSpPr>
          <p:grpSpPr>
            <a:xfrm>
              <a:off x="3405339" y="3187268"/>
              <a:ext cx="2239852" cy="1234049"/>
              <a:chOff x="8797071" y="2547807"/>
              <a:chExt cx="2381725" cy="1170207"/>
            </a:xfrm>
          </p:grpSpPr>
          <p:sp>
            <p:nvSpPr>
              <p:cNvPr id="24" name="TextBox 66"/>
              <p:cNvSpPr txBox="1"/>
              <p:nvPr/>
            </p:nvSpPr>
            <p:spPr>
              <a:xfrm>
                <a:off x="9219869" y="2547807"/>
                <a:ext cx="1536129" cy="391085"/>
              </a:xfrm>
              <a:prstGeom prst="rect">
                <a:avLst/>
              </a:prstGeom>
              <a:noFill/>
            </p:spPr>
            <p:txBody>
              <a:bodyPr wrap="none" rtlCol="0">
                <a:spAutoFit/>
              </a:bodyPr>
              <a:lstStyle/>
              <a:p>
                <a:pPr algn="r">
                  <a:lnSpc>
                    <a:spcPct val="130000"/>
                  </a:lnSpc>
                </a:pPr>
                <a:r>
                  <a:rPr lang="zh-CN" altLang="en-US" sz="1600" b="1" dirty="0">
                    <a:solidFill>
                      <a:srgbClr val="EED9D8"/>
                    </a:solidFill>
                    <a:latin typeface="思源黑体 CN Normal" panose="020B0400000000000000" pitchFamily="34" charset="-122"/>
                    <a:ea typeface="思源黑体 CN Normal" panose="020B0400000000000000" pitchFamily="34" charset="-122"/>
                    <a:sym typeface="Arial" panose="020B0604020202020204" pitchFamily="34" charset="0"/>
                  </a:rPr>
                  <a:t>相关标题文字</a:t>
                </a:r>
                <a:endParaRPr lang="en-GB" sz="1600" b="1" dirty="0">
                  <a:solidFill>
                    <a:srgbClr val="EED9D8"/>
                  </a:solidFill>
                  <a:latin typeface="思源黑体 CN Normal" panose="020B0400000000000000" pitchFamily="34" charset="-122"/>
                  <a:ea typeface="思源黑体 CN Normal" panose="020B0400000000000000" pitchFamily="34" charset="-122"/>
                  <a:sym typeface="Arial" panose="020B0604020202020204" pitchFamily="34" charset="0"/>
                </a:endParaRPr>
              </a:p>
            </p:txBody>
          </p:sp>
          <p:sp>
            <p:nvSpPr>
              <p:cNvPr id="25" name="Rectangle 67"/>
              <p:cNvSpPr/>
              <p:nvPr/>
            </p:nvSpPr>
            <p:spPr>
              <a:xfrm>
                <a:off x="8797071" y="2842452"/>
                <a:ext cx="2381725" cy="875562"/>
              </a:xfrm>
              <a:prstGeom prst="rect">
                <a:avLst/>
              </a:prstGeom>
            </p:spPr>
            <p:txBody>
              <a:bodyPr wrap="square">
                <a:spAutoFit/>
              </a:bodyPr>
              <a:lstStyle/>
              <a:p>
                <a:pPr algn="ctr">
                  <a:lnSpc>
                    <a:spcPct val="150000"/>
                  </a:lnSpc>
                </a:pPr>
                <a:r>
                  <a:rPr lang="zh-CN" altLang="en-US" sz="1200" dirty="0">
                    <a:solidFill>
                      <a:srgbClr val="EED9D8"/>
                    </a:solidFill>
                    <a:latin typeface="思源黑体 CN Normal" panose="020B0400000000000000" pitchFamily="34" charset="-122"/>
                    <a:ea typeface="思源黑体 CN Normal" panose="020B0400000000000000" pitchFamily="34" charset="-122"/>
                    <a:cs typeface="华文黑体" pitchFamily="2" charset="-122"/>
                  </a:rPr>
                  <a:t>双击输入替换内容双击输入替换内容双击输入替换内容双击输入替换内容双击输入</a:t>
                </a:r>
                <a:endParaRPr lang="zh-CN" altLang="en-US" sz="1200" dirty="0">
                  <a:solidFill>
                    <a:srgbClr val="EED9D8"/>
                  </a:solidFill>
                  <a:latin typeface="思源黑体 CN Normal" panose="020B0400000000000000" pitchFamily="34" charset="-122"/>
                  <a:ea typeface="思源黑体 CN Normal" panose="020B0400000000000000" pitchFamily="34" charset="-122"/>
                </a:endParaRPr>
              </a:p>
            </p:txBody>
          </p:sp>
        </p:grpSp>
        <p:grpSp>
          <p:nvGrpSpPr>
            <p:cNvPr id="26" name="Group 65"/>
            <p:cNvGrpSpPr/>
            <p:nvPr/>
          </p:nvGrpSpPr>
          <p:grpSpPr>
            <a:xfrm>
              <a:off x="6455468" y="3187267"/>
              <a:ext cx="2239852" cy="1234050"/>
              <a:chOff x="8797071" y="2547806"/>
              <a:chExt cx="2381725" cy="1170208"/>
            </a:xfrm>
          </p:grpSpPr>
          <p:sp>
            <p:nvSpPr>
              <p:cNvPr id="27" name="TextBox 66"/>
              <p:cNvSpPr txBox="1"/>
              <p:nvPr/>
            </p:nvSpPr>
            <p:spPr>
              <a:xfrm>
                <a:off x="9219869" y="2547806"/>
                <a:ext cx="1536129" cy="391085"/>
              </a:xfrm>
              <a:prstGeom prst="rect">
                <a:avLst/>
              </a:prstGeom>
              <a:noFill/>
            </p:spPr>
            <p:txBody>
              <a:bodyPr wrap="none" rtlCol="0">
                <a:spAutoFit/>
              </a:bodyPr>
              <a:lstStyle/>
              <a:p>
                <a:pPr algn="r">
                  <a:lnSpc>
                    <a:spcPct val="130000"/>
                  </a:lnSpc>
                </a:pPr>
                <a:r>
                  <a:rPr lang="zh-CN" altLang="en-US" sz="1600" b="1" dirty="0">
                    <a:solidFill>
                      <a:srgbClr val="EED9D8"/>
                    </a:solidFill>
                    <a:latin typeface="思源黑体 CN Normal" panose="020B0400000000000000" pitchFamily="34" charset="-122"/>
                    <a:ea typeface="思源黑体 CN Normal" panose="020B0400000000000000" pitchFamily="34" charset="-122"/>
                    <a:sym typeface="Arial" panose="020B0604020202020204" pitchFamily="34" charset="0"/>
                  </a:rPr>
                  <a:t>相关标题文字</a:t>
                </a:r>
                <a:endParaRPr lang="en-GB" sz="1600" b="1" dirty="0">
                  <a:solidFill>
                    <a:srgbClr val="EED9D8"/>
                  </a:solidFill>
                  <a:latin typeface="思源黑体 CN Normal" panose="020B0400000000000000" pitchFamily="34" charset="-122"/>
                  <a:ea typeface="思源黑体 CN Normal" panose="020B0400000000000000" pitchFamily="34" charset="-122"/>
                  <a:sym typeface="Arial" panose="020B0604020202020204" pitchFamily="34" charset="0"/>
                </a:endParaRPr>
              </a:p>
            </p:txBody>
          </p:sp>
          <p:sp>
            <p:nvSpPr>
              <p:cNvPr id="28" name="Rectangle 67"/>
              <p:cNvSpPr/>
              <p:nvPr/>
            </p:nvSpPr>
            <p:spPr>
              <a:xfrm>
                <a:off x="8797071" y="2842452"/>
                <a:ext cx="2381725" cy="875562"/>
              </a:xfrm>
              <a:prstGeom prst="rect">
                <a:avLst/>
              </a:prstGeom>
            </p:spPr>
            <p:txBody>
              <a:bodyPr wrap="square">
                <a:spAutoFit/>
              </a:bodyPr>
              <a:lstStyle/>
              <a:p>
                <a:pPr algn="ctr">
                  <a:lnSpc>
                    <a:spcPct val="150000"/>
                  </a:lnSpc>
                </a:pPr>
                <a:r>
                  <a:rPr lang="zh-CN" altLang="en-US" sz="1200" dirty="0">
                    <a:solidFill>
                      <a:srgbClr val="EED9D8"/>
                    </a:solidFill>
                    <a:latin typeface="思源黑体 CN Normal" panose="020B0400000000000000" pitchFamily="34" charset="-122"/>
                    <a:ea typeface="思源黑体 CN Normal" panose="020B0400000000000000" pitchFamily="34" charset="-122"/>
                    <a:cs typeface="华文黑体" pitchFamily="2" charset="-122"/>
                  </a:rPr>
                  <a:t>双击输入替换内容双击输入替换内容双击输入替换内容双击输入替换内容双击输入</a:t>
                </a:r>
                <a:endParaRPr lang="zh-CN" altLang="en-US" sz="1200" dirty="0">
                  <a:solidFill>
                    <a:srgbClr val="EED9D8"/>
                  </a:solidFill>
                  <a:latin typeface="思源黑体 CN Normal" panose="020B0400000000000000" pitchFamily="34" charset="-122"/>
                  <a:ea typeface="思源黑体 CN Normal" panose="020B0400000000000000" pitchFamily="34" charset="-122"/>
                </a:endParaRPr>
              </a:p>
            </p:txBody>
          </p:sp>
        </p:grpSp>
        <p:grpSp>
          <p:nvGrpSpPr>
            <p:cNvPr id="29" name="Group 65"/>
            <p:cNvGrpSpPr/>
            <p:nvPr/>
          </p:nvGrpSpPr>
          <p:grpSpPr>
            <a:xfrm>
              <a:off x="9515479" y="3187267"/>
              <a:ext cx="2239852" cy="1234050"/>
              <a:chOff x="8797071" y="2547806"/>
              <a:chExt cx="2381725" cy="1170208"/>
            </a:xfrm>
          </p:grpSpPr>
          <p:sp>
            <p:nvSpPr>
              <p:cNvPr id="30" name="TextBox 66"/>
              <p:cNvSpPr txBox="1"/>
              <p:nvPr/>
            </p:nvSpPr>
            <p:spPr>
              <a:xfrm>
                <a:off x="9219869" y="2547806"/>
                <a:ext cx="1536129" cy="391085"/>
              </a:xfrm>
              <a:prstGeom prst="rect">
                <a:avLst/>
              </a:prstGeom>
              <a:noFill/>
            </p:spPr>
            <p:txBody>
              <a:bodyPr wrap="none" rtlCol="0">
                <a:spAutoFit/>
              </a:bodyPr>
              <a:lstStyle/>
              <a:p>
                <a:pPr algn="r">
                  <a:lnSpc>
                    <a:spcPct val="130000"/>
                  </a:lnSpc>
                </a:pPr>
                <a:r>
                  <a:rPr lang="zh-CN" altLang="en-US" sz="1600" b="1" dirty="0">
                    <a:solidFill>
                      <a:srgbClr val="EED9D8"/>
                    </a:solidFill>
                    <a:latin typeface="思源黑体 CN Normal" panose="020B0400000000000000" pitchFamily="34" charset="-122"/>
                    <a:ea typeface="思源黑体 CN Normal" panose="020B0400000000000000" pitchFamily="34" charset="-122"/>
                    <a:sym typeface="Arial" panose="020B0604020202020204" pitchFamily="34" charset="0"/>
                  </a:rPr>
                  <a:t>相关标题文字</a:t>
                </a:r>
                <a:endParaRPr lang="en-GB" sz="1600" b="1" dirty="0">
                  <a:solidFill>
                    <a:srgbClr val="EED9D8"/>
                  </a:solidFill>
                  <a:latin typeface="思源黑体 CN Normal" panose="020B0400000000000000" pitchFamily="34" charset="-122"/>
                  <a:ea typeface="思源黑体 CN Normal" panose="020B0400000000000000" pitchFamily="34" charset="-122"/>
                  <a:sym typeface="Arial" panose="020B0604020202020204" pitchFamily="34" charset="0"/>
                </a:endParaRPr>
              </a:p>
            </p:txBody>
          </p:sp>
          <p:sp>
            <p:nvSpPr>
              <p:cNvPr id="31" name="Rectangle 67"/>
              <p:cNvSpPr/>
              <p:nvPr/>
            </p:nvSpPr>
            <p:spPr>
              <a:xfrm>
                <a:off x="8797071" y="2842452"/>
                <a:ext cx="2381725" cy="875562"/>
              </a:xfrm>
              <a:prstGeom prst="rect">
                <a:avLst/>
              </a:prstGeom>
            </p:spPr>
            <p:txBody>
              <a:bodyPr wrap="square">
                <a:spAutoFit/>
              </a:bodyPr>
              <a:lstStyle/>
              <a:p>
                <a:pPr algn="ctr">
                  <a:lnSpc>
                    <a:spcPct val="150000"/>
                  </a:lnSpc>
                </a:pPr>
                <a:r>
                  <a:rPr lang="zh-CN" altLang="en-US" sz="1200" dirty="0">
                    <a:solidFill>
                      <a:srgbClr val="EED9D8"/>
                    </a:solidFill>
                    <a:latin typeface="思源黑体 CN Normal" panose="020B0400000000000000" pitchFamily="34" charset="-122"/>
                    <a:ea typeface="思源黑体 CN Normal" panose="020B0400000000000000" pitchFamily="34" charset="-122"/>
                    <a:cs typeface="华文黑体" pitchFamily="2" charset="-122"/>
                  </a:rPr>
                  <a:t>双击输入替换内容双击输入替换内容双击输入替换内容双击输入替换内容双击输入</a:t>
                </a:r>
                <a:endParaRPr lang="zh-CN" altLang="en-US" sz="1200" dirty="0">
                  <a:solidFill>
                    <a:srgbClr val="EED9D8"/>
                  </a:solidFill>
                  <a:latin typeface="思源黑体 CN Normal" panose="020B0400000000000000" pitchFamily="34" charset="-122"/>
                  <a:ea typeface="思源黑体 CN Normal" panose="020B0400000000000000" pitchFamily="34" charset="-122"/>
                </a:endParaRPr>
              </a:p>
            </p:txBody>
          </p:sp>
        </p:grpSp>
      </p:grpSp>
      <p:sp>
        <p:nvSpPr>
          <p:cNvPr id="34" name="Rectangle 67"/>
          <p:cNvSpPr/>
          <p:nvPr/>
        </p:nvSpPr>
        <p:spPr>
          <a:xfrm>
            <a:off x="1633441" y="4941861"/>
            <a:ext cx="8925118" cy="923330"/>
          </a:xfrm>
          <a:prstGeom prst="rect">
            <a:avLst/>
          </a:prstGeom>
        </p:spPr>
        <p:txBody>
          <a:bodyPr wrap="square">
            <a:spAutoFit/>
          </a:bodyPr>
          <a:lstStyle/>
          <a:p>
            <a:pPr algn="ctr">
              <a:lnSpc>
                <a:spcPct val="150000"/>
              </a:lnSpc>
            </a:pPr>
            <a:r>
              <a:rPr lang="zh-CN" altLang="en-US" sz="1200" dirty="0">
                <a:solidFill>
                  <a:srgbClr val="EED9D8"/>
                </a:solidFill>
                <a:latin typeface="思源黑体 CN Normal" panose="020B0400000000000000" pitchFamily="34" charset="-122"/>
                <a:ea typeface="思源黑体 CN Normal" panose="020B0400000000000000" pitchFamily="34" charset="-122"/>
                <a:cs typeface="华文黑体" pitchFamily="2" charset="-122"/>
              </a:rPr>
              <a:t>双击输入替换内容双击输入替换内容双击输入替换内容双击输入替换内容双击</a:t>
            </a:r>
            <a:r>
              <a:rPr lang="zh-CN" altLang="en-US" sz="1200" dirty="0" smtClean="0">
                <a:solidFill>
                  <a:srgbClr val="EED9D8"/>
                </a:solidFill>
                <a:latin typeface="思源黑体 CN Normal" panose="020B0400000000000000" pitchFamily="34" charset="-122"/>
                <a:ea typeface="思源黑体 CN Normal" panose="020B0400000000000000" pitchFamily="34" charset="-122"/>
                <a:cs typeface="华文黑体" pitchFamily="2" charset="-122"/>
              </a:rPr>
              <a:t>输入</a:t>
            </a:r>
            <a:endParaRPr lang="en-US" altLang="zh-CN" sz="1200" dirty="0" smtClean="0">
              <a:solidFill>
                <a:srgbClr val="EED9D8"/>
              </a:solidFill>
              <a:latin typeface="思源黑体 CN Normal" panose="020B0400000000000000" pitchFamily="34" charset="-122"/>
              <a:ea typeface="思源黑体 CN Normal" panose="020B0400000000000000" pitchFamily="34" charset="-122"/>
              <a:cs typeface="华文黑体" pitchFamily="2" charset="-122"/>
            </a:endParaRPr>
          </a:p>
          <a:p>
            <a:pPr algn="ctr">
              <a:lnSpc>
                <a:spcPct val="150000"/>
              </a:lnSpc>
            </a:pPr>
            <a:r>
              <a:rPr lang="zh-CN" altLang="en-US" sz="1200" dirty="0" smtClean="0">
                <a:solidFill>
                  <a:srgbClr val="EED9D8"/>
                </a:solidFill>
                <a:latin typeface="思源黑体 CN Normal" panose="020B0400000000000000" pitchFamily="34" charset="-122"/>
                <a:ea typeface="思源黑体 CN Normal" panose="020B0400000000000000" pitchFamily="34" charset="-122"/>
                <a:cs typeface="华文黑体" pitchFamily="2" charset="-122"/>
              </a:rPr>
              <a:t>双击输入替换内容双击输入替换内容双击输入替换内容双击输入替换内容双击输入</a:t>
            </a:r>
            <a:endParaRPr lang="zh-CN" altLang="en-US" sz="1200" dirty="0" smtClean="0">
              <a:solidFill>
                <a:srgbClr val="EED9D8"/>
              </a:solidFill>
              <a:latin typeface="思源黑体 CN Normal" panose="020B0400000000000000" pitchFamily="34" charset="-122"/>
              <a:ea typeface="思源黑体 CN Normal" panose="020B0400000000000000" pitchFamily="34" charset="-122"/>
            </a:endParaRPr>
          </a:p>
          <a:p>
            <a:pPr algn="ctr">
              <a:lnSpc>
                <a:spcPct val="150000"/>
              </a:lnSpc>
            </a:pPr>
            <a:r>
              <a:rPr lang="zh-CN" altLang="en-US" sz="1200" dirty="0" smtClean="0">
                <a:solidFill>
                  <a:srgbClr val="EED9D8"/>
                </a:solidFill>
                <a:latin typeface="思源黑体 CN Normal" panose="020B0400000000000000" pitchFamily="34" charset="-122"/>
                <a:ea typeface="思源黑体 CN Normal" panose="020B0400000000000000" pitchFamily="34" charset="-122"/>
                <a:cs typeface="华文黑体" pitchFamily="2" charset="-122"/>
              </a:rPr>
              <a:t>双击输入替换内容双击输入替换内容双击输入替换内容双击输入替换内容双击输入</a:t>
            </a:r>
            <a:endParaRPr lang="zh-CN" altLang="en-US" sz="1200" dirty="0" smtClean="0">
              <a:solidFill>
                <a:srgbClr val="EED9D8"/>
              </a:solidFill>
              <a:latin typeface="思源黑体 CN Normal" panose="020B0400000000000000" pitchFamily="34" charset="-122"/>
              <a:ea typeface="思源黑体 CN Normal" panose="020B04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randombar(horizontal)">
                                      <p:cBhvr>
                                        <p:cTn id="1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3563332" cy="6852561"/>
          </a:xfrm>
          <a:prstGeom prst="rect">
            <a:avLst/>
          </a:prstGeom>
        </p:spPr>
      </p:pic>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77098" r="17685"/>
          <a:stretch>
            <a:fillRect/>
          </a:stretch>
        </p:blipFill>
        <p:spPr>
          <a:xfrm rot="16200000">
            <a:off x="5883895" y="-5883895"/>
            <a:ext cx="424208" cy="12191999"/>
          </a:xfrm>
          <a:prstGeom prst="rect">
            <a:avLst/>
          </a:prstGeom>
        </p:spPr>
      </p:pic>
      <p:pic>
        <p:nvPicPr>
          <p:cNvPr id="7" name="图片 6"/>
          <p:cNvPicPr>
            <a:picLocks noChangeAspect="1"/>
          </p:cNvPicPr>
          <p:nvPr/>
        </p:nvPicPr>
        <p:blipFill rotWithShape="1">
          <a:blip r:embed="rId2" cstate="print">
            <a:extLst>
              <a:ext uri="{28A0092B-C50C-407E-A947-70E740481C1C}">
                <a14:useLocalDpi xmlns:a14="http://schemas.microsoft.com/office/drawing/2010/main" val="0"/>
              </a:ext>
            </a:extLst>
          </a:blip>
          <a:srcRect l="77098" r="17685"/>
          <a:stretch>
            <a:fillRect/>
          </a:stretch>
        </p:blipFill>
        <p:spPr>
          <a:xfrm rot="16200000" flipH="1" flipV="1">
            <a:off x="5883896" y="549896"/>
            <a:ext cx="424208" cy="12191999"/>
          </a:xfrm>
          <a:prstGeom prst="rect">
            <a:avLst/>
          </a:prstGeom>
        </p:spPr>
      </p:pic>
      <p:sp>
        <p:nvSpPr>
          <p:cNvPr id="4" name="矩形 3"/>
          <p:cNvSpPr/>
          <p:nvPr/>
        </p:nvSpPr>
        <p:spPr>
          <a:xfrm>
            <a:off x="5349240" y="0"/>
            <a:ext cx="4416819" cy="6858000"/>
          </a:xfrm>
          <a:prstGeom prst="rect">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5731700" y="2267930"/>
            <a:ext cx="3374515" cy="2022243"/>
            <a:chOff x="5731700" y="2267930"/>
            <a:chExt cx="3374515" cy="2022243"/>
          </a:xfrm>
        </p:grpSpPr>
        <p:grpSp>
          <p:nvGrpSpPr>
            <p:cNvPr id="3" name="组合 2"/>
            <p:cNvGrpSpPr/>
            <p:nvPr/>
          </p:nvGrpSpPr>
          <p:grpSpPr>
            <a:xfrm>
              <a:off x="5802129" y="3302624"/>
              <a:ext cx="3233660" cy="987549"/>
              <a:chOff x="5872556" y="3029246"/>
              <a:chExt cx="3233660" cy="987549"/>
            </a:xfrm>
          </p:grpSpPr>
          <p:sp>
            <p:nvSpPr>
              <p:cNvPr id="9" name="文本框 8"/>
              <p:cNvSpPr txBox="1"/>
              <p:nvPr/>
            </p:nvSpPr>
            <p:spPr>
              <a:xfrm>
                <a:off x="5872556" y="3029246"/>
                <a:ext cx="3233660" cy="584775"/>
              </a:xfrm>
              <a:prstGeom prst="rect">
                <a:avLst/>
              </a:prstGeom>
              <a:noFill/>
            </p:spPr>
            <p:txBody>
              <a:bodyPr wrap="square" rtlCol="0">
                <a:spAutoFit/>
              </a:bodyPr>
              <a:lstStyle/>
              <a:p>
                <a:pPr algn="ctr">
                  <a:defRPr/>
                </a:pPr>
                <a:r>
                  <a:rPr lang="zh-CN" altLang="en-US" sz="3200" spc="225" dirty="0">
                    <a:solidFill>
                      <a:srgbClr val="EED9D8"/>
                    </a:solidFill>
                    <a:latin typeface="思源黑体 CN Normal" panose="020B0400000000000000" pitchFamily="34" charset="-122"/>
                    <a:ea typeface="思源黑体 CN Normal" panose="020B0400000000000000" pitchFamily="34" charset="-122"/>
                    <a:cs typeface="方正黑体_GBK" panose="03000509000000000000" charset="-122"/>
                    <a:sym typeface="+mn-lt"/>
                  </a:rPr>
                  <a:t>在此输入标题</a:t>
                </a:r>
                <a:endParaRPr lang="en-US" altLang="zh-CN" sz="3200" spc="225" dirty="0">
                  <a:solidFill>
                    <a:srgbClr val="EED9D8"/>
                  </a:solidFill>
                  <a:latin typeface="思源黑体 CN Normal" panose="020B0400000000000000" pitchFamily="34" charset="-122"/>
                  <a:ea typeface="思源黑体 CN Normal" panose="020B0400000000000000" pitchFamily="34" charset="-122"/>
                  <a:cs typeface="方正黑体_GBK" panose="03000509000000000000" charset="-122"/>
                  <a:sym typeface="+mn-lt"/>
                </a:endParaRPr>
              </a:p>
            </p:txBody>
          </p:sp>
          <p:sp>
            <p:nvSpPr>
              <p:cNvPr id="10" name="文本框 9"/>
              <p:cNvSpPr txBox="1"/>
              <p:nvPr/>
            </p:nvSpPr>
            <p:spPr>
              <a:xfrm>
                <a:off x="6017957" y="3616685"/>
                <a:ext cx="2942857" cy="400110"/>
              </a:xfrm>
              <a:prstGeom prst="rect">
                <a:avLst/>
              </a:prstGeom>
              <a:noFill/>
            </p:spPr>
            <p:txBody>
              <a:bodyPr wrap="none" rtlCol="0">
                <a:spAutoFit/>
              </a:bodyPr>
              <a:lstStyle/>
              <a:p>
                <a:pPr algn="ctr">
                  <a:defRPr/>
                </a:pPr>
                <a:r>
                  <a:rPr lang="en-US" altLang="zh-CN" sz="2000" spc="263" dirty="0">
                    <a:solidFill>
                      <a:srgbClr val="EED9D8"/>
                    </a:solidFill>
                    <a:latin typeface="思源黑体 CN Normal" panose="020B0400000000000000" pitchFamily="34" charset="-122"/>
                    <a:ea typeface="思源黑体 CN Normal" panose="020B0400000000000000" pitchFamily="34" charset="-122"/>
                    <a:cs typeface="方正黑体_GBK" panose="03000509000000000000" charset="-122"/>
                    <a:sym typeface="+mn-lt"/>
                  </a:rPr>
                  <a:t>Add your text here</a:t>
                </a:r>
                <a:endParaRPr lang="en-US" altLang="zh-CN" sz="2000" spc="263" dirty="0">
                  <a:solidFill>
                    <a:srgbClr val="EED9D8"/>
                  </a:solidFill>
                  <a:latin typeface="思源黑体 CN Normal" panose="020B0400000000000000" pitchFamily="34" charset="-122"/>
                  <a:ea typeface="思源黑体 CN Normal" panose="020B0400000000000000" pitchFamily="34" charset="-122"/>
                  <a:cs typeface="方正黑体_GBK" panose="03000509000000000000" charset="-122"/>
                  <a:sym typeface="+mn-lt"/>
                </a:endParaRPr>
              </a:p>
            </p:txBody>
          </p:sp>
        </p:grpSp>
        <p:sp>
          <p:nvSpPr>
            <p:cNvPr id="11" name="文本框 10"/>
            <p:cNvSpPr txBox="1"/>
            <p:nvPr/>
          </p:nvSpPr>
          <p:spPr>
            <a:xfrm>
              <a:off x="5731700" y="2267930"/>
              <a:ext cx="3374515" cy="1015663"/>
            </a:xfrm>
            <a:prstGeom prst="rect">
              <a:avLst/>
            </a:prstGeom>
            <a:noFill/>
          </p:spPr>
          <p:txBody>
            <a:bodyPr wrap="none" rtlCol="0">
              <a:spAutoFit/>
            </a:bodyPr>
            <a:lstStyle/>
            <a:p>
              <a:pPr algn="ctr">
                <a:defRPr/>
              </a:pPr>
              <a:r>
                <a:rPr lang="en-US" altLang="zh-CN" sz="6000" b="1" spc="225" dirty="0" smtClean="0">
                  <a:solidFill>
                    <a:srgbClr val="EED9D8"/>
                  </a:solidFill>
                  <a:latin typeface="思源黑体 CN Normal" panose="020B0400000000000000" pitchFamily="34" charset="-122"/>
                  <a:ea typeface="思源黑体 CN Normal" panose="020B0400000000000000" pitchFamily="34" charset="-122"/>
                </a:rPr>
                <a:t>PART 02</a:t>
              </a:r>
              <a:endParaRPr lang="zh-CN" altLang="en-US" sz="6000" b="1" spc="225" dirty="0">
                <a:solidFill>
                  <a:srgbClr val="EED9D8"/>
                </a:solidFill>
                <a:latin typeface="思源黑体 CN Normal" panose="020B0400000000000000" pitchFamily="34" charset="-122"/>
                <a:ea typeface="思源黑体 CN Normal" panose="020B0400000000000000"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6096000" y="1321402"/>
            <a:ext cx="829412" cy="4677163"/>
            <a:chOff x="7032466" y="1236560"/>
            <a:chExt cx="829412" cy="4677163"/>
          </a:xfrm>
        </p:grpSpPr>
        <p:grpSp>
          <p:nvGrpSpPr>
            <p:cNvPr id="2" name="Group 15"/>
            <p:cNvGrpSpPr/>
            <p:nvPr/>
          </p:nvGrpSpPr>
          <p:grpSpPr>
            <a:xfrm>
              <a:off x="7049078" y="2524681"/>
              <a:ext cx="812800" cy="812800"/>
              <a:chOff x="4584700" y="2276601"/>
              <a:chExt cx="812800" cy="812800"/>
            </a:xfrm>
          </p:grpSpPr>
          <p:sp>
            <p:nvSpPr>
              <p:cNvPr id="3" name="Oval 11"/>
              <p:cNvSpPr/>
              <p:nvPr/>
            </p:nvSpPr>
            <p:spPr>
              <a:xfrm>
                <a:off x="4584700" y="2276601"/>
                <a:ext cx="812800" cy="812800"/>
              </a:xfrm>
              <a:prstGeom prst="ellipse">
                <a:avLst/>
              </a:prstGeom>
              <a:solidFill>
                <a:schemeClr val="bg1"/>
              </a:solidFill>
              <a:ln>
                <a:noFill/>
              </a:ln>
              <a:effectLst>
                <a:outerShdw blurRad="444500" sx="102000" sy="102000" algn="ctr"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endParaRPr>
              </a:p>
            </p:txBody>
          </p:sp>
          <p:sp>
            <p:nvSpPr>
              <p:cNvPr id="4" name="Oval 12"/>
              <p:cNvSpPr/>
              <p:nvPr/>
            </p:nvSpPr>
            <p:spPr>
              <a:xfrm>
                <a:off x="4736758" y="2429678"/>
                <a:ext cx="508684" cy="508684"/>
              </a:xfrm>
              <a:prstGeom prst="ellipse">
                <a:avLst/>
              </a:prstGeom>
              <a:solidFill>
                <a:srgbClr val="CC8D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75000"/>
                    </a:schemeClr>
                  </a:solidFill>
                </a:endParaRPr>
              </a:p>
            </p:txBody>
          </p:sp>
          <p:sp>
            <p:nvSpPr>
              <p:cNvPr id="5" name="Shape 2525"/>
              <p:cNvSpPr/>
              <p:nvPr/>
            </p:nvSpPr>
            <p:spPr>
              <a:xfrm>
                <a:off x="4851265" y="2543166"/>
                <a:ext cx="279669" cy="279669"/>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bg1"/>
              </a:solidFill>
              <a:ln w="12700">
                <a:miter lim="400000"/>
              </a:ln>
            </p:spPr>
            <p:txBody>
              <a:bodyPr lIns="38090" tIns="38090" rIns="38090" bIns="38090" anchor="ctr"/>
              <a:lstStyle/>
              <a:p>
                <a:pPr defTabSz="4565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chemeClr val="tx2">
                      <a:lumMod val="75000"/>
                    </a:schemeClr>
                  </a:solidFill>
                </a:endParaRPr>
              </a:p>
            </p:txBody>
          </p:sp>
        </p:grpSp>
        <p:grpSp>
          <p:nvGrpSpPr>
            <p:cNvPr id="6" name="Group 2"/>
            <p:cNvGrpSpPr/>
            <p:nvPr/>
          </p:nvGrpSpPr>
          <p:grpSpPr>
            <a:xfrm>
              <a:off x="7032466" y="1236560"/>
              <a:ext cx="812800" cy="812800"/>
              <a:chOff x="5387054" y="988480"/>
              <a:chExt cx="812800" cy="812800"/>
            </a:xfrm>
          </p:grpSpPr>
          <p:sp>
            <p:nvSpPr>
              <p:cNvPr id="7" name="Oval 7"/>
              <p:cNvSpPr/>
              <p:nvPr/>
            </p:nvSpPr>
            <p:spPr>
              <a:xfrm>
                <a:off x="5387054" y="988480"/>
                <a:ext cx="812800" cy="812800"/>
              </a:xfrm>
              <a:prstGeom prst="ellipse">
                <a:avLst/>
              </a:prstGeom>
              <a:solidFill>
                <a:schemeClr val="bg1"/>
              </a:solidFill>
              <a:ln>
                <a:noFill/>
              </a:ln>
              <a:effectLst>
                <a:outerShdw blurRad="444500" sx="102000" sy="102000" algn="ctr"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endParaRPr>
              </a:p>
            </p:txBody>
          </p:sp>
          <p:sp>
            <p:nvSpPr>
              <p:cNvPr id="8" name="Oval 8"/>
              <p:cNvSpPr/>
              <p:nvPr/>
            </p:nvSpPr>
            <p:spPr>
              <a:xfrm>
                <a:off x="5539112" y="1141557"/>
                <a:ext cx="508684" cy="508684"/>
              </a:xfrm>
              <a:prstGeom prst="ellipse">
                <a:avLst/>
              </a:prstGeom>
              <a:solidFill>
                <a:srgbClr val="1827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endParaRPr>
              </a:p>
            </p:txBody>
          </p:sp>
          <p:sp>
            <p:nvSpPr>
              <p:cNvPr id="9" name="Shape 2553"/>
              <p:cNvSpPr/>
              <p:nvPr/>
            </p:nvSpPr>
            <p:spPr>
              <a:xfrm>
                <a:off x="5653619" y="1267757"/>
                <a:ext cx="279669" cy="254245"/>
              </a:xfrm>
              <a:custGeom>
                <a:avLst/>
                <a:gdLst/>
                <a:ahLst/>
                <a:cxnLst>
                  <a:cxn ang="0">
                    <a:pos x="wd2" y="hd2"/>
                  </a:cxn>
                  <a:cxn ang="5400000">
                    <a:pos x="wd2" y="hd2"/>
                  </a:cxn>
                  <a:cxn ang="10800000">
                    <a:pos x="wd2" y="hd2"/>
                  </a:cxn>
                  <a:cxn ang="16200000">
                    <a:pos x="wd2" y="hd2"/>
                  </a:cxn>
                </a:cxnLst>
                <a:rect l="0" t="0" r="r" b="b"/>
                <a:pathLst>
                  <a:path w="21600" h="21600" extrusionOk="0">
                    <a:moveTo>
                      <a:pt x="15709" y="8100"/>
                    </a:moveTo>
                    <a:cubicBezTo>
                      <a:pt x="14896" y="8100"/>
                      <a:pt x="14236" y="8826"/>
                      <a:pt x="14236" y="9720"/>
                    </a:cubicBezTo>
                    <a:cubicBezTo>
                      <a:pt x="14236" y="10615"/>
                      <a:pt x="14896" y="11340"/>
                      <a:pt x="15709" y="11340"/>
                    </a:cubicBezTo>
                    <a:cubicBezTo>
                      <a:pt x="16522" y="11340"/>
                      <a:pt x="17182" y="10615"/>
                      <a:pt x="17182" y="9720"/>
                    </a:cubicBezTo>
                    <a:cubicBezTo>
                      <a:pt x="17182" y="8826"/>
                      <a:pt x="16522" y="8100"/>
                      <a:pt x="15709" y="8100"/>
                    </a:cubicBezTo>
                    <a:moveTo>
                      <a:pt x="10800" y="18360"/>
                    </a:moveTo>
                    <a:cubicBezTo>
                      <a:pt x="9864" y="18360"/>
                      <a:pt x="8922" y="18237"/>
                      <a:pt x="7998" y="17995"/>
                    </a:cubicBezTo>
                    <a:cubicBezTo>
                      <a:pt x="7923" y="17975"/>
                      <a:pt x="7846" y="17965"/>
                      <a:pt x="7770" y="17965"/>
                    </a:cubicBezTo>
                    <a:cubicBezTo>
                      <a:pt x="7646" y="17965"/>
                      <a:pt x="7522" y="17991"/>
                      <a:pt x="7406" y="18043"/>
                    </a:cubicBezTo>
                    <a:lnTo>
                      <a:pt x="3352" y="19826"/>
                    </a:lnTo>
                    <a:lnTo>
                      <a:pt x="4013" y="16735"/>
                    </a:lnTo>
                    <a:cubicBezTo>
                      <a:pt x="4098" y="16339"/>
                      <a:pt x="3972" y="15924"/>
                      <a:pt x="3689" y="15662"/>
                    </a:cubicBezTo>
                    <a:cubicBezTo>
                      <a:pt x="1944" y="14045"/>
                      <a:pt x="982" y="11934"/>
                      <a:pt x="982" y="9720"/>
                    </a:cubicBezTo>
                    <a:cubicBezTo>
                      <a:pt x="982" y="4956"/>
                      <a:pt x="5387" y="1080"/>
                      <a:pt x="10800" y="1080"/>
                    </a:cubicBezTo>
                    <a:cubicBezTo>
                      <a:pt x="16214" y="1080"/>
                      <a:pt x="20618" y="4956"/>
                      <a:pt x="20618" y="9720"/>
                    </a:cubicBezTo>
                    <a:cubicBezTo>
                      <a:pt x="20618" y="14484"/>
                      <a:pt x="16214" y="18360"/>
                      <a:pt x="10800" y="18360"/>
                    </a:cubicBezTo>
                    <a:moveTo>
                      <a:pt x="10800" y="0"/>
                    </a:moveTo>
                    <a:cubicBezTo>
                      <a:pt x="4835" y="0"/>
                      <a:pt x="0" y="4352"/>
                      <a:pt x="0" y="9720"/>
                    </a:cubicBezTo>
                    <a:cubicBezTo>
                      <a:pt x="0" y="12353"/>
                      <a:pt x="1168" y="14738"/>
                      <a:pt x="3057" y="16488"/>
                    </a:cubicBezTo>
                    <a:lnTo>
                      <a:pt x="1964" y="21600"/>
                    </a:lnTo>
                    <a:lnTo>
                      <a:pt x="7770" y="19046"/>
                    </a:lnTo>
                    <a:cubicBezTo>
                      <a:pt x="8732" y="19298"/>
                      <a:pt x="9747" y="19440"/>
                      <a:pt x="10800" y="19440"/>
                    </a:cubicBezTo>
                    <a:cubicBezTo>
                      <a:pt x="16765" y="19440"/>
                      <a:pt x="21600" y="15089"/>
                      <a:pt x="21600" y="9720"/>
                    </a:cubicBezTo>
                    <a:cubicBezTo>
                      <a:pt x="21600" y="4352"/>
                      <a:pt x="16765" y="0"/>
                      <a:pt x="10800" y="0"/>
                    </a:cubicBezTo>
                    <a:moveTo>
                      <a:pt x="10800" y="8100"/>
                    </a:moveTo>
                    <a:cubicBezTo>
                      <a:pt x="9987" y="8100"/>
                      <a:pt x="9327" y="8826"/>
                      <a:pt x="9327" y="9720"/>
                    </a:cubicBezTo>
                    <a:cubicBezTo>
                      <a:pt x="9327" y="10615"/>
                      <a:pt x="9987" y="11340"/>
                      <a:pt x="10800" y="11340"/>
                    </a:cubicBezTo>
                    <a:cubicBezTo>
                      <a:pt x="11613" y="11340"/>
                      <a:pt x="12273" y="10615"/>
                      <a:pt x="12273" y="9720"/>
                    </a:cubicBezTo>
                    <a:cubicBezTo>
                      <a:pt x="12273" y="8826"/>
                      <a:pt x="11613" y="8100"/>
                      <a:pt x="10800" y="8100"/>
                    </a:cubicBezTo>
                    <a:moveTo>
                      <a:pt x="5891" y="8100"/>
                    </a:moveTo>
                    <a:cubicBezTo>
                      <a:pt x="5078" y="8100"/>
                      <a:pt x="4418" y="8826"/>
                      <a:pt x="4418" y="9720"/>
                    </a:cubicBezTo>
                    <a:cubicBezTo>
                      <a:pt x="4418" y="10615"/>
                      <a:pt x="5078" y="11340"/>
                      <a:pt x="5891" y="11340"/>
                    </a:cubicBezTo>
                    <a:cubicBezTo>
                      <a:pt x="6704" y="11340"/>
                      <a:pt x="7364" y="10615"/>
                      <a:pt x="7364" y="9720"/>
                    </a:cubicBezTo>
                    <a:cubicBezTo>
                      <a:pt x="7364" y="8826"/>
                      <a:pt x="6704" y="8100"/>
                      <a:pt x="5891" y="8100"/>
                    </a:cubicBezTo>
                  </a:path>
                </a:pathLst>
              </a:custGeom>
              <a:solidFill>
                <a:schemeClr val="bg1"/>
              </a:solidFill>
              <a:ln w="12700">
                <a:miter lim="400000"/>
              </a:ln>
            </p:spPr>
            <p:txBody>
              <a:bodyPr lIns="38090" tIns="38090" rIns="38090" bIns="38090" anchor="ctr"/>
              <a:lstStyle/>
              <a:p>
                <a:pPr defTabSz="4565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chemeClr val="tx2">
                      <a:lumMod val="75000"/>
                    </a:schemeClr>
                  </a:solidFill>
                </a:endParaRPr>
              </a:p>
            </p:txBody>
          </p:sp>
        </p:grpSp>
        <p:grpSp>
          <p:nvGrpSpPr>
            <p:cNvPr id="10" name="Group 21"/>
            <p:cNvGrpSpPr/>
            <p:nvPr/>
          </p:nvGrpSpPr>
          <p:grpSpPr>
            <a:xfrm>
              <a:off x="7045726" y="3812802"/>
              <a:ext cx="812800" cy="812800"/>
              <a:chOff x="6887022" y="5589786"/>
              <a:chExt cx="812800" cy="812800"/>
            </a:xfrm>
          </p:grpSpPr>
          <p:sp>
            <p:nvSpPr>
              <p:cNvPr id="11" name="Oval 5"/>
              <p:cNvSpPr/>
              <p:nvPr/>
            </p:nvSpPr>
            <p:spPr>
              <a:xfrm>
                <a:off x="6887022" y="5589786"/>
                <a:ext cx="812800" cy="812800"/>
              </a:xfrm>
              <a:prstGeom prst="ellipse">
                <a:avLst/>
              </a:prstGeom>
              <a:solidFill>
                <a:schemeClr val="bg1"/>
              </a:solidFill>
              <a:ln>
                <a:noFill/>
              </a:ln>
              <a:effectLst>
                <a:outerShdw blurRad="444500" sx="102000" sy="102000" algn="ctr"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6"/>
              <p:cNvSpPr/>
              <p:nvPr/>
            </p:nvSpPr>
            <p:spPr>
              <a:xfrm>
                <a:off x="7039080" y="5742863"/>
                <a:ext cx="508684" cy="508684"/>
              </a:xfrm>
              <a:prstGeom prst="ellipse">
                <a:avLst/>
              </a:prstGeom>
              <a:solidFill>
                <a:srgbClr val="1827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hape 2865"/>
              <p:cNvSpPr/>
              <p:nvPr/>
            </p:nvSpPr>
            <p:spPr>
              <a:xfrm>
                <a:off x="7122771" y="5825535"/>
                <a:ext cx="341302" cy="341302"/>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3430" y="9320"/>
                    </a:moveTo>
                    <a:cubicBezTo>
                      <a:pt x="11975" y="9320"/>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0"/>
                      <a:pt x="13430" y="9320"/>
                    </a:cubicBezTo>
                    <a:moveTo>
                      <a:pt x="6873" y="14727"/>
                    </a:moveTo>
                    <a:lnTo>
                      <a:pt x="8829" y="14727"/>
                    </a:lnTo>
                    <a:lnTo>
                      <a:pt x="8829" y="9320"/>
                    </a:lnTo>
                    <a:lnTo>
                      <a:pt x="6873" y="9320"/>
                    </a:lnTo>
                    <a:cubicBezTo>
                      <a:pt x="6873" y="9320"/>
                      <a:pt x="6873" y="14727"/>
                      <a:pt x="6873" y="14727"/>
                    </a:cubicBezTo>
                    <a:close/>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solidFill>
                <a:schemeClr val="bg1"/>
              </a:solidFill>
              <a:ln w="12700">
                <a:miter lim="400000"/>
              </a:ln>
            </p:spPr>
            <p:txBody>
              <a:bodyPr lIns="38090" tIns="38090" rIns="38090" bIns="38090" anchor="ctr"/>
              <a:lstStyle/>
              <a:p>
                <a:pPr defTabSz="4565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p>
            </p:txBody>
          </p:sp>
        </p:grpSp>
        <p:grpSp>
          <p:nvGrpSpPr>
            <p:cNvPr id="14" name="Group 15"/>
            <p:cNvGrpSpPr/>
            <p:nvPr/>
          </p:nvGrpSpPr>
          <p:grpSpPr>
            <a:xfrm>
              <a:off x="7032466" y="5100923"/>
              <a:ext cx="812800" cy="812800"/>
              <a:chOff x="6074222" y="624114"/>
              <a:chExt cx="812800" cy="812800"/>
            </a:xfrm>
          </p:grpSpPr>
          <p:sp>
            <p:nvSpPr>
              <p:cNvPr id="15" name="Oval 3"/>
              <p:cNvSpPr/>
              <p:nvPr/>
            </p:nvSpPr>
            <p:spPr>
              <a:xfrm>
                <a:off x="6074222" y="624114"/>
                <a:ext cx="812800" cy="812800"/>
              </a:xfrm>
              <a:prstGeom prst="ellipse">
                <a:avLst/>
              </a:prstGeom>
              <a:solidFill>
                <a:schemeClr val="bg1"/>
              </a:solidFill>
              <a:ln>
                <a:noFill/>
              </a:ln>
              <a:effectLst>
                <a:outerShdw blurRad="444500" sx="102000" sy="102000" algn="ctr"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4"/>
              <p:cNvSpPr/>
              <p:nvPr/>
            </p:nvSpPr>
            <p:spPr>
              <a:xfrm>
                <a:off x="6226280" y="777191"/>
                <a:ext cx="508684" cy="508684"/>
              </a:xfrm>
              <a:prstGeom prst="ellipse">
                <a:avLst/>
              </a:prstGeom>
              <a:solidFill>
                <a:srgbClr val="CC8D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hape 2866"/>
              <p:cNvSpPr/>
              <p:nvPr/>
            </p:nvSpPr>
            <p:spPr>
              <a:xfrm>
                <a:off x="6309971" y="859863"/>
                <a:ext cx="341302" cy="341302"/>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1591" y="13291"/>
                    </a:moveTo>
                    <a:cubicBezTo>
                      <a:pt x="11452" y="13214"/>
                      <a:pt x="11342" y="13108"/>
                      <a:pt x="11291" y="12978"/>
                    </a:cubicBezTo>
                    <a:cubicBezTo>
                      <a:pt x="11284" y="12956"/>
                      <a:pt x="11290" y="10299"/>
                      <a:pt x="11290" y="10299"/>
                    </a:cubicBezTo>
                    <a:lnTo>
                      <a:pt x="13256" y="10299"/>
                    </a:lnTo>
                    <a:lnTo>
                      <a:pt x="13256" y="8836"/>
                    </a:lnTo>
                    <a:lnTo>
                      <a:pt x="11292" y="8836"/>
                    </a:lnTo>
                    <a:lnTo>
                      <a:pt x="11292" y="6873"/>
                    </a:lnTo>
                    <a:lnTo>
                      <a:pt x="10042" y="6879"/>
                    </a:lnTo>
                    <a:cubicBezTo>
                      <a:pt x="9988" y="7284"/>
                      <a:pt x="9891" y="7618"/>
                      <a:pt x="9750" y="7879"/>
                    </a:cubicBezTo>
                    <a:cubicBezTo>
                      <a:pt x="9608" y="8142"/>
                      <a:pt x="9420" y="8366"/>
                      <a:pt x="9187" y="8553"/>
                    </a:cubicBezTo>
                    <a:cubicBezTo>
                      <a:pt x="8953" y="8740"/>
                      <a:pt x="8672" y="8883"/>
                      <a:pt x="8344" y="8984"/>
                    </a:cubicBezTo>
                    <a:lnTo>
                      <a:pt x="8345" y="10309"/>
                    </a:lnTo>
                    <a:lnTo>
                      <a:pt x="9328" y="10299"/>
                    </a:lnTo>
                    <a:lnTo>
                      <a:pt x="9328" y="12846"/>
                    </a:lnTo>
                    <a:cubicBezTo>
                      <a:pt x="9328" y="13204"/>
                      <a:pt x="9369" y="13478"/>
                      <a:pt x="9448" y="13667"/>
                    </a:cubicBezTo>
                    <a:cubicBezTo>
                      <a:pt x="9528" y="13856"/>
                      <a:pt x="9671" y="14034"/>
                      <a:pt x="9879" y="14202"/>
                    </a:cubicBezTo>
                    <a:cubicBezTo>
                      <a:pt x="10086" y="14370"/>
                      <a:pt x="10336" y="14498"/>
                      <a:pt x="10629" y="14589"/>
                    </a:cubicBezTo>
                    <a:cubicBezTo>
                      <a:pt x="10922" y="14679"/>
                      <a:pt x="11238" y="14727"/>
                      <a:pt x="11620" y="14727"/>
                    </a:cubicBezTo>
                    <a:cubicBezTo>
                      <a:pt x="11955" y="14727"/>
                      <a:pt x="12228" y="14693"/>
                      <a:pt x="12517" y="14629"/>
                    </a:cubicBezTo>
                    <a:cubicBezTo>
                      <a:pt x="12806" y="14566"/>
                      <a:pt x="13221" y="14455"/>
                      <a:pt x="13578" y="14297"/>
                    </a:cubicBezTo>
                    <a:lnTo>
                      <a:pt x="13583" y="13091"/>
                    </a:lnTo>
                    <a:cubicBezTo>
                      <a:pt x="13165" y="13349"/>
                      <a:pt x="12648" y="13447"/>
                      <a:pt x="12225" y="13447"/>
                    </a:cubicBezTo>
                    <a:cubicBezTo>
                      <a:pt x="11987" y="13447"/>
                      <a:pt x="11776" y="13395"/>
                      <a:pt x="11591" y="13291"/>
                    </a:cubicBezTo>
                  </a:path>
                </a:pathLst>
              </a:custGeom>
              <a:solidFill>
                <a:schemeClr val="bg1"/>
              </a:solidFill>
              <a:ln w="12700">
                <a:miter lim="400000"/>
              </a:ln>
            </p:spPr>
            <p:txBody>
              <a:bodyPr lIns="38090" tIns="38090" rIns="38090" bIns="38090" anchor="ctr"/>
              <a:lstStyle/>
              <a:p>
                <a:pPr defTabSz="4565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p>
            </p:txBody>
          </p:sp>
        </p:grpSp>
      </p:grpSp>
      <p:pic>
        <p:nvPicPr>
          <p:cNvPr id="19" name="图片 1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73391" y="2314847"/>
            <a:ext cx="4920399" cy="2767724"/>
          </a:xfrm>
          <a:prstGeom prst="rect">
            <a:avLst/>
          </a:prstGeom>
        </p:spPr>
      </p:pic>
      <p:grpSp>
        <p:nvGrpSpPr>
          <p:cNvPr id="20" name="Group 65"/>
          <p:cNvGrpSpPr/>
          <p:nvPr/>
        </p:nvGrpSpPr>
        <p:grpSpPr>
          <a:xfrm>
            <a:off x="7157654" y="1233282"/>
            <a:ext cx="3890560" cy="989038"/>
            <a:chOff x="8797071" y="2517475"/>
            <a:chExt cx="2381725" cy="937871"/>
          </a:xfrm>
        </p:grpSpPr>
        <p:sp>
          <p:nvSpPr>
            <p:cNvPr id="21" name="TextBox 66"/>
            <p:cNvSpPr txBox="1"/>
            <p:nvPr/>
          </p:nvSpPr>
          <p:spPr>
            <a:xfrm>
              <a:off x="8797071" y="2517475"/>
              <a:ext cx="2381725" cy="366459"/>
            </a:xfrm>
            <a:prstGeom prst="rect">
              <a:avLst/>
            </a:prstGeom>
            <a:noFill/>
          </p:spPr>
          <p:txBody>
            <a:bodyPr wrap="square" rtlCol="0">
              <a:spAutoFit/>
            </a:bodyPr>
            <a:lstStyle/>
            <a:p>
              <a:pPr>
                <a:lnSpc>
                  <a:spcPct val="130000"/>
                </a:lnSpc>
              </a:pPr>
              <a:r>
                <a:rPr lang="zh-CN" altLang="en-US" sz="1600" b="1" dirty="0">
                  <a:solidFill>
                    <a:srgbClr val="EED9D8"/>
                  </a:solidFill>
                  <a:latin typeface="思源黑体 CN Normal" panose="020B0400000000000000" pitchFamily="34" charset="-122"/>
                  <a:ea typeface="思源黑体 CN Normal" panose="020B0400000000000000" pitchFamily="34" charset="-122"/>
                  <a:sym typeface="Arial" panose="020B0604020202020204" pitchFamily="34" charset="0"/>
                </a:rPr>
                <a:t>相关标题文字</a:t>
              </a:r>
              <a:endParaRPr lang="en-GB" sz="1600" b="1" dirty="0">
                <a:solidFill>
                  <a:srgbClr val="EED9D8"/>
                </a:solidFill>
                <a:latin typeface="思源黑体 CN Normal" panose="020B0400000000000000" pitchFamily="34" charset="-122"/>
                <a:ea typeface="思源黑体 CN Normal" panose="020B0400000000000000" pitchFamily="34" charset="-122"/>
                <a:sym typeface="Arial" panose="020B0604020202020204" pitchFamily="34" charset="0"/>
              </a:endParaRPr>
            </a:p>
          </p:txBody>
        </p:sp>
        <p:sp>
          <p:nvSpPr>
            <p:cNvPr id="22" name="Rectangle 67"/>
            <p:cNvSpPr/>
            <p:nvPr/>
          </p:nvSpPr>
          <p:spPr>
            <a:xfrm>
              <a:off x="8797071" y="2842452"/>
              <a:ext cx="2381725" cy="612894"/>
            </a:xfrm>
            <a:prstGeom prst="rect">
              <a:avLst/>
            </a:prstGeom>
          </p:spPr>
          <p:txBody>
            <a:bodyPr wrap="square">
              <a:spAutoFit/>
            </a:bodyPr>
            <a:lstStyle/>
            <a:p>
              <a:pPr>
                <a:lnSpc>
                  <a:spcPct val="150000"/>
                </a:lnSpc>
              </a:pPr>
              <a:r>
                <a:rPr lang="zh-CN" altLang="en-US" sz="1200" dirty="0">
                  <a:solidFill>
                    <a:srgbClr val="EED9D8"/>
                  </a:solidFill>
                  <a:latin typeface="思源黑体 CN Normal" panose="020B0400000000000000" pitchFamily="34" charset="-122"/>
                  <a:ea typeface="思源黑体 CN Normal" panose="020B0400000000000000" pitchFamily="34" charset="-122"/>
                  <a:cs typeface="华文黑体" pitchFamily="2" charset="-122"/>
                </a:rPr>
                <a:t>双击输入替换内容双击输入替换内容双击输入替换内容双击输入替换内容双击</a:t>
              </a:r>
              <a:r>
                <a:rPr lang="zh-CN" altLang="en-US" sz="1200" dirty="0" smtClean="0">
                  <a:solidFill>
                    <a:srgbClr val="EED9D8"/>
                  </a:solidFill>
                  <a:latin typeface="思源黑体 CN Normal" panose="020B0400000000000000" pitchFamily="34" charset="-122"/>
                  <a:ea typeface="思源黑体 CN Normal" panose="020B0400000000000000" pitchFamily="34" charset="-122"/>
                  <a:cs typeface="华文黑体" pitchFamily="2" charset="-122"/>
                </a:rPr>
                <a:t>输</a:t>
              </a:r>
              <a:r>
                <a:rPr lang="zh-CN" altLang="en-US" sz="1200" dirty="0">
                  <a:solidFill>
                    <a:srgbClr val="EED9D8"/>
                  </a:solidFill>
                  <a:latin typeface="思源黑体 CN Normal" panose="020B0400000000000000" pitchFamily="34" charset="-122"/>
                  <a:ea typeface="思源黑体 CN Normal" panose="020B0400000000000000" pitchFamily="34" charset="-122"/>
                  <a:cs typeface="华文黑体" pitchFamily="2" charset="-122"/>
                </a:rPr>
                <a:t>入</a:t>
              </a:r>
              <a:endParaRPr lang="zh-CN" altLang="en-US" sz="1200" dirty="0">
                <a:solidFill>
                  <a:srgbClr val="EED9D8"/>
                </a:solidFill>
                <a:latin typeface="思源黑体 CN Normal" panose="020B0400000000000000" pitchFamily="34" charset="-122"/>
                <a:ea typeface="思源黑体 CN Normal" panose="020B0400000000000000" pitchFamily="34" charset="-122"/>
              </a:endParaRPr>
            </a:p>
          </p:txBody>
        </p:sp>
      </p:grpSp>
      <p:grpSp>
        <p:nvGrpSpPr>
          <p:cNvPr id="23" name="Group 65"/>
          <p:cNvGrpSpPr/>
          <p:nvPr/>
        </p:nvGrpSpPr>
        <p:grpSpPr>
          <a:xfrm>
            <a:off x="7157654" y="2521403"/>
            <a:ext cx="3890560" cy="989038"/>
            <a:chOff x="8797071" y="2517475"/>
            <a:chExt cx="2381725" cy="937871"/>
          </a:xfrm>
        </p:grpSpPr>
        <p:sp>
          <p:nvSpPr>
            <p:cNvPr id="24" name="TextBox 66"/>
            <p:cNvSpPr txBox="1"/>
            <p:nvPr/>
          </p:nvSpPr>
          <p:spPr>
            <a:xfrm>
              <a:off x="8797071" y="2517475"/>
              <a:ext cx="2381725" cy="366459"/>
            </a:xfrm>
            <a:prstGeom prst="rect">
              <a:avLst/>
            </a:prstGeom>
            <a:noFill/>
          </p:spPr>
          <p:txBody>
            <a:bodyPr wrap="square" rtlCol="0">
              <a:spAutoFit/>
            </a:bodyPr>
            <a:lstStyle/>
            <a:p>
              <a:pPr>
                <a:lnSpc>
                  <a:spcPct val="130000"/>
                </a:lnSpc>
              </a:pPr>
              <a:r>
                <a:rPr lang="zh-CN" altLang="en-US" sz="1600" b="1" dirty="0">
                  <a:solidFill>
                    <a:srgbClr val="EED9D8"/>
                  </a:solidFill>
                  <a:latin typeface="思源黑体 CN Normal" panose="020B0400000000000000" pitchFamily="34" charset="-122"/>
                  <a:ea typeface="思源黑体 CN Normal" panose="020B0400000000000000" pitchFamily="34" charset="-122"/>
                  <a:sym typeface="Arial" panose="020B0604020202020204" pitchFamily="34" charset="0"/>
                </a:rPr>
                <a:t>相关标题文字</a:t>
              </a:r>
              <a:endParaRPr lang="en-GB" sz="1600" b="1" dirty="0">
                <a:solidFill>
                  <a:srgbClr val="EED9D8"/>
                </a:solidFill>
                <a:latin typeface="思源黑体 CN Normal" panose="020B0400000000000000" pitchFamily="34" charset="-122"/>
                <a:ea typeface="思源黑体 CN Normal" panose="020B0400000000000000" pitchFamily="34" charset="-122"/>
                <a:sym typeface="Arial" panose="020B0604020202020204" pitchFamily="34" charset="0"/>
              </a:endParaRPr>
            </a:p>
          </p:txBody>
        </p:sp>
        <p:sp>
          <p:nvSpPr>
            <p:cNvPr id="25" name="Rectangle 67"/>
            <p:cNvSpPr/>
            <p:nvPr/>
          </p:nvSpPr>
          <p:spPr>
            <a:xfrm>
              <a:off x="8797071" y="2842452"/>
              <a:ext cx="2381725" cy="612894"/>
            </a:xfrm>
            <a:prstGeom prst="rect">
              <a:avLst/>
            </a:prstGeom>
          </p:spPr>
          <p:txBody>
            <a:bodyPr wrap="square">
              <a:spAutoFit/>
            </a:bodyPr>
            <a:lstStyle/>
            <a:p>
              <a:pPr>
                <a:lnSpc>
                  <a:spcPct val="150000"/>
                </a:lnSpc>
              </a:pPr>
              <a:r>
                <a:rPr lang="zh-CN" altLang="en-US" sz="1200" dirty="0">
                  <a:solidFill>
                    <a:srgbClr val="EED9D8"/>
                  </a:solidFill>
                  <a:latin typeface="思源黑体 CN Normal" panose="020B0400000000000000" pitchFamily="34" charset="-122"/>
                  <a:ea typeface="思源黑体 CN Normal" panose="020B0400000000000000" pitchFamily="34" charset="-122"/>
                  <a:cs typeface="华文黑体" pitchFamily="2" charset="-122"/>
                </a:rPr>
                <a:t>双击输入替换内容双击输入替换内容双击输入替换内容双击输入替换内容双击</a:t>
              </a:r>
              <a:r>
                <a:rPr lang="zh-CN" altLang="en-US" sz="1200" dirty="0" smtClean="0">
                  <a:solidFill>
                    <a:srgbClr val="EED9D8"/>
                  </a:solidFill>
                  <a:latin typeface="思源黑体 CN Normal" panose="020B0400000000000000" pitchFamily="34" charset="-122"/>
                  <a:ea typeface="思源黑体 CN Normal" panose="020B0400000000000000" pitchFamily="34" charset="-122"/>
                  <a:cs typeface="华文黑体" pitchFamily="2" charset="-122"/>
                </a:rPr>
                <a:t>输</a:t>
              </a:r>
              <a:r>
                <a:rPr lang="zh-CN" altLang="en-US" sz="1200" dirty="0">
                  <a:solidFill>
                    <a:srgbClr val="EED9D8"/>
                  </a:solidFill>
                  <a:latin typeface="思源黑体 CN Normal" panose="020B0400000000000000" pitchFamily="34" charset="-122"/>
                  <a:ea typeface="思源黑体 CN Normal" panose="020B0400000000000000" pitchFamily="34" charset="-122"/>
                  <a:cs typeface="华文黑体" pitchFamily="2" charset="-122"/>
                </a:rPr>
                <a:t>入</a:t>
              </a:r>
              <a:endParaRPr lang="zh-CN" altLang="en-US" sz="1200" dirty="0">
                <a:solidFill>
                  <a:srgbClr val="EED9D8"/>
                </a:solidFill>
                <a:latin typeface="思源黑体 CN Normal" panose="020B0400000000000000" pitchFamily="34" charset="-122"/>
                <a:ea typeface="思源黑体 CN Normal" panose="020B0400000000000000" pitchFamily="34" charset="-122"/>
              </a:endParaRPr>
            </a:p>
          </p:txBody>
        </p:sp>
      </p:grpSp>
      <p:grpSp>
        <p:nvGrpSpPr>
          <p:cNvPr id="26" name="Group 65"/>
          <p:cNvGrpSpPr/>
          <p:nvPr/>
        </p:nvGrpSpPr>
        <p:grpSpPr>
          <a:xfrm>
            <a:off x="7157654" y="3721406"/>
            <a:ext cx="3890560" cy="989038"/>
            <a:chOff x="8797071" y="2517475"/>
            <a:chExt cx="2381725" cy="937871"/>
          </a:xfrm>
        </p:grpSpPr>
        <p:sp>
          <p:nvSpPr>
            <p:cNvPr id="27" name="TextBox 66"/>
            <p:cNvSpPr txBox="1"/>
            <p:nvPr/>
          </p:nvSpPr>
          <p:spPr>
            <a:xfrm>
              <a:off x="8797071" y="2517475"/>
              <a:ext cx="2381725" cy="366459"/>
            </a:xfrm>
            <a:prstGeom prst="rect">
              <a:avLst/>
            </a:prstGeom>
            <a:noFill/>
          </p:spPr>
          <p:txBody>
            <a:bodyPr wrap="square" rtlCol="0">
              <a:spAutoFit/>
            </a:bodyPr>
            <a:lstStyle/>
            <a:p>
              <a:pPr>
                <a:lnSpc>
                  <a:spcPct val="130000"/>
                </a:lnSpc>
              </a:pPr>
              <a:r>
                <a:rPr lang="zh-CN" altLang="en-US" sz="1600" b="1" dirty="0">
                  <a:solidFill>
                    <a:srgbClr val="EED9D8"/>
                  </a:solidFill>
                  <a:latin typeface="思源黑体 CN Normal" panose="020B0400000000000000" pitchFamily="34" charset="-122"/>
                  <a:ea typeface="思源黑体 CN Normal" panose="020B0400000000000000" pitchFamily="34" charset="-122"/>
                  <a:sym typeface="Arial" panose="020B0604020202020204" pitchFamily="34" charset="0"/>
                </a:rPr>
                <a:t>相关标题文字</a:t>
              </a:r>
              <a:endParaRPr lang="en-GB" sz="1600" b="1" dirty="0">
                <a:solidFill>
                  <a:srgbClr val="EED9D8"/>
                </a:solidFill>
                <a:latin typeface="思源黑体 CN Normal" panose="020B0400000000000000" pitchFamily="34" charset="-122"/>
                <a:ea typeface="思源黑体 CN Normal" panose="020B0400000000000000" pitchFamily="34" charset="-122"/>
                <a:sym typeface="Arial" panose="020B0604020202020204" pitchFamily="34" charset="0"/>
              </a:endParaRPr>
            </a:p>
          </p:txBody>
        </p:sp>
        <p:sp>
          <p:nvSpPr>
            <p:cNvPr id="28" name="Rectangle 67"/>
            <p:cNvSpPr/>
            <p:nvPr/>
          </p:nvSpPr>
          <p:spPr>
            <a:xfrm>
              <a:off x="8797071" y="2842452"/>
              <a:ext cx="2381725" cy="612894"/>
            </a:xfrm>
            <a:prstGeom prst="rect">
              <a:avLst/>
            </a:prstGeom>
          </p:spPr>
          <p:txBody>
            <a:bodyPr wrap="square">
              <a:spAutoFit/>
            </a:bodyPr>
            <a:lstStyle/>
            <a:p>
              <a:pPr>
                <a:lnSpc>
                  <a:spcPct val="150000"/>
                </a:lnSpc>
              </a:pPr>
              <a:r>
                <a:rPr lang="zh-CN" altLang="en-US" sz="1200" dirty="0">
                  <a:solidFill>
                    <a:srgbClr val="EED9D8"/>
                  </a:solidFill>
                  <a:latin typeface="思源黑体 CN Normal" panose="020B0400000000000000" pitchFamily="34" charset="-122"/>
                  <a:ea typeface="思源黑体 CN Normal" panose="020B0400000000000000" pitchFamily="34" charset="-122"/>
                  <a:cs typeface="华文黑体" pitchFamily="2" charset="-122"/>
                </a:rPr>
                <a:t>双击输入替换内容双击输入替换内容双击输入替换内容双击输入替换内容双击</a:t>
              </a:r>
              <a:r>
                <a:rPr lang="zh-CN" altLang="en-US" sz="1200" dirty="0" smtClean="0">
                  <a:solidFill>
                    <a:srgbClr val="EED9D8"/>
                  </a:solidFill>
                  <a:latin typeface="思源黑体 CN Normal" panose="020B0400000000000000" pitchFamily="34" charset="-122"/>
                  <a:ea typeface="思源黑体 CN Normal" panose="020B0400000000000000" pitchFamily="34" charset="-122"/>
                  <a:cs typeface="华文黑体" pitchFamily="2" charset="-122"/>
                </a:rPr>
                <a:t>输</a:t>
              </a:r>
              <a:r>
                <a:rPr lang="zh-CN" altLang="en-US" sz="1200" dirty="0">
                  <a:solidFill>
                    <a:srgbClr val="EED9D8"/>
                  </a:solidFill>
                  <a:latin typeface="思源黑体 CN Normal" panose="020B0400000000000000" pitchFamily="34" charset="-122"/>
                  <a:ea typeface="思源黑体 CN Normal" panose="020B0400000000000000" pitchFamily="34" charset="-122"/>
                  <a:cs typeface="华文黑体" pitchFamily="2" charset="-122"/>
                </a:rPr>
                <a:t>入</a:t>
              </a:r>
              <a:endParaRPr lang="zh-CN" altLang="en-US" sz="1200" dirty="0">
                <a:solidFill>
                  <a:srgbClr val="EED9D8"/>
                </a:solidFill>
                <a:latin typeface="思源黑体 CN Normal" panose="020B0400000000000000" pitchFamily="34" charset="-122"/>
                <a:ea typeface="思源黑体 CN Normal" panose="020B0400000000000000" pitchFamily="34" charset="-122"/>
              </a:endParaRPr>
            </a:p>
          </p:txBody>
        </p:sp>
      </p:grpSp>
      <p:grpSp>
        <p:nvGrpSpPr>
          <p:cNvPr id="29" name="Group 65"/>
          <p:cNvGrpSpPr/>
          <p:nvPr/>
        </p:nvGrpSpPr>
        <p:grpSpPr>
          <a:xfrm>
            <a:off x="7157654" y="5009527"/>
            <a:ext cx="3890560" cy="989038"/>
            <a:chOff x="8797071" y="2517475"/>
            <a:chExt cx="2381725" cy="937871"/>
          </a:xfrm>
        </p:grpSpPr>
        <p:sp>
          <p:nvSpPr>
            <p:cNvPr id="30" name="TextBox 66"/>
            <p:cNvSpPr txBox="1"/>
            <p:nvPr/>
          </p:nvSpPr>
          <p:spPr>
            <a:xfrm>
              <a:off x="8797071" y="2517475"/>
              <a:ext cx="2381725" cy="366459"/>
            </a:xfrm>
            <a:prstGeom prst="rect">
              <a:avLst/>
            </a:prstGeom>
            <a:noFill/>
          </p:spPr>
          <p:txBody>
            <a:bodyPr wrap="square" rtlCol="0">
              <a:spAutoFit/>
            </a:bodyPr>
            <a:lstStyle/>
            <a:p>
              <a:pPr>
                <a:lnSpc>
                  <a:spcPct val="130000"/>
                </a:lnSpc>
              </a:pPr>
              <a:r>
                <a:rPr lang="zh-CN" altLang="en-US" sz="1600" b="1" dirty="0">
                  <a:solidFill>
                    <a:srgbClr val="EED9D8"/>
                  </a:solidFill>
                  <a:latin typeface="思源黑体 CN Normal" panose="020B0400000000000000" pitchFamily="34" charset="-122"/>
                  <a:ea typeface="思源黑体 CN Normal" panose="020B0400000000000000" pitchFamily="34" charset="-122"/>
                  <a:sym typeface="Arial" panose="020B0604020202020204" pitchFamily="34" charset="0"/>
                </a:rPr>
                <a:t>相关标题文字</a:t>
              </a:r>
              <a:endParaRPr lang="en-GB" sz="1600" b="1" dirty="0">
                <a:solidFill>
                  <a:srgbClr val="EED9D8"/>
                </a:solidFill>
                <a:latin typeface="思源黑体 CN Normal" panose="020B0400000000000000" pitchFamily="34" charset="-122"/>
                <a:ea typeface="思源黑体 CN Normal" panose="020B0400000000000000" pitchFamily="34" charset="-122"/>
                <a:sym typeface="Arial" panose="020B0604020202020204" pitchFamily="34" charset="0"/>
              </a:endParaRPr>
            </a:p>
          </p:txBody>
        </p:sp>
        <p:sp>
          <p:nvSpPr>
            <p:cNvPr id="31" name="Rectangle 67"/>
            <p:cNvSpPr/>
            <p:nvPr/>
          </p:nvSpPr>
          <p:spPr>
            <a:xfrm>
              <a:off x="8797071" y="2842452"/>
              <a:ext cx="2381725" cy="612894"/>
            </a:xfrm>
            <a:prstGeom prst="rect">
              <a:avLst/>
            </a:prstGeom>
          </p:spPr>
          <p:txBody>
            <a:bodyPr wrap="square">
              <a:spAutoFit/>
            </a:bodyPr>
            <a:lstStyle/>
            <a:p>
              <a:pPr>
                <a:lnSpc>
                  <a:spcPct val="150000"/>
                </a:lnSpc>
              </a:pPr>
              <a:r>
                <a:rPr lang="zh-CN" altLang="en-US" sz="1200" dirty="0">
                  <a:solidFill>
                    <a:srgbClr val="EED9D8"/>
                  </a:solidFill>
                  <a:latin typeface="思源黑体 CN Normal" panose="020B0400000000000000" pitchFamily="34" charset="-122"/>
                  <a:ea typeface="思源黑体 CN Normal" panose="020B0400000000000000" pitchFamily="34" charset="-122"/>
                  <a:cs typeface="华文黑体" pitchFamily="2" charset="-122"/>
                </a:rPr>
                <a:t>双击输入替换内容双击输入替换内容双击输入替换内容双击输入替换内容双击</a:t>
              </a:r>
              <a:r>
                <a:rPr lang="zh-CN" altLang="en-US" sz="1200" dirty="0" smtClean="0">
                  <a:solidFill>
                    <a:srgbClr val="EED9D8"/>
                  </a:solidFill>
                  <a:latin typeface="思源黑体 CN Normal" panose="020B0400000000000000" pitchFamily="34" charset="-122"/>
                  <a:ea typeface="思源黑体 CN Normal" panose="020B0400000000000000" pitchFamily="34" charset="-122"/>
                  <a:cs typeface="华文黑体" pitchFamily="2" charset="-122"/>
                </a:rPr>
                <a:t>输</a:t>
              </a:r>
              <a:r>
                <a:rPr lang="zh-CN" altLang="en-US" sz="1200" dirty="0">
                  <a:solidFill>
                    <a:srgbClr val="EED9D8"/>
                  </a:solidFill>
                  <a:latin typeface="思源黑体 CN Normal" panose="020B0400000000000000" pitchFamily="34" charset="-122"/>
                  <a:ea typeface="思源黑体 CN Normal" panose="020B0400000000000000" pitchFamily="34" charset="-122"/>
                  <a:cs typeface="华文黑体" pitchFamily="2" charset="-122"/>
                </a:rPr>
                <a:t>入</a:t>
              </a:r>
              <a:endParaRPr lang="zh-CN" altLang="en-US" sz="1200" dirty="0">
                <a:solidFill>
                  <a:srgbClr val="EED9D8"/>
                </a:solidFill>
                <a:latin typeface="思源黑体 CN Normal" panose="020B0400000000000000" pitchFamily="34" charset="-122"/>
                <a:ea typeface="思源黑体 CN Normal" panose="020B0400000000000000"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up)">
                                      <p:cBhvr>
                                        <p:cTn id="11" dur="500"/>
                                        <p:tgtEl>
                                          <p:spTgt spid="1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500"/>
                                        <p:tgtEl>
                                          <p:spTgt spid="20"/>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500"/>
                                        <p:tgtEl>
                                          <p:spTgt spid="23"/>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500"/>
                                        <p:tgtEl>
                                          <p:spTgt spid="26"/>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好客模板www.haoke.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2856</Words>
  <Application>WPS 演示</Application>
  <PresentationFormat>宽屏</PresentationFormat>
  <Paragraphs>315</Paragraphs>
  <Slides>23</Slides>
  <Notes>24</Notes>
  <HiddenSlides>0</HiddenSlides>
  <MMClips>0</MMClips>
  <ScaleCrop>false</ScaleCrop>
  <HeadingPairs>
    <vt:vector size="6" baseType="variant">
      <vt:variant>
        <vt:lpstr>已用的字体</vt:lpstr>
      </vt:variant>
      <vt:variant>
        <vt:i4>24</vt:i4>
      </vt:variant>
      <vt:variant>
        <vt:lpstr>主题</vt:lpstr>
      </vt:variant>
      <vt:variant>
        <vt:i4>1</vt:i4>
      </vt:variant>
      <vt:variant>
        <vt:lpstr>幻灯片标题</vt:lpstr>
      </vt:variant>
      <vt:variant>
        <vt:i4>23</vt:i4>
      </vt:variant>
    </vt:vector>
  </HeadingPairs>
  <TitlesOfParts>
    <vt:vector size="48" baseType="lpstr">
      <vt:lpstr>Arial</vt:lpstr>
      <vt:lpstr>宋体</vt:lpstr>
      <vt:lpstr>Wingdings</vt:lpstr>
      <vt:lpstr>字魂36号-正文宋楷</vt:lpstr>
      <vt:lpstr>思源黑体 CN Normal</vt:lpstr>
      <vt:lpstr>黑体</vt:lpstr>
      <vt:lpstr>方正黑体_GBK</vt:lpstr>
      <vt:lpstr>华文黑体</vt:lpstr>
      <vt:lpstr>造字工房悦黑（非商用）常规体</vt:lpstr>
      <vt:lpstr>方正姚体</vt:lpstr>
      <vt:lpstr>Montserrat Light</vt:lpstr>
      <vt:lpstr>Calibri</vt:lpstr>
      <vt:lpstr>Montserrat Bold</vt:lpstr>
      <vt:lpstr>Gill Sans</vt:lpstr>
      <vt:lpstr>Arial</vt:lpstr>
      <vt:lpstr>微软雅黑</vt:lpstr>
      <vt:lpstr>Calibri Light</vt:lpstr>
      <vt:lpstr>Montserrat</vt:lpstr>
      <vt:lpstr>Hilda Sonnenschein</vt:lpstr>
      <vt:lpstr>Arial Unicode MS</vt:lpstr>
      <vt:lpstr>汉仪铸字超然体W</vt:lpstr>
      <vt:lpstr>楷体_GB2312</vt:lpstr>
      <vt:lpstr>楷体</vt:lpstr>
      <vt:lpstr>锐字锐线怒放黑简1.0</vt:lpstr>
      <vt:lpstr>好客模板www.haoke.com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一颗苹果</cp:lastModifiedBy>
  <cp:revision>3</cp:revision>
  <dcterms:created xsi:type="dcterms:W3CDTF">2019-04-23T08:26:00Z</dcterms:created>
  <dcterms:modified xsi:type="dcterms:W3CDTF">2021-09-07T01:49:56Z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2052-11.1.0.10463</vt:lpwstr>
  </property>
  <property fmtid="{D5CDD505-2E9C-101B-9397-08002B2CF9AE}" pid="3" name="ICV">
    <vt:lpwstr>7AC8C8612A0341E3BAABA7F1E001D2D6</vt:lpwstr>
  </property>
</Properties>
</file>