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3588" r:id="rId3"/>
    <p:sldId id="3595" r:id="rId5"/>
    <p:sldId id="3596" r:id="rId6"/>
    <p:sldId id="3575" r:id="rId7"/>
    <p:sldId id="267" r:id="rId8"/>
    <p:sldId id="289" r:id="rId9"/>
    <p:sldId id="3576" r:id="rId10"/>
    <p:sldId id="3585" r:id="rId11"/>
    <p:sldId id="3597" r:id="rId12"/>
    <p:sldId id="288" r:id="rId13"/>
    <p:sldId id="3584" r:id="rId14"/>
    <p:sldId id="281" r:id="rId15"/>
    <p:sldId id="3581" r:id="rId16"/>
    <p:sldId id="3599" r:id="rId17"/>
    <p:sldId id="282" r:id="rId18"/>
    <p:sldId id="3602" r:id="rId19"/>
    <p:sldId id="3582" r:id="rId20"/>
    <p:sldId id="3578" r:id="rId21"/>
    <p:sldId id="3598" r:id="rId22"/>
    <p:sldId id="3577" r:id="rId23"/>
    <p:sldId id="257" r:id="rId24"/>
    <p:sldId id="3601" r:id="rId25"/>
    <p:sldId id="3574" r:id="rId26"/>
    <p:sldId id="360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2445"/>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660"/>
  </p:normalViewPr>
  <p:slideViewPr>
    <p:cSldViewPr snapToGrid="0">
      <p:cViewPr varScale="1">
        <p:scale>
          <a:sx n="69" d="100"/>
          <a:sy n="69" d="100"/>
        </p:scale>
        <p:origin x="654" y="6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4F1D3-DFE2-4F33-9599-126F4DC91EF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9F046-D5E6-47D3-B3D3-30FD7EFC8BA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CDB860D-56C1-4361-9B5F-A1AE2BF324F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a:t>06416dee-8f69-4136-bf3a-7882fe5c1757</a:t>
            </a:r>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988F99-6D45-48B4-A690-9706AA3BE21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A15C4D-9B8B-4C17-ABD7-30D898346C6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988F99-6D45-48B4-A690-9706AA3BE21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51316C-3D54-439B-9175-227A00B8C09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A15C4D-9B8B-4C17-ABD7-30D898346C6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623A47-0376-4CD7-85E8-3B16E5E28F6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623A47-0376-4CD7-85E8-3B16E5E28F6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887BF3-D356-4F05-806B-2524C10B31F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ee 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1CDECF7-8A34-4A8A-9687-809EE2E4DE4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229CCD-29EC-4F8D-9F84-4C0D6C4EFA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DECF7-8A34-4A8A-9687-809EE2E4DE4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29CCD-29EC-4F8D-9F84-4C0D6C4EFA6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image" Target="../media/image9.jpe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2.png"/><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tags" Target="../tags/tag7.xml"/><Relationship Id="rId4" Type="http://schemas.openxmlformats.org/officeDocument/2006/relationships/image" Target="../media/image2.png"/><Relationship Id="rId3" Type="http://schemas.openxmlformats.org/officeDocument/2006/relationships/image" Target="../media/image8.png"/><Relationship Id="rId2" Type="http://schemas.microsoft.com/office/2007/relationships/media" Target="../media/audio1.wav"/><Relationship Id="rId1"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8313"/>
            <a:ext cx="12222024" cy="10108884"/>
          </a:xfrm>
          <a:prstGeom prst="rect">
            <a:avLst/>
          </a:prstGeom>
        </p:spPr>
      </p:pic>
      <p:sp>
        <p:nvSpPr>
          <p:cNvPr id="18" name="矩形 17"/>
          <p:cNvSpPr/>
          <p:nvPr/>
        </p:nvSpPr>
        <p:spPr>
          <a:xfrm>
            <a:off x="14605" y="-569689"/>
            <a:ext cx="12192000" cy="86877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51785" y="3038355"/>
            <a:ext cx="7810044" cy="1198880"/>
          </a:xfrm>
          <a:prstGeom prst="rect">
            <a:avLst/>
          </a:prstGeom>
          <a:noFill/>
        </p:spPr>
        <p:txBody>
          <a:bodyPr wrap="square" rtlCol="0">
            <a:spAutoFit/>
            <a:scene3d>
              <a:camera prst="orthographicFront"/>
              <a:lightRig rig="threePt" dir="t">
                <a:rot lat="0" lon="0" rev="0"/>
              </a:lightRig>
            </a:scene3d>
            <a:sp3d contourW="12700"/>
          </a:bodyPr>
          <a:lstStyle>
            <a:defPPr>
              <a:defRPr lang="zh-CN"/>
            </a:defPPr>
            <a:lvl1pPr algn="dist">
              <a:defRPr sz="9600"/>
            </a:lvl1p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7200" b="1" dirty="0">
                <a:solidFill>
                  <a:schemeClr val="bg1"/>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商务通用</a:t>
            </a:r>
            <a:r>
              <a:rPr lang="en-US" altLang="zh-CN" sz="7200" b="1" dirty="0">
                <a:solidFill>
                  <a:schemeClr val="bg1"/>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PPT</a:t>
            </a:r>
            <a:r>
              <a:rPr lang="zh-CN" altLang="en-US" sz="7200" b="1" dirty="0">
                <a:solidFill>
                  <a:schemeClr val="bg1"/>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模板</a:t>
            </a:r>
            <a:endParaRPr lang="zh-CN" altLang="en-US" sz="7200" b="1" dirty="0">
              <a:solidFill>
                <a:schemeClr val="bg1"/>
              </a:solidFill>
              <a:latin typeface="思源黑体 CN Medium" panose="020B0600000000000000" pitchFamily="34" charset="-122"/>
              <a:ea typeface="思源黑体 CN Medium" panose="020B0600000000000000" pitchFamily="34" charset="-122"/>
              <a:cs typeface="+mn-ea"/>
              <a:sym typeface="Arial" panose="020B0604020202020204" pitchFamily="34" charset="0"/>
            </a:endParaRPr>
          </a:p>
        </p:txBody>
      </p:sp>
      <p:sp>
        <p:nvSpPr>
          <p:cNvPr id="10" name="文本框 9"/>
          <p:cNvSpPr txBox="1"/>
          <p:nvPr/>
        </p:nvSpPr>
        <p:spPr>
          <a:xfrm>
            <a:off x="789780" y="1838026"/>
            <a:ext cx="9515363" cy="1200329"/>
          </a:xfrm>
          <a:prstGeom prst="rect">
            <a:avLst/>
          </a:prstGeom>
          <a:noFill/>
        </p:spPr>
        <p:txBody>
          <a:bodyPr wrap="square" rtlCol="0">
            <a:spAutoFit/>
          </a:bodyPr>
          <a:lstStyle/>
          <a:p>
            <a:pPr algn="just"/>
            <a:r>
              <a:rPr lang="en-US" altLang="zh-CN" sz="7200" b="1" dirty="0" smtClean="0">
                <a:solidFill>
                  <a:schemeClr val="bg1"/>
                </a:solidFill>
                <a:latin typeface="思源黑体 CN Medium" panose="020B0600000000000000" pitchFamily="34" charset="-122"/>
                <a:ea typeface="思源黑体 CN Medium" panose="020B0600000000000000" pitchFamily="34" charset="-122"/>
                <a:cs typeface="+mn-ea"/>
                <a:sym typeface="+mn-lt"/>
              </a:rPr>
              <a:t>BUSINESS</a:t>
            </a:r>
            <a:endParaRPr lang="zh-CN" altLang="en-US" sz="7200" b="1"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12" name="PA-矩形 4"/>
          <p:cNvSpPr/>
          <p:nvPr>
            <p:custDataLst>
              <p:tags r:id="rId2"/>
            </p:custDataLst>
          </p:nvPr>
        </p:nvSpPr>
        <p:spPr>
          <a:xfrm>
            <a:off x="687689" y="4382877"/>
            <a:ext cx="3656542" cy="583565"/>
          </a:xfrm>
          <a:prstGeom prst="rect">
            <a:avLst/>
          </a:prstGeom>
          <a:noFill/>
        </p:spPr>
        <p:txBody>
          <a:bodyPr wrap="square" anchor="ctr">
            <a:spAutoFit/>
          </a:bodyPr>
          <a:lstStyle/>
          <a:p>
            <a:pPr algn="ctr"/>
            <a:r>
              <a:rPr lang="zh-CN" altLang="en-US" sz="1600" dirty="0">
                <a:solidFill>
                  <a:schemeClr val="bg1"/>
                </a:solidFill>
                <a:latin typeface="思源黑体 CN Light" panose="020B0300000000000000" pitchFamily="34" charset="-122"/>
                <a:ea typeface="思源黑体 CN Light" panose="020B0300000000000000" pitchFamily="34" charset="-122"/>
              </a:rPr>
              <a:t>演讲人</a:t>
            </a:r>
            <a:r>
              <a:rPr lang="zh-CN" altLang="en-US" sz="1600" dirty="0" smtClean="0">
                <a:solidFill>
                  <a:schemeClr val="bg1"/>
                </a:solidFill>
                <a:latin typeface="思源黑体 CN Light" panose="020B0300000000000000" pitchFamily="34" charset="-122"/>
                <a:ea typeface="思源黑体 CN Light" panose="020B0300000000000000" pitchFamily="34" charset="-122"/>
              </a:rPr>
              <a:t>：好客模板      </a:t>
            </a:r>
            <a:r>
              <a:rPr lang="zh-CN" altLang="en-US" sz="1600" dirty="0">
                <a:solidFill>
                  <a:schemeClr val="bg1"/>
                </a:solidFill>
                <a:latin typeface="思源黑体 CN Light" panose="020B0300000000000000" pitchFamily="34" charset="-122"/>
                <a:ea typeface="思源黑体 CN Light" panose="020B0300000000000000" pitchFamily="34" charset="-122"/>
              </a:rPr>
              <a:t>演讲时间</a:t>
            </a:r>
            <a:r>
              <a:rPr lang="zh-CN" altLang="en-US" sz="1600" dirty="0" smtClean="0">
                <a:solidFill>
                  <a:schemeClr val="bg1"/>
                </a:solidFill>
                <a:latin typeface="思源黑体 CN Light" panose="020B0300000000000000" pitchFamily="34" charset="-122"/>
                <a:ea typeface="思源黑体 CN Light" panose="020B0300000000000000" pitchFamily="34" charset="-122"/>
              </a:rPr>
              <a:t>：</a:t>
            </a:r>
            <a:r>
              <a:rPr lang="en-US" altLang="zh-CN" sz="1600" dirty="0" smtClean="0">
                <a:solidFill>
                  <a:schemeClr val="bg1"/>
                </a:solidFill>
                <a:latin typeface="思源黑体 CN Light" panose="020B0300000000000000" pitchFamily="34" charset="-122"/>
                <a:ea typeface="思源黑体 CN Light" panose="020B0300000000000000" pitchFamily="34" charset="-122"/>
              </a:rPr>
              <a:t>XXXX.XX.XX</a:t>
            </a:r>
            <a:endParaRPr lang="zh-CN" altLang="en-US" sz="1600" dirty="0">
              <a:solidFill>
                <a:schemeClr val="bg1"/>
              </a:solidFill>
              <a:latin typeface="思源黑体 CN Light" panose="020B0300000000000000" pitchFamily="34" charset="-122"/>
              <a:ea typeface="思源黑体 CN Light" panose="020B0300000000000000" pitchFamily="34" charset="-122"/>
            </a:endParaRPr>
          </a:p>
        </p:txBody>
      </p:sp>
      <p:cxnSp>
        <p:nvCxnSpPr>
          <p:cNvPr id="14" name="直接连接符 13"/>
          <p:cNvCxnSpPr/>
          <p:nvPr/>
        </p:nvCxnSpPr>
        <p:spPr>
          <a:xfrm flipH="1">
            <a:off x="11033862" y="1432624"/>
            <a:ext cx="14514" cy="39808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73119" y="1373022"/>
            <a:ext cx="1731248" cy="3980887"/>
            <a:chOff x="373119" y="1373022"/>
            <a:chExt cx="1731248" cy="3980887"/>
          </a:xfrm>
        </p:grpSpPr>
        <p:cxnSp>
          <p:nvCxnSpPr>
            <p:cNvPr id="13" name="直接连接符 12"/>
            <p:cNvCxnSpPr/>
            <p:nvPr/>
          </p:nvCxnSpPr>
          <p:spPr>
            <a:xfrm flipH="1">
              <a:off x="387633" y="1373022"/>
              <a:ext cx="14514" cy="39808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80376" y="1402050"/>
              <a:ext cx="17239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73119" y="5324880"/>
              <a:ext cx="17239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p:tgtEl>
                                          <p:spTgt spid="10"/>
                                        </p:tgtEl>
                                        <p:attrNameLst>
                                          <p:attrName>ppt_y</p:attrName>
                                        </p:attrNameLst>
                                      </p:cBhvr>
                                      <p:tavLst>
                                        <p:tav tm="0">
                                          <p:val>
                                            <p:strVal val="#ppt_y-#ppt_h*1.125000"/>
                                          </p:val>
                                        </p:tav>
                                        <p:tav tm="100000">
                                          <p:val>
                                            <p:strVal val="#ppt_y"/>
                                          </p:val>
                                        </p:tav>
                                      </p:tavLst>
                                    </p:anim>
                                    <p:animEffect transition="in" filter="wipe(down)">
                                      <p:cBhvr>
                                        <p:cTn id="17" dur="500"/>
                                        <p:tgtEl>
                                          <p:spTgt spid="10"/>
                                        </p:tgtEl>
                                      </p:cBhvr>
                                    </p:animEffect>
                                  </p:childTnLst>
                                </p:cTn>
                              </p:par>
                            </p:childTnLst>
                          </p:cTn>
                        </p:par>
                        <p:par>
                          <p:cTn id="18" fill="hold">
                            <p:stCondLst>
                              <p:cond delay="1000"/>
                            </p:stCondLst>
                            <p:childTnLst>
                              <p:par>
                                <p:cTn id="19" presetID="1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down)">
                                      <p:cBhvr>
                                        <p:cTn id="22" dur="500"/>
                                        <p:tgtEl>
                                          <p:spTgt spid="9"/>
                                        </p:tgtEl>
                                      </p:cBhvr>
                                    </p:animEffect>
                                  </p:childTnLst>
                                </p:cTn>
                              </p:par>
                            </p:childTnLst>
                          </p:cTn>
                        </p:par>
                        <p:par>
                          <p:cTn id="23" fill="hold">
                            <p:stCondLst>
                              <p:cond delay="1500"/>
                            </p:stCondLst>
                            <p:childTnLst>
                              <p:par>
                                <p:cTn id="24" presetID="16" presetClass="entr" presetSubtype="37"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p:nvPr/>
        </p:nvSpPr>
        <p:spPr>
          <a:xfrm flipH="1">
            <a:off x="1982227" y="5280388"/>
            <a:ext cx="4614492" cy="796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9" tIns="45698" rIns="91399" bIns="45698" rtlCol="0" anchor="ctr"/>
          <a:lstStyle/>
          <a:p>
            <a:pPr algn="ctr"/>
            <a:endParaRPr lang="en-US" sz="1600" dirty="0">
              <a:latin typeface="FZHei-B01S" panose="02010601030101010101" pitchFamily="2" charset="-122"/>
              <a:ea typeface="FZHei-B01S" panose="02010601030101010101" pitchFamily="2" charset="-122"/>
              <a:sym typeface="FZHei-B01S" panose="02010601030101010101" pitchFamily="2" charset="-122"/>
            </a:endParaRPr>
          </a:p>
        </p:txBody>
      </p:sp>
      <p:grpSp>
        <p:nvGrpSpPr>
          <p:cNvPr id="14" name="组合 13"/>
          <p:cNvGrpSpPr/>
          <p:nvPr/>
        </p:nvGrpSpPr>
        <p:grpSpPr>
          <a:xfrm>
            <a:off x="7269260" y="2511670"/>
            <a:ext cx="446538" cy="3337197"/>
            <a:chOff x="1206500" y="2200140"/>
            <a:chExt cx="535790" cy="4004220"/>
          </a:xfrm>
          <a:blipFill>
            <a:blip r:embed="rId1"/>
            <a:stretch>
              <a:fillRect/>
            </a:stretch>
          </a:blipFill>
        </p:grpSpPr>
        <p:sp>
          <p:nvSpPr>
            <p:cNvPr id="19" name="椭圆 18"/>
            <p:cNvSpPr/>
            <p:nvPr/>
          </p:nvSpPr>
          <p:spPr>
            <a:xfrm>
              <a:off x="1206500" y="220014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Hei-B01S" panose="02010601030101010101" pitchFamily="2" charset="-122"/>
                <a:ea typeface="FZHei-B01S" panose="02010601030101010101" pitchFamily="2" charset="-122"/>
                <a:sym typeface="FZHei-B01S" panose="02010601030101010101" pitchFamily="2" charset="-122"/>
              </a:endParaRPr>
            </a:p>
          </p:txBody>
        </p:sp>
        <p:sp>
          <p:nvSpPr>
            <p:cNvPr id="20" name="椭圆 19"/>
            <p:cNvSpPr/>
            <p:nvPr/>
          </p:nvSpPr>
          <p:spPr>
            <a:xfrm>
              <a:off x="1208890" y="3302694"/>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1" name="椭圆 20"/>
            <p:cNvSpPr/>
            <p:nvPr/>
          </p:nvSpPr>
          <p:spPr>
            <a:xfrm>
              <a:off x="1208890" y="4525828"/>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22" name="椭圆 21"/>
            <p:cNvSpPr/>
            <p:nvPr/>
          </p:nvSpPr>
          <p:spPr>
            <a:xfrm>
              <a:off x="1206500" y="5670960"/>
              <a:ext cx="533400"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sp>
        <p:nvSpPr>
          <p:cNvPr id="33" name="TextBox 23"/>
          <p:cNvSpPr txBox="1"/>
          <p:nvPr/>
        </p:nvSpPr>
        <p:spPr>
          <a:xfrm>
            <a:off x="7983848" y="2752109"/>
            <a:ext cx="3972239" cy="607695"/>
          </a:xfrm>
          <a:prstGeom prst="rect">
            <a:avLst/>
          </a:prstGeom>
          <a:noFill/>
        </p:spPr>
        <p:txBody>
          <a:bodyPr wrap="square" rtlCol="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4" name="TextBox 24"/>
          <p:cNvSpPr txBox="1"/>
          <p:nvPr/>
        </p:nvSpPr>
        <p:spPr>
          <a:xfrm>
            <a:off x="7983848" y="2431226"/>
            <a:ext cx="1330207" cy="338432"/>
          </a:xfrm>
          <a:prstGeom prst="rect">
            <a:avLst/>
          </a:prstGeom>
          <a:noFill/>
        </p:spPr>
        <p:txBody>
          <a:bodyPr wrap="square" rtlCol="0">
            <a:spAutoFit/>
          </a:bodyPr>
          <a:lstStyle/>
          <a:p>
            <a:r>
              <a:rPr lang="zh-CN" altLang="en-US" sz="1600" b="1"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小标题</a:t>
            </a:r>
            <a:endParaRPr lang="zh-CN" altLang="en-US" sz="1600" b="1"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5" name="TextBox 23"/>
          <p:cNvSpPr txBox="1"/>
          <p:nvPr/>
        </p:nvSpPr>
        <p:spPr>
          <a:xfrm>
            <a:off x="7983848" y="3582227"/>
            <a:ext cx="3972239" cy="607695"/>
          </a:xfrm>
          <a:prstGeom prst="rect">
            <a:avLst/>
          </a:prstGeom>
          <a:noFill/>
        </p:spPr>
        <p:txBody>
          <a:bodyPr wrap="square" rtlCol="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7" name="TextBox 23"/>
          <p:cNvSpPr txBox="1"/>
          <p:nvPr/>
        </p:nvSpPr>
        <p:spPr>
          <a:xfrm>
            <a:off x="7870057" y="4679506"/>
            <a:ext cx="3972239" cy="607695"/>
          </a:xfrm>
          <a:prstGeom prst="rect">
            <a:avLst/>
          </a:prstGeom>
          <a:noFill/>
        </p:spPr>
        <p:txBody>
          <a:bodyPr wrap="square" rtlCol="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8" name="TextBox 24"/>
          <p:cNvSpPr txBox="1"/>
          <p:nvPr/>
        </p:nvSpPr>
        <p:spPr>
          <a:xfrm>
            <a:off x="7870057" y="4415772"/>
            <a:ext cx="1330207" cy="338432"/>
          </a:xfrm>
          <a:prstGeom prst="rect">
            <a:avLst/>
          </a:prstGeom>
          <a:noFill/>
        </p:spPr>
        <p:txBody>
          <a:bodyPr wrap="square" rtlCol="0">
            <a:spAutoFit/>
          </a:bodyPr>
          <a:lstStyle/>
          <a:p>
            <a:r>
              <a:rPr lang="zh-CN" altLang="en-US" sz="1600" b="1"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小标题</a:t>
            </a:r>
            <a:endParaRPr lang="zh-CN" altLang="en-US" sz="1600" b="1"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39" name="TextBox 23"/>
          <p:cNvSpPr txBox="1"/>
          <p:nvPr/>
        </p:nvSpPr>
        <p:spPr>
          <a:xfrm>
            <a:off x="7870057" y="5566773"/>
            <a:ext cx="3972239" cy="866140"/>
          </a:xfrm>
          <a:prstGeom prst="rect">
            <a:avLst/>
          </a:prstGeom>
          <a:noFill/>
        </p:spPr>
        <p:txBody>
          <a:bodyPr wrap="square" rtlCol="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点击输入文章点击输入文章点击输入文章点击输入文章点击输入文章点击输入文章点击输入文章替换内容</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41" name="TextBox 23"/>
          <p:cNvSpPr txBox="1"/>
          <p:nvPr/>
        </p:nvSpPr>
        <p:spPr>
          <a:xfrm>
            <a:off x="2303529" y="5393439"/>
            <a:ext cx="3972239" cy="607695"/>
          </a:xfrm>
          <a:prstGeom prst="rect">
            <a:avLst/>
          </a:prstGeom>
          <a:noFill/>
        </p:spPr>
        <p:txBody>
          <a:bodyPr wrap="square" rtlCol="0">
            <a:spAutoFit/>
          </a:bodyPr>
          <a:lstStyle/>
          <a:p>
            <a:pPr>
              <a:lnSpc>
                <a:spcPct val="120000"/>
              </a:lnSpc>
            </a:pPr>
            <a:r>
              <a:rPr lang="zh-CN" altLang="en-US" sz="14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a:t>
            </a:r>
            <a:endParaRPr lang="en-US" altLang="zh-CN" sz="14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7"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18" name="文本框 17"/>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pic>
        <p:nvPicPr>
          <p:cNvPr id="23" name="图片 2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60439" y="2347638"/>
            <a:ext cx="4875606" cy="2742528"/>
          </a:xfrm>
          <a:prstGeom prst="rect">
            <a:avLst/>
          </a:prstGeom>
        </p:spPr>
      </p:pic>
      <p:sp>
        <p:nvSpPr>
          <p:cNvPr id="24" name="矩形 23"/>
          <p:cNvSpPr/>
          <p:nvPr/>
        </p:nvSpPr>
        <p:spPr>
          <a:xfrm>
            <a:off x="1851670" y="2347638"/>
            <a:ext cx="5042616" cy="274252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up)">
                                      <p:cBhvr>
                                        <p:cTn id="14" dur="500"/>
                                        <p:tgtEl>
                                          <p:spTgt spid="33"/>
                                        </p:tgtEl>
                                      </p:cBhvr>
                                    </p:animEffect>
                                  </p:childTnLst>
                                </p:cTn>
                              </p:par>
                            </p:childTnLst>
                          </p:cTn>
                        </p:par>
                        <p:par>
                          <p:cTn id="15" fill="hold">
                            <p:stCondLst>
                              <p:cond delay="1500"/>
                            </p:stCondLst>
                            <p:childTnLst>
                              <p:par>
                                <p:cTn id="16" presetID="12" presetClass="entr" presetSubtype="1"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ppt_y</p:attrName>
                                        </p:attrNameLst>
                                      </p:cBhvr>
                                      <p:tavLst>
                                        <p:tav tm="0">
                                          <p:val>
                                            <p:strVal val="#ppt_y-#ppt_h*1.125000"/>
                                          </p:val>
                                        </p:tav>
                                        <p:tav tm="100000">
                                          <p:val>
                                            <p:strVal val="#ppt_y"/>
                                          </p:val>
                                        </p:tav>
                                      </p:tavLst>
                                    </p:anim>
                                    <p:animEffect transition="in" filter="wipe(down)">
                                      <p:cBhvr>
                                        <p:cTn id="19" dur="500"/>
                                        <p:tgtEl>
                                          <p:spTgt spid="34"/>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p:tgtEl>
                                          <p:spTgt spid="35"/>
                                        </p:tgtEl>
                                        <p:attrNameLst>
                                          <p:attrName>ppt_y</p:attrName>
                                        </p:attrNameLst>
                                      </p:cBhvr>
                                      <p:tavLst>
                                        <p:tav tm="0">
                                          <p:val>
                                            <p:strVal val="#ppt_y+#ppt_h*1.125000"/>
                                          </p:val>
                                        </p:tav>
                                        <p:tav tm="100000">
                                          <p:val>
                                            <p:strVal val="#ppt_y"/>
                                          </p:val>
                                        </p:tav>
                                      </p:tavLst>
                                    </p:anim>
                                    <p:animEffect transition="in" filter="wipe(up)">
                                      <p:cBhvr>
                                        <p:cTn id="24" dur="500"/>
                                        <p:tgtEl>
                                          <p:spTgt spid="35"/>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p:tgtEl>
                                          <p:spTgt spid="37"/>
                                        </p:tgtEl>
                                        <p:attrNameLst>
                                          <p:attrName>ppt_y</p:attrName>
                                        </p:attrNameLst>
                                      </p:cBhvr>
                                      <p:tavLst>
                                        <p:tav tm="0">
                                          <p:val>
                                            <p:strVal val="#ppt_y+#ppt_h*1.125000"/>
                                          </p:val>
                                        </p:tav>
                                        <p:tav tm="100000">
                                          <p:val>
                                            <p:strVal val="#ppt_y"/>
                                          </p:val>
                                        </p:tav>
                                      </p:tavLst>
                                    </p:anim>
                                    <p:animEffect transition="in" filter="wipe(up)">
                                      <p:cBhvr>
                                        <p:cTn id="29" dur="500"/>
                                        <p:tgtEl>
                                          <p:spTgt spid="37"/>
                                        </p:tgtEl>
                                      </p:cBhvr>
                                    </p:animEffect>
                                  </p:childTnLst>
                                </p:cTn>
                              </p:par>
                            </p:childTnLst>
                          </p:cTn>
                        </p:par>
                        <p:par>
                          <p:cTn id="30" fill="hold">
                            <p:stCondLst>
                              <p:cond delay="3000"/>
                            </p:stCondLst>
                            <p:childTnLst>
                              <p:par>
                                <p:cTn id="31" presetID="12" presetClass="entr" presetSubtype="1"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ppt_y</p:attrName>
                                        </p:attrNameLst>
                                      </p:cBhvr>
                                      <p:tavLst>
                                        <p:tav tm="0">
                                          <p:val>
                                            <p:strVal val="#ppt_y-#ppt_h*1.125000"/>
                                          </p:val>
                                        </p:tav>
                                        <p:tav tm="100000">
                                          <p:val>
                                            <p:strVal val="#ppt_y"/>
                                          </p:val>
                                        </p:tav>
                                      </p:tavLst>
                                    </p:anim>
                                    <p:animEffect transition="in" filter="wipe(down)">
                                      <p:cBhvr>
                                        <p:cTn id="34" dur="500"/>
                                        <p:tgtEl>
                                          <p:spTgt spid="38"/>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p:tgtEl>
                                          <p:spTgt spid="39"/>
                                        </p:tgtEl>
                                        <p:attrNameLst>
                                          <p:attrName>ppt_y</p:attrName>
                                        </p:attrNameLst>
                                      </p:cBhvr>
                                      <p:tavLst>
                                        <p:tav tm="0">
                                          <p:val>
                                            <p:strVal val="#ppt_y+#ppt_h*1.125000"/>
                                          </p:val>
                                        </p:tav>
                                        <p:tav tm="100000">
                                          <p:val>
                                            <p:strVal val="#ppt_y"/>
                                          </p:val>
                                        </p:tav>
                                      </p:tavLst>
                                    </p:anim>
                                    <p:animEffect transition="in" filter="wipe(up)">
                                      <p:cBhvr>
                                        <p:cTn id="39" dur="500"/>
                                        <p:tgtEl>
                                          <p:spTgt spid="39"/>
                                        </p:tgtEl>
                                      </p:cBhvr>
                                    </p:animEffect>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p:tgtEl>
                                          <p:spTgt spid="41"/>
                                        </p:tgtEl>
                                        <p:attrNameLst>
                                          <p:attrName>ppt_y</p:attrName>
                                        </p:attrNameLst>
                                      </p:cBhvr>
                                      <p:tavLst>
                                        <p:tav tm="0">
                                          <p:val>
                                            <p:strVal val="#ppt_y+#ppt_h*1.125000"/>
                                          </p:val>
                                        </p:tav>
                                        <p:tav tm="100000">
                                          <p:val>
                                            <p:strVal val="#ppt_y"/>
                                          </p:val>
                                        </p:tav>
                                      </p:tavLst>
                                    </p:anim>
                                    <p:animEffect transition="in" filter="wipe(up)">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7" grpId="0"/>
      <p:bldP spid="38" grpId="0"/>
      <p:bldP spid="39"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404235" y="2024307"/>
            <a:ext cx="2196081" cy="464059"/>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r>
              <a:rPr lang="zh-CN" altLang="en-US" sz="1600" dirty="0">
                <a:solidFill>
                  <a:schemeClr val="bg1"/>
                </a:solidFill>
                <a:latin typeface="Noto Sans S Chinese DemiLight" panose="020B0400000000000000" pitchFamily="34" charset="-122"/>
                <a:ea typeface="Noto Sans S Chinese DemiLight" panose="020B0400000000000000" pitchFamily="34" charset="-122"/>
              </a:rPr>
              <a:t> 单击添加段落标题</a:t>
            </a:r>
            <a:endParaRPr lang="zh-CN" altLang="en-US" sz="1600" dirty="0">
              <a:solidFill>
                <a:schemeClr val="bg1"/>
              </a:solidFill>
              <a:latin typeface="Noto Sans S Chinese DemiLight" panose="020B0400000000000000" pitchFamily="34" charset="-122"/>
              <a:ea typeface="Noto Sans S Chinese DemiLight" panose="020B0400000000000000" pitchFamily="34" charset="-122"/>
            </a:endParaRPr>
          </a:p>
        </p:txBody>
      </p:sp>
      <p:grpSp>
        <p:nvGrpSpPr>
          <p:cNvPr id="2" name="组合 1"/>
          <p:cNvGrpSpPr/>
          <p:nvPr/>
        </p:nvGrpSpPr>
        <p:grpSpPr>
          <a:xfrm>
            <a:off x="4505815" y="3382976"/>
            <a:ext cx="3180370" cy="922674"/>
            <a:chOff x="4505815" y="3382976"/>
            <a:chExt cx="3180370" cy="922674"/>
          </a:xfrm>
          <a:blipFill>
            <a:blip r:embed="rId1"/>
            <a:stretch>
              <a:fillRect/>
            </a:stretch>
          </a:blipFill>
        </p:grpSpPr>
        <p:sp>
          <p:nvSpPr>
            <p:cNvPr id="5" name="椭圆 4"/>
            <p:cNvSpPr/>
            <p:nvPr/>
          </p:nvSpPr>
          <p:spPr>
            <a:xfrm>
              <a:off x="4505815" y="3382976"/>
              <a:ext cx="922550" cy="92267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r>
                <a:rPr lang="zh-CN" altLang="en-US" sz="2800" dirty="0" smtClean="0">
                  <a:latin typeface="Noto Sans S Chinese DemiLight" panose="020B0400000000000000" pitchFamily="34" charset="-122"/>
                  <a:ea typeface="Noto Sans S Chinese DemiLight" panose="020B0400000000000000" pitchFamily="34" charset="-122"/>
                </a:rPr>
                <a:t>标</a:t>
              </a:r>
              <a:endParaRPr lang="zh-CN" altLang="en-US" sz="2800" dirty="0">
                <a:latin typeface="Noto Sans S Chinese DemiLight" panose="020B0400000000000000" pitchFamily="34" charset="-122"/>
                <a:ea typeface="Noto Sans S Chinese DemiLight" panose="020B0400000000000000" pitchFamily="34" charset="-122"/>
              </a:endParaRPr>
            </a:p>
          </p:txBody>
        </p:sp>
        <p:sp>
          <p:nvSpPr>
            <p:cNvPr id="6" name="椭圆 5"/>
            <p:cNvSpPr/>
            <p:nvPr/>
          </p:nvSpPr>
          <p:spPr>
            <a:xfrm>
              <a:off x="5258422" y="3382976"/>
              <a:ext cx="922550" cy="92267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r>
                <a:rPr lang="zh-CN" altLang="en-US" sz="2800" dirty="0" smtClean="0">
                  <a:latin typeface="Noto Sans S Chinese DemiLight" panose="020B0400000000000000" pitchFamily="34" charset="-122"/>
                  <a:ea typeface="Noto Sans S Chinese DemiLight" panose="020B0400000000000000" pitchFamily="34" charset="-122"/>
                </a:rPr>
                <a:t>题</a:t>
              </a:r>
              <a:endParaRPr lang="zh-CN" altLang="en-US" sz="2800" dirty="0">
                <a:latin typeface="Noto Sans S Chinese DemiLight" panose="020B0400000000000000" pitchFamily="34" charset="-122"/>
                <a:ea typeface="Noto Sans S Chinese DemiLight" panose="020B0400000000000000" pitchFamily="34" charset="-122"/>
              </a:endParaRPr>
            </a:p>
          </p:txBody>
        </p:sp>
        <p:sp>
          <p:nvSpPr>
            <p:cNvPr id="7" name="椭圆 6"/>
            <p:cNvSpPr/>
            <p:nvPr/>
          </p:nvSpPr>
          <p:spPr>
            <a:xfrm>
              <a:off x="6011028" y="3382976"/>
              <a:ext cx="922550" cy="92267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r>
                <a:rPr lang="zh-CN" altLang="en-US" sz="2800" dirty="0" smtClean="0">
                  <a:latin typeface="Noto Sans S Chinese DemiLight" panose="020B0400000000000000" pitchFamily="34" charset="-122"/>
                  <a:ea typeface="Noto Sans S Chinese DemiLight" panose="020B0400000000000000" pitchFamily="34" charset="-122"/>
                </a:rPr>
                <a:t>文</a:t>
              </a:r>
              <a:endParaRPr lang="zh-CN" altLang="en-US" sz="2800" dirty="0">
                <a:latin typeface="Noto Sans S Chinese DemiLight" panose="020B0400000000000000" pitchFamily="34" charset="-122"/>
                <a:ea typeface="Noto Sans S Chinese DemiLight" panose="020B0400000000000000" pitchFamily="34" charset="-122"/>
              </a:endParaRPr>
            </a:p>
          </p:txBody>
        </p:sp>
        <p:sp>
          <p:nvSpPr>
            <p:cNvPr id="8" name="椭圆 7"/>
            <p:cNvSpPr/>
            <p:nvPr/>
          </p:nvSpPr>
          <p:spPr>
            <a:xfrm>
              <a:off x="6763635" y="3382976"/>
              <a:ext cx="922550" cy="92267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r>
                <a:rPr lang="zh-CN" altLang="en-US" sz="2800" dirty="0" smtClean="0">
                  <a:latin typeface="Noto Sans S Chinese DemiLight" panose="020B0400000000000000" pitchFamily="34" charset="-122"/>
                  <a:ea typeface="Noto Sans S Chinese DemiLight" panose="020B0400000000000000" pitchFamily="34" charset="-122"/>
                </a:rPr>
                <a:t>本</a:t>
              </a:r>
              <a:endParaRPr lang="zh-CN" altLang="en-US" sz="2800" dirty="0">
                <a:latin typeface="Noto Sans S Chinese DemiLight" panose="020B0400000000000000" pitchFamily="34" charset="-122"/>
                <a:ea typeface="Noto Sans S Chinese DemiLight" panose="020B0400000000000000" pitchFamily="34" charset="-122"/>
              </a:endParaRPr>
            </a:p>
          </p:txBody>
        </p:sp>
      </p:grpSp>
      <p:cxnSp>
        <p:nvCxnSpPr>
          <p:cNvPr id="9" name="直接连接符 8"/>
          <p:cNvCxnSpPr/>
          <p:nvPr/>
        </p:nvCxnSpPr>
        <p:spPr>
          <a:xfrm>
            <a:off x="6096000" y="1907353"/>
            <a:ext cx="0" cy="1152326"/>
          </a:xfrm>
          <a:prstGeom prst="line">
            <a:avLst/>
          </a:prstGeom>
          <a:ln w="12700">
            <a:solidFill>
              <a:srgbClr val="425468"/>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1404234" y="3844312"/>
            <a:ext cx="2730221" cy="0"/>
          </a:xfrm>
          <a:prstGeom prst="line">
            <a:avLst/>
          </a:prstGeom>
          <a:ln w="12700">
            <a:solidFill>
              <a:srgbClr val="425468"/>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993137" y="3844312"/>
            <a:ext cx="2730221" cy="0"/>
          </a:xfrm>
          <a:prstGeom prst="line">
            <a:avLst/>
          </a:prstGeom>
          <a:ln w="12700">
            <a:solidFill>
              <a:srgbClr val="425468"/>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8897573" y="2024307"/>
            <a:ext cx="2196985" cy="4640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r>
              <a:rPr lang="zh-CN" altLang="en-US" sz="1600" dirty="0">
                <a:solidFill>
                  <a:schemeClr val="bg1"/>
                </a:solidFill>
                <a:latin typeface="Noto Sans S Chinese DemiLight" panose="020B0400000000000000" pitchFamily="34" charset="-122"/>
                <a:ea typeface="Noto Sans S Chinese DemiLight" panose="020B0400000000000000" pitchFamily="34" charset="-122"/>
              </a:rPr>
              <a:t> 单击添加段落标题</a:t>
            </a:r>
            <a:endParaRPr lang="zh-CN" altLang="en-US" sz="1600" dirty="0">
              <a:solidFill>
                <a:schemeClr val="bg1"/>
              </a:solidFill>
              <a:latin typeface="Noto Sans S Chinese DemiLight" panose="020B0400000000000000" pitchFamily="34" charset="-122"/>
              <a:ea typeface="Noto Sans S Chinese DemiLight" panose="020B0400000000000000" pitchFamily="34" charset="-122"/>
            </a:endParaRPr>
          </a:p>
        </p:txBody>
      </p:sp>
      <p:sp>
        <p:nvSpPr>
          <p:cNvPr id="15" name="圆角矩形 14"/>
          <p:cNvSpPr/>
          <p:nvPr/>
        </p:nvSpPr>
        <p:spPr>
          <a:xfrm>
            <a:off x="1404235" y="4701911"/>
            <a:ext cx="2196081" cy="464059"/>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r>
              <a:rPr lang="zh-CN" altLang="en-US" sz="1600" dirty="0">
                <a:solidFill>
                  <a:schemeClr val="bg1"/>
                </a:solidFill>
                <a:latin typeface="Noto Sans S Chinese DemiLight" panose="020B0400000000000000" pitchFamily="34" charset="-122"/>
                <a:ea typeface="Noto Sans S Chinese DemiLight" panose="020B0400000000000000" pitchFamily="34" charset="-122"/>
              </a:rPr>
              <a:t> 单击添加段落标题</a:t>
            </a:r>
            <a:endParaRPr lang="zh-CN" altLang="en-US" sz="1600" dirty="0">
              <a:solidFill>
                <a:schemeClr val="bg1"/>
              </a:solidFill>
              <a:latin typeface="Noto Sans S Chinese DemiLight" panose="020B0400000000000000" pitchFamily="34" charset="-122"/>
              <a:ea typeface="Noto Sans S Chinese DemiLight" panose="020B0400000000000000" pitchFamily="34" charset="-122"/>
            </a:endParaRPr>
          </a:p>
        </p:txBody>
      </p:sp>
      <p:sp>
        <p:nvSpPr>
          <p:cNvPr id="17" name="圆角矩形 16"/>
          <p:cNvSpPr/>
          <p:nvPr/>
        </p:nvSpPr>
        <p:spPr>
          <a:xfrm>
            <a:off x="8897573" y="4701911"/>
            <a:ext cx="2196985" cy="4640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r>
              <a:rPr lang="zh-CN" altLang="en-US" sz="1600" dirty="0">
                <a:solidFill>
                  <a:schemeClr val="bg1"/>
                </a:solidFill>
                <a:latin typeface="Noto Sans S Chinese DemiLight" panose="020B0400000000000000" pitchFamily="34" charset="-122"/>
                <a:ea typeface="Noto Sans S Chinese DemiLight" panose="020B0400000000000000" pitchFamily="34" charset="-122"/>
              </a:rPr>
              <a:t> 单击添加段落标题</a:t>
            </a:r>
            <a:endParaRPr lang="zh-CN" altLang="en-US" sz="1600" dirty="0">
              <a:solidFill>
                <a:schemeClr val="bg1"/>
              </a:solidFill>
              <a:latin typeface="Noto Sans S Chinese DemiLight" panose="020B0400000000000000" pitchFamily="34" charset="-122"/>
              <a:ea typeface="Noto Sans S Chinese DemiLight" panose="020B0400000000000000" pitchFamily="34" charset="-122"/>
            </a:endParaRPr>
          </a:p>
        </p:txBody>
      </p:sp>
      <p:cxnSp>
        <p:nvCxnSpPr>
          <p:cNvPr id="19" name="直接连接符 18"/>
          <p:cNvCxnSpPr/>
          <p:nvPr/>
        </p:nvCxnSpPr>
        <p:spPr>
          <a:xfrm>
            <a:off x="6096000" y="4681959"/>
            <a:ext cx="0" cy="1152326"/>
          </a:xfrm>
          <a:prstGeom prst="line">
            <a:avLst/>
          </a:prstGeom>
          <a:ln w="12700">
            <a:solidFill>
              <a:srgbClr val="425468"/>
            </a:solidFill>
          </a:ln>
        </p:spPr>
        <p:style>
          <a:lnRef idx="1">
            <a:schemeClr val="accent1"/>
          </a:lnRef>
          <a:fillRef idx="0">
            <a:schemeClr val="accent1"/>
          </a:fillRef>
          <a:effectRef idx="0">
            <a:schemeClr val="accent1"/>
          </a:effectRef>
          <a:fontRef idx="minor">
            <a:schemeClr val="tx1"/>
          </a:fontRef>
        </p:style>
      </p:cxnSp>
      <p:sp>
        <p:nvSpPr>
          <p:cNvPr id="20" name="išľíďè"/>
          <p:cNvSpPr/>
          <p:nvPr/>
        </p:nvSpPr>
        <p:spPr bwMode="auto">
          <a:xfrm>
            <a:off x="1278925" y="2638420"/>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cs typeface="+mn-ea"/>
              <a:sym typeface="+mn-lt"/>
            </a:endParaRPr>
          </a:p>
        </p:txBody>
      </p:sp>
      <p:sp>
        <p:nvSpPr>
          <p:cNvPr id="22" name="išľíďè"/>
          <p:cNvSpPr/>
          <p:nvPr/>
        </p:nvSpPr>
        <p:spPr bwMode="auto">
          <a:xfrm>
            <a:off x="8727745" y="2638420"/>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cs typeface="+mn-ea"/>
              <a:sym typeface="+mn-lt"/>
            </a:endParaRPr>
          </a:p>
        </p:txBody>
      </p:sp>
      <p:sp>
        <p:nvSpPr>
          <p:cNvPr id="23" name="išľíďè"/>
          <p:cNvSpPr/>
          <p:nvPr/>
        </p:nvSpPr>
        <p:spPr bwMode="auto">
          <a:xfrm>
            <a:off x="1300151" y="3935227"/>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cs typeface="+mn-ea"/>
              <a:sym typeface="+mn-lt"/>
            </a:endParaRPr>
          </a:p>
        </p:txBody>
      </p:sp>
      <p:sp>
        <p:nvSpPr>
          <p:cNvPr id="24" name="išľíďè"/>
          <p:cNvSpPr/>
          <p:nvPr/>
        </p:nvSpPr>
        <p:spPr bwMode="auto">
          <a:xfrm>
            <a:off x="8727745" y="3945106"/>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cs typeface="+mn-ea"/>
              <a:sym typeface="+mn-lt"/>
            </a:endParaRPr>
          </a:p>
        </p:txBody>
      </p:sp>
      <p:sp>
        <p:nvSpPr>
          <p:cNvPr id="18"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21" name="文本框 20"/>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par>
                                <p:cTn id="21" presetID="35" presetClass="path" presetSubtype="0" accel="10000" decel="90000" fill="hold" grpId="1" nodeType="withEffect">
                                  <p:stCondLst>
                                    <p:cond delay="0"/>
                                  </p:stCondLst>
                                  <p:childTnLst>
                                    <p:animMotion origin="layout" path="M -6.25E-7 4.44444E-6 L 0.05182 4.44444E-6 " pathEditMode="relative" rAng="0" ptsTypes="AA">
                                      <p:cBhvr>
                                        <p:cTn id="22" dur="1000" spd="-100000" fill="hold"/>
                                        <p:tgtEl>
                                          <p:spTgt spid="3"/>
                                        </p:tgtEl>
                                        <p:attrNameLst>
                                          <p:attrName>ppt_x</p:attrName>
                                          <p:attrName>ppt_y</p:attrName>
                                        </p:attrNameLst>
                                      </p:cBhvr>
                                      <p:rCtr x="2591" y="0"/>
                                    </p:animMotion>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par>
                                <p:cTn id="27" presetID="35" presetClass="path" presetSubtype="0" accel="10000" decel="90000" fill="hold" grpId="1" nodeType="withEffect">
                                  <p:stCondLst>
                                    <p:cond delay="0"/>
                                  </p:stCondLst>
                                  <p:childTnLst>
                                    <p:animMotion origin="layout" path="M -1.875E-6 4.81481E-6 L -0.0901 4.81481E-6 " pathEditMode="relative" rAng="0" ptsTypes="AA">
                                      <p:cBhvr>
                                        <p:cTn id="28" dur="1000" spd="-100000" fill="hold"/>
                                        <p:tgtEl>
                                          <p:spTgt spid="13"/>
                                        </p:tgtEl>
                                        <p:attrNameLst>
                                          <p:attrName>ppt_x</p:attrName>
                                          <p:attrName>ppt_y</p:attrName>
                                        </p:attrNameLst>
                                      </p:cBhvr>
                                      <p:rCtr x="-4505" y="0"/>
                                    </p:animMotion>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par>
                                <p:cTn id="33" presetID="35" presetClass="path" presetSubtype="0" accel="10000" decel="90000" fill="hold" grpId="1" nodeType="withEffect">
                                  <p:stCondLst>
                                    <p:cond delay="0"/>
                                  </p:stCondLst>
                                  <p:childTnLst>
                                    <p:animMotion origin="layout" path="M -6.25E-7 4.44444E-6 L 0.05182 4.44444E-6 " pathEditMode="relative" rAng="0" ptsTypes="AA">
                                      <p:cBhvr>
                                        <p:cTn id="34" dur="1000" spd="-100000" fill="hold"/>
                                        <p:tgtEl>
                                          <p:spTgt spid="15"/>
                                        </p:tgtEl>
                                        <p:attrNameLst>
                                          <p:attrName>ppt_x</p:attrName>
                                          <p:attrName>ppt_y</p:attrName>
                                        </p:attrNameLst>
                                      </p:cBhvr>
                                      <p:rCtr x="2591" y="0"/>
                                    </p:animMotion>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35" presetClass="path" presetSubtype="0" accel="10000" decel="90000" fill="hold" grpId="1" nodeType="withEffect">
                                  <p:stCondLst>
                                    <p:cond delay="0"/>
                                  </p:stCondLst>
                                  <p:childTnLst>
                                    <p:animMotion origin="layout" path="M -1.875E-6 -4.44444E-6 L -0.0901 -4.44444E-6 " pathEditMode="relative" rAng="0" ptsTypes="AA">
                                      <p:cBhvr>
                                        <p:cTn id="40" dur="1000" spd="-100000" fill="hold"/>
                                        <p:tgtEl>
                                          <p:spTgt spid="17"/>
                                        </p:tgtEl>
                                        <p:attrNameLst>
                                          <p:attrName>ppt_x</p:attrName>
                                          <p:attrName>ppt_y</p:attrName>
                                        </p:attrNameLst>
                                      </p:cBhvr>
                                      <p:rCtr x="-4505" y="0"/>
                                    </p:animMotion>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15" grpId="0" animBg="1"/>
      <p:bldP spid="15" grpId="1" animBg="1"/>
      <p:bldP spid="17" grpId="0" animBg="1"/>
      <p:bldP spid="17" grpId="1" animBg="1"/>
      <p:bldP spid="20"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íSlïḑè"/>
          <p:cNvSpPr/>
          <p:nvPr/>
        </p:nvSpPr>
        <p:spPr bwMode="auto">
          <a:xfrm>
            <a:off x="7120503" y="3094690"/>
            <a:ext cx="854075" cy="84931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FZHei-B01S" panose="02010601030101010101" pitchFamily="2" charset="-122"/>
              <a:ea typeface="FZHei-B01S" panose="02010601030101010101" pitchFamily="2" charset="-122"/>
              <a:sym typeface="FZHei-B01S" panose="02010601030101010101" pitchFamily="2" charset="-122"/>
            </a:endParaRPr>
          </a:p>
        </p:txBody>
      </p:sp>
      <p:sp>
        <p:nvSpPr>
          <p:cNvPr id="7" name="íṣľíḍê"/>
          <p:cNvSpPr/>
          <p:nvPr/>
        </p:nvSpPr>
        <p:spPr>
          <a:xfrm>
            <a:off x="5703639" y="1695435"/>
            <a:ext cx="854075" cy="8540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31" name="ïŝļíḋé"/>
          <p:cNvSpPr txBox="1"/>
          <p:nvPr/>
        </p:nvSpPr>
        <p:spPr>
          <a:xfrm>
            <a:off x="5465763" y="3585511"/>
            <a:ext cx="1354137" cy="275888"/>
          </a:xfrm>
          <a:prstGeom prst="rect">
            <a:avLst/>
          </a:prstGeom>
          <a:noFill/>
        </p:spPr>
        <p:txBody>
          <a:bodyPr wrap="none" numCol="1" rtlCol="0">
            <a:prstTxWarp prst="textPlain">
              <a:avLst/>
            </a:prstTxWarp>
            <a:sp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600" b="0"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rPr>
              <a:t>REPORT</a:t>
            </a:r>
            <a:endParaRPr kumimoji="0" lang="zh-CN" altLang="en-US" sz="16600" b="0"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2" name="ïś1îḍê"/>
          <p:cNvSpPr txBox="1"/>
          <p:nvPr/>
        </p:nvSpPr>
        <p:spPr>
          <a:xfrm>
            <a:off x="5468125" y="3363934"/>
            <a:ext cx="966213" cy="165325"/>
          </a:xfrm>
          <a:prstGeom prst="rect">
            <a:avLst/>
          </a:prstGeom>
          <a:noFill/>
        </p:spPr>
        <p:txBody>
          <a:bodyPr wrap="none" numCol="1" rtlCol="0">
            <a:prstTxWarp prst="textPlain">
              <a:avLst/>
            </a:prstTxWarp>
            <a:sp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rPr>
              <a:t>ANNUAL</a:t>
            </a:r>
            <a:endParaRPr kumimoji="0" lang="zh-CN" altLang="en-US" sz="9600" b="1"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3" name="i$ľîḑé"/>
          <p:cNvSpPr txBox="1"/>
          <p:nvPr/>
        </p:nvSpPr>
        <p:spPr>
          <a:xfrm>
            <a:off x="5976258" y="3057130"/>
            <a:ext cx="603527" cy="247746"/>
          </a:xfrm>
          <a:prstGeom prst="rect">
            <a:avLst/>
          </a:prstGeom>
          <a:noFill/>
        </p:spPr>
        <p:txBody>
          <a:bodyPr wrap="none" numCol="1" rtlCol="0">
            <a:prstTxWarp prst="textPlain">
              <a:avLst/>
            </a:prstTxWarp>
            <a:sp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smtClean="0">
                <a:ln>
                  <a:noFill/>
                </a:ln>
                <a:effectLst/>
                <a:uLnTx/>
                <a:uFillTx/>
                <a:latin typeface="FZHei-B01S" panose="02010601030101010101" pitchFamily="2" charset="-122"/>
                <a:ea typeface="FZHei-B01S" panose="02010601030101010101" pitchFamily="2" charset="-122"/>
                <a:sym typeface="FZHei-B01S" panose="02010601030101010101" pitchFamily="2" charset="-122"/>
              </a:rPr>
              <a:t>201X</a:t>
            </a:r>
            <a:endParaRPr kumimoji="0" lang="zh-CN" altLang="en-US" sz="9600" b="1" i="0" u="none" strike="noStrike" kern="1200" cap="none" spc="0" normalizeH="0" baseline="0" noProof="0" dirty="0">
              <a:ln>
                <a:noFill/>
              </a:ln>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28" name="îṣ1íďé"/>
          <p:cNvSpPr/>
          <p:nvPr/>
        </p:nvSpPr>
        <p:spPr>
          <a:xfrm>
            <a:off x="5465763" y="3057129"/>
            <a:ext cx="447953" cy="231089"/>
          </a:xfrm>
          <a:prstGeom prst="rect">
            <a:avLst/>
          </a:prstGeom>
          <a:solidFill>
            <a:schemeClr val="accent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29" name="ïṧlíḑê"/>
          <p:cNvSpPr/>
          <p:nvPr/>
        </p:nvSpPr>
        <p:spPr>
          <a:xfrm>
            <a:off x="5465762" y="3057129"/>
            <a:ext cx="134386" cy="231089"/>
          </a:xfrm>
          <a:prstGeom prst="rect">
            <a:avLst/>
          </a:prstGeom>
          <a:solidFill>
            <a:schemeClr val="accent1">
              <a:lumMod val="20000"/>
              <a:lumOff val="8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30" name="îṥ1îḍè"/>
          <p:cNvSpPr/>
          <p:nvPr/>
        </p:nvSpPr>
        <p:spPr>
          <a:xfrm>
            <a:off x="6496882" y="3204567"/>
            <a:ext cx="323018" cy="322530"/>
          </a:xfrm>
          <a:custGeom>
            <a:avLst/>
            <a:gdLst>
              <a:gd name="connsiteX0" fmla="*/ 259984 w 607639"/>
              <a:gd name="connsiteY0" fmla="*/ 430308 h 606722"/>
              <a:gd name="connsiteX1" fmla="*/ 287837 w 607639"/>
              <a:gd name="connsiteY1" fmla="*/ 458126 h 606722"/>
              <a:gd name="connsiteX2" fmla="*/ 139047 w 607639"/>
              <a:gd name="connsiteY2" fmla="*/ 606722 h 606722"/>
              <a:gd name="connsiteX3" fmla="*/ 111282 w 607639"/>
              <a:gd name="connsiteY3" fmla="*/ 578905 h 606722"/>
              <a:gd name="connsiteX4" fmla="*/ 204460 w 607639"/>
              <a:gd name="connsiteY4" fmla="*/ 374844 h 606722"/>
              <a:gd name="connsiteX5" fmla="*/ 232231 w 607639"/>
              <a:gd name="connsiteY5" fmla="*/ 402573 h 606722"/>
              <a:gd name="connsiteX6" fmla="*/ 27771 w 607639"/>
              <a:gd name="connsiteY6" fmla="*/ 606722 h 606722"/>
              <a:gd name="connsiteX7" fmla="*/ 0 w 607639"/>
              <a:gd name="connsiteY7" fmla="*/ 578904 h 606722"/>
              <a:gd name="connsiteX8" fmla="*/ 148791 w 607639"/>
              <a:gd name="connsiteY8" fmla="*/ 319309 h 606722"/>
              <a:gd name="connsiteX9" fmla="*/ 176555 w 607639"/>
              <a:gd name="connsiteY9" fmla="*/ 347040 h 606722"/>
              <a:gd name="connsiteX10" fmla="*/ 27853 w 607639"/>
              <a:gd name="connsiteY10" fmla="*/ 495652 h 606722"/>
              <a:gd name="connsiteX11" fmla="*/ 0 w 607639"/>
              <a:gd name="connsiteY11" fmla="*/ 467921 h 606722"/>
              <a:gd name="connsiteX12" fmla="*/ 482456 w 607639"/>
              <a:gd name="connsiteY12" fmla="*/ 291506 h 606722"/>
              <a:gd name="connsiteX13" fmla="*/ 441354 w 607639"/>
              <a:gd name="connsiteY13" fmla="*/ 444829 h 606722"/>
              <a:gd name="connsiteX14" fmla="*/ 385749 w 607639"/>
              <a:gd name="connsiteY14" fmla="*/ 500380 h 606722"/>
              <a:gd name="connsiteX15" fmla="*/ 329611 w 607639"/>
              <a:gd name="connsiteY15" fmla="*/ 444295 h 606722"/>
              <a:gd name="connsiteX16" fmla="*/ 218312 w 607639"/>
              <a:gd name="connsiteY16" fmla="*/ 277605 h 606722"/>
              <a:gd name="connsiteX17" fmla="*/ 329470 w 607639"/>
              <a:gd name="connsiteY17" fmla="*/ 388739 h 606722"/>
              <a:gd name="connsiteX18" fmla="*/ 301703 w 607639"/>
              <a:gd name="connsiteY18" fmla="*/ 416478 h 606722"/>
              <a:gd name="connsiteX19" fmla="*/ 190456 w 607639"/>
              <a:gd name="connsiteY19" fmla="*/ 305433 h 606722"/>
              <a:gd name="connsiteX20" fmla="*/ 315639 w 607639"/>
              <a:gd name="connsiteY20" fmla="*/ 124971 h 606722"/>
              <a:gd name="connsiteX21" fmla="*/ 162720 w 607639"/>
              <a:gd name="connsiteY21" fmla="*/ 277604 h 606722"/>
              <a:gd name="connsiteX22" fmla="*/ 106554 w 607639"/>
              <a:gd name="connsiteY22" fmla="*/ 221544 h 606722"/>
              <a:gd name="connsiteX23" fmla="*/ 162097 w 607639"/>
              <a:gd name="connsiteY23" fmla="*/ 166016 h 606722"/>
              <a:gd name="connsiteX24" fmla="*/ 459243 w 607639"/>
              <a:gd name="connsiteY24" fmla="*/ 120359 h 606722"/>
              <a:gd name="connsiteX25" fmla="*/ 431471 w 607639"/>
              <a:gd name="connsiteY25" fmla="*/ 148088 h 606722"/>
              <a:gd name="connsiteX26" fmla="*/ 459243 w 607639"/>
              <a:gd name="connsiteY26" fmla="*/ 175905 h 606722"/>
              <a:gd name="connsiteX27" fmla="*/ 487103 w 607639"/>
              <a:gd name="connsiteY27" fmla="*/ 148088 h 606722"/>
              <a:gd name="connsiteX28" fmla="*/ 445357 w 607639"/>
              <a:gd name="connsiteY28" fmla="*/ 50948 h 606722"/>
              <a:gd name="connsiteX29" fmla="*/ 556620 w 607639"/>
              <a:gd name="connsiteY29" fmla="*/ 161952 h 606722"/>
              <a:gd name="connsiteX30" fmla="*/ 357326 w 607639"/>
              <a:gd name="connsiteY30" fmla="*/ 360942 h 606722"/>
              <a:gd name="connsiteX31" fmla="*/ 246062 w 607639"/>
              <a:gd name="connsiteY31" fmla="*/ 249938 h 606722"/>
              <a:gd name="connsiteX32" fmla="*/ 607639 w 607639"/>
              <a:gd name="connsiteY32" fmla="*/ 0 h 606722"/>
              <a:gd name="connsiteX33" fmla="*/ 576136 w 607639"/>
              <a:gd name="connsiteY33" fmla="*/ 125818 h 606722"/>
              <a:gd name="connsiteX34" fmla="*/ 481539 w 607639"/>
              <a:gd name="connsiteY34" fmla="*/ 31454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639" h="606722">
                <a:moveTo>
                  <a:pt x="259984" y="430308"/>
                </a:moveTo>
                <a:lnTo>
                  <a:pt x="287837" y="458126"/>
                </a:lnTo>
                <a:lnTo>
                  <a:pt x="139047" y="606722"/>
                </a:lnTo>
                <a:lnTo>
                  <a:pt x="111282" y="578905"/>
                </a:lnTo>
                <a:close/>
                <a:moveTo>
                  <a:pt x="204460" y="374844"/>
                </a:moveTo>
                <a:lnTo>
                  <a:pt x="232231" y="402573"/>
                </a:lnTo>
                <a:lnTo>
                  <a:pt x="27771" y="606722"/>
                </a:lnTo>
                <a:lnTo>
                  <a:pt x="0" y="578904"/>
                </a:lnTo>
                <a:close/>
                <a:moveTo>
                  <a:pt x="148791" y="319309"/>
                </a:moveTo>
                <a:lnTo>
                  <a:pt x="176555" y="347040"/>
                </a:lnTo>
                <a:lnTo>
                  <a:pt x="27853" y="495652"/>
                </a:lnTo>
                <a:lnTo>
                  <a:pt x="0" y="467921"/>
                </a:lnTo>
                <a:close/>
                <a:moveTo>
                  <a:pt x="482456" y="291506"/>
                </a:moveTo>
                <a:lnTo>
                  <a:pt x="441354" y="444829"/>
                </a:lnTo>
                <a:lnTo>
                  <a:pt x="385749" y="500380"/>
                </a:lnTo>
                <a:lnTo>
                  <a:pt x="329611" y="444295"/>
                </a:lnTo>
                <a:close/>
                <a:moveTo>
                  <a:pt x="218312" y="277605"/>
                </a:moveTo>
                <a:lnTo>
                  <a:pt x="329470" y="388739"/>
                </a:lnTo>
                <a:lnTo>
                  <a:pt x="301703" y="416478"/>
                </a:lnTo>
                <a:lnTo>
                  <a:pt x="190456" y="305433"/>
                </a:lnTo>
                <a:close/>
                <a:moveTo>
                  <a:pt x="315639" y="124971"/>
                </a:moveTo>
                <a:lnTo>
                  <a:pt x="162720" y="277604"/>
                </a:lnTo>
                <a:lnTo>
                  <a:pt x="106554" y="221544"/>
                </a:lnTo>
                <a:lnTo>
                  <a:pt x="162097" y="166016"/>
                </a:lnTo>
                <a:close/>
                <a:moveTo>
                  <a:pt x="459243" y="120359"/>
                </a:moveTo>
                <a:lnTo>
                  <a:pt x="431471" y="148088"/>
                </a:lnTo>
                <a:lnTo>
                  <a:pt x="459243" y="175905"/>
                </a:lnTo>
                <a:lnTo>
                  <a:pt x="487103" y="148088"/>
                </a:lnTo>
                <a:close/>
                <a:moveTo>
                  <a:pt x="445357" y="50948"/>
                </a:moveTo>
                <a:lnTo>
                  <a:pt x="556620" y="161952"/>
                </a:lnTo>
                <a:lnTo>
                  <a:pt x="357326" y="360942"/>
                </a:lnTo>
                <a:lnTo>
                  <a:pt x="246062" y="249938"/>
                </a:lnTo>
                <a:close/>
                <a:moveTo>
                  <a:pt x="607639" y="0"/>
                </a:moveTo>
                <a:lnTo>
                  <a:pt x="576136" y="125818"/>
                </a:lnTo>
                <a:lnTo>
                  <a:pt x="481539" y="31454"/>
                </a:lnTo>
                <a:close/>
              </a:path>
            </a:pathLst>
          </a:custGeom>
          <a:solidFill>
            <a:schemeClr val="accent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grpSp>
        <p:nvGrpSpPr>
          <p:cNvPr id="3" name="组合 2"/>
          <p:cNvGrpSpPr/>
          <p:nvPr/>
        </p:nvGrpSpPr>
        <p:grpSpPr>
          <a:xfrm>
            <a:off x="3777403" y="1359000"/>
            <a:ext cx="4637194" cy="4505097"/>
            <a:chOff x="3777403" y="1359000"/>
            <a:chExt cx="4637194" cy="4505097"/>
          </a:xfrm>
        </p:grpSpPr>
        <p:grpSp>
          <p:nvGrpSpPr>
            <p:cNvPr id="2" name="组合 1"/>
            <p:cNvGrpSpPr/>
            <p:nvPr/>
          </p:nvGrpSpPr>
          <p:grpSpPr>
            <a:xfrm>
              <a:off x="4091781" y="1470011"/>
              <a:ext cx="4098926" cy="4081462"/>
              <a:chOff x="4091781" y="1470011"/>
              <a:chExt cx="4098926" cy="4081462"/>
            </a:xfrm>
            <a:blipFill>
              <a:blip r:embed="rId1">
                <a:alphaModFix amt="70000"/>
              </a:blip>
              <a:stretch>
                <a:fillRect t="-3369" b="-3369"/>
              </a:stretch>
            </a:blipFill>
          </p:grpSpPr>
          <p:sp>
            <p:nvSpPr>
              <p:cNvPr id="8" name="îṩļíḑè"/>
              <p:cNvSpPr/>
              <p:nvPr/>
            </p:nvSpPr>
            <p:spPr bwMode="auto">
              <a:xfrm>
                <a:off x="4172744" y="1470011"/>
                <a:ext cx="2611438" cy="1450975"/>
              </a:xfrm>
              <a:custGeom>
                <a:avLst/>
                <a:gdLst>
                  <a:gd name="T0" fmla="*/ 196 w 260"/>
                  <a:gd name="T1" fmla="*/ 0 h 145"/>
                  <a:gd name="T2" fmla="*/ 0 w 260"/>
                  <a:gd name="T3" fmla="*/ 145 h 145"/>
                  <a:gd name="T4" fmla="*/ 169 w 260"/>
                  <a:gd name="T5" fmla="*/ 125 h 145"/>
                  <a:gd name="T6" fmla="*/ 169 w 260"/>
                  <a:gd name="T7" fmla="*/ 125 h 145"/>
                  <a:gd name="T8" fmla="*/ 196 w 260"/>
                  <a:gd name="T9" fmla="*/ 130 h 145"/>
                  <a:gd name="T10" fmla="*/ 260 w 260"/>
                  <a:gd name="T11" fmla="*/ 65 h 145"/>
                  <a:gd name="T12" fmla="*/ 196 w 260"/>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260" h="145">
                    <a:moveTo>
                      <a:pt x="196" y="0"/>
                    </a:moveTo>
                    <a:cubicBezTo>
                      <a:pt x="104" y="0"/>
                      <a:pt x="26" y="61"/>
                      <a:pt x="0" y="145"/>
                    </a:cubicBezTo>
                    <a:cubicBezTo>
                      <a:pt x="34" y="103"/>
                      <a:pt x="93" y="88"/>
                      <a:pt x="169" y="125"/>
                    </a:cubicBezTo>
                    <a:cubicBezTo>
                      <a:pt x="169" y="125"/>
                      <a:pt x="169" y="125"/>
                      <a:pt x="169" y="125"/>
                    </a:cubicBezTo>
                    <a:cubicBezTo>
                      <a:pt x="177" y="128"/>
                      <a:pt x="186" y="130"/>
                      <a:pt x="196" y="130"/>
                    </a:cubicBezTo>
                    <a:cubicBezTo>
                      <a:pt x="231" y="130"/>
                      <a:pt x="260" y="101"/>
                      <a:pt x="260" y="65"/>
                    </a:cubicBezTo>
                    <a:cubicBezTo>
                      <a:pt x="260" y="29"/>
                      <a:pt x="231" y="0"/>
                      <a:pt x="196" y="0"/>
                    </a:cubicBezTo>
                  </a:path>
                </a:pathLst>
              </a:custGeom>
              <a:grpFill/>
              <a:ln>
                <a:noFill/>
              </a:ln>
            </p:spPr>
            <p:txBody>
              <a:bodyPr vert="horz" wrap="square" lIns="91440" tIns="45720" rIns="91440" bIns="45720" numCol="1" anchor="t" anchorCtr="0" compatLnSpc="1"/>
              <a:lstStyle/>
              <a:p>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0" name="îṧliḋé"/>
              <p:cNvSpPr/>
              <p:nvPr/>
            </p:nvSpPr>
            <p:spPr bwMode="auto">
              <a:xfrm>
                <a:off x="6734969" y="1560498"/>
                <a:ext cx="1455738" cy="2600325"/>
              </a:xfrm>
              <a:custGeom>
                <a:avLst/>
                <a:gdLst>
                  <a:gd name="T0" fmla="*/ 0 w 145"/>
                  <a:gd name="T1" fmla="*/ 0 h 260"/>
                  <a:gd name="T2" fmla="*/ 20 w 145"/>
                  <a:gd name="T3" fmla="*/ 169 h 260"/>
                  <a:gd name="T4" fmla="*/ 20 w 145"/>
                  <a:gd name="T5" fmla="*/ 169 h 260"/>
                  <a:gd name="T6" fmla="*/ 15 w 145"/>
                  <a:gd name="T7" fmla="*/ 195 h 260"/>
                  <a:gd name="T8" fmla="*/ 80 w 145"/>
                  <a:gd name="T9" fmla="*/ 260 h 260"/>
                  <a:gd name="T10" fmla="*/ 145 w 145"/>
                  <a:gd name="T11" fmla="*/ 195 h 260"/>
                  <a:gd name="T12" fmla="*/ 0 w 145"/>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145" h="260">
                    <a:moveTo>
                      <a:pt x="0" y="0"/>
                    </a:moveTo>
                    <a:cubicBezTo>
                      <a:pt x="42" y="34"/>
                      <a:pt x="57" y="92"/>
                      <a:pt x="20" y="169"/>
                    </a:cubicBezTo>
                    <a:cubicBezTo>
                      <a:pt x="20" y="169"/>
                      <a:pt x="20" y="169"/>
                      <a:pt x="20" y="169"/>
                    </a:cubicBezTo>
                    <a:cubicBezTo>
                      <a:pt x="17" y="177"/>
                      <a:pt x="15" y="186"/>
                      <a:pt x="15" y="195"/>
                    </a:cubicBezTo>
                    <a:cubicBezTo>
                      <a:pt x="15" y="231"/>
                      <a:pt x="44" y="260"/>
                      <a:pt x="80" y="260"/>
                    </a:cubicBezTo>
                    <a:cubicBezTo>
                      <a:pt x="116" y="260"/>
                      <a:pt x="145" y="231"/>
                      <a:pt x="145" y="195"/>
                    </a:cubicBezTo>
                    <a:cubicBezTo>
                      <a:pt x="145" y="103"/>
                      <a:pt x="84" y="26"/>
                      <a:pt x="0" y="0"/>
                    </a:cubicBezTo>
                  </a:path>
                </a:pathLst>
              </a:custGeom>
              <a:grpFill/>
              <a:ln>
                <a:noFill/>
              </a:ln>
            </p:spPr>
            <p:txBody>
              <a:bodyPr vert="horz" wrap="square" lIns="91440" tIns="45720" rIns="91440" bIns="45720" numCol="1" anchor="t" anchorCtr="0" compatLnSpc="1"/>
              <a:lstStyle/>
              <a:p>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1" name="ïṧlïḍe"/>
              <p:cNvSpPr/>
              <p:nvPr/>
            </p:nvSpPr>
            <p:spPr bwMode="auto">
              <a:xfrm>
                <a:off x="5488781" y="4110023"/>
                <a:ext cx="2611438" cy="1441450"/>
              </a:xfrm>
              <a:custGeom>
                <a:avLst/>
                <a:gdLst>
                  <a:gd name="T0" fmla="*/ 91 w 260"/>
                  <a:gd name="T1" fmla="*/ 20 h 144"/>
                  <a:gd name="T2" fmla="*/ 91 w 260"/>
                  <a:gd name="T3" fmla="*/ 20 h 144"/>
                  <a:gd name="T4" fmla="*/ 65 w 260"/>
                  <a:gd name="T5" fmla="*/ 14 h 144"/>
                  <a:gd name="T6" fmla="*/ 0 w 260"/>
                  <a:gd name="T7" fmla="*/ 79 h 144"/>
                  <a:gd name="T8" fmla="*/ 65 w 260"/>
                  <a:gd name="T9" fmla="*/ 144 h 144"/>
                  <a:gd name="T10" fmla="*/ 260 w 260"/>
                  <a:gd name="T11" fmla="*/ 0 h 144"/>
                  <a:gd name="T12" fmla="*/ 91 w 260"/>
                  <a:gd name="T13" fmla="*/ 20 h 144"/>
                </a:gdLst>
                <a:ahLst/>
                <a:cxnLst>
                  <a:cxn ang="0">
                    <a:pos x="T0" y="T1"/>
                  </a:cxn>
                  <a:cxn ang="0">
                    <a:pos x="T2" y="T3"/>
                  </a:cxn>
                  <a:cxn ang="0">
                    <a:pos x="T4" y="T5"/>
                  </a:cxn>
                  <a:cxn ang="0">
                    <a:pos x="T6" y="T7"/>
                  </a:cxn>
                  <a:cxn ang="0">
                    <a:pos x="T8" y="T9"/>
                  </a:cxn>
                  <a:cxn ang="0">
                    <a:pos x="T10" y="T11"/>
                  </a:cxn>
                  <a:cxn ang="0">
                    <a:pos x="T12" y="T13"/>
                  </a:cxn>
                </a:cxnLst>
                <a:rect l="0" t="0" r="r" b="b"/>
                <a:pathLst>
                  <a:path w="260" h="144">
                    <a:moveTo>
                      <a:pt x="91" y="20"/>
                    </a:moveTo>
                    <a:cubicBezTo>
                      <a:pt x="91" y="20"/>
                      <a:pt x="91" y="20"/>
                      <a:pt x="91" y="20"/>
                    </a:cubicBezTo>
                    <a:cubicBezTo>
                      <a:pt x="83" y="16"/>
                      <a:pt x="74" y="14"/>
                      <a:pt x="65" y="14"/>
                    </a:cubicBezTo>
                    <a:cubicBezTo>
                      <a:pt x="29" y="14"/>
                      <a:pt x="0" y="44"/>
                      <a:pt x="0" y="79"/>
                    </a:cubicBezTo>
                    <a:cubicBezTo>
                      <a:pt x="0" y="115"/>
                      <a:pt x="29" y="144"/>
                      <a:pt x="65" y="144"/>
                    </a:cubicBezTo>
                    <a:cubicBezTo>
                      <a:pt x="157" y="144"/>
                      <a:pt x="234" y="83"/>
                      <a:pt x="260" y="0"/>
                    </a:cubicBezTo>
                    <a:cubicBezTo>
                      <a:pt x="226" y="42"/>
                      <a:pt x="168" y="56"/>
                      <a:pt x="91" y="20"/>
                    </a:cubicBezTo>
                  </a:path>
                </a:pathLst>
              </a:custGeom>
              <a:grpFill/>
              <a:ln>
                <a:noFill/>
              </a:ln>
            </p:spPr>
            <p:txBody>
              <a:bodyPr vert="horz" wrap="square" lIns="91440" tIns="45720" rIns="91440" bIns="45720" numCol="1" anchor="t" anchorCtr="0" compatLnSpc="1"/>
              <a:lstStyle/>
              <a:p>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12" name="íṧļïdè"/>
              <p:cNvSpPr/>
              <p:nvPr/>
            </p:nvSpPr>
            <p:spPr bwMode="auto">
              <a:xfrm>
                <a:off x="4091781" y="2860661"/>
                <a:ext cx="1447800" cy="2600325"/>
              </a:xfrm>
              <a:custGeom>
                <a:avLst/>
                <a:gdLst>
                  <a:gd name="T0" fmla="*/ 124 w 144"/>
                  <a:gd name="T1" fmla="*/ 91 h 260"/>
                  <a:gd name="T2" fmla="*/ 124 w 144"/>
                  <a:gd name="T3" fmla="*/ 91 h 260"/>
                  <a:gd name="T4" fmla="*/ 129 w 144"/>
                  <a:gd name="T5" fmla="*/ 65 h 260"/>
                  <a:gd name="T6" fmla="*/ 64 w 144"/>
                  <a:gd name="T7" fmla="*/ 0 h 260"/>
                  <a:gd name="T8" fmla="*/ 0 w 144"/>
                  <a:gd name="T9" fmla="*/ 65 h 260"/>
                  <a:gd name="T10" fmla="*/ 144 w 144"/>
                  <a:gd name="T11" fmla="*/ 260 h 260"/>
                  <a:gd name="T12" fmla="*/ 124 w 144"/>
                  <a:gd name="T13" fmla="*/ 91 h 260"/>
                </a:gdLst>
                <a:ahLst/>
                <a:cxnLst>
                  <a:cxn ang="0">
                    <a:pos x="T0" y="T1"/>
                  </a:cxn>
                  <a:cxn ang="0">
                    <a:pos x="T2" y="T3"/>
                  </a:cxn>
                  <a:cxn ang="0">
                    <a:pos x="T4" y="T5"/>
                  </a:cxn>
                  <a:cxn ang="0">
                    <a:pos x="T6" y="T7"/>
                  </a:cxn>
                  <a:cxn ang="0">
                    <a:pos x="T8" y="T9"/>
                  </a:cxn>
                  <a:cxn ang="0">
                    <a:pos x="T10" y="T11"/>
                  </a:cxn>
                  <a:cxn ang="0">
                    <a:pos x="T12" y="T13"/>
                  </a:cxn>
                </a:cxnLst>
                <a:rect l="0" t="0" r="r" b="b"/>
                <a:pathLst>
                  <a:path w="144" h="260">
                    <a:moveTo>
                      <a:pt x="124" y="91"/>
                    </a:moveTo>
                    <a:cubicBezTo>
                      <a:pt x="124" y="91"/>
                      <a:pt x="124" y="91"/>
                      <a:pt x="124" y="91"/>
                    </a:cubicBezTo>
                    <a:cubicBezTo>
                      <a:pt x="127" y="83"/>
                      <a:pt x="129" y="75"/>
                      <a:pt x="129" y="65"/>
                    </a:cubicBezTo>
                    <a:cubicBezTo>
                      <a:pt x="129" y="29"/>
                      <a:pt x="100" y="0"/>
                      <a:pt x="64" y="0"/>
                    </a:cubicBezTo>
                    <a:cubicBezTo>
                      <a:pt x="29" y="0"/>
                      <a:pt x="0" y="29"/>
                      <a:pt x="0" y="65"/>
                    </a:cubicBezTo>
                    <a:cubicBezTo>
                      <a:pt x="0" y="157"/>
                      <a:pt x="60" y="235"/>
                      <a:pt x="144" y="260"/>
                    </a:cubicBezTo>
                    <a:cubicBezTo>
                      <a:pt x="102" y="227"/>
                      <a:pt x="88" y="168"/>
                      <a:pt x="124" y="91"/>
                    </a:cubicBezTo>
                    <a:close/>
                  </a:path>
                </a:pathLst>
              </a:custGeom>
              <a:grpFill/>
              <a:ln>
                <a:noFill/>
              </a:ln>
            </p:spPr>
            <p:txBody>
              <a:bodyPr vert="horz" wrap="square" lIns="91440" tIns="45720" rIns="91440" bIns="45720" numCol="1" anchor="t" anchorCtr="0" compatLnSpc="1"/>
              <a:lstStyle/>
              <a:p>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grpSp>
        <p:sp>
          <p:nvSpPr>
            <p:cNvPr id="9" name="îśļiďé"/>
            <p:cNvSpPr/>
            <p:nvPr/>
          </p:nvSpPr>
          <p:spPr bwMode="auto">
            <a:xfrm>
              <a:off x="4921938" y="1359000"/>
              <a:ext cx="628756" cy="625248"/>
            </a:xfrm>
            <a:prstGeom prst="ellipse">
              <a:avLst/>
            </a:prstGeom>
            <a:solidFill>
              <a:schemeClr val="accent1"/>
            </a:solidFill>
            <a:ln w="38100">
              <a:solidFill>
                <a:schemeClr val="bg1"/>
              </a:solidFill>
            </a:ln>
          </p:spPr>
          <p:txBody>
            <a:bodyPr vert="horz" wrap="none" lIns="91440" tIns="45720" rIns="91440" bIns="45720" numCol="1" anchor="ctr" anchorCtr="0" compatLnSpc="1"/>
            <a:lstStyle/>
            <a:p>
              <a:pPr algn="ctr"/>
              <a:r>
                <a:rPr lang="en-US" altLang="zh-CN" sz="24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Q1</a:t>
              </a:r>
              <a:endParaRPr lang="zh-CN" altLang="en-US" sz="24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3" name="íşḻiḓé"/>
            <p:cNvSpPr/>
            <p:nvPr/>
          </p:nvSpPr>
          <p:spPr bwMode="auto">
            <a:xfrm>
              <a:off x="7785841" y="2838549"/>
              <a:ext cx="628756" cy="625248"/>
            </a:xfrm>
            <a:prstGeom prst="ellipse">
              <a:avLst/>
            </a:prstGeom>
            <a:solidFill>
              <a:schemeClr val="accent3"/>
            </a:solidFill>
            <a:ln w="38100">
              <a:solidFill>
                <a:schemeClr val="bg1"/>
              </a:solidFill>
            </a:ln>
          </p:spPr>
          <p:txBody>
            <a:bodyPr vert="horz" wrap="none" lIns="91440" tIns="45720" rIns="91440" bIns="45720" numCol="1" anchor="ctr" anchorCtr="0" compatLnSpc="1"/>
            <a:lstStyle/>
            <a:p>
              <a:pPr algn="ctr"/>
              <a:r>
                <a:rPr lang="en-US" altLang="zh-CN" sz="24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Q2</a:t>
              </a:r>
              <a:endParaRPr lang="zh-CN" altLang="en-US" sz="24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iṡļîďe"/>
            <p:cNvSpPr/>
            <p:nvPr/>
          </p:nvSpPr>
          <p:spPr bwMode="auto">
            <a:xfrm>
              <a:off x="6217011" y="5238849"/>
              <a:ext cx="628756" cy="625248"/>
            </a:xfrm>
            <a:prstGeom prst="ellipse">
              <a:avLst/>
            </a:prstGeom>
            <a:solidFill>
              <a:schemeClr val="accent2"/>
            </a:solidFill>
            <a:ln w="38100">
              <a:solidFill>
                <a:schemeClr val="bg1"/>
              </a:solidFill>
            </a:ln>
          </p:spPr>
          <p:txBody>
            <a:bodyPr vert="horz" wrap="none" lIns="91440" tIns="45720" rIns="91440" bIns="45720" numCol="1" anchor="ctr" anchorCtr="0" compatLnSpc="1"/>
            <a:lstStyle/>
            <a:p>
              <a:pPr algn="ctr"/>
              <a:r>
                <a:rPr lang="en-US" altLang="zh-CN" sz="24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Q3</a:t>
              </a:r>
              <a:endParaRPr lang="zh-CN" altLang="en-US" sz="24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6" name="ïŝľïḓê"/>
            <p:cNvSpPr/>
            <p:nvPr/>
          </p:nvSpPr>
          <p:spPr bwMode="auto">
            <a:xfrm>
              <a:off x="3777403" y="3558977"/>
              <a:ext cx="628756" cy="625248"/>
            </a:xfrm>
            <a:prstGeom prst="ellipse">
              <a:avLst/>
            </a:prstGeom>
            <a:solidFill>
              <a:schemeClr val="accent4"/>
            </a:solidFill>
            <a:ln w="38100">
              <a:solidFill>
                <a:schemeClr val="bg1"/>
              </a:solidFill>
            </a:ln>
          </p:spPr>
          <p:txBody>
            <a:bodyPr vert="horz" wrap="none" lIns="91440" tIns="45720" rIns="91440" bIns="45720" numCol="1" anchor="ctr" anchorCtr="0" compatLnSpc="1"/>
            <a:lstStyle/>
            <a:p>
              <a:pPr algn="ctr"/>
              <a:r>
                <a:rPr lang="en-US" altLang="zh-CN" sz="2400" dirty="0">
                  <a:solidFill>
                    <a:schemeClr val="bg1"/>
                  </a:solidFill>
                  <a:latin typeface="FZHei-B01S" panose="02010601030101010101" pitchFamily="2" charset="-122"/>
                  <a:ea typeface="FZHei-B01S" panose="02010601030101010101" pitchFamily="2" charset="-122"/>
                  <a:sym typeface="FZHei-B01S" panose="02010601030101010101" pitchFamily="2" charset="-122"/>
                </a:rPr>
                <a:t>Q4</a:t>
              </a:r>
              <a:endParaRPr lang="zh-CN" altLang="en-US" sz="240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sp>
        <p:nvSpPr>
          <p:cNvPr id="17" name="ïŝľíḍe"/>
          <p:cNvSpPr/>
          <p:nvPr/>
        </p:nvSpPr>
        <p:spPr bwMode="auto">
          <a:xfrm>
            <a:off x="674689" y="1119188"/>
            <a:ext cx="2875136" cy="355600"/>
          </a:xfrm>
          <a:prstGeom prst="homePlate">
            <a:avLst/>
          </a:prstGeom>
          <a:solidFill>
            <a:srgbClr val="9B2445"/>
          </a:solidFill>
          <a:ln w="28575" algn="ctr">
            <a:noFill/>
            <a:round/>
          </a:ln>
        </p:spPr>
        <p:txBody>
          <a:bodyPr wrap="none" lIns="91440" tIns="45720" rIns="91440" bIns="45720" anchor="ctr">
            <a:normAutofit/>
          </a:bodyPr>
          <a:lstStyle/>
          <a:p>
            <a:pPr algn="ctr" defTabSz="914400"/>
            <a:r>
              <a:rPr lang="en-US" altLang="zh-CN" sz="1600" kern="0" dirty="0" smtClean="0">
                <a:solidFill>
                  <a:schemeClr val="bg1"/>
                </a:solidFill>
                <a:latin typeface="FZHei-B01S" panose="02010601030101010101" pitchFamily="2" charset="-122"/>
                <a:ea typeface="FZHei-B01S" panose="02010601030101010101" pitchFamily="2" charset="-122"/>
                <a:sym typeface="FZHei-B01S" panose="02010601030101010101" pitchFamily="2" charset="-122"/>
              </a:rPr>
              <a:t>201X</a:t>
            </a:r>
            <a:endParaRPr lang="zh-CN" altLang="en-US" sz="1600" kern="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8" name="îśḷïḑé"/>
          <p:cNvSpPr/>
          <p:nvPr/>
        </p:nvSpPr>
        <p:spPr bwMode="auto">
          <a:xfrm>
            <a:off x="8644543" y="1119188"/>
            <a:ext cx="2875945" cy="355600"/>
          </a:xfrm>
          <a:prstGeom prst="chevron">
            <a:avLst/>
          </a:prstGeom>
          <a:solidFill>
            <a:srgbClr val="9B2445"/>
          </a:solidFill>
          <a:ln w="28575" algn="ctr">
            <a:noFill/>
            <a:round/>
          </a:ln>
        </p:spPr>
        <p:txBody>
          <a:bodyPr wrap="none" lIns="91440" tIns="45720" rIns="91440" bIns="45720" anchor="ctr">
            <a:normAutofit/>
          </a:bodyPr>
          <a:lstStyle/>
          <a:p>
            <a:pPr algn="ctr" defTabSz="914400"/>
            <a:r>
              <a:rPr lang="en-US" altLang="zh-CN" sz="1600" kern="0" dirty="0" smtClean="0">
                <a:solidFill>
                  <a:schemeClr val="bg1"/>
                </a:solidFill>
                <a:latin typeface="FZHei-B01S" panose="02010601030101010101" pitchFamily="2" charset="-122"/>
                <a:ea typeface="FZHei-B01S" panose="02010601030101010101" pitchFamily="2" charset="-122"/>
                <a:sym typeface="FZHei-B01S" panose="02010601030101010101" pitchFamily="2" charset="-122"/>
              </a:rPr>
              <a:t>201X</a:t>
            </a:r>
            <a:endParaRPr lang="zh-CN" altLang="en-US" sz="1600" kern="0"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9" name="íṣḷidê"/>
          <p:cNvSpPr/>
          <p:nvPr/>
        </p:nvSpPr>
        <p:spPr>
          <a:xfrm>
            <a:off x="674689" y="1667327"/>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defRPr/>
            </a:pPr>
            <a:r>
              <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rPr>
              <a:t>.</a:t>
            </a: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 name="ïṥḷïḑe"/>
          <p:cNvSpPr/>
          <p:nvPr/>
        </p:nvSpPr>
        <p:spPr>
          <a:xfrm>
            <a:off x="674689" y="2803370"/>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pP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 name="iSļïḑe"/>
          <p:cNvSpPr/>
          <p:nvPr/>
        </p:nvSpPr>
        <p:spPr>
          <a:xfrm>
            <a:off x="674689" y="3939413"/>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marL="171450" indent="-171450">
              <a:lnSpc>
                <a:spcPct val="150000"/>
              </a:lnSpc>
              <a:buFont typeface="Arial" panose="020B0604020202020204" pitchFamily="34" charset="0"/>
              <a:buChar char="•"/>
              <a:tabLst>
                <a:tab pos="227965" algn="l"/>
              </a:tabLst>
            </a:pP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 name="ísḻíḍê"/>
          <p:cNvSpPr/>
          <p:nvPr/>
        </p:nvSpPr>
        <p:spPr>
          <a:xfrm>
            <a:off x="674689" y="5075456"/>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pPr>
            <a:r>
              <a:rPr lang="en-US" altLang="zh-CN" sz="800">
                <a:solidFill>
                  <a:schemeClr val="tx1"/>
                </a:solidFill>
                <a:latin typeface="FZHei-B01S" panose="02010601030101010101" pitchFamily="2" charset="-122"/>
                <a:ea typeface="FZHei-B01S" panose="02010601030101010101" pitchFamily="2" charset="-122"/>
                <a:sym typeface="FZHei-B01S" panose="02010601030101010101" pitchFamily="2" charset="-122"/>
              </a:rPr>
              <a:t>.</a:t>
            </a: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 name="íś1ïḓe"/>
          <p:cNvSpPr/>
          <p:nvPr/>
        </p:nvSpPr>
        <p:spPr>
          <a:xfrm>
            <a:off x="8645352" y="1667327"/>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defRPr/>
            </a:pP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 name="îśḻidè"/>
          <p:cNvSpPr/>
          <p:nvPr/>
        </p:nvSpPr>
        <p:spPr>
          <a:xfrm>
            <a:off x="8645352" y="2803370"/>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pP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 name="íŝļîďè"/>
          <p:cNvSpPr/>
          <p:nvPr/>
        </p:nvSpPr>
        <p:spPr>
          <a:xfrm>
            <a:off x="8645352" y="3939413"/>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pP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 name="ïš1íḋè"/>
          <p:cNvSpPr/>
          <p:nvPr/>
        </p:nvSpPr>
        <p:spPr>
          <a:xfrm>
            <a:off x="8645352" y="5075456"/>
            <a:ext cx="2875136" cy="1056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rmAutofit/>
          </a:bodyPr>
          <a:lstStyle/>
          <a:p>
            <a:pPr indent="0">
              <a:lnSpc>
                <a:spcPct val="150000"/>
              </a:lnSpc>
              <a:buFont typeface="Arial" panose="020B0604020202020204" pitchFamily="34" charset="0"/>
              <a:buNone/>
              <a:tabLst>
                <a:tab pos="227965" algn="l"/>
              </a:tabLst>
            </a:pPr>
            <a:endParaRPr lang="en-US" altLang="zh-CN" sz="800" dirty="0">
              <a:solidFill>
                <a:schemeClr val="tx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4" name="is1iďè"/>
          <p:cNvSpPr txBox="1"/>
          <p:nvPr/>
        </p:nvSpPr>
        <p:spPr bwMode="auto">
          <a:xfrm>
            <a:off x="870585" y="1838960"/>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27" name="is1iďè"/>
          <p:cNvSpPr txBox="1"/>
          <p:nvPr/>
        </p:nvSpPr>
        <p:spPr bwMode="auto">
          <a:xfrm>
            <a:off x="870585" y="3009265"/>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34" name="is1iďè"/>
          <p:cNvSpPr txBox="1"/>
          <p:nvPr/>
        </p:nvSpPr>
        <p:spPr bwMode="auto">
          <a:xfrm>
            <a:off x="870585" y="4160520"/>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35" name="is1iďè"/>
          <p:cNvSpPr txBox="1"/>
          <p:nvPr/>
        </p:nvSpPr>
        <p:spPr bwMode="auto">
          <a:xfrm>
            <a:off x="870585" y="5247640"/>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36" name="is1iďè"/>
          <p:cNvSpPr txBox="1"/>
          <p:nvPr/>
        </p:nvSpPr>
        <p:spPr bwMode="auto">
          <a:xfrm>
            <a:off x="8857615" y="1839595"/>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37" name="is1iďè"/>
          <p:cNvSpPr txBox="1"/>
          <p:nvPr/>
        </p:nvSpPr>
        <p:spPr bwMode="auto">
          <a:xfrm>
            <a:off x="8857615" y="2975610"/>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38" name="is1iďè"/>
          <p:cNvSpPr txBox="1"/>
          <p:nvPr/>
        </p:nvSpPr>
        <p:spPr bwMode="auto">
          <a:xfrm>
            <a:off x="8857615" y="4109720"/>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39" name="is1iďè"/>
          <p:cNvSpPr txBox="1"/>
          <p:nvPr/>
        </p:nvSpPr>
        <p:spPr bwMode="auto">
          <a:xfrm>
            <a:off x="8857615" y="5247640"/>
            <a:ext cx="2249170" cy="713105"/>
          </a:xfrm>
          <a:prstGeom prst="rect">
            <a:avLst/>
          </a:prstGeom>
          <a:noFill/>
        </p:spPr>
        <p:txBody>
          <a:bodyPr wrap="square" lIns="0" tIns="0" rIns="288000" bIns="0" anchor="t" anchorCtr="0">
            <a:normAutofit fontScale="90000" lnSpcReduction="10000"/>
          </a:bodyPr>
          <a:lstStyle/>
          <a:p>
            <a:pPr>
              <a:lnSpc>
                <a:spcPct val="12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6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600" b="0" dirty="0">
              <a:solidFill>
                <a:schemeClr val="tx1">
                  <a:lumMod val="85000"/>
                  <a:lumOff val="15000"/>
                </a:schemeClr>
              </a:solidFill>
              <a:effectLst/>
              <a:latin typeface="FZHei-B01S" panose="02010601030101010101" pitchFamily="2" charset="-122"/>
              <a:ea typeface="FZHei-B01S" panose="02010601030101010101" pitchFamily="2" charset="-122"/>
              <a:sym typeface="FZHei-B01S" panose="02010601030101010101" pitchFamily="2" charset="-122"/>
            </a:endParaRPr>
          </a:p>
        </p:txBody>
      </p:sp>
      <p:sp>
        <p:nvSpPr>
          <p:cNvPr id="40"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41" name="文本框 40"/>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75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80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850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90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9500"/>
                            </p:stCondLst>
                            <p:childTnLst>
                              <p:par>
                                <p:cTn id="69" presetID="10" presetClass="entr" presetSubtype="0" fill="hold" grpId="0" nodeType="afterEffect" nodePh="1">
                                  <p:stCondLst>
                                    <p:cond delay="0"/>
                                  </p:stCondLst>
                                  <p:endCondLst>
                                    <p:cond evt="begin" delay="0">
                                      <p:tn val="69"/>
                                    </p:cond>
                                  </p:end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par>
                          <p:cTn id="72" fill="hold">
                            <p:stCondLst>
                              <p:cond delay="100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105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par>
                          <p:cTn id="80" fill="hold">
                            <p:stCondLst>
                              <p:cond delay="11000"/>
                            </p:stCondLst>
                            <p:childTnLst>
                              <p:par>
                                <p:cTn id="81" presetID="10"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par>
                          <p:cTn id="84" fill="hold">
                            <p:stCondLst>
                              <p:cond delay="11500"/>
                            </p:stCondLst>
                            <p:childTnLst>
                              <p:par>
                                <p:cTn id="85" presetID="10"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par>
                          <p:cTn id="88" fill="hold">
                            <p:stCondLst>
                              <p:cond delay="120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12500"/>
                            </p:stCondLst>
                            <p:childTnLst>
                              <p:par>
                                <p:cTn id="93" presetID="10" presetClass="entr" presetSubtype="0"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childTnLst>
                          </p:cTn>
                        </p:par>
                        <p:par>
                          <p:cTn id="96" fill="hold">
                            <p:stCondLst>
                              <p:cond delay="13000"/>
                            </p:stCondLst>
                            <p:childTnLst>
                              <p:par>
                                <p:cTn id="97" presetID="10" presetClass="entr" presetSubtype="0"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par>
                          <p:cTn id="100" fill="hold">
                            <p:stCondLst>
                              <p:cond delay="13500"/>
                            </p:stCondLst>
                            <p:childTnLst>
                              <p:par>
                                <p:cTn id="101" presetID="10" presetClass="entr" presetSubtype="0"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par>
                          <p:cTn id="104" fill="hold">
                            <p:stCondLst>
                              <p:cond delay="14000"/>
                            </p:stCondLst>
                            <p:childTnLst>
                              <p:par>
                                <p:cTn id="105" presetID="10" presetClass="entr" presetSubtype="0" fill="hold" grpId="0"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childTnLst>
                          </p:cTn>
                        </p:par>
                        <p:par>
                          <p:cTn id="108" fill="hold">
                            <p:stCondLst>
                              <p:cond delay="14500"/>
                            </p:stCondLst>
                            <p:childTnLst>
                              <p:par>
                                <p:cTn id="109" presetID="10"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500"/>
                                        <p:tgtEl>
                                          <p:spTgt spid="39"/>
                                        </p:tgtEl>
                                      </p:cBhvr>
                                    </p:animEffect>
                                  </p:childTnLst>
                                </p:cTn>
                              </p:par>
                            </p:childTnLst>
                          </p:cTn>
                        </p:par>
                        <p:par>
                          <p:cTn id="112" fill="hold">
                            <p:stCondLst>
                              <p:cond delay="15000"/>
                            </p:stCondLst>
                            <p:childTnLst>
                              <p:par>
                                <p:cTn id="113" presetID="10" presetClass="entr" presetSubtype="0" fill="hold" grpId="0" nodeType="after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fade">
                                      <p:cBhvr>
                                        <p:cTn id="115" dur="500"/>
                                        <p:tgtEl>
                                          <p:spTgt spid="40"/>
                                        </p:tgtEl>
                                      </p:cBhvr>
                                    </p:animEffect>
                                  </p:childTnLst>
                                </p:cTn>
                              </p:par>
                            </p:childTnLst>
                          </p:cTn>
                        </p:par>
                        <p:par>
                          <p:cTn id="116" fill="hold">
                            <p:stCondLst>
                              <p:cond delay="15500"/>
                            </p:stCondLst>
                            <p:childTnLst>
                              <p:par>
                                <p:cTn id="117" presetID="10" presetClass="entr" presetSubtype="0" fill="hold" grpId="0" nodeType="after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1" grpId="0"/>
      <p:bldP spid="32" grpId="0"/>
      <p:bldP spid="33" grpId="0"/>
      <p:bldP spid="28" grpId="0" animBg="1"/>
      <p:bldP spid="29" grpId="0" animBg="1"/>
      <p:bldP spid="30" grpId="0" animBg="1"/>
      <p:bldP spid="17" grpId="0" animBg="1"/>
      <p:bldP spid="18" grpId="0" animBg="1"/>
      <p:bldP spid="19" grpId="0"/>
      <p:bldP spid="20" grpId="0"/>
      <p:bldP spid="21" grpId="0"/>
      <p:bldP spid="22" grpId="0"/>
      <p:bldP spid="23" grpId="0"/>
      <p:bldP spid="24" grpId="0"/>
      <p:bldP spid="25" grpId="0"/>
      <p:bldP spid="26" grpId="0"/>
      <p:bldP spid="14" grpId="0"/>
      <p:bldP spid="27" grpId="0"/>
      <p:bldP spid="34" grpId="0"/>
      <p:bldP spid="35" grpId="0"/>
      <p:bldP spid="36" grpId="0"/>
      <p:bldP spid="37" grpId="0"/>
      <p:bldP spid="38" grpId="0"/>
      <p:bldP spid="39" grpId="0"/>
      <p:bldP spid="40"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空心弧 6"/>
          <p:cNvSpPr/>
          <p:nvPr/>
        </p:nvSpPr>
        <p:spPr>
          <a:xfrm rot="5400000">
            <a:off x="345615" y="1684836"/>
            <a:ext cx="4092118" cy="4090641"/>
          </a:xfrm>
          <a:prstGeom prst="blockArc">
            <a:avLst>
              <a:gd name="adj1" fmla="val 10800000"/>
              <a:gd name="adj2" fmla="val 6953"/>
              <a:gd name="adj3" fmla="val 1246"/>
            </a:avLst>
          </a:prstGeom>
          <a:solidFill>
            <a:schemeClr val="tx1">
              <a:lumMod val="65000"/>
              <a:lumOff val="35000"/>
            </a:schemeClr>
          </a:solidFill>
          <a:ln w="12700" cap="flat" cmpd="sng" algn="ctr">
            <a:noFill/>
            <a:prstDash val="solid"/>
            <a:miter lim="800000"/>
          </a:ln>
          <a:effectLst/>
        </p:spPr>
        <p:txBody>
          <a:bodyPr lIns="91428" tIns="45715" rIns="91428"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8" name="椭圆 7"/>
          <p:cNvSpPr/>
          <p:nvPr/>
        </p:nvSpPr>
        <p:spPr>
          <a:xfrm>
            <a:off x="3174184" y="1746469"/>
            <a:ext cx="512741" cy="512927"/>
          </a:xfrm>
          <a:prstGeom prst="ellipse">
            <a:avLst/>
          </a:prstGeom>
          <a:solidFill>
            <a:schemeClr val="accent1">
              <a:lumMod val="75000"/>
            </a:schemeClr>
          </a:solidFill>
          <a:ln>
            <a:noFill/>
          </a:ln>
          <a:effectLst>
            <a:outerShdw blurRad="63500" algn="ctr" rotWithShape="0">
              <a:prstClr val="black">
                <a:alpha val="40000"/>
              </a:prstClr>
            </a:outerShdw>
          </a:effectLst>
        </p:spPr>
        <p:txBody>
          <a:bodyPr lIns="91428" tIns="45715" rIns="91428"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9" name="椭圆 8"/>
          <p:cNvSpPr/>
          <p:nvPr/>
        </p:nvSpPr>
        <p:spPr>
          <a:xfrm>
            <a:off x="4036905" y="2833094"/>
            <a:ext cx="512741" cy="512927"/>
          </a:xfrm>
          <a:prstGeom prst="ellipse">
            <a:avLst/>
          </a:prstGeom>
          <a:solidFill>
            <a:schemeClr val="accent2"/>
          </a:solidFill>
          <a:ln>
            <a:noFill/>
          </a:ln>
          <a:effectLst>
            <a:outerShdw blurRad="63500" algn="ctr" rotWithShape="0">
              <a:prstClr val="black">
                <a:alpha val="40000"/>
              </a:prstClr>
            </a:outerShdw>
          </a:effectLst>
        </p:spPr>
        <p:txBody>
          <a:bodyPr lIns="91428" tIns="45715" rIns="91428"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10" name="椭圆 9"/>
          <p:cNvSpPr/>
          <p:nvPr/>
        </p:nvSpPr>
        <p:spPr>
          <a:xfrm>
            <a:off x="4047604" y="4100664"/>
            <a:ext cx="512741" cy="512927"/>
          </a:xfrm>
          <a:prstGeom prst="ellipse">
            <a:avLst/>
          </a:prstGeom>
          <a:solidFill>
            <a:schemeClr val="accent1">
              <a:lumMod val="75000"/>
            </a:schemeClr>
          </a:solidFill>
          <a:ln>
            <a:noFill/>
          </a:ln>
          <a:effectLst>
            <a:outerShdw blurRad="63500" algn="ctr" rotWithShape="0">
              <a:prstClr val="black">
                <a:alpha val="40000"/>
              </a:prstClr>
            </a:outerShdw>
          </a:effectLst>
        </p:spPr>
        <p:txBody>
          <a:bodyPr lIns="91428" tIns="45715" rIns="91428"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11" name="椭圆 10"/>
          <p:cNvSpPr/>
          <p:nvPr/>
        </p:nvSpPr>
        <p:spPr>
          <a:xfrm>
            <a:off x="3178310" y="5217190"/>
            <a:ext cx="512741" cy="512927"/>
          </a:xfrm>
          <a:prstGeom prst="ellipse">
            <a:avLst/>
          </a:prstGeom>
          <a:solidFill>
            <a:schemeClr val="accent2"/>
          </a:solidFill>
          <a:ln>
            <a:noFill/>
          </a:ln>
          <a:effectLst>
            <a:outerShdw blurRad="63500" algn="ctr" rotWithShape="0">
              <a:prstClr val="black">
                <a:alpha val="40000"/>
              </a:prstClr>
            </a:outerShdw>
          </a:effectLst>
        </p:spPr>
        <p:txBody>
          <a:bodyPr lIns="91428" tIns="45715" rIns="91428"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12" name="组合 11"/>
          <p:cNvGrpSpPr/>
          <p:nvPr/>
        </p:nvGrpSpPr>
        <p:grpSpPr>
          <a:xfrm>
            <a:off x="832091" y="2169795"/>
            <a:ext cx="3119594" cy="3120722"/>
            <a:chOff x="1103084" y="2155824"/>
            <a:chExt cx="3176815" cy="3176815"/>
          </a:xfrm>
          <a:blipFill>
            <a:blip r:embed="rId1">
              <a:alphaModFix amt="70000"/>
            </a:blip>
            <a:stretch>
              <a:fillRect t="-3369" b="-3369"/>
            </a:stretch>
          </a:blipFill>
        </p:grpSpPr>
        <p:sp>
          <p:nvSpPr>
            <p:cNvPr id="13" name="椭圆 12"/>
            <p:cNvSpPr/>
            <p:nvPr/>
          </p:nvSpPr>
          <p:spPr>
            <a:xfrm>
              <a:off x="1103084" y="2155824"/>
              <a:ext cx="3176815" cy="3176815"/>
            </a:xfrm>
            <a:prstGeom prst="ellipse">
              <a:avLst/>
            </a:prstGeom>
            <a:grpFill/>
            <a:ln>
              <a:noFill/>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14" name="组合 13"/>
            <p:cNvGrpSpPr>
              <a:grpSpLocks noChangeAspect="1"/>
            </p:cNvGrpSpPr>
            <p:nvPr/>
          </p:nvGrpSpPr>
          <p:grpSpPr>
            <a:xfrm>
              <a:off x="2090420" y="2521751"/>
              <a:ext cx="1202143" cy="1203715"/>
              <a:chOff x="17463" y="1153583"/>
              <a:chExt cx="404813" cy="405342"/>
            </a:xfrm>
            <a:grpFill/>
          </p:grpSpPr>
          <p:sp>
            <p:nvSpPr>
              <p:cNvPr id="15" name="Freeform 611"/>
              <p:cNvSpPr>
                <a:spLocks noEditPoints="1"/>
              </p:cNvSpPr>
              <p:nvPr/>
            </p:nvSpPr>
            <p:spPr bwMode="auto">
              <a:xfrm>
                <a:off x="244475" y="1390650"/>
                <a:ext cx="173038" cy="168275"/>
              </a:xfrm>
              <a:custGeom>
                <a:avLst/>
                <a:gdLst>
                  <a:gd name="T0" fmla="*/ 27 w 124"/>
                  <a:gd name="T1" fmla="*/ 1 h 121"/>
                  <a:gd name="T2" fmla="*/ 31 w 124"/>
                  <a:gd name="T3" fmla="*/ 8 h 121"/>
                  <a:gd name="T4" fmla="*/ 23 w 124"/>
                  <a:gd name="T5" fmla="*/ 17 h 121"/>
                  <a:gd name="T6" fmla="*/ 16 w 124"/>
                  <a:gd name="T7" fmla="*/ 24 h 121"/>
                  <a:gd name="T8" fmla="*/ 0 w 124"/>
                  <a:gd name="T9" fmla="*/ 34 h 121"/>
                  <a:gd name="T10" fmla="*/ 51 w 124"/>
                  <a:gd name="T11" fmla="*/ 85 h 121"/>
                  <a:gd name="T12" fmla="*/ 75 w 124"/>
                  <a:gd name="T13" fmla="*/ 117 h 121"/>
                  <a:gd name="T14" fmla="*/ 88 w 124"/>
                  <a:gd name="T15" fmla="*/ 121 h 121"/>
                  <a:gd name="T16" fmla="*/ 124 w 124"/>
                  <a:gd name="T17" fmla="*/ 85 h 121"/>
                  <a:gd name="T18" fmla="*/ 120 w 124"/>
                  <a:gd name="T19" fmla="*/ 72 h 121"/>
                  <a:gd name="T20" fmla="*/ 88 w 124"/>
                  <a:gd name="T21" fmla="*/ 48 h 121"/>
                  <a:gd name="T22" fmla="*/ 40 w 124"/>
                  <a:gd name="T23" fmla="*/ 0 h 121"/>
                  <a:gd name="T24" fmla="*/ 35 w 124"/>
                  <a:gd name="T25" fmla="*/ 5 h 121"/>
                  <a:gd name="T26" fmla="*/ 27 w 124"/>
                  <a:gd name="T27" fmla="*/ 1 h 121"/>
                  <a:gd name="T28" fmla="*/ 85 w 124"/>
                  <a:gd name="T29" fmla="*/ 66 h 121"/>
                  <a:gd name="T30" fmla="*/ 100 w 124"/>
                  <a:gd name="T31" fmla="*/ 81 h 121"/>
                  <a:gd name="T32" fmla="*/ 85 w 124"/>
                  <a:gd name="T33" fmla="*/ 96 h 121"/>
                  <a:gd name="T34" fmla="*/ 70 w 124"/>
                  <a:gd name="T35" fmla="*/ 81 h 121"/>
                  <a:gd name="T36" fmla="*/ 85 w 124"/>
                  <a:gd name="T37" fmla="*/ 6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21">
                    <a:moveTo>
                      <a:pt x="27" y="1"/>
                    </a:moveTo>
                    <a:cubicBezTo>
                      <a:pt x="31" y="8"/>
                      <a:pt x="31" y="8"/>
                      <a:pt x="31" y="8"/>
                    </a:cubicBezTo>
                    <a:cubicBezTo>
                      <a:pt x="23" y="17"/>
                      <a:pt x="23" y="17"/>
                      <a:pt x="23" y="17"/>
                    </a:cubicBezTo>
                    <a:cubicBezTo>
                      <a:pt x="16" y="24"/>
                      <a:pt x="16" y="24"/>
                      <a:pt x="16" y="24"/>
                    </a:cubicBezTo>
                    <a:cubicBezTo>
                      <a:pt x="11" y="29"/>
                      <a:pt x="6" y="32"/>
                      <a:pt x="0" y="34"/>
                    </a:cubicBezTo>
                    <a:cubicBezTo>
                      <a:pt x="51" y="85"/>
                      <a:pt x="51" y="85"/>
                      <a:pt x="51" y="85"/>
                    </a:cubicBezTo>
                    <a:cubicBezTo>
                      <a:pt x="75" y="117"/>
                      <a:pt x="75" y="117"/>
                      <a:pt x="75" y="117"/>
                    </a:cubicBezTo>
                    <a:cubicBezTo>
                      <a:pt x="88" y="121"/>
                      <a:pt x="88" y="121"/>
                      <a:pt x="88" y="121"/>
                    </a:cubicBezTo>
                    <a:cubicBezTo>
                      <a:pt x="124" y="85"/>
                      <a:pt x="124" y="85"/>
                      <a:pt x="124" y="85"/>
                    </a:cubicBezTo>
                    <a:cubicBezTo>
                      <a:pt x="120" y="72"/>
                      <a:pt x="120" y="72"/>
                      <a:pt x="120" y="72"/>
                    </a:cubicBezTo>
                    <a:cubicBezTo>
                      <a:pt x="88" y="48"/>
                      <a:pt x="88" y="48"/>
                      <a:pt x="88" y="48"/>
                    </a:cubicBezTo>
                    <a:cubicBezTo>
                      <a:pt x="40" y="0"/>
                      <a:pt x="40" y="0"/>
                      <a:pt x="40" y="0"/>
                    </a:cubicBezTo>
                    <a:cubicBezTo>
                      <a:pt x="35" y="5"/>
                      <a:pt x="35" y="5"/>
                      <a:pt x="35" y="5"/>
                    </a:cubicBezTo>
                    <a:lnTo>
                      <a:pt x="27" y="1"/>
                    </a:lnTo>
                    <a:close/>
                    <a:moveTo>
                      <a:pt x="85" y="66"/>
                    </a:moveTo>
                    <a:cubicBezTo>
                      <a:pt x="93" y="66"/>
                      <a:pt x="100" y="73"/>
                      <a:pt x="100" y="81"/>
                    </a:cubicBezTo>
                    <a:cubicBezTo>
                      <a:pt x="100" y="90"/>
                      <a:pt x="93" y="96"/>
                      <a:pt x="85" y="96"/>
                    </a:cubicBezTo>
                    <a:cubicBezTo>
                      <a:pt x="76" y="96"/>
                      <a:pt x="70" y="90"/>
                      <a:pt x="70" y="81"/>
                    </a:cubicBezTo>
                    <a:cubicBezTo>
                      <a:pt x="70" y="73"/>
                      <a:pt x="76" y="66"/>
                      <a:pt x="85" y="6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16" name="Freeform 612"/>
              <p:cNvSpPr/>
              <p:nvPr/>
            </p:nvSpPr>
            <p:spPr bwMode="auto">
              <a:xfrm>
                <a:off x="17463" y="1158875"/>
                <a:ext cx="179388" cy="179388"/>
              </a:xfrm>
              <a:custGeom>
                <a:avLst/>
                <a:gdLst>
                  <a:gd name="T0" fmla="*/ 105 w 129"/>
                  <a:gd name="T1" fmla="*/ 102 h 129"/>
                  <a:gd name="T2" fmla="*/ 113 w 129"/>
                  <a:gd name="T3" fmla="*/ 93 h 129"/>
                  <a:gd name="T4" fmla="*/ 121 w 129"/>
                  <a:gd name="T5" fmla="*/ 97 h 129"/>
                  <a:gd name="T6" fmla="*/ 117 w 129"/>
                  <a:gd name="T7" fmla="*/ 90 h 129"/>
                  <a:gd name="T8" fmla="*/ 125 w 129"/>
                  <a:gd name="T9" fmla="*/ 82 h 129"/>
                  <a:gd name="T10" fmla="*/ 126 w 129"/>
                  <a:gd name="T11" fmla="*/ 81 h 129"/>
                  <a:gd name="T12" fmla="*/ 129 w 129"/>
                  <a:gd name="T13" fmla="*/ 67 h 129"/>
                  <a:gd name="T14" fmla="*/ 62 w 129"/>
                  <a:gd name="T15" fmla="*/ 0 h 129"/>
                  <a:gd name="T16" fmla="*/ 56 w 129"/>
                  <a:gd name="T17" fmla="*/ 6 h 129"/>
                  <a:gd name="T18" fmla="*/ 81 w 129"/>
                  <a:gd name="T19" fmla="*/ 46 h 129"/>
                  <a:gd name="T20" fmla="*/ 46 w 129"/>
                  <a:gd name="T21" fmla="*/ 81 h 129"/>
                  <a:gd name="T22" fmla="*/ 6 w 129"/>
                  <a:gd name="T23" fmla="*/ 56 h 129"/>
                  <a:gd name="T24" fmla="*/ 0 w 129"/>
                  <a:gd name="T25" fmla="*/ 62 h 129"/>
                  <a:gd name="T26" fmla="*/ 67 w 129"/>
                  <a:gd name="T27" fmla="*/ 129 h 129"/>
                  <a:gd name="T28" fmla="*/ 86 w 129"/>
                  <a:gd name="T29" fmla="*/ 123 h 129"/>
                  <a:gd name="T30" fmla="*/ 88 w 129"/>
                  <a:gd name="T31" fmla="*/ 125 h 129"/>
                  <a:gd name="T32" fmla="*/ 98 w 129"/>
                  <a:gd name="T33" fmla="*/ 109 h 129"/>
                  <a:gd name="T34" fmla="*/ 105 w 129"/>
                  <a:gd name="T35" fmla="*/ 10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29">
                    <a:moveTo>
                      <a:pt x="105" y="102"/>
                    </a:moveTo>
                    <a:cubicBezTo>
                      <a:pt x="113" y="93"/>
                      <a:pt x="113" y="93"/>
                      <a:pt x="113" y="93"/>
                    </a:cubicBezTo>
                    <a:cubicBezTo>
                      <a:pt x="121" y="97"/>
                      <a:pt x="121" y="97"/>
                      <a:pt x="121" y="97"/>
                    </a:cubicBezTo>
                    <a:cubicBezTo>
                      <a:pt x="117" y="90"/>
                      <a:pt x="117" y="90"/>
                      <a:pt x="117" y="90"/>
                    </a:cubicBezTo>
                    <a:cubicBezTo>
                      <a:pt x="125" y="82"/>
                      <a:pt x="125" y="82"/>
                      <a:pt x="125" y="82"/>
                    </a:cubicBezTo>
                    <a:cubicBezTo>
                      <a:pt x="126" y="81"/>
                      <a:pt x="126" y="81"/>
                      <a:pt x="126" y="81"/>
                    </a:cubicBezTo>
                    <a:cubicBezTo>
                      <a:pt x="128" y="76"/>
                      <a:pt x="129" y="71"/>
                      <a:pt x="129" y="67"/>
                    </a:cubicBezTo>
                    <a:cubicBezTo>
                      <a:pt x="129" y="33"/>
                      <a:pt x="96" y="0"/>
                      <a:pt x="62" y="0"/>
                    </a:cubicBezTo>
                    <a:cubicBezTo>
                      <a:pt x="62" y="0"/>
                      <a:pt x="58" y="4"/>
                      <a:pt x="56" y="6"/>
                    </a:cubicBezTo>
                    <a:cubicBezTo>
                      <a:pt x="83" y="33"/>
                      <a:pt x="81" y="29"/>
                      <a:pt x="81" y="46"/>
                    </a:cubicBezTo>
                    <a:cubicBezTo>
                      <a:pt x="81" y="59"/>
                      <a:pt x="59" y="81"/>
                      <a:pt x="46" y="81"/>
                    </a:cubicBezTo>
                    <a:cubicBezTo>
                      <a:pt x="29" y="81"/>
                      <a:pt x="34" y="84"/>
                      <a:pt x="6" y="56"/>
                    </a:cubicBezTo>
                    <a:cubicBezTo>
                      <a:pt x="4" y="58"/>
                      <a:pt x="0" y="62"/>
                      <a:pt x="0" y="62"/>
                    </a:cubicBezTo>
                    <a:cubicBezTo>
                      <a:pt x="1" y="96"/>
                      <a:pt x="33" y="129"/>
                      <a:pt x="67" y="129"/>
                    </a:cubicBezTo>
                    <a:cubicBezTo>
                      <a:pt x="73" y="129"/>
                      <a:pt x="80" y="127"/>
                      <a:pt x="86" y="123"/>
                    </a:cubicBezTo>
                    <a:cubicBezTo>
                      <a:pt x="88" y="125"/>
                      <a:pt x="88" y="125"/>
                      <a:pt x="88" y="125"/>
                    </a:cubicBezTo>
                    <a:cubicBezTo>
                      <a:pt x="90" y="119"/>
                      <a:pt x="93" y="114"/>
                      <a:pt x="98" y="109"/>
                    </a:cubicBezTo>
                    <a:lnTo>
                      <a:pt x="105" y="10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17" name="Freeform 613"/>
              <p:cNvSpPr/>
              <p:nvPr/>
            </p:nvSpPr>
            <p:spPr bwMode="auto">
              <a:xfrm>
                <a:off x="17463" y="1153583"/>
                <a:ext cx="404813" cy="400050"/>
              </a:xfrm>
              <a:custGeom>
                <a:avLst/>
                <a:gdLst>
                  <a:gd name="T0" fmla="*/ 280 w 291"/>
                  <a:gd name="T1" fmla="*/ 27 h 287"/>
                  <a:gd name="T2" fmla="*/ 260 w 291"/>
                  <a:gd name="T3" fmla="*/ 8 h 287"/>
                  <a:gd name="T4" fmla="*/ 241 w 291"/>
                  <a:gd name="T5" fmla="*/ 0 h 287"/>
                  <a:gd name="T6" fmla="*/ 222 w 291"/>
                  <a:gd name="T7" fmla="*/ 8 h 287"/>
                  <a:gd name="T8" fmla="*/ 137 w 291"/>
                  <a:gd name="T9" fmla="*/ 93 h 287"/>
                  <a:gd name="T10" fmla="*/ 133 w 291"/>
                  <a:gd name="T11" fmla="*/ 110 h 287"/>
                  <a:gd name="T12" fmla="*/ 122 w 291"/>
                  <a:gd name="T13" fmla="*/ 114 h 287"/>
                  <a:gd name="T14" fmla="*/ 116 w 291"/>
                  <a:gd name="T15" fmla="*/ 113 h 287"/>
                  <a:gd name="T16" fmla="*/ 109 w 291"/>
                  <a:gd name="T17" fmla="*/ 120 h 287"/>
                  <a:gd name="T18" fmla="*/ 109 w 291"/>
                  <a:gd name="T19" fmla="*/ 159 h 287"/>
                  <a:gd name="T20" fmla="*/ 110 w 291"/>
                  <a:gd name="T21" fmla="*/ 160 h 287"/>
                  <a:gd name="T22" fmla="*/ 44 w 291"/>
                  <a:gd name="T23" fmla="*/ 227 h 287"/>
                  <a:gd name="T24" fmla="*/ 26 w 291"/>
                  <a:gd name="T25" fmla="*/ 234 h 287"/>
                  <a:gd name="T26" fmla="*/ 0 w 291"/>
                  <a:gd name="T27" fmla="*/ 271 h 287"/>
                  <a:gd name="T28" fmla="*/ 17 w 291"/>
                  <a:gd name="T29" fmla="*/ 287 h 287"/>
                  <a:gd name="T30" fmla="*/ 54 w 291"/>
                  <a:gd name="T31" fmla="*/ 261 h 287"/>
                  <a:gd name="T32" fmla="*/ 60 w 291"/>
                  <a:gd name="T33" fmla="*/ 243 h 287"/>
                  <a:gd name="T34" fmla="*/ 127 w 291"/>
                  <a:gd name="T35" fmla="*/ 177 h 287"/>
                  <a:gd name="T36" fmla="*/ 129 w 291"/>
                  <a:gd name="T37" fmla="*/ 179 h 287"/>
                  <a:gd name="T38" fmla="*/ 148 w 291"/>
                  <a:gd name="T39" fmla="*/ 187 h 287"/>
                  <a:gd name="T40" fmla="*/ 167 w 291"/>
                  <a:gd name="T41" fmla="*/ 179 h 287"/>
                  <a:gd name="T42" fmla="*/ 175 w 291"/>
                  <a:gd name="T43" fmla="*/ 171 h 287"/>
                  <a:gd name="T44" fmla="*/ 178 w 291"/>
                  <a:gd name="T45" fmla="*/ 155 h 287"/>
                  <a:gd name="T46" fmla="*/ 190 w 291"/>
                  <a:gd name="T47" fmla="*/ 150 h 287"/>
                  <a:gd name="T48" fmla="*/ 195 w 291"/>
                  <a:gd name="T49" fmla="*/ 151 h 287"/>
                  <a:gd name="T50" fmla="*/ 280 w 291"/>
                  <a:gd name="T51" fmla="*/ 66 h 287"/>
                  <a:gd name="T52" fmla="*/ 280 w 291"/>
                  <a:gd name="T53" fmla="*/ 2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1" h="287">
                    <a:moveTo>
                      <a:pt x="280" y="27"/>
                    </a:moveTo>
                    <a:cubicBezTo>
                      <a:pt x="260" y="8"/>
                      <a:pt x="260" y="8"/>
                      <a:pt x="260" y="8"/>
                    </a:cubicBezTo>
                    <a:cubicBezTo>
                      <a:pt x="255" y="2"/>
                      <a:pt x="248" y="0"/>
                      <a:pt x="241" y="0"/>
                    </a:cubicBezTo>
                    <a:cubicBezTo>
                      <a:pt x="234" y="0"/>
                      <a:pt x="227" y="2"/>
                      <a:pt x="222" y="8"/>
                    </a:cubicBezTo>
                    <a:cubicBezTo>
                      <a:pt x="137" y="93"/>
                      <a:pt x="137" y="93"/>
                      <a:pt x="137" y="93"/>
                    </a:cubicBezTo>
                    <a:cubicBezTo>
                      <a:pt x="139" y="98"/>
                      <a:pt x="137" y="106"/>
                      <a:pt x="133" y="110"/>
                    </a:cubicBezTo>
                    <a:cubicBezTo>
                      <a:pt x="130" y="112"/>
                      <a:pt x="126" y="114"/>
                      <a:pt x="122" y="114"/>
                    </a:cubicBezTo>
                    <a:cubicBezTo>
                      <a:pt x="120" y="114"/>
                      <a:pt x="118" y="114"/>
                      <a:pt x="116" y="113"/>
                    </a:cubicBezTo>
                    <a:cubicBezTo>
                      <a:pt x="109" y="120"/>
                      <a:pt x="109" y="120"/>
                      <a:pt x="109" y="120"/>
                    </a:cubicBezTo>
                    <a:cubicBezTo>
                      <a:pt x="98" y="131"/>
                      <a:pt x="98" y="148"/>
                      <a:pt x="109" y="159"/>
                    </a:cubicBezTo>
                    <a:cubicBezTo>
                      <a:pt x="110" y="160"/>
                      <a:pt x="110" y="160"/>
                      <a:pt x="110" y="160"/>
                    </a:cubicBezTo>
                    <a:cubicBezTo>
                      <a:pt x="44" y="227"/>
                      <a:pt x="44" y="227"/>
                      <a:pt x="44" y="227"/>
                    </a:cubicBezTo>
                    <a:cubicBezTo>
                      <a:pt x="26" y="234"/>
                      <a:pt x="26" y="234"/>
                      <a:pt x="26" y="234"/>
                    </a:cubicBezTo>
                    <a:cubicBezTo>
                      <a:pt x="0" y="271"/>
                      <a:pt x="0" y="271"/>
                      <a:pt x="0" y="271"/>
                    </a:cubicBezTo>
                    <a:cubicBezTo>
                      <a:pt x="17" y="287"/>
                      <a:pt x="17" y="287"/>
                      <a:pt x="17" y="287"/>
                    </a:cubicBezTo>
                    <a:cubicBezTo>
                      <a:pt x="54" y="261"/>
                      <a:pt x="54" y="261"/>
                      <a:pt x="54" y="261"/>
                    </a:cubicBezTo>
                    <a:cubicBezTo>
                      <a:pt x="60" y="243"/>
                      <a:pt x="60" y="243"/>
                      <a:pt x="60" y="243"/>
                    </a:cubicBezTo>
                    <a:cubicBezTo>
                      <a:pt x="127" y="177"/>
                      <a:pt x="127" y="177"/>
                      <a:pt x="127" y="177"/>
                    </a:cubicBezTo>
                    <a:cubicBezTo>
                      <a:pt x="129" y="179"/>
                      <a:pt x="129" y="179"/>
                      <a:pt x="129" y="179"/>
                    </a:cubicBezTo>
                    <a:cubicBezTo>
                      <a:pt x="134" y="184"/>
                      <a:pt x="141" y="187"/>
                      <a:pt x="148" y="187"/>
                    </a:cubicBezTo>
                    <a:cubicBezTo>
                      <a:pt x="155" y="187"/>
                      <a:pt x="162" y="184"/>
                      <a:pt x="167" y="179"/>
                    </a:cubicBezTo>
                    <a:cubicBezTo>
                      <a:pt x="175" y="171"/>
                      <a:pt x="175" y="171"/>
                      <a:pt x="175" y="171"/>
                    </a:cubicBezTo>
                    <a:cubicBezTo>
                      <a:pt x="172" y="166"/>
                      <a:pt x="174" y="159"/>
                      <a:pt x="178" y="155"/>
                    </a:cubicBezTo>
                    <a:cubicBezTo>
                      <a:pt x="181" y="152"/>
                      <a:pt x="185" y="150"/>
                      <a:pt x="190" y="150"/>
                    </a:cubicBezTo>
                    <a:cubicBezTo>
                      <a:pt x="191" y="150"/>
                      <a:pt x="193" y="150"/>
                      <a:pt x="195" y="151"/>
                    </a:cubicBezTo>
                    <a:cubicBezTo>
                      <a:pt x="280" y="66"/>
                      <a:pt x="280" y="66"/>
                      <a:pt x="280" y="66"/>
                    </a:cubicBezTo>
                    <a:cubicBezTo>
                      <a:pt x="291" y="55"/>
                      <a:pt x="291" y="38"/>
                      <a:pt x="280" y="2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grpSp>
      <p:grpSp>
        <p:nvGrpSpPr>
          <p:cNvPr id="18" name="组合 17"/>
          <p:cNvGrpSpPr/>
          <p:nvPr/>
        </p:nvGrpSpPr>
        <p:grpSpPr>
          <a:xfrm>
            <a:off x="3683752" y="1522083"/>
            <a:ext cx="2390643" cy="956349"/>
            <a:chOff x="4340951" y="1564822"/>
            <a:chExt cx="2390955" cy="956128"/>
          </a:xfrm>
        </p:grpSpPr>
        <p:cxnSp>
          <p:nvCxnSpPr>
            <p:cNvPr id="19" name="直接连接符 18"/>
            <p:cNvCxnSpPr/>
            <p:nvPr/>
          </p:nvCxnSpPr>
          <p:spPr>
            <a:xfrm>
              <a:off x="4340951" y="2045561"/>
              <a:ext cx="1440000" cy="0"/>
            </a:xfrm>
            <a:prstGeom prst="line">
              <a:avLst/>
            </a:prstGeom>
            <a:noFill/>
            <a:ln w="12700" cap="flat" cmpd="sng" algn="ctr">
              <a:solidFill>
                <a:srgbClr val="9DA8B1"/>
              </a:solidFill>
              <a:prstDash val="solid"/>
              <a:miter lim="800000"/>
            </a:ln>
            <a:effectLst/>
          </p:spPr>
        </p:cxnSp>
        <p:sp>
          <p:nvSpPr>
            <p:cNvPr id="20" name="椭圆 19"/>
            <p:cNvSpPr/>
            <p:nvPr/>
          </p:nvSpPr>
          <p:spPr>
            <a:xfrm>
              <a:off x="5775778" y="1564822"/>
              <a:ext cx="956128" cy="956128"/>
            </a:xfrm>
            <a:prstGeom prst="ellipse">
              <a:avLst/>
            </a:prstGeom>
            <a:blipFill>
              <a:blip r:embed="rId1">
                <a:alphaModFix amt="70000"/>
              </a:blip>
              <a:stretch>
                <a:fillRect t="-3369" b="-3369"/>
              </a:stretch>
            </a:blipFill>
            <a:ln>
              <a:noFill/>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21" name="组合 20"/>
            <p:cNvGrpSpPr>
              <a:grpSpLocks noChangeAspect="1"/>
            </p:cNvGrpSpPr>
            <p:nvPr/>
          </p:nvGrpSpPr>
          <p:grpSpPr>
            <a:xfrm>
              <a:off x="6044150" y="1775120"/>
              <a:ext cx="419385" cy="504000"/>
              <a:chOff x="5072479" y="2378340"/>
              <a:chExt cx="239649" cy="288000"/>
            </a:xfrm>
          </p:grpSpPr>
          <p:sp>
            <p:nvSpPr>
              <p:cNvPr id="22"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23"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grpSp>
      <p:grpSp>
        <p:nvGrpSpPr>
          <p:cNvPr id="24" name="组合 23"/>
          <p:cNvGrpSpPr/>
          <p:nvPr/>
        </p:nvGrpSpPr>
        <p:grpSpPr>
          <a:xfrm>
            <a:off x="3691057" y="4995479"/>
            <a:ext cx="2383343" cy="956349"/>
            <a:chOff x="4348253" y="4975681"/>
            <a:chExt cx="2383653" cy="956128"/>
          </a:xfrm>
        </p:grpSpPr>
        <p:cxnSp>
          <p:nvCxnSpPr>
            <p:cNvPr id="25" name="直接连接符 24"/>
            <p:cNvCxnSpPr/>
            <p:nvPr/>
          </p:nvCxnSpPr>
          <p:spPr>
            <a:xfrm>
              <a:off x="4348253" y="5453745"/>
              <a:ext cx="1440000" cy="0"/>
            </a:xfrm>
            <a:prstGeom prst="line">
              <a:avLst/>
            </a:prstGeom>
            <a:noFill/>
            <a:ln w="12700" cap="flat" cmpd="sng" algn="ctr">
              <a:solidFill>
                <a:srgbClr val="9DA8B1"/>
              </a:solidFill>
              <a:prstDash val="solid"/>
              <a:miter lim="800000"/>
            </a:ln>
            <a:effectLst/>
          </p:spPr>
        </p:cxnSp>
        <p:sp>
          <p:nvSpPr>
            <p:cNvPr id="26" name="椭圆 25"/>
            <p:cNvSpPr/>
            <p:nvPr/>
          </p:nvSpPr>
          <p:spPr>
            <a:xfrm>
              <a:off x="5775778" y="4975681"/>
              <a:ext cx="956128" cy="956128"/>
            </a:xfrm>
            <a:prstGeom prst="ellipse">
              <a:avLst/>
            </a:prstGeom>
            <a:blipFill>
              <a:blip r:embed="rId1">
                <a:alphaModFix amt="70000"/>
              </a:blip>
              <a:stretch>
                <a:fillRect t="-3369" b="-3369"/>
              </a:stretch>
            </a:blipFill>
            <a:ln>
              <a:noFill/>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prstClr val="white"/>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27" name="Freeform 110"/>
            <p:cNvSpPr>
              <a:spLocks noChangeAspect="1" noEditPoints="1"/>
            </p:cNvSpPr>
            <p:nvPr/>
          </p:nvSpPr>
          <p:spPr bwMode="auto">
            <a:xfrm>
              <a:off x="6046029" y="5239979"/>
              <a:ext cx="447158" cy="396000"/>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grpSp>
        <p:nvGrpSpPr>
          <p:cNvPr id="28" name="组合 27"/>
          <p:cNvGrpSpPr/>
          <p:nvPr/>
        </p:nvGrpSpPr>
        <p:grpSpPr>
          <a:xfrm>
            <a:off x="4527053" y="2611383"/>
            <a:ext cx="3373880" cy="956349"/>
            <a:chOff x="5462159" y="2623003"/>
            <a:chExt cx="3374319" cy="956128"/>
          </a:xfrm>
        </p:grpSpPr>
        <p:cxnSp>
          <p:nvCxnSpPr>
            <p:cNvPr id="29" name="直接连接符 28"/>
            <p:cNvCxnSpPr/>
            <p:nvPr/>
          </p:nvCxnSpPr>
          <p:spPr>
            <a:xfrm>
              <a:off x="5462159" y="3101067"/>
              <a:ext cx="2407372" cy="0"/>
            </a:xfrm>
            <a:prstGeom prst="line">
              <a:avLst/>
            </a:prstGeom>
            <a:noFill/>
            <a:ln w="12700" cap="flat" cmpd="sng" algn="ctr">
              <a:solidFill>
                <a:srgbClr val="9DA8B1"/>
              </a:solidFill>
              <a:prstDash val="solid"/>
              <a:miter lim="800000"/>
            </a:ln>
            <a:effectLst/>
          </p:spPr>
        </p:cxnSp>
        <p:sp>
          <p:nvSpPr>
            <p:cNvPr id="30" name="椭圆 29"/>
            <p:cNvSpPr/>
            <p:nvPr/>
          </p:nvSpPr>
          <p:spPr>
            <a:xfrm>
              <a:off x="7880350" y="2623003"/>
              <a:ext cx="956128" cy="956128"/>
            </a:xfrm>
            <a:prstGeom prst="ellipse">
              <a:avLst/>
            </a:prstGeom>
            <a:solidFill>
              <a:schemeClr val="accent2"/>
            </a:solidFill>
            <a:ln>
              <a:noFill/>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prstClr val="black">
                    <a:lumMod val="75000"/>
                    <a:lumOff val="25000"/>
                  </a:prstClr>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31" name="Freeform 168"/>
            <p:cNvSpPr>
              <a:spLocks noChangeAspect="1" noEditPoints="1"/>
            </p:cNvSpPr>
            <p:nvPr/>
          </p:nvSpPr>
          <p:spPr bwMode="auto">
            <a:xfrm>
              <a:off x="8127242" y="2903067"/>
              <a:ext cx="462345" cy="396000"/>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lumMod val="75000"/>
                    <a:lumOff val="25000"/>
                  </a:prstClr>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grpSp>
        <p:nvGrpSpPr>
          <p:cNvPr id="32" name="组合 31"/>
          <p:cNvGrpSpPr/>
          <p:nvPr/>
        </p:nvGrpSpPr>
        <p:grpSpPr>
          <a:xfrm>
            <a:off x="4560344" y="3878953"/>
            <a:ext cx="3340587" cy="956349"/>
            <a:chOff x="5495456" y="3890281"/>
            <a:chExt cx="3341022" cy="956128"/>
          </a:xfrm>
        </p:grpSpPr>
        <p:cxnSp>
          <p:nvCxnSpPr>
            <p:cNvPr id="33" name="直接连接符 32"/>
            <p:cNvCxnSpPr/>
            <p:nvPr/>
          </p:nvCxnSpPr>
          <p:spPr>
            <a:xfrm>
              <a:off x="5495456" y="4368345"/>
              <a:ext cx="2372336" cy="0"/>
            </a:xfrm>
            <a:prstGeom prst="line">
              <a:avLst/>
            </a:prstGeom>
            <a:noFill/>
            <a:ln w="12700" cap="flat" cmpd="sng" algn="ctr">
              <a:solidFill>
                <a:srgbClr val="9DA8B1"/>
              </a:solidFill>
              <a:prstDash val="solid"/>
              <a:miter lim="800000"/>
            </a:ln>
            <a:effectLst/>
          </p:spPr>
        </p:cxnSp>
        <p:sp>
          <p:nvSpPr>
            <p:cNvPr id="34" name="椭圆 33"/>
            <p:cNvSpPr/>
            <p:nvPr/>
          </p:nvSpPr>
          <p:spPr>
            <a:xfrm>
              <a:off x="7880350" y="3890281"/>
              <a:ext cx="956128" cy="956128"/>
            </a:xfrm>
            <a:prstGeom prst="ellipse">
              <a:avLst/>
            </a:prstGeom>
            <a:solidFill>
              <a:schemeClr val="accent1">
                <a:lumMod val="75000"/>
              </a:schemeClr>
            </a:solidFill>
            <a:ln>
              <a:noFill/>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dirty="0">
                <a:ln>
                  <a:noFill/>
                </a:ln>
                <a:solidFill>
                  <a:prstClr val="black">
                    <a:lumMod val="75000"/>
                    <a:lumOff val="25000"/>
                  </a:prstClr>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35" name="Freeform 203"/>
            <p:cNvSpPr>
              <a:spLocks noChangeAspect="1" noEditPoints="1"/>
            </p:cNvSpPr>
            <p:nvPr/>
          </p:nvSpPr>
          <p:spPr bwMode="auto">
            <a:xfrm>
              <a:off x="8167654" y="4154579"/>
              <a:ext cx="413052" cy="39600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ysClr val="window" lastClr="FFFFFF"/>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500" b="0" i="0" u="none" strike="noStrike" kern="0" cap="none" spc="0" normalizeH="0" baseline="0" noProof="0">
                <a:ln>
                  <a:noFill/>
                </a:ln>
                <a:solidFill>
                  <a:prstClr val="black">
                    <a:lumMod val="75000"/>
                    <a:lumOff val="25000"/>
                  </a:prstClr>
                </a:solidFill>
                <a:effectLst/>
                <a:uLnTx/>
                <a:uFillTx/>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sp>
        <p:nvSpPr>
          <p:cNvPr id="46" name="išľíďè"/>
          <p:cNvSpPr/>
          <p:nvPr/>
        </p:nvSpPr>
        <p:spPr bwMode="auto">
          <a:xfrm>
            <a:off x="6239921" y="1920943"/>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47" name="iSlíďè"/>
          <p:cNvSpPr txBox="1"/>
          <p:nvPr/>
        </p:nvSpPr>
        <p:spPr bwMode="auto">
          <a:xfrm>
            <a:off x="6268081" y="1569747"/>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48" name="išľíďè"/>
          <p:cNvSpPr/>
          <p:nvPr/>
        </p:nvSpPr>
        <p:spPr bwMode="auto">
          <a:xfrm>
            <a:off x="8033379" y="3022013"/>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49" name="iSlíďè"/>
          <p:cNvSpPr txBox="1"/>
          <p:nvPr/>
        </p:nvSpPr>
        <p:spPr bwMode="auto">
          <a:xfrm>
            <a:off x="8061539" y="2670817"/>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0" name="išľíďè"/>
          <p:cNvSpPr/>
          <p:nvPr/>
        </p:nvSpPr>
        <p:spPr bwMode="auto">
          <a:xfrm>
            <a:off x="8061539" y="4260659"/>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1" name="iSlíďè"/>
          <p:cNvSpPr txBox="1"/>
          <p:nvPr/>
        </p:nvSpPr>
        <p:spPr bwMode="auto">
          <a:xfrm>
            <a:off x="8089699" y="3909463"/>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2" name="išľíďè"/>
          <p:cNvSpPr/>
          <p:nvPr/>
        </p:nvSpPr>
        <p:spPr bwMode="auto">
          <a:xfrm>
            <a:off x="6239921" y="5451372"/>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3" name="iSlíďè"/>
          <p:cNvSpPr txBox="1"/>
          <p:nvPr/>
        </p:nvSpPr>
        <p:spPr bwMode="auto">
          <a:xfrm>
            <a:off x="6268081" y="5100176"/>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4" name="išľíďè"/>
          <p:cNvSpPr/>
          <p:nvPr/>
        </p:nvSpPr>
        <p:spPr bwMode="auto">
          <a:xfrm>
            <a:off x="1335906" y="3918675"/>
            <a:ext cx="1970985"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algn="ctr"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effectLst/>
              <a:uLnTx/>
              <a:uFillTx/>
              <a:latin typeface="Noto Sans S Chinese DemiLight" panose="020B0400000000000000" pitchFamily="34" charset="-122"/>
              <a:ea typeface="Noto Sans S Chinese DemiLight" panose="020B0400000000000000" pitchFamily="34" charset="-122"/>
            </a:endParaRPr>
          </a:p>
        </p:txBody>
      </p:sp>
      <p:sp>
        <p:nvSpPr>
          <p:cNvPr id="43"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44" name="文本框 43"/>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400" fill="hold"/>
                                        <p:tgtEl>
                                          <p:spTgt spid="12"/>
                                        </p:tgtEl>
                                        <p:attrNameLst>
                                          <p:attrName>ppt_w</p:attrName>
                                        </p:attrNameLst>
                                      </p:cBhvr>
                                      <p:tavLst>
                                        <p:tav tm="0">
                                          <p:val>
                                            <p:fltVal val="0"/>
                                          </p:val>
                                        </p:tav>
                                        <p:tav tm="100000">
                                          <p:val>
                                            <p:strVal val="#ppt_w"/>
                                          </p:val>
                                        </p:tav>
                                      </p:tavLst>
                                    </p:anim>
                                    <p:anim calcmode="lin" valueType="num">
                                      <p:cBhvr>
                                        <p:cTn id="8" dur="400" fill="hold"/>
                                        <p:tgtEl>
                                          <p:spTgt spid="12"/>
                                        </p:tgtEl>
                                        <p:attrNameLst>
                                          <p:attrName>ppt_h</p:attrName>
                                        </p:attrNameLst>
                                      </p:cBhvr>
                                      <p:tavLst>
                                        <p:tav tm="0">
                                          <p:val>
                                            <p:fltVal val="0"/>
                                          </p:val>
                                        </p:tav>
                                        <p:tav tm="100000">
                                          <p:val>
                                            <p:strVal val="#ppt_h"/>
                                          </p:val>
                                        </p:tav>
                                      </p:tavLst>
                                    </p:anim>
                                    <p:animEffect transition="in" filter="fade">
                                      <p:cBhvr>
                                        <p:cTn id="9" dur="400"/>
                                        <p:tgtEl>
                                          <p:spTgt spid="12"/>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350"/>
                                        <p:tgtEl>
                                          <p:spTgt spid="7"/>
                                        </p:tgtEl>
                                      </p:cBhvr>
                                    </p:animEffect>
                                  </p:childTnLst>
                                </p:cTn>
                              </p:par>
                            </p:childTnLst>
                          </p:cTn>
                        </p:par>
                        <p:par>
                          <p:cTn id="14" fill="hold">
                            <p:stCondLst>
                              <p:cond delay="125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400" fill="hold"/>
                                        <p:tgtEl>
                                          <p:spTgt spid="8"/>
                                        </p:tgtEl>
                                        <p:attrNameLst>
                                          <p:attrName>ppt_w</p:attrName>
                                        </p:attrNameLst>
                                      </p:cBhvr>
                                      <p:tavLst>
                                        <p:tav tm="0">
                                          <p:val>
                                            <p:fltVal val="0"/>
                                          </p:val>
                                        </p:tav>
                                        <p:tav tm="100000">
                                          <p:val>
                                            <p:strVal val="#ppt_w"/>
                                          </p:val>
                                        </p:tav>
                                      </p:tavLst>
                                    </p:anim>
                                    <p:anim calcmode="lin" valueType="num">
                                      <p:cBhvr>
                                        <p:cTn id="18" dur="400" fill="hold"/>
                                        <p:tgtEl>
                                          <p:spTgt spid="8"/>
                                        </p:tgtEl>
                                        <p:attrNameLst>
                                          <p:attrName>ppt_h</p:attrName>
                                        </p:attrNameLst>
                                      </p:cBhvr>
                                      <p:tavLst>
                                        <p:tav tm="0">
                                          <p:val>
                                            <p:fltVal val="0"/>
                                          </p:val>
                                        </p:tav>
                                        <p:tav tm="100000">
                                          <p:val>
                                            <p:strVal val="#ppt_h"/>
                                          </p:val>
                                        </p:tav>
                                      </p:tavLst>
                                    </p:anim>
                                    <p:animEffect transition="in" filter="fade">
                                      <p:cBhvr>
                                        <p:cTn id="19" dur="400"/>
                                        <p:tgtEl>
                                          <p:spTgt spid="8"/>
                                        </p:tgtEl>
                                      </p:cBhvr>
                                    </p:animEffect>
                                  </p:childTnLst>
                                </p:cTn>
                              </p:par>
                            </p:childTnLst>
                          </p:cTn>
                        </p:par>
                        <p:par>
                          <p:cTn id="20" fill="hold">
                            <p:stCondLst>
                              <p:cond delay="175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400" fill="hold"/>
                                        <p:tgtEl>
                                          <p:spTgt spid="9"/>
                                        </p:tgtEl>
                                        <p:attrNameLst>
                                          <p:attrName>ppt_w</p:attrName>
                                        </p:attrNameLst>
                                      </p:cBhvr>
                                      <p:tavLst>
                                        <p:tav tm="0">
                                          <p:val>
                                            <p:fltVal val="0"/>
                                          </p:val>
                                        </p:tav>
                                        <p:tav tm="100000">
                                          <p:val>
                                            <p:strVal val="#ppt_w"/>
                                          </p:val>
                                        </p:tav>
                                      </p:tavLst>
                                    </p:anim>
                                    <p:anim calcmode="lin" valueType="num">
                                      <p:cBhvr>
                                        <p:cTn id="24" dur="400" fill="hold"/>
                                        <p:tgtEl>
                                          <p:spTgt spid="9"/>
                                        </p:tgtEl>
                                        <p:attrNameLst>
                                          <p:attrName>ppt_h</p:attrName>
                                        </p:attrNameLst>
                                      </p:cBhvr>
                                      <p:tavLst>
                                        <p:tav tm="0">
                                          <p:val>
                                            <p:fltVal val="0"/>
                                          </p:val>
                                        </p:tav>
                                        <p:tav tm="100000">
                                          <p:val>
                                            <p:strVal val="#ppt_h"/>
                                          </p:val>
                                        </p:tav>
                                      </p:tavLst>
                                    </p:anim>
                                    <p:animEffect transition="in" filter="fade">
                                      <p:cBhvr>
                                        <p:cTn id="25" dur="400"/>
                                        <p:tgtEl>
                                          <p:spTgt spid="9"/>
                                        </p:tgtEl>
                                      </p:cBhvr>
                                    </p:animEffect>
                                  </p:childTnLst>
                                </p:cTn>
                              </p:par>
                            </p:childTnLst>
                          </p:cTn>
                        </p:par>
                        <p:par>
                          <p:cTn id="26" fill="hold">
                            <p:stCondLst>
                              <p:cond delay="225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400" fill="hold"/>
                                        <p:tgtEl>
                                          <p:spTgt spid="10"/>
                                        </p:tgtEl>
                                        <p:attrNameLst>
                                          <p:attrName>ppt_w</p:attrName>
                                        </p:attrNameLst>
                                      </p:cBhvr>
                                      <p:tavLst>
                                        <p:tav tm="0">
                                          <p:val>
                                            <p:fltVal val="0"/>
                                          </p:val>
                                        </p:tav>
                                        <p:tav tm="100000">
                                          <p:val>
                                            <p:strVal val="#ppt_w"/>
                                          </p:val>
                                        </p:tav>
                                      </p:tavLst>
                                    </p:anim>
                                    <p:anim calcmode="lin" valueType="num">
                                      <p:cBhvr>
                                        <p:cTn id="30" dur="400" fill="hold"/>
                                        <p:tgtEl>
                                          <p:spTgt spid="10"/>
                                        </p:tgtEl>
                                        <p:attrNameLst>
                                          <p:attrName>ppt_h</p:attrName>
                                        </p:attrNameLst>
                                      </p:cBhvr>
                                      <p:tavLst>
                                        <p:tav tm="0">
                                          <p:val>
                                            <p:fltVal val="0"/>
                                          </p:val>
                                        </p:tav>
                                        <p:tav tm="100000">
                                          <p:val>
                                            <p:strVal val="#ppt_h"/>
                                          </p:val>
                                        </p:tav>
                                      </p:tavLst>
                                    </p:anim>
                                    <p:animEffect transition="in" filter="fade">
                                      <p:cBhvr>
                                        <p:cTn id="31" dur="400"/>
                                        <p:tgtEl>
                                          <p:spTgt spid="10"/>
                                        </p:tgtEl>
                                      </p:cBhvr>
                                    </p:animEffect>
                                  </p:childTnLst>
                                </p:cTn>
                              </p:par>
                            </p:childTnLst>
                          </p:cTn>
                        </p:par>
                        <p:par>
                          <p:cTn id="32" fill="hold">
                            <p:stCondLst>
                              <p:cond delay="275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400" fill="hold"/>
                                        <p:tgtEl>
                                          <p:spTgt spid="11"/>
                                        </p:tgtEl>
                                        <p:attrNameLst>
                                          <p:attrName>ppt_w</p:attrName>
                                        </p:attrNameLst>
                                      </p:cBhvr>
                                      <p:tavLst>
                                        <p:tav tm="0">
                                          <p:val>
                                            <p:fltVal val="0"/>
                                          </p:val>
                                        </p:tav>
                                        <p:tav tm="100000">
                                          <p:val>
                                            <p:strVal val="#ppt_w"/>
                                          </p:val>
                                        </p:tav>
                                      </p:tavLst>
                                    </p:anim>
                                    <p:anim calcmode="lin" valueType="num">
                                      <p:cBhvr>
                                        <p:cTn id="36" dur="400" fill="hold"/>
                                        <p:tgtEl>
                                          <p:spTgt spid="11"/>
                                        </p:tgtEl>
                                        <p:attrNameLst>
                                          <p:attrName>ppt_h</p:attrName>
                                        </p:attrNameLst>
                                      </p:cBhvr>
                                      <p:tavLst>
                                        <p:tav tm="0">
                                          <p:val>
                                            <p:fltVal val="0"/>
                                          </p:val>
                                        </p:tav>
                                        <p:tav tm="100000">
                                          <p:val>
                                            <p:strVal val="#ppt_h"/>
                                          </p:val>
                                        </p:tav>
                                      </p:tavLst>
                                    </p:anim>
                                    <p:animEffect transition="in" filter="fade">
                                      <p:cBhvr>
                                        <p:cTn id="37" dur="400"/>
                                        <p:tgtEl>
                                          <p:spTgt spid="11"/>
                                        </p:tgtEl>
                                      </p:cBhvr>
                                    </p:animEffect>
                                  </p:childTnLst>
                                </p:cTn>
                              </p:par>
                            </p:childTnLst>
                          </p:cTn>
                        </p:par>
                        <p:par>
                          <p:cTn id="38" fill="hold">
                            <p:stCondLst>
                              <p:cond delay="3250"/>
                            </p:stCondLst>
                            <p:childTnLst>
                              <p:par>
                                <p:cTn id="39" presetID="2" presetClass="entr" presetSubtype="2"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par>
                          <p:cTn id="43" fill="hold">
                            <p:stCondLst>
                              <p:cond delay="3750"/>
                            </p:stCondLst>
                            <p:childTnLst>
                              <p:par>
                                <p:cTn id="44" presetID="2" presetClass="entr" presetSubtype="2" fill="hold" nodeType="afterEffect">
                                  <p:stCondLst>
                                    <p:cond delay="25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1+#ppt_w/2"/>
                                          </p:val>
                                        </p:tav>
                                        <p:tav tm="100000">
                                          <p:val>
                                            <p:strVal val="#ppt_x"/>
                                          </p:val>
                                        </p:tav>
                                      </p:tavLst>
                                    </p:anim>
                                    <p:anim calcmode="lin" valueType="num">
                                      <p:cBhvr additive="base">
                                        <p:cTn id="47" dur="500" fill="hold"/>
                                        <p:tgtEl>
                                          <p:spTgt spid="28"/>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2" fill="hold" nodeType="afterEffect">
                                  <p:stCondLst>
                                    <p:cond delay="25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1+#ppt_w/2"/>
                                          </p:val>
                                        </p:tav>
                                        <p:tav tm="100000">
                                          <p:val>
                                            <p:strVal val="#ppt_x"/>
                                          </p:val>
                                        </p:tav>
                                      </p:tavLst>
                                    </p:anim>
                                    <p:anim calcmode="lin" valueType="num">
                                      <p:cBhvr additive="base">
                                        <p:cTn id="52" dur="500" fill="hold"/>
                                        <p:tgtEl>
                                          <p:spTgt spid="32"/>
                                        </p:tgtEl>
                                        <p:attrNameLst>
                                          <p:attrName>ppt_y</p:attrName>
                                        </p:attrNameLst>
                                      </p:cBhvr>
                                      <p:tavLst>
                                        <p:tav tm="0">
                                          <p:val>
                                            <p:strVal val="#ppt_y"/>
                                          </p:val>
                                        </p:tav>
                                        <p:tav tm="100000">
                                          <p:val>
                                            <p:strVal val="#ppt_y"/>
                                          </p:val>
                                        </p:tav>
                                      </p:tavLst>
                                    </p:anim>
                                  </p:childTnLst>
                                </p:cTn>
                              </p:par>
                            </p:childTnLst>
                          </p:cTn>
                        </p:par>
                        <p:par>
                          <p:cTn id="53" fill="hold">
                            <p:stCondLst>
                              <p:cond delay="5250"/>
                            </p:stCondLst>
                            <p:childTnLst>
                              <p:par>
                                <p:cTn id="54" presetID="2" presetClass="entr" presetSubtype="2" fill="hold" nodeType="afterEffect">
                                  <p:stCondLst>
                                    <p:cond delay="25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down)">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wipe(down)">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wipe(down)">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down)">
                                      <p:cBhvr>
                                        <p:cTn id="97" dur="500"/>
                                        <p:tgtEl>
                                          <p:spTgt spid="5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down)">
                                      <p:cBhvr>
                                        <p:cTn id="10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46" grpId="0"/>
      <p:bldP spid="47" grpId="0"/>
      <p:bldP spid="48" grpId="0"/>
      <p:bldP spid="49" grpId="0"/>
      <p:bldP spid="50" grpId="0"/>
      <p:bldP spid="51" grpId="0"/>
      <p:bldP spid="52" grpId="0"/>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接点 3"/>
          <p:cNvSpPr/>
          <p:nvPr/>
        </p:nvSpPr>
        <p:spPr>
          <a:xfrm>
            <a:off x="2960914" y="491716"/>
            <a:ext cx="5965370" cy="5965370"/>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a:off x="-4811485" y="1144860"/>
            <a:ext cx="5965370" cy="5965370"/>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a:off x="10508745" y="-70259"/>
            <a:ext cx="4238171" cy="4238171"/>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接点 7"/>
          <p:cNvSpPr/>
          <p:nvPr/>
        </p:nvSpPr>
        <p:spPr>
          <a:xfrm>
            <a:off x="2956961" y="487763"/>
            <a:ext cx="5969323" cy="5969323"/>
          </a:xfrm>
          <a:prstGeom prst="flowChartConnector">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039868" y="2225809"/>
            <a:ext cx="2213179" cy="1569660"/>
          </a:xfrm>
          <a:prstGeom prst="rect">
            <a:avLst/>
          </a:prstGeom>
          <a:noFill/>
        </p:spPr>
        <p:txBody>
          <a:bodyPr wrap="square" rtlCol="0">
            <a:spAutoFit/>
          </a:bodyPr>
          <a:lstStyle/>
          <a:p>
            <a:r>
              <a:rPr lang="en-US" altLang="zh-CN" sz="9600" b="1" dirty="0" smtClean="0">
                <a:solidFill>
                  <a:schemeClr val="bg1"/>
                </a:solidFill>
                <a:latin typeface="思源黑体 CN Medium" panose="020B0600000000000000" pitchFamily="34" charset="-122"/>
                <a:ea typeface="思源黑体 CN Medium" panose="020B0600000000000000" pitchFamily="34" charset="-122"/>
                <a:cs typeface="+mn-ea"/>
              </a:rPr>
              <a:t>03</a:t>
            </a:r>
            <a:endParaRPr lang="zh-CN" altLang="en-US" sz="9600" b="1"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1" name="PA-文本框 6"/>
          <p:cNvSpPr txBox="1"/>
          <p:nvPr>
            <p:custDataLst>
              <p:tags r:id="rId2"/>
            </p:custDataLst>
          </p:nvPr>
        </p:nvSpPr>
        <p:spPr>
          <a:xfrm>
            <a:off x="4634151" y="3795469"/>
            <a:ext cx="2618896" cy="954107"/>
          </a:xfrm>
          <a:prstGeom prst="rect">
            <a:avLst/>
          </a:prstGeom>
          <a:noFill/>
        </p:spPr>
        <p:txBody>
          <a:bodyPr wrap="square" rtlCol="0">
            <a:spAutoFit/>
          </a:bodyPr>
          <a:lstStyle/>
          <a:p>
            <a:pPr algn="ctr"/>
            <a:r>
              <a:rPr lang="zh-CN" alt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373328" y="2382980"/>
            <a:ext cx="544417" cy="141484"/>
            <a:chOff x="2884423" y="3220778"/>
            <a:chExt cx="978209" cy="169399"/>
          </a:xfrm>
          <a:blipFill>
            <a:blip r:embed="rId1"/>
            <a:stretch>
              <a:fillRect/>
            </a:stretch>
          </a:blipFill>
        </p:grpSpPr>
        <p:sp>
          <p:nvSpPr>
            <p:cNvPr id="16" name="BackShape"/>
            <p:cNvSpPr/>
            <p:nvPr/>
          </p:nvSpPr>
          <p:spPr>
            <a:xfrm>
              <a:off x="2884423" y="3220778"/>
              <a:ext cx="978209" cy="1693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17" name="ValueShape"/>
            <p:cNvSpPr/>
            <p:nvPr/>
          </p:nvSpPr>
          <p:spPr>
            <a:xfrm>
              <a:off x="2961078" y="3259731"/>
              <a:ext cx="412449" cy="1051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9" name="组合 18"/>
          <p:cNvGrpSpPr/>
          <p:nvPr/>
        </p:nvGrpSpPr>
        <p:grpSpPr>
          <a:xfrm>
            <a:off x="1373331" y="3237142"/>
            <a:ext cx="544417" cy="141484"/>
            <a:chOff x="2884423" y="3220778"/>
            <a:chExt cx="978209" cy="169399"/>
          </a:xfrm>
          <a:blipFill>
            <a:blip r:embed="rId1"/>
            <a:stretch>
              <a:fillRect/>
            </a:stretch>
          </a:blipFill>
        </p:grpSpPr>
        <p:sp>
          <p:nvSpPr>
            <p:cNvPr id="20" name="BackShape"/>
            <p:cNvSpPr/>
            <p:nvPr/>
          </p:nvSpPr>
          <p:spPr>
            <a:xfrm>
              <a:off x="2884423" y="3220778"/>
              <a:ext cx="978209" cy="1693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8" name="ValueShape"/>
            <p:cNvSpPr/>
            <p:nvPr/>
          </p:nvSpPr>
          <p:spPr>
            <a:xfrm>
              <a:off x="2961078" y="3259731"/>
              <a:ext cx="412449" cy="1051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5" name="组合 24"/>
          <p:cNvGrpSpPr/>
          <p:nvPr/>
        </p:nvGrpSpPr>
        <p:grpSpPr>
          <a:xfrm>
            <a:off x="1373324" y="4083251"/>
            <a:ext cx="544417" cy="141484"/>
            <a:chOff x="2884423" y="3220778"/>
            <a:chExt cx="978209" cy="169399"/>
          </a:xfrm>
          <a:blipFill>
            <a:blip r:embed="rId1"/>
            <a:stretch>
              <a:fillRect/>
            </a:stretch>
          </a:blipFill>
        </p:grpSpPr>
        <p:sp>
          <p:nvSpPr>
            <p:cNvPr id="26" name="BackShape"/>
            <p:cNvSpPr/>
            <p:nvPr/>
          </p:nvSpPr>
          <p:spPr>
            <a:xfrm>
              <a:off x="2884423" y="3220778"/>
              <a:ext cx="978209" cy="1693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27" name="ValueShape"/>
            <p:cNvSpPr/>
            <p:nvPr/>
          </p:nvSpPr>
          <p:spPr>
            <a:xfrm>
              <a:off x="2961078" y="3259731"/>
              <a:ext cx="412449" cy="1051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8" name="组合 27"/>
          <p:cNvGrpSpPr/>
          <p:nvPr/>
        </p:nvGrpSpPr>
        <p:grpSpPr>
          <a:xfrm>
            <a:off x="1373327" y="4937412"/>
            <a:ext cx="544417" cy="141484"/>
            <a:chOff x="2884423" y="3220778"/>
            <a:chExt cx="978209" cy="169399"/>
          </a:xfrm>
          <a:blipFill>
            <a:blip r:embed="rId1"/>
            <a:stretch>
              <a:fillRect/>
            </a:stretch>
          </a:blipFill>
        </p:grpSpPr>
        <p:sp>
          <p:nvSpPr>
            <p:cNvPr id="29" name="BackShape"/>
            <p:cNvSpPr/>
            <p:nvPr/>
          </p:nvSpPr>
          <p:spPr>
            <a:xfrm>
              <a:off x="2884423" y="3220778"/>
              <a:ext cx="978209" cy="1693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30" name="ValueShape"/>
            <p:cNvSpPr/>
            <p:nvPr/>
          </p:nvSpPr>
          <p:spPr>
            <a:xfrm>
              <a:off x="2961078" y="3259731"/>
              <a:ext cx="412449" cy="1051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340">
                <a:latin typeface="FZHei-B01S" panose="02010601030101010101" pitchFamily="2" charset="-122"/>
                <a:ea typeface="FZHei-B01S" panose="02010601030101010101" pitchFamily="2" charset="-122"/>
                <a:sym typeface="FZHei-B01S" panose="02010601030101010101" pitchFamily="2" charset="-122"/>
              </a:endParaRPr>
            </a:p>
          </p:txBody>
        </p:sp>
      </p:grpSp>
      <p:sp>
        <p:nvSpPr>
          <p:cNvPr id="37" name="矩形 36"/>
          <p:cNvSpPr/>
          <p:nvPr/>
        </p:nvSpPr>
        <p:spPr>
          <a:xfrm>
            <a:off x="640304" y="1642424"/>
            <a:ext cx="11107782" cy="395397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5">
              <a:latin typeface="FZHei-B01S" panose="02010601030101010101" pitchFamily="2" charset="-122"/>
              <a:ea typeface="FZHei-B01S" panose="02010601030101010101" pitchFamily="2" charset="-122"/>
              <a:sym typeface="FZHei-B01S" panose="02010601030101010101" pitchFamily="2" charset="-122"/>
            </a:endParaRPr>
          </a:p>
        </p:txBody>
      </p:sp>
      <p:sp>
        <p:nvSpPr>
          <p:cNvPr id="43" name="文本框 42"/>
          <p:cNvSpPr txBox="1"/>
          <p:nvPr/>
        </p:nvSpPr>
        <p:spPr>
          <a:xfrm>
            <a:off x="2306320" y="2134235"/>
            <a:ext cx="2146935" cy="652486"/>
          </a:xfrm>
          <a:prstGeom prst="rect">
            <a:avLst/>
          </a:prstGeom>
          <a:noFill/>
        </p:spPr>
        <p:txBody>
          <a:bodyPr wrap="square" rtlCol="0">
            <a:spAutoFit/>
          </a:bodyPr>
          <a:lstStyle/>
          <a:p>
            <a:pPr>
              <a:lnSpc>
                <a:spcPct val="13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 name="文本框 8"/>
          <p:cNvSpPr txBox="1"/>
          <p:nvPr/>
        </p:nvSpPr>
        <p:spPr>
          <a:xfrm>
            <a:off x="2306320" y="2988310"/>
            <a:ext cx="2146935" cy="652486"/>
          </a:xfrm>
          <a:prstGeom prst="rect">
            <a:avLst/>
          </a:prstGeom>
          <a:noFill/>
        </p:spPr>
        <p:txBody>
          <a:bodyPr wrap="square" rtlCol="0">
            <a:spAutoFit/>
          </a:bodyPr>
          <a:lstStyle/>
          <a:p>
            <a:pPr>
              <a:lnSpc>
                <a:spcPct val="13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endParaRPr lang="zh-CN"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 name="文本框 9"/>
          <p:cNvSpPr txBox="1"/>
          <p:nvPr/>
        </p:nvSpPr>
        <p:spPr>
          <a:xfrm>
            <a:off x="2306320" y="3834765"/>
            <a:ext cx="2146935" cy="652486"/>
          </a:xfrm>
          <a:prstGeom prst="rect">
            <a:avLst/>
          </a:prstGeom>
          <a:noFill/>
        </p:spPr>
        <p:txBody>
          <a:bodyPr wrap="square" rtlCol="0">
            <a:spAutoFit/>
          </a:bodyPr>
          <a:lstStyle/>
          <a:p>
            <a:pPr>
              <a:lnSpc>
                <a:spcPct val="13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 name="文本框 10"/>
          <p:cNvSpPr txBox="1"/>
          <p:nvPr/>
        </p:nvSpPr>
        <p:spPr>
          <a:xfrm>
            <a:off x="2306320" y="4682490"/>
            <a:ext cx="2146935" cy="652486"/>
          </a:xfrm>
          <a:prstGeom prst="rect">
            <a:avLst/>
          </a:prstGeom>
          <a:noFill/>
        </p:spPr>
        <p:txBody>
          <a:bodyPr wrap="square" rtlCol="0">
            <a:spAutoFit/>
          </a:bodyPr>
          <a:lstStyle/>
          <a:p>
            <a:pPr>
              <a:lnSpc>
                <a:spcPct val="13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31" name="文本框 30"/>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pic>
        <p:nvPicPr>
          <p:cNvPr id="22" name="图片 2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5031" y="1966813"/>
            <a:ext cx="5863643" cy="3327614"/>
          </a:xfrm>
          <a:prstGeom prst="rect">
            <a:avLst/>
          </a:prstGeom>
        </p:spPr>
      </p:pic>
      <p:sp>
        <p:nvSpPr>
          <p:cNvPr id="23" name="矩形 22"/>
          <p:cNvSpPr/>
          <p:nvPr/>
        </p:nvSpPr>
        <p:spPr>
          <a:xfrm>
            <a:off x="5575031" y="1964659"/>
            <a:ext cx="5863643" cy="332976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24125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1510" y="1344671"/>
            <a:ext cx="12088980" cy="4808479"/>
            <a:chOff x="51510" y="1344671"/>
            <a:chExt cx="12088980" cy="4808479"/>
          </a:xfrm>
        </p:grpSpPr>
        <p:cxnSp>
          <p:nvCxnSpPr>
            <p:cNvPr id="8" name="直接箭头连接符 7"/>
            <p:cNvCxnSpPr/>
            <p:nvPr/>
          </p:nvCxnSpPr>
          <p:spPr>
            <a:xfrm flipH="1">
              <a:off x="2045438" y="2176918"/>
              <a:ext cx="1" cy="2666957"/>
            </a:xfrm>
            <a:prstGeom prst="straightConnector1">
              <a:avLst/>
            </a:prstGeom>
            <a:ln w="3175" cap="rnd">
              <a:solidFill>
                <a:schemeClr val="bg1">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3648753" y="2176918"/>
              <a:ext cx="0" cy="1975982"/>
            </a:xfrm>
            <a:prstGeom prst="straightConnector1">
              <a:avLst/>
            </a:prstGeom>
            <a:ln w="3175" cap="rnd">
              <a:solidFill>
                <a:schemeClr val="bg1">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5285886" y="2176918"/>
              <a:ext cx="0" cy="2307310"/>
            </a:xfrm>
            <a:prstGeom prst="straightConnector1">
              <a:avLst/>
            </a:prstGeom>
            <a:ln w="3175" cap="rnd">
              <a:solidFill>
                <a:schemeClr val="bg1">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6906111" y="2176918"/>
              <a:ext cx="0" cy="1566407"/>
            </a:xfrm>
            <a:prstGeom prst="straightConnector1">
              <a:avLst/>
            </a:prstGeom>
            <a:ln w="3175" cap="rnd">
              <a:solidFill>
                <a:schemeClr val="bg1">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8526337" y="2176918"/>
              <a:ext cx="0" cy="2457686"/>
            </a:xfrm>
            <a:prstGeom prst="straightConnector1">
              <a:avLst/>
            </a:prstGeom>
            <a:ln w="3175" cap="rnd">
              <a:solidFill>
                <a:schemeClr val="bg1">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10146561" y="2176918"/>
              <a:ext cx="0" cy="2548306"/>
            </a:xfrm>
            <a:prstGeom prst="straightConnector1">
              <a:avLst/>
            </a:prstGeom>
            <a:ln w="3175" cap="rnd">
              <a:solidFill>
                <a:schemeClr val="bg1">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4" name="íšlîḋe"/>
            <p:cNvSpPr/>
            <p:nvPr/>
          </p:nvSpPr>
          <p:spPr>
            <a:xfrm>
              <a:off x="51510" y="4952315"/>
              <a:ext cx="3987857" cy="1200835"/>
            </a:xfrm>
            <a:custGeom>
              <a:avLst/>
              <a:gdLst/>
              <a:ahLst/>
              <a:cxnLst/>
              <a:rect l="0" t="0" r="0" b="0"/>
              <a:pathLst>
                <a:path w="120000" h="120000" extrusionOk="0">
                  <a:moveTo>
                    <a:pt x="0" y="120000"/>
                  </a:moveTo>
                  <a:cubicBezTo>
                    <a:pt x="19999" y="93262"/>
                    <a:pt x="50023" y="546"/>
                    <a:pt x="60626" y="2"/>
                  </a:cubicBezTo>
                  <a:cubicBezTo>
                    <a:pt x="71229" y="-542"/>
                    <a:pt x="100000" y="93262"/>
                    <a:pt x="120000" y="120000"/>
                  </a:cubicBezTo>
                  <a:lnTo>
                    <a:pt x="0" y="120000"/>
                  </a:lnTo>
                  <a:close/>
                </a:path>
              </a:pathLst>
            </a:custGeom>
            <a:solidFill>
              <a:srgbClr val="9B2445">
                <a:alpha val="80000"/>
              </a:srgbClr>
            </a:solidFill>
            <a:ln>
              <a:noFill/>
            </a:ln>
            <a:effectLst/>
          </p:spPr>
          <p:txBody>
            <a:bodyPr wrap="square" lIns="91440" tIns="45720" rIns="91440" bIns="45720" anchor="ctr" anchorCtr="0">
              <a:normAutofit fontScale="25000" lnSpcReduction="20000"/>
            </a:bodyPr>
            <a:lstStyle/>
            <a:p>
              <a:pPr algn="ctr" defTabSz="457200"/>
              <a:endParaRPr sz="4000">
                <a:solidFill>
                  <a:schemeClr val="bg2">
                    <a:lumMod val="50000"/>
                  </a:schemeClr>
                </a:solidFill>
                <a:latin typeface="Noto Sans S Chinese Thin" panose="020B0200000000000000" pitchFamily="34" charset="-122"/>
                <a:ea typeface="Noto Sans S Chinese Thin" panose="020B0200000000000000" pitchFamily="34" charset="-122"/>
              </a:endParaRPr>
            </a:p>
          </p:txBody>
        </p:sp>
        <p:sp>
          <p:nvSpPr>
            <p:cNvPr id="15" name="íṡḷiḍê"/>
            <p:cNvSpPr/>
            <p:nvPr/>
          </p:nvSpPr>
          <p:spPr>
            <a:xfrm>
              <a:off x="1671735" y="4239433"/>
              <a:ext cx="3987857" cy="1913717"/>
            </a:xfrm>
            <a:custGeom>
              <a:avLst/>
              <a:gdLst/>
              <a:ahLst/>
              <a:cxnLst/>
              <a:rect l="0" t="0" r="0" b="0"/>
              <a:pathLst>
                <a:path w="120000" h="120000" extrusionOk="0">
                  <a:moveTo>
                    <a:pt x="0" y="120000"/>
                  </a:moveTo>
                  <a:cubicBezTo>
                    <a:pt x="19999" y="93262"/>
                    <a:pt x="50023" y="546"/>
                    <a:pt x="60626" y="2"/>
                  </a:cubicBezTo>
                  <a:cubicBezTo>
                    <a:pt x="71229" y="-542"/>
                    <a:pt x="100000" y="93262"/>
                    <a:pt x="120000" y="120000"/>
                  </a:cubicBezTo>
                  <a:lnTo>
                    <a:pt x="0" y="120000"/>
                  </a:lnTo>
                  <a:close/>
                </a:path>
              </a:pathLst>
            </a:custGeom>
            <a:solidFill>
              <a:srgbClr val="9B2445">
                <a:alpha val="41000"/>
              </a:srgbClr>
            </a:solidFill>
            <a:ln>
              <a:noFill/>
            </a:ln>
            <a:effectLst/>
          </p:spPr>
          <p:txBody>
            <a:bodyPr wrap="square" lIns="91440" tIns="45720" rIns="91440" bIns="45720" anchor="ctr" anchorCtr="0">
              <a:normAutofit fontScale="25000" lnSpcReduction="20000"/>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endParaRPr sz="4000">
                <a:solidFill>
                  <a:schemeClr val="bg2">
                    <a:lumMod val="50000"/>
                  </a:schemeClr>
                </a:solidFill>
                <a:latin typeface="Noto Sans S Chinese Thin" panose="020B0200000000000000" pitchFamily="34" charset="-122"/>
                <a:ea typeface="Noto Sans S Chinese Thin" panose="020B0200000000000000" pitchFamily="34" charset="-122"/>
              </a:endParaRPr>
            </a:p>
          </p:txBody>
        </p:sp>
        <p:sp>
          <p:nvSpPr>
            <p:cNvPr id="16" name="iSļïḑe"/>
            <p:cNvSpPr/>
            <p:nvPr/>
          </p:nvSpPr>
          <p:spPr>
            <a:xfrm>
              <a:off x="3291958" y="4562043"/>
              <a:ext cx="3987857" cy="1591107"/>
            </a:xfrm>
            <a:custGeom>
              <a:avLst/>
              <a:gdLst/>
              <a:ahLst/>
              <a:cxnLst/>
              <a:rect l="0" t="0" r="0" b="0"/>
              <a:pathLst>
                <a:path w="120000" h="120000" extrusionOk="0">
                  <a:moveTo>
                    <a:pt x="0" y="120000"/>
                  </a:moveTo>
                  <a:cubicBezTo>
                    <a:pt x="19999" y="93262"/>
                    <a:pt x="50023" y="546"/>
                    <a:pt x="60626" y="2"/>
                  </a:cubicBezTo>
                  <a:cubicBezTo>
                    <a:pt x="71229" y="-542"/>
                    <a:pt x="100000" y="93262"/>
                    <a:pt x="120000" y="120000"/>
                  </a:cubicBezTo>
                  <a:lnTo>
                    <a:pt x="0" y="120000"/>
                  </a:lnTo>
                  <a:close/>
                </a:path>
              </a:pathLst>
            </a:custGeom>
            <a:solidFill>
              <a:srgbClr val="9B2445">
                <a:alpha val="80000"/>
              </a:srgbClr>
            </a:solidFill>
            <a:ln>
              <a:noFill/>
            </a:ln>
            <a:effectLst/>
          </p:spPr>
          <p:txBody>
            <a:bodyPr wrap="square" lIns="91440" tIns="45720" rIns="91440" bIns="45720" anchor="ctr" anchorCtr="0">
              <a:normAutofit fontScale="25000" lnSpcReduction="20000"/>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endParaRPr sz="4000">
                <a:solidFill>
                  <a:schemeClr val="bg2">
                    <a:lumMod val="50000"/>
                  </a:schemeClr>
                </a:solidFill>
                <a:latin typeface="Noto Sans S Chinese Thin" panose="020B0200000000000000" pitchFamily="34" charset="-122"/>
                <a:ea typeface="Noto Sans S Chinese Thin" panose="020B0200000000000000" pitchFamily="34" charset="-122"/>
              </a:endParaRPr>
            </a:p>
          </p:txBody>
        </p:sp>
        <p:sp>
          <p:nvSpPr>
            <p:cNvPr id="17" name="iṧľiḍè"/>
            <p:cNvSpPr/>
            <p:nvPr/>
          </p:nvSpPr>
          <p:spPr>
            <a:xfrm>
              <a:off x="4912183" y="3816350"/>
              <a:ext cx="3987857" cy="2336800"/>
            </a:xfrm>
            <a:custGeom>
              <a:avLst/>
              <a:gdLst/>
              <a:ahLst/>
              <a:cxnLst/>
              <a:rect l="0" t="0" r="0" b="0"/>
              <a:pathLst>
                <a:path w="120000" h="120000" extrusionOk="0">
                  <a:moveTo>
                    <a:pt x="0" y="120000"/>
                  </a:moveTo>
                  <a:cubicBezTo>
                    <a:pt x="19999" y="93262"/>
                    <a:pt x="50023" y="546"/>
                    <a:pt x="60626" y="2"/>
                  </a:cubicBezTo>
                  <a:cubicBezTo>
                    <a:pt x="71229" y="-542"/>
                    <a:pt x="100000" y="93262"/>
                    <a:pt x="120000" y="120000"/>
                  </a:cubicBezTo>
                  <a:lnTo>
                    <a:pt x="0" y="120000"/>
                  </a:lnTo>
                  <a:close/>
                </a:path>
              </a:pathLst>
            </a:custGeom>
            <a:blipFill>
              <a:blip r:embed="rId2"/>
              <a:stretch>
                <a:fillRect/>
              </a:stretch>
            </a:blipFill>
            <a:ln>
              <a:noFill/>
            </a:ln>
            <a:effectLst/>
          </p:spPr>
          <p:txBody>
            <a:bodyPr wrap="square" lIns="91440" tIns="45720" rIns="91440" bIns="45720" anchor="ctr" anchorCtr="0">
              <a:normAutofit fontScale="25000" lnSpcReduction="20000"/>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endParaRPr sz="4000">
                <a:solidFill>
                  <a:schemeClr val="bg2">
                    <a:lumMod val="50000"/>
                  </a:schemeClr>
                </a:solidFill>
                <a:latin typeface="Noto Sans S Chinese Thin" panose="020B0200000000000000" pitchFamily="34" charset="-122"/>
                <a:ea typeface="Noto Sans S Chinese Thin" panose="020B0200000000000000" pitchFamily="34" charset="-122"/>
              </a:endParaRPr>
            </a:p>
          </p:txBody>
        </p:sp>
        <p:sp>
          <p:nvSpPr>
            <p:cNvPr id="18" name="íśḻíde"/>
            <p:cNvSpPr/>
            <p:nvPr/>
          </p:nvSpPr>
          <p:spPr>
            <a:xfrm>
              <a:off x="6532409" y="4725224"/>
              <a:ext cx="3987857" cy="1427926"/>
            </a:xfrm>
            <a:custGeom>
              <a:avLst/>
              <a:gdLst/>
              <a:ahLst/>
              <a:cxnLst/>
              <a:rect l="0" t="0" r="0" b="0"/>
              <a:pathLst>
                <a:path w="120000" h="120000" extrusionOk="0">
                  <a:moveTo>
                    <a:pt x="0" y="120000"/>
                  </a:moveTo>
                  <a:cubicBezTo>
                    <a:pt x="19999" y="93262"/>
                    <a:pt x="50023" y="546"/>
                    <a:pt x="60626" y="2"/>
                  </a:cubicBezTo>
                  <a:cubicBezTo>
                    <a:pt x="71229" y="-542"/>
                    <a:pt x="100000" y="93262"/>
                    <a:pt x="120000" y="120000"/>
                  </a:cubicBezTo>
                  <a:lnTo>
                    <a:pt x="0" y="120000"/>
                  </a:lnTo>
                  <a:close/>
                </a:path>
              </a:pathLst>
            </a:custGeom>
            <a:solidFill>
              <a:srgbClr val="9B2445">
                <a:alpha val="80000"/>
              </a:srgbClr>
            </a:solidFill>
            <a:ln>
              <a:noFill/>
            </a:ln>
            <a:effectLst/>
          </p:spPr>
          <p:txBody>
            <a:bodyPr wrap="square" lIns="91440" tIns="45720" rIns="91440" bIns="45720" anchor="ctr" anchorCtr="0">
              <a:normAutofit fontScale="25000" lnSpcReduction="20000"/>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endParaRPr sz="4000">
                <a:solidFill>
                  <a:schemeClr val="bg2">
                    <a:lumMod val="50000"/>
                  </a:schemeClr>
                </a:solidFill>
                <a:latin typeface="Noto Sans S Chinese Thin" panose="020B0200000000000000" pitchFamily="34" charset="-122"/>
                <a:ea typeface="Noto Sans S Chinese Thin" panose="020B0200000000000000" pitchFamily="34" charset="-122"/>
              </a:endParaRPr>
            </a:p>
          </p:txBody>
        </p:sp>
        <p:sp>
          <p:nvSpPr>
            <p:cNvPr id="19" name="ïsļîḍe"/>
            <p:cNvSpPr/>
            <p:nvPr/>
          </p:nvSpPr>
          <p:spPr>
            <a:xfrm>
              <a:off x="8152633" y="4843875"/>
              <a:ext cx="3987857" cy="1309275"/>
            </a:xfrm>
            <a:custGeom>
              <a:avLst/>
              <a:gdLst/>
              <a:ahLst/>
              <a:cxnLst/>
              <a:rect l="0" t="0" r="0" b="0"/>
              <a:pathLst>
                <a:path w="120000" h="120000" extrusionOk="0">
                  <a:moveTo>
                    <a:pt x="0" y="120000"/>
                  </a:moveTo>
                  <a:cubicBezTo>
                    <a:pt x="19999" y="93262"/>
                    <a:pt x="50023" y="546"/>
                    <a:pt x="60626" y="2"/>
                  </a:cubicBezTo>
                  <a:cubicBezTo>
                    <a:pt x="71229" y="-542"/>
                    <a:pt x="100000" y="93262"/>
                    <a:pt x="120000" y="120000"/>
                  </a:cubicBezTo>
                  <a:lnTo>
                    <a:pt x="0" y="120000"/>
                  </a:lnTo>
                  <a:close/>
                </a:path>
              </a:pathLst>
            </a:custGeom>
            <a:solidFill>
              <a:srgbClr val="9B2445">
                <a:alpha val="43000"/>
              </a:srgbClr>
            </a:solidFill>
            <a:ln>
              <a:noFill/>
            </a:ln>
            <a:effectLst/>
          </p:spPr>
          <p:txBody>
            <a:bodyPr wrap="square" lIns="91440" tIns="45720" rIns="91440" bIns="45720" anchor="ctr" anchorCtr="0">
              <a:normAutofit fontScale="25000" lnSpcReduction="20000"/>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algn="ctr"/>
              <a:endParaRPr sz="4000">
                <a:solidFill>
                  <a:schemeClr val="bg2">
                    <a:lumMod val="50000"/>
                  </a:schemeClr>
                </a:solidFill>
                <a:latin typeface="Noto Sans S Chinese Thin" panose="020B0200000000000000" pitchFamily="34" charset="-122"/>
                <a:ea typeface="Noto Sans S Chinese Thin" panose="020B0200000000000000" pitchFamily="34" charset="-122"/>
              </a:endParaRPr>
            </a:p>
          </p:txBody>
        </p:sp>
        <p:grpSp>
          <p:nvGrpSpPr>
            <p:cNvPr id="20" name="ïśḻídé"/>
            <p:cNvGrpSpPr/>
            <p:nvPr/>
          </p:nvGrpSpPr>
          <p:grpSpPr>
            <a:xfrm>
              <a:off x="1304620" y="2380877"/>
              <a:ext cx="1481636" cy="1061297"/>
              <a:chOff x="673101" y="2386753"/>
              <a:chExt cx="1481636" cy="1061297"/>
            </a:xfrm>
            <a:solidFill>
              <a:schemeClr val="bg1"/>
            </a:solidFill>
          </p:grpSpPr>
          <p:sp>
            <p:nvSpPr>
              <p:cNvPr id="48" name="ïṧľïďê"/>
              <p:cNvSpPr txBox="1"/>
              <p:nvPr/>
            </p:nvSpPr>
            <p:spPr>
              <a:xfrm>
                <a:off x="673101" y="2833517"/>
                <a:ext cx="1481636" cy="614533"/>
              </a:xfrm>
              <a:prstGeom prst="rect">
                <a:avLst/>
              </a:prstGeom>
              <a:grpFill/>
              <a:ln>
                <a:noFill/>
              </a:ln>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11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1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a:t>
                </a:r>
                <a:r>
                  <a:rPr lang="zh-CN" altLang="en-US" sz="1100" dirty="0">
                    <a:latin typeface="FZHei-B01S" panose="02010601030101010101" pitchFamily="2" charset="-122"/>
                    <a:ea typeface="FZHei-B01S" panose="02010601030101010101" pitchFamily="2" charset="-122"/>
                    <a:sym typeface="FZHei-B01S" panose="02010601030101010101" pitchFamily="2" charset="-122"/>
                  </a:rPr>
                  <a:t>输入</a:t>
                </a:r>
                <a:r>
                  <a:rPr lang="zh-CN" altLang="en-US" sz="1100" dirty="0" smtClean="0">
                    <a:latin typeface="FZHei-B01S" panose="02010601030101010101" pitchFamily="2" charset="-122"/>
                    <a:ea typeface="FZHei-B01S" panose="02010601030101010101" pitchFamily="2" charset="-122"/>
                    <a:sym typeface="FZHei-B01S" panose="02010601030101010101" pitchFamily="2" charset="-122"/>
                  </a:rPr>
                  <a:t>文章</a:t>
                </a:r>
                <a:endParaRPr lang="en-US" altLang="zh-CN" sz="1100" dirty="0">
                  <a:latin typeface="Noto Sans S Chinese Thin" panose="020B0200000000000000" pitchFamily="34" charset="-122"/>
                  <a:ea typeface="Noto Sans S Chinese Thin" panose="020B0200000000000000" pitchFamily="34" charset="-122"/>
                </a:endParaRPr>
              </a:p>
            </p:txBody>
          </p:sp>
          <p:sp>
            <p:nvSpPr>
              <p:cNvPr id="49" name="íŝ1ïďê"/>
              <p:cNvSpPr/>
              <p:nvPr/>
            </p:nvSpPr>
            <p:spPr>
              <a:xfrm>
                <a:off x="673101" y="2386753"/>
                <a:ext cx="1481636" cy="446763"/>
              </a:xfrm>
              <a:prstGeom prst="rect">
                <a:avLst/>
              </a:prstGeom>
              <a:grpFill/>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21" name="íṧļïḑe"/>
            <p:cNvGrpSpPr/>
            <p:nvPr/>
          </p:nvGrpSpPr>
          <p:grpSpPr>
            <a:xfrm>
              <a:off x="2924845" y="2380877"/>
              <a:ext cx="1481636" cy="1061297"/>
              <a:chOff x="2488149" y="2386753"/>
              <a:chExt cx="1481636" cy="1061297"/>
            </a:xfrm>
            <a:solidFill>
              <a:schemeClr val="bg1"/>
            </a:solidFill>
          </p:grpSpPr>
          <p:sp>
            <p:nvSpPr>
              <p:cNvPr id="46" name="ïṩľïďe"/>
              <p:cNvSpPr txBox="1"/>
              <p:nvPr/>
            </p:nvSpPr>
            <p:spPr>
              <a:xfrm>
                <a:off x="2488149" y="2833517"/>
                <a:ext cx="1481636" cy="614533"/>
              </a:xfrm>
              <a:prstGeom prst="rect">
                <a:avLst/>
              </a:prstGeom>
              <a:grp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200" dirty="0">
                  <a:latin typeface="Noto Sans S Chinese Thin" panose="020B0200000000000000" pitchFamily="34" charset="-122"/>
                  <a:ea typeface="Noto Sans S Chinese Thin" panose="020B0200000000000000" pitchFamily="34" charset="-122"/>
                </a:endParaRPr>
              </a:p>
            </p:txBody>
          </p:sp>
          <p:sp>
            <p:nvSpPr>
              <p:cNvPr id="47" name="îṡľïḋê"/>
              <p:cNvSpPr/>
              <p:nvPr/>
            </p:nvSpPr>
            <p:spPr>
              <a:xfrm>
                <a:off x="2488149" y="2386753"/>
                <a:ext cx="1481636" cy="446763"/>
              </a:xfrm>
              <a:prstGeom prst="rect">
                <a:avLst/>
              </a:prstGeom>
              <a:grpFill/>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22" name="islîḓè"/>
            <p:cNvGrpSpPr/>
            <p:nvPr/>
          </p:nvGrpSpPr>
          <p:grpSpPr>
            <a:xfrm>
              <a:off x="4545068" y="2380877"/>
              <a:ext cx="1481636" cy="1061297"/>
              <a:chOff x="4303197" y="2386753"/>
              <a:chExt cx="1481636" cy="1061297"/>
            </a:xfrm>
            <a:solidFill>
              <a:schemeClr val="bg1"/>
            </a:solidFill>
          </p:grpSpPr>
          <p:sp>
            <p:nvSpPr>
              <p:cNvPr id="44" name="islîḋe"/>
              <p:cNvSpPr txBox="1"/>
              <p:nvPr/>
            </p:nvSpPr>
            <p:spPr>
              <a:xfrm>
                <a:off x="4303197" y="2833517"/>
                <a:ext cx="1481636" cy="614533"/>
              </a:xfrm>
              <a:prstGeom prst="rect">
                <a:avLst/>
              </a:prstGeom>
              <a:grp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200" dirty="0">
                  <a:latin typeface="Noto Sans S Chinese Thin" panose="020B0200000000000000" pitchFamily="34" charset="-122"/>
                  <a:ea typeface="Noto Sans S Chinese Thin" panose="020B0200000000000000" pitchFamily="34" charset="-122"/>
                </a:endParaRPr>
              </a:p>
            </p:txBody>
          </p:sp>
          <p:sp>
            <p:nvSpPr>
              <p:cNvPr id="45" name="íṡļídé"/>
              <p:cNvSpPr/>
              <p:nvPr/>
            </p:nvSpPr>
            <p:spPr>
              <a:xfrm>
                <a:off x="4303197" y="2386753"/>
                <a:ext cx="1481636" cy="446763"/>
              </a:xfrm>
              <a:prstGeom prst="rect">
                <a:avLst/>
              </a:prstGeom>
              <a:grpFill/>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23" name="íṥliďè"/>
            <p:cNvGrpSpPr/>
            <p:nvPr/>
          </p:nvGrpSpPr>
          <p:grpSpPr>
            <a:xfrm>
              <a:off x="6165293" y="2380877"/>
              <a:ext cx="1481636" cy="1061297"/>
              <a:chOff x="6118245" y="2386753"/>
              <a:chExt cx="1481636" cy="1061297"/>
            </a:xfrm>
            <a:solidFill>
              <a:schemeClr val="bg1"/>
            </a:solidFill>
          </p:grpSpPr>
          <p:sp>
            <p:nvSpPr>
              <p:cNvPr id="42" name="îsḻíḑé"/>
              <p:cNvSpPr txBox="1"/>
              <p:nvPr/>
            </p:nvSpPr>
            <p:spPr>
              <a:xfrm>
                <a:off x="6118245" y="2833517"/>
                <a:ext cx="1481636" cy="614533"/>
              </a:xfrm>
              <a:prstGeom prst="rect">
                <a:avLst/>
              </a:prstGeom>
              <a:grp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200" dirty="0">
                  <a:latin typeface="Noto Sans S Chinese Thin" panose="020B0200000000000000" pitchFamily="34" charset="-122"/>
                  <a:ea typeface="Noto Sans S Chinese Thin" panose="020B0200000000000000" pitchFamily="34" charset="-122"/>
                </a:endParaRPr>
              </a:p>
            </p:txBody>
          </p:sp>
          <p:sp>
            <p:nvSpPr>
              <p:cNvPr id="43" name="íṩľiḍé"/>
              <p:cNvSpPr/>
              <p:nvPr/>
            </p:nvSpPr>
            <p:spPr>
              <a:xfrm>
                <a:off x="6118245" y="2386753"/>
                <a:ext cx="1481636" cy="446763"/>
              </a:xfrm>
              <a:prstGeom prst="rect">
                <a:avLst/>
              </a:prstGeom>
              <a:grpFill/>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24" name="îsḻíḓe"/>
            <p:cNvGrpSpPr/>
            <p:nvPr/>
          </p:nvGrpSpPr>
          <p:grpSpPr>
            <a:xfrm>
              <a:off x="7785519" y="2380877"/>
              <a:ext cx="1481636" cy="1061297"/>
              <a:chOff x="7933293" y="2386753"/>
              <a:chExt cx="1481636" cy="1061297"/>
            </a:xfrm>
            <a:solidFill>
              <a:schemeClr val="bg1"/>
            </a:solidFill>
          </p:grpSpPr>
          <p:sp>
            <p:nvSpPr>
              <p:cNvPr id="40" name="îşlîde"/>
              <p:cNvSpPr txBox="1"/>
              <p:nvPr/>
            </p:nvSpPr>
            <p:spPr>
              <a:xfrm>
                <a:off x="7933293" y="2833517"/>
                <a:ext cx="1481636" cy="614533"/>
              </a:xfrm>
              <a:prstGeom prst="rect">
                <a:avLst/>
              </a:prstGeom>
              <a:grp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200" dirty="0">
                  <a:latin typeface="Noto Sans S Chinese Thin" panose="020B0200000000000000" pitchFamily="34" charset="-122"/>
                  <a:ea typeface="Noto Sans S Chinese Thin" panose="020B0200000000000000" pitchFamily="34" charset="-122"/>
                </a:endParaRPr>
              </a:p>
            </p:txBody>
          </p:sp>
          <p:sp>
            <p:nvSpPr>
              <p:cNvPr id="41" name="îşļîďê"/>
              <p:cNvSpPr/>
              <p:nvPr/>
            </p:nvSpPr>
            <p:spPr>
              <a:xfrm>
                <a:off x="7933293" y="2386753"/>
                <a:ext cx="1481636" cy="446763"/>
              </a:xfrm>
              <a:prstGeom prst="rect">
                <a:avLst/>
              </a:prstGeom>
              <a:grpFill/>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25" name="îṣľïḋè"/>
            <p:cNvGrpSpPr/>
            <p:nvPr/>
          </p:nvGrpSpPr>
          <p:grpSpPr>
            <a:xfrm>
              <a:off x="9405743" y="2380877"/>
              <a:ext cx="1481636" cy="1061297"/>
              <a:chOff x="9748340" y="2386753"/>
              <a:chExt cx="1481636" cy="1061297"/>
            </a:xfrm>
            <a:solidFill>
              <a:schemeClr val="bg1"/>
            </a:solidFill>
          </p:grpSpPr>
          <p:sp>
            <p:nvSpPr>
              <p:cNvPr id="38" name="îŝļïḑé"/>
              <p:cNvSpPr txBox="1"/>
              <p:nvPr/>
            </p:nvSpPr>
            <p:spPr>
              <a:xfrm>
                <a:off x="9748340" y="2833517"/>
                <a:ext cx="1481636" cy="614533"/>
              </a:xfrm>
              <a:prstGeom prst="rect">
                <a:avLst/>
              </a:prstGeom>
              <a:grp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spcBef>
                    <a:spcPct val="0"/>
                  </a:spcBef>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200" dirty="0">
                  <a:latin typeface="Noto Sans S Chinese Thin" panose="020B0200000000000000" pitchFamily="34" charset="-122"/>
                  <a:ea typeface="Noto Sans S Chinese Thin" panose="020B0200000000000000" pitchFamily="34" charset="-122"/>
                </a:endParaRPr>
              </a:p>
            </p:txBody>
          </p:sp>
          <p:sp>
            <p:nvSpPr>
              <p:cNvPr id="39" name="iṩľîḋê"/>
              <p:cNvSpPr/>
              <p:nvPr/>
            </p:nvSpPr>
            <p:spPr>
              <a:xfrm>
                <a:off x="9748340" y="2386753"/>
                <a:ext cx="1481636" cy="446763"/>
              </a:xfrm>
              <a:prstGeom prst="rect">
                <a:avLst/>
              </a:prstGeom>
              <a:grpFill/>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zh-CN" altLang="en-US"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sp>
          <p:nvSpPr>
            <p:cNvPr id="26" name="i$ḷïḑê"/>
            <p:cNvSpPr/>
            <p:nvPr/>
          </p:nvSpPr>
          <p:spPr>
            <a:xfrm>
              <a:off x="1688643" y="1344671"/>
              <a:ext cx="713590" cy="713596"/>
            </a:xfrm>
            <a:prstGeom prst="ellipse">
              <a:avLst/>
            </a:prstGeom>
            <a:solidFill>
              <a:srgbClr val="9B244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27" name="íSḷîde"/>
            <p:cNvSpPr/>
            <p:nvPr/>
          </p:nvSpPr>
          <p:spPr>
            <a:xfrm>
              <a:off x="1822857" y="1492980"/>
              <a:ext cx="445161" cy="416977"/>
            </a:xfrm>
            <a:custGeom>
              <a:avLst/>
              <a:gdLst>
                <a:gd name="T0" fmla="*/ 4791 w 8427"/>
                <a:gd name="T1" fmla="*/ 0 h 7905"/>
                <a:gd name="T2" fmla="*/ 1815 w 8427"/>
                <a:gd name="T3" fmla="*/ 1550 h 7905"/>
                <a:gd name="T4" fmla="*/ 2213 w 8427"/>
                <a:gd name="T5" fmla="*/ 1918 h 7905"/>
                <a:gd name="T6" fmla="*/ 4418 w 8427"/>
                <a:gd name="T7" fmla="*/ 557 h 7905"/>
                <a:gd name="T8" fmla="*/ 4791 w 8427"/>
                <a:gd name="T9" fmla="*/ 1189 h 7905"/>
                <a:gd name="T10" fmla="*/ 5164 w 8427"/>
                <a:gd name="T11" fmla="*/ 557 h 7905"/>
                <a:gd name="T12" fmla="*/ 7870 w 8427"/>
                <a:gd name="T13" fmla="*/ 3263 h 7905"/>
                <a:gd name="T14" fmla="*/ 7238 w 8427"/>
                <a:gd name="T15" fmla="*/ 3636 h 7905"/>
                <a:gd name="T16" fmla="*/ 7870 w 8427"/>
                <a:gd name="T17" fmla="*/ 4009 h 7905"/>
                <a:gd name="T18" fmla="*/ 6448 w 8427"/>
                <a:gd name="T19" fmla="*/ 6254 h 7905"/>
                <a:gd name="T20" fmla="*/ 6529 w 8427"/>
                <a:gd name="T21" fmla="*/ 6597 h 7905"/>
                <a:gd name="T22" fmla="*/ 6506 w 8427"/>
                <a:gd name="T23" fmla="*/ 6841 h 7905"/>
                <a:gd name="T24" fmla="*/ 8427 w 8427"/>
                <a:gd name="T25" fmla="*/ 3636 h 7905"/>
                <a:gd name="T26" fmla="*/ 4791 w 8427"/>
                <a:gd name="T27" fmla="*/ 0 h 7905"/>
                <a:gd name="T28" fmla="*/ 5719 w 8427"/>
                <a:gd name="T29" fmla="*/ 5988 h 7905"/>
                <a:gd name="T30" fmla="*/ 4266 w 8427"/>
                <a:gd name="T31" fmla="*/ 6026 h 7905"/>
                <a:gd name="T32" fmla="*/ 2748 w 8427"/>
                <a:gd name="T33" fmla="*/ 5157 h 7905"/>
                <a:gd name="T34" fmla="*/ 1879 w 8427"/>
                <a:gd name="T35" fmla="*/ 3639 h 7905"/>
                <a:gd name="T36" fmla="*/ 1917 w 8427"/>
                <a:gd name="T37" fmla="*/ 2186 h 7905"/>
                <a:gd name="T38" fmla="*/ 426 w 8427"/>
                <a:gd name="T39" fmla="*/ 2360 h 7905"/>
                <a:gd name="T40" fmla="*/ 1969 w 8427"/>
                <a:gd name="T41" fmla="*/ 5936 h 7905"/>
                <a:gd name="T42" fmla="*/ 5545 w 8427"/>
                <a:gd name="T43" fmla="*/ 7480 h 7905"/>
                <a:gd name="T44" fmla="*/ 5719 w 8427"/>
                <a:gd name="T45" fmla="*/ 5988 h 7905"/>
                <a:gd name="T46" fmla="*/ 3166 w 8427"/>
                <a:gd name="T47" fmla="*/ 4205 h 7905"/>
                <a:gd name="T48" fmla="*/ 4038 w 8427"/>
                <a:gd name="T49" fmla="*/ 3037 h 7905"/>
                <a:gd name="T50" fmla="*/ 3821 w 8427"/>
                <a:gd name="T51" fmla="*/ 2836 h 7905"/>
                <a:gd name="T52" fmla="*/ 3522 w 8427"/>
                <a:gd name="T53" fmla="*/ 3051 h 7905"/>
                <a:gd name="T54" fmla="*/ 3155 w 8427"/>
                <a:gd name="T55" fmla="*/ 2805 h 7905"/>
                <a:gd name="T56" fmla="*/ 3866 w 8427"/>
                <a:gd name="T57" fmla="*/ 2370 h 7905"/>
                <a:gd name="T58" fmla="*/ 4555 w 8427"/>
                <a:gd name="T59" fmla="*/ 2989 h 7905"/>
                <a:gd name="T60" fmla="*/ 3728 w 8427"/>
                <a:gd name="T61" fmla="*/ 3999 h 7905"/>
                <a:gd name="T62" fmla="*/ 4586 w 8427"/>
                <a:gd name="T63" fmla="*/ 3999 h 7905"/>
                <a:gd name="T64" fmla="*/ 4586 w 8427"/>
                <a:gd name="T65" fmla="*/ 4422 h 7905"/>
                <a:gd name="T66" fmla="*/ 3189 w 8427"/>
                <a:gd name="T67" fmla="*/ 4422 h 7905"/>
                <a:gd name="T68" fmla="*/ 3166 w 8427"/>
                <a:gd name="T69" fmla="*/ 4205 h 7905"/>
                <a:gd name="T70" fmla="*/ 4792 w 8427"/>
                <a:gd name="T71" fmla="*/ 3635 h 7905"/>
                <a:gd name="T72" fmla="*/ 5571 w 8427"/>
                <a:gd name="T73" fmla="*/ 2404 h 7905"/>
                <a:gd name="T74" fmla="*/ 6175 w 8427"/>
                <a:gd name="T75" fmla="*/ 2404 h 7905"/>
                <a:gd name="T76" fmla="*/ 6175 w 8427"/>
                <a:gd name="T77" fmla="*/ 3525 h 7905"/>
                <a:gd name="T78" fmla="*/ 6415 w 8427"/>
                <a:gd name="T79" fmla="*/ 3525 h 7905"/>
                <a:gd name="T80" fmla="*/ 6415 w 8427"/>
                <a:gd name="T81" fmla="*/ 3934 h 7905"/>
                <a:gd name="T82" fmla="*/ 6175 w 8427"/>
                <a:gd name="T83" fmla="*/ 3934 h 7905"/>
                <a:gd name="T84" fmla="*/ 6175 w 8427"/>
                <a:gd name="T85" fmla="*/ 4422 h 7905"/>
                <a:gd name="T86" fmla="*/ 5687 w 8427"/>
                <a:gd name="T87" fmla="*/ 4422 h 7905"/>
                <a:gd name="T88" fmla="*/ 5687 w 8427"/>
                <a:gd name="T89" fmla="*/ 3934 h 7905"/>
                <a:gd name="T90" fmla="*/ 4792 w 8427"/>
                <a:gd name="T91" fmla="*/ 3934 h 7905"/>
                <a:gd name="T92" fmla="*/ 4792 w 8427"/>
                <a:gd name="T93" fmla="*/ 3635 h 7905"/>
                <a:gd name="T94" fmla="*/ 4792 w 8427"/>
                <a:gd name="T95" fmla="*/ 3635 h 7905"/>
                <a:gd name="T96" fmla="*/ 5687 w 8427"/>
                <a:gd name="T97" fmla="*/ 3525 h 7905"/>
                <a:gd name="T98" fmla="*/ 5687 w 8427"/>
                <a:gd name="T99" fmla="*/ 3073 h 7905"/>
                <a:gd name="T100" fmla="*/ 5704 w 8427"/>
                <a:gd name="T101" fmla="*/ 2847 h 7905"/>
                <a:gd name="T102" fmla="*/ 5698 w 8427"/>
                <a:gd name="T103" fmla="*/ 2847 h 7905"/>
                <a:gd name="T104" fmla="*/ 5599 w 8427"/>
                <a:gd name="T105" fmla="*/ 3056 h 7905"/>
                <a:gd name="T106" fmla="*/ 5295 w 8427"/>
                <a:gd name="T107" fmla="*/ 3519 h 7905"/>
                <a:gd name="T108" fmla="*/ 5295 w 8427"/>
                <a:gd name="T109" fmla="*/ 3525 h 7905"/>
                <a:gd name="T110" fmla="*/ 5687 w 8427"/>
                <a:gd name="T111" fmla="*/ 3525 h 7905"/>
                <a:gd name="T112" fmla="*/ 5687 w 8427"/>
                <a:gd name="T113" fmla="*/ 3525 h 7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27" h="7905">
                  <a:moveTo>
                    <a:pt x="4791" y="0"/>
                  </a:moveTo>
                  <a:cubicBezTo>
                    <a:pt x="3562" y="0"/>
                    <a:pt x="2474" y="614"/>
                    <a:pt x="1815" y="1550"/>
                  </a:cubicBezTo>
                  <a:cubicBezTo>
                    <a:pt x="1952" y="1639"/>
                    <a:pt x="2085" y="1761"/>
                    <a:pt x="2213" y="1918"/>
                  </a:cubicBezTo>
                  <a:cubicBezTo>
                    <a:pt x="2704" y="1183"/>
                    <a:pt x="3499" y="668"/>
                    <a:pt x="4418" y="557"/>
                  </a:cubicBezTo>
                  <a:lnTo>
                    <a:pt x="4791" y="1189"/>
                  </a:lnTo>
                  <a:lnTo>
                    <a:pt x="5164" y="557"/>
                  </a:lnTo>
                  <a:cubicBezTo>
                    <a:pt x="6577" y="727"/>
                    <a:pt x="7700" y="1850"/>
                    <a:pt x="7870" y="3263"/>
                  </a:cubicBezTo>
                  <a:lnTo>
                    <a:pt x="7238" y="3636"/>
                  </a:lnTo>
                  <a:lnTo>
                    <a:pt x="7870" y="4009"/>
                  </a:lnTo>
                  <a:cubicBezTo>
                    <a:pt x="7756" y="4954"/>
                    <a:pt x="7215" y="5767"/>
                    <a:pt x="6448" y="6254"/>
                  </a:cubicBezTo>
                  <a:cubicBezTo>
                    <a:pt x="6497" y="6366"/>
                    <a:pt x="6524" y="6480"/>
                    <a:pt x="6529" y="6597"/>
                  </a:cubicBezTo>
                  <a:cubicBezTo>
                    <a:pt x="6533" y="6683"/>
                    <a:pt x="6524" y="6764"/>
                    <a:pt x="6506" y="6841"/>
                  </a:cubicBezTo>
                  <a:cubicBezTo>
                    <a:pt x="7648" y="6227"/>
                    <a:pt x="8427" y="5021"/>
                    <a:pt x="8427" y="3636"/>
                  </a:cubicBezTo>
                  <a:cubicBezTo>
                    <a:pt x="8427" y="1631"/>
                    <a:pt x="6796" y="0"/>
                    <a:pt x="4791" y="0"/>
                  </a:cubicBezTo>
                  <a:close/>
                  <a:moveTo>
                    <a:pt x="5719" y="5988"/>
                  </a:moveTo>
                  <a:cubicBezTo>
                    <a:pt x="4881" y="5315"/>
                    <a:pt x="4646" y="5646"/>
                    <a:pt x="4266" y="6026"/>
                  </a:cubicBezTo>
                  <a:cubicBezTo>
                    <a:pt x="4000" y="6292"/>
                    <a:pt x="3328" y="5737"/>
                    <a:pt x="2748" y="5157"/>
                  </a:cubicBezTo>
                  <a:cubicBezTo>
                    <a:pt x="2168" y="4576"/>
                    <a:pt x="1614" y="3905"/>
                    <a:pt x="1879" y="3639"/>
                  </a:cubicBezTo>
                  <a:cubicBezTo>
                    <a:pt x="2259" y="3259"/>
                    <a:pt x="2590" y="3024"/>
                    <a:pt x="1917" y="2186"/>
                  </a:cubicBezTo>
                  <a:cubicBezTo>
                    <a:pt x="1243" y="1348"/>
                    <a:pt x="794" y="1992"/>
                    <a:pt x="426" y="2360"/>
                  </a:cubicBezTo>
                  <a:cubicBezTo>
                    <a:pt x="0" y="2785"/>
                    <a:pt x="403" y="4370"/>
                    <a:pt x="1969" y="5936"/>
                  </a:cubicBezTo>
                  <a:cubicBezTo>
                    <a:pt x="3535" y="7502"/>
                    <a:pt x="5120" y="7905"/>
                    <a:pt x="5545" y="7480"/>
                  </a:cubicBezTo>
                  <a:cubicBezTo>
                    <a:pt x="5913" y="7111"/>
                    <a:pt x="6557" y="6662"/>
                    <a:pt x="5719" y="5988"/>
                  </a:cubicBezTo>
                  <a:close/>
                  <a:moveTo>
                    <a:pt x="3166" y="4205"/>
                  </a:moveTo>
                  <a:cubicBezTo>
                    <a:pt x="3166" y="3460"/>
                    <a:pt x="4038" y="3327"/>
                    <a:pt x="4038" y="3037"/>
                  </a:cubicBezTo>
                  <a:cubicBezTo>
                    <a:pt x="4038" y="2895"/>
                    <a:pt x="3925" y="2836"/>
                    <a:pt x="3821" y="2836"/>
                  </a:cubicBezTo>
                  <a:cubicBezTo>
                    <a:pt x="3629" y="2836"/>
                    <a:pt x="3522" y="3051"/>
                    <a:pt x="3522" y="3051"/>
                  </a:cubicBezTo>
                  <a:lnTo>
                    <a:pt x="3155" y="2805"/>
                  </a:lnTo>
                  <a:cubicBezTo>
                    <a:pt x="3155" y="2805"/>
                    <a:pt x="3341" y="2370"/>
                    <a:pt x="3866" y="2370"/>
                  </a:cubicBezTo>
                  <a:cubicBezTo>
                    <a:pt x="4196" y="2370"/>
                    <a:pt x="4555" y="2560"/>
                    <a:pt x="4555" y="2989"/>
                  </a:cubicBezTo>
                  <a:cubicBezTo>
                    <a:pt x="4555" y="3618"/>
                    <a:pt x="3742" y="3739"/>
                    <a:pt x="3728" y="3999"/>
                  </a:cubicBezTo>
                  <a:lnTo>
                    <a:pt x="4586" y="3999"/>
                  </a:lnTo>
                  <a:lnTo>
                    <a:pt x="4586" y="4422"/>
                  </a:lnTo>
                  <a:lnTo>
                    <a:pt x="3189" y="4422"/>
                  </a:lnTo>
                  <a:cubicBezTo>
                    <a:pt x="3174" y="4343"/>
                    <a:pt x="3166" y="4273"/>
                    <a:pt x="3166" y="4205"/>
                  </a:cubicBezTo>
                  <a:close/>
                  <a:moveTo>
                    <a:pt x="4792" y="3635"/>
                  </a:moveTo>
                  <a:lnTo>
                    <a:pt x="5571" y="2404"/>
                  </a:lnTo>
                  <a:lnTo>
                    <a:pt x="6175" y="2404"/>
                  </a:lnTo>
                  <a:lnTo>
                    <a:pt x="6175" y="3525"/>
                  </a:lnTo>
                  <a:lnTo>
                    <a:pt x="6415" y="3525"/>
                  </a:lnTo>
                  <a:lnTo>
                    <a:pt x="6415" y="3934"/>
                  </a:lnTo>
                  <a:lnTo>
                    <a:pt x="6175" y="3934"/>
                  </a:lnTo>
                  <a:lnTo>
                    <a:pt x="6175" y="4422"/>
                  </a:lnTo>
                  <a:lnTo>
                    <a:pt x="5687" y="4422"/>
                  </a:lnTo>
                  <a:lnTo>
                    <a:pt x="5687" y="3934"/>
                  </a:lnTo>
                  <a:lnTo>
                    <a:pt x="4792" y="3934"/>
                  </a:lnTo>
                  <a:lnTo>
                    <a:pt x="4792" y="3635"/>
                  </a:lnTo>
                  <a:lnTo>
                    <a:pt x="4792" y="3635"/>
                  </a:lnTo>
                  <a:close/>
                  <a:moveTo>
                    <a:pt x="5687" y="3525"/>
                  </a:moveTo>
                  <a:lnTo>
                    <a:pt x="5687" y="3073"/>
                  </a:lnTo>
                  <a:cubicBezTo>
                    <a:pt x="5687" y="2963"/>
                    <a:pt x="5704" y="2847"/>
                    <a:pt x="5704" y="2847"/>
                  </a:cubicBezTo>
                  <a:lnTo>
                    <a:pt x="5698" y="2847"/>
                  </a:lnTo>
                  <a:cubicBezTo>
                    <a:pt x="5698" y="2847"/>
                    <a:pt x="5656" y="2972"/>
                    <a:pt x="5599" y="3056"/>
                  </a:cubicBezTo>
                  <a:lnTo>
                    <a:pt x="5295" y="3519"/>
                  </a:lnTo>
                  <a:lnTo>
                    <a:pt x="5295" y="3525"/>
                  </a:lnTo>
                  <a:lnTo>
                    <a:pt x="5687" y="3525"/>
                  </a:lnTo>
                  <a:lnTo>
                    <a:pt x="5687" y="3525"/>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28" name="iṧľîḓe"/>
            <p:cNvSpPr/>
            <p:nvPr/>
          </p:nvSpPr>
          <p:spPr>
            <a:xfrm>
              <a:off x="3308868" y="1344671"/>
              <a:ext cx="713590" cy="713596"/>
            </a:xfrm>
            <a:prstGeom prst="ellipse">
              <a:avLst/>
            </a:prstGeom>
            <a:solidFill>
              <a:srgbClr val="9B244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29" name="isliḓê"/>
            <p:cNvSpPr/>
            <p:nvPr/>
          </p:nvSpPr>
          <p:spPr>
            <a:xfrm>
              <a:off x="3443082" y="1479251"/>
              <a:ext cx="445162" cy="444436"/>
            </a:xfrm>
            <a:custGeom>
              <a:avLst/>
              <a:gdLst>
                <a:gd name="connsiteX0" fmla="*/ 319667 w 606580"/>
                <a:gd name="connsiteY0" fmla="*/ 323876 h 605592"/>
                <a:gd name="connsiteX1" fmla="*/ 319667 w 606580"/>
                <a:gd name="connsiteY1" fmla="*/ 408889 h 605592"/>
                <a:gd name="connsiteX2" fmla="*/ 346316 w 606580"/>
                <a:gd name="connsiteY2" fmla="*/ 393777 h 605592"/>
                <a:gd name="connsiteX3" fmla="*/ 356622 w 606580"/>
                <a:gd name="connsiteY3" fmla="*/ 365316 h 605592"/>
                <a:gd name="connsiteX4" fmla="*/ 347987 w 606580"/>
                <a:gd name="connsiteY4" fmla="*/ 340100 h 605592"/>
                <a:gd name="connsiteX5" fmla="*/ 319667 w 606580"/>
                <a:gd name="connsiteY5" fmla="*/ 323876 h 605592"/>
                <a:gd name="connsiteX6" fmla="*/ 288005 w 606580"/>
                <a:gd name="connsiteY6" fmla="*/ 176843 h 605592"/>
                <a:gd name="connsiteX7" fmla="*/ 267485 w 606580"/>
                <a:gd name="connsiteY7" fmla="*/ 191676 h 605592"/>
                <a:gd name="connsiteX8" fmla="*/ 259871 w 606580"/>
                <a:gd name="connsiteY8" fmla="*/ 214760 h 605592"/>
                <a:gd name="connsiteX9" fmla="*/ 266835 w 606580"/>
                <a:gd name="connsiteY9" fmla="*/ 236268 h 605592"/>
                <a:gd name="connsiteX10" fmla="*/ 288005 w 606580"/>
                <a:gd name="connsiteY10" fmla="*/ 252306 h 605592"/>
                <a:gd name="connsiteX11" fmla="*/ 288005 w 606580"/>
                <a:gd name="connsiteY11" fmla="*/ 107683 h 605592"/>
                <a:gd name="connsiteX12" fmla="*/ 319667 w 606580"/>
                <a:gd name="connsiteY12" fmla="*/ 107683 h 605592"/>
                <a:gd name="connsiteX13" fmla="*/ 319667 w 606580"/>
                <a:gd name="connsiteY13" fmla="*/ 129191 h 605592"/>
                <a:gd name="connsiteX14" fmla="*/ 375006 w 606580"/>
                <a:gd name="connsiteY14" fmla="*/ 152924 h 605592"/>
                <a:gd name="connsiteX15" fmla="*/ 401190 w 606580"/>
                <a:gd name="connsiteY15" fmla="*/ 205118 h 605592"/>
                <a:gd name="connsiteX16" fmla="*/ 345944 w 606580"/>
                <a:gd name="connsiteY16" fmla="*/ 212350 h 605592"/>
                <a:gd name="connsiteX17" fmla="*/ 319667 w 606580"/>
                <a:gd name="connsiteY17" fmla="*/ 177492 h 605592"/>
                <a:gd name="connsiteX18" fmla="*/ 319667 w 606580"/>
                <a:gd name="connsiteY18" fmla="*/ 262782 h 605592"/>
                <a:gd name="connsiteX19" fmla="*/ 391163 w 606580"/>
                <a:gd name="connsiteY19" fmla="*/ 299587 h 605592"/>
                <a:gd name="connsiteX20" fmla="*/ 410197 w 606580"/>
                <a:gd name="connsiteY20" fmla="*/ 357436 h 605592"/>
                <a:gd name="connsiteX21" fmla="*/ 386241 w 606580"/>
                <a:gd name="connsiteY21" fmla="*/ 424000 h 605592"/>
                <a:gd name="connsiteX22" fmla="*/ 319667 w 606580"/>
                <a:gd name="connsiteY22" fmla="*/ 457189 h 605592"/>
                <a:gd name="connsiteX23" fmla="*/ 319667 w 606580"/>
                <a:gd name="connsiteY23" fmla="*/ 497980 h 605592"/>
                <a:gd name="connsiteX24" fmla="*/ 288005 w 606580"/>
                <a:gd name="connsiteY24" fmla="*/ 497980 h 605592"/>
                <a:gd name="connsiteX25" fmla="*/ 288005 w 606580"/>
                <a:gd name="connsiteY25" fmla="*/ 458209 h 605592"/>
                <a:gd name="connsiteX26" fmla="*/ 226631 w 606580"/>
                <a:gd name="connsiteY26" fmla="*/ 430119 h 605592"/>
                <a:gd name="connsiteX27" fmla="*/ 196454 w 606580"/>
                <a:gd name="connsiteY27" fmla="*/ 363555 h 605592"/>
                <a:gd name="connsiteX28" fmla="*/ 253465 w 606580"/>
                <a:gd name="connsiteY28" fmla="*/ 357436 h 605592"/>
                <a:gd name="connsiteX29" fmla="*/ 266557 w 606580"/>
                <a:gd name="connsiteY29" fmla="*/ 387566 h 605592"/>
                <a:gd name="connsiteX30" fmla="*/ 288005 w 606580"/>
                <a:gd name="connsiteY30" fmla="*/ 405922 h 605592"/>
                <a:gd name="connsiteX31" fmla="*/ 288005 w 606580"/>
                <a:gd name="connsiteY31" fmla="*/ 314513 h 605592"/>
                <a:gd name="connsiteX32" fmla="*/ 225238 w 606580"/>
                <a:gd name="connsiteY32" fmla="*/ 277523 h 605592"/>
                <a:gd name="connsiteX33" fmla="*/ 205182 w 606580"/>
                <a:gd name="connsiteY33" fmla="*/ 217356 h 605592"/>
                <a:gd name="connsiteX34" fmla="*/ 227838 w 606580"/>
                <a:gd name="connsiteY34" fmla="*/ 157282 h 605592"/>
                <a:gd name="connsiteX35" fmla="*/ 288005 w 606580"/>
                <a:gd name="connsiteY35" fmla="*/ 129284 h 605592"/>
                <a:gd name="connsiteX36" fmla="*/ 303336 w 606580"/>
                <a:gd name="connsiteY36" fmla="*/ 37820 h 605592"/>
                <a:gd name="connsiteX37" fmla="*/ 37882 w 606580"/>
                <a:gd name="connsiteY37" fmla="*/ 302843 h 605592"/>
                <a:gd name="connsiteX38" fmla="*/ 303336 w 606580"/>
                <a:gd name="connsiteY38" fmla="*/ 567772 h 605592"/>
                <a:gd name="connsiteX39" fmla="*/ 568698 w 606580"/>
                <a:gd name="connsiteY39" fmla="*/ 302843 h 605592"/>
                <a:gd name="connsiteX40" fmla="*/ 303336 w 606580"/>
                <a:gd name="connsiteY40" fmla="*/ 37820 h 605592"/>
                <a:gd name="connsiteX41" fmla="*/ 303336 w 606580"/>
                <a:gd name="connsiteY41" fmla="*/ 0 h 605592"/>
                <a:gd name="connsiteX42" fmla="*/ 606580 w 606580"/>
                <a:gd name="connsiteY42" fmla="*/ 302843 h 605592"/>
                <a:gd name="connsiteX43" fmla="*/ 303336 w 606580"/>
                <a:gd name="connsiteY43" fmla="*/ 605592 h 605592"/>
                <a:gd name="connsiteX44" fmla="*/ 0 w 606580"/>
                <a:gd name="connsiteY44" fmla="*/ 302843 h 605592"/>
                <a:gd name="connsiteX45" fmla="*/ 303336 w 606580"/>
                <a:gd name="connsiteY45"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6580" h="605592">
                  <a:moveTo>
                    <a:pt x="319667" y="323876"/>
                  </a:moveTo>
                  <a:lnTo>
                    <a:pt x="319667" y="408889"/>
                  </a:lnTo>
                  <a:cubicBezTo>
                    <a:pt x="330624" y="406849"/>
                    <a:pt x="339445" y="401843"/>
                    <a:pt x="346316" y="393777"/>
                  </a:cubicBezTo>
                  <a:cubicBezTo>
                    <a:pt x="353186" y="385712"/>
                    <a:pt x="356622" y="376163"/>
                    <a:pt x="356622" y="365316"/>
                  </a:cubicBezTo>
                  <a:cubicBezTo>
                    <a:pt x="356622" y="355582"/>
                    <a:pt x="353744" y="347146"/>
                    <a:pt x="347987" y="340100"/>
                  </a:cubicBezTo>
                  <a:cubicBezTo>
                    <a:pt x="342230" y="333054"/>
                    <a:pt x="332759" y="327677"/>
                    <a:pt x="319667" y="323876"/>
                  </a:cubicBezTo>
                  <a:close/>
                  <a:moveTo>
                    <a:pt x="288005" y="176843"/>
                  </a:moveTo>
                  <a:cubicBezTo>
                    <a:pt x="279370" y="179717"/>
                    <a:pt x="272592" y="184630"/>
                    <a:pt x="267485" y="191676"/>
                  </a:cubicBezTo>
                  <a:cubicBezTo>
                    <a:pt x="262378" y="198629"/>
                    <a:pt x="259871" y="206324"/>
                    <a:pt x="259871" y="214760"/>
                  </a:cubicBezTo>
                  <a:cubicBezTo>
                    <a:pt x="259871" y="222455"/>
                    <a:pt x="262100" y="229686"/>
                    <a:pt x="266835" y="236268"/>
                  </a:cubicBezTo>
                  <a:cubicBezTo>
                    <a:pt x="271478" y="242850"/>
                    <a:pt x="278534" y="248227"/>
                    <a:pt x="288005" y="252306"/>
                  </a:cubicBezTo>
                  <a:close/>
                  <a:moveTo>
                    <a:pt x="288005" y="107683"/>
                  </a:moveTo>
                  <a:lnTo>
                    <a:pt x="319667" y="107683"/>
                  </a:lnTo>
                  <a:lnTo>
                    <a:pt x="319667" y="129191"/>
                  </a:lnTo>
                  <a:cubicBezTo>
                    <a:pt x="342880" y="131973"/>
                    <a:pt x="361265" y="139853"/>
                    <a:pt x="375006" y="152924"/>
                  </a:cubicBezTo>
                  <a:cubicBezTo>
                    <a:pt x="388656" y="165903"/>
                    <a:pt x="397384" y="183332"/>
                    <a:pt x="401190" y="205118"/>
                  </a:cubicBezTo>
                  <a:lnTo>
                    <a:pt x="345944" y="212350"/>
                  </a:lnTo>
                  <a:cubicBezTo>
                    <a:pt x="342509" y="195199"/>
                    <a:pt x="333781" y="183610"/>
                    <a:pt x="319667" y="177492"/>
                  </a:cubicBezTo>
                  <a:lnTo>
                    <a:pt x="319667" y="262782"/>
                  </a:lnTo>
                  <a:cubicBezTo>
                    <a:pt x="354672" y="272238"/>
                    <a:pt x="378442" y="284476"/>
                    <a:pt x="391163" y="299587"/>
                  </a:cubicBezTo>
                  <a:cubicBezTo>
                    <a:pt x="403790" y="314606"/>
                    <a:pt x="410197" y="333889"/>
                    <a:pt x="410197" y="357436"/>
                  </a:cubicBezTo>
                  <a:cubicBezTo>
                    <a:pt x="410197" y="383765"/>
                    <a:pt x="402212" y="405922"/>
                    <a:pt x="386241" y="424000"/>
                  </a:cubicBezTo>
                  <a:cubicBezTo>
                    <a:pt x="370271" y="442078"/>
                    <a:pt x="348080" y="453110"/>
                    <a:pt x="319667" y="457189"/>
                  </a:cubicBezTo>
                  <a:lnTo>
                    <a:pt x="319667" y="497980"/>
                  </a:lnTo>
                  <a:lnTo>
                    <a:pt x="288005" y="497980"/>
                  </a:lnTo>
                  <a:lnTo>
                    <a:pt x="288005" y="458209"/>
                  </a:lnTo>
                  <a:cubicBezTo>
                    <a:pt x="262842" y="455150"/>
                    <a:pt x="242322" y="445786"/>
                    <a:pt x="226631" y="430119"/>
                  </a:cubicBezTo>
                  <a:cubicBezTo>
                    <a:pt x="210846" y="414358"/>
                    <a:pt x="200818" y="392201"/>
                    <a:pt x="196454" y="363555"/>
                  </a:cubicBezTo>
                  <a:lnTo>
                    <a:pt x="253465" y="357436"/>
                  </a:lnTo>
                  <a:cubicBezTo>
                    <a:pt x="255786" y="369117"/>
                    <a:pt x="260150" y="379130"/>
                    <a:pt x="266557" y="387566"/>
                  </a:cubicBezTo>
                  <a:cubicBezTo>
                    <a:pt x="273056" y="396002"/>
                    <a:pt x="280113" y="402121"/>
                    <a:pt x="288005" y="405922"/>
                  </a:cubicBezTo>
                  <a:lnTo>
                    <a:pt x="288005" y="314513"/>
                  </a:lnTo>
                  <a:cubicBezTo>
                    <a:pt x="259500" y="306355"/>
                    <a:pt x="238516" y="294025"/>
                    <a:pt x="225238" y="277523"/>
                  </a:cubicBezTo>
                  <a:cubicBezTo>
                    <a:pt x="211867" y="261021"/>
                    <a:pt x="205182" y="240903"/>
                    <a:pt x="205182" y="217356"/>
                  </a:cubicBezTo>
                  <a:cubicBezTo>
                    <a:pt x="205182" y="193530"/>
                    <a:pt x="212703" y="173505"/>
                    <a:pt x="227838" y="157282"/>
                  </a:cubicBezTo>
                  <a:cubicBezTo>
                    <a:pt x="242880" y="141058"/>
                    <a:pt x="262935" y="131694"/>
                    <a:pt x="288005" y="129284"/>
                  </a:cubicBezTo>
                  <a:close/>
                  <a:moveTo>
                    <a:pt x="303336" y="37820"/>
                  </a:moveTo>
                  <a:cubicBezTo>
                    <a:pt x="156914" y="37820"/>
                    <a:pt x="37882" y="156752"/>
                    <a:pt x="37882" y="302843"/>
                  </a:cubicBezTo>
                  <a:cubicBezTo>
                    <a:pt x="37882" y="448934"/>
                    <a:pt x="156914" y="567772"/>
                    <a:pt x="303336" y="567772"/>
                  </a:cubicBezTo>
                  <a:cubicBezTo>
                    <a:pt x="449666" y="567772"/>
                    <a:pt x="568698" y="448934"/>
                    <a:pt x="568698" y="302843"/>
                  </a:cubicBezTo>
                  <a:cubicBezTo>
                    <a:pt x="568698" y="156752"/>
                    <a:pt x="449666" y="37820"/>
                    <a:pt x="303336" y="37820"/>
                  </a:cubicBezTo>
                  <a:close/>
                  <a:moveTo>
                    <a:pt x="303336" y="0"/>
                  </a:moveTo>
                  <a:cubicBezTo>
                    <a:pt x="470835" y="0"/>
                    <a:pt x="606580" y="135524"/>
                    <a:pt x="606580" y="302843"/>
                  </a:cubicBezTo>
                  <a:cubicBezTo>
                    <a:pt x="606580" y="470069"/>
                    <a:pt x="470835" y="605592"/>
                    <a:pt x="303336" y="605592"/>
                  </a:cubicBezTo>
                  <a:cubicBezTo>
                    <a:pt x="135745" y="605592"/>
                    <a:pt x="0" y="470069"/>
                    <a:pt x="0" y="302843"/>
                  </a:cubicBezTo>
                  <a:cubicBezTo>
                    <a:pt x="0" y="135524"/>
                    <a:pt x="135745" y="0"/>
                    <a:pt x="303336" y="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0" name="iṡḷïďê"/>
            <p:cNvSpPr/>
            <p:nvPr/>
          </p:nvSpPr>
          <p:spPr>
            <a:xfrm>
              <a:off x="4929091" y="1344671"/>
              <a:ext cx="713590" cy="713596"/>
            </a:xfrm>
            <a:prstGeom prst="ellipse">
              <a:avLst/>
            </a:prstGeom>
            <a:solidFill>
              <a:srgbClr val="9B244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1" name="íšḷíḍê"/>
            <p:cNvSpPr/>
            <p:nvPr/>
          </p:nvSpPr>
          <p:spPr>
            <a:xfrm>
              <a:off x="5063305" y="1508720"/>
              <a:ext cx="445162" cy="385498"/>
            </a:xfrm>
            <a:custGeom>
              <a:avLst/>
              <a:gdLst>
                <a:gd name="connsiteX0" fmla="*/ 205065 w 605876"/>
                <a:gd name="connsiteY0" fmla="*/ 428776 h 524672"/>
                <a:gd name="connsiteX1" fmla="*/ 226551 w 605876"/>
                <a:gd name="connsiteY1" fmla="*/ 446081 h 524672"/>
                <a:gd name="connsiteX2" fmla="*/ 233109 w 605876"/>
                <a:gd name="connsiteY2" fmla="*/ 453684 h 524672"/>
                <a:gd name="connsiteX3" fmla="*/ 228349 w 605876"/>
                <a:gd name="connsiteY3" fmla="*/ 499196 h 524672"/>
                <a:gd name="connsiteX4" fmla="*/ 223377 w 605876"/>
                <a:gd name="connsiteY4" fmla="*/ 507538 h 524672"/>
                <a:gd name="connsiteX5" fmla="*/ 141188 w 605876"/>
                <a:gd name="connsiteY5" fmla="*/ 476282 h 524672"/>
                <a:gd name="connsiteX6" fmla="*/ 176835 w 605876"/>
                <a:gd name="connsiteY6" fmla="*/ 430241 h 524672"/>
                <a:gd name="connsiteX7" fmla="*/ 205065 w 605876"/>
                <a:gd name="connsiteY7" fmla="*/ 428776 h 524672"/>
                <a:gd name="connsiteX8" fmla="*/ 481191 w 605876"/>
                <a:gd name="connsiteY8" fmla="*/ 426712 h 524672"/>
                <a:gd name="connsiteX9" fmla="*/ 499583 w 605876"/>
                <a:gd name="connsiteY9" fmla="*/ 434333 h 524672"/>
                <a:gd name="connsiteX10" fmla="*/ 510478 w 605876"/>
                <a:gd name="connsiteY10" fmla="*/ 438454 h 524672"/>
                <a:gd name="connsiteX11" fmla="*/ 526874 w 605876"/>
                <a:gd name="connsiteY11" fmla="*/ 493716 h 524672"/>
                <a:gd name="connsiteX12" fmla="*/ 478851 w 605876"/>
                <a:gd name="connsiteY12" fmla="*/ 524041 h 524672"/>
                <a:gd name="connsiteX13" fmla="*/ 435059 w 605876"/>
                <a:gd name="connsiteY13" fmla="*/ 484629 h 524672"/>
                <a:gd name="connsiteX14" fmla="*/ 460022 w 605876"/>
                <a:gd name="connsiteY14" fmla="*/ 432008 h 524672"/>
                <a:gd name="connsiteX15" fmla="*/ 481191 w 605876"/>
                <a:gd name="connsiteY15" fmla="*/ 426712 h 524672"/>
                <a:gd name="connsiteX16" fmla="*/ 53061 w 605876"/>
                <a:gd name="connsiteY16" fmla="*/ 1 h 524672"/>
                <a:gd name="connsiteX17" fmla="*/ 98044 w 605876"/>
                <a:gd name="connsiteY17" fmla="*/ 2087 h 524672"/>
                <a:gd name="connsiteX18" fmla="*/ 147021 w 605876"/>
                <a:gd name="connsiteY18" fmla="*/ 21735 h 524672"/>
                <a:gd name="connsiteX19" fmla="*/ 159609 w 605876"/>
                <a:gd name="connsiteY19" fmla="*/ 48882 h 524672"/>
                <a:gd name="connsiteX20" fmla="*/ 576919 w 605876"/>
                <a:gd name="connsiteY20" fmla="*/ 34622 h 524672"/>
                <a:gd name="connsiteX21" fmla="*/ 604951 w 605876"/>
                <a:gd name="connsiteY21" fmla="*/ 62508 h 524672"/>
                <a:gd name="connsiteX22" fmla="*/ 551531 w 605876"/>
                <a:gd name="connsiteY22" fmla="*/ 185886 h 524672"/>
                <a:gd name="connsiteX23" fmla="*/ 509959 w 605876"/>
                <a:gd name="connsiteY23" fmla="*/ 288244 h 524672"/>
                <a:gd name="connsiteX24" fmla="*/ 501919 w 605876"/>
                <a:gd name="connsiteY24" fmla="*/ 295532 h 524672"/>
                <a:gd name="connsiteX25" fmla="*/ 486898 w 605876"/>
                <a:gd name="connsiteY25" fmla="*/ 302082 h 524672"/>
                <a:gd name="connsiteX26" fmla="*/ 487216 w 605876"/>
                <a:gd name="connsiteY26" fmla="*/ 302927 h 524672"/>
                <a:gd name="connsiteX27" fmla="*/ 212394 w 605876"/>
                <a:gd name="connsiteY27" fmla="*/ 303772 h 524672"/>
                <a:gd name="connsiteX28" fmla="*/ 198748 w 605876"/>
                <a:gd name="connsiteY28" fmla="*/ 360813 h 524672"/>
                <a:gd name="connsiteX29" fmla="*/ 533865 w 605876"/>
                <a:gd name="connsiteY29" fmla="*/ 360285 h 524672"/>
                <a:gd name="connsiteX30" fmla="*/ 533865 w 605876"/>
                <a:gd name="connsiteY30" fmla="*/ 403594 h 524672"/>
                <a:gd name="connsiteX31" fmla="*/ 167225 w 605876"/>
                <a:gd name="connsiteY31" fmla="*/ 406340 h 524672"/>
                <a:gd name="connsiteX32" fmla="*/ 145434 w 605876"/>
                <a:gd name="connsiteY32" fmla="*/ 377714 h 524672"/>
                <a:gd name="connsiteX33" fmla="*/ 181612 w 605876"/>
                <a:gd name="connsiteY33" fmla="*/ 279793 h 524672"/>
                <a:gd name="connsiteX34" fmla="*/ 181506 w 605876"/>
                <a:gd name="connsiteY34" fmla="*/ 279793 h 524672"/>
                <a:gd name="connsiteX35" fmla="*/ 131789 w 605876"/>
                <a:gd name="connsiteY35" fmla="*/ 122507 h 524672"/>
                <a:gd name="connsiteX36" fmla="*/ 98044 w 605876"/>
                <a:gd name="connsiteY36" fmla="*/ 47298 h 524672"/>
                <a:gd name="connsiteX37" fmla="*/ 30979 w 605876"/>
                <a:gd name="connsiteY37" fmla="*/ 45291 h 524672"/>
                <a:gd name="connsiteX38" fmla="*/ 20824 w 605876"/>
                <a:gd name="connsiteY38" fmla="*/ 47931 h 524672"/>
                <a:gd name="connsiteX39" fmla="*/ 10140 w 605876"/>
                <a:gd name="connsiteY39" fmla="*/ 8214 h 524672"/>
                <a:gd name="connsiteX40" fmla="*/ 53061 w 605876"/>
                <a:gd name="connsiteY40" fmla="*/ 1 h 52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5876" h="524672">
                  <a:moveTo>
                    <a:pt x="205065" y="428776"/>
                  </a:moveTo>
                  <a:cubicBezTo>
                    <a:pt x="214175" y="431298"/>
                    <a:pt x="222161" y="436947"/>
                    <a:pt x="226551" y="446081"/>
                  </a:cubicBezTo>
                  <a:cubicBezTo>
                    <a:pt x="229089" y="448299"/>
                    <a:pt x="231310" y="450833"/>
                    <a:pt x="233109" y="453684"/>
                  </a:cubicBezTo>
                  <a:cubicBezTo>
                    <a:pt x="242100" y="468151"/>
                    <a:pt x="238186" y="486102"/>
                    <a:pt x="228349" y="499196"/>
                  </a:cubicBezTo>
                  <a:cubicBezTo>
                    <a:pt x="226974" y="502047"/>
                    <a:pt x="225493" y="504793"/>
                    <a:pt x="223377" y="507538"/>
                  </a:cubicBezTo>
                  <a:cubicBezTo>
                    <a:pt x="196721" y="542174"/>
                    <a:pt x="136746" y="520527"/>
                    <a:pt x="141188" y="476282"/>
                  </a:cubicBezTo>
                  <a:cubicBezTo>
                    <a:pt x="143198" y="455902"/>
                    <a:pt x="157690" y="437528"/>
                    <a:pt x="176835" y="430241"/>
                  </a:cubicBezTo>
                  <a:cubicBezTo>
                    <a:pt x="185721" y="426862"/>
                    <a:pt x="195955" y="426255"/>
                    <a:pt x="205065" y="428776"/>
                  </a:cubicBezTo>
                  <a:close/>
                  <a:moveTo>
                    <a:pt x="481191" y="426712"/>
                  </a:moveTo>
                  <a:cubicBezTo>
                    <a:pt x="488080" y="427095"/>
                    <a:pt x="494506" y="429631"/>
                    <a:pt x="499583" y="434333"/>
                  </a:cubicBezTo>
                  <a:cubicBezTo>
                    <a:pt x="503391" y="435178"/>
                    <a:pt x="507093" y="436446"/>
                    <a:pt x="510478" y="438454"/>
                  </a:cubicBezTo>
                  <a:cubicBezTo>
                    <a:pt x="529201" y="449548"/>
                    <a:pt x="536499" y="474274"/>
                    <a:pt x="526874" y="493716"/>
                  </a:cubicBezTo>
                  <a:cubicBezTo>
                    <a:pt x="518517" y="510727"/>
                    <a:pt x="498102" y="524886"/>
                    <a:pt x="478851" y="524041"/>
                  </a:cubicBezTo>
                  <a:cubicBezTo>
                    <a:pt x="456743" y="522984"/>
                    <a:pt x="438655" y="505973"/>
                    <a:pt x="435059" y="484629"/>
                  </a:cubicBezTo>
                  <a:cubicBezTo>
                    <a:pt x="431568" y="464024"/>
                    <a:pt x="441723" y="442363"/>
                    <a:pt x="460022" y="432008"/>
                  </a:cubicBezTo>
                  <a:cubicBezTo>
                    <a:pt x="466951" y="428099"/>
                    <a:pt x="474302" y="426329"/>
                    <a:pt x="481191" y="426712"/>
                  </a:cubicBezTo>
                  <a:close/>
                  <a:moveTo>
                    <a:pt x="53061" y="1"/>
                  </a:moveTo>
                  <a:cubicBezTo>
                    <a:pt x="68584" y="54"/>
                    <a:pt x="84451" y="1823"/>
                    <a:pt x="98044" y="2087"/>
                  </a:cubicBezTo>
                  <a:cubicBezTo>
                    <a:pt x="121634" y="2510"/>
                    <a:pt x="134433" y="1453"/>
                    <a:pt x="147021" y="21735"/>
                  </a:cubicBezTo>
                  <a:cubicBezTo>
                    <a:pt x="151887" y="29657"/>
                    <a:pt x="156013" y="38847"/>
                    <a:pt x="159609" y="48882"/>
                  </a:cubicBezTo>
                  <a:cubicBezTo>
                    <a:pt x="300405" y="43072"/>
                    <a:pt x="435700" y="56593"/>
                    <a:pt x="576919" y="34622"/>
                  </a:cubicBezTo>
                  <a:cubicBezTo>
                    <a:pt x="593315" y="31981"/>
                    <a:pt x="610028" y="44340"/>
                    <a:pt x="604951" y="62508"/>
                  </a:cubicBezTo>
                  <a:cubicBezTo>
                    <a:pt x="592363" y="106240"/>
                    <a:pt x="565811" y="142789"/>
                    <a:pt x="551531" y="185886"/>
                  </a:cubicBezTo>
                  <a:cubicBezTo>
                    <a:pt x="539154" y="223175"/>
                    <a:pt x="532279" y="255392"/>
                    <a:pt x="509959" y="288244"/>
                  </a:cubicBezTo>
                  <a:cubicBezTo>
                    <a:pt x="507632" y="291624"/>
                    <a:pt x="504881" y="293948"/>
                    <a:pt x="501919" y="295532"/>
                  </a:cubicBezTo>
                  <a:cubicBezTo>
                    <a:pt x="498217" y="299335"/>
                    <a:pt x="493351" y="302082"/>
                    <a:pt x="486898" y="302082"/>
                  </a:cubicBezTo>
                  <a:lnTo>
                    <a:pt x="487216" y="302927"/>
                  </a:lnTo>
                  <a:cubicBezTo>
                    <a:pt x="404282" y="309581"/>
                    <a:pt x="294481" y="328384"/>
                    <a:pt x="212394" y="303772"/>
                  </a:cubicBezTo>
                  <a:cubicBezTo>
                    <a:pt x="210067" y="323102"/>
                    <a:pt x="204990" y="342010"/>
                    <a:pt x="198748" y="360813"/>
                  </a:cubicBezTo>
                  <a:cubicBezTo>
                    <a:pt x="310348" y="359756"/>
                    <a:pt x="422371" y="356904"/>
                    <a:pt x="533865" y="360285"/>
                  </a:cubicBezTo>
                  <a:cubicBezTo>
                    <a:pt x="561898" y="361024"/>
                    <a:pt x="561686" y="402537"/>
                    <a:pt x="533865" y="403594"/>
                  </a:cubicBezTo>
                  <a:cubicBezTo>
                    <a:pt x="411899" y="408453"/>
                    <a:pt x="289298" y="405706"/>
                    <a:pt x="167225" y="406340"/>
                  </a:cubicBezTo>
                  <a:cubicBezTo>
                    <a:pt x="153157" y="406340"/>
                    <a:pt x="140780" y="391763"/>
                    <a:pt x="145434" y="377714"/>
                  </a:cubicBezTo>
                  <a:cubicBezTo>
                    <a:pt x="156542" y="344440"/>
                    <a:pt x="164793" y="310321"/>
                    <a:pt x="181612" y="279793"/>
                  </a:cubicBezTo>
                  <a:cubicBezTo>
                    <a:pt x="181506" y="279793"/>
                    <a:pt x="181506" y="279793"/>
                    <a:pt x="181506" y="279793"/>
                  </a:cubicBezTo>
                  <a:cubicBezTo>
                    <a:pt x="164369" y="227505"/>
                    <a:pt x="148291" y="174901"/>
                    <a:pt x="131789" y="122507"/>
                  </a:cubicBezTo>
                  <a:cubicBezTo>
                    <a:pt x="125230" y="101698"/>
                    <a:pt x="120470" y="57544"/>
                    <a:pt x="98044" y="47298"/>
                  </a:cubicBezTo>
                  <a:cubicBezTo>
                    <a:pt x="90957" y="44023"/>
                    <a:pt x="37854" y="42016"/>
                    <a:pt x="30979" y="45291"/>
                  </a:cubicBezTo>
                  <a:cubicBezTo>
                    <a:pt x="27488" y="46981"/>
                    <a:pt x="24632" y="47614"/>
                    <a:pt x="20824" y="47931"/>
                  </a:cubicBezTo>
                  <a:cubicBezTo>
                    <a:pt x="-439" y="49410"/>
                    <a:pt x="-7843" y="18037"/>
                    <a:pt x="10140" y="8214"/>
                  </a:cubicBezTo>
                  <a:cubicBezTo>
                    <a:pt x="22358" y="1612"/>
                    <a:pt x="37537" y="-52"/>
                    <a:pt x="53061" y="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2" name="íşľïdê"/>
            <p:cNvSpPr/>
            <p:nvPr/>
          </p:nvSpPr>
          <p:spPr>
            <a:xfrm>
              <a:off x="6549316" y="1344671"/>
              <a:ext cx="713590" cy="713596"/>
            </a:xfrm>
            <a:prstGeom prst="ellipse">
              <a:avLst/>
            </a:prstGeom>
            <a:blipFill>
              <a:blip r:embed="rId2"/>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3" name="isļíḓê"/>
            <p:cNvSpPr/>
            <p:nvPr/>
          </p:nvSpPr>
          <p:spPr>
            <a:xfrm>
              <a:off x="6690207" y="1478888"/>
              <a:ext cx="431808" cy="445162"/>
            </a:xfrm>
            <a:custGeom>
              <a:avLst/>
              <a:gdLst>
                <a:gd name="T0" fmla="*/ 5363 w 5499"/>
                <a:gd name="T1" fmla="*/ 3729 h 5677"/>
                <a:gd name="T2" fmla="*/ 4520 w 5499"/>
                <a:gd name="T3" fmla="*/ 2649 h 5677"/>
                <a:gd name="T4" fmla="*/ 3673 w 5499"/>
                <a:gd name="T5" fmla="*/ 3040 h 5677"/>
                <a:gd name="T6" fmla="*/ 3023 w 5499"/>
                <a:gd name="T7" fmla="*/ 2741 h 5677"/>
                <a:gd name="T8" fmla="*/ 3454 w 5499"/>
                <a:gd name="T9" fmla="*/ 1972 h 5677"/>
                <a:gd name="T10" fmla="*/ 3507 w 5499"/>
                <a:gd name="T11" fmla="*/ 1328 h 5677"/>
                <a:gd name="T12" fmla="*/ 2170 w 5499"/>
                <a:gd name="T13" fmla="*/ 0 h 5677"/>
                <a:gd name="T14" fmla="*/ 1102 w 5499"/>
                <a:gd name="T15" fmla="*/ 1508 h 5677"/>
                <a:gd name="T16" fmla="*/ 1279 w 5499"/>
                <a:gd name="T17" fmla="*/ 2144 h 5677"/>
                <a:gd name="T18" fmla="*/ 1534 w 5499"/>
                <a:gd name="T19" fmla="*/ 2877 h 5677"/>
                <a:gd name="T20" fmla="*/ 3 w 5499"/>
                <a:gd name="T21" fmla="*/ 5432 h 5677"/>
                <a:gd name="T22" fmla="*/ 4372 w 5499"/>
                <a:gd name="T23" fmla="*/ 5653 h 5677"/>
                <a:gd name="T24" fmla="*/ 4996 w 5499"/>
                <a:gd name="T25" fmla="*/ 5161 h 5677"/>
                <a:gd name="T26" fmla="*/ 5363 w 5499"/>
                <a:gd name="T27" fmla="*/ 3960 h 5677"/>
                <a:gd name="T28" fmla="*/ 2075 w 5499"/>
                <a:gd name="T29" fmla="*/ 3721 h 5677"/>
                <a:gd name="T30" fmla="*/ 1829 w 5499"/>
                <a:gd name="T31" fmla="*/ 3415 h 5677"/>
                <a:gd name="T32" fmla="*/ 1924 w 5499"/>
                <a:gd name="T33" fmla="*/ 2970 h 5677"/>
                <a:gd name="T34" fmla="*/ 2135 w 5499"/>
                <a:gd name="T35" fmla="*/ 3252 h 5677"/>
                <a:gd name="T36" fmla="*/ 2140 w 5499"/>
                <a:gd name="T37" fmla="*/ 3663 h 5677"/>
                <a:gd name="T38" fmla="*/ 2592 w 5499"/>
                <a:gd name="T39" fmla="*/ 3721 h 5677"/>
                <a:gd name="T40" fmla="*/ 2492 w 5499"/>
                <a:gd name="T41" fmla="*/ 3318 h 5677"/>
                <a:gd name="T42" fmla="*/ 2533 w 5499"/>
                <a:gd name="T43" fmla="*/ 3090 h 5677"/>
                <a:gd name="T44" fmla="*/ 2807 w 5499"/>
                <a:gd name="T45" fmla="*/ 2972 h 5677"/>
                <a:gd name="T46" fmla="*/ 2825 w 5499"/>
                <a:gd name="T47" fmla="*/ 3454 h 5677"/>
                <a:gd name="T48" fmla="*/ 1776 w 5499"/>
                <a:gd name="T49" fmla="*/ 2351 h 5677"/>
                <a:gd name="T50" fmla="*/ 1477 w 5499"/>
                <a:gd name="T51" fmla="*/ 1747 h 5677"/>
                <a:gd name="T52" fmla="*/ 1513 w 5499"/>
                <a:gd name="T53" fmla="*/ 1522 h 5677"/>
                <a:gd name="T54" fmla="*/ 1575 w 5499"/>
                <a:gd name="T55" fmla="*/ 1348 h 5677"/>
                <a:gd name="T56" fmla="*/ 2781 w 5499"/>
                <a:gd name="T57" fmla="*/ 1554 h 5677"/>
                <a:gd name="T58" fmla="*/ 3119 w 5499"/>
                <a:gd name="T59" fmla="*/ 1522 h 5677"/>
                <a:gd name="T60" fmla="*/ 3219 w 5499"/>
                <a:gd name="T61" fmla="*/ 1693 h 5677"/>
                <a:gd name="T62" fmla="*/ 3123 w 5499"/>
                <a:gd name="T63" fmla="*/ 1815 h 5677"/>
                <a:gd name="T64" fmla="*/ 5035 w 5499"/>
                <a:gd name="T65" fmla="*/ 4769 h 5677"/>
                <a:gd name="T66" fmla="*/ 4520 w 5499"/>
                <a:gd name="T67" fmla="*/ 5367 h 5677"/>
                <a:gd name="T68" fmla="*/ 3887 w 5499"/>
                <a:gd name="T69" fmla="*/ 4672 h 5677"/>
                <a:gd name="T70" fmla="*/ 4121 w 5499"/>
                <a:gd name="T71" fmla="*/ 4395 h 5677"/>
                <a:gd name="T72" fmla="*/ 4693 w 5499"/>
                <a:gd name="T73" fmla="*/ 4475 h 5677"/>
                <a:gd name="T74" fmla="*/ 3985 w 5499"/>
                <a:gd name="T75" fmla="*/ 4136 h 5677"/>
                <a:gd name="T76" fmla="*/ 4355 w 5499"/>
                <a:gd name="T77" fmla="*/ 3316 h 5677"/>
                <a:gd name="T78" fmla="*/ 4686 w 5499"/>
                <a:gd name="T79" fmla="*/ 3124 h 5677"/>
                <a:gd name="T80" fmla="*/ 5064 w 5499"/>
                <a:gd name="T81" fmla="*/ 3650 h 5677"/>
                <a:gd name="T82" fmla="*/ 4693 w 5499"/>
                <a:gd name="T83" fmla="*/ 3744 h 5677"/>
                <a:gd name="T84" fmla="*/ 4379 w 5499"/>
                <a:gd name="T85" fmla="*/ 3819 h 5677"/>
                <a:gd name="T86" fmla="*/ 5110 w 5499"/>
                <a:gd name="T87" fmla="*/ 4137 h 5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99" h="5677">
                  <a:moveTo>
                    <a:pt x="5363" y="3960"/>
                  </a:moveTo>
                  <a:cubicBezTo>
                    <a:pt x="5342" y="3930"/>
                    <a:pt x="5320" y="3902"/>
                    <a:pt x="5296" y="3876"/>
                  </a:cubicBezTo>
                  <a:cubicBezTo>
                    <a:pt x="5326" y="3832"/>
                    <a:pt x="5349" y="3782"/>
                    <a:pt x="5363" y="3729"/>
                  </a:cubicBezTo>
                  <a:cubicBezTo>
                    <a:pt x="5405" y="3570"/>
                    <a:pt x="5363" y="3403"/>
                    <a:pt x="5251" y="3283"/>
                  </a:cubicBezTo>
                  <a:cubicBezTo>
                    <a:pt x="5178" y="3205"/>
                    <a:pt x="5093" y="3143"/>
                    <a:pt x="4995" y="3096"/>
                  </a:cubicBezTo>
                  <a:cubicBezTo>
                    <a:pt x="4980" y="2847"/>
                    <a:pt x="4773" y="2649"/>
                    <a:pt x="4520" y="2649"/>
                  </a:cubicBezTo>
                  <a:cubicBezTo>
                    <a:pt x="4272" y="2649"/>
                    <a:pt x="4067" y="2841"/>
                    <a:pt x="4047" y="3085"/>
                  </a:cubicBezTo>
                  <a:cubicBezTo>
                    <a:pt x="4017" y="3098"/>
                    <a:pt x="3989" y="3112"/>
                    <a:pt x="3962" y="3128"/>
                  </a:cubicBezTo>
                  <a:lnTo>
                    <a:pt x="3673" y="3040"/>
                  </a:lnTo>
                  <a:cubicBezTo>
                    <a:pt x="3673" y="3040"/>
                    <a:pt x="3673" y="3041"/>
                    <a:pt x="3673" y="3041"/>
                  </a:cubicBezTo>
                  <a:lnTo>
                    <a:pt x="3133" y="2877"/>
                  </a:lnTo>
                  <a:cubicBezTo>
                    <a:pt x="3116" y="2825"/>
                    <a:pt x="3077" y="2779"/>
                    <a:pt x="3023" y="2741"/>
                  </a:cubicBezTo>
                  <a:cubicBezTo>
                    <a:pt x="3083" y="2675"/>
                    <a:pt x="3133" y="2608"/>
                    <a:pt x="3171" y="2553"/>
                  </a:cubicBezTo>
                  <a:cubicBezTo>
                    <a:pt x="3261" y="2421"/>
                    <a:pt x="3337" y="2280"/>
                    <a:pt x="3389" y="2144"/>
                  </a:cubicBezTo>
                  <a:cubicBezTo>
                    <a:pt x="3414" y="2087"/>
                    <a:pt x="3436" y="2029"/>
                    <a:pt x="3454" y="1972"/>
                  </a:cubicBezTo>
                  <a:cubicBezTo>
                    <a:pt x="3524" y="1914"/>
                    <a:pt x="3565" y="1826"/>
                    <a:pt x="3565" y="1734"/>
                  </a:cubicBezTo>
                  <a:lnTo>
                    <a:pt x="3565" y="1508"/>
                  </a:lnTo>
                  <a:cubicBezTo>
                    <a:pt x="3565" y="1443"/>
                    <a:pt x="3545" y="1380"/>
                    <a:pt x="3507" y="1328"/>
                  </a:cubicBezTo>
                  <a:lnTo>
                    <a:pt x="3507" y="1010"/>
                  </a:lnTo>
                  <a:cubicBezTo>
                    <a:pt x="3507" y="453"/>
                    <a:pt x="3054" y="0"/>
                    <a:pt x="2497" y="0"/>
                  </a:cubicBezTo>
                  <a:lnTo>
                    <a:pt x="2170" y="0"/>
                  </a:lnTo>
                  <a:cubicBezTo>
                    <a:pt x="1613" y="0"/>
                    <a:pt x="1160" y="453"/>
                    <a:pt x="1160" y="1010"/>
                  </a:cubicBezTo>
                  <a:lnTo>
                    <a:pt x="1160" y="1328"/>
                  </a:lnTo>
                  <a:cubicBezTo>
                    <a:pt x="1122" y="1380"/>
                    <a:pt x="1102" y="1444"/>
                    <a:pt x="1102" y="1508"/>
                  </a:cubicBezTo>
                  <a:lnTo>
                    <a:pt x="1102" y="1734"/>
                  </a:lnTo>
                  <a:cubicBezTo>
                    <a:pt x="1102" y="1826"/>
                    <a:pt x="1143" y="1914"/>
                    <a:pt x="1213" y="1972"/>
                  </a:cubicBezTo>
                  <a:cubicBezTo>
                    <a:pt x="1231" y="2029"/>
                    <a:pt x="1253" y="2087"/>
                    <a:pt x="1279" y="2144"/>
                  </a:cubicBezTo>
                  <a:cubicBezTo>
                    <a:pt x="1331" y="2280"/>
                    <a:pt x="1406" y="2421"/>
                    <a:pt x="1496" y="2552"/>
                  </a:cubicBezTo>
                  <a:cubicBezTo>
                    <a:pt x="1534" y="2608"/>
                    <a:pt x="1584" y="2674"/>
                    <a:pt x="1644" y="2740"/>
                  </a:cubicBezTo>
                  <a:cubicBezTo>
                    <a:pt x="1590" y="2779"/>
                    <a:pt x="1551" y="2825"/>
                    <a:pt x="1534" y="2877"/>
                  </a:cubicBezTo>
                  <a:lnTo>
                    <a:pt x="814" y="3095"/>
                  </a:lnTo>
                  <a:cubicBezTo>
                    <a:pt x="307" y="3241"/>
                    <a:pt x="3" y="5432"/>
                    <a:pt x="3" y="5432"/>
                  </a:cubicBezTo>
                  <a:lnTo>
                    <a:pt x="3" y="5432"/>
                  </a:lnTo>
                  <a:cubicBezTo>
                    <a:pt x="1" y="5442"/>
                    <a:pt x="0" y="5452"/>
                    <a:pt x="0" y="5462"/>
                  </a:cubicBezTo>
                  <a:cubicBezTo>
                    <a:pt x="0" y="5567"/>
                    <a:pt x="86" y="5653"/>
                    <a:pt x="191" y="5653"/>
                  </a:cubicBezTo>
                  <a:lnTo>
                    <a:pt x="4372" y="5653"/>
                  </a:lnTo>
                  <a:cubicBezTo>
                    <a:pt x="4418" y="5668"/>
                    <a:pt x="4468" y="5677"/>
                    <a:pt x="4520" y="5677"/>
                  </a:cubicBezTo>
                  <a:cubicBezTo>
                    <a:pt x="4783" y="5677"/>
                    <a:pt x="4996" y="5464"/>
                    <a:pt x="4996" y="5202"/>
                  </a:cubicBezTo>
                  <a:lnTo>
                    <a:pt x="4996" y="5161"/>
                  </a:lnTo>
                  <a:cubicBezTo>
                    <a:pt x="5091" y="5119"/>
                    <a:pt x="5175" y="5063"/>
                    <a:pt x="5248" y="4994"/>
                  </a:cubicBezTo>
                  <a:cubicBezTo>
                    <a:pt x="5412" y="4838"/>
                    <a:pt x="5499" y="4635"/>
                    <a:pt x="5499" y="4406"/>
                  </a:cubicBezTo>
                  <a:cubicBezTo>
                    <a:pt x="5499" y="4239"/>
                    <a:pt x="5453" y="4089"/>
                    <a:pt x="5363" y="3960"/>
                  </a:cubicBezTo>
                  <a:close/>
                  <a:moveTo>
                    <a:pt x="2140" y="3663"/>
                  </a:moveTo>
                  <a:cubicBezTo>
                    <a:pt x="2137" y="3689"/>
                    <a:pt x="2118" y="3711"/>
                    <a:pt x="2093" y="3718"/>
                  </a:cubicBezTo>
                  <a:cubicBezTo>
                    <a:pt x="2087" y="3720"/>
                    <a:pt x="2081" y="3721"/>
                    <a:pt x="2075" y="3721"/>
                  </a:cubicBezTo>
                  <a:cubicBezTo>
                    <a:pt x="2055" y="3721"/>
                    <a:pt x="2036" y="3711"/>
                    <a:pt x="2024" y="3695"/>
                  </a:cubicBezTo>
                  <a:lnTo>
                    <a:pt x="1842" y="3454"/>
                  </a:lnTo>
                  <a:cubicBezTo>
                    <a:pt x="1833" y="3442"/>
                    <a:pt x="1829" y="3429"/>
                    <a:pt x="1829" y="3415"/>
                  </a:cubicBezTo>
                  <a:lnTo>
                    <a:pt x="1829" y="3028"/>
                  </a:lnTo>
                  <a:cubicBezTo>
                    <a:pt x="1829" y="3005"/>
                    <a:pt x="1841" y="2984"/>
                    <a:pt x="1860" y="2972"/>
                  </a:cubicBezTo>
                  <a:cubicBezTo>
                    <a:pt x="1880" y="2961"/>
                    <a:pt x="1904" y="2960"/>
                    <a:pt x="1924" y="2970"/>
                  </a:cubicBezTo>
                  <a:cubicBezTo>
                    <a:pt x="1977" y="2998"/>
                    <a:pt x="2030" y="3017"/>
                    <a:pt x="2081" y="3026"/>
                  </a:cubicBezTo>
                  <a:cubicBezTo>
                    <a:pt x="2112" y="3032"/>
                    <a:pt x="2135" y="3059"/>
                    <a:pt x="2135" y="3090"/>
                  </a:cubicBezTo>
                  <a:lnTo>
                    <a:pt x="2135" y="3252"/>
                  </a:lnTo>
                  <a:cubicBezTo>
                    <a:pt x="2144" y="3255"/>
                    <a:pt x="2152" y="3261"/>
                    <a:pt x="2159" y="3268"/>
                  </a:cubicBezTo>
                  <a:cubicBezTo>
                    <a:pt x="2171" y="3282"/>
                    <a:pt x="2177" y="3300"/>
                    <a:pt x="2175" y="3318"/>
                  </a:cubicBezTo>
                  <a:lnTo>
                    <a:pt x="2140" y="3663"/>
                  </a:lnTo>
                  <a:close/>
                  <a:moveTo>
                    <a:pt x="2825" y="3454"/>
                  </a:moveTo>
                  <a:lnTo>
                    <a:pt x="2644" y="3695"/>
                  </a:lnTo>
                  <a:cubicBezTo>
                    <a:pt x="2631" y="3711"/>
                    <a:pt x="2612" y="3721"/>
                    <a:pt x="2592" y="3721"/>
                  </a:cubicBezTo>
                  <a:cubicBezTo>
                    <a:pt x="2586" y="3721"/>
                    <a:pt x="2580" y="3720"/>
                    <a:pt x="2574" y="3718"/>
                  </a:cubicBezTo>
                  <a:cubicBezTo>
                    <a:pt x="2549" y="3711"/>
                    <a:pt x="2530" y="3689"/>
                    <a:pt x="2527" y="3662"/>
                  </a:cubicBezTo>
                  <a:lnTo>
                    <a:pt x="2492" y="3318"/>
                  </a:lnTo>
                  <a:cubicBezTo>
                    <a:pt x="2490" y="3300"/>
                    <a:pt x="2496" y="3282"/>
                    <a:pt x="2508" y="3268"/>
                  </a:cubicBezTo>
                  <a:cubicBezTo>
                    <a:pt x="2515" y="3261"/>
                    <a:pt x="2523" y="3255"/>
                    <a:pt x="2533" y="3252"/>
                  </a:cubicBezTo>
                  <a:lnTo>
                    <a:pt x="2533" y="3090"/>
                  </a:lnTo>
                  <a:cubicBezTo>
                    <a:pt x="2533" y="3059"/>
                    <a:pt x="2555" y="3032"/>
                    <a:pt x="2586" y="3026"/>
                  </a:cubicBezTo>
                  <a:cubicBezTo>
                    <a:pt x="2637" y="3017"/>
                    <a:pt x="2690" y="2998"/>
                    <a:pt x="2743" y="2971"/>
                  </a:cubicBezTo>
                  <a:cubicBezTo>
                    <a:pt x="2763" y="2960"/>
                    <a:pt x="2787" y="2961"/>
                    <a:pt x="2807" y="2972"/>
                  </a:cubicBezTo>
                  <a:cubicBezTo>
                    <a:pt x="2826" y="2984"/>
                    <a:pt x="2838" y="3005"/>
                    <a:pt x="2838" y="3028"/>
                  </a:cubicBezTo>
                  <a:lnTo>
                    <a:pt x="2838" y="3415"/>
                  </a:lnTo>
                  <a:cubicBezTo>
                    <a:pt x="2838" y="3429"/>
                    <a:pt x="2834" y="3442"/>
                    <a:pt x="2825" y="3454"/>
                  </a:cubicBezTo>
                  <a:close/>
                  <a:moveTo>
                    <a:pt x="2508" y="2684"/>
                  </a:moveTo>
                  <a:lnTo>
                    <a:pt x="2160" y="2684"/>
                  </a:lnTo>
                  <a:cubicBezTo>
                    <a:pt x="2083" y="2684"/>
                    <a:pt x="1934" y="2581"/>
                    <a:pt x="1776" y="2351"/>
                  </a:cubicBezTo>
                  <a:cubicBezTo>
                    <a:pt x="1651" y="2170"/>
                    <a:pt x="1564" y="1970"/>
                    <a:pt x="1544" y="1815"/>
                  </a:cubicBezTo>
                  <a:lnTo>
                    <a:pt x="1540" y="1788"/>
                  </a:lnTo>
                  <a:lnTo>
                    <a:pt x="1477" y="1747"/>
                  </a:lnTo>
                  <a:cubicBezTo>
                    <a:pt x="1459" y="1735"/>
                    <a:pt x="1448" y="1715"/>
                    <a:pt x="1448" y="1693"/>
                  </a:cubicBezTo>
                  <a:lnTo>
                    <a:pt x="1448" y="1586"/>
                  </a:lnTo>
                  <a:cubicBezTo>
                    <a:pt x="1448" y="1551"/>
                    <a:pt x="1477" y="1522"/>
                    <a:pt x="1513" y="1522"/>
                  </a:cubicBezTo>
                  <a:lnTo>
                    <a:pt x="1539" y="1522"/>
                  </a:lnTo>
                  <a:lnTo>
                    <a:pt x="1539" y="1406"/>
                  </a:lnTo>
                  <a:cubicBezTo>
                    <a:pt x="1539" y="1382"/>
                    <a:pt x="1553" y="1359"/>
                    <a:pt x="1575" y="1348"/>
                  </a:cubicBezTo>
                  <a:cubicBezTo>
                    <a:pt x="1664" y="1304"/>
                    <a:pt x="1841" y="1229"/>
                    <a:pt x="2024" y="1229"/>
                  </a:cubicBezTo>
                  <a:cubicBezTo>
                    <a:pt x="2170" y="1229"/>
                    <a:pt x="2292" y="1278"/>
                    <a:pt x="2384" y="1374"/>
                  </a:cubicBezTo>
                  <a:cubicBezTo>
                    <a:pt x="2500" y="1493"/>
                    <a:pt x="2633" y="1554"/>
                    <a:pt x="2781" y="1554"/>
                  </a:cubicBezTo>
                  <a:cubicBezTo>
                    <a:pt x="2864" y="1554"/>
                    <a:pt x="2950" y="1534"/>
                    <a:pt x="3037" y="1495"/>
                  </a:cubicBezTo>
                  <a:cubicBezTo>
                    <a:pt x="3057" y="1486"/>
                    <a:pt x="3080" y="1488"/>
                    <a:pt x="3098" y="1500"/>
                  </a:cubicBezTo>
                  <a:cubicBezTo>
                    <a:pt x="3107" y="1506"/>
                    <a:pt x="3114" y="1513"/>
                    <a:pt x="3119" y="1522"/>
                  </a:cubicBezTo>
                  <a:lnTo>
                    <a:pt x="3154" y="1522"/>
                  </a:lnTo>
                  <a:cubicBezTo>
                    <a:pt x="3190" y="1522"/>
                    <a:pt x="3219" y="1551"/>
                    <a:pt x="3219" y="1586"/>
                  </a:cubicBezTo>
                  <a:lnTo>
                    <a:pt x="3219" y="1693"/>
                  </a:lnTo>
                  <a:cubicBezTo>
                    <a:pt x="3219" y="1715"/>
                    <a:pt x="3208" y="1735"/>
                    <a:pt x="3190" y="1747"/>
                  </a:cubicBezTo>
                  <a:lnTo>
                    <a:pt x="3127" y="1788"/>
                  </a:lnTo>
                  <a:lnTo>
                    <a:pt x="3123" y="1815"/>
                  </a:lnTo>
                  <a:cubicBezTo>
                    <a:pt x="3103" y="1970"/>
                    <a:pt x="3016" y="2170"/>
                    <a:pt x="2891" y="2351"/>
                  </a:cubicBezTo>
                  <a:cubicBezTo>
                    <a:pt x="2733" y="2581"/>
                    <a:pt x="2584" y="2684"/>
                    <a:pt x="2508" y="2684"/>
                  </a:cubicBezTo>
                  <a:close/>
                  <a:moveTo>
                    <a:pt x="5035" y="4769"/>
                  </a:moveTo>
                  <a:cubicBezTo>
                    <a:pt x="4947" y="4852"/>
                    <a:pt x="4830" y="4908"/>
                    <a:pt x="4686" y="4935"/>
                  </a:cubicBezTo>
                  <a:lnTo>
                    <a:pt x="4686" y="5202"/>
                  </a:lnTo>
                  <a:cubicBezTo>
                    <a:pt x="4686" y="5293"/>
                    <a:pt x="4612" y="5367"/>
                    <a:pt x="4520" y="5367"/>
                  </a:cubicBezTo>
                  <a:cubicBezTo>
                    <a:pt x="4429" y="5367"/>
                    <a:pt x="4355" y="5293"/>
                    <a:pt x="4355" y="5202"/>
                  </a:cubicBezTo>
                  <a:lnTo>
                    <a:pt x="4355" y="4944"/>
                  </a:lnTo>
                  <a:cubicBezTo>
                    <a:pt x="4144" y="4915"/>
                    <a:pt x="3987" y="4824"/>
                    <a:pt x="3887" y="4672"/>
                  </a:cubicBezTo>
                  <a:cubicBezTo>
                    <a:pt x="3857" y="4626"/>
                    <a:pt x="3851" y="4567"/>
                    <a:pt x="3873" y="4516"/>
                  </a:cubicBezTo>
                  <a:cubicBezTo>
                    <a:pt x="3895" y="4465"/>
                    <a:pt x="3941" y="4428"/>
                    <a:pt x="3995" y="4418"/>
                  </a:cubicBezTo>
                  <a:lnTo>
                    <a:pt x="4121" y="4395"/>
                  </a:lnTo>
                  <a:cubicBezTo>
                    <a:pt x="4185" y="4383"/>
                    <a:pt x="4250" y="4410"/>
                    <a:pt x="4287" y="4463"/>
                  </a:cubicBezTo>
                  <a:cubicBezTo>
                    <a:pt x="4334" y="4531"/>
                    <a:pt x="4414" y="4565"/>
                    <a:pt x="4524" y="4565"/>
                  </a:cubicBezTo>
                  <a:cubicBezTo>
                    <a:pt x="4693" y="4565"/>
                    <a:pt x="4693" y="4498"/>
                    <a:pt x="4693" y="4475"/>
                  </a:cubicBezTo>
                  <a:cubicBezTo>
                    <a:pt x="4693" y="4443"/>
                    <a:pt x="4681" y="4420"/>
                    <a:pt x="4656" y="4402"/>
                  </a:cubicBezTo>
                  <a:cubicBezTo>
                    <a:pt x="4629" y="4384"/>
                    <a:pt x="4581" y="4367"/>
                    <a:pt x="4512" y="4353"/>
                  </a:cubicBezTo>
                  <a:cubicBezTo>
                    <a:pt x="4237" y="4297"/>
                    <a:pt x="4059" y="4224"/>
                    <a:pt x="3985" y="4136"/>
                  </a:cubicBezTo>
                  <a:cubicBezTo>
                    <a:pt x="3909" y="4048"/>
                    <a:pt x="3872" y="3948"/>
                    <a:pt x="3872" y="3833"/>
                  </a:cubicBezTo>
                  <a:cubicBezTo>
                    <a:pt x="3872" y="3707"/>
                    <a:pt x="3914" y="3595"/>
                    <a:pt x="3995" y="3497"/>
                  </a:cubicBezTo>
                  <a:cubicBezTo>
                    <a:pt x="4074" y="3403"/>
                    <a:pt x="4195" y="3342"/>
                    <a:pt x="4355" y="3316"/>
                  </a:cubicBezTo>
                  <a:lnTo>
                    <a:pt x="4355" y="3124"/>
                  </a:lnTo>
                  <a:cubicBezTo>
                    <a:pt x="4355" y="3033"/>
                    <a:pt x="4429" y="2959"/>
                    <a:pt x="4520" y="2959"/>
                  </a:cubicBezTo>
                  <a:cubicBezTo>
                    <a:pt x="4612" y="2959"/>
                    <a:pt x="4686" y="3033"/>
                    <a:pt x="4686" y="3124"/>
                  </a:cubicBezTo>
                  <a:lnTo>
                    <a:pt x="4686" y="3319"/>
                  </a:lnTo>
                  <a:cubicBezTo>
                    <a:pt x="4829" y="3346"/>
                    <a:pt x="4940" y="3404"/>
                    <a:pt x="5024" y="3494"/>
                  </a:cubicBezTo>
                  <a:cubicBezTo>
                    <a:pt x="5063" y="3536"/>
                    <a:pt x="5078" y="3595"/>
                    <a:pt x="5064" y="3650"/>
                  </a:cubicBezTo>
                  <a:cubicBezTo>
                    <a:pt x="5049" y="3705"/>
                    <a:pt x="5007" y="3749"/>
                    <a:pt x="4953" y="3766"/>
                  </a:cubicBezTo>
                  <a:lnTo>
                    <a:pt x="4867" y="3793"/>
                  </a:lnTo>
                  <a:cubicBezTo>
                    <a:pt x="4805" y="3812"/>
                    <a:pt x="4737" y="3793"/>
                    <a:pt x="4693" y="3744"/>
                  </a:cubicBezTo>
                  <a:cubicBezTo>
                    <a:pt x="4650" y="3696"/>
                    <a:pt x="4586" y="3671"/>
                    <a:pt x="4503" y="3671"/>
                  </a:cubicBezTo>
                  <a:cubicBezTo>
                    <a:pt x="4436" y="3671"/>
                    <a:pt x="4356" y="3687"/>
                    <a:pt x="4356" y="3763"/>
                  </a:cubicBezTo>
                  <a:cubicBezTo>
                    <a:pt x="4356" y="3785"/>
                    <a:pt x="4364" y="3804"/>
                    <a:pt x="4379" y="3819"/>
                  </a:cubicBezTo>
                  <a:cubicBezTo>
                    <a:pt x="4396" y="3835"/>
                    <a:pt x="4444" y="3852"/>
                    <a:pt x="4521" y="3870"/>
                  </a:cubicBezTo>
                  <a:cubicBezTo>
                    <a:pt x="4701" y="3909"/>
                    <a:pt x="4832" y="3945"/>
                    <a:pt x="4910" y="3976"/>
                  </a:cubicBezTo>
                  <a:cubicBezTo>
                    <a:pt x="4990" y="4008"/>
                    <a:pt x="5057" y="4062"/>
                    <a:pt x="5110" y="4137"/>
                  </a:cubicBezTo>
                  <a:cubicBezTo>
                    <a:pt x="5162" y="4213"/>
                    <a:pt x="5189" y="4303"/>
                    <a:pt x="5189" y="4406"/>
                  </a:cubicBezTo>
                  <a:cubicBezTo>
                    <a:pt x="5189" y="4550"/>
                    <a:pt x="5137" y="4672"/>
                    <a:pt x="5035" y="476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4" name="iṣḷiḑe"/>
            <p:cNvSpPr/>
            <p:nvPr/>
          </p:nvSpPr>
          <p:spPr>
            <a:xfrm>
              <a:off x="8169542" y="1344671"/>
              <a:ext cx="713590" cy="713596"/>
            </a:xfrm>
            <a:prstGeom prst="ellipse">
              <a:avLst/>
            </a:prstGeom>
            <a:solidFill>
              <a:srgbClr val="9B244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5" name="îSľïḑe"/>
            <p:cNvSpPr/>
            <p:nvPr/>
          </p:nvSpPr>
          <p:spPr>
            <a:xfrm>
              <a:off x="8351852" y="1478888"/>
              <a:ext cx="348970" cy="445162"/>
            </a:xfrm>
            <a:custGeom>
              <a:avLst/>
              <a:gdLst>
                <a:gd name="connsiteX0" fmla="*/ 141382 w 471931"/>
                <a:gd name="connsiteY0" fmla="*/ 110908 h 602015"/>
                <a:gd name="connsiteX1" fmla="*/ 176895 w 471931"/>
                <a:gd name="connsiteY1" fmla="*/ 110908 h 602015"/>
                <a:gd name="connsiteX2" fmla="*/ 235654 w 471931"/>
                <a:gd name="connsiteY2" fmla="*/ 218548 h 602015"/>
                <a:gd name="connsiteX3" fmla="*/ 294413 w 471931"/>
                <a:gd name="connsiteY3" fmla="*/ 110908 h 602015"/>
                <a:gd name="connsiteX4" fmla="*/ 329926 w 471931"/>
                <a:gd name="connsiteY4" fmla="*/ 110908 h 602015"/>
                <a:gd name="connsiteX5" fmla="*/ 287956 w 471931"/>
                <a:gd name="connsiteY5" fmla="*/ 181809 h 602015"/>
                <a:gd name="connsiteX6" fmla="*/ 315721 w 471931"/>
                <a:gd name="connsiteY6" fmla="*/ 181809 h 602015"/>
                <a:gd name="connsiteX7" fmla="*/ 315721 w 471931"/>
                <a:gd name="connsiteY7" fmla="*/ 203724 h 602015"/>
                <a:gd name="connsiteX8" fmla="*/ 275042 w 471931"/>
                <a:gd name="connsiteY8" fmla="*/ 203724 h 602015"/>
                <a:gd name="connsiteX9" fmla="*/ 254379 w 471931"/>
                <a:gd name="connsiteY9" fmla="*/ 238529 h 602015"/>
                <a:gd name="connsiteX10" fmla="*/ 310555 w 471931"/>
                <a:gd name="connsiteY10" fmla="*/ 238529 h 602015"/>
                <a:gd name="connsiteX11" fmla="*/ 310555 w 471931"/>
                <a:gd name="connsiteY11" fmla="*/ 259800 h 602015"/>
                <a:gd name="connsiteX12" fmla="*/ 250505 w 471931"/>
                <a:gd name="connsiteY12" fmla="*/ 259800 h 602015"/>
                <a:gd name="connsiteX13" fmla="*/ 250505 w 471931"/>
                <a:gd name="connsiteY13" fmla="*/ 335212 h 602015"/>
                <a:gd name="connsiteX14" fmla="*/ 220157 w 471931"/>
                <a:gd name="connsiteY14" fmla="*/ 335212 h 602015"/>
                <a:gd name="connsiteX15" fmla="*/ 220157 w 471931"/>
                <a:gd name="connsiteY15" fmla="*/ 259800 h 602015"/>
                <a:gd name="connsiteX16" fmla="*/ 162690 w 471931"/>
                <a:gd name="connsiteY16" fmla="*/ 259800 h 602015"/>
                <a:gd name="connsiteX17" fmla="*/ 162690 w 471931"/>
                <a:gd name="connsiteY17" fmla="*/ 238529 h 602015"/>
                <a:gd name="connsiteX18" fmla="*/ 216929 w 471931"/>
                <a:gd name="connsiteY18" fmla="*/ 238529 h 602015"/>
                <a:gd name="connsiteX19" fmla="*/ 196266 w 471931"/>
                <a:gd name="connsiteY19" fmla="*/ 203724 h 602015"/>
                <a:gd name="connsiteX20" fmla="*/ 154942 w 471931"/>
                <a:gd name="connsiteY20" fmla="*/ 203724 h 602015"/>
                <a:gd name="connsiteX21" fmla="*/ 154942 w 471931"/>
                <a:gd name="connsiteY21" fmla="*/ 181809 h 602015"/>
                <a:gd name="connsiteX22" fmla="*/ 183352 w 471931"/>
                <a:gd name="connsiteY22" fmla="*/ 181809 h 602015"/>
                <a:gd name="connsiteX23" fmla="*/ 235643 w 471931"/>
                <a:gd name="connsiteY23" fmla="*/ 58655 h 602015"/>
                <a:gd name="connsiteX24" fmla="*/ 71661 w 471931"/>
                <a:gd name="connsiteY24" fmla="*/ 223016 h 602015"/>
                <a:gd name="connsiteX25" fmla="*/ 235643 w 471931"/>
                <a:gd name="connsiteY25" fmla="*/ 386733 h 602015"/>
                <a:gd name="connsiteX26" fmla="*/ 400270 w 471931"/>
                <a:gd name="connsiteY26" fmla="*/ 223016 h 602015"/>
                <a:gd name="connsiteX27" fmla="*/ 235643 w 471931"/>
                <a:gd name="connsiteY27" fmla="*/ 58655 h 602015"/>
                <a:gd name="connsiteX28" fmla="*/ 235643 w 471931"/>
                <a:gd name="connsiteY28" fmla="*/ 0 h 602015"/>
                <a:gd name="connsiteX29" fmla="*/ 471931 w 471931"/>
                <a:gd name="connsiteY29" fmla="*/ 235907 h 602015"/>
                <a:gd name="connsiteX30" fmla="*/ 235643 w 471931"/>
                <a:gd name="connsiteY30" fmla="*/ 602015 h 602015"/>
                <a:gd name="connsiteX31" fmla="*/ 0 w 471931"/>
                <a:gd name="connsiteY31" fmla="*/ 235907 h 602015"/>
                <a:gd name="connsiteX32" fmla="*/ 235643 w 471931"/>
                <a:gd name="connsiteY32" fmla="*/ 0 h 6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1931" h="602015">
                  <a:moveTo>
                    <a:pt x="141382" y="110908"/>
                  </a:moveTo>
                  <a:lnTo>
                    <a:pt x="176895" y="110908"/>
                  </a:lnTo>
                  <a:lnTo>
                    <a:pt x="235654" y="218548"/>
                  </a:lnTo>
                  <a:lnTo>
                    <a:pt x="294413" y="110908"/>
                  </a:lnTo>
                  <a:lnTo>
                    <a:pt x="329926" y="110908"/>
                  </a:lnTo>
                  <a:lnTo>
                    <a:pt x="287956" y="181809"/>
                  </a:lnTo>
                  <a:lnTo>
                    <a:pt x="315721" y="181809"/>
                  </a:lnTo>
                  <a:lnTo>
                    <a:pt x="315721" y="203724"/>
                  </a:lnTo>
                  <a:lnTo>
                    <a:pt x="275042" y="203724"/>
                  </a:lnTo>
                  <a:lnTo>
                    <a:pt x="254379" y="238529"/>
                  </a:lnTo>
                  <a:lnTo>
                    <a:pt x="310555" y="238529"/>
                  </a:lnTo>
                  <a:lnTo>
                    <a:pt x="310555" y="259800"/>
                  </a:lnTo>
                  <a:lnTo>
                    <a:pt x="250505" y="259800"/>
                  </a:lnTo>
                  <a:lnTo>
                    <a:pt x="250505" y="335212"/>
                  </a:lnTo>
                  <a:lnTo>
                    <a:pt x="220157" y="335212"/>
                  </a:lnTo>
                  <a:lnTo>
                    <a:pt x="220157" y="259800"/>
                  </a:lnTo>
                  <a:lnTo>
                    <a:pt x="162690" y="259800"/>
                  </a:lnTo>
                  <a:lnTo>
                    <a:pt x="162690" y="238529"/>
                  </a:lnTo>
                  <a:lnTo>
                    <a:pt x="216929" y="238529"/>
                  </a:lnTo>
                  <a:lnTo>
                    <a:pt x="196266" y="203724"/>
                  </a:lnTo>
                  <a:lnTo>
                    <a:pt x="154942" y="203724"/>
                  </a:lnTo>
                  <a:lnTo>
                    <a:pt x="154942" y="181809"/>
                  </a:lnTo>
                  <a:lnTo>
                    <a:pt x="183352" y="181809"/>
                  </a:lnTo>
                  <a:close/>
                  <a:moveTo>
                    <a:pt x="235643" y="58655"/>
                  </a:moveTo>
                  <a:cubicBezTo>
                    <a:pt x="145259" y="58655"/>
                    <a:pt x="71661" y="132134"/>
                    <a:pt x="71661" y="223016"/>
                  </a:cubicBezTo>
                  <a:cubicBezTo>
                    <a:pt x="71661" y="313254"/>
                    <a:pt x="145259" y="386733"/>
                    <a:pt x="235643" y="386733"/>
                  </a:cubicBezTo>
                  <a:cubicBezTo>
                    <a:pt x="326672" y="386733"/>
                    <a:pt x="400270" y="313254"/>
                    <a:pt x="400270" y="223016"/>
                  </a:cubicBezTo>
                  <a:cubicBezTo>
                    <a:pt x="400270" y="132134"/>
                    <a:pt x="326672" y="58655"/>
                    <a:pt x="235643" y="58655"/>
                  </a:cubicBezTo>
                  <a:close/>
                  <a:moveTo>
                    <a:pt x="235643" y="0"/>
                  </a:moveTo>
                  <a:cubicBezTo>
                    <a:pt x="366053" y="0"/>
                    <a:pt x="471931" y="105707"/>
                    <a:pt x="471931" y="235907"/>
                  </a:cubicBezTo>
                  <a:cubicBezTo>
                    <a:pt x="471931" y="366108"/>
                    <a:pt x="235643" y="602015"/>
                    <a:pt x="235643" y="602015"/>
                  </a:cubicBezTo>
                  <a:cubicBezTo>
                    <a:pt x="235643" y="602015"/>
                    <a:pt x="0" y="366108"/>
                    <a:pt x="0" y="235907"/>
                  </a:cubicBezTo>
                  <a:cubicBezTo>
                    <a:pt x="0" y="105707"/>
                    <a:pt x="105232" y="0"/>
                    <a:pt x="235643" y="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6" name="ïŝ1ïḋe"/>
            <p:cNvSpPr/>
            <p:nvPr/>
          </p:nvSpPr>
          <p:spPr>
            <a:xfrm>
              <a:off x="9789766" y="1344671"/>
              <a:ext cx="713590" cy="713596"/>
            </a:xfrm>
            <a:prstGeom prst="ellipse">
              <a:avLst/>
            </a:prstGeom>
            <a:solidFill>
              <a:srgbClr val="9B244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sp>
          <p:nvSpPr>
            <p:cNvPr id="37" name="íṣľîḋê"/>
            <p:cNvSpPr/>
            <p:nvPr/>
          </p:nvSpPr>
          <p:spPr>
            <a:xfrm>
              <a:off x="9923980" y="1479225"/>
              <a:ext cx="445162" cy="444489"/>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b="1" i="1" dirty="0">
                <a:latin typeface="Noto Sans S Chinese Thin" panose="020B0200000000000000" pitchFamily="34" charset="-122"/>
                <a:ea typeface="Noto Sans S Chinese Thin" panose="020B0200000000000000" pitchFamily="34" charset="-122"/>
              </a:endParaRPr>
            </a:p>
          </p:txBody>
        </p:sp>
      </p:grpSp>
      <p:sp>
        <p:nvSpPr>
          <p:cNvPr id="50"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51" name="文本框 50"/>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6865010" y="1535198"/>
            <a:ext cx="359833" cy="531283"/>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chemeClr val="accent1">
              <a:lumMod val="75000"/>
            </a:schemeClr>
          </a:solidFill>
          <a:ln>
            <a:noFill/>
          </a:ln>
          <a:effectLst>
            <a:outerShdw blurRad="63500" algn="ctr" rotWithShape="0">
              <a:prstClr val="black">
                <a:alpha val="40000"/>
              </a:prstClr>
            </a:outerShdw>
          </a:effectLst>
        </p:spPr>
        <p:txBody>
          <a:bodyPr rtlCol="0" anchor="ctr"/>
          <a:lstStyle/>
          <a:p>
            <a:pPr algn="ctr"/>
            <a:endParaRPr lang="zh-CN" altLang="en-US" sz="2500" kern="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8" name="Freeform 12"/>
          <p:cNvSpPr/>
          <p:nvPr/>
        </p:nvSpPr>
        <p:spPr bwMode="auto">
          <a:xfrm>
            <a:off x="5448960" y="2714181"/>
            <a:ext cx="357716" cy="531284"/>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solidFill>
            <a:schemeClr val="accent2"/>
          </a:solidFill>
          <a:ln>
            <a:noFill/>
          </a:ln>
          <a:effectLst>
            <a:outerShdw blurRad="63500" algn="ctr" rotWithShape="0">
              <a:prstClr val="black">
                <a:alpha val="40000"/>
              </a:prstClr>
            </a:outerShdw>
          </a:effectLst>
        </p:spPr>
        <p:txBody>
          <a:bodyPr rtlCol="0" anchor="ctr"/>
          <a:lstStyle/>
          <a:p>
            <a:pPr algn="ctr"/>
            <a:endParaRPr lang="zh-CN" altLang="en-US" sz="2500" kern="0" dirty="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9" name="Freeform 13"/>
          <p:cNvSpPr/>
          <p:nvPr/>
        </p:nvSpPr>
        <p:spPr bwMode="auto">
          <a:xfrm>
            <a:off x="5448960" y="5080614"/>
            <a:ext cx="357716" cy="531284"/>
          </a:xfrm>
          <a:custGeom>
            <a:avLst/>
            <a:gdLst>
              <a:gd name="T0" fmla="*/ 169 w 169"/>
              <a:gd name="T1" fmla="*/ 251 h 251"/>
              <a:gd name="T2" fmla="*/ 78 w 169"/>
              <a:gd name="T3" fmla="*/ 125 h 251"/>
              <a:gd name="T4" fmla="*/ 169 w 169"/>
              <a:gd name="T5" fmla="*/ 0 h 251"/>
              <a:gd name="T6" fmla="*/ 91 w 169"/>
              <a:gd name="T7" fmla="*/ 0 h 251"/>
              <a:gd name="T8" fmla="*/ 0 w 169"/>
              <a:gd name="T9" fmla="*/ 125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5"/>
                </a:lnTo>
                <a:lnTo>
                  <a:pt x="169" y="0"/>
                </a:lnTo>
                <a:lnTo>
                  <a:pt x="91" y="0"/>
                </a:lnTo>
                <a:lnTo>
                  <a:pt x="0" y="125"/>
                </a:lnTo>
                <a:lnTo>
                  <a:pt x="91" y="251"/>
                </a:lnTo>
                <a:lnTo>
                  <a:pt x="169" y="251"/>
                </a:lnTo>
                <a:close/>
              </a:path>
            </a:pathLst>
          </a:custGeom>
          <a:solidFill>
            <a:schemeClr val="accent2"/>
          </a:solidFill>
          <a:ln>
            <a:noFill/>
          </a:ln>
          <a:effectLst>
            <a:outerShdw blurRad="63500" algn="ctr" rotWithShape="0">
              <a:prstClr val="black">
                <a:alpha val="40000"/>
              </a:prstClr>
            </a:outerShdw>
          </a:effectLst>
        </p:spPr>
        <p:txBody>
          <a:bodyPr rtlCol="0" anchor="ctr"/>
          <a:lstStyle/>
          <a:p>
            <a:pPr algn="ctr"/>
            <a:endParaRPr lang="zh-CN" altLang="en-US" sz="2500" kern="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sp>
        <p:nvSpPr>
          <p:cNvPr id="10" name="Freeform 14"/>
          <p:cNvSpPr/>
          <p:nvPr/>
        </p:nvSpPr>
        <p:spPr bwMode="auto">
          <a:xfrm>
            <a:off x="6865010" y="3897398"/>
            <a:ext cx="359833" cy="531283"/>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chemeClr val="accent1">
              <a:lumMod val="75000"/>
            </a:schemeClr>
          </a:solidFill>
          <a:ln>
            <a:noFill/>
          </a:ln>
          <a:effectLst>
            <a:outerShdw blurRad="63500" algn="ctr" rotWithShape="0">
              <a:prstClr val="black">
                <a:alpha val="40000"/>
              </a:prstClr>
            </a:outerShdw>
          </a:effectLst>
        </p:spPr>
        <p:txBody>
          <a:bodyPr rtlCol="0" anchor="ctr"/>
          <a:lstStyle/>
          <a:p>
            <a:pPr algn="ctr"/>
            <a:endParaRPr lang="zh-CN" altLang="en-US" sz="2500" kern="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11" name="组合 10"/>
          <p:cNvGrpSpPr/>
          <p:nvPr/>
        </p:nvGrpSpPr>
        <p:grpSpPr>
          <a:xfrm>
            <a:off x="5931559" y="2587181"/>
            <a:ext cx="787400" cy="785284"/>
            <a:chOff x="5691717" y="3032126"/>
            <a:chExt cx="787400" cy="785284"/>
          </a:xfrm>
        </p:grpSpPr>
        <p:sp>
          <p:nvSpPr>
            <p:cNvPr id="12" name="Oval 7"/>
            <p:cNvSpPr>
              <a:spLocks noChangeArrowheads="1"/>
            </p:cNvSpPr>
            <p:nvPr/>
          </p:nvSpPr>
          <p:spPr bwMode="auto">
            <a:xfrm>
              <a:off x="5691717" y="3032126"/>
              <a:ext cx="787400" cy="785284"/>
            </a:xfrm>
            <a:prstGeom prst="ellipse">
              <a:avLst/>
            </a:prstGeom>
            <a:solidFill>
              <a:schemeClr val="accent2"/>
            </a:solidFill>
            <a:ln>
              <a:noFill/>
            </a:ln>
            <a:effectLst>
              <a:outerShdw blurRad="63500" algn="ctr" rotWithShape="0">
                <a:prstClr val="black">
                  <a:alpha val="40000"/>
                </a:prstClr>
              </a:outerShdw>
            </a:effectLst>
          </p:spPr>
          <p:txBody>
            <a:bodyPr rtlCol="0" anchor="ctr"/>
            <a:lstStyle/>
            <a:p>
              <a:pPr algn="ctr"/>
              <a:endParaRPr lang="zh-CN" altLang="en-US" sz="2500" kern="0" dirty="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13" name="Group 15"/>
            <p:cNvGrpSpPr/>
            <p:nvPr/>
          </p:nvGrpSpPr>
          <p:grpSpPr bwMode="auto">
            <a:xfrm>
              <a:off x="5945717" y="3281892"/>
              <a:ext cx="302683" cy="287867"/>
              <a:chOff x="0" y="0"/>
              <a:chExt cx="143" cy="136"/>
            </a:xfrm>
          </p:grpSpPr>
          <p:sp>
            <p:nvSpPr>
              <p:cNvPr id="14" name="Freeform 16"/>
              <p:cNvSpPr/>
              <p:nvPr/>
            </p:nvSpPr>
            <p:spPr bwMode="auto">
              <a:xfrm>
                <a:off x="75" y="49"/>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15" name="Freeform 17"/>
              <p:cNvSpPr>
                <a:spLocks noEditPoints="1"/>
              </p:cNvSpPr>
              <p:nvPr/>
            </p:nvSpPr>
            <p:spPr bwMode="auto">
              <a:xfrm>
                <a:off x="0" y="0"/>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grpSp>
      </p:grpSp>
      <p:grpSp>
        <p:nvGrpSpPr>
          <p:cNvPr id="16" name="组合 15"/>
          <p:cNvGrpSpPr/>
          <p:nvPr/>
        </p:nvGrpSpPr>
        <p:grpSpPr>
          <a:xfrm>
            <a:off x="5931559" y="1406081"/>
            <a:ext cx="787400" cy="783167"/>
            <a:chOff x="5691717" y="1851026"/>
            <a:chExt cx="787400" cy="783167"/>
          </a:xfrm>
        </p:grpSpPr>
        <p:sp>
          <p:nvSpPr>
            <p:cNvPr id="17" name="Oval 6"/>
            <p:cNvSpPr>
              <a:spLocks noChangeArrowheads="1"/>
            </p:cNvSpPr>
            <p:nvPr/>
          </p:nvSpPr>
          <p:spPr bwMode="auto">
            <a:xfrm>
              <a:off x="5691717" y="1851026"/>
              <a:ext cx="787400" cy="783167"/>
            </a:xfrm>
            <a:prstGeom prst="ellipse">
              <a:avLst/>
            </a:prstGeom>
            <a:blipFill>
              <a:blip r:embed="rId1">
                <a:alphaModFix amt="70000"/>
              </a:blip>
              <a:stretch>
                <a:fillRect t="-3369" b="-3369"/>
              </a:stretch>
            </a:blipFill>
            <a:ln>
              <a:noFill/>
            </a:ln>
            <a:effectLst>
              <a:outerShdw blurRad="63500" algn="ctr" rotWithShape="0">
                <a:prstClr val="black">
                  <a:alpha val="40000"/>
                </a:prstClr>
              </a:outerShdw>
            </a:effectLst>
          </p:spPr>
          <p:txBody>
            <a:bodyPr rtlCol="0" anchor="ctr"/>
            <a:lstStyle/>
            <a:p>
              <a:pPr algn="ctr"/>
              <a:endParaRPr lang="zh-CN" altLang="en-US" sz="2500" kern="0" dirty="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18" name="Group 18"/>
            <p:cNvGrpSpPr/>
            <p:nvPr/>
          </p:nvGrpSpPr>
          <p:grpSpPr bwMode="auto">
            <a:xfrm>
              <a:off x="5969001" y="2075392"/>
              <a:ext cx="260351" cy="357717"/>
              <a:chOff x="0" y="0"/>
              <a:chExt cx="123" cy="169"/>
            </a:xfrm>
          </p:grpSpPr>
          <p:sp>
            <p:nvSpPr>
              <p:cNvPr id="19" name="Freeform 19"/>
              <p:cNvSpPr>
                <a:spLocks noEditPoints="1"/>
              </p:cNvSpPr>
              <p:nvPr/>
            </p:nvSpPr>
            <p:spPr bwMode="auto">
              <a:xfrm>
                <a:off x="21" y="18"/>
                <a:ext cx="55" cy="70"/>
              </a:xfrm>
              <a:custGeom>
                <a:avLst/>
                <a:gdLst>
                  <a:gd name="T0" fmla="*/ 69 w 72"/>
                  <a:gd name="T1" fmla="*/ 17 h 91"/>
                  <a:gd name="T2" fmla="*/ 3 w 72"/>
                  <a:gd name="T3" fmla="*/ 17 h 91"/>
                  <a:gd name="T4" fmla="*/ 0 w 72"/>
                  <a:gd name="T5" fmla="*/ 20 h 91"/>
                  <a:gd name="T6" fmla="*/ 3 w 72"/>
                  <a:gd name="T7" fmla="*/ 23 h 91"/>
                  <a:gd name="T8" fmla="*/ 69 w 72"/>
                  <a:gd name="T9" fmla="*/ 23 h 91"/>
                  <a:gd name="T10" fmla="*/ 72 w 72"/>
                  <a:gd name="T11" fmla="*/ 20 h 91"/>
                  <a:gd name="T12" fmla="*/ 69 w 72"/>
                  <a:gd name="T13" fmla="*/ 17 h 91"/>
                  <a:gd name="T14" fmla="*/ 3 w 72"/>
                  <a:gd name="T15" fmla="*/ 6 h 91"/>
                  <a:gd name="T16" fmla="*/ 69 w 72"/>
                  <a:gd name="T17" fmla="*/ 6 h 91"/>
                  <a:gd name="T18" fmla="*/ 72 w 72"/>
                  <a:gd name="T19" fmla="*/ 3 h 91"/>
                  <a:gd name="T20" fmla="*/ 69 w 72"/>
                  <a:gd name="T21" fmla="*/ 0 h 91"/>
                  <a:gd name="T22" fmla="*/ 3 w 72"/>
                  <a:gd name="T23" fmla="*/ 0 h 91"/>
                  <a:gd name="T24" fmla="*/ 0 w 72"/>
                  <a:gd name="T25" fmla="*/ 3 h 91"/>
                  <a:gd name="T26" fmla="*/ 3 w 72"/>
                  <a:gd name="T27" fmla="*/ 6 h 91"/>
                  <a:gd name="T28" fmla="*/ 0 w 72"/>
                  <a:gd name="T29" fmla="*/ 37 h 91"/>
                  <a:gd name="T30" fmla="*/ 3 w 72"/>
                  <a:gd name="T31" fmla="*/ 40 h 91"/>
                  <a:gd name="T32" fmla="*/ 50 w 72"/>
                  <a:gd name="T33" fmla="*/ 40 h 91"/>
                  <a:gd name="T34" fmla="*/ 67 w 72"/>
                  <a:gd name="T35" fmla="*/ 34 h 91"/>
                  <a:gd name="T36" fmla="*/ 3 w 72"/>
                  <a:gd name="T37" fmla="*/ 34 h 91"/>
                  <a:gd name="T38" fmla="*/ 0 w 72"/>
                  <a:gd name="T39" fmla="*/ 37 h 91"/>
                  <a:gd name="T40" fmla="*/ 0 w 72"/>
                  <a:gd name="T41" fmla="*/ 54 h 91"/>
                  <a:gd name="T42" fmla="*/ 3 w 72"/>
                  <a:gd name="T43" fmla="*/ 57 h 91"/>
                  <a:gd name="T44" fmla="*/ 31 w 72"/>
                  <a:gd name="T45" fmla="*/ 57 h 91"/>
                  <a:gd name="T46" fmla="*/ 36 w 72"/>
                  <a:gd name="T47" fmla="*/ 51 h 91"/>
                  <a:gd name="T48" fmla="*/ 3 w 72"/>
                  <a:gd name="T49" fmla="*/ 51 h 91"/>
                  <a:gd name="T50" fmla="*/ 0 w 72"/>
                  <a:gd name="T51" fmla="*/ 54 h 91"/>
                  <a:gd name="T52" fmla="*/ 0 w 72"/>
                  <a:gd name="T53" fmla="*/ 71 h 91"/>
                  <a:gd name="T54" fmla="*/ 3 w 72"/>
                  <a:gd name="T55" fmla="*/ 74 h 91"/>
                  <a:gd name="T56" fmla="*/ 22 w 72"/>
                  <a:gd name="T57" fmla="*/ 74 h 91"/>
                  <a:gd name="T58" fmla="*/ 24 w 72"/>
                  <a:gd name="T59" fmla="*/ 68 h 91"/>
                  <a:gd name="T60" fmla="*/ 3 w 72"/>
                  <a:gd name="T61" fmla="*/ 68 h 91"/>
                  <a:gd name="T62" fmla="*/ 0 w 72"/>
                  <a:gd name="T63" fmla="*/ 71 h 91"/>
                  <a:gd name="T64" fmla="*/ 0 w 72"/>
                  <a:gd name="T65" fmla="*/ 88 h 91"/>
                  <a:gd name="T66" fmla="*/ 3 w 72"/>
                  <a:gd name="T67" fmla="*/ 91 h 91"/>
                  <a:gd name="T68" fmla="*/ 18 w 72"/>
                  <a:gd name="T69" fmla="*/ 91 h 91"/>
                  <a:gd name="T70" fmla="*/ 19 w 72"/>
                  <a:gd name="T71" fmla="*/ 85 h 91"/>
                  <a:gd name="T72" fmla="*/ 3 w 72"/>
                  <a:gd name="T73" fmla="*/ 85 h 91"/>
                  <a:gd name="T74" fmla="*/ 0 w 72"/>
                  <a:gd name="T75"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20" name="Freeform 20"/>
              <p:cNvSpPr>
                <a:spLocks noEditPoints="1"/>
              </p:cNvSpPr>
              <p:nvPr/>
            </p:nvSpPr>
            <p:spPr bwMode="auto">
              <a:xfrm>
                <a:off x="40" y="49"/>
                <a:ext cx="83" cy="81"/>
              </a:xfrm>
              <a:custGeom>
                <a:avLst/>
                <a:gdLst>
                  <a:gd name="T0" fmla="*/ 90 w 109"/>
                  <a:gd name="T1" fmla="*/ 19 h 106"/>
                  <a:gd name="T2" fmla="*/ 20 w 109"/>
                  <a:gd name="T3" fmla="*/ 19 h 106"/>
                  <a:gd name="T4" fmla="*/ 20 w 109"/>
                  <a:gd name="T5" fmla="*/ 87 h 106"/>
                  <a:gd name="T6" fmla="*/ 90 w 109"/>
                  <a:gd name="T7" fmla="*/ 87 h 106"/>
                  <a:gd name="T8" fmla="*/ 90 w 109"/>
                  <a:gd name="T9" fmla="*/ 19 h 106"/>
                  <a:gd name="T10" fmla="*/ 30 w 109"/>
                  <a:gd name="T11" fmla="*/ 77 h 106"/>
                  <a:gd name="T12" fmla="*/ 30 w 109"/>
                  <a:gd name="T13" fmla="*/ 29 h 106"/>
                  <a:gd name="T14" fmla="*/ 79 w 109"/>
                  <a:gd name="T15" fmla="*/ 29 h 106"/>
                  <a:gd name="T16" fmla="*/ 79 w 109"/>
                  <a:gd name="T17" fmla="*/ 77 h 106"/>
                  <a:gd name="T18" fmla="*/ 30 w 109"/>
                  <a:gd name="T1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21" name="Freeform 21"/>
              <p:cNvSpPr>
                <a:spLocks noEditPoints="1"/>
              </p:cNvSpPr>
              <p:nvPr/>
            </p:nvSpPr>
            <p:spPr bwMode="auto">
              <a:xfrm>
                <a:off x="0" y="117"/>
                <a:ext cx="53" cy="52"/>
              </a:xfrm>
              <a:custGeom>
                <a:avLst/>
                <a:gdLst>
                  <a:gd name="T0" fmla="*/ 65 w 69"/>
                  <a:gd name="T1" fmla="*/ 4 h 68"/>
                  <a:gd name="T2" fmla="*/ 51 w 69"/>
                  <a:gd name="T3" fmla="*/ 4 h 68"/>
                  <a:gd name="T4" fmla="*/ 51 w 69"/>
                  <a:gd name="T5" fmla="*/ 4 h 68"/>
                  <a:gd name="T6" fmla="*/ 65 w 69"/>
                  <a:gd name="T7" fmla="*/ 18 h 68"/>
                  <a:gd name="T8" fmla="*/ 65 w 69"/>
                  <a:gd name="T9" fmla="*/ 18 h 68"/>
                  <a:gd name="T10" fmla="*/ 65 w 69"/>
                  <a:gd name="T11" fmla="*/ 4 h 68"/>
                  <a:gd name="T12" fmla="*/ 4 w 69"/>
                  <a:gd name="T13" fmla="*/ 50 h 68"/>
                  <a:gd name="T14" fmla="*/ 4 w 69"/>
                  <a:gd name="T15" fmla="*/ 64 h 68"/>
                  <a:gd name="T16" fmla="*/ 18 w 69"/>
                  <a:gd name="T17" fmla="*/ 64 h 68"/>
                  <a:gd name="T18" fmla="*/ 60 w 69"/>
                  <a:gd name="T19" fmla="*/ 23 h 68"/>
                  <a:gd name="T20" fmla="*/ 46 w 69"/>
                  <a:gd name="T21" fmla="*/ 9 h 68"/>
                  <a:gd name="T22" fmla="*/ 4 w 69"/>
                  <a:gd name="T2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22" name="Freeform 22"/>
              <p:cNvSpPr/>
              <p:nvPr/>
            </p:nvSpPr>
            <p:spPr bwMode="auto">
              <a:xfrm>
                <a:off x="3" y="0"/>
                <a:ext cx="91" cy="104"/>
              </a:xfrm>
              <a:custGeom>
                <a:avLst/>
                <a:gdLst>
                  <a:gd name="T0" fmla="*/ 57 w 119"/>
                  <a:gd name="T1" fmla="*/ 125 h 136"/>
                  <a:gd name="T2" fmla="*/ 18 w 119"/>
                  <a:gd name="T3" fmla="*/ 125 h 136"/>
                  <a:gd name="T4" fmla="*/ 11 w 119"/>
                  <a:gd name="T5" fmla="*/ 119 h 136"/>
                  <a:gd name="T6" fmla="*/ 11 w 119"/>
                  <a:gd name="T7" fmla="*/ 18 h 136"/>
                  <a:gd name="T8" fmla="*/ 18 w 119"/>
                  <a:gd name="T9" fmla="*/ 12 h 136"/>
                  <a:gd name="T10" fmla="*/ 100 w 119"/>
                  <a:gd name="T11" fmla="*/ 12 h 136"/>
                  <a:gd name="T12" fmla="*/ 107 w 119"/>
                  <a:gd name="T13" fmla="*/ 18 h 136"/>
                  <a:gd name="T14" fmla="*/ 107 w 119"/>
                  <a:gd name="T15" fmla="*/ 71 h 136"/>
                  <a:gd name="T16" fmla="*/ 119 w 119"/>
                  <a:gd name="T17" fmla="*/ 73 h 136"/>
                  <a:gd name="T18" fmla="*/ 119 w 119"/>
                  <a:gd name="T19" fmla="*/ 18 h 136"/>
                  <a:gd name="T20" fmla="*/ 100 w 119"/>
                  <a:gd name="T21" fmla="*/ 0 h 136"/>
                  <a:gd name="T22" fmla="*/ 18 w 119"/>
                  <a:gd name="T23" fmla="*/ 0 h 136"/>
                  <a:gd name="T24" fmla="*/ 0 w 119"/>
                  <a:gd name="T25" fmla="*/ 18 h 136"/>
                  <a:gd name="T26" fmla="*/ 0 w 119"/>
                  <a:gd name="T27" fmla="*/ 119 h 136"/>
                  <a:gd name="T28" fmla="*/ 18 w 119"/>
                  <a:gd name="T29" fmla="*/ 136 h 136"/>
                  <a:gd name="T30" fmla="*/ 61 w 119"/>
                  <a:gd name="T31" fmla="*/ 136 h 136"/>
                  <a:gd name="T32" fmla="*/ 57 w 119"/>
                  <a:gd name="T3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grpSp>
      </p:grpSp>
      <p:grpSp>
        <p:nvGrpSpPr>
          <p:cNvPr id="23" name="组合 22"/>
          <p:cNvGrpSpPr/>
          <p:nvPr/>
        </p:nvGrpSpPr>
        <p:grpSpPr>
          <a:xfrm>
            <a:off x="5931559" y="3770398"/>
            <a:ext cx="787400" cy="785283"/>
            <a:chOff x="5691717" y="4215343"/>
            <a:chExt cx="787400" cy="785283"/>
          </a:xfrm>
          <a:solidFill>
            <a:schemeClr val="accent1">
              <a:lumMod val="75000"/>
            </a:schemeClr>
          </a:solidFill>
        </p:grpSpPr>
        <p:sp>
          <p:nvSpPr>
            <p:cNvPr id="24" name="Oval 8"/>
            <p:cNvSpPr>
              <a:spLocks noChangeArrowheads="1"/>
            </p:cNvSpPr>
            <p:nvPr/>
          </p:nvSpPr>
          <p:spPr bwMode="auto">
            <a:xfrm>
              <a:off x="5691717" y="4215343"/>
              <a:ext cx="787400" cy="785283"/>
            </a:xfrm>
            <a:prstGeom prst="ellipse">
              <a:avLst/>
            </a:prstGeom>
            <a:blipFill>
              <a:blip r:embed="rId1">
                <a:alphaModFix amt="70000"/>
              </a:blip>
              <a:stretch>
                <a:fillRect t="-3369" b="-3369"/>
              </a:stretch>
            </a:blipFill>
            <a:ln>
              <a:noFill/>
            </a:ln>
            <a:effectLst>
              <a:outerShdw blurRad="63500" algn="ctr" rotWithShape="0">
                <a:prstClr val="black">
                  <a:alpha val="40000"/>
                </a:prstClr>
              </a:outerShdw>
            </a:effectLst>
          </p:spPr>
          <p:txBody>
            <a:bodyPr rtlCol="0" anchor="ctr"/>
            <a:lstStyle/>
            <a:p>
              <a:pPr algn="ctr"/>
              <a:endParaRPr lang="zh-CN" altLang="en-US" sz="2500" kern="0" dirty="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25" name="Group 23"/>
            <p:cNvGrpSpPr/>
            <p:nvPr/>
          </p:nvGrpSpPr>
          <p:grpSpPr bwMode="auto">
            <a:xfrm>
              <a:off x="5928784" y="4492626"/>
              <a:ext cx="287867" cy="232833"/>
              <a:chOff x="0" y="0"/>
              <a:chExt cx="136" cy="110"/>
            </a:xfrm>
            <a:grpFill/>
          </p:grpSpPr>
          <p:sp>
            <p:nvSpPr>
              <p:cNvPr id="26" name="Freeform 24"/>
              <p:cNvSpPr>
                <a:spLocks noEditPoints="1"/>
              </p:cNvSpPr>
              <p:nvPr/>
            </p:nvSpPr>
            <p:spPr bwMode="auto">
              <a:xfrm>
                <a:off x="0" y="36"/>
                <a:ext cx="122" cy="74"/>
              </a:xfrm>
              <a:custGeom>
                <a:avLst/>
                <a:gdLst>
                  <a:gd name="T0" fmla="*/ 34 w 122"/>
                  <a:gd name="T1" fmla="*/ 28 h 74"/>
                  <a:gd name="T2" fmla="*/ 34 w 122"/>
                  <a:gd name="T3" fmla="*/ 74 h 74"/>
                  <a:gd name="T4" fmla="*/ 54 w 122"/>
                  <a:gd name="T5" fmla="*/ 74 h 74"/>
                  <a:gd name="T6" fmla="*/ 54 w 122"/>
                  <a:gd name="T7" fmla="*/ 29 h 74"/>
                  <a:gd name="T8" fmla="*/ 44 w 122"/>
                  <a:gd name="T9" fmla="*/ 20 h 74"/>
                  <a:gd name="T10" fmla="*/ 34 w 122"/>
                  <a:gd name="T11" fmla="*/ 28 h 74"/>
                  <a:gd name="T12" fmla="*/ 0 w 122"/>
                  <a:gd name="T13" fmla="*/ 74 h 74"/>
                  <a:gd name="T14" fmla="*/ 20 w 122"/>
                  <a:gd name="T15" fmla="*/ 74 h 74"/>
                  <a:gd name="T16" fmla="*/ 20 w 122"/>
                  <a:gd name="T17" fmla="*/ 39 h 74"/>
                  <a:gd name="T18" fmla="*/ 0 w 122"/>
                  <a:gd name="T19" fmla="*/ 56 h 74"/>
                  <a:gd name="T20" fmla="*/ 0 w 122"/>
                  <a:gd name="T21" fmla="*/ 74 h 74"/>
                  <a:gd name="T22" fmla="*/ 102 w 122"/>
                  <a:gd name="T23" fmla="*/ 18 h 74"/>
                  <a:gd name="T24" fmla="*/ 102 w 122"/>
                  <a:gd name="T25" fmla="*/ 74 h 74"/>
                  <a:gd name="T26" fmla="*/ 122 w 122"/>
                  <a:gd name="T27" fmla="*/ 74 h 74"/>
                  <a:gd name="T28" fmla="*/ 122 w 122"/>
                  <a:gd name="T29" fmla="*/ 0 h 74"/>
                  <a:gd name="T30" fmla="*/ 102 w 122"/>
                  <a:gd name="T31" fmla="*/ 18 h 74"/>
                  <a:gd name="T32" fmla="*/ 67 w 122"/>
                  <a:gd name="T33" fmla="*/ 40 h 74"/>
                  <a:gd name="T34" fmla="*/ 67 w 122"/>
                  <a:gd name="T35" fmla="*/ 74 h 74"/>
                  <a:gd name="T36" fmla="*/ 88 w 122"/>
                  <a:gd name="T37" fmla="*/ 74 h 74"/>
                  <a:gd name="T38" fmla="*/ 88 w 122"/>
                  <a:gd name="T39" fmla="*/ 29 h 74"/>
                  <a:gd name="T40" fmla="*/ 72 w 122"/>
                  <a:gd name="T41" fmla="*/ 43 h 74"/>
                  <a:gd name="T42" fmla="*/ 67 w 12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27" name="Freeform 25"/>
              <p:cNvSpPr/>
              <p:nvPr/>
            </p:nvSpPr>
            <p:spPr bwMode="auto">
              <a:xfrm>
                <a:off x="0" y="0"/>
                <a:ext cx="136" cy="79"/>
              </a:xfrm>
              <a:custGeom>
                <a:avLst/>
                <a:gdLst>
                  <a:gd name="T0" fmla="*/ 136 w 136"/>
                  <a:gd name="T1" fmla="*/ 0 h 79"/>
                  <a:gd name="T2" fmla="*/ 96 w 136"/>
                  <a:gd name="T3" fmla="*/ 0 h 79"/>
                  <a:gd name="T4" fmla="*/ 113 w 136"/>
                  <a:gd name="T5" fmla="*/ 16 h 79"/>
                  <a:gd name="T6" fmla="*/ 72 w 136"/>
                  <a:gd name="T7" fmla="*/ 52 h 79"/>
                  <a:gd name="T8" fmla="*/ 44 w 136"/>
                  <a:gd name="T9" fmla="*/ 28 h 79"/>
                  <a:gd name="T10" fmla="*/ 0 w 136"/>
                  <a:gd name="T11" fmla="*/ 64 h 79"/>
                  <a:gd name="T12" fmla="*/ 0 w 136"/>
                  <a:gd name="T13" fmla="*/ 79 h 79"/>
                  <a:gd name="T14" fmla="*/ 44 w 136"/>
                  <a:gd name="T15" fmla="*/ 43 h 79"/>
                  <a:gd name="T16" fmla="*/ 72 w 136"/>
                  <a:gd name="T17" fmla="*/ 67 h 79"/>
                  <a:gd name="T18" fmla="*/ 122 w 136"/>
                  <a:gd name="T19" fmla="*/ 25 h 79"/>
                  <a:gd name="T20" fmla="*/ 136 w 136"/>
                  <a:gd name="T21" fmla="*/ 38 h 79"/>
                  <a:gd name="T22" fmla="*/ 136 w 136"/>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grpSp>
      </p:grpSp>
      <p:grpSp>
        <p:nvGrpSpPr>
          <p:cNvPr id="28" name="组合 27"/>
          <p:cNvGrpSpPr/>
          <p:nvPr/>
        </p:nvGrpSpPr>
        <p:grpSpPr>
          <a:xfrm>
            <a:off x="5931559" y="4953614"/>
            <a:ext cx="787400" cy="785284"/>
            <a:chOff x="5691717" y="5398559"/>
            <a:chExt cx="787400" cy="785284"/>
          </a:xfrm>
        </p:grpSpPr>
        <p:sp>
          <p:nvSpPr>
            <p:cNvPr id="29" name="Oval 9"/>
            <p:cNvSpPr>
              <a:spLocks noChangeArrowheads="1"/>
            </p:cNvSpPr>
            <p:nvPr/>
          </p:nvSpPr>
          <p:spPr bwMode="auto">
            <a:xfrm>
              <a:off x="5691717" y="5398559"/>
              <a:ext cx="787400" cy="785284"/>
            </a:xfrm>
            <a:prstGeom prst="ellipse">
              <a:avLst/>
            </a:prstGeom>
            <a:solidFill>
              <a:schemeClr val="accent2"/>
            </a:solidFill>
            <a:ln>
              <a:noFill/>
            </a:ln>
            <a:effectLst>
              <a:outerShdw blurRad="63500" algn="ctr" rotWithShape="0">
                <a:prstClr val="black">
                  <a:alpha val="40000"/>
                </a:prstClr>
              </a:outerShdw>
            </a:effectLst>
          </p:spPr>
          <p:txBody>
            <a:bodyPr rtlCol="0" anchor="ctr"/>
            <a:lstStyle/>
            <a:p>
              <a:pPr algn="ctr"/>
              <a:endParaRPr lang="zh-CN" altLang="en-US" sz="2500" kern="0" dirty="0">
                <a:solidFill>
                  <a:prstClr val="white"/>
                </a:solidFill>
                <a:latin typeface="Noto Sans S Chinese DemiLight" panose="020B0400000000000000" pitchFamily="34" charset="-122"/>
                <a:ea typeface="Noto Sans S Chinese DemiLight" panose="020B0400000000000000" pitchFamily="34" charset="-122"/>
                <a:cs typeface="+mn-ea"/>
                <a:sym typeface="Arial" panose="020B0604020202020204"/>
              </a:endParaRPr>
            </a:p>
          </p:txBody>
        </p:sp>
        <p:grpSp>
          <p:nvGrpSpPr>
            <p:cNvPr id="30" name="Group 26"/>
            <p:cNvGrpSpPr/>
            <p:nvPr/>
          </p:nvGrpSpPr>
          <p:grpSpPr bwMode="auto">
            <a:xfrm>
              <a:off x="5988051" y="5629277"/>
              <a:ext cx="237067" cy="323849"/>
              <a:chOff x="0" y="0"/>
              <a:chExt cx="112" cy="153"/>
            </a:xfrm>
          </p:grpSpPr>
          <p:sp>
            <p:nvSpPr>
              <p:cNvPr id="31" name="Freeform 27"/>
              <p:cNvSpPr>
                <a:spLocks noEditPoints="1"/>
              </p:cNvSpPr>
              <p:nvPr/>
            </p:nvSpPr>
            <p:spPr bwMode="auto">
              <a:xfrm>
                <a:off x="0" y="0"/>
                <a:ext cx="112" cy="153"/>
              </a:xfrm>
              <a:custGeom>
                <a:avLst/>
                <a:gdLst>
                  <a:gd name="T0" fmla="*/ 112 w 112"/>
                  <a:gd name="T1" fmla="*/ 30 h 153"/>
                  <a:gd name="T2" fmla="*/ 82 w 112"/>
                  <a:gd name="T3" fmla="*/ 0 h 153"/>
                  <a:gd name="T4" fmla="*/ 0 w 112"/>
                  <a:gd name="T5" fmla="*/ 0 h 153"/>
                  <a:gd name="T6" fmla="*/ 0 w 112"/>
                  <a:gd name="T7" fmla="*/ 153 h 153"/>
                  <a:gd name="T8" fmla="*/ 112 w 112"/>
                  <a:gd name="T9" fmla="*/ 153 h 153"/>
                  <a:gd name="T10" fmla="*/ 112 w 112"/>
                  <a:gd name="T11" fmla="*/ 30 h 153"/>
                  <a:gd name="T12" fmla="*/ 99 w 112"/>
                  <a:gd name="T13" fmla="*/ 34 h 153"/>
                  <a:gd name="T14" fmla="*/ 79 w 112"/>
                  <a:gd name="T15" fmla="*/ 34 h 153"/>
                  <a:gd name="T16" fmla="*/ 79 w 112"/>
                  <a:gd name="T17" fmla="*/ 14 h 153"/>
                  <a:gd name="T18" fmla="*/ 99 w 112"/>
                  <a:gd name="T19" fmla="*/ 34 h 153"/>
                  <a:gd name="T20" fmla="*/ 99 w 112"/>
                  <a:gd name="T21" fmla="*/ 141 h 153"/>
                  <a:gd name="T22" fmla="*/ 12 w 112"/>
                  <a:gd name="T23" fmla="*/ 141 h 153"/>
                  <a:gd name="T24" fmla="*/ 12 w 112"/>
                  <a:gd name="T25" fmla="*/ 12 h 153"/>
                  <a:gd name="T26" fmla="*/ 67 w 112"/>
                  <a:gd name="T27" fmla="*/ 12 h 153"/>
                  <a:gd name="T28" fmla="*/ 67 w 112"/>
                  <a:gd name="T29" fmla="*/ 46 h 153"/>
                  <a:gd name="T30" fmla="*/ 99 w 112"/>
                  <a:gd name="T31" fmla="*/ 46 h 153"/>
                  <a:gd name="T32" fmla="*/ 99 w 112"/>
                  <a:gd name="T33"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32" name="Rectangle 28"/>
              <p:cNvSpPr>
                <a:spLocks noChangeArrowheads="1"/>
              </p:cNvSpPr>
              <p:nvPr/>
            </p:nvSpPr>
            <p:spPr bwMode="auto">
              <a:xfrm>
                <a:off x="21" y="40"/>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33" name="Rectangle 29"/>
              <p:cNvSpPr>
                <a:spLocks noChangeArrowheads="1"/>
              </p:cNvSpPr>
              <p:nvPr/>
            </p:nvSpPr>
            <p:spPr bwMode="auto">
              <a:xfrm>
                <a:off x="21" y="62"/>
                <a:ext cx="7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34" name="Rectangle 30"/>
              <p:cNvSpPr>
                <a:spLocks noChangeArrowheads="1"/>
              </p:cNvSpPr>
              <p:nvPr/>
            </p:nvSpPr>
            <p:spPr bwMode="auto">
              <a:xfrm>
                <a:off x="21" y="85"/>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sp>
            <p:nvSpPr>
              <p:cNvPr id="35" name="Rectangle 31"/>
              <p:cNvSpPr>
                <a:spLocks noChangeArrowheads="1"/>
              </p:cNvSpPr>
              <p:nvPr/>
            </p:nvSpPr>
            <p:spPr bwMode="auto">
              <a:xfrm>
                <a:off x="21" y="108"/>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latin typeface="Noto Sans S Chinese DemiLight" panose="020B0400000000000000" pitchFamily="34" charset="-122"/>
                  <a:ea typeface="Noto Sans S Chinese DemiLight" panose="020B0400000000000000" pitchFamily="34" charset="-122"/>
                  <a:sym typeface="Arial" panose="020B0604020202020204"/>
                </a:endParaRPr>
              </a:p>
            </p:txBody>
          </p:sp>
        </p:grpSp>
      </p:grpSp>
      <p:sp>
        <p:nvSpPr>
          <p:cNvPr id="48" name="išľíďè"/>
          <p:cNvSpPr/>
          <p:nvPr/>
        </p:nvSpPr>
        <p:spPr bwMode="auto">
          <a:xfrm>
            <a:off x="7370893" y="1763604"/>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49" name="iSlíďè"/>
          <p:cNvSpPr txBox="1"/>
          <p:nvPr/>
        </p:nvSpPr>
        <p:spPr bwMode="auto">
          <a:xfrm>
            <a:off x="7399053" y="1412408"/>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0" name="išľíďè"/>
          <p:cNvSpPr/>
          <p:nvPr/>
        </p:nvSpPr>
        <p:spPr bwMode="auto">
          <a:xfrm>
            <a:off x="1550894" y="2893927"/>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algn="r"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1" name="iSlíďè"/>
          <p:cNvSpPr txBox="1"/>
          <p:nvPr/>
        </p:nvSpPr>
        <p:spPr bwMode="auto">
          <a:xfrm>
            <a:off x="3761542" y="2587181"/>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r"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2" name="išľíďè"/>
          <p:cNvSpPr/>
          <p:nvPr/>
        </p:nvSpPr>
        <p:spPr bwMode="auto">
          <a:xfrm>
            <a:off x="7399053" y="4123881"/>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3" name="iSlíďè"/>
          <p:cNvSpPr txBox="1"/>
          <p:nvPr/>
        </p:nvSpPr>
        <p:spPr bwMode="auto">
          <a:xfrm>
            <a:off x="7427213" y="3772685"/>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4" name="išľíďè"/>
          <p:cNvSpPr/>
          <p:nvPr/>
        </p:nvSpPr>
        <p:spPr bwMode="auto">
          <a:xfrm>
            <a:off x="1550894" y="5184332"/>
            <a:ext cx="358691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algn="r"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55" name="iSlíďè"/>
          <p:cNvSpPr txBox="1"/>
          <p:nvPr/>
        </p:nvSpPr>
        <p:spPr bwMode="auto">
          <a:xfrm>
            <a:off x="3761542" y="4877586"/>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r"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42"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43" name="文本框 42"/>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12" presetClass="entr" presetSubtype="2"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ppt_x</p:attrName>
                                        </p:attrNameLst>
                                      </p:cBhvr>
                                      <p:tavLst>
                                        <p:tav tm="0">
                                          <p:val>
                                            <p:strVal val="#ppt_x+#ppt_w*1.125000"/>
                                          </p:val>
                                        </p:tav>
                                        <p:tav tm="100000">
                                          <p:val>
                                            <p:strVal val="#ppt_x"/>
                                          </p:val>
                                        </p:tav>
                                      </p:tavLst>
                                    </p:anim>
                                    <p:animEffect transition="in" filter="wipe(left)">
                                      <p:cBhvr>
                                        <p:cTn id="23" dur="500"/>
                                        <p:tgtEl>
                                          <p:spTgt spid="8"/>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12" presetClass="entr" presetSubtype="8" fill="hold" grpId="0" nodeType="withEffect">
                                  <p:stCondLst>
                                    <p:cond delay="25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ppt_x</p:attrName>
                                        </p:attrNameLst>
                                      </p:cBhvr>
                                      <p:tavLst>
                                        <p:tav tm="0">
                                          <p:val>
                                            <p:strVal val="#ppt_x-#ppt_w*1.125000"/>
                                          </p:val>
                                        </p:tav>
                                        <p:tav tm="100000">
                                          <p:val>
                                            <p:strVal val="#ppt_x"/>
                                          </p:val>
                                        </p:tav>
                                      </p:tavLst>
                                    </p:anim>
                                    <p:animEffect transition="in" filter="wipe(right)">
                                      <p:cBhvr>
                                        <p:cTn id="33" dur="500"/>
                                        <p:tgtEl>
                                          <p:spTgt spid="10"/>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12" presetClass="entr" presetSubtype="2"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p:tgtEl>
                                          <p:spTgt spid="9"/>
                                        </p:tgtEl>
                                        <p:attrNameLst>
                                          <p:attrName>ppt_x</p:attrName>
                                        </p:attrNameLst>
                                      </p:cBhvr>
                                      <p:tavLst>
                                        <p:tav tm="0">
                                          <p:val>
                                            <p:strVal val="#ppt_x+#ppt_w*1.125000"/>
                                          </p:val>
                                        </p:tav>
                                        <p:tav tm="100000">
                                          <p:val>
                                            <p:strVal val="#ppt_x"/>
                                          </p:val>
                                        </p:tav>
                                      </p:tavLst>
                                    </p:anim>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down)">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down)">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down)">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wipe(down)">
                                      <p:cBhvr>
                                        <p:cTn id="73" dur="500"/>
                                        <p:tgtEl>
                                          <p:spTgt spid="5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down)">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wipe(down)">
                                      <p:cBhvr>
                                        <p:cTn id="8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8" grpId="0"/>
      <p:bldP spid="49" grpId="0"/>
      <p:bldP spid="50" grpId="0"/>
      <p:bldP spid="51" grpId="0"/>
      <p:bldP spid="52" grpId="0"/>
      <p:bldP spid="53" grpId="0"/>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24"/>
          <p:cNvSpPr/>
          <p:nvPr/>
        </p:nvSpPr>
        <p:spPr>
          <a:xfrm>
            <a:off x="4627647" y="2033778"/>
            <a:ext cx="965063" cy="937382"/>
          </a:xfrm>
          <a:prstGeom prst="ellipse">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700" b="1" dirty="0">
              <a:solidFill>
                <a:schemeClr val="accent1">
                  <a:lumMod val="50000"/>
                </a:schemeClr>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16" name="Oval 30"/>
          <p:cNvSpPr/>
          <p:nvPr/>
        </p:nvSpPr>
        <p:spPr>
          <a:xfrm>
            <a:off x="4627647" y="3375954"/>
            <a:ext cx="965063" cy="9373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a:endParaRPr lang="en-US" sz="3700" dirty="0">
              <a:solidFill>
                <a:schemeClr val="accent3">
                  <a:lumMod val="50000"/>
                </a:schemeClr>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20" name="Oval 35"/>
          <p:cNvSpPr/>
          <p:nvPr/>
        </p:nvSpPr>
        <p:spPr>
          <a:xfrm>
            <a:off x="4627647" y="4720044"/>
            <a:ext cx="965063" cy="937385"/>
          </a:xfrm>
          <a:prstGeom prst="ellipse">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a:endParaRPr lang="en-US" sz="4265" dirty="0">
              <a:solidFill>
                <a:schemeClr val="accent5">
                  <a:lumMod val="50000"/>
                </a:schemeClr>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24" name="Oval 58"/>
          <p:cNvSpPr/>
          <p:nvPr/>
        </p:nvSpPr>
        <p:spPr>
          <a:xfrm>
            <a:off x="6566725" y="2031864"/>
            <a:ext cx="965063" cy="937385"/>
          </a:xfrm>
          <a:prstGeom prst="ellipse">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a:endParaRPr lang="en-US" sz="3225" b="1" dirty="0">
              <a:solidFill>
                <a:schemeClr val="accent2">
                  <a:lumMod val="50000"/>
                </a:schemeClr>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29" name="Oval 62"/>
          <p:cNvSpPr/>
          <p:nvPr/>
        </p:nvSpPr>
        <p:spPr>
          <a:xfrm>
            <a:off x="6566725" y="3375957"/>
            <a:ext cx="965063" cy="937385"/>
          </a:xfrm>
          <a:prstGeom prst="ellipse">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a:endParaRPr lang="en-US" sz="3700" dirty="0">
              <a:solidFill>
                <a:schemeClr val="accent4">
                  <a:lumMod val="50000"/>
                </a:schemeClr>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33" name="Oval 66"/>
          <p:cNvSpPr/>
          <p:nvPr/>
        </p:nvSpPr>
        <p:spPr>
          <a:xfrm>
            <a:off x="6566725" y="4720044"/>
            <a:ext cx="965063" cy="9373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a:endParaRPr lang="en-US" sz="3225" dirty="0">
              <a:solidFill>
                <a:schemeClr val="accent6">
                  <a:lumMod val="50000"/>
                </a:schemeClr>
              </a:solidFill>
              <a:latin typeface="Noto Sans S Chinese DemiLight" panose="020B0400000000000000" pitchFamily="34" charset="-122"/>
              <a:ea typeface="Noto Sans S Chinese DemiLight" panose="020B0400000000000000" pitchFamily="34" charset="-122"/>
              <a:cs typeface="+mn-ea"/>
              <a:sym typeface="+mn-lt"/>
            </a:endParaRPr>
          </a:p>
        </p:txBody>
      </p:sp>
      <p:cxnSp>
        <p:nvCxnSpPr>
          <p:cNvPr id="34" name="Straight Connector 67"/>
          <p:cNvCxnSpPr/>
          <p:nvPr/>
        </p:nvCxnSpPr>
        <p:spPr>
          <a:xfrm flipV="1">
            <a:off x="6105866" y="1966808"/>
            <a:ext cx="0" cy="3661341"/>
          </a:xfrm>
          <a:prstGeom prst="line">
            <a:avLst/>
          </a:prstGeom>
          <a:ln w="19050">
            <a:solidFill>
              <a:schemeClr val="bg1">
                <a:lumMod val="75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35" name="Freeform 56"/>
          <p:cNvSpPr>
            <a:spLocks noEditPoints="1"/>
          </p:cNvSpPr>
          <p:nvPr/>
        </p:nvSpPr>
        <p:spPr bwMode="auto">
          <a:xfrm>
            <a:off x="6818826" y="3614231"/>
            <a:ext cx="460856" cy="460830"/>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121916" tIns="60957" rIns="121916" bIns="60957" numCol="1" anchor="t" anchorCtr="0" compatLnSpc="1"/>
          <a:lstStyle/>
          <a:p>
            <a:endParaRPr lang="en-US" sz="1705"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36" name="Freeform 5"/>
          <p:cNvSpPr>
            <a:spLocks noEditPoints="1"/>
          </p:cNvSpPr>
          <p:nvPr/>
        </p:nvSpPr>
        <p:spPr bwMode="auto">
          <a:xfrm>
            <a:off x="4863262" y="2255565"/>
            <a:ext cx="493827"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1916" tIns="60957" rIns="121916" bIns="60957" numCol="1" anchor="t" anchorCtr="0" compatLnSpc="1"/>
          <a:lstStyle/>
          <a:p>
            <a:endParaRPr lang="en-US" sz="1705"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38" name="Freeform 245"/>
          <p:cNvSpPr/>
          <p:nvPr/>
        </p:nvSpPr>
        <p:spPr bwMode="auto">
          <a:xfrm>
            <a:off x="4889101" y="3623584"/>
            <a:ext cx="442149"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916" tIns="60957" rIns="121916" bIns="60957" numCol="1" anchor="t" anchorCtr="0" compatLnSpc="1"/>
          <a:lstStyle/>
          <a:p>
            <a:endParaRPr lang="en-US" sz="1705"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39" name="Freeform 44"/>
          <p:cNvSpPr>
            <a:spLocks noEditPoints="1"/>
          </p:cNvSpPr>
          <p:nvPr/>
        </p:nvSpPr>
        <p:spPr bwMode="auto">
          <a:xfrm>
            <a:off x="4912414" y="4899834"/>
            <a:ext cx="395520" cy="577801"/>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16" tIns="60957" rIns="121916" bIns="60957" numCol="1" anchor="t" anchorCtr="0" compatLnSpc="1"/>
          <a:lstStyle/>
          <a:p>
            <a:endParaRPr lang="en-US" sz="1705"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40" name="Freeform 217"/>
          <p:cNvSpPr>
            <a:spLocks noEditPoints="1"/>
          </p:cNvSpPr>
          <p:nvPr/>
        </p:nvSpPr>
        <p:spPr bwMode="auto">
          <a:xfrm>
            <a:off x="6796666" y="2311128"/>
            <a:ext cx="505173"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ln>
        </p:spPr>
        <p:txBody>
          <a:bodyPr vert="horz" wrap="square" lIns="121916" tIns="60957" rIns="121916" bIns="60957" numCol="1" anchor="t" anchorCtr="0" compatLnSpc="1"/>
          <a:lstStyle/>
          <a:p>
            <a:endParaRPr lang="en-US" sz="1705"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41" name="Freeform 135"/>
          <p:cNvSpPr>
            <a:spLocks noEditPoints="1"/>
          </p:cNvSpPr>
          <p:nvPr/>
        </p:nvSpPr>
        <p:spPr bwMode="auto">
          <a:xfrm>
            <a:off x="6847017" y="4999308"/>
            <a:ext cx="404481" cy="37886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16" tIns="60957" rIns="121916" bIns="60957" numCol="1" anchor="t" anchorCtr="0" compatLnSpc="1"/>
          <a:lstStyle/>
          <a:p>
            <a:endParaRPr lang="en-US" sz="1705" dirty="0">
              <a:latin typeface="Noto Sans S Chinese DemiLight" panose="020B0400000000000000" pitchFamily="34" charset="-122"/>
              <a:ea typeface="Noto Sans S Chinese DemiLight" panose="020B0400000000000000" pitchFamily="34" charset="-122"/>
              <a:cs typeface="+mn-ea"/>
              <a:sym typeface="+mn-lt"/>
            </a:endParaRPr>
          </a:p>
        </p:txBody>
      </p:sp>
      <p:grpSp>
        <p:nvGrpSpPr>
          <p:cNvPr id="42" name="Group 30"/>
          <p:cNvGrpSpPr/>
          <p:nvPr/>
        </p:nvGrpSpPr>
        <p:grpSpPr>
          <a:xfrm>
            <a:off x="6721079" y="1213857"/>
            <a:ext cx="2688508" cy="507352"/>
            <a:chOff x="4692495" y="2204429"/>
            <a:chExt cx="2165505" cy="380535"/>
          </a:xfrm>
        </p:grpSpPr>
        <p:sp>
          <p:nvSpPr>
            <p:cNvPr id="43" name="Pentagon 298"/>
            <p:cNvSpPr/>
            <p:nvPr/>
          </p:nvSpPr>
          <p:spPr>
            <a:xfrm>
              <a:off x="4692495" y="2204429"/>
              <a:ext cx="2165505" cy="3805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85">
                <a:latin typeface="Noto Sans S Chinese DemiLight" panose="020B0400000000000000" pitchFamily="34" charset="-122"/>
                <a:ea typeface="Noto Sans S Chinese DemiLight" panose="020B0400000000000000" pitchFamily="34" charset="-122"/>
                <a:cs typeface="+mn-ea"/>
                <a:sym typeface="+mn-lt"/>
              </a:endParaRPr>
            </a:p>
          </p:txBody>
        </p:sp>
        <p:sp>
          <p:nvSpPr>
            <p:cNvPr id="44" name="Text Placeholder 3"/>
            <p:cNvSpPr txBox="1"/>
            <p:nvPr/>
          </p:nvSpPr>
          <p:spPr>
            <a:xfrm>
              <a:off x="5094197" y="2271638"/>
              <a:ext cx="862499" cy="240752"/>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085" dirty="0">
                  <a:solidFill>
                    <a:schemeClr val="bg1"/>
                  </a:solidFill>
                  <a:latin typeface="Noto Sans S Chinese DemiLight" panose="020B0400000000000000" pitchFamily="34" charset="-122"/>
                  <a:ea typeface="Noto Sans S Chinese DemiLight" panose="020B0400000000000000" pitchFamily="34" charset="-122"/>
                  <a:cs typeface="+mn-ea"/>
                  <a:sym typeface="+mn-lt"/>
                </a:rPr>
                <a:t>工作不足</a:t>
              </a:r>
              <a:endParaRPr lang="en-US" sz="208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45" name="Group 33"/>
          <p:cNvGrpSpPr/>
          <p:nvPr/>
        </p:nvGrpSpPr>
        <p:grpSpPr>
          <a:xfrm>
            <a:off x="2841503" y="1213857"/>
            <a:ext cx="2692640" cy="507352"/>
            <a:chOff x="2285998" y="2204429"/>
            <a:chExt cx="2178204" cy="380535"/>
          </a:xfrm>
        </p:grpSpPr>
        <p:sp>
          <p:nvSpPr>
            <p:cNvPr id="46" name="Pentagon 292"/>
            <p:cNvSpPr/>
            <p:nvPr/>
          </p:nvSpPr>
          <p:spPr>
            <a:xfrm flipH="1">
              <a:off x="2285998" y="2204429"/>
              <a:ext cx="2178204" cy="38053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85">
                <a:latin typeface="Noto Sans S Chinese DemiLight" panose="020B0400000000000000" pitchFamily="34" charset="-122"/>
                <a:ea typeface="Noto Sans S Chinese DemiLight" panose="020B0400000000000000" pitchFamily="34" charset="-122"/>
                <a:cs typeface="+mn-ea"/>
                <a:sym typeface="+mn-lt"/>
              </a:endParaRPr>
            </a:p>
          </p:txBody>
        </p:sp>
        <p:sp>
          <p:nvSpPr>
            <p:cNvPr id="50" name="Text Placeholder 3"/>
            <p:cNvSpPr txBox="1"/>
            <p:nvPr/>
          </p:nvSpPr>
          <p:spPr>
            <a:xfrm>
              <a:off x="3237029" y="2271638"/>
              <a:ext cx="866226" cy="240752"/>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2085" dirty="0">
                  <a:solidFill>
                    <a:schemeClr val="bg1"/>
                  </a:solidFill>
                  <a:latin typeface="Noto Sans S Chinese DemiLight" panose="020B0400000000000000" pitchFamily="34" charset="-122"/>
                  <a:ea typeface="Noto Sans S Chinese DemiLight" panose="020B0400000000000000" pitchFamily="34" charset="-122"/>
                  <a:cs typeface="+mn-ea"/>
                  <a:sym typeface="+mn-lt"/>
                </a:rPr>
                <a:t>工作优点</a:t>
              </a:r>
              <a:endParaRPr lang="en-US" sz="208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grpSp>
      <p:sp>
        <p:nvSpPr>
          <p:cNvPr id="53" name="išľíďè"/>
          <p:cNvSpPr/>
          <p:nvPr/>
        </p:nvSpPr>
        <p:spPr bwMode="auto">
          <a:xfrm>
            <a:off x="1848551" y="2547332"/>
            <a:ext cx="2405111"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algn="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tx1">
                  <a:lumMod val="85000"/>
                  <a:lumOff val="15000"/>
                </a:schemeClr>
              </a:solidFill>
              <a:latin typeface="Noto Sans S Chinese DemiLight" panose="020B0400000000000000" pitchFamily="34" charset="-122"/>
              <a:ea typeface="Noto Sans S Chinese DemiLight" panose="020B0400000000000000" pitchFamily="34" charset="-122"/>
            </a:endParaRPr>
          </a:p>
        </p:txBody>
      </p:sp>
      <p:sp>
        <p:nvSpPr>
          <p:cNvPr id="54" name="iSlíďè"/>
          <p:cNvSpPr txBox="1"/>
          <p:nvPr/>
        </p:nvSpPr>
        <p:spPr bwMode="auto">
          <a:xfrm>
            <a:off x="2735962" y="2238672"/>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5" name="išľíďè"/>
          <p:cNvSpPr/>
          <p:nvPr/>
        </p:nvSpPr>
        <p:spPr bwMode="auto">
          <a:xfrm>
            <a:off x="1848551" y="3893532"/>
            <a:ext cx="2405111"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algn="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tx1">
                  <a:lumMod val="85000"/>
                  <a:lumOff val="15000"/>
                </a:schemeClr>
              </a:solidFill>
              <a:latin typeface="Noto Sans S Chinese DemiLight" panose="020B0400000000000000" pitchFamily="34" charset="-122"/>
              <a:ea typeface="Noto Sans S Chinese DemiLight" panose="020B0400000000000000" pitchFamily="34" charset="-122"/>
            </a:endParaRPr>
          </a:p>
        </p:txBody>
      </p:sp>
      <p:sp>
        <p:nvSpPr>
          <p:cNvPr id="56" name="iSlíďè"/>
          <p:cNvSpPr txBox="1"/>
          <p:nvPr/>
        </p:nvSpPr>
        <p:spPr bwMode="auto">
          <a:xfrm>
            <a:off x="2735962" y="3584873"/>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7" name="išľíďè"/>
          <p:cNvSpPr/>
          <p:nvPr/>
        </p:nvSpPr>
        <p:spPr bwMode="auto">
          <a:xfrm>
            <a:off x="1848551" y="5099567"/>
            <a:ext cx="2405111"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algn="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tx1">
                  <a:lumMod val="85000"/>
                  <a:lumOff val="15000"/>
                </a:schemeClr>
              </a:solidFill>
              <a:latin typeface="Noto Sans S Chinese DemiLight" panose="020B0400000000000000" pitchFamily="34" charset="-122"/>
              <a:ea typeface="Noto Sans S Chinese DemiLight" panose="020B0400000000000000" pitchFamily="34" charset="-122"/>
            </a:endParaRPr>
          </a:p>
        </p:txBody>
      </p:sp>
      <p:sp>
        <p:nvSpPr>
          <p:cNvPr id="58" name="iSlíďè"/>
          <p:cNvSpPr txBox="1"/>
          <p:nvPr/>
        </p:nvSpPr>
        <p:spPr bwMode="auto">
          <a:xfrm>
            <a:off x="2735962" y="4790908"/>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9" name="išľíďè"/>
          <p:cNvSpPr/>
          <p:nvPr/>
        </p:nvSpPr>
        <p:spPr bwMode="auto">
          <a:xfrm>
            <a:off x="7812080" y="2576612"/>
            <a:ext cx="2405111"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tx1">
                  <a:lumMod val="85000"/>
                  <a:lumOff val="15000"/>
                </a:schemeClr>
              </a:solidFill>
              <a:latin typeface="Noto Sans S Chinese DemiLight" panose="020B0400000000000000" pitchFamily="34" charset="-122"/>
              <a:ea typeface="Noto Sans S Chinese DemiLight" panose="020B0400000000000000" pitchFamily="34" charset="-122"/>
            </a:endParaRPr>
          </a:p>
        </p:txBody>
      </p:sp>
      <p:sp>
        <p:nvSpPr>
          <p:cNvPr id="60" name="iSlíďè"/>
          <p:cNvSpPr txBox="1"/>
          <p:nvPr/>
        </p:nvSpPr>
        <p:spPr bwMode="auto">
          <a:xfrm>
            <a:off x="7823749" y="2238672"/>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61" name="išľíďè"/>
          <p:cNvSpPr/>
          <p:nvPr/>
        </p:nvSpPr>
        <p:spPr bwMode="auto">
          <a:xfrm>
            <a:off x="7812080" y="3922812"/>
            <a:ext cx="2405111"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tx1">
                  <a:lumMod val="85000"/>
                  <a:lumOff val="15000"/>
                </a:schemeClr>
              </a:solidFill>
              <a:latin typeface="Noto Sans S Chinese DemiLight" panose="020B0400000000000000" pitchFamily="34" charset="-122"/>
              <a:ea typeface="Noto Sans S Chinese DemiLight" panose="020B0400000000000000" pitchFamily="34" charset="-122"/>
            </a:endParaRPr>
          </a:p>
        </p:txBody>
      </p:sp>
      <p:sp>
        <p:nvSpPr>
          <p:cNvPr id="62" name="iSlíďè"/>
          <p:cNvSpPr txBox="1"/>
          <p:nvPr/>
        </p:nvSpPr>
        <p:spPr bwMode="auto">
          <a:xfrm>
            <a:off x="7823749" y="3584873"/>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63" name="išľíďè"/>
          <p:cNvSpPr/>
          <p:nvPr/>
        </p:nvSpPr>
        <p:spPr bwMode="auto">
          <a:xfrm>
            <a:off x="7812080" y="5128847"/>
            <a:ext cx="2405111"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tx1">
                  <a:lumMod val="85000"/>
                  <a:lumOff val="15000"/>
                </a:schemeClr>
              </a:solidFill>
              <a:latin typeface="Noto Sans S Chinese DemiLight" panose="020B0400000000000000" pitchFamily="34" charset="-122"/>
              <a:ea typeface="Noto Sans S Chinese DemiLight" panose="020B0400000000000000" pitchFamily="34" charset="-122"/>
            </a:endParaRPr>
          </a:p>
        </p:txBody>
      </p:sp>
      <p:sp>
        <p:nvSpPr>
          <p:cNvPr id="64" name="iSlíďè"/>
          <p:cNvSpPr txBox="1"/>
          <p:nvPr/>
        </p:nvSpPr>
        <p:spPr bwMode="auto">
          <a:xfrm>
            <a:off x="7823749" y="4790908"/>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37"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47" name="文本框 46"/>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par>
                          <p:cTn id="12" fill="hold">
                            <p:stCondLst>
                              <p:cond delay="1000"/>
                            </p:stCondLst>
                            <p:childTnLst>
                              <p:par>
                                <p:cTn id="13" presetID="18" presetClass="entr" presetSubtype="3"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strips(upRight)">
                                      <p:cBhvr>
                                        <p:cTn id="15" dur="500"/>
                                        <p:tgtEl>
                                          <p:spTgt spid="34"/>
                                        </p:tgtEl>
                                      </p:cBhvr>
                                    </p:animEffect>
                                  </p:childTnLst>
                                </p:cTn>
                              </p:par>
                            </p:childTnLst>
                          </p:cTn>
                        </p:par>
                        <p:par>
                          <p:cTn id="16" fill="hold">
                            <p:stCondLst>
                              <p:cond delay="1500"/>
                            </p:stCondLst>
                            <p:childTnLst>
                              <p:par>
                                <p:cTn id="17" presetID="2" presetClass="entr" presetSubtype="4" accel="50000" decel="5000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par>
                          <p:cTn id="27" fill="hold">
                            <p:stCondLst>
                              <p:cond delay="2500"/>
                            </p:stCondLst>
                            <p:childTnLst>
                              <p:par>
                                <p:cTn id="28" presetID="2" presetClass="entr" presetSubtype="4" accel="50000" decel="5000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par>
                          <p:cTn id="38" fill="hold">
                            <p:stCondLst>
                              <p:cond delay="3500"/>
                            </p:stCondLst>
                            <p:childTnLst>
                              <p:par>
                                <p:cTn id="39" presetID="2" presetClass="entr" presetSubtype="4" accel="50000" decel="5000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p:cTn id="46" dur="500" fill="hold"/>
                                        <p:tgtEl>
                                          <p:spTgt spid="38"/>
                                        </p:tgtEl>
                                        <p:attrNameLst>
                                          <p:attrName>ppt_w</p:attrName>
                                        </p:attrNameLst>
                                      </p:cBhvr>
                                      <p:tavLst>
                                        <p:tav tm="0">
                                          <p:val>
                                            <p:fltVal val="0"/>
                                          </p:val>
                                        </p:tav>
                                        <p:tav tm="100000">
                                          <p:val>
                                            <p:strVal val="#ppt_w"/>
                                          </p:val>
                                        </p:tav>
                                      </p:tavLst>
                                    </p:anim>
                                    <p:anim calcmode="lin" valueType="num">
                                      <p:cBhvr>
                                        <p:cTn id="47" dur="500" fill="hold"/>
                                        <p:tgtEl>
                                          <p:spTgt spid="38"/>
                                        </p:tgtEl>
                                        <p:attrNameLst>
                                          <p:attrName>ppt_h</p:attrName>
                                        </p:attrNameLst>
                                      </p:cBhvr>
                                      <p:tavLst>
                                        <p:tav tm="0">
                                          <p:val>
                                            <p:fltVal val="0"/>
                                          </p:val>
                                        </p:tav>
                                        <p:tav tm="100000">
                                          <p:val>
                                            <p:strVal val="#ppt_h"/>
                                          </p:val>
                                        </p:tav>
                                      </p:tavLst>
                                    </p:anim>
                                    <p:animEffect transition="in" filter="fade">
                                      <p:cBhvr>
                                        <p:cTn id="48" dur="500"/>
                                        <p:tgtEl>
                                          <p:spTgt spid="38"/>
                                        </p:tgtEl>
                                      </p:cBhvr>
                                    </p:animEffect>
                                  </p:childTnLst>
                                </p:cTn>
                              </p:par>
                            </p:childTnLst>
                          </p:cTn>
                        </p:par>
                        <p:par>
                          <p:cTn id="49" fill="hold">
                            <p:stCondLst>
                              <p:cond delay="4500"/>
                            </p:stCondLst>
                            <p:childTnLst>
                              <p:par>
                                <p:cTn id="50" presetID="2" presetClass="entr" presetSubtype="4" accel="50000" decel="5000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500" fill="hold"/>
                                        <p:tgtEl>
                                          <p:spTgt spid="35"/>
                                        </p:tgtEl>
                                        <p:attrNameLst>
                                          <p:attrName>ppt_w</p:attrName>
                                        </p:attrNameLst>
                                      </p:cBhvr>
                                      <p:tavLst>
                                        <p:tav tm="0">
                                          <p:val>
                                            <p:fltVal val="0"/>
                                          </p:val>
                                        </p:tav>
                                        <p:tav tm="100000">
                                          <p:val>
                                            <p:strVal val="#ppt_w"/>
                                          </p:val>
                                        </p:tav>
                                      </p:tavLst>
                                    </p:anim>
                                    <p:anim calcmode="lin" valueType="num">
                                      <p:cBhvr>
                                        <p:cTn id="58" dur="500" fill="hold"/>
                                        <p:tgtEl>
                                          <p:spTgt spid="35"/>
                                        </p:tgtEl>
                                        <p:attrNameLst>
                                          <p:attrName>ppt_h</p:attrName>
                                        </p:attrNameLst>
                                      </p:cBhvr>
                                      <p:tavLst>
                                        <p:tav tm="0">
                                          <p:val>
                                            <p:fltVal val="0"/>
                                          </p:val>
                                        </p:tav>
                                        <p:tav tm="100000">
                                          <p:val>
                                            <p:strVal val="#ppt_h"/>
                                          </p:val>
                                        </p:tav>
                                      </p:tavLst>
                                    </p:anim>
                                    <p:animEffect transition="in" filter="fade">
                                      <p:cBhvr>
                                        <p:cTn id="59" dur="500"/>
                                        <p:tgtEl>
                                          <p:spTgt spid="35"/>
                                        </p:tgtEl>
                                      </p:cBhvr>
                                    </p:animEffect>
                                  </p:childTnLst>
                                </p:cTn>
                              </p:par>
                            </p:childTnLst>
                          </p:cTn>
                        </p:par>
                        <p:par>
                          <p:cTn id="60" fill="hold">
                            <p:stCondLst>
                              <p:cond delay="5500"/>
                            </p:stCondLst>
                            <p:childTnLst>
                              <p:par>
                                <p:cTn id="61" presetID="2" presetClass="entr" presetSubtype="4" accel="50000" decel="5000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par>
                          <p:cTn id="65" fill="hold">
                            <p:stCondLst>
                              <p:cond delay="6000"/>
                            </p:stCondLst>
                            <p:childTnLst>
                              <p:par>
                                <p:cTn id="66" presetID="53" presetClass="entr" presetSubtype="16"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par>
                          <p:cTn id="71" fill="hold">
                            <p:stCondLst>
                              <p:cond delay="6500"/>
                            </p:stCondLst>
                            <p:childTnLst>
                              <p:par>
                                <p:cTn id="72" presetID="2" presetClass="entr" presetSubtype="4" accel="50000" decel="5000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ppt_x"/>
                                          </p:val>
                                        </p:tav>
                                        <p:tav tm="100000">
                                          <p:val>
                                            <p:strVal val="#ppt_x"/>
                                          </p:val>
                                        </p:tav>
                                      </p:tavLst>
                                    </p:anim>
                                    <p:anim calcmode="lin" valueType="num">
                                      <p:cBhvr additive="base">
                                        <p:cTn id="75" dur="500" fill="hold"/>
                                        <p:tgtEl>
                                          <p:spTgt spid="33"/>
                                        </p:tgtEl>
                                        <p:attrNameLst>
                                          <p:attrName>ppt_y</p:attrName>
                                        </p:attrNameLst>
                                      </p:cBhvr>
                                      <p:tavLst>
                                        <p:tav tm="0">
                                          <p:val>
                                            <p:strVal val="1+#ppt_h/2"/>
                                          </p:val>
                                        </p:tav>
                                        <p:tav tm="100000">
                                          <p:val>
                                            <p:strVal val="#ppt_y"/>
                                          </p:val>
                                        </p:tav>
                                      </p:tavLst>
                                    </p:anim>
                                  </p:childTnLst>
                                </p:cTn>
                              </p:par>
                            </p:childTnLst>
                          </p:cTn>
                        </p:par>
                        <p:par>
                          <p:cTn id="76" fill="hold">
                            <p:stCondLst>
                              <p:cond delay="7000"/>
                            </p:stCondLst>
                            <p:childTnLst>
                              <p:par>
                                <p:cTn id="77" presetID="53" presetClass="entr" presetSubtype="16"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wipe(down)">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wipe(down)">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wipe(down)">
                                      <p:cBhvr>
                                        <p:cTn id="96" dur="500"/>
                                        <p:tgtEl>
                                          <p:spTgt spid="5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wipe(down)">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wipe(down)">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wipe(down)">
                                      <p:cBhvr>
                                        <p:cTn id="111" dur="500"/>
                                        <p:tgtEl>
                                          <p:spTgt spid="5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wipe(down)">
                                      <p:cBhvr>
                                        <p:cTn id="116" dur="500"/>
                                        <p:tgtEl>
                                          <p:spTgt spid="60"/>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wipe(down)">
                                      <p:cBhvr>
                                        <p:cTn id="121" dur="500"/>
                                        <p:tgtEl>
                                          <p:spTgt spid="5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62"/>
                                        </p:tgtEl>
                                        <p:attrNameLst>
                                          <p:attrName>style.visibility</p:attrName>
                                        </p:attrNameLst>
                                      </p:cBhvr>
                                      <p:to>
                                        <p:strVal val="visible"/>
                                      </p:to>
                                    </p:set>
                                    <p:animEffect transition="in" filter="wipe(down)">
                                      <p:cBhvr>
                                        <p:cTn id="126" dur="500"/>
                                        <p:tgtEl>
                                          <p:spTgt spid="62"/>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61"/>
                                        </p:tgtEl>
                                        <p:attrNameLst>
                                          <p:attrName>style.visibility</p:attrName>
                                        </p:attrNameLst>
                                      </p:cBhvr>
                                      <p:to>
                                        <p:strVal val="visible"/>
                                      </p:to>
                                    </p:set>
                                    <p:animEffect transition="in" filter="wipe(down)">
                                      <p:cBhvr>
                                        <p:cTn id="131" dur="500"/>
                                        <p:tgtEl>
                                          <p:spTgt spid="61"/>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wipe(down)">
                                      <p:cBhvr>
                                        <p:cTn id="136" dur="500"/>
                                        <p:tgtEl>
                                          <p:spTgt spid="6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63"/>
                                        </p:tgtEl>
                                        <p:attrNameLst>
                                          <p:attrName>style.visibility</p:attrName>
                                        </p:attrNameLst>
                                      </p:cBhvr>
                                      <p:to>
                                        <p:strVal val="visible"/>
                                      </p:to>
                                    </p:set>
                                    <p:animEffect transition="in" filter="wipe(down)">
                                      <p:cBhvr>
                                        <p:cTn id="1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4" grpId="0" animBg="1"/>
      <p:bldP spid="29" grpId="0" animBg="1"/>
      <p:bldP spid="33" grpId="0" animBg="1"/>
      <p:bldP spid="35" grpId="0" animBg="1"/>
      <p:bldP spid="36" grpId="0" animBg="1"/>
      <p:bldP spid="38" grpId="0" animBg="1"/>
      <p:bldP spid="39" grpId="0" animBg="1"/>
      <p:bldP spid="40" grpId="0" animBg="1"/>
      <p:bldP spid="41" grpId="0" animBg="1"/>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接点 3"/>
          <p:cNvSpPr/>
          <p:nvPr/>
        </p:nvSpPr>
        <p:spPr>
          <a:xfrm>
            <a:off x="2960914" y="491716"/>
            <a:ext cx="5965370" cy="5965370"/>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a:off x="-4811485" y="1144860"/>
            <a:ext cx="5965370" cy="5965370"/>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a:off x="10489060" y="-111534"/>
            <a:ext cx="4238171" cy="4238171"/>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接点 7"/>
          <p:cNvSpPr/>
          <p:nvPr/>
        </p:nvSpPr>
        <p:spPr>
          <a:xfrm>
            <a:off x="2956961" y="487763"/>
            <a:ext cx="5969323" cy="5969323"/>
          </a:xfrm>
          <a:prstGeom prst="flowChartConnector">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039868" y="2225809"/>
            <a:ext cx="2213179" cy="1569660"/>
          </a:xfrm>
          <a:prstGeom prst="rect">
            <a:avLst/>
          </a:prstGeom>
          <a:noFill/>
        </p:spPr>
        <p:txBody>
          <a:bodyPr wrap="square" rtlCol="0">
            <a:spAutoFit/>
          </a:bodyPr>
          <a:lstStyle/>
          <a:p>
            <a:r>
              <a:rPr lang="en-US" altLang="zh-CN" sz="9600" b="1" dirty="0" smtClean="0">
                <a:solidFill>
                  <a:schemeClr val="bg1"/>
                </a:solidFill>
                <a:latin typeface="思源黑体 CN Medium" panose="020B0600000000000000" pitchFamily="34" charset="-122"/>
                <a:ea typeface="思源黑体 CN Medium" panose="020B0600000000000000" pitchFamily="34" charset="-122"/>
                <a:cs typeface="+mn-ea"/>
              </a:rPr>
              <a:t>04</a:t>
            </a:r>
            <a:endParaRPr lang="zh-CN" altLang="en-US" sz="9600" b="1"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1" name="PA-文本框 6"/>
          <p:cNvSpPr txBox="1"/>
          <p:nvPr>
            <p:custDataLst>
              <p:tags r:id="rId2"/>
            </p:custDataLst>
          </p:nvPr>
        </p:nvSpPr>
        <p:spPr>
          <a:xfrm>
            <a:off x="4634151" y="3795469"/>
            <a:ext cx="2618896" cy="954107"/>
          </a:xfrm>
          <a:prstGeom prst="rect">
            <a:avLst/>
          </a:prstGeom>
          <a:noFill/>
        </p:spPr>
        <p:txBody>
          <a:bodyPr wrap="square" rtlCol="0">
            <a:spAutoFit/>
          </a:bodyPr>
          <a:lstStyle/>
          <a:p>
            <a:pPr algn="ctr"/>
            <a:r>
              <a:rPr lang="zh-CN" alt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8313"/>
            <a:ext cx="12222024" cy="10108884"/>
          </a:xfrm>
          <a:prstGeom prst="rect">
            <a:avLst/>
          </a:prstGeom>
        </p:spPr>
      </p:pic>
      <p:sp>
        <p:nvSpPr>
          <p:cNvPr id="18" name="矩形 17"/>
          <p:cNvSpPr/>
          <p:nvPr/>
        </p:nvSpPr>
        <p:spPr>
          <a:xfrm>
            <a:off x="-116113" y="-675825"/>
            <a:ext cx="12467770" cy="86877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flipV="1">
            <a:off x="3831771" y="6239280"/>
            <a:ext cx="4557486" cy="454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6760" y="740548"/>
            <a:ext cx="12222024" cy="422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5" name="直接连接符 14"/>
          <p:cNvCxnSpPr/>
          <p:nvPr/>
        </p:nvCxnSpPr>
        <p:spPr>
          <a:xfrm flipH="1">
            <a:off x="8352972" y="4596013"/>
            <a:ext cx="7257" cy="167229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861955" y="4643185"/>
            <a:ext cx="7257" cy="167229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777920" y="5022573"/>
            <a:ext cx="4665188" cy="1107996"/>
          </a:xfrm>
          <a:prstGeom prst="rect">
            <a:avLst/>
          </a:prstGeom>
          <a:noFill/>
        </p:spPr>
        <p:txBody>
          <a:bodyPr wrap="square" rtlCol="0">
            <a:spAutoFit/>
          </a:bodyPr>
          <a:lstStyle/>
          <a:p>
            <a:pPr algn="ctr"/>
            <a:r>
              <a:rPr lang="en-US" altLang="zh-CN" sz="6600" b="1" dirty="0">
                <a:solidFill>
                  <a:schemeClr val="bg1"/>
                </a:solidFill>
                <a:latin typeface="思源黑体 CN Medium" panose="020B0600000000000000" pitchFamily="34" charset="-122"/>
                <a:ea typeface="思源黑体 CN Medium" panose="020B0600000000000000" pitchFamily="34" charset="-122"/>
                <a:cs typeface="+mn-ea"/>
              </a:rPr>
              <a:t>CONTENT</a:t>
            </a:r>
            <a:endParaRPr lang="zh-CN" altLang="en-US" sz="6600" b="1"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11" name="文本框 10"/>
          <p:cNvSpPr txBox="1"/>
          <p:nvPr/>
        </p:nvSpPr>
        <p:spPr>
          <a:xfrm>
            <a:off x="3660794" y="1288433"/>
            <a:ext cx="1480457" cy="1200329"/>
          </a:xfrm>
          <a:prstGeom prst="rect">
            <a:avLst/>
          </a:prstGeom>
          <a:noFill/>
        </p:spPr>
        <p:txBody>
          <a:bodyPr wrap="square" rtlCol="0">
            <a:spAutoFit/>
          </a:bodyPr>
          <a:lstStyle/>
          <a:p>
            <a:r>
              <a:rPr lang="en-US" altLang="zh-CN" sz="7200" b="1" dirty="0" smtClean="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rPr>
              <a:t>02</a:t>
            </a:r>
            <a:endParaRPr lang="zh-CN" altLang="en-US" sz="7200" b="1" dirty="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endParaRPr>
          </a:p>
        </p:txBody>
      </p:sp>
      <p:sp>
        <p:nvSpPr>
          <p:cNvPr id="20" name="文本框 19"/>
          <p:cNvSpPr txBox="1"/>
          <p:nvPr/>
        </p:nvSpPr>
        <p:spPr>
          <a:xfrm>
            <a:off x="762249" y="1902257"/>
            <a:ext cx="1480457" cy="1200329"/>
          </a:xfrm>
          <a:prstGeom prst="rect">
            <a:avLst/>
          </a:prstGeom>
          <a:noFill/>
        </p:spPr>
        <p:txBody>
          <a:bodyPr wrap="square" rtlCol="0">
            <a:spAutoFit/>
          </a:bodyPr>
          <a:lstStyle/>
          <a:p>
            <a:r>
              <a:rPr lang="en-US" altLang="zh-CN" sz="7200" b="1" dirty="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rPr>
              <a:t>01</a:t>
            </a:r>
            <a:endParaRPr lang="zh-CN" altLang="en-US" sz="7200" b="1" dirty="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endParaRPr>
          </a:p>
        </p:txBody>
      </p:sp>
      <p:sp>
        <p:nvSpPr>
          <p:cNvPr id="21" name="文本框 20"/>
          <p:cNvSpPr txBox="1"/>
          <p:nvPr/>
        </p:nvSpPr>
        <p:spPr>
          <a:xfrm>
            <a:off x="6973291" y="1888598"/>
            <a:ext cx="1480457" cy="1200329"/>
          </a:xfrm>
          <a:prstGeom prst="rect">
            <a:avLst/>
          </a:prstGeom>
          <a:noFill/>
        </p:spPr>
        <p:txBody>
          <a:bodyPr wrap="square" rtlCol="0">
            <a:spAutoFit/>
          </a:bodyPr>
          <a:lstStyle/>
          <a:p>
            <a:r>
              <a:rPr lang="en-US" altLang="zh-CN" sz="7200" b="1" dirty="0" smtClean="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rPr>
              <a:t>03</a:t>
            </a:r>
            <a:endParaRPr lang="zh-CN" altLang="en-US" sz="7200" b="1" dirty="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endParaRPr>
          </a:p>
        </p:txBody>
      </p:sp>
      <p:sp>
        <p:nvSpPr>
          <p:cNvPr id="22" name="文本框 21"/>
          <p:cNvSpPr txBox="1"/>
          <p:nvPr/>
        </p:nvSpPr>
        <p:spPr>
          <a:xfrm>
            <a:off x="10102937" y="1128776"/>
            <a:ext cx="1480457" cy="1200329"/>
          </a:xfrm>
          <a:prstGeom prst="rect">
            <a:avLst/>
          </a:prstGeom>
          <a:noFill/>
        </p:spPr>
        <p:txBody>
          <a:bodyPr wrap="square" rtlCol="0">
            <a:spAutoFit/>
          </a:bodyPr>
          <a:lstStyle/>
          <a:p>
            <a:r>
              <a:rPr lang="en-US" altLang="zh-CN" sz="7200" b="1" dirty="0" smtClean="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rPr>
              <a:t>04</a:t>
            </a:r>
            <a:endParaRPr lang="zh-CN" altLang="en-US" sz="7200" b="1" dirty="0">
              <a:blipFill>
                <a:blip r:embed="rId2">
                  <a:alphaModFix amt="70000"/>
                </a:blip>
                <a:stretch>
                  <a:fillRect t="-3369" b="-3369"/>
                </a:stretch>
              </a:blipFill>
              <a:latin typeface="思源黑体 CN Medium" panose="020B0600000000000000" pitchFamily="34" charset="-122"/>
              <a:ea typeface="思源黑体 CN Medium" panose="020B0600000000000000" pitchFamily="34" charset="-122"/>
              <a:cs typeface="+mn-ea"/>
            </a:endParaRPr>
          </a:p>
        </p:txBody>
      </p:sp>
      <p:sp>
        <p:nvSpPr>
          <p:cNvPr id="23" name="PA-文本框 6"/>
          <p:cNvSpPr txBox="1"/>
          <p:nvPr>
            <p:custDataLst>
              <p:tags r:id="rId3"/>
            </p:custDataLst>
          </p:nvPr>
        </p:nvSpPr>
        <p:spPr>
          <a:xfrm>
            <a:off x="516190" y="3389070"/>
            <a:ext cx="1972574" cy="646331"/>
          </a:xfrm>
          <a:prstGeom prst="rect">
            <a:avLst/>
          </a:prstGeom>
          <a:noFill/>
        </p:spPr>
        <p:txBody>
          <a:bodyPr wrap="square" rtlCol="0">
            <a:spAutoFit/>
          </a:bodyPr>
          <a:lstStyle/>
          <a:p>
            <a:pPr algn="ctr"/>
            <a:r>
              <a:rPr lang="zh-CN" alt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
        <p:nvSpPr>
          <p:cNvPr id="24" name="PA-文本框 6"/>
          <p:cNvSpPr txBox="1"/>
          <p:nvPr>
            <p:custDataLst>
              <p:tags r:id="rId4"/>
            </p:custDataLst>
          </p:nvPr>
        </p:nvSpPr>
        <p:spPr>
          <a:xfrm>
            <a:off x="9856879" y="2354123"/>
            <a:ext cx="1972574" cy="646331"/>
          </a:xfrm>
          <a:prstGeom prst="rect">
            <a:avLst/>
          </a:prstGeom>
          <a:noFill/>
        </p:spPr>
        <p:txBody>
          <a:bodyPr wrap="square" rtlCol="0">
            <a:spAutoFit/>
          </a:bodyPr>
          <a:lstStyle/>
          <a:p>
            <a:pPr algn="ctr"/>
            <a:r>
              <a:rPr lang="zh-CN" alt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
        <p:nvSpPr>
          <p:cNvPr id="25" name="PA-文本框 6"/>
          <p:cNvSpPr txBox="1"/>
          <p:nvPr>
            <p:custDataLst>
              <p:tags r:id="rId5"/>
            </p:custDataLst>
          </p:nvPr>
        </p:nvSpPr>
        <p:spPr>
          <a:xfrm>
            <a:off x="6598541" y="3389070"/>
            <a:ext cx="1972574" cy="646331"/>
          </a:xfrm>
          <a:prstGeom prst="rect">
            <a:avLst/>
          </a:prstGeom>
          <a:noFill/>
        </p:spPr>
        <p:txBody>
          <a:bodyPr wrap="square" rtlCol="0">
            <a:spAutoFit/>
          </a:bodyPr>
          <a:lstStyle/>
          <a:p>
            <a:pPr algn="ctr"/>
            <a:r>
              <a:rPr lang="zh-CN" alt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
        <p:nvSpPr>
          <p:cNvPr id="26" name="PA-文本框 6"/>
          <p:cNvSpPr txBox="1"/>
          <p:nvPr>
            <p:custDataLst>
              <p:tags r:id="rId6"/>
            </p:custDataLst>
          </p:nvPr>
        </p:nvSpPr>
        <p:spPr>
          <a:xfrm>
            <a:off x="3284790" y="2592820"/>
            <a:ext cx="1972574" cy="646331"/>
          </a:xfrm>
          <a:prstGeom prst="rect">
            <a:avLst/>
          </a:prstGeom>
          <a:noFill/>
        </p:spPr>
        <p:txBody>
          <a:bodyPr wrap="square" rtlCol="0">
            <a:spAutoFit/>
          </a:bodyPr>
          <a:lstStyle/>
          <a:p>
            <a:pPr algn="ctr"/>
            <a:r>
              <a:rPr lang="zh-CN" alt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b="1" dirty="0">
              <a:solidFill>
                <a:schemeClr val="tx1">
                  <a:lumMod val="65000"/>
                  <a:lumOff val="35000"/>
                </a:schemeClr>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cxnSp>
        <p:nvCxnSpPr>
          <p:cNvPr id="28" name="直接连接符 27"/>
          <p:cNvCxnSpPr>
            <a:stCxn id="20" idx="3"/>
          </p:cNvCxnSpPr>
          <p:nvPr/>
        </p:nvCxnSpPr>
        <p:spPr>
          <a:xfrm flipV="1">
            <a:off x="2242706" y="2017028"/>
            <a:ext cx="1042084" cy="4853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264124" y="1902257"/>
            <a:ext cx="1306710" cy="45186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8576621" y="1852988"/>
            <a:ext cx="1042084" cy="4853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P spid="22" grpId="0"/>
      <p:bldP spid="23"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f7dcf01-6a0f-4fcd-b523-a845d2963cf0"/>
          <p:cNvGrpSpPr>
            <a:grpSpLocks noChangeAspect="1"/>
          </p:cNvGrpSpPr>
          <p:nvPr/>
        </p:nvGrpSpPr>
        <p:grpSpPr>
          <a:xfrm>
            <a:off x="-218364" y="1438873"/>
            <a:ext cx="12432704" cy="4489355"/>
            <a:chOff x="-218364" y="1438874"/>
            <a:chExt cx="12432704" cy="4489354"/>
          </a:xfrm>
        </p:grpSpPr>
        <p:cxnSp>
          <p:nvCxnSpPr>
            <p:cNvPr id="4" name="Straight Connector 4"/>
            <p:cNvCxnSpPr/>
            <p:nvPr/>
          </p:nvCxnSpPr>
          <p:spPr>
            <a:xfrm>
              <a:off x="8281552" y="4407779"/>
              <a:ext cx="0" cy="152044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reeform: Shape 5"/>
            <p:cNvSpPr/>
            <p:nvPr/>
          </p:nvSpPr>
          <p:spPr bwMode="auto">
            <a:xfrm>
              <a:off x="-218364" y="2420888"/>
              <a:ext cx="12432704" cy="3014961"/>
            </a:xfrm>
            <a:custGeom>
              <a:avLst/>
              <a:gdLst>
                <a:gd name="T0" fmla="*/ 0 w 10768"/>
                <a:gd name="T1" fmla="*/ 2802 h 2802"/>
                <a:gd name="T2" fmla="*/ 2630 w 10768"/>
                <a:gd name="T3" fmla="*/ 2802 h 2802"/>
                <a:gd name="T4" fmla="*/ 5091 w 10768"/>
                <a:gd name="T5" fmla="*/ 1359 h 2802"/>
                <a:gd name="T6" fmla="*/ 7891 w 10768"/>
                <a:gd name="T7" fmla="*/ 1593 h 2802"/>
                <a:gd name="T8" fmla="*/ 8777 w 10768"/>
                <a:gd name="T9" fmla="*/ 424 h 2802"/>
                <a:gd name="T10" fmla="*/ 10768 w 10768"/>
                <a:gd name="T11" fmla="*/ 0 h 2802"/>
                <a:gd name="connsiteX0" fmla="*/ 0 w 10000"/>
                <a:gd name="connsiteY0" fmla="*/ 10000 h 10000"/>
                <a:gd name="connsiteX1" fmla="*/ 2442 w 10000"/>
                <a:gd name="connsiteY1" fmla="*/ 10000 h 10000"/>
                <a:gd name="connsiteX2" fmla="*/ 4728 w 10000"/>
                <a:gd name="connsiteY2" fmla="*/ 4850 h 10000"/>
                <a:gd name="connsiteX3" fmla="*/ 7297 w 10000"/>
                <a:gd name="connsiteY3" fmla="*/ 6798 h 10000"/>
                <a:gd name="connsiteX4" fmla="*/ 8151 w 10000"/>
                <a:gd name="connsiteY4" fmla="*/ 1513 h 10000"/>
                <a:gd name="connsiteX5" fmla="*/ 10000 w 10000"/>
                <a:gd name="connsiteY5" fmla="*/ 0 h 10000"/>
                <a:gd name="connsiteX0-1" fmla="*/ 0 w 10552"/>
                <a:gd name="connsiteY0-2" fmla="*/ 9969 h 9969"/>
                <a:gd name="connsiteX1-3" fmla="*/ 2442 w 10552"/>
                <a:gd name="connsiteY1-4" fmla="*/ 9969 h 9969"/>
                <a:gd name="connsiteX2-5" fmla="*/ 4728 w 10552"/>
                <a:gd name="connsiteY2-6" fmla="*/ 4819 h 9969"/>
                <a:gd name="connsiteX3-7" fmla="*/ 7297 w 10552"/>
                <a:gd name="connsiteY3-8" fmla="*/ 6767 h 9969"/>
                <a:gd name="connsiteX4-9" fmla="*/ 8151 w 10552"/>
                <a:gd name="connsiteY4-10" fmla="*/ 1482 h 9969"/>
                <a:gd name="connsiteX5-11" fmla="*/ 10552 w 10552"/>
                <a:gd name="connsiteY5-12" fmla="*/ 0 h 9969"/>
                <a:gd name="connsiteX0-13" fmla="*/ 0 w 10000"/>
                <a:gd name="connsiteY0-14" fmla="*/ 10000 h 10000"/>
                <a:gd name="connsiteX1-15" fmla="*/ 2314 w 10000"/>
                <a:gd name="connsiteY1-16" fmla="*/ 10000 h 10000"/>
                <a:gd name="connsiteX2-17" fmla="*/ 4941 w 10000"/>
                <a:gd name="connsiteY2-18" fmla="*/ 5403 h 10000"/>
                <a:gd name="connsiteX3-19" fmla="*/ 6915 w 10000"/>
                <a:gd name="connsiteY3-20" fmla="*/ 6788 h 10000"/>
                <a:gd name="connsiteX4-21" fmla="*/ 7725 w 10000"/>
                <a:gd name="connsiteY4-22" fmla="*/ 1487 h 10000"/>
                <a:gd name="connsiteX5-23" fmla="*/ 10000 w 10000"/>
                <a:gd name="connsiteY5-24" fmla="*/ 0 h 10000"/>
                <a:gd name="connsiteX0-25" fmla="*/ 0 w 10000"/>
                <a:gd name="connsiteY0-26" fmla="*/ 10000 h 10000"/>
                <a:gd name="connsiteX1-27" fmla="*/ 3118 w 10000"/>
                <a:gd name="connsiteY1-28" fmla="*/ 10000 h 10000"/>
                <a:gd name="connsiteX2-29" fmla="*/ 4941 w 10000"/>
                <a:gd name="connsiteY2-30" fmla="*/ 5403 h 10000"/>
                <a:gd name="connsiteX3-31" fmla="*/ 6915 w 10000"/>
                <a:gd name="connsiteY3-32" fmla="*/ 6788 h 10000"/>
                <a:gd name="connsiteX4-33" fmla="*/ 7725 w 10000"/>
                <a:gd name="connsiteY4-34" fmla="*/ 1487 h 10000"/>
                <a:gd name="connsiteX5-35" fmla="*/ 10000 w 10000"/>
                <a:gd name="connsiteY5-36" fmla="*/ 0 h 10000"/>
                <a:gd name="connsiteX0-37" fmla="*/ 0 w 10000"/>
                <a:gd name="connsiteY0-38" fmla="*/ 10000 h 10000"/>
                <a:gd name="connsiteX1-39" fmla="*/ 3118 w 10000"/>
                <a:gd name="connsiteY1-40" fmla="*/ 10000 h 10000"/>
                <a:gd name="connsiteX2-41" fmla="*/ 5230 w 10000"/>
                <a:gd name="connsiteY2-42" fmla="*/ 5845 h 10000"/>
                <a:gd name="connsiteX3-43" fmla="*/ 6915 w 10000"/>
                <a:gd name="connsiteY3-44" fmla="*/ 6788 h 10000"/>
                <a:gd name="connsiteX4-45" fmla="*/ 7725 w 10000"/>
                <a:gd name="connsiteY4-46" fmla="*/ 1487 h 10000"/>
                <a:gd name="connsiteX5-47" fmla="*/ 10000 w 10000"/>
                <a:gd name="connsiteY5-48"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000">
                  <a:moveTo>
                    <a:pt x="0" y="10000"/>
                  </a:moveTo>
                  <a:lnTo>
                    <a:pt x="3118" y="10000"/>
                  </a:lnTo>
                  <a:lnTo>
                    <a:pt x="5230" y="5845"/>
                  </a:lnTo>
                  <a:lnTo>
                    <a:pt x="6915" y="6788"/>
                  </a:lnTo>
                  <a:lnTo>
                    <a:pt x="7725" y="1487"/>
                  </a:lnTo>
                  <a:cubicBezTo>
                    <a:pt x="8308" y="981"/>
                    <a:pt x="9416" y="506"/>
                    <a:pt x="10000" y="0"/>
                  </a:cubicBezTo>
                </a:path>
              </a:pathLst>
            </a:custGeom>
            <a:noFill/>
            <a:ln w="76200">
              <a:solidFill>
                <a:schemeClr val="bg1">
                  <a:lumMod val="50000"/>
                </a:schemeClr>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endParaRPr sz="2400"/>
            </a:p>
          </p:txBody>
        </p:sp>
        <p:cxnSp>
          <p:nvCxnSpPr>
            <p:cNvPr id="6" name="Straight Connector 9"/>
            <p:cNvCxnSpPr/>
            <p:nvPr/>
          </p:nvCxnSpPr>
          <p:spPr>
            <a:xfrm>
              <a:off x="3623831" y="3193231"/>
              <a:ext cx="0" cy="22451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13"/>
            <p:cNvCxnSpPr/>
            <p:nvPr/>
          </p:nvCxnSpPr>
          <p:spPr>
            <a:xfrm>
              <a:off x="6232618" y="2545287"/>
              <a:ext cx="0" cy="16724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p:nvCxnSpPr>
          <p:spPr>
            <a:xfrm>
              <a:off x="9261568" y="1438874"/>
              <a:ext cx="0" cy="14441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Freeform: Shape 28"/>
            <p:cNvSpPr/>
            <p:nvPr/>
          </p:nvSpPr>
          <p:spPr bwMode="auto">
            <a:xfrm>
              <a:off x="624282" y="2611193"/>
              <a:ext cx="2637111" cy="2632335"/>
            </a:xfrm>
            <a:custGeom>
              <a:avLst/>
              <a:gdLst>
                <a:gd name="T0" fmla="*/ 2208 w 2208"/>
                <a:gd name="T1" fmla="*/ 1170 h 2204"/>
                <a:gd name="T2" fmla="*/ 2208 w 2208"/>
                <a:gd name="T3" fmla="*/ 1170 h 2204"/>
                <a:gd name="T4" fmla="*/ 2208 w 2208"/>
                <a:gd name="T5" fmla="*/ 2204 h 2204"/>
                <a:gd name="T6" fmla="*/ 2208 w 2208"/>
                <a:gd name="T7" fmla="*/ 2204 h 2204"/>
                <a:gd name="T8" fmla="*/ 2208 w 2208"/>
                <a:gd name="T9" fmla="*/ 1170 h 2204"/>
                <a:gd name="T10" fmla="*/ 971 w 2208"/>
                <a:gd name="T11" fmla="*/ 0 h 2204"/>
                <a:gd name="T12" fmla="*/ 0 w 2208"/>
                <a:gd name="T13" fmla="*/ 0 h 2204"/>
                <a:gd name="T14" fmla="*/ 0 w 2208"/>
                <a:gd name="T15" fmla="*/ 2204 h 2204"/>
                <a:gd name="T16" fmla="*/ 968 w 2208"/>
                <a:gd name="T17" fmla="*/ 2204 h 2204"/>
                <a:gd name="T18" fmla="*/ 968 w 2208"/>
                <a:gd name="T19" fmla="*/ 2203 h 2204"/>
                <a:gd name="T20" fmla="*/ 0 w 2208"/>
                <a:gd name="T21" fmla="*/ 2203 h 2204"/>
                <a:gd name="T22" fmla="*/ 0 w 2208"/>
                <a:gd name="T23" fmla="*/ 1029 h 2204"/>
                <a:gd name="T24" fmla="*/ 3 w 2208"/>
                <a:gd name="T25" fmla="*/ 1029 h 2204"/>
                <a:gd name="T26" fmla="*/ 3 w 2208"/>
                <a:gd name="T27" fmla="*/ 1 h 2204"/>
                <a:gd name="T28" fmla="*/ 971 w 2208"/>
                <a:gd name="T29" fmla="*/ 1 h 2204"/>
                <a:gd name="T30" fmla="*/ 971 w 2208"/>
                <a:gd name="T31" fmla="*/ 0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8" h="2204">
                  <a:moveTo>
                    <a:pt x="2208" y="1170"/>
                  </a:moveTo>
                  <a:lnTo>
                    <a:pt x="2208" y="1170"/>
                  </a:lnTo>
                  <a:lnTo>
                    <a:pt x="2208" y="2204"/>
                  </a:lnTo>
                  <a:lnTo>
                    <a:pt x="2208" y="2204"/>
                  </a:lnTo>
                  <a:lnTo>
                    <a:pt x="2208" y="1170"/>
                  </a:lnTo>
                  <a:moveTo>
                    <a:pt x="971" y="0"/>
                  </a:moveTo>
                  <a:lnTo>
                    <a:pt x="0" y="0"/>
                  </a:lnTo>
                  <a:lnTo>
                    <a:pt x="0" y="2204"/>
                  </a:lnTo>
                  <a:lnTo>
                    <a:pt x="968" y="2204"/>
                  </a:lnTo>
                  <a:lnTo>
                    <a:pt x="968" y="2203"/>
                  </a:lnTo>
                  <a:lnTo>
                    <a:pt x="0" y="2203"/>
                  </a:lnTo>
                  <a:lnTo>
                    <a:pt x="0" y="1029"/>
                  </a:lnTo>
                  <a:lnTo>
                    <a:pt x="3" y="1029"/>
                  </a:lnTo>
                  <a:lnTo>
                    <a:pt x="3" y="1"/>
                  </a:lnTo>
                  <a:lnTo>
                    <a:pt x="971" y="1"/>
                  </a:lnTo>
                  <a:lnTo>
                    <a:pt x="9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grpSp>
          <p:nvGrpSpPr>
            <p:cNvPr id="10" name="Group 1065"/>
            <p:cNvGrpSpPr/>
            <p:nvPr/>
          </p:nvGrpSpPr>
          <p:grpSpPr>
            <a:xfrm>
              <a:off x="995306" y="3344318"/>
              <a:ext cx="1986147" cy="2016747"/>
              <a:chOff x="1214288" y="2784295"/>
              <a:chExt cx="1550258" cy="1574145"/>
            </a:xfrm>
          </p:grpSpPr>
          <p:sp>
            <p:nvSpPr>
              <p:cNvPr id="35" name="Freeform: Shape 29"/>
              <p:cNvSpPr/>
              <p:nvPr/>
            </p:nvSpPr>
            <p:spPr bwMode="auto">
              <a:xfrm>
                <a:off x="2512539" y="3387438"/>
                <a:ext cx="194678" cy="170791"/>
              </a:xfrm>
              <a:custGeom>
                <a:avLst/>
                <a:gdLst>
                  <a:gd name="T0" fmla="*/ 47 w 236"/>
                  <a:gd name="T1" fmla="*/ 209 h 209"/>
                  <a:gd name="T2" fmla="*/ 223 w 236"/>
                  <a:gd name="T3" fmla="*/ 72 h 209"/>
                  <a:gd name="T4" fmla="*/ 183 w 236"/>
                  <a:gd name="T5" fmla="*/ 15 h 209"/>
                  <a:gd name="T6" fmla="*/ 103 w 236"/>
                  <a:gd name="T7" fmla="*/ 65 h 209"/>
                  <a:gd name="T8" fmla="*/ 113 w 236"/>
                  <a:gd name="T9" fmla="*/ 14 h 209"/>
                  <a:gd name="T10" fmla="*/ 0 w 236"/>
                  <a:gd name="T11" fmla="*/ 114 h 209"/>
                  <a:gd name="T12" fmla="*/ 47 w 236"/>
                  <a:gd name="T13" fmla="*/ 209 h 209"/>
                </a:gdLst>
                <a:ahLst/>
                <a:cxnLst>
                  <a:cxn ang="0">
                    <a:pos x="T0" y="T1"/>
                  </a:cxn>
                  <a:cxn ang="0">
                    <a:pos x="T2" y="T3"/>
                  </a:cxn>
                  <a:cxn ang="0">
                    <a:pos x="T4" y="T5"/>
                  </a:cxn>
                  <a:cxn ang="0">
                    <a:pos x="T6" y="T7"/>
                  </a:cxn>
                  <a:cxn ang="0">
                    <a:pos x="T8" y="T9"/>
                  </a:cxn>
                  <a:cxn ang="0">
                    <a:pos x="T10" y="T11"/>
                  </a:cxn>
                  <a:cxn ang="0">
                    <a:pos x="T12" y="T13"/>
                  </a:cxn>
                </a:cxnLst>
                <a:rect l="0" t="0" r="r" b="b"/>
                <a:pathLst>
                  <a:path w="236" h="209">
                    <a:moveTo>
                      <a:pt x="47" y="209"/>
                    </a:moveTo>
                    <a:cubicBezTo>
                      <a:pt x="47" y="209"/>
                      <a:pt x="211" y="115"/>
                      <a:pt x="223" y="72"/>
                    </a:cubicBezTo>
                    <a:cubicBezTo>
                      <a:pt x="236" y="29"/>
                      <a:pt x="210" y="8"/>
                      <a:pt x="183" y="15"/>
                    </a:cubicBezTo>
                    <a:cubicBezTo>
                      <a:pt x="159" y="21"/>
                      <a:pt x="103" y="65"/>
                      <a:pt x="103" y="65"/>
                    </a:cubicBezTo>
                    <a:cubicBezTo>
                      <a:pt x="103" y="65"/>
                      <a:pt x="165" y="27"/>
                      <a:pt x="113" y="14"/>
                    </a:cubicBezTo>
                    <a:cubicBezTo>
                      <a:pt x="61" y="0"/>
                      <a:pt x="0" y="114"/>
                      <a:pt x="0" y="114"/>
                    </a:cubicBezTo>
                    <a:lnTo>
                      <a:pt x="47" y="209"/>
                    </a:lnTo>
                    <a:close/>
                  </a:path>
                </a:pathLst>
              </a:custGeom>
              <a:solidFill>
                <a:srgbClr val="EBB1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6" name="Freeform: Shape 30"/>
              <p:cNvSpPr/>
              <p:nvPr/>
            </p:nvSpPr>
            <p:spPr bwMode="auto">
              <a:xfrm>
                <a:off x="2102879" y="3251283"/>
                <a:ext cx="464600" cy="402494"/>
              </a:xfrm>
              <a:custGeom>
                <a:avLst/>
                <a:gdLst>
                  <a:gd name="T0" fmla="*/ 511 w 564"/>
                  <a:gd name="T1" fmla="*/ 240 h 489"/>
                  <a:gd name="T2" fmla="*/ 502 w 564"/>
                  <a:gd name="T3" fmla="*/ 243 h 489"/>
                  <a:gd name="T4" fmla="*/ 266 w 564"/>
                  <a:gd name="T5" fmla="*/ 323 h 489"/>
                  <a:gd name="T6" fmla="*/ 146 w 564"/>
                  <a:gd name="T7" fmla="*/ 37 h 489"/>
                  <a:gd name="T8" fmla="*/ 54 w 564"/>
                  <a:gd name="T9" fmla="*/ 23 h 489"/>
                  <a:gd name="T10" fmla="*/ 16 w 564"/>
                  <a:gd name="T11" fmla="*/ 120 h 489"/>
                  <a:gd name="T12" fmla="*/ 158 w 564"/>
                  <a:gd name="T13" fmla="*/ 444 h 489"/>
                  <a:gd name="T14" fmla="*/ 212 w 564"/>
                  <a:gd name="T15" fmla="*/ 486 h 489"/>
                  <a:gd name="T16" fmla="*/ 249 w 564"/>
                  <a:gd name="T17" fmla="*/ 484 h 489"/>
                  <a:gd name="T18" fmla="*/ 550 w 564"/>
                  <a:gd name="T19" fmla="*/ 382 h 489"/>
                  <a:gd name="T20" fmla="*/ 564 w 564"/>
                  <a:gd name="T21" fmla="*/ 376 h 489"/>
                  <a:gd name="T22" fmla="*/ 511 w 564"/>
                  <a:gd name="T23" fmla="*/ 24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4" h="489">
                    <a:moveTo>
                      <a:pt x="511" y="240"/>
                    </a:moveTo>
                    <a:cubicBezTo>
                      <a:pt x="508" y="241"/>
                      <a:pt x="505" y="242"/>
                      <a:pt x="502" y="243"/>
                    </a:cubicBezTo>
                    <a:cubicBezTo>
                      <a:pt x="266" y="323"/>
                      <a:pt x="266" y="323"/>
                      <a:pt x="266" y="323"/>
                    </a:cubicBezTo>
                    <a:cubicBezTo>
                      <a:pt x="146" y="37"/>
                      <a:pt x="146" y="37"/>
                      <a:pt x="146" y="37"/>
                    </a:cubicBezTo>
                    <a:cubicBezTo>
                      <a:pt x="130" y="0"/>
                      <a:pt x="91" y="7"/>
                      <a:pt x="54" y="23"/>
                    </a:cubicBezTo>
                    <a:cubicBezTo>
                      <a:pt x="17" y="40"/>
                      <a:pt x="0" y="83"/>
                      <a:pt x="16" y="120"/>
                    </a:cubicBezTo>
                    <a:cubicBezTo>
                      <a:pt x="158" y="444"/>
                      <a:pt x="158" y="444"/>
                      <a:pt x="158" y="444"/>
                    </a:cubicBezTo>
                    <a:cubicBezTo>
                      <a:pt x="168" y="467"/>
                      <a:pt x="189" y="482"/>
                      <a:pt x="212" y="486"/>
                    </a:cubicBezTo>
                    <a:cubicBezTo>
                      <a:pt x="224" y="489"/>
                      <a:pt x="237" y="488"/>
                      <a:pt x="249" y="484"/>
                    </a:cubicBezTo>
                    <a:cubicBezTo>
                      <a:pt x="550" y="382"/>
                      <a:pt x="550" y="382"/>
                      <a:pt x="550" y="382"/>
                    </a:cubicBezTo>
                    <a:cubicBezTo>
                      <a:pt x="555" y="380"/>
                      <a:pt x="559" y="378"/>
                      <a:pt x="564" y="376"/>
                    </a:cubicBezTo>
                    <a:cubicBezTo>
                      <a:pt x="543" y="331"/>
                      <a:pt x="519" y="289"/>
                      <a:pt x="511" y="240"/>
                    </a:cubicBezTo>
                    <a:close/>
                  </a:path>
                </a:pathLst>
              </a:custGeom>
              <a:solidFill>
                <a:srgbClr val="E3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7" name="Freeform: Shape 1023"/>
              <p:cNvSpPr/>
              <p:nvPr/>
            </p:nvSpPr>
            <p:spPr bwMode="auto">
              <a:xfrm>
                <a:off x="2148264" y="3162902"/>
                <a:ext cx="101519" cy="103908"/>
              </a:xfrm>
              <a:custGeom>
                <a:avLst/>
                <a:gdLst>
                  <a:gd name="T0" fmla="*/ 33 w 85"/>
                  <a:gd name="T1" fmla="*/ 0 h 87"/>
                  <a:gd name="T2" fmla="*/ 0 w 85"/>
                  <a:gd name="T3" fmla="*/ 33 h 87"/>
                  <a:gd name="T4" fmla="*/ 71 w 85"/>
                  <a:gd name="T5" fmla="*/ 87 h 87"/>
                  <a:gd name="T6" fmla="*/ 85 w 85"/>
                  <a:gd name="T7" fmla="*/ 44 h 87"/>
                  <a:gd name="T8" fmla="*/ 33 w 85"/>
                  <a:gd name="T9" fmla="*/ 0 h 87"/>
                </a:gdLst>
                <a:ahLst/>
                <a:cxnLst>
                  <a:cxn ang="0">
                    <a:pos x="T0" y="T1"/>
                  </a:cxn>
                  <a:cxn ang="0">
                    <a:pos x="T2" y="T3"/>
                  </a:cxn>
                  <a:cxn ang="0">
                    <a:pos x="T4" y="T5"/>
                  </a:cxn>
                  <a:cxn ang="0">
                    <a:pos x="T6" y="T7"/>
                  </a:cxn>
                  <a:cxn ang="0">
                    <a:pos x="T8" y="T9"/>
                  </a:cxn>
                </a:cxnLst>
                <a:rect l="0" t="0" r="r" b="b"/>
                <a:pathLst>
                  <a:path w="85" h="87">
                    <a:moveTo>
                      <a:pt x="33" y="0"/>
                    </a:moveTo>
                    <a:lnTo>
                      <a:pt x="0" y="33"/>
                    </a:lnTo>
                    <a:lnTo>
                      <a:pt x="71" y="87"/>
                    </a:lnTo>
                    <a:lnTo>
                      <a:pt x="85" y="44"/>
                    </a:lnTo>
                    <a:lnTo>
                      <a:pt x="33" y="0"/>
                    </a:lnTo>
                    <a:close/>
                  </a:path>
                </a:pathLst>
              </a:custGeom>
              <a:solidFill>
                <a:srgbClr val="E3AE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8" name="Freeform: Shape 1024"/>
              <p:cNvSpPr/>
              <p:nvPr/>
            </p:nvSpPr>
            <p:spPr bwMode="auto">
              <a:xfrm>
                <a:off x="1368358" y="4150624"/>
                <a:ext cx="217371" cy="207816"/>
              </a:xfrm>
              <a:custGeom>
                <a:avLst/>
                <a:gdLst>
                  <a:gd name="T0" fmla="*/ 115 w 265"/>
                  <a:gd name="T1" fmla="*/ 0 h 252"/>
                  <a:gd name="T2" fmla="*/ 85 w 265"/>
                  <a:gd name="T3" fmla="*/ 20 h 252"/>
                  <a:gd name="T4" fmla="*/ 0 w 265"/>
                  <a:gd name="T5" fmla="*/ 86 h 252"/>
                  <a:gd name="T6" fmla="*/ 55 w 265"/>
                  <a:gd name="T7" fmla="*/ 141 h 252"/>
                  <a:gd name="T8" fmla="*/ 90 w 265"/>
                  <a:gd name="T9" fmla="*/ 137 h 252"/>
                  <a:gd name="T10" fmla="*/ 153 w 265"/>
                  <a:gd name="T11" fmla="*/ 249 h 252"/>
                  <a:gd name="T12" fmla="*/ 251 w 265"/>
                  <a:gd name="T13" fmla="*/ 252 h 252"/>
                  <a:gd name="T14" fmla="*/ 204 w 265"/>
                  <a:gd name="T15" fmla="*/ 199 h 252"/>
                  <a:gd name="T16" fmla="*/ 179 w 265"/>
                  <a:gd name="T17" fmla="*/ 126 h 252"/>
                  <a:gd name="T18" fmla="*/ 193 w 265"/>
                  <a:gd name="T19" fmla="*/ 68 h 252"/>
                  <a:gd name="T20" fmla="*/ 115 w 265"/>
                  <a:gd name="T2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52">
                    <a:moveTo>
                      <a:pt x="115" y="0"/>
                    </a:moveTo>
                    <a:cubicBezTo>
                      <a:pt x="115" y="0"/>
                      <a:pt x="106" y="7"/>
                      <a:pt x="85" y="20"/>
                    </a:cubicBezTo>
                    <a:cubicBezTo>
                      <a:pt x="64" y="33"/>
                      <a:pt x="0" y="86"/>
                      <a:pt x="0" y="86"/>
                    </a:cubicBezTo>
                    <a:cubicBezTo>
                      <a:pt x="55" y="141"/>
                      <a:pt x="55" y="141"/>
                      <a:pt x="55" y="141"/>
                    </a:cubicBezTo>
                    <a:cubicBezTo>
                      <a:pt x="90" y="137"/>
                      <a:pt x="90" y="137"/>
                      <a:pt x="90" y="137"/>
                    </a:cubicBezTo>
                    <a:cubicBezTo>
                      <a:pt x="90" y="137"/>
                      <a:pt x="90" y="231"/>
                      <a:pt x="153" y="249"/>
                    </a:cubicBezTo>
                    <a:cubicBezTo>
                      <a:pt x="214" y="249"/>
                      <a:pt x="228" y="252"/>
                      <a:pt x="251" y="252"/>
                    </a:cubicBezTo>
                    <a:cubicBezTo>
                      <a:pt x="265" y="229"/>
                      <a:pt x="221" y="212"/>
                      <a:pt x="204" y="199"/>
                    </a:cubicBezTo>
                    <a:cubicBezTo>
                      <a:pt x="186" y="186"/>
                      <a:pt x="184" y="147"/>
                      <a:pt x="179" y="126"/>
                    </a:cubicBezTo>
                    <a:cubicBezTo>
                      <a:pt x="175" y="106"/>
                      <a:pt x="193" y="68"/>
                      <a:pt x="193" y="68"/>
                    </a:cubicBezTo>
                    <a:lnTo>
                      <a:pt x="115" y="0"/>
                    </a:lnTo>
                    <a:close/>
                  </a:path>
                </a:pathLst>
              </a:custGeom>
              <a:solidFill>
                <a:srgbClr val="1E1A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9" name="Freeform: Shape 1025"/>
              <p:cNvSpPr/>
              <p:nvPr/>
            </p:nvSpPr>
            <p:spPr bwMode="auto">
              <a:xfrm>
                <a:off x="1438824" y="3555841"/>
                <a:ext cx="543426" cy="673610"/>
              </a:xfrm>
              <a:custGeom>
                <a:avLst/>
                <a:gdLst>
                  <a:gd name="T0" fmla="*/ 626 w 661"/>
                  <a:gd name="T1" fmla="*/ 96 h 818"/>
                  <a:gd name="T2" fmla="*/ 534 w 661"/>
                  <a:gd name="T3" fmla="*/ 20 h 818"/>
                  <a:gd name="T4" fmla="*/ 467 w 661"/>
                  <a:gd name="T5" fmla="*/ 7 h 818"/>
                  <a:gd name="T6" fmla="*/ 417 w 661"/>
                  <a:gd name="T7" fmla="*/ 55 h 818"/>
                  <a:gd name="T8" fmla="*/ 299 w 661"/>
                  <a:gd name="T9" fmla="*/ 422 h 818"/>
                  <a:gd name="T10" fmla="*/ 8 w 661"/>
                  <a:gd name="T11" fmla="*/ 708 h 818"/>
                  <a:gd name="T12" fmla="*/ 119 w 661"/>
                  <a:gd name="T13" fmla="*/ 818 h 818"/>
                  <a:gd name="T14" fmla="*/ 121 w 661"/>
                  <a:gd name="T15" fmla="*/ 816 h 818"/>
                  <a:gd name="T16" fmla="*/ 417 w 661"/>
                  <a:gd name="T17" fmla="*/ 510 h 818"/>
                  <a:gd name="T18" fmla="*/ 639 w 661"/>
                  <a:gd name="T19" fmla="*/ 195 h 818"/>
                  <a:gd name="T20" fmla="*/ 626 w 661"/>
                  <a:gd name="T21" fmla="*/ 96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1" h="818">
                    <a:moveTo>
                      <a:pt x="626" y="96"/>
                    </a:moveTo>
                    <a:cubicBezTo>
                      <a:pt x="534" y="20"/>
                      <a:pt x="534" y="20"/>
                      <a:pt x="534" y="20"/>
                    </a:cubicBezTo>
                    <a:cubicBezTo>
                      <a:pt x="515" y="5"/>
                      <a:pt x="490" y="0"/>
                      <a:pt x="467" y="7"/>
                    </a:cubicBezTo>
                    <a:cubicBezTo>
                      <a:pt x="443" y="13"/>
                      <a:pt x="425" y="31"/>
                      <a:pt x="417" y="55"/>
                    </a:cubicBezTo>
                    <a:cubicBezTo>
                      <a:pt x="417" y="55"/>
                      <a:pt x="308" y="407"/>
                      <a:pt x="299" y="422"/>
                    </a:cubicBezTo>
                    <a:cubicBezTo>
                      <a:pt x="290" y="436"/>
                      <a:pt x="8" y="708"/>
                      <a:pt x="8" y="708"/>
                    </a:cubicBezTo>
                    <a:cubicBezTo>
                      <a:pt x="0" y="716"/>
                      <a:pt x="85" y="794"/>
                      <a:pt x="119" y="818"/>
                    </a:cubicBezTo>
                    <a:cubicBezTo>
                      <a:pt x="120" y="818"/>
                      <a:pt x="121" y="817"/>
                      <a:pt x="121" y="816"/>
                    </a:cubicBezTo>
                    <a:cubicBezTo>
                      <a:pt x="121" y="816"/>
                      <a:pt x="402" y="525"/>
                      <a:pt x="417" y="510"/>
                    </a:cubicBezTo>
                    <a:cubicBezTo>
                      <a:pt x="432" y="494"/>
                      <a:pt x="639" y="195"/>
                      <a:pt x="639" y="195"/>
                    </a:cubicBezTo>
                    <a:cubicBezTo>
                      <a:pt x="661" y="163"/>
                      <a:pt x="656" y="120"/>
                      <a:pt x="626" y="96"/>
                    </a:cubicBezTo>
                    <a:close/>
                  </a:path>
                </a:pathLst>
              </a:custGeom>
              <a:solidFill>
                <a:srgbClr val="4C3B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0" name="Freeform: Shape 1026"/>
              <p:cNvSpPr/>
              <p:nvPr/>
            </p:nvSpPr>
            <p:spPr bwMode="auto">
              <a:xfrm>
                <a:off x="2528066" y="3271587"/>
                <a:ext cx="77632" cy="42996"/>
              </a:xfrm>
              <a:custGeom>
                <a:avLst/>
                <a:gdLst>
                  <a:gd name="T0" fmla="*/ 93 w 94"/>
                  <a:gd name="T1" fmla="*/ 17 h 52"/>
                  <a:gd name="T2" fmla="*/ 33 w 94"/>
                  <a:gd name="T3" fmla="*/ 11 h 52"/>
                  <a:gd name="T4" fmla="*/ 7 w 94"/>
                  <a:gd name="T5" fmla="*/ 39 h 52"/>
                  <a:gd name="T6" fmla="*/ 93 w 94"/>
                  <a:gd name="T7" fmla="*/ 17 h 52"/>
                </a:gdLst>
                <a:ahLst/>
                <a:cxnLst>
                  <a:cxn ang="0">
                    <a:pos x="T0" y="T1"/>
                  </a:cxn>
                  <a:cxn ang="0">
                    <a:pos x="T2" y="T3"/>
                  </a:cxn>
                  <a:cxn ang="0">
                    <a:pos x="T4" y="T5"/>
                  </a:cxn>
                  <a:cxn ang="0">
                    <a:pos x="T6" y="T7"/>
                  </a:cxn>
                </a:cxnLst>
                <a:rect l="0" t="0" r="r" b="b"/>
                <a:pathLst>
                  <a:path w="94" h="52">
                    <a:moveTo>
                      <a:pt x="93" y="17"/>
                    </a:moveTo>
                    <a:cubicBezTo>
                      <a:pt x="94" y="15"/>
                      <a:pt x="61" y="0"/>
                      <a:pt x="33" y="11"/>
                    </a:cubicBezTo>
                    <a:cubicBezTo>
                      <a:pt x="5" y="22"/>
                      <a:pt x="0" y="26"/>
                      <a:pt x="7" y="39"/>
                    </a:cubicBezTo>
                    <a:cubicBezTo>
                      <a:pt x="14" y="52"/>
                      <a:pt x="76" y="45"/>
                      <a:pt x="93" y="17"/>
                    </a:cubicBezTo>
                    <a:close/>
                  </a:path>
                </a:pathLst>
              </a:custGeom>
              <a:solidFill>
                <a:srgbClr val="B081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1" name="Freeform: Shape 1027"/>
              <p:cNvSpPr/>
              <p:nvPr/>
            </p:nvSpPr>
            <p:spPr bwMode="auto">
              <a:xfrm>
                <a:off x="2456405" y="3265615"/>
                <a:ext cx="308141" cy="567313"/>
              </a:xfrm>
              <a:custGeom>
                <a:avLst/>
                <a:gdLst>
                  <a:gd name="T0" fmla="*/ 265 w 375"/>
                  <a:gd name="T1" fmla="*/ 165 h 689"/>
                  <a:gd name="T2" fmla="*/ 313 w 375"/>
                  <a:gd name="T3" fmla="*/ 55 h 689"/>
                  <a:gd name="T4" fmla="*/ 284 w 375"/>
                  <a:gd name="T5" fmla="*/ 18 h 689"/>
                  <a:gd name="T6" fmla="*/ 221 w 375"/>
                  <a:gd name="T7" fmla="*/ 4 h 689"/>
                  <a:gd name="T8" fmla="*/ 168 w 375"/>
                  <a:gd name="T9" fmla="*/ 30 h 689"/>
                  <a:gd name="T10" fmla="*/ 100 w 375"/>
                  <a:gd name="T11" fmla="*/ 29 h 689"/>
                  <a:gd name="T12" fmla="*/ 171 w 375"/>
                  <a:gd name="T13" fmla="*/ 19 h 689"/>
                  <a:gd name="T14" fmla="*/ 93 w 375"/>
                  <a:gd name="T15" fmla="*/ 48 h 689"/>
                  <a:gd name="T16" fmla="*/ 159 w 375"/>
                  <a:gd name="T17" fmla="*/ 183 h 689"/>
                  <a:gd name="T18" fmla="*/ 18 w 375"/>
                  <a:gd name="T19" fmla="*/ 417 h 689"/>
                  <a:gd name="T20" fmla="*/ 188 w 375"/>
                  <a:gd name="T21" fmla="*/ 679 h 689"/>
                  <a:gd name="T22" fmla="*/ 364 w 375"/>
                  <a:gd name="T23" fmla="*/ 444 h 689"/>
                  <a:gd name="T24" fmla="*/ 265 w 375"/>
                  <a:gd name="T25" fmla="*/ 16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5" h="689">
                    <a:moveTo>
                      <a:pt x="265" y="165"/>
                    </a:moveTo>
                    <a:cubicBezTo>
                      <a:pt x="266" y="160"/>
                      <a:pt x="313" y="55"/>
                      <a:pt x="313" y="55"/>
                    </a:cubicBezTo>
                    <a:cubicBezTo>
                      <a:pt x="313" y="55"/>
                      <a:pt x="326" y="12"/>
                      <a:pt x="284" y="18"/>
                    </a:cubicBezTo>
                    <a:cubicBezTo>
                      <a:pt x="245" y="23"/>
                      <a:pt x="258" y="0"/>
                      <a:pt x="221" y="4"/>
                    </a:cubicBezTo>
                    <a:cubicBezTo>
                      <a:pt x="184" y="9"/>
                      <a:pt x="194" y="19"/>
                      <a:pt x="168" y="30"/>
                    </a:cubicBezTo>
                    <a:cubicBezTo>
                      <a:pt x="142" y="42"/>
                      <a:pt x="71" y="54"/>
                      <a:pt x="100" y="29"/>
                    </a:cubicBezTo>
                    <a:cubicBezTo>
                      <a:pt x="126" y="8"/>
                      <a:pt x="153" y="17"/>
                      <a:pt x="171" y="19"/>
                    </a:cubicBezTo>
                    <a:cubicBezTo>
                      <a:pt x="125" y="1"/>
                      <a:pt x="72" y="21"/>
                      <a:pt x="93" y="48"/>
                    </a:cubicBezTo>
                    <a:cubicBezTo>
                      <a:pt x="115" y="75"/>
                      <a:pt x="164" y="183"/>
                      <a:pt x="159" y="183"/>
                    </a:cubicBezTo>
                    <a:cubicBezTo>
                      <a:pt x="154" y="183"/>
                      <a:pt x="36" y="344"/>
                      <a:pt x="18" y="417"/>
                    </a:cubicBezTo>
                    <a:cubicBezTo>
                      <a:pt x="0" y="489"/>
                      <a:pt x="38" y="669"/>
                      <a:pt x="188" y="679"/>
                    </a:cubicBezTo>
                    <a:cubicBezTo>
                      <a:pt x="337" y="689"/>
                      <a:pt x="352" y="568"/>
                      <a:pt x="364" y="444"/>
                    </a:cubicBezTo>
                    <a:cubicBezTo>
                      <a:pt x="375" y="321"/>
                      <a:pt x="262" y="194"/>
                      <a:pt x="265" y="165"/>
                    </a:cubicBezTo>
                    <a:close/>
                  </a:path>
                </a:pathLst>
              </a:custGeom>
              <a:blipFill>
                <a:blip r:embed="rId1">
                  <a:alphaModFix amt="70000"/>
                </a:blip>
                <a:stretch>
                  <a:fillRect t="-3369" b="-3369"/>
                </a:stretch>
              </a:bli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2" name="Freeform: Shape 1028"/>
              <p:cNvSpPr/>
              <p:nvPr/>
            </p:nvSpPr>
            <p:spPr bwMode="auto">
              <a:xfrm>
                <a:off x="2573451" y="3400576"/>
                <a:ext cx="118240" cy="33442"/>
              </a:xfrm>
              <a:custGeom>
                <a:avLst/>
                <a:gdLst>
                  <a:gd name="T0" fmla="*/ 15 w 143"/>
                  <a:gd name="T1" fmla="*/ 10 h 41"/>
                  <a:gd name="T2" fmla="*/ 122 w 143"/>
                  <a:gd name="T3" fmla="*/ 3 h 41"/>
                  <a:gd name="T4" fmla="*/ 88 w 143"/>
                  <a:gd name="T5" fmla="*/ 37 h 41"/>
                  <a:gd name="T6" fmla="*/ 10 w 143"/>
                  <a:gd name="T7" fmla="*/ 28 h 41"/>
                  <a:gd name="T8" fmla="*/ 15 w 143"/>
                  <a:gd name="T9" fmla="*/ 10 h 41"/>
                </a:gdLst>
                <a:ahLst/>
                <a:cxnLst>
                  <a:cxn ang="0">
                    <a:pos x="T0" y="T1"/>
                  </a:cxn>
                  <a:cxn ang="0">
                    <a:pos x="T2" y="T3"/>
                  </a:cxn>
                  <a:cxn ang="0">
                    <a:pos x="T4" y="T5"/>
                  </a:cxn>
                  <a:cxn ang="0">
                    <a:pos x="T6" y="T7"/>
                  </a:cxn>
                  <a:cxn ang="0">
                    <a:pos x="T8" y="T9"/>
                  </a:cxn>
                </a:cxnLst>
                <a:rect l="0" t="0" r="r" b="b"/>
                <a:pathLst>
                  <a:path w="143" h="41">
                    <a:moveTo>
                      <a:pt x="15" y="10"/>
                    </a:moveTo>
                    <a:cubicBezTo>
                      <a:pt x="15" y="10"/>
                      <a:pt x="29" y="41"/>
                      <a:pt x="122" y="3"/>
                    </a:cubicBezTo>
                    <a:cubicBezTo>
                      <a:pt x="130" y="0"/>
                      <a:pt x="143" y="32"/>
                      <a:pt x="88" y="37"/>
                    </a:cubicBezTo>
                    <a:cubicBezTo>
                      <a:pt x="33" y="41"/>
                      <a:pt x="20" y="35"/>
                      <a:pt x="10" y="28"/>
                    </a:cubicBezTo>
                    <a:cubicBezTo>
                      <a:pt x="0" y="21"/>
                      <a:pt x="15" y="10"/>
                      <a:pt x="15" y="10"/>
                    </a:cubicBezTo>
                    <a:close/>
                  </a:path>
                </a:pathLst>
              </a:custGeom>
              <a:solidFill>
                <a:srgbClr val="503D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3" name="Freeform: Shape 1029"/>
              <p:cNvSpPr/>
              <p:nvPr/>
            </p:nvSpPr>
            <p:spPr bwMode="auto">
              <a:xfrm>
                <a:off x="2550758" y="3545092"/>
                <a:ext cx="114657" cy="182735"/>
              </a:xfrm>
              <a:custGeom>
                <a:avLst/>
                <a:gdLst>
                  <a:gd name="T0" fmla="*/ 139 w 139"/>
                  <a:gd name="T1" fmla="*/ 141 h 222"/>
                  <a:gd name="T2" fmla="*/ 135 w 139"/>
                  <a:gd name="T3" fmla="*/ 161 h 222"/>
                  <a:gd name="T4" fmla="*/ 131 w 139"/>
                  <a:gd name="T5" fmla="*/ 168 h 222"/>
                  <a:gd name="T6" fmla="*/ 116 w 139"/>
                  <a:gd name="T7" fmla="*/ 184 h 222"/>
                  <a:gd name="T8" fmla="*/ 96 w 139"/>
                  <a:gd name="T9" fmla="*/ 194 h 222"/>
                  <a:gd name="T10" fmla="*/ 64 w 139"/>
                  <a:gd name="T11" fmla="*/ 195 h 222"/>
                  <a:gd name="T12" fmla="*/ 43 w 139"/>
                  <a:gd name="T13" fmla="*/ 190 h 222"/>
                  <a:gd name="T14" fmla="*/ 0 w 139"/>
                  <a:gd name="T15" fmla="*/ 166 h 222"/>
                  <a:gd name="T16" fmla="*/ 9 w 139"/>
                  <a:gd name="T17" fmla="*/ 135 h 222"/>
                  <a:gd name="T18" fmla="*/ 12 w 139"/>
                  <a:gd name="T19" fmla="*/ 117 h 222"/>
                  <a:gd name="T20" fmla="*/ 18 w 139"/>
                  <a:gd name="T21" fmla="*/ 116 h 222"/>
                  <a:gd name="T22" fmla="*/ 27 w 139"/>
                  <a:gd name="T23" fmla="*/ 119 h 222"/>
                  <a:gd name="T24" fmla="*/ 37 w 139"/>
                  <a:gd name="T25" fmla="*/ 122 h 222"/>
                  <a:gd name="T26" fmla="*/ 48 w 139"/>
                  <a:gd name="T27" fmla="*/ 124 h 222"/>
                  <a:gd name="T28" fmla="*/ 55 w 139"/>
                  <a:gd name="T29" fmla="*/ 122 h 222"/>
                  <a:gd name="T30" fmla="*/ 58 w 139"/>
                  <a:gd name="T31" fmla="*/ 121 h 222"/>
                  <a:gd name="T32" fmla="*/ 37 w 139"/>
                  <a:gd name="T33" fmla="*/ 95 h 222"/>
                  <a:gd name="T34" fmla="*/ 8 w 139"/>
                  <a:gd name="T35" fmla="*/ 70 h 222"/>
                  <a:gd name="T36" fmla="*/ 3 w 139"/>
                  <a:gd name="T37" fmla="*/ 56 h 222"/>
                  <a:gd name="T38" fmla="*/ 3 w 139"/>
                  <a:gd name="T39" fmla="*/ 54 h 222"/>
                  <a:gd name="T40" fmla="*/ 8 w 139"/>
                  <a:gd name="T41" fmla="*/ 42 h 222"/>
                  <a:gd name="T42" fmla="*/ 37 w 139"/>
                  <a:gd name="T43" fmla="*/ 19 h 222"/>
                  <a:gd name="T44" fmla="*/ 71 w 139"/>
                  <a:gd name="T45" fmla="*/ 17 h 222"/>
                  <a:gd name="T46" fmla="*/ 83 w 139"/>
                  <a:gd name="T47" fmla="*/ 19 h 222"/>
                  <a:gd name="T48" fmla="*/ 114 w 139"/>
                  <a:gd name="T49" fmla="*/ 24 h 222"/>
                  <a:gd name="T50" fmla="*/ 124 w 139"/>
                  <a:gd name="T51" fmla="*/ 27 h 222"/>
                  <a:gd name="T52" fmla="*/ 133 w 139"/>
                  <a:gd name="T53" fmla="*/ 31 h 222"/>
                  <a:gd name="T54" fmla="*/ 139 w 139"/>
                  <a:gd name="T55" fmla="*/ 37 h 222"/>
                  <a:gd name="T56" fmla="*/ 138 w 139"/>
                  <a:gd name="T57" fmla="*/ 53 h 222"/>
                  <a:gd name="T58" fmla="*/ 136 w 139"/>
                  <a:gd name="T59" fmla="*/ 78 h 222"/>
                  <a:gd name="T60" fmla="*/ 134 w 139"/>
                  <a:gd name="T61" fmla="*/ 90 h 222"/>
                  <a:gd name="T62" fmla="*/ 129 w 139"/>
                  <a:gd name="T63" fmla="*/ 92 h 222"/>
                  <a:gd name="T64" fmla="*/ 121 w 139"/>
                  <a:gd name="T65" fmla="*/ 90 h 222"/>
                  <a:gd name="T66" fmla="*/ 114 w 139"/>
                  <a:gd name="T67" fmla="*/ 85 h 222"/>
                  <a:gd name="T68" fmla="*/ 93 w 139"/>
                  <a:gd name="T69" fmla="*/ 77 h 222"/>
                  <a:gd name="T70" fmla="*/ 92 w 139"/>
                  <a:gd name="T71" fmla="*/ 78 h 222"/>
                  <a:gd name="T72" fmla="*/ 122 w 139"/>
                  <a:gd name="T73" fmla="*/ 107 h 222"/>
                  <a:gd name="T74" fmla="*/ 139 w 139"/>
                  <a:gd name="T75" fmla="*/ 141 h 222"/>
                  <a:gd name="T76" fmla="*/ 72 w 139"/>
                  <a:gd name="T77" fmla="*/ 0 h 222"/>
                  <a:gd name="T78" fmla="*/ 101 w 139"/>
                  <a:gd name="T79" fmla="*/ 4 h 222"/>
                  <a:gd name="T80" fmla="*/ 99 w 139"/>
                  <a:gd name="T81" fmla="*/ 23 h 222"/>
                  <a:gd name="T82" fmla="*/ 69 w 139"/>
                  <a:gd name="T83" fmla="*/ 23 h 222"/>
                  <a:gd name="T84" fmla="*/ 72 w 139"/>
                  <a:gd name="T85" fmla="*/ 0 h 222"/>
                  <a:gd name="T86" fmla="*/ 54 w 139"/>
                  <a:gd name="T87" fmla="*/ 186 h 222"/>
                  <a:gd name="T88" fmla="*/ 88 w 139"/>
                  <a:gd name="T89" fmla="*/ 191 h 222"/>
                  <a:gd name="T90" fmla="*/ 84 w 139"/>
                  <a:gd name="T91" fmla="*/ 222 h 222"/>
                  <a:gd name="T92" fmla="*/ 50 w 139"/>
                  <a:gd name="T93" fmla="*/ 217 h 222"/>
                  <a:gd name="T94" fmla="*/ 54 w 139"/>
                  <a:gd name="T95" fmla="*/ 18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9" h="222">
                    <a:moveTo>
                      <a:pt x="139" y="141"/>
                    </a:moveTo>
                    <a:cubicBezTo>
                      <a:pt x="139" y="149"/>
                      <a:pt x="138" y="156"/>
                      <a:pt x="135" y="161"/>
                    </a:cubicBezTo>
                    <a:cubicBezTo>
                      <a:pt x="134" y="163"/>
                      <a:pt x="133" y="165"/>
                      <a:pt x="131" y="168"/>
                    </a:cubicBezTo>
                    <a:cubicBezTo>
                      <a:pt x="129" y="173"/>
                      <a:pt x="124" y="179"/>
                      <a:pt x="116" y="184"/>
                    </a:cubicBezTo>
                    <a:cubicBezTo>
                      <a:pt x="109" y="189"/>
                      <a:pt x="102" y="193"/>
                      <a:pt x="96" y="194"/>
                    </a:cubicBezTo>
                    <a:cubicBezTo>
                      <a:pt x="87" y="196"/>
                      <a:pt x="76" y="197"/>
                      <a:pt x="64" y="195"/>
                    </a:cubicBezTo>
                    <a:cubicBezTo>
                      <a:pt x="57" y="194"/>
                      <a:pt x="50" y="193"/>
                      <a:pt x="43" y="190"/>
                    </a:cubicBezTo>
                    <a:cubicBezTo>
                      <a:pt x="24" y="184"/>
                      <a:pt x="10" y="176"/>
                      <a:pt x="0" y="166"/>
                    </a:cubicBezTo>
                    <a:cubicBezTo>
                      <a:pt x="2" y="157"/>
                      <a:pt x="5" y="147"/>
                      <a:pt x="9" y="135"/>
                    </a:cubicBezTo>
                    <a:cubicBezTo>
                      <a:pt x="10" y="129"/>
                      <a:pt x="12" y="123"/>
                      <a:pt x="12" y="117"/>
                    </a:cubicBezTo>
                    <a:cubicBezTo>
                      <a:pt x="13" y="116"/>
                      <a:pt x="15" y="116"/>
                      <a:pt x="18" y="116"/>
                    </a:cubicBezTo>
                    <a:cubicBezTo>
                      <a:pt x="20" y="116"/>
                      <a:pt x="23" y="117"/>
                      <a:pt x="27" y="119"/>
                    </a:cubicBezTo>
                    <a:cubicBezTo>
                      <a:pt x="32" y="120"/>
                      <a:pt x="35" y="121"/>
                      <a:pt x="37" y="122"/>
                    </a:cubicBezTo>
                    <a:cubicBezTo>
                      <a:pt x="42" y="123"/>
                      <a:pt x="45" y="123"/>
                      <a:pt x="48" y="124"/>
                    </a:cubicBezTo>
                    <a:cubicBezTo>
                      <a:pt x="47" y="124"/>
                      <a:pt x="50" y="123"/>
                      <a:pt x="55" y="122"/>
                    </a:cubicBezTo>
                    <a:cubicBezTo>
                      <a:pt x="56" y="122"/>
                      <a:pt x="57" y="122"/>
                      <a:pt x="58" y="121"/>
                    </a:cubicBezTo>
                    <a:cubicBezTo>
                      <a:pt x="61" y="114"/>
                      <a:pt x="54" y="105"/>
                      <a:pt x="37" y="95"/>
                    </a:cubicBezTo>
                    <a:cubicBezTo>
                      <a:pt x="24" y="87"/>
                      <a:pt x="15" y="79"/>
                      <a:pt x="8" y="70"/>
                    </a:cubicBezTo>
                    <a:cubicBezTo>
                      <a:pt x="6" y="68"/>
                      <a:pt x="4" y="63"/>
                      <a:pt x="3" y="56"/>
                    </a:cubicBezTo>
                    <a:cubicBezTo>
                      <a:pt x="3" y="55"/>
                      <a:pt x="3" y="55"/>
                      <a:pt x="3" y="54"/>
                    </a:cubicBezTo>
                    <a:cubicBezTo>
                      <a:pt x="4" y="52"/>
                      <a:pt x="5" y="48"/>
                      <a:pt x="8" y="42"/>
                    </a:cubicBezTo>
                    <a:cubicBezTo>
                      <a:pt x="14" y="31"/>
                      <a:pt x="24" y="23"/>
                      <a:pt x="37" y="19"/>
                    </a:cubicBezTo>
                    <a:cubicBezTo>
                      <a:pt x="45" y="17"/>
                      <a:pt x="57" y="17"/>
                      <a:pt x="71" y="17"/>
                    </a:cubicBezTo>
                    <a:cubicBezTo>
                      <a:pt x="76" y="18"/>
                      <a:pt x="80" y="18"/>
                      <a:pt x="83" y="19"/>
                    </a:cubicBezTo>
                    <a:cubicBezTo>
                      <a:pt x="95" y="21"/>
                      <a:pt x="105" y="23"/>
                      <a:pt x="114" y="24"/>
                    </a:cubicBezTo>
                    <a:cubicBezTo>
                      <a:pt x="116" y="25"/>
                      <a:pt x="120" y="26"/>
                      <a:pt x="124" y="27"/>
                    </a:cubicBezTo>
                    <a:cubicBezTo>
                      <a:pt x="133" y="31"/>
                      <a:pt x="133" y="31"/>
                      <a:pt x="133" y="31"/>
                    </a:cubicBezTo>
                    <a:cubicBezTo>
                      <a:pt x="135" y="33"/>
                      <a:pt x="137" y="35"/>
                      <a:pt x="139" y="37"/>
                    </a:cubicBezTo>
                    <a:cubicBezTo>
                      <a:pt x="139" y="38"/>
                      <a:pt x="139" y="44"/>
                      <a:pt x="138" y="53"/>
                    </a:cubicBezTo>
                    <a:cubicBezTo>
                      <a:pt x="137" y="69"/>
                      <a:pt x="136" y="78"/>
                      <a:pt x="136" y="78"/>
                    </a:cubicBezTo>
                    <a:cubicBezTo>
                      <a:pt x="136" y="81"/>
                      <a:pt x="136" y="85"/>
                      <a:pt x="134" y="90"/>
                    </a:cubicBezTo>
                    <a:cubicBezTo>
                      <a:pt x="133" y="92"/>
                      <a:pt x="131" y="93"/>
                      <a:pt x="129" y="92"/>
                    </a:cubicBezTo>
                    <a:cubicBezTo>
                      <a:pt x="127" y="92"/>
                      <a:pt x="124" y="91"/>
                      <a:pt x="121" y="90"/>
                    </a:cubicBezTo>
                    <a:cubicBezTo>
                      <a:pt x="119" y="88"/>
                      <a:pt x="116" y="87"/>
                      <a:pt x="114" y="85"/>
                    </a:cubicBezTo>
                    <a:cubicBezTo>
                      <a:pt x="104" y="80"/>
                      <a:pt x="98" y="78"/>
                      <a:pt x="93" y="77"/>
                    </a:cubicBezTo>
                    <a:cubicBezTo>
                      <a:pt x="92" y="78"/>
                      <a:pt x="92" y="78"/>
                      <a:pt x="92" y="78"/>
                    </a:cubicBezTo>
                    <a:cubicBezTo>
                      <a:pt x="98" y="87"/>
                      <a:pt x="108" y="97"/>
                      <a:pt x="122" y="107"/>
                    </a:cubicBezTo>
                    <a:cubicBezTo>
                      <a:pt x="133" y="115"/>
                      <a:pt x="139" y="127"/>
                      <a:pt x="139" y="141"/>
                    </a:cubicBezTo>
                    <a:close/>
                    <a:moveTo>
                      <a:pt x="72" y="0"/>
                    </a:moveTo>
                    <a:cubicBezTo>
                      <a:pt x="101" y="4"/>
                      <a:pt x="101" y="4"/>
                      <a:pt x="101" y="4"/>
                    </a:cubicBezTo>
                    <a:cubicBezTo>
                      <a:pt x="99" y="23"/>
                      <a:pt x="99" y="23"/>
                      <a:pt x="99" y="23"/>
                    </a:cubicBezTo>
                    <a:cubicBezTo>
                      <a:pt x="69" y="23"/>
                      <a:pt x="69" y="23"/>
                      <a:pt x="69" y="23"/>
                    </a:cubicBezTo>
                    <a:lnTo>
                      <a:pt x="72" y="0"/>
                    </a:lnTo>
                    <a:close/>
                    <a:moveTo>
                      <a:pt x="54" y="186"/>
                    </a:moveTo>
                    <a:cubicBezTo>
                      <a:pt x="88" y="191"/>
                      <a:pt x="88" y="191"/>
                      <a:pt x="88" y="191"/>
                    </a:cubicBezTo>
                    <a:cubicBezTo>
                      <a:pt x="84" y="222"/>
                      <a:pt x="84" y="222"/>
                      <a:pt x="84" y="222"/>
                    </a:cubicBezTo>
                    <a:cubicBezTo>
                      <a:pt x="50" y="217"/>
                      <a:pt x="50" y="217"/>
                      <a:pt x="50" y="217"/>
                    </a:cubicBezTo>
                    <a:lnTo>
                      <a:pt x="54" y="186"/>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4" name="Freeform: Shape 1045"/>
              <p:cNvSpPr/>
              <p:nvPr/>
            </p:nvSpPr>
            <p:spPr bwMode="auto">
              <a:xfrm>
                <a:off x="2597338" y="3426852"/>
                <a:ext cx="16721" cy="13138"/>
              </a:xfrm>
              <a:custGeom>
                <a:avLst/>
                <a:gdLst>
                  <a:gd name="T0" fmla="*/ 0 w 20"/>
                  <a:gd name="T1" fmla="*/ 17 h 17"/>
                  <a:gd name="T2" fmla="*/ 14 w 20"/>
                  <a:gd name="T3" fmla="*/ 7 h 17"/>
                  <a:gd name="T4" fmla="*/ 20 w 20"/>
                  <a:gd name="T5" fmla="*/ 0 h 17"/>
                  <a:gd name="T6" fmla="*/ 0 w 20"/>
                  <a:gd name="T7" fmla="*/ 17 h 17"/>
                </a:gdLst>
                <a:ahLst/>
                <a:cxnLst>
                  <a:cxn ang="0">
                    <a:pos x="T0" y="T1"/>
                  </a:cxn>
                  <a:cxn ang="0">
                    <a:pos x="T2" y="T3"/>
                  </a:cxn>
                  <a:cxn ang="0">
                    <a:pos x="T4" y="T5"/>
                  </a:cxn>
                  <a:cxn ang="0">
                    <a:pos x="T6" y="T7"/>
                  </a:cxn>
                </a:cxnLst>
                <a:rect l="0" t="0" r="r" b="b"/>
                <a:pathLst>
                  <a:path w="20" h="17">
                    <a:moveTo>
                      <a:pt x="0" y="17"/>
                    </a:moveTo>
                    <a:cubicBezTo>
                      <a:pt x="0" y="17"/>
                      <a:pt x="7" y="13"/>
                      <a:pt x="14" y="7"/>
                    </a:cubicBezTo>
                    <a:cubicBezTo>
                      <a:pt x="16" y="5"/>
                      <a:pt x="18" y="3"/>
                      <a:pt x="20" y="0"/>
                    </a:cubicBezTo>
                    <a:cubicBezTo>
                      <a:pt x="8" y="10"/>
                      <a:pt x="0" y="17"/>
                      <a:pt x="0" y="17"/>
                    </a:cubicBez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5" name="Freeform: Shape 1046"/>
              <p:cNvSpPr/>
              <p:nvPr/>
            </p:nvSpPr>
            <p:spPr bwMode="auto">
              <a:xfrm>
                <a:off x="2609281" y="3425657"/>
                <a:ext cx="5972" cy="5972"/>
              </a:xfrm>
              <a:custGeom>
                <a:avLst/>
                <a:gdLst>
                  <a:gd name="T0" fmla="*/ 0 w 8"/>
                  <a:gd name="T1" fmla="*/ 8 h 8"/>
                  <a:gd name="T2" fmla="*/ 8 w 8"/>
                  <a:gd name="T3" fmla="*/ 0 h 8"/>
                  <a:gd name="T4" fmla="*/ 6 w 8"/>
                  <a:gd name="T5" fmla="*/ 1 h 8"/>
                  <a:gd name="T6" fmla="*/ 0 w 8"/>
                  <a:gd name="T7" fmla="*/ 8 h 8"/>
                </a:gdLst>
                <a:ahLst/>
                <a:cxnLst>
                  <a:cxn ang="0">
                    <a:pos x="T0" y="T1"/>
                  </a:cxn>
                  <a:cxn ang="0">
                    <a:pos x="T2" y="T3"/>
                  </a:cxn>
                  <a:cxn ang="0">
                    <a:pos x="T4" y="T5"/>
                  </a:cxn>
                  <a:cxn ang="0">
                    <a:pos x="T6" y="T7"/>
                  </a:cxn>
                </a:cxnLst>
                <a:rect l="0" t="0" r="r" b="b"/>
                <a:pathLst>
                  <a:path w="8" h="8">
                    <a:moveTo>
                      <a:pt x="0" y="8"/>
                    </a:moveTo>
                    <a:cubicBezTo>
                      <a:pt x="3" y="6"/>
                      <a:pt x="5" y="3"/>
                      <a:pt x="8" y="0"/>
                    </a:cubicBezTo>
                    <a:cubicBezTo>
                      <a:pt x="7" y="1"/>
                      <a:pt x="7" y="1"/>
                      <a:pt x="6" y="1"/>
                    </a:cubicBezTo>
                    <a:cubicBezTo>
                      <a:pt x="4" y="4"/>
                      <a:pt x="2" y="6"/>
                      <a:pt x="0" y="8"/>
                    </a:cubicBez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6" name="Freeform: Shape 1047"/>
              <p:cNvSpPr/>
              <p:nvPr/>
            </p:nvSpPr>
            <p:spPr bwMode="auto">
              <a:xfrm>
                <a:off x="2614059" y="3420880"/>
                <a:ext cx="5972" cy="5972"/>
              </a:xfrm>
              <a:custGeom>
                <a:avLst/>
                <a:gdLst>
                  <a:gd name="T0" fmla="*/ 0 w 7"/>
                  <a:gd name="T1" fmla="*/ 7 h 7"/>
                  <a:gd name="T2" fmla="*/ 2 w 7"/>
                  <a:gd name="T3" fmla="*/ 6 h 7"/>
                  <a:gd name="T4" fmla="*/ 7 w 7"/>
                  <a:gd name="T5" fmla="*/ 0 h 7"/>
                  <a:gd name="T6" fmla="*/ 0 w 7"/>
                  <a:gd name="T7" fmla="*/ 7 h 7"/>
                </a:gdLst>
                <a:ahLst/>
                <a:cxnLst>
                  <a:cxn ang="0">
                    <a:pos x="T0" y="T1"/>
                  </a:cxn>
                  <a:cxn ang="0">
                    <a:pos x="T2" y="T3"/>
                  </a:cxn>
                  <a:cxn ang="0">
                    <a:pos x="T4" y="T5"/>
                  </a:cxn>
                  <a:cxn ang="0">
                    <a:pos x="T6" y="T7"/>
                  </a:cxn>
                </a:cxnLst>
                <a:rect l="0" t="0" r="r" b="b"/>
                <a:pathLst>
                  <a:path w="7" h="7">
                    <a:moveTo>
                      <a:pt x="0" y="7"/>
                    </a:moveTo>
                    <a:cubicBezTo>
                      <a:pt x="1" y="7"/>
                      <a:pt x="1" y="7"/>
                      <a:pt x="2" y="6"/>
                    </a:cubicBezTo>
                    <a:cubicBezTo>
                      <a:pt x="4" y="4"/>
                      <a:pt x="6" y="2"/>
                      <a:pt x="7" y="0"/>
                    </a:cubicBezTo>
                    <a:cubicBezTo>
                      <a:pt x="5" y="2"/>
                      <a:pt x="3" y="5"/>
                      <a:pt x="0" y="7"/>
                    </a:cubicBez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7" name="Freeform: Shape 1051"/>
              <p:cNvSpPr/>
              <p:nvPr/>
            </p:nvSpPr>
            <p:spPr bwMode="auto">
              <a:xfrm>
                <a:off x="2524483" y="3391021"/>
                <a:ext cx="118240" cy="85993"/>
              </a:xfrm>
              <a:custGeom>
                <a:avLst/>
                <a:gdLst>
                  <a:gd name="T0" fmla="*/ 137 w 143"/>
                  <a:gd name="T1" fmla="*/ 21 h 104"/>
                  <a:gd name="T2" fmla="*/ 89 w 143"/>
                  <a:gd name="T3" fmla="*/ 5 h 104"/>
                  <a:gd name="T4" fmla="*/ 0 w 143"/>
                  <a:gd name="T5" fmla="*/ 84 h 104"/>
                  <a:gd name="T6" fmla="*/ 6 w 143"/>
                  <a:gd name="T7" fmla="*/ 104 h 104"/>
                  <a:gd name="T8" fmla="*/ 137 w 143"/>
                  <a:gd name="T9" fmla="*/ 21 h 104"/>
                </a:gdLst>
                <a:ahLst/>
                <a:cxnLst>
                  <a:cxn ang="0">
                    <a:pos x="T0" y="T1"/>
                  </a:cxn>
                  <a:cxn ang="0">
                    <a:pos x="T2" y="T3"/>
                  </a:cxn>
                  <a:cxn ang="0">
                    <a:pos x="T4" y="T5"/>
                  </a:cxn>
                  <a:cxn ang="0">
                    <a:pos x="T6" y="T7"/>
                  </a:cxn>
                  <a:cxn ang="0">
                    <a:pos x="T8" y="T9"/>
                  </a:cxn>
                </a:cxnLst>
                <a:rect l="0" t="0" r="r" b="b"/>
                <a:pathLst>
                  <a:path w="143" h="104">
                    <a:moveTo>
                      <a:pt x="137" y="21"/>
                    </a:moveTo>
                    <a:cubicBezTo>
                      <a:pt x="143" y="0"/>
                      <a:pt x="113" y="1"/>
                      <a:pt x="89" y="5"/>
                    </a:cubicBezTo>
                    <a:cubicBezTo>
                      <a:pt x="53" y="10"/>
                      <a:pt x="19" y="55"/>
                      <a:pt x="0" y="84"/>
                    </a:cubicBezTo>
                    <a:cubicBezTo>
                      <a:pt x="2" y="87"/>
                      <a:pt x="6" y="104"/>
                      <a:pt x="6" y="104"/>
                    </a:cubicBezTo>
                    <a:cubicBezTo>
                      <a:pt x="54" y="85"/>
                      <a:pt x="131" y="40"/>
                      <a:pt x="137" y="21"/>
                    </a:cubicBez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8" name="Freeform: Shape 1052"/>
              <p:cNvSpPr/>
              <p:nvPr/>
            </p:nvSpPr>
            <p:spPr bwMode="auto">
              <a:xfrm>
                <a:off x="1804293" y="3994165"/>
                <a:ext cx="140933" cy="218565"/>
              </a:xfrm>
              <a:custGeom>
                <a:avLst/>
                <a:gdLst>
                  <a:gd name="T0" fmla="*/ 85 w 172"/>
                  <a:gd name="T1" fmla="*/ 0 h 266"/>
                  <a:gd name="T2" fmla="*/ 0 w 172"/>
                  <a:gd name="T3" fmla="*/ 59 h 266"/>
                  <a:gd name="T4" fmla="*/ 31 w 172"/>
                  <a:gd name="T5" fmla="*/ 109 h 266"/>
                  <a:gd name="T6" fmla="*/ 62 w 172"/>
                  <a:gd name="T7" fmla="*/ 104 h 266"/>
                  <a:gd name="T8" fmla="*/ 69 w 172"/>
                  <a:gd name="T9" fmla="*/ 179 h 266"/>
                  <a:gd name="T10" fmla="*/ 132 w 172"/>
                  <a:gd name="T11" fmla="*/ 253 h 266"/>
                  <a:gd name="T12" fmla="*/ 151 w 172"/>
                  <a:gd name="T13" fmla="*/ 197 h 266"/>
                  <a:gd name="T14" fmla="*/ 146 w 172"/>
                  <a:gd name="T15" fmla="*/ 116 h 266"/>
                  <a:gd name="T16" fmla="*/ 172 w 172"/>
                  <a:gd name="T17" fmla="*/ 81 h 266"/>
                  <a:gd name="T18" fmla="*/ 85 w 172"/>
                  <a:gd name="T1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66">
                    <a:moveTo>
                      <a:pt x="85" y="0"/>
                    </a:moveTo>
                    <a:cubicBezTo>
                      <a:pt x="0" y="59"/>
                      <a:pt x="0" y="59"/>
                      <a:pt x="0" y="59"/>
                    </a:cubicBezTo>
                    <a:cubicBezTo>
                      <a:pt x="31" y="109"/>
                      <a:pt x="31" y="109"/>
                      <a:pt x="31" y="109"/>
                    </a:cubicBezTo>
                    <a:cubicBezTo>
                      <a:pt x="31" y="109"/>
                      <a:pt x="59" y="95"/>
                      <a:pt x="62" y="104"/>
                    </a:cubicBezTo>
                    <a:cubicBezTo>
                      <a:pt x="64" y="113"/>
                      <a:pt x="63" y="157"/>
                      <a:pt x="69" y="179"/>
                    </a:cubicBezTo>
                    <a:cubicBezTo>
                      <a:pt x="74" y="200"/>
                      <a:pt x="105" y="240"/>
                      <a:pt x="132" y="253"/>
                    </a:cubicBezTo>
                    <a:cubicBezTo>
                      <a:pt x="159" y="266"/>
                      <a:pt x="160" y="222"/>
                      <a:pt x="151" y="197"/>
                    </a:cubicBezTo>
                    <a:cubicBezTo>
                      <a:pt x="145" y="181"/>
                      <a:pt x="139" y="124"/>
                      <a:pt x="146" y="116"/>
                    </a:cubicBezTo>
                    <a:cubicBezTo>
                      <a:pt x="152" y="108"/>
                      <a:pt x="172" y="81"/>
                      <a:pt x="172" y="81"/>
                    </a:cubicBezTo>
                    <a:lnTo>
                      <a:pt x="85"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49" name="Freeform: Shape 1053"/>
              <p:cNvSpPr/>
              <p:nvPr/>
            </p:nvSpPr>
            <p:spPr bwMode="auto">
              <a:xfrm>
                <a:off x="1787573" y="3571367"/>
                <a:ext cx="427575" cy="513568"/>
              </a:xfrm>
              <a:custGeom>
                <a:avLst/>
                <a:gdLst>
                  <a:gd name="T0" fmla="*/ 494 w 519"/>
                  <a:gd name="T1" fmla="*/ 279 h 625"/>
                  <a:gd name="T2" fmla="*/ 290 w 519"/>
                  <a:gd name="T3" fmla="*/ 90 h 625"/>
                  <a:gd name="T4" fmla="*/ 96 w 519"/>
                  <a:gd name="T5" fmla="*/ 0 h 625"/>
                  <a:gd name="T6" fmla="*/ 30 w 519"/>
                  <a:gd name="T7" fmla="*/ 49 h 625"/>
                  <a:gd name="T8" fmla="*/ 1 w 519"/>
                  <a:gd name="T9" fmla="*/ 110 h 625"/>
                  <a:gd name="T10" fmla="*/ 33 w 519"/>
                  <a:gd name="T11" fmla="*/ 169 h 625"/>
                  <a:gd name="T12" fmla="*/ 297 w 519"/>
                  <a:gd name="T13" fmla="*/ 351 h 625"/>
                  <a:gd name="T14" fmla="*/ 97 w 519"/>
                  <a:gd name="T15" fmla="*/ 508 h 625"/>
                  <a:gd name="T16" fmla="*/ 181 w 519"/>
                  <a:gd name="T17" fmla="*/ 625 h 625"/>
                  <a:gd name="T18" fmla="*/ 488 w 519"/>
                  <a:gd name="T19" fmla="*/ 393 h 625"/>
                  <a:gd name="T20" fmla="*/ 518 w 519"/>
                  <a:gd name="T21" fmla="*/ 338 h 625"/>
                  <a:gd name="T22" fmla="*/ 494 w 519"/>
                  <a:gd name="T23" fmla="*/ 279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625">
                    <a:moveTo>
                      <a:pt x="494" y="279"/>
                    </a:moveTo>
                    <a:cubicBezTo>
                      <a:pt x="290" y="90"/>
                      <a:pt x="290" y="90"/>
                      <a:pt x="290" y="90"/>
                    </a:cubicBezTo>
                    <a:cubicBezTo>
                      <a:pt x="290" y="90"/>
                      <a:pt x="189" y="48"/>
                      <a:pt x="96" y="0"/>
                    </a:cubicBezTo>
                    <a:cubicBezTo>
                      <a:pt x="30" y="49"/>
                      <a:pt x="30" y="49"/>
                      <a:pt x="30" y="49"/>
                    </a:cubicBezTo>
                    <a:cubicBezTo>
                      <a:pt x="11" y="64"/>
                      <a:pt x="0" y="86"/>
                      <a:pt x="1" y="110"/>
                    </a:cubicBezTo>
                    <a:cubicBezTo>
                      <a:pt x="1" y="134"/>
                      <a:pt x="13" y="156"/>
                      <a:pt x="33" y="169"/>
                    </a:cubicBezTo>
                    <a:cubicBezTo>
                      <a:pt x="297" y="351"/>
                      <a:pt x="297" y="351"/>
                      <a:pt x="297" y="351"/>
                    </a:cubicBezTo>
                    <a:cubicBezTo>
                      <a:pt x="97" y="508"/>
                      <a:pt x="97" y="508"/>
                      <a:pt x="97" y="508"/>
                    </a:cubicBezTo>
                    <a:cubicBezTo>
                      <a:pt x="140" y="560"/>
                      <a:pt x="153" y="585"/>
                      <a:pt x="181" y="625"/>
                    </a:cubicBezTo>
                    <a:cubicBezTo>
                      <a:pt x="186" y="623"/>
                      <a:pt x="488" y="393"/>
                      <a:pt x="488" y="393"/>
                    </a:cubicBezTo>
                    <a:cubicBezTo>
                      <a:pt x="506" y="380"/>
                      <a:pt x="517" y="360"/>
                      <a:pt x="518" y="338"/>
                    </a:cubicBezTo>
                    <a:cubicBezTo>
                      <a:pt x="519" y="316"/>
                      <a:pt x="510" y="294"/>
                      <a:pt x="494" y="279"/>
                    </a:cubicBezTo>
                    <a:close/>
                  </a:path>
                </a:pathLst>
              </a:custGeom>
              <a:solidFill>
                <a:srgbClr val="5845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0" name="Freeform: Shape 1054"/>
              <p:cNvSpPr/>
              <p:nvPr/>
            </p:nvSpPr>
            <p:spPr bwMode="auto">
              <a:xfrm>
                <a:off x="1739799" y="3517622"/>
                <a:ext cx="275893" cy="279477"/>
              </a:xfrm>
              <a:custGeom>
                <a:avLst/>
                <a:gdLst>
                  <a:gd name="T0" fmla="*/ 335 w 335"/>
                  <a:gd name="T1" fmla="*/ 159 h 339"/>
                  <a:gd name="T2" fmla="*/ 237 w 335"/>
                  <a:gd name="T3" fmla="*/ 335 h 339"/>
                  <a:gd name="T4" fmla="*/ 31 w 335"/>
                  <a:gd name="T5" fmla="*/ 193 h 339"/>
                  <a:gd name="T6" fmla="*/ 102 w 335"/>
                  <a:gd name="T7" fmla="*/ 0 h 339"/>
                  <a:gd name="T8" fmla="*/ 335 w 335"/>
                  <a:gd name="T9" fmla="*/ 159 h 339"/>
                </a:gdLst>
                <a:ahLst/>
                <a:cxnLst>
                  <a:cxn ang="0">
                    <a:pos x="T0" y="T1"/>
                  </a:cxn>
                  <a:cxn ang="0">
                    <a:pos x="T2" y="T3"/>
                  </a:cxn>
                  <a:cxn ang="0">
                    <a:pos x="T4" y="T5"/>
                  </a:cxn>
                  <a:cxn ang="0">
                    <a:pos x="T6" y="T7"/>
                  </a:cxn>
                  <a:cxn ang="0">
                    <a:pos x="T8" y="T9"/>
                  </a:cxn>
                </a:cxnLst>
                <a:rect l="0" t="0" r="r" b="b"/>
                <a:pathLst>
                  <a:path w="335" h="339">
                    <a:moveTo>
                      <a:pt x="335" y="159"/>
                    </a:moveTo>
                    <a:cubicBezTo>
                      <a:pt x="335" y="159"/>
                      <a:pt x="308" y="339"/>
                      <a:pt x="237" y="335"/>
                    </a:cubicBezTo>
                    <a:cubicBezTo>
                      <a:pt x="177" y="300"/>
                      <a:pt x="62" y="257"/>
                      <a:pt x="31" y="193"/>
                    </a:cubicBezTo>
                    <a:cubicBezTo>
                      <a:pt x="0" y="129"/>
                      <a:pt x="102" y="0"/>
                      <a:pt x="102" y="0"/>
                    </a:cubicBezTo>
                    <a:lnTo>
                      <a:pt x="335" y="159"/>
                    </a:lnTo>
                    <a:close/>
                  </a:path>
                </a:pathLst>
              </a:custGeom>
              <a:solidFill>
                <a:srgbClr val="5845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1" name="Freeform: Shape 1055"/>
              <p:cNvSpPr/>
              <p:nvPr/>
            </p:nvSpPr>
            <p:spPr bwMode="auto">
              <a:xfrm>
                <a:off x="1804293" y="3178428"/>
                <a:ext cx="429964" cy="466989"/>
              </a:xfrm>
              <a:custGeom>
                <a:avLst/>
                <a:gdLst>
                  <a:gd name="T0" fmla="*/ 423 w 523"/>
                  <a:gd name="T1" fmla="*/ 23 h 567"/>
                  <a:gd name="T2" fmla="*/ 294 w 523"/>
                  <a:gd name="T3" fmla="*/ 38 h 567"/>
                  <a:gd name="T4" fmla="*/ 0 w 523"/>
                  <a:gd name="T5" fmla="*/ 446 h 567"/>
                  <a:gd name="T6" fmla="*/ 270 w 523"/>
                  <a:gd name="T7" fmla="*/ 567 h 567"/>
                  <a:gd name="T8" fmla="*/ 523 w 523"/>
                  <a:gd name="T9" fmla="*/ 101 h 567"/>
                  <a:gd name="T10" fmla="*/ 423 w 523"/>
                  <a:gd name="T11" fmla="*/ 23 h 567"/>
                </a:gdLst>
                <a:ahLst/>
                <a:cxnLst>
                  <a:cxn ang="0">
                    <a:pos x="T0" y="T1"/>
                  </a:cxn>
                  <a:cxn ang="0">
                    <a:pos x="T2" y="T3"/>
                  </a:cxn>
                  <a:cxn ang="0">
                    <a:pos x="T4" y="T5"/>
                  </a:cxn>
                  <a:cxn ang="0">
                    <a:pos x="T6" y="T7"/>
                  </a:cxn>
                  <a:cxn ang="0">
                    <a:pos x="T8" y="T9"/>
                  </a:cxn>
                  <a:cxn ang="0">
                    <a:pos x="T10" y="T11"/>
                  </a:cxn>
                </a:cxnLst>
                <a:rect l="0" t="0" r="r" b="b"/>
                <a:pathLst>
                  <a:path w="523" h="567">
                    <a:moveTo>
                      <a:pt x="423" y="23"/>
                    </a:moveTo>
                    <a:cubicBezTo>
                      <a:pt x="423" y="23"/>
                      <a:pt x="340" y="0"/>
                      <a:pt x="294" y="38"/>
                    </a:cubicBezTo>
                    <a:cubicBezTo>
                      <a:pt x="214" y="104"/>
                      <a:pt x="16" y="420"/>
                      <a:pt x="0" y="446"/>
                    </a:cubicBezTo>
                    <a:cubicBezTo>
                      <a:pt x="83" y="474"/>
                      <a:pt x="83" y="486"/>
                      <a:pt x="270" y="567"/>
                    </a:cubicBezTo>
                    <a:cubicBezTo>
                      <a:pt x="459" y="353"/>
                      <a:pt x="523" y="101"/>
                      <a:pt x="523" y="101"/>
                    </a:cubicBezTo>
                    <a:lnTo>
                      <a:pt x="423" y="23"/>
                    </a:lnTo>
                    <a:close/>
                  </a:path>
                </a:pathLst>
              </a:custGeom>
              <a:solidFill>
                <a:schemeClr val="bg1">
                  <a:lumMod val="85000"/>
                </a:schemeClr>
              </a:solidFill>
              <a:ln>
                <a:noFill/>
              </a:ln>
            </p:spPr>
            <p:txBody>
              <a:bodyPr anchor="ctr"/>
              <a:lstStyle/>
              <a:p>
                <a:pPr algn="ctr"/>
                <a:endParaRPr sz="2400"/>
              </a:p>
            </p:txBody>
          </p:sp>
          <p:sp>
            <p:nvSpPr>
              <p:cNvPr id="52" name="Freeform: Shape 1056"/>
              <p:cNvSpPr/>
              <p:nvPr/>
            </p:nvSpPr>
            <p:spPr bwMode="auto">
              <a:xfrm>
                <a:off x="2151847" y="2872676"/>
                <a:ext cx="347554" cy="419215"/>
              </a:xfrm>
              <a:custGeom>
                <a:avLst/>
                <a:gdLst>
                  <a:gd name="T0" fmla="*/ 409 w 422"/>
                  <a:gd name="T1" fmla="*/ 121 h 509"/>
                  <a:gd name="T2" fmla="*/ 261 w 422"/>
                  <a:gd name="T3" fmla="*/ 422 h 509"/>
                  <a:gd name="T4" fmla="*/ 2 w 422"/>
                  <a:gd name="T5" fmla="*/ 250 h 509"/>
                  <a:gd name="T6" fmla="*/ 130 w 422"/>
                  <a:gd name="T7" fmla="*/ 26 h 509"/>
                  <a:gd name="T8" fmla="*/ 291 w 422"/>
                  <a:gd name="T9" fmla="*/ 26 h 509"/>
                  <a:gd name="T10" fmla="*/ 409 w 422"/>
                  <a:gd name="T11" fmla="*/ 121 h 509"/>
                </a:gdLst>
                <a:ahLst/>
                <a:cxnLst>
                  <a:cxn ang="0">
                    <a:pos x="T0" y="T1"/>
                  </a:cxn>
                  <a:cxn ang="0">
                    <a:pos x="T2" y="T3"/>
                  </a:cxn>
                  <a:cxn ang="0">
                    <a:pos x="T4" y="T5"/>
                  </a:cxn>
                  <a:cxn ang="0">
                    <a:pos x="T6" y="T7"/>
                  </a:cxn>
                  <a:cxn ang="0">
                    <a:pos x="T8" y="T9"/>
                  </a:cxn>
                  <a:cxn ang="0">
                    <a:pos x="T10" y="T11"/>
                  </a:cxn>
                </a:cxnLst>
                <a:rect l="0" t="0" r="r" b="b"/>
                <a:pathLst>
                  <a:path w="422" h="509">
                    <a:moveTo>
                      <a:pt x="409" y="121"/>
                    </a:moveTo>
                    <a:cubicBezTo>
                      <a:pt x="397" y="170"/>
                      <a:pt x="377" y="334"/>
                      <a:pt x="261" y="422"/>
                    </a:cubicBezTo>
                    <a:cubicBezTo>
                      <a:pt x="145" y="509"/>
                      <a:pt x="4" y="360"/>
                      <a:pt x="2" y="250"/>
                    </a:cubicBezTo>
                    <a:cubicBezTo>
                      <a:pt x="0" y="140"/>
                      <a:pt x="66" y="45"/>
                      <a:pt x="130" y="26"/>
                    </a:cubicBezTo>
                    <a:cubicBezTo>
                      <a:pt x="194" y="6"/>
                      <a:pt x="202" y="0"/>
                      <a:pt x="291" y="26"/>
                    </a:cubicBezTo>
                    <a:cubicBezTo>
                      <a:pt x="380" y="53"/>
                      <a:pt x="422" y="71"/>
                      <a:pt x="409" y="121"/>
                    </a:cubicBez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3" name="Freeform: Shape 1057"/>
              <p:cNvSpPr/>
              <p:nvPr/>
            </p:nvSpPr>
            <p:spPr bwMode="auto">
              <a:xfrm>
                <a:off x="2121989" y="2784295"/>
                <a:ext cx="440713" cy="304558"/>
              </a:xfrm>
              <a:custGeom>
                <a:avLst/>
                <a:gdLst>
                  <a:gd name="T0" fmla="*/ 422 w 535"/>
                  <a:gd name="T1" fmla="*/ 232 h 370"/>
                  <a:gd name="T2" fmla="*/ 499 w 535"/>
                  <a:gd name="T3" fmla="*/ 86 h 370"/>
                  <a:gd name="T4" fmla="*/ 370 w 535"/>
                  <a:gd name="T5" fmla="*/ 73 h 370"/>
                  <a:gd name="T6" fmla="*/ 238 w 535"/>
                  <a:gd name="T7" fmla="*/ 8 h 370"/>
                  <a:gd name="T8" fmla="*/ 15 w 535"/>
                  <a:gd name="T9" fmla="*/ 233 h 370"/>
                  <a:gd name="T10" fmla="*/ 48 w 535"/>
                  <a:gd name="T11" fmla="*/ 366 h 370"/>
                  <a:gd name="T12" fmla="*/ 110 w 535"/>
                  <a:gd name="T13" fmla="*/ 314 h 370"/>
                  <a:gd name="T14" fmla="*/ 163 w 535"/>
                  <a:gd name="T15" fmla="*/ 215 h 370"/>
                  <a:gd name="T16" fmla="*/ 158 w 535"/>
                  <a:gd name="T17" fmla="*/ 315 h 370"/>
                  <a:gd name="T18" fmla="*/ 202 w 535"/>
                  <a:gd name="T19" fmla="*/ 321 h 370"/>
                  <a:gd name="T20" fmla="*/ 226 w 535"/>
                  <a:gd name="T21" fmla="*/ 169 h 370"/>
                  <a:gd name="T22" fmla="*/ 422 w 535"/>
                  <a:gd name="T23" fmla="*/ 23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70">
                    <a:moveTo>
                      <a:pt x="422" y="232"/>
                    </a:moveTo>
                    <a:cubicBezTo>
                      <a:pt x="519" y="305"/>
                      <a:pt x="535" y="98"/>
                      <a:pt x="499" y="86"/>
                    </a:cubicBezTo>
                    <a:cubicBezTo>
                      <a:pt x="463" y="75"/>
                      <a:pt x="442" y="117"/>
                      <a:pt x="370" y="73"/>
                    </a:cubicBezTo>
                    <a:cubicBezTo>
                      <a:pt x="322" y="44"/>
                      <a:pt x="301" y="13"/>
                      <a:pt x="238" y="8"/>
                    </a:cubicBezTo>
                    <a:cubicBezTo>
                      <a:pt x="132" y="0"/>
                      <a:pt x="29" y="151"/>
                      <a:pt x="15" y="233"/>
                    </a:cubicBezTo>
                    <a:cubicBezTo>
                      <a:pt x="0" y="316"/>
                      <a:pt x="28" y="370"/>
                      <a:pt x="48" y="366"/>
                    </a:cubicBezTo>
                    <a:cubicBezTo>
                      <a:pt x="69" y="362"/>
                      <a:pt x="101" y="346"/>
                      <a:pt x="110" y="314"/>
                    </a:cubicBezTo>
                    <a:cubicBezTo>
                      <a:pt x="119" y="282"/>
                      <a:pt x="122" y="200"/>
                      <a:pt x="163" y="215"/>
                    </a:cubicBezTo>
                    <a:cubicBezTo>
                      <a:pt x="203" y="229"/>
                      <a:pt x="158" y="315"/>
                      <a:pt x="158" y="315"/>
                    </a:cubicBezTo>
                    <a:cubicBezTo>
                      <a:pt x="158" y="315"/>
                      <a:pt x="192" y="335"/>
                      <a:pt x="202" y="321"/>
                    </a:cubicBezTo>
                    <a:cubicBezTo>
                      <a:pt x="211" y="307"/>
                      <a:pt x="186" y="201"/>
                      <a:pt x="226" y="169"/>
                    </a:cubicBezTo>
                    <a:cubicBezTo>
                      <a:pt x="265" y="138"/>
                      <a:pt x="324" y="160"/>
                      <a:pt x="422" y="232"/>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4" name="Freeform: Shape 1058"/>
              <p:cNvSpPr/>
              <p:nvPr/>
            </p:nvSpPr>
            <p:spPr bwMode="auto">
              <a:xfrm>
                <a:off x="1455545" y="3357580"/>
                <a:ext cx="156459" cy="169597"/>
              </a:xfrm>
              <a:custGeom>
                <a:avLst/>
                <a:gdLst>
                  <a:gd name="T0" fmla="*/ 142 w 190"/>
                  <a:gd name="T1" fmla="*/ 0 h 207"/>
                  <a:gd name="T2" fmla="*/ 33 w 190"/>
                  <a:gd name="T3" fmla="*/ 100 h 207"/>
                  <a:gd name="T4" fmla="*/ 39 w 190"/>
                  <a:gd name="T5" fmla="*/ 176 h 207"/>
                  <a:gd name="T6" fmla="*/ 116 w 190"/>
                  <a:gd name="T7" fmla="*/ 158 h 207"/>
                  <a:gd name="T8" fmla="*/ 137 w 190"/>
                  <a:gd name="T9" fmla="*/ 196 h 207"/>
                  <a:gd name="T10" fmla="*/ 190 w 190"/>
                  <a:gd name="T11" fmla="*/ 86 h 207"/>
                  <a:gd name="T12" fmla="*/ 142 w 190"/>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190" h="207">
                    <a:moveTo>
                      <a:pt x="142" y="0"/>
                    </a:moveTo>
                    <a:cubicBezTo>
                      <a:pt x="142" y="0"/>
                      <a:pt x="71" y="33"/>
                      <a:pt x="33" y="100"/>
                    </a:cubicBezTo>
                    <a:cubicBezTo>
                      <a:pt x="0" y="159"/>
                      <a:pt x="18" y="169"/>
                      <a:pt x="39" y="176"/>
                    </a:cubicBezTo>
                    <a:cubicBezTo>
                      <a:pt x="96" y="195"/>
                      <a:pt x="116" y="158"/>
                      <a:pt x="116" y="158"/>
                    </a:cubicBezTo>
                    <a:cubicBezTo>
                      <a:pt x="116" y="158"/>
                      <a:pt x="96" y="207"/>
                      <a:pt x="137" y="196"/>
                    </a:cubicBezTo>
                    <a:cubicBezTo>
                      <a:pt x="178" y="186"/>
                      <a:pt x="190" y="86"/>
                      <a:pt x="190" y="86"/>
                    </a:cubicBezTo>
                    <a:lnTo>
                      <a:pt x="142" y="0"/>
                    </a:ln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5" name="Freeform: Shape 1059"/>
              <p:cNvSpPr/>
              <p:nvPr/>
            </p:nvSpPr>
            <p:spPr bwMode="auto">
              <a:xfrm>
                <a:off x="1555870" y="3190372"/>
                <a:ext cx="598366" cy="262756"/>
              </a:xfrm>
              <a:custGeom>
                <a:avLst/>
                <a:gdLst>
                  <a:gd name="T0" fmla="*/ 677 w 726"/>
                  <a:gd name="T1" fmla="*/ 4 h 319"/>
                  <a:gd name="T2" fmla="*/ 325 w 726"/>
                  <a:gd name="T3" fmla="*/ 1 h 319"/>
                  <a:gd name="T4" fmla="*/ 281 w 726"/>
                  <a:gd name="T5" fmla="*/ 13 h 319"/>
                  <a:gd name="T6" fmla="*/ 0 w 726"/>
                  <a:gd name="T7" fmla="*/ 196 h 319"/>
                  <a:gd name="T8" fmla="*/ 81 w 726"/>
                  <a:gd name="T9" fmla="*/ 319 h 319"/>
                  <a:gd name="T10" fmla="*/ 341 w 726"/>
                  <a:gd name="T11" fmla="*/ 150 h 319"/>
                  <a:gd name="T12" fmla="*/ 625 w 726"/>
                  <a:gd name="T13" fmla="*/ 165 h 319"/>
                  <a:gd name="T14" fmla="*/ 724 w 726"/>
                  <a:gd name="T15" fmla="*/ 97 h 319"/>
                  <a:gd name="T16" fmla="*/ 677 w 726"/>
                  <a:gd name="T17" fmla="*/ 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319">
                    <a:moveTo>
                      <a:pt x="677" y="4"/>
                    </a:moveTo>
                    <a:cubicBezTo>
                      <a:pt x="325" y="1"/>
                      <a:pt x="325" y="1"/>
                      <a:pt x="325" y="1"/>
                    </a:cubicBezTo>
                    <a:cubicBezTo>
                      <a:pt x="309" y="0"/>
                      <a:pt x="294" y="5"/>
                      <a:pt x="281" y="13"/>
                    </a:cubicBezTo>
                    <a:cubicBezTo>
                      <a:pt x="0" y="196"/>
                      <a:pt x="0" y="196"/>
                      <a:pt x="0" y="196"/>
                    </a:cubicBezTo>
                    <a:cubicBezTo>
                      <a:pt x="26" y="239"/>
                      <a:pt x="50" y="281"/>
                      <a:pt x="81" y="319"/>
                    </a:cubicBezTo>
                    <a:cubicBezTo>
                      <a:pt x="341" y="150"/>
                      <a:pt x="341" y="150"/>
                      <a:pt x="341" y="150"/>
                    </a:cubicBezTo>
                    <a:cubicBezTo>
                      <a:pt x="625" y="165"/>
                      <a:pt x="625" y="165"/>
                      <a:pt x="625" y="165"/>
                    </a:cubicBezTo>
                    <a:cubicBezTo>
                      <a:pt x="666" y="167"/>
                      <a:pt x="722" y="138"/>
                      <a:pt x="724" y="97"/>
                    </a:cubicBezTo>
                    <a:cubicBezTo>
                      <a:pt x="726" y="56"/>
                      <a:pt x="717" y="6"/>
                      <a:pt x="677" y="4"/>
                    </a:cubicBezTo>
                    <a:close/>
                  </a:path>
                </a:pathLst>
              </a:custGeom>
              <a:solidFill>
                <a:schemeClr val="bg1">
                  <a:lumMod val="95000"/>
                </a:schemeClr>
              </a:solidFill>
              <a:ln>
                <a:noFill/>
              </a:ln>
            </p:spPr>
            <p:txBody>
              <a:bodyPr anchor="ctr"/>
              <a:lstStyle/>
              <a:p>
                <a:pPr algn="ctr"/>
                <a:endParaRPr sz="2400"/>
              </a:p>
            </p:txBody>
          </p:sp>
          <p:sp>
            <p:nvSpPr>
              <p:cNvPr id="56" name="Freeform: Shape 1060"/>
              <p:cNvSpPr/>
              <p:nvPr/>
            </p:nvSpPr>
            <p:spPr bwMode="auto">
              <a:xfrm>
                <a:off x="1437630" y="3283530"/>
                <a:ext cx="89576" cy="45385"/>
              </a:xfrm>
              <a:custGeom>
                <a:avLst/>
                <a:gdLst>
                  <a:gd name="T0" fmla="*/ 106 w 108"/>
                  <a:gd name="T1" fmla="*/ 29 h 54"/>
                  <a:gd name="T2" fmla="*/ 41 w 108"/>
                  <a:gd name="T3" fmla="*/ 4 h 54"/>
                  <a:gd name="T4" fmla="*/ 4 w 108"/>
                  <a:gd name="T5" fmla="*/ 27 h 54"/>
                  <a:gd name="T6" fmla="*/ 106 w 108"/>
                  <a:gd name="T7" fmla="*/ 29 h 54"/>
                </a:gdLst>
                <a:ahLst/>
                <a:cxnLst>
                  <a:cxn ang="0">
                    <a:pos x="T0" y="T1"/>
                  </a:cxn>
                  <a:cxn ang="0">
                    <a:pos x="T2" y="T3"/>
                  </a:cxn>
                  <a:cxn ang="0">
                    <a:pos x="T4" y="T5"/>
                  </a:cxn>
                  <a:cxn ang="0">
                    <a:pos x="T6" y="T7"/>
                  </a:cxn>
                </a:cxnLst>
                <a:rect l="0" t="0" r="r" b="b"/>
                <a:pathLst>
                  <a:path w="108" h="54">
                    <a:moveTo>
                      <a:pt x="106" y="29"/>
                    </a:moveTo>
                    <a:cubicBezTo>
                      <a:pt x="108" y="27"/>
                      <a:pt x="76" y="0"/>
                      <a:pt x="41" y="4"/>
                    </a:cubicBezTo>
                    <a:cubicBezTo>
                      <a:pt x="7" y="8"/>
                      <a:pt x="0" y="10"/>
                      <a:pt x="4" y="27"/>
                    </a:cubicBezTo>
                    <a:cubicBezTo>
                      <a:pt x="8" y="43"/>
                      <a:pt x="79" y="54"/>
                      <a:pt x="106" y="29"/>
                    </a:cubicBezTo>
                    <a:close/>
                  </a:path>
                </a:pathLst>
              </a:custGeom>
              <a:solidFill>
                <a:srgbClr val="B8890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7" name="Freeform: Shape 1061"/>
              <p:cNvSpPr/>
              <p:nvPr/>
            </p:nvSpPr>
            <p:spPr bwMode="auto">
              <a:xfrm>
                <a:off x="1214288" y="3272781"/>
                <a:ext cx="445490" cy="695108"/>
              </a:xfrm>
              <a:custGeom>
                <a:avLst/>
                <a:gdLst>
                  <a:gd name="T0" fmla="*/ 430 w 542"/>
                  <a:gd name="T1" fmla="*/ 223 h 845"/>
                  <a:gd name="T2" fmla="*/ 514 w 542"/>
                  <a:gd name="T3" fmla="*/ 115 h 845"/>
                  <a:gd name="T4" fmla="*/ 494 w 542"/>
                  <a:gd name="T5" fmla="*/ 66 h 845"/>
                  <a:gd name="T6" fmla="*/ 428 w 542"/>
                  <a:gd name="T7" fmla="*/ 32 h 845"/>
                  <a:gd name="T8" fmla="*/ 362 w 542"/>
                  <a:gd name="T9" fmla="*/ 46 h 845"/>
                  <a:gd name="T10" fmla="*/ 287 w 542"/>
                  <a:gd name="T11" fmla="*/ 24 h 845"/>
                  <a:gd name="T12" fmla="*/ 368 w 542"/>
                  <a:gd name="T13" fmla="*/ 34 h 845"/>
                  <a:gd name="T14" fmla="*/ 273 w 542"/>
                  <a:gd name="T15" fmla="*/ 43 h 845"/>
                  <a:gd name="T16" fmla="*/ 306 w 542"/>
                  <a:gd name="T17" fmla="*/ 212 h 845"/>
                  <a:gd name="T18" fmla="*/ 119 w 542"/>
                  <a:gd name="T19" fmla="*/ 440 h 845"/>
                  <a:gd name="T20" fmla="*/ 238 w 542"/>
                  <a:gd name="T21" fmla="*/ 785 h 845"/>
                  <a:gd name="T22" fmla="*/ 483 w 542"/>
                  <a:gd name="T23" fmla="*/ 506 h 845"/>
                  <a:gd name="T24" fmla="*/ 430 w 542"/>
                  <a:gd name="T25" fmla="*/ 2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845">
                    <a:moveTo>
                      <a:pt x="430" y="223"/>
                    </a:moveTo>
                    <a:cubicBezTo>
                      <a:pt x="432" y="218"/>
                      <a:pt x="514" y="115"/>
                      <a:pt x="514" y="115"/>
                    </a:cubicBezTo>
                    <a:cubicBezTo>
                      <a:pt x="514" y="115"/>
                      <a:pt x="542" y="72"/>
                      <a:pt x="494" y="66"/>
                    </a:cubicBezTo>
                    <a:cubicBezTo>
                      <a:pt x="449" y="60"/>
                      <a:pt x="470" y="38"/>
                      <a:pt x="428" y="32"/>
                    </a:cubicBezTo>
                    <a:cubicBezTo>
                      <a:pt x="385" y="27"/>
                      <a:pt x="394" y="40"/>
                      <a:pt x="362" y="46"/>
                    </a:cubicBezTo>
                    <a:cubicBezTo>
                      <a:pt x="330" y="51"/>
                      <a:pt x="246" y="43"/>
                      <a:pt x="287" y="24"/>
                    </a:cubicBezTo>
                    <a:cubicBezTo>
                      <a:pt x="321" y="8"/>
                      <a:pt x="348" y="27"/>
                      <a:pt x="368" y="34"/>
                    </a:cubicBezTo>
                    <a:cubicBezTo>
                      <a:pt x="323" y="0"/>
                      <a:pt x="258" y="7"/>
                      <a:pt x="273" y="43"/>
                    </a:cubicBezTo>
                    <a:cubicBezTo>
                      <a:pt x="289" y="79"/>
                      <a:pt x="312" y="213"/>
                      <a:pt x="306" y="212"/>
                    </a:cubicBezTo>
                    <a:cubicBezTo>
                      <a:pt x="301" y="211"/>
                      <a:pt x="200" y="328"/>
                      <a:pt x="119" y="440"/>
                    </a:cubicBezTo>
                    <a:cubicBezTo>
                      <a:pt x="38" y="553"/>
                      <a:pt x="0" y="724"/>
                      <a:pt x="238" y="785"/>
                    </a:cubicBezTo>
                    <a:cubicBezTo>
                      <a:pt x="476" y="845"/>
                      <a:pt x="485" y="601"/>
                      <a:pt x="483" y="506"/>
                    </a:cubicBezTo>
                    <a:cubicBezTo>
                      <a:pt x="481" y="411"/>
                      <a:pt x="418" y="255"/>
                      <a:pt x="430" y="223"/>
                    </a:cubicBezTo>
                    <a:close/>
                  </a:path>
                </a:pathLst>
              </a:custGeom>
              <a:blipFill>
                <a:blip r:embed="rId1">
                  <a:alphaModFix amt="70000"/>
                </a:blip>
                <a:stretch>
                  <a:fillRect t="-3369" b="-3369"/>
                </a:stretch>
              </a:bli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8" name="Freeform: Shape 1062"/>
              <p:cNvSpPr/>
              <p:nvPr/>
            </p:nvSpPr>
            <p:spPr bwMode="auto">
              <a:xfrm>
                <a:off x="1450768" y="3438795"/>
                <a:ext cx="127795" cy="51357"/>
              </a:xfrm>
              <a:custGeom>
                <a:avLst/>
                <a:gdLst>
                  <a:gd name="T0" fmla="*/ 20 w 155"/>
                  <a:gd name="T1" fmla="*/ 0 h 62"/>
                  <a:gd name="T2" fmla="*/ 141 w 155"/>
                  <a:gd name="T3" fmla="*/ 24 h 62"/>
                  <a:gd name="T4" fmla="*/ 93 w 155"/>
                  <a:gd name="T5" fmla="*/ 51 h 62"/>
                  <a:gd name="T6" fmla="*/ 9 w 155"/>
                  <a:gd name="T7" fmla="*/ 18 h 62"/>
                  <a:gd name="T8" fmla="*/ 20 w 155"/>
                  <a:gd name="T9" fmla="*/ 0 h 62"/>
                </a:gdLst>
                <a:ahLst/>
                <a:cxnLst>
                  <a:cxn ang="0">
                    <a:pos x="T0" y="T1"/>
                  </a:cxn>
                  <a:cxn ang="0">
                    <a:pos x="T2" y="T3"/>
                  </a:cxn>
                  <a:cxn ang="0">
                    <a:pos x="T4" y="T5"/>
                  </a:cxn>
                  <a:cxn ang="0">
                    <a:pos x="T6" y="T7"/>
                  </a:cxn>
                  <a:cxn ang="0">
                    <a:pos x="T8" y="T9"/>
                  </a:cxn>
                </a:cxnLst>
                <a:rect l="0" t="0" r="r" b="b"/>
                <a:pathLst>
                  <a:path w="155" h="62">
                    <a:moveTo>
                      <a:pt x="20" y="0"/>
                    </a:moveTo>
                    <a:cubicBezTo>
                      <a:pt x="20" y="0"/>
                      <a:pt x="26" y="38"/>
                      <a:pt x="141" y="24"/>
                    </a:cubicBezTo>
                    <a:cubicBezTo>
                      <a:pt x="150" y="22"/>
                      <a:pt x="155" y="62"/>
                      <a:pt x="93" y="51"/>
                    </a:cubicBezTo>
                    <a:cubicBezTo>
                      <a:pt x="31" y="40"/>
                      <a:pt x="19" y="29"/>
                      <a:pt x="9" y="18"/>
                    </a:cubicBezTo>
                    <a:cubicBezTo>
                      <a:pt x="0" y="8"/>
                      <a:pt x="20" y="0"/>
                      <a:pt x="20" y="0"/>
                    </a:cubicBezTo>
                    <a:close/>
                  </a:path>
                </a:pathLst>
              </a:custGeom>
              <a:solidFill>
                <a:srgbClr val="5845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59" name="Freeform: Shape 1063"/>
              <p:cNvSpPr/>
              <p:nvPr/>
            </p:nvSpPr>
            <p:spPr bwMode="auto">
              <a:xfrm>
                <a:off x="1375524" y="3614364"/>
                <a:ext cx="143321" cy="203039"/>
              </a:xfrm>
              <a:custGeom>
                <a:avLst/>
                <a:gdLst>
                  <a:gd name="T0" fmla="*/ 161 w 174"/>
                  <a:gd name="T1" fmla="*/ 165 h 246"/>
                  <a:gd name="T2" fmla="*/ 154 w 174"/>
                  <a:gd name="T3" fmla="*/ 187 h 246"/>
                  <a:gd name="T4" fmla="*/ 149 w 174"/>
                  <a:gd name="T5" fmla="*/ 193 h 246"/>
                  <a:gd name="T6" fmla="*/ 130 w 174"/>
                  <a:gd name="T7" fmla="*/ 210 h 246"/>
                  <a:gd name="T8" fmla="*/ 105 w 174"/>
                  <a:gd name="T9" fmla="*/ 218 h 246"/>
                  <a:gd name="T10" fmla="*/ 69 w 174"/>
                  <a:gd name="T11" fmla="*/ 215 h 246"/>
                  <a:gd name="T12" fmla="*/ 46 w 174"/>
                  <a:gd name="T13" fmla="*/ 206 h 246"/>
                  <a:gd name="T14" fmla="*/ 0 w 174"/>
                  <a:gd name="T15" fmla="*/ 173 h 246"/>
                  <a:gd name="T16" fmla="*/ 13 w 174"/>
                  <a:gd name="T17" fmla="*/ 140 h 246"/>
                  <a:gd name="T18" fmla="*/ 20 w 174"/>
                  <a:gd name="T19" fmla="*/ 121 h 246"/>
                  <a:gd name="T20" fmla="*/ 26 w 174"/>
                  <a:gd name="T21" fmla="*/ 121 h 246"/>
                  <a:gd name="T22" fmla="*/ 37 w 174"/>
                  <a:gd name="T23" fmla="*/ 125 h 246"/>
                  <a:gd name="T24" fmla="*/ 47 w 174"/>
                  <a:gd name="T25" fmla="*/ 129 h 246"/>
                  <a:gd name="T26" fmla="*/ 59 w 174"/>
                  <a:gd name="T27" fmla="*/ 133 h 246"/>
                  <a:gd name="T28" fmla="*/ 68 w 174"/>
                  <a:gd name="T29" fmla="*/ 133 h 246"/>
                  <a:gd name="T30" fmla="*/ 72 w 174"/>
                  <a:gd name="T31" fmla="*/ 132 h 246"/>
                  <a:gd name="T32" fmla="*/ 50 w 174"/>
                  <a:gd name="T33" fmla="*/ 100 h 246"/>
                  <a:gd name="T34" fmla="*/ 20 w 174"/>
                  <a:gd name="T35" fmla="*/ 68 h 246"/>
                  <a:gd name="T36" fmla="*/ 17 w 174"/>
                  <a:gd name="T37" fmla="*/ 52 h 246"/>
                  <a:gd name="T38" fmla="*/ 17 w 174"/>
                  <a:gd name="T39" fmla="*/ 50 h 246"/>
                  <a:gd name="T40" fmla="*/ 24 w 174"/>
                  <a:gd name="T41" fmla="*/ 38 h 246"/>
                  <a:gd name="T42" fmla="*/ 60 w 174"/>
                  <a:gd name="T43" fmla="*/ 17 h 246"/>
                  <a:gd name="T44" fmla="*/ 100 w 174"/>
                  <a:gd name="T45" fmla="*/ 20 h 246"/>
                  <a:gd name="T46" fmla="*/ 113 w 174"/>
                  <a:gd name="T47" fmla="*/ 23 h 246"/>
                  <a:gd name="T48" fmla="*/ 148 w 174"/>
                  <a:gd name="T49" fmla="*/ 33 h 246"/>
                  <a:gd name="T50" fmla="*/ 158 w 174"/>
                  <a:gd name="T51" fmla="*/ 38 h 246"/>
                  <a:gd name="T52" fmla="*/ 168 w 174"/>
                  <a:gd name="T53" fmla="*/ 44 h 246"/>
                  <a:gd name="T54" fmla="*/ 174 w 174"/>
                  <a:gd name="T55" fmla="*/ 51 h 246"/>
                  <a:gd name="T56" fmla="*/ 171 w 174"/>
                  <a:gd name="T57" fmla="*/ 68 h 246"/>
                  <a:gd name="T58" fmla="*/ 166 w 174"/>
                  <a:gd name="T59" fmla="*/ 96 h 246"/>
                  <a:gd name="T60" fmla="*/ 162 w 174"/>
                  <a:gd name="T61" fmla="*/ 108 h 246"/>
                  <a:gd name="T62" fmla="*/ 156 w 174"/>
                  <a:gd name="T63" fmla="*/ 110 h 246"/>
                  <a:gd name="T64" fmla="*/ 148 w 174"/>
                  <a:gd name="T65" fmla="*/ 106 h 246"/>
                  <a:gd name="T66" fmla="*/ 140 w 174"/>
                  <a:gd name="T67" fmla="*/ 100 h 246"/>
                  <a:gd name="T68" fmla="*/ 117 w 174"/>
                  <a:gd name="T69" fmla="*/ 89 h 246"/>
                  <a:gd name="T70" fmla="*/ 116 w 174"/>
                  <a:gd name="T71" fmla="*/ 89 h 246"/>
                  <a:gd name="T72" fmla="*/ 146 w 174"/>
                  <a:gd name="T73" fmla="*/ 125 h 246"/>
                  <a:gd name="T74" fmla="*/ 161 w 174"/>
                  <a:gd name="T75" fmla="*/ 165 h 246"/>
                  <a:gd name="T76" fmla="*/ 103 w 174"/>
                  <a:gd name="T77" fmla="*/ 0 h 246"/>
                  <a:gd name="T78" fmla="*/ 135 w 174"/>
                  <a:gd name="T79" fmla="*/ 9 h 246"/>
                  <a:gd name="T80" fmla="*/ 131 w 174"/>
                  <a:gd name="T81" fmla="*/ 30 h 246"/>
                  <a:gd name="T82" fmla="*/ 96 w 174"/>
                  <a:gd name="T83" fmla="*/ 26 h 246"/>
                  <a:gd name="T84" fmla="*/ 103 w 174"/>
                  <a:gd name="T85" fmla="*/ 0 h 246"/>
                  <a:gd name="T86" fmla="*/ 59 w 174"/>
                  <a:gd name="T87" fmla="*/ 203 h 246"/>
                  <a:gd name="T88" fmla="*/ 97 w 174"/>
                  <a:gd name="T89" fmla="*/ 213 h 246"/>
                  <a:gd name="T90" fmla="*/ 88 w 174"/>
                  <a:gd name="T91" fmla="*/ 246 h 246"/>
                  <a:gd name="T92" fmla="*/ 50 w 174"/>
                  <a:gd name="T93" fmla="*/ 237 h 246"/>
                  <a:gd name="T94" fmla="*/ 59 w 174"/>
                  <a:gd name="T95" fmla="*/ 20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46">
                    <a:moveTo>
                      <a:pt x="161" y="165"/>
                    </a:moveTo>
                    <a:cubicBezTo>
                      <a:pt x="160" y="174"/>
                      <a:pt x="158" y="181"/>
                      <a:pt x="154" y="187"/>
                    </a:cubicBezTo>
                    <a:cubicBezTo>
                      <a:pt x="153" y="189"/>
                      <a:pt x="151" y="191"/>
                      <a:pt x="149" y="193"/>
                    </a:cubicBezTo>
                    <a:cubicBezTo>
                      <a:pt x="146" y="200"/>
                      <a:pt x="139" y="205"/>
                      <a:pt x="130" y="210"/>
                    </a:cubicBezTo>
                    <a:cubicBezTo>
                      <a:pt x="121" y="214"/>
                      <a:pt x="113" y="217"/>
                      <a:pt x="105" y="218"/>
                    </a:cubicBezTo>
                    <a:cubicBezTo>
                      <a:pt x="95" y="219"/>
                      <a:pt x="83" y="218"/>
                      <a:pt x="69" y="215"/>
                    </a:cubicBezTo>
                    <a:cubicBezTo>
                      <a:pt x="61" y="212"/>
                      <a:pt x="53" y="210"/>
                      <a:pt x="46" y="206"/>
                    </a:cubicBezTo>
                    <a:cubicBezTo>
                      <a:pt x="25" y="197"/>
                      <a:pt x="9" y="186"/>
                      <a:pt x="0" y="173"/>
                    </a:cubicBezTo>
                    <a:cubicBezTo>
                      <a:pt x="3" y="164"/>
                      <a:pt x="8" y="153"/>
                      <a:pt x="13" y="140"/>
                    </a:cubicBezTo>
                    <a:cubicBezTo>
                      <a:pt x="16" y="134"/>
                      <a:pt x="18" y="127"/>
                      <a:pt x="20" y="121"/>
                    </a:cubicBezTo>
                    <a:cubicBezTo>
                      <a:pt x="21" y="120"/>
                      <a:pt x="23" y="120"/>
                      <a:pt x="26" y="121"/>
                    </a:cubicBezTo>
                    <a:cubicBezTo>
                      <a:pt x="28" y="121"/>
                      <a:pt x="32" y="123"/>
                      <a:pt x="37" y="125"/>
                    </a:cubicBezTo>
                    <a:cubicBezTo>
                      <a:pt x="42" y="127"/>
                      <a:pt x="45" y="129"/>
                      <a:pt x="47" y="129"/>
                    </a:cubicBezTo>
                    <a:cubicBezTo>
                      <a:pt x="53" y="131"/>
                      <a:pt x="57" y="133"/>
                      <a:pt x="59" y="133"/>
                    </a:cubicBezTo>
                    <a:cubicBezTo>
                      <a:pt x="59" y="133"/>
                      <a:pt x="62" y="133"/>
                      <a:pt x="68" y="133"/>
                    </a:cubicBezTo>
                    <a:cubicBezTo>
                      <a:pt x="69" y="133"/>
                      <a:pt x="70" y="132"/>
                      <a:pt x="72" y="132"/>
                    </a:cubicBezTo>
                    <a:cubicBezTo>
                      <a:pt x="75" y="125"/>
                      <a:pt x="68" y="114"/>
                      <a:pt x="50" y="100"/>
                    </a:cubicBezTo>
                    <a:cubicBezTo>
                      <a:pt x="37" y="90"/>
                      <a:pt x="27" y="79"/>
                      <a:pt x="20" y="68"/>
                    </a:cubicBezTo>
                    <a:cubicBezTo>
                      <a:pt x="19" y="66"/>
                      <a:pt x="17" y="60"/>
                      <a:pt x="17" y="52"/>
                    </a:cubicBezTo>
                    <a:cubicBezTo>
                      <a:pt x="17" y="52"/>
                      <a:pt x="17" y="51"/>
                      <a:pt x="17" y="50"/>
                    </a:cubicBezTo>
                    <a:cubicBezTo>
                      <a:pt x="18" y="48"/>
                      <a:pt x="20" y="44"/>
                      <a:pt x="24" y="38"/>
                    </a:cubicBezTo>
                    <a:cubicBezTo>
                      <a:pt x="32" y="26"/>
                      <a:pt x="44" y="19"/>
                      <a:pt x="60" y="17"/>
                    </a:cubicBezTo>
                    <a:cubicBezTo>
                      <a:pt x="70" y="16"/>
                      <a:pt x="83" y="17"/>
                      <a:pt x="100" y="20"/>
                    </a:cubicBezTo>
                    <a:cubicBezTo>
                      <a:pt x="104" y="20"/>
                      <a:pt x="109" y="21"/>
                      <a:pt x="113" y="23"/>
                    </a:cubicBezTo>
                    <a:cubicBezTo>
                      <a:pt x="126" y="26"/>
                      <a:pt x="137" y="30"/>
                      <a:pt x="148" y="33"/>
                    </a:cubicBezTo>
                    <a:cubicBezTo>
                      <a:pt x="150" y="34"/>
                      <a:pt x="154" y="36"/>
                      <a:pt x="158" y="38"/>
                    </a:cubicBezTo>
                    <a:cubicBezTo>
                      <a:pt x="168" y="44"/>
                      <a:pt x="168" y="44"/>
                      <a:pt x="168" y="44"/>
                    </a:cubicBezTo>
                    <a:cubicBezTo>
                      <a:pt x="171" y="46"/>
                      <a:pt x="173" y="48"/>
                      <a:pt x="174" y="51"/>
                    </a:cubicBezTo>
                    <a:cubicBezTo>
                      <a:pt x="174" y="52"/>
                      <a:pt x="173" y="58"/>
                      <a:pt x="171" y="68"/>
                    </a:cubicBezTo>
                    <a:cubicBezTo>
                      <a:pt x="168" y="86"/>
                      <a:pt x="166" y="95"/>
                      <a:pt x="166" y="96"/>
                    </a:cubicBezTo>
                    <a:cubicBezTo>
                      <a:pt x="166" y="99"/>
                      <a:pt x="164" y="103"/>
                      <a:pt x="162" y="108"/>
                    </a:cubicBezTo>
                    <a:cubicBezTo>
                      <a:pt x="161" y="110"/>
                      <a:pt x="159" y="111"/>
                      <a:pt x="156" y="110"/>
                    </a:cubicBezTo>
                    <a:cubicBezTo>
                      <a:pt x="153" y="110"/>
                      <a:pt x="151" y="108"/>
                      <a:pt x="148" y="106"/>
                    </a:cubicBezTo>
                    <a:cubicBezTo>
                      <a:pt x="145" y="104"/>
                      <a:pt x="142" y="102"/>
                      <a:pt x="140" y="100"/>
                    </a:cubicBezTo>
                    <a:cubicBezTo>
                      <a:pt x="130" y="94"/>
                      <a:pt x="122" y="90"/>
                      <a:pt x="117" y="89"/>
                    </a:cubicBezTo>
                    <a:cubicBezTo>
                      <a:pt x="116" y="89"/>
                      <a:pt x="116" y="89"/>
                      <a:pt x="116" y="89"/>
                    </a:cubicBezTo>
                    <a:cubicBezTo>
                      <a:pt x="122" y="101"/>
                      <a:pt x="132" y="112"/>
                      <a:pt x="146" y="125"/>
                    </a:cubicBezTo>
                    <a:cubicBezTo>
                      <a:pt x="158" y="136"/>
                      <a:pt x="163" y="149"/>
                      <a:pt x="161" y="165"/>
                    </a:cubicBezTo>
                    <a:close/>
                    <a:moveTo>
                      <a:pt x="103" y="0"/>
                    </a:moveTo>
                    <a:cubicBezTo>
                      <a:pt x="135" y="9"/>
                      <a:pt x="135" y="9"/>
                      <a:pt x="135" y="9"/>
                    </a:cubicBezTo>
                    <a:cubicBezTo>
                      <a:pt x="131" y="30"/>
                      <a:pt x="131" y="30"/>
                      <a:pt x="131" y="30"/>
                    </a:cubicBezTo>
                    <a:cubicBezTo>
                      <a:pt x="96" y="26"/>
                      <a:pt x="96" y="26"/>
                      <a:pt x="96" y="26"/>
                    </a:cubicBezTo>
                    <a:lnTo>
                      <a:pt x="103" y="0"/>
                    </a:lnTo>
                    <a:close/>
                    <a:moveTo>
                      <a:pt x="59" y="203"/>
                    </a:moveTo>
                    <a:cubicBezTo>
                      <a:pt x="97" y="213"/>
                      <a:pt x="97" y="213"/>
                      <a:pt x="97" y="213"/>
                    </a:cubicBezTo>
                    <a:cubicBezTo>
                      <a:pt x="88" y="246"/>
                      <a:pt x="88" y="246"/>
                      <a:pt x="88" y="246"/>
                    </a:cubicBezTo>
                    <a:cubicBezTo>
                      <a:pt x="50" y="237"/>
                      <a:pt x="50" y="237"/>
                      <a:pt x="50" y="237"/>
                    </a:cubicBezTo>
                    <a:lnTo>
                      <a:pt x="59" y="203"/>
                    </a:lnTo>
                    <a:close/>
                  </a:path>
                </a:pathLst>
              </a:custGeom>
              <a:solidFill>
                <a:srgbClr val="9B24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60" name="Freeform: Shape 1064"/>
              <p:cNvSpPr/>
              <p:nvPr/>
            </p:nvSpPr>
            <p:spPr bwMode="auto">
              <a:xfrm>
                <a:off x="1533177" y="3426852"/>
                <a:ext cx="77632" cy="111074"/>
              </a:xfrm>
              <a:custGeom>
                <a:avLst/>
                <a:gdLst>
                  <a:gd name="T0" fmla="*/ 21 w 94"/>
                  <a:gd name="T1" fmla="*/ 85 h 134"/>
                  <a:gd name="T2" fmla="*/ 41 w 94"/>
                  <a:gd name="T3" fmla="*/ 123 h 134"/>
                  <a:gd name="T4" fmla="*/ 94 w 94"/>
                  <a:gd name="T5" fmla="*/ 13 h 134"/>
                  <a:gd name="T6" fmla="*/ 87 w 94"/>
                  <a:gd name="T7" fmla="*/ 0 h 134"/>
                  <a:gd name="T8" fmla="*/ 21 w 94"/>
                  <a:gd name="T9" fmla="*/ 85 h 134"/>
                </a:gdLst>
                <a:ahLst/>
                <a:cxnLst>
                  <a:cxn ang="0">
                    <a:pos x="T0" y="T1"/>
                  </a:cxn>
                  <a:cxn ang="0">
                    <a:pos x="T2" y="T3"/>
                  </a:cxn>
                  <a:cxn ang="0">
                    <a:pos x="T4" y="T5"/>
                  </a:cxn>
                  <a:cxn ang="0">
                    <a:pos x="T6" y="T7"/>
                  </a:cxn>
                  <a:cxn ang="0">
                    <a:pos x="T8" y="T9"/>
                  </a:cxn>
                </a:cxnLst>
                <a:rect l="0" t="0" r="r" b="b"/>
                <a:pathLst>
                  <a:path w="94" h="134">
                    <a:moveTo>
                      <a:pt x="21" y="85"/>
                    </a:moveTo>
                    <a:cubicBezTo>
                      <a:pt x="21" y="85"/>
                      <a:pt x="0" y="134"/>
                      <a:pt x="41" y="123"/>
                    </a:cubicBezTo>
                    <a:cubicBezTo>
                      <a:pt x="82" y="113"/>
                      <a:pt x="94" y="13"/>
                      <a:pt x="94" y="13"/>
                    </a:cubicBezTo>
                    <a:cubicBezTo>
                      <a:pt x="87" y="0"/>
                      <a:pt x="87" y="0"/>
                      <a:pt x="87" y="0"/>
                    </a:cubicBezTo>
                    <a:cubicBezTo>
                      <a:pt x="55" y="22"/>
                      <a:pt x="21" y="85"/>
                      <a:pt x="21" y="85"/>
                    </a:cubicBezTo>
                    <a:close/>
                  </a:path>
                </a:pathLst>
              </a:custGeom>
              <a:solidFill>
                <a:srgbClr val="F3B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grpSp>
        <p:grpSp>
          <p:nvGrpSpPr>
            <p:cNvPr id="11" name="Group 74"/>
            <p:cNvGrpSpPr/>
            <p:nvPr/>
          </p:nvGrpSpPr>
          <p:grpSpPr>
            <a:xfrm>
              <a:off x="3321689" y="5142884"/>
              <a:ext cx="604284" cy="568078"/>
              <a:chOff x="2033442" y="222709"/>
              <a:chExt cx="1520692" cy="1429580"/>
            </a:xfrm>
          </p:grpSpPr>
          <p:sp>
            <p:nvSpPr>
              <p:cNvPr id="33" name="Heptagon 75"/>
              <p:cNvSpPr/>
              <p:nvPr/>
            </p:nvSpPr>
            <p:spPr>
              <a:xfrm>
                <a:off x="2033442" y="222709"/>
                <a:ext cx="1520692" cy="1429580"/>
              </a:xfrm>
              <a:prstGeom prst="heptagon">
                <a:avLst/>
              </a:prstGeom>
              <a:blipFill>
                <a:blip r:embed="rId1">
                  <a:alphaModFix amt="70000"/>
                </a:blip>
                <a:stretch>
                  <a:fillRect t="-3369" b="-336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34" name="Freeform: Shape 76"/>
              <p:cNvSpPr/>
              <p:nvPr/>
            </p:nvSpPr>
            <p:spPr bwMode="auto">
              <a:xfrm>
                <a:off x="2364680" y="508391"/>
                <a:ext cx="858217" cy="858217"/>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endParaRPr sz="2400"/>
              </a:p>
            </p:txBody>
          </p:sp>
        </p:grpSp>
        <p:grpSp>
          <p:nvGrpSpPr>
            <p:cNvPr id="12" name="Group 77"/>
            <p:cNvGrpSpPr/>
            <p:nvPr/>
          </p:nvGrpSpPr>
          <p:grpSpPr>
            <a:xfrm flipH="1">
              <a:off x="8947167" y="2604081"/>
              <a:ext cx="650100" cy="611149"/>
              <a:chOff x="6185784" y="222709"/>
              <a:chExt cx="1520692" cy="1429580"/>
            </a:xfrm>
          </p:grpSpPr>
          <p:sp>
            <p:nvSpPr>
              <p:cNvPr id="31" name="Heptagon 78"/>
              <p:cNvSpPr/>
              <p:nvPr/>
            </p:nvSpPr>
            <p:spPr>
              <a:xfrm>
                <a:off x="6185784" y="222709"/>
                <a:ext cx="1520692" cy="1429580"/>
              </a:xfrm>
              <a:prstGeom prst="heptagon">
                <a:avLst/>
              </a:prstGeom>
              <a:blipFill>
                <a:blip r:embed="rId1">
                  <a:alphaModFix amt="70000"/>
                </a:blip>
                <a:stretch>
                  <a:fillRect t="-3369" b="-336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32" name="Freeform: Shape 79"/>
              <p:cNvSpPr/>
              <p:nvPr/>
            </p:nvSpPr>
            <p:spPr bwMode="auto">
              <a:xfrm>
                <a:off x="6517022" y="508391"/>
                <a:ext cx="858217" cy="858217"/>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endParaRPr sz="2400"/>
              </a:p>
            </p:txBody>
          </p:sp>
        </p:grpSp>
        <p:grpSp>
          <p:nvGrpSpPr>
            <p:cNvPr id="13" name="Group 80"/>
            <p:cNvGrpSpPr/>
            <p:nvPr/>
          </p:nvGrpSpPr>
          <p:grpSpPr>
            <a:xfrm flipH="1">
              <a:off x="5905683" y="3975632"/>
              <a:ext cx="650100" cy="611149"/>
              <a:chOff x="3417556" y="222709"/>
              <a:chExt cx="1520692" cy="1429580"/>
            </a:xfrm>
          </p:grpSpPr>
          <p:sp>
            <p:nvSpPr>
              <p:cNvPr id="29" name="Heptagon 81"/>
              <p:cNvSpPr/>
              <p:nvPr/>
            </p:nvSpPr>
            <p:spPr>
              <a:xfrm>
                <a:off x="3417556" y="222709"/>
                <a:ext cx="1520692" cy="1429580"/>
              </a:xfrm>
              <a:prstGeom prst="heptagon">
                <a:avLst/>
              </a:prstGeom>
              <a:blipFill>
                <a:blip r:embed="rId1">
                  <a:alphaModFix amt="70000"/>
                </a:blip>
                <a:stretch>
                  <a:fillRect t="-3369" b="-336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30" name="Freeform: Shape 82"/>
              <p:cNvSpPr/>
              <p:nvPr/>
            </p:nvSpPr>
            <p:spPr bwMode="auto">
              <a:xfrm>
                <a:off x="3748794" y="508391"/>
                <a:ext cx="858217" cy="858217"/>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sz="2400"/>
              </a:p>
            </p:txBody>
          </p:sp>
        </p:grpSp>
        <p:grpSp>
          <p:nvGrpSpPr>
            <p:cNvPr id="14" name="Group 86"/>
            <p:cNvGrpSpPr/>
            <p:nvPr/>
          </p:nvGrpSpPr>
          <p:grpSpPr>
            <a:xfrm flipH="1">
              <a:off x="7915959" y="4102592"/>
              <a:ext cx="650100" cy="611149"/>
              <a:chOff x="7569900" y="222709"/>
              <a:chExt cx="1520692" cy="1429580"/>
            </a:xfrm>
          </p:grpSpPr>
          <p:sp>
            <p:nvSpPr>
              <p:cNvPr id="27" name="Heptagon 87"/>
              <p:cNvSpPr/>
              <p:nvPr/>
            </p:nvSpPr>
            <p:spPr>
              <a:xfrm>
                <a:off x="7569900" y="222709"/>
                <a:ext cx="1520692" cy="1429580"/>
              </a:xfrm>
              <a:prstGeom prst="heptagon">
                <a:avLst/>
              </a:prstGeom>
              <a:blipFill>
                <a:blip r:embed="rId1">
                  <a:alphaModFix amt="70000"/>
                </a:blip>
                <a:stretch>
                  <a:fillRect t="-3369" b="-336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28" name="Freeform: Shape 88"/>
              <p:cNvSpPr/>
              <p:nvPr/>
            </p:nvSpPr>
            <p:spPr bwMode="auto">
              <a:xfrm>
                <a:off x="7901138" y="508391"/>
                <a:ext cx="858217" cy="858217"/>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anchor="ctr"/>
              <a:lstStyle/>
              <a:p>
                <a:pPr algn="ctr"/>
                <a:endParaRPr sz="2400"/>
              </a:p>
            </p:txBody>
          </p:sp>
        </p:grpSp>
      </p:grpSp>
      <p:sp>
        <p:nvSpPr>
          <p:cNvPr id="61" name="išľíďè"/>
          <p:cNvSpPr/>
          <p:nvPr/>
        </p:nvSpPr>
        <p:spPr bwMode="auto">
          <a:xfrm>
            <a:off x="2938881" y="2493656"/>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tx1">
                  <a:lumMod val="85000"/>
                  <a:lumOff val="15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3" name="iSlíďè"/>
          <p:cNvSpPr txBox="1"/>
          <p:nvPr/>
        </p:nvSpPr>
        <p:spPr bwMode="auto">
          <a:xfrm>
            <a:off x="2967041" y="2142460"/>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4" name="išľíďè"/>
          <p:cNvSpPr/>
          <p:nvPr/>
        </p:nvSpPr>
        <p:spPr bwMode="auto">
          <a:xfrm>
            <a:off x="5502778" y="1860844"/>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tx1">
                  <a:lumMod val="85000"/>
                  <a:lumOff val="15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5" name="iSlíďè"/>
          <p:cNvSpPr txBox="1"/>
          <p:nvPr/>
        </p:nvSpPr>
        <p:spPr bwMode="auto">
          <a:xfrm>
            <a:off x="5530938" y="1509648"/>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6" name="išľíďè"/>
          <p:cNvSpPr/>
          <p:nvPr/>
        </p:nvSpPr>
        <p:spPr bwMode="auto">
          <a:xfrm>
            <a:off x="8452067" y="5928228"/>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tx1">
                  <a:lumMod val="85000"/>
                  <a:lumOff val="15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7" name="iSlíďè"/>
          <p:cNvSpPr txBox="1"/>
          <p:nvPr/>
        </p:nvSpPr>
        <p:spPr bwMode="auto">
          <a:xfrm>
            <a:off x="8480227" y="5577032"/>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8" name="išľíďè"/>
          <p:cNvSpPr/>
          <p:nvPr/>
        </p:nvSpPr>
        <p:spPr bwMode="auto">
          <a:xfrm>
            <a:off x="8424454" y="873526"/>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tx1">
                  <a:lumMod val="85000"/>
                  <a:lumOff val="15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9" name="iSlíďè"/>
          <p:cNvSpPr txBox="1"/>
          <p:nvPr/>
        </p:nvSpPr>
        <p:spPr bwMode="auto">
          <a:xfrm>
            <a:off x="8452614" y="522330"/>
            <a:ext cx="1438709"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Noto Sans S Chinese DemiLight" panose="020B0400000000000000" pitchFamily="34" charset="-122"/>
              <a:ea typeface="Noto Sans S Chinese DemiLight" panose="020B0400000000000000" pitchFamily="34" charset="-122"/>
            </a:endParaRPr>
          </a:p>
        </p:txBody>
      </p:sp>
      <p:sp>
        <p:nvSpPr>
          <p:cNvPr id="62"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70" name="文本框 69"/>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down)">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down)">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down)">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down)">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4" grpId="0"/>
      <p:bldP spid="65" grpId="0"/>
      <p:bldP spid="66" grpId="0"/>
      <p:bldP spid="67" grpId="0"/>
      <p:bldP spid="68" grpId="0"/>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千图PPT彼岸天：ID 8661124库_组合 38"/>
          <p:cNvGrpSpPr/>
          <p:nvPr>
            <p:custDataLst>
              <p:tags r:id="rId1"/>
            </p:custDataLst>
          </p:nvPr>
        </p:nvGrpSpPr>
        <p:grpSpPr>
          <a:xfrm>
            <a:off x="4799230" y="2218635"/>
            <a:ext cx="5732248" cy="3513462"/>
            <a:chOff x="4799230" y="2218635"/>
            <a:chExt cx="5732248" cy="3513462"/>
          </a:xfrm>
          <a:blipFill>
            <a:blip r:embed="rId2">
              <a:alphaModFix amt="70000"/>
            </a:blip>
            <a:stretch>
              <a:fillRect t="-3369" b="-3369"/>
            </a:stretch>
          </a:blipFill>
        </p:grpSpPr>
        <p:grpSp>
          <p:nvGrpSpPr>
            <p:cNvPr id="8" name="Group 12"/>
            <p:cNvGrpSpPr/>
            <p:nvPr/>
          </p:nvGrpSpPr>
          <p:grpSpPr>
            <a:xfrm>
              <a:off x="7130789" y="2218635"/>
              <a:ext cx="3400689" cy="1515819"/>
              <a:chOff x="5603149" y="2793443"/>
              <a:chExt cx="3058530" cy="1363306"/>
            </a:xfrm>
            <a:grpFill/>
          </p:grpSpPr>
          <p:cxnSp>
            <p:nvCxnSpPr>
              <p:cNvPr id="34" name="Straight Connector 13"/>
              <p:cNvCxnSpPr/>
              <p:nvPr/>
            </p:nvCxnSpPr>
            <p:spPr>
              <a:xfrm flipV="1">
                <a:off x="5603149" y="2793443"/>
                <a:ext cx="787733" cy="1363306"/>
              </a:xfrm>
              <a:prstGeom prst="line">
                <a:avLst/>
              </a:prstGeom>
              <a:grpFill/>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14"/>
              <p:cNvCxnSpPr/>
              <p:nvPr/>
            </p:nvCxnSpPr>
            <p:spPr>
              <a:xfrm>
                <a:off x="6386660" y="2793443"/>
                <a:ext cx="2275019" cy="0"/>
              </a:xfrm>
              <a:prstGeom prst="line">
                <a:avLst/>
              </a:prstGeom>
              <a:grpFill/>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grpSp>
          <p:nvGrpSpPr>
            <p:cNvPr id="38" name="PA_库_组合 37"/>
            <p:cNvGrpSpPr/>
            <p:nvPr>
              <p:custDataLst>
                <p:tags r:id="rId3"/>
              </p:custDataLst>
            </p:nvPr>
          </p:nvGrpSpPr>
          <p:grpSpPr>
            <a:xfrm>
              <a:off x="4799230" y="3734456"/>
              <a:ext cx="2317262" cy="1997641"/>
              <a:chOff x="4799230" y="3734456"/>
              <a:chExt cx="2317262" cy="1997641"/>
            </a:xfrm>
            <a:grpFill/>
          </p:grpSpPr>
          <p:sp>
            <p:nvSpPr>
              <p:cNvPr id="5" name="Isosceles Triangle 3"/>
              <p:cNvSpPr/>
              <p:nvPr/>
            </p:nvSpPr>
            <p:spPr>
              <a:xfrm flipV="1">
                <a:off x="4799230" y="3734456"/>
                <a:ext cx="2317262" cy="1997641"/>
              </a:xfrm>
              <a:prstGeom prst="triangle">
                <a:avLst/>
              </a:prstGeom>
              <a:blipFill>
                <a:blip r:embed="rId2">
                  <a:alphaModFix amt="70000"/>
                </a:blip>
                <a:stretch>
                  <a:fillRect t="-3369" b="-336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sp>
            <p:nvSpPr>
              <p:cNvPr id="13" name="Freeform: Shape 36"/>
              <p:cNvSpPr/>
              <p:nvPr/>
            </p:nvSpPr>
            <p:spPr bwMode="auto">
              <a:xfrm>
                <a:off x="5636970" y="4175611"/>
                <a:ext cx="633203" cy="63320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 name="千图PPT彼岸天：ID 8661124库_组合 1"/>
          <p:cNvGrpSpPr/>
          <p:nvPr>
            <p:custDataLst>
              <p:tags r:id="rId4"/>
            </p:custDataLst>
          </p:nvPr>
        </p:nvGrpSpPr>
        <p:grpSpPr>
          <a:xfrm>
            <a:off x="1470920" y="1736815"/>
            <a:ext cx="5645572" cy="1997641"/>
            <a:chOff x="1470920" y="1736815"/>
            <a:chExt cx="5645572" cy="1997641"/>
          </a:xfrm>
          <a:blipFill>
            <a:blip r:embed="rId2">
              <a:alphaModFix amt="70000"/>
            </a:blip>
            <a:stretch>
              <a:fillRect t="-3369" b="-3369"/>
            </a:stretch>
          </a:blipFill>
        </p:grpSpPr>
        <p:sp>
          <p:nvSpPr>
            <p:cNvPr id="4" name="Isosceles Triangle 2"/>
            <p:cNvSpPr/>
            <p:nvPr/>
          </p:nvSpPr>
          <p:spPr>
            <a:xfrm>
              <a:off x="4799230" y="1736815"/>
              <a:ext cx="2317262" cy="1997641"/>
            </a:xfrm>
            <a:prstGeom prst="triangle">
              <a:avLst/>
            </a:prstGeom>
            <a:blipFill>
              <a:blip r:embed="rId2">
                <a:alphaModFix amt="70000"/>
              </a:blip>
              <a:stretch>
                <a:fillRect t="-3369" b="-336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nvGrpSpPr>
            <p:cNvPr id="10" name="Group 18"/>
            <p:cNvGrpSpPr/>
            <p:nvPr/>
          </p:nvGrpSpPr>
          <p:grpSpPr>
            <a:xfrm flipH="1">
              <a:off x="1470920" y="2218638"/>
              <a:ext cx="3851747" cy="655142"/>
              <a:chOff x="5197474" y="2793443"/>
              <a:chExt cx="3464204" cy="589225"/>
            </a:xfrm>
            <a:grpFill/>
          </p:grpSpPr>
          <p:cxnSp>
            <p:nvCxnSpPr>
              <p:cNvPr id="30" name="Straight Connector 19"/>
              <p:cNvCxnSpPr/>
              <p:nvPr/>
            </p:nvCxnSpPr>
            <p:spPr>
              <a:xfrm flipV="1">
                <a:off x="5197474" y="2793444"/>
                <a:ext cx="340460" cy="589224"/>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20"/>
              <p:cNvCxnSpPr/>
              <p:nvPr/>
            </p:nvCxnSpPr>
            <p:spPr>
              <a:xfrm>
                <a:off x="5529069" y="2793443"/>
                <a:ext cx="3132609" cy="0"/>
              </a:xfrm>
              <a:prstGeom prst="line">
                <a:avLst/>
              </a:prstGeom>
              <a:grpFill/>
              <a:ln>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sp>
          <p:nvSpPr>
            <p:cNvPr id="14" name="Freeform: Shape 37"/>
            <p:cNvSpPr/>
            <p:nvPr/>
          </p:nvSpPr>
          <p:spPr bwMode="auto">
            <a:xfrm>
              <a:off x="5641259" y="2605726"/>
              <a:ext cx="633203" cy="633203"/>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36" name="千图PPT彼岸天：ID 8661124库_组合 35"/>
          <p:cNvGrpSpPr/>
          <p:nvPr>
            <p:custDataLst>
              <p:tags r:id="rId5"/>
            </p:custDataLst>
          </p:nvPr>
        </p:nvGrpSpPr>
        <p:grpSpPr>
          <a:xfrm>
            <a:off x="5953487" y="3734456"/>
            <a:ext cx="4551763" cy="1997641"/>
            <a:chOff x="5953487" y="3734456"/>
            <a:chExt cx="4551763" cy="1997641"/>
          </a:xfrm>
          <a:blipFill>
            <a:blip r:embed="rId2">
              <a:alphaModFix amt="70000"/>
            </a:blip>
            <a:stretch>
              <a:fillRect t="-3369" b="-3369"/>
            </a:stretch>
          </a:blipFill>
        </p:grpSpPr>
        <p:sp>
          <p:nvSpPr>
            <p:cNvPr id="7" name="Isosceles Triangle 5"/>
            <p:cNvSpPr/>
            <p:nvPr/>
          </p:nvSpPr>
          <p:spPr>
            <a:xfrm flipH="1">
              <a:off x="5953487" y="3734456"/>
              <a:ext cx="2317262" cy="1997641"/>
            </a:xfrm>
            <a:prstGeom prst="triangle">
              <a:avLst/>
            </a:prstGeom>
            <a:blipFill>
              <a:blip r:embed="rId2">
                <a:alphaModFix amt="70000"/>
              </a:blip>
              <a:stretch>
                <a:fillRect t="-3369" b="-336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nvGrpSpPr>
            <p:cNvPr id="9" name="Group 15"/>
            <p:cNvGrpSpPr/>
            <p:nvPr/>
          </p:nvGrpSpPr>
          <p:grpSpPr>
            <a:xfrm>
              <a:off x="7656269" y="4296718"/>
              <a:ext cx="2848981" cy="506576"/>
              <a:chOff x="6099349" y="2793443"/>
              <a:chExt cx="2562330" cy="455608"/>
            </a:xfrm>
            <a:grpFill/>
          </p:grpSpPr>
          <p:cxnSp>
            <p:nvCxnSpPr>
              <p:cNvPr id="32" name="Straight Connector 16"/>
              <p:cNvCxnSpPr/>
              <p:nvPr/>
            </p:nvCxnSpPr>
            <p:spPr>
              <a:xfrm flipV="1">
                <a:off x="6099349" y="2793443"/>
                <a:ext cx="263255" cy="455608"/>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17"/>
              <p:cNvCxnSpPr/>
              <p:nvPr/>
            </p:nvCxnSpPr>
            <p:spPr>
              <a:xfrm>
                <a:off x="6362604" y="2793443"/>
                <a:ext cx="2299075" cy="0"/>
              </a:xfrm>
              <a:prstGeom prst="line">
                <a:avLst/>
              </a:prstGeom>
              <a:grpFill/>
              <a:ln>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sp>
          <p:nvSpPr>
            <p:cNvPr id="12" name="Freeform: Shape 35"/>
            <p:cNvSpPr/>
            <p:nvPr/>
          </p:nvSpPr>
          <p:spPr bwMode="auto">
            <a:xfrm>
              <a:off x="6842442" y="4617067"/>
              <a:ext cx="633203" cy="63320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37" name="千图PPT彼岸天：ID 8661124库_组合 36"/>
          <p:cNvGrpSpPr/>
          <p:nvPr>
            <p:custDataLst>
              <p:tags r:id="rId6"/>
            </p:custDataLst>
          </p:nvPr>
        </p:nvGrpSpPr>
        <p:grpSpPr>
          <a:xfrm>
            <a:off x="1514154" y="3734456"/>
            <a:ext cx="4450841" cy="1997641"/>
            <a:chOff x="1514154" y="3734456"/>
            <a:chExt cx="4450841" cy="1997641"/>
          </a:xfrm>
          <a:blipFill>
            <a:blip r:embed="rId2">
              <a:alphaModFix amt="70000"/>
            </a:blip>
            <a:stretch>
              <a:fillRect t="-3369" b="-3369"/>
            </a:stretch>
          </a:blipFill>
        </p:grpSpPr>
        <p:sp>
          <p:nvSpPr>
            <p:cNvPr id="6" name="Isosceles Triangle 4"/>
            <p:cNvSpPr/>
            <p:nvPr/>
          </p:nvSpPr>
          <p:spPr>
            <a:xfrm flipH="1">
              <a:off x="3647733" y="3734456"/>
              <a:ext cx="2317262" cy="1997641"/>
            </a:xfrm>
            <a:prstGeom prst="triangle">
              <a:avLst/>
            </a:prstGeom>
            <a:blipFill>
              <a:blip r:embed="rId2">
                <a:alphaModFix amt="70000"/>
              </a:blip>
              <a:stretch>
                <a:fillRect t="-3369" b="-336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nvGrpSpPr>
            <p:cNvPr id="11" name="Group 21"/>
            <p:cNvGrpSpPr/>
            <p:nvPr/>
          </p:nvGrpSpPr>
          <p:grpSpPr>
            <a:xfrm flipH="1">
              <a:off x="1514154" y="4296718"/>
              <a:ext cx="2848981" cy="506576"/>
              <a:chOff x="6099349" y="2793443"/>
              <a:chExt cx="2562330" cy="455608"/>
            </a:xfrm>
            <a:grpFill/>
          </p:grpSpPr>
          <p:cxnSp>
            <p:nvCxnSpPr>
              <p:cNvPr id="28" name="Straight Connector 22"/>
              <p:cNvCxnSpPr/>
              <p:nvPr/>
            </p:nvCxnSpPr>
            <p:spPr>
              <a:xfrm flipV="1">
                <a:off x="6099349" y="2793443"/>
                <a:ext cx="263255" cy="455608"/>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6362604" y="2793443"/>
                <a:ext cx="2299075" cy="0"/>
              </a:xfrm>
              <a:prstGeom prst="line">
                <a:avLst/>
              </a:prstGeom>
              <a:grpFill/>
              <a:ln>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sp>
          <p:nvSpPr>
            <p:cNvPr id="15" name="Freeform: Shape 38"/>
            <p:cNvSpPr/>
            <p:nvPr/>
          </p:nvSpPr>
          <p:spPr bwMode="auto">
            <a:xfrm>
              <a:off x="4494052" y="4617068"/>
              <a:ext cx="633203" cy="633203"/>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endParaRPr>
                <a:latin typeface="FZHei-B01S" panose="02010601030101010101" pitchFamily="2" charset="-122"/>
                <a:ea typeface="FZHei-B01S" panose="02010601030101010101" pitchFamily="2" charset="-122"/>
                <a:sym typeface="FZHei-B01S" panose="02010601030101010101" pitchFamily="2" charset="-122"/>
              </a:endParaRPr>
            </a:p>
          </p:txBody>
        </p:sp>
      </p:grpSp>
      <p:sp>
        <p:nvSpPr>
          <p:cNvPr id="40" name="矩形 39"/>
          <p:cNvSpPr/>
          <p:nvPr/>
        </p:nvSpPr>
        <p:spPr>
          <a:xfrm>
            <a:off x="1797146" y="2388568"/>
            <a:ext cx="2519963" cy="609398"/>
          </a:xfrm>
          <a:prstGeom prst="rect">
            <a:avLst/>
          </a:prstGeom>
          <a:noFill/>
        </p:spPr>
        <p:txBody>
          <a:bodyPr wrap="square">
            <a:spAutoFit/>
            <a:scene3d>
              <a:camera prst="orthographicFront"/>
              <a:lightRig rig="threePt" dir="t"/>
            </a:scene3d>
            <a:sp3d contourW="12700"/>
          </a:body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4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41" name="矩形 40"/>
          <p:cNvSpPr/>
          <p:nvPr/>
        </p:nvSpPr>
        <p:spPr>
          <a:xfrm>
            <a:off x="1432948" y="4550006"/>
            <a:ext cx="2519963" cy="609398"/>
          </a:xfrm>
          <a:prstGeom prst="rect">
            <a:avLst/>
          </a:prstGeom>
          <a:noFill/>
        </p:spPr>
        <p:txBody>
          <a:bodyPr wrap="square">
            <a:spAutoFit/>
            <a:scene3d>
              <a:camera prst="orthographicFront"/>
              <a:lightRig rig="threePt" dir="t"/>
            </a:scene3d>
            <a:sp3d contourW="12700"/>
          </a:body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4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42" name="矩形 41"/>
          <p:cNvSpPr/>
          <p:nvPr/>
        </p:nvSpPr>
        <p:spPr>
          <a:xfrm>
            <a:off x="8020943" y="2419691"/>
            <a:ext cx="2519963" cy="609398"/>
          </a:xfrm>
          <a:prstGeom prst="rect">
            <a:avLst/>
          </a:prstGeom>
          <a:noFill/>
        </p:spPr>
        <p:txBody>
          <a:bodyPr wrap="square">
            <a:spAutoFit/>
            <a:scene3d>
              <a:camera prst="orthographicFront"/>
              <a:lightRig rig="threePt" dir="t"/>
            </a:scene3d>
            <a:sp3d contourW="12700"/>
          </a:body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4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43" name="矩形 42"/>
          <p:cNvSpPr/>
          <p:nvPr/>
        </p:nvSpPr>
        <p:spPr>
          <a:xfrm>
            <a:off x="7993939" y="4425464"/>
            <a:ext cx="2519963" cy="609398"/>
          </a:xfrm>
          <a:prstGeom prst="rect">
            <a:avLst/>
          </a:prstGeom>
          <a:noFill/>
        </p:spPr>
        <p:txBody>
          <a:bodyPr wrap="square">
            <a:spAutoFit/>
            <a:scene3d>
              <a:camera prst="orthographicFront"/>
              <a:lightRig rig="threePt" dir="t"/>
            </a:scene3d>
            <a:sp3d contourW="12700"/>
          </a:body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4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47"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48" name="文本框 47"/>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ppt_x"/>
                                          </p:val>
                                        </p:tav>
                                        <p:tav tm="100000">
                                          <p:val>
                                            <p:strVal val="#ppt_x"/>
                                          </p:val>
                                        </p:tav>
                                      </p:tavLst>
                                    </p:anim>
                                    <p:anim calcmode="lin" valueType="num">
                                      <p:cBhvr additive="base">
                                        <p:cTn id="29" dur="500" fill="hold"/>
                                        <p:tgtEl>
                                          <p:spTgt spid="4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24126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963813" y="1144066"/>
            <a:ext cx="8264374" cy="4966312"/>
            <a:chOff x="1963813" y="1144066"/>
            <a:chExt cx="8264374" cy="4966312"/>
          </a:xfrm>
        </p:grpSpPr>
        <p:grpSp>
          <p:nvGrpSpPr>
            <p:cNvPr id="8" name="ïsḷíḓe"/>
            <p:cNvGrpSpPr/>
            <p:nvPr/>
          </p:nvGrpSpPr>
          <p:grpSpPr>
            <a:xfrm>
              <a:off x="1963813" y="2397124"/>
              <a:ext cx="2463802" cy="2463802"/>
              <a:chOff x="1177988" y="1114426"/>
              <a:chExt cx="2463802" cy="2463802"/>
            </a:xfrm>
          </p:grpSpPr>
          <p:sp>
            <p:nvSpPr>
              <p:cNvPr id="29" name="ïṡḻíḑe"/>
              <p:cNvSpPr/>
              <p:nvPr/>
            </p:nvSpPr>
            <p:spPr>
              <a:xfrm>
                <a:off x="1177988" y="1114426"/>
                <a:ext cx="2463802" cy="2463802"/>
              </a:xfrm>
              <a:prstGeom prst="ellipse">
                <a:avLst/>
              </a:prstGeom>
              <a:blipFill>
                <a:blip r:embed="rId2"/>
                <a:stretch>
                  <a:fillRect/>
                </a:stretch>
              </a:blipFill>
              <a:ln w="57150">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30" name="isḻîďe"/>
              <p:cNvSpPr/>
              <p:nvPr/>
            </p:nvSpPr>
            <p:spPr>
              <a:xfrm>
                <a:off x="1939190" y="1783331"/>
                <a:ext cx="941398" cy="1125992"/>
              </a:xfrm>
              <a:custGeom>
                <a:avLst/>
                <a:gdLst>
                  <a:gd name="connsiteX0" fmla="*/ 258823 w 506313"/>
                  <a:gd name="connsiteY0" fmla="*/ 278875 h 605593"/>
                  <a:gd name="connsiteX1" fmla="*/ 303122 w 506313"/>
                  <a:gd name="connsiteY1" fmla="*/ 278875 h 605593"/>
                  <a:gd name="connsiteX2" fmla="*/ 347513 w 506313"/>
                  <a:gd name="connsiteY2" fmla="*/ 278875 h 605593"/>
                  <a:gd name="connsiteX3" fmla="*/ 506313 w 506313"/>
                  <a:gd name="connsiteY3" fmla="*/ 438167 h 605593"/>
                  <a:gd name="connsiteX4" fmla="*/ 506313 w 506313"/>
                  <a:gd name="connsiteY4" fmla="*/ 565747 h 605593"/>
                  <a:gd name="connsiteX5" fmla="*/ 308339 w 506313"/>
                  <a:gd name="connsiteY5" fmla="*/ 605593 h 605593"/>
                  <a:gd name="connsiteX6" fmla="*/ 297265 w 506313"/>
                  <a:gd name="connsiteY6" fmla="*/ 605593 h 605593"/>
                  <a:gd name="connsiteX7" fmla="*/ 99291 w 506313"/>
                  <a:gd name="connsiteY7" fmla="*/ 565747 h 605593"/>
                  <a:gd name="connsiteX8" fmla="*/ 99291 w 506313"/>
                  <a:gd name="connsiteY8" fmla="*/ 525170 h 605593"/>
                  <a:gd name="connsiteX9" fmla="*/ 190910 w 506313"/>
                  <a:gd name="connsiteY9" fmla="*/ 567941 h 605593"/>
                  <a:gd name="connsiteX10" fmla="*/ 232280 w 506313"/>
                  <a:gd name="connsiteY10" fmla="*/ 559807 h 605593"/>
                  <a:gd name="connsiteX11" fmla="*/ 269898 w 506313"/>
                  <a:gd name="connsiteY11" fmla="*/ 538422 h 605593"/>
                  <a:gd name="connsiteX12" fmla="*/ 288386 w 506313"/>
                  <a:gd name="connsiteY12" fmla="*/ 450688 h 605593"/>
                  <a:gd name="connsiteX13" fmla="*/ 251501 w 506313"/>
                  <a:gd name="connsiteY13" fmla="*/ 393843 h 605593"/>
                  <a:gd name="connsiteX14" fmla="*/ 197500 w 506313"/>
                  <a:gd name="connsiteY14" fmla="*/ 364416 h 605593"/>
                  <a:gd name="connsiteX15" fmla="*/ 162079 w 506313"/>
                  <a:gd name="connsiteY15" fmla="*/ 375474 h 605593"/>
                  <a:gd name="connsiteX16" fmla="*/ 160614 w 506313"/>
                  <a:gd name="connsiteY16" fmla="*/ 376205 h 605593"/>
                  <a:gd name="connsiteX17" fmla="*/ 135536 w 506313"/>
                  <a:gd name="connsiteY17" fmla="*/ 337090 h 605593"/>
                  <a:gd name="connsiteX18" fmla="*/ 258823 w 506313"/>
                  <a:gd name="connsiteY18" fmla="*/ 278875 h 605593"/>
                  <a:gd name="connsiteX19" fmla="*/ 73299 w 506313"/>
                  <a:gd name="connsiteY19" fmla="*/ 194736 h 605593"/>
                  <a:gd name="connsiteX20" fmla="*/ 90425 w 506313"/>
                  <a:gd name="connsiteY20" fmla="*/ 206581 h 605593"/>
                  <a:gd name="connsiteX21" fmla="*/ 127401 w 506313"/>
                  <a:gd name="connsiteY21" fmla="*/ 263330 h 605593"/>
                  <a:gd name="connsiteX22" fmla="*/ 119255 w 506313"/>
                  <a:gd name="connsiteY22" fmla="*/ 300979 h 605593"/>
                  <a:gd name="connsiteX23" fmla="*/ 102232 w 506313"/>
                  <a:gd name="connsiteY23" fmla="*/ 311305 h 605593"/>
                  <a:gd name="connsiteX24" fmla="*/ 97839 w 506313"/>
                  <a:gd name="connsiteY24" fmla="*/ 341553 h 605593"/>
                  <a:gd name="connsiteX25" fmla="*/ 140671 w 506313"/>
                  <a:gd name="connsiteY25" fmla="*/ 407897 h 605593"/>
                  <a:gd name="connsiteX26" fmla="*/ 170233 w 506313"/>
                  <a:gd name="connsiteY26" fmla="*/ 416030 h 605593"/>
                  <a:gd name="connsiteX27" fmla="*/ 185701 w 506313"/>
                  <a:gd name="connsiteY27" fmla="*/ 405703 h 605593"/>
                  <a:gd name="connsiteX28" fmla="*/ 223408 w 506313"/>
                  <a:gd name="connsiteY28" fmla="*/ 413745 h 605593"/>
                  <a:gd name="connsiteX29" fmla="*/ 260291 w 506313"/>
                  <a:gd name="connsiteY29" fmla="*/ 470585 h 605593"/>
                  <a:gd name="connsiteX30" fmla="*/ 252238 w 506313"/>
                  <a:gd name="connsiteY30" fmla="*/ 508143 h 605593"/>
                  <a:gd name="connsiteX31" fmla="*/ 221211 w 506313"/>
                  <a:gd name="connsiteY31" fmla="*/ 525871 h 605593"/>
                  <a:gd name="connsiteX32" fmla="*/ 60131 w 506313"/>
                  <a:gd name="connsiteY32" fmla="*/ 412283 h 605593"/>
                  <a:gd name="connsiteX33" fmla="*/ 23248 w 506313"/>
                  <a:gd name="connsiteY33" fmla="*/ 220563 h 605593"/>
                  <a:gd name="connsiteX34" fmla="*/ 52810 w 506313"/>
                  <a:gd name="connsiteY34" fmla="*/ 198448 h 605593"/>
                  <a:gd name="connsiteX35" fmla="*/ 73299 w 506313"/>
                  <a:gd name="connsiteY35" fmla="*/ 194736 h 605593"/>
                  <a:gd name="connsiteX36" fmla="*/ 302449 w 506313"/>
                  <a:gd name="connsiteY36" fmla="*/ 0 h 605593"/>
                  <a:gd name="connsiteX37" fmla="*/ 426503 w 506313"/>
                  <a:gd name="connsiteY37" fmla="*/ 123949 h 605593"/>
                  <a:gd name="connsiteX38" fmla="*/ 302449 w 506313"/>
                  <a:gd name="connsiteY38" fmla="*/ 247898 h 605593"/>
                  <a:gd name="connsiteX39" fmla="*/ 178395 w 506313"/>
                  <a:gd name="connsiteY39" fmla="*/ 123949 h 605593"/>
                  <a:gd name="connsiteX40" fmla="*/ 302449 w 506313"/>
                  <a:gd name="connsiteY40" fmla="*/ 0 h 6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06313" h="605593">
                    <a:moveTo>
                      <a:pt x="258823" y="278875"/>
                    </a:moveTo>
                    <a:lnTo>
                      <a:pt x="303122" y="278875"/>
                    </a:lnTo>
                    <a:lnTo>
                      <a:pt x="347513" y="278875"/>
                    </a:lnTo>
                    <a:cubicBezTo>
                      <a:pt x="434647" y="278875"/>
                      <a:pt x="506313" y="350342"/>
                      <a:pt x="506313" y="438167"/>
                    </a:cubicBezTo>
                    <a:lnTo>
                      <a:pt x="506313" y="565747"/>
                    </a:lnTo>
                    <a:cubicBezTo>
                      <a:pt x="506313" y="565747"/>
                      <a:pt x="433183" y="605593"/>
                      <a:pt x="308339" y="605593"/>
                    </a:cubicBezTo>
                    <a:lnTo>
                      <a:pt x="297265" y="605593"/>
                    </a:lnTo>
                    <a:cubicBezTo>
                      <a:pt x="159882" y="605593"/>
                      <a:pt x="99291" y="565747"/>
                      <a:pt x="99291" y="565747"/>
                    </a:cubicBezTo>
                    <a:lnTo>
                      <a:pt x="99291" y="525170"/>
                    </a:lnTo>
                    <a:cubicBezTo>
                      <a:pt x="126658" y="550942"/>
                      <a:pt x="156953" y="567941"/>
                      <a:pt x="190910" y="567941"/>
                    </a:cubicBezTo>
                    <a:cubicBezTo>
                      <a:pt x="204914" y="567941"/>
                      <a:pt x="219009" y="565747"/>
                      <a:pt x="232280" y="559807"/>
                    </a:cubicBezTo>
                    <a:cubicBezTo>
                      <a:pt x="247748" y="553958"/>
                      <a:pt x="265505" y="541438"/>
                      <a:pt x="269898" y="538422"/>
                    </a:cubicBezTo>
                    <a:cubicBezTo>
                      <a:pt x="299461" y="519230"/>
                      <a:pt x="307607" y="480206"/>
                      <a:pt x="288386" y="450688"/>
                    </a:cubicBezTo>
                    <a:lnTo>
                      <a:pt x="251501" y="393843"/>
                    </a:lnTo>
                    <a:cubicBezTo>
                      <a:pt x="239602" y="375474"/>
                      <a:pt x="219009" y="364416"/>
                      <a:pt x="197500" y="364416"/>
                    </a:cubicBezTo>
                    <a:cubicBezTo>
                      <a:pt x="184961" y="364416"/>
                      <a:pt x="173154" y="368071"/>
                      <a:pt x="162079" y="375474"/>
                    </a:cubicBezTo>
                    <a:lnTo>
                      <a:pt x="160614" y="376205"/>
                    </a:lnTo>
                    <a:lnTo>
                      <a:pt x="135536" y="337090"/>
                    </a:lnTo>
                    <a:cubicBezTo>
                      <a:pt x="165008" y="301722"/>
                      <a:pt x="209398" y="278875"/>
                      <a:pt x="258823" y="278875"/>
                    </a:cubicBezTo>
                    <a:close/>
                    <a:moveTo>
                      <a:pt x="73299" y="194736"/>
                    </a:moveTo>
                    <a:cubicBezTo>
                      <a:pt x="80129" y="196209"/>
                      <a:pt x="86398" y="200276"/>
                      <a:pt x="90425" y="206581"/>
                    </a:cubicBezTo>
                    <a:lnTo>
                      <a:pt x="127401" y="263330"/>
                    </a:lnTo>
                    <a:cubicBezTo>
                      <a:pt x="135546" y="275849"/>
                      <a:pt x="131794" y="292846"/>
                      <a:pt x="119255" y="300979"/>
                    </a:cubicBezTo>
                    <a:lnTo>
                      <a:pt x="102232" y="311305"/>
                    </a:lnTo>
                    <a:cubicBezTo>
                      <a:pt x="93446" y="317154"/>
                      <a:pt x="91158" y="331958"/>
                      <a:pt x="97839" y="341553"/>
                    </a:cubicBezTo>
                    <a:lnTo>
                      <a:pt x="140671" y="407897"/>
                    </a:lnTo>
                    <a:cubicBezTo>
                      <a:pt x="147353" y="417492"/>
                      <a:pt x="159891" y="421147"/>
                      <a:pt x="170233" y="416030"/>
                    </a:cubicBezTo>
                    <a:lnTo>
                      <a:pt x="185701" y="405703"/>
                    </a:lnTo>
                    <a:cubicBezTo>
                      <a:pt x="200527" y="395377"/>
                      <a:pt x="215995" y="402688"/>
                      <a:pt x="223408" y="413745"/>
                    </a:cubicBezTo>
                    <a:lnTo>
                      <a:pt x="260291" y="470585"/>
                    </a:lnTo>
                    <a:cubicBezTo>
                      <a:pt x="268437" y="483104"/>
                      <a:pt x="264776" y="500102"/>
                      <a:pt x="252238" y="508143"/>
                    </a:cubicBezTo>
                    <a:cubicBezTo>
                      <a:pt x="252238" y="508143"/>
                      <a:pt x="234482" y="520754"/>
                      <a:pt x="221211" y="525871"/>
                    </a:cubicBezTo>
                    <a:cubicBezTo>
                      <a:pt x="168037" y="548717"/>
                      <a:pt x="119255" y="504488"/>
                      <a:pt x="60131" y="412283"/>
                    </a:cubicBezTo>
                    <a:cubicBezTo>
                      <a:pt x="367" y="320901"/>
                      <a:pt x="-20317" y="261867"/>
                      <a:pt x="23248" y="220563"/>
                    </a:cubicBezTo>
                    <a:cubicBezTo>
                      <a:pt x="33590" y="210236"/>
                      <a:pt x="52810" y="198448"/>
                      <a:pt x="52810" y="198448"/>
                    </a:cubicBezTo>
                    <a:cubicBezTo>
                      <a:pt x="59079" y="194382"/>
                      <a:pt x="66469" y="193262"/>
                      <a:pt x="73299" y="194736"/>
                    </a:cubicBezTo>
                    <a:close/>
                    <a:moveTo>
                      <a:pt x="302449" y="0"/>
                    </a:moveTo>
                    <a:cubicBezTo>
                      <a:pt x="370962" y="0"/>
                      <a:pt x="426503" y="55494"/>
                      <a:pt x="426503" y="123949"/>
                    </a:cubicBezTo>
                    <a:cubicBezTo>
                      <a:pt x="426503" y="192404"/>
                      <a:pt x="370962" y="247898"/>
                      <a:pt x="302449" y="247898"/>
                    </a:cubicBezTo>
                    <a:cubicBezTo>
                      <a:pt x="233936" y="247898"/>
                      <a:pt x="178395" y="192404"/>
                      <a:pt x="178395" y="123949"/>
                    </a:cubicBezTo>
                    <a:cubicBezTo>
                      <a:pt x="178395" y="55494"/>
                      <a:pt x="233936" y="0"/>
                      <a:pt x="302449" y="0"/>
                    </a:cubicBezTo>
                    <a:close/>
                  </a:path>
                </a:pathLst>
              </a:custGeom>
              <a:solidFill>
                <a:schemeClr val="bg1"/>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9" name="îŝ1îḍè"/>
            <p:cNvGrpSpPr/>
            <p:nvPr/>
          </p:nvGrpSpPr>
          <p:grpSpPr>
            <a:xfrm>
              <a:off x="5802290" y="2397124"/>
              <a:ext cx="2463802" cy="2463802"/>
              <a:chOff x="6092802" y="1114426"/>
              <a:chExt cx="2463802" cy="2463802"/>
            </a:xfrm>
          </p:grpSpPr>
          <p:sp>
            <p:nvSpPr>
              <p:cNvPr id="27" name="iṩlîďè"/>
              <p:cNvSpPr/>
              <p:nvPr/>
            </p:nvSpPr>
            <p:spPr>
              <a:xfrm>
                <a:off x="6092802" y="1114426"/>
                <a:ext cx="2463802" cy="2463802"/>
              </a:xfrm>
              <a:prstGeom prst="ellipse">
                <a:avLst/>
              </a:prstGeom>
              <a:blipFill>
                <a:blip r:embed="rId2"/>
                <a:stretch>
                  <a:fillRect/>
                </a:stretch>
              </a:blipFill>
              <a:ln w="57150">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28" name="işḷîḓê"/>
              <p:cNvSpPr/>
              <p:nvPr/>
            </p:nvSpPr>
            <p:spPr>
              <a:xfrm>
                <a:off x="6822997" y="1844679"/>
                <a:ext cx="1003412" cy="1003296"/>
              </a:xfrm>
              <a:custGeom>
                <a:avLst/>
                <a:gdLst>
                  <a:gd name="T0" fmla="*/ 5776 w 6302"/>
                  <a:gd name="T1" fmla="*/ 4472 h 6310"/>
                  <a:gd name="T2" fmla="*/ 5270 w 6302"/>
                  <a:gd name="T3" fmla="*/ 4866 h 6310"/>
                  <a:gd name="T4" fmla="*/ 4858 w 6302"/>
                  <a:gd name="T5" fmla="*/ 4866 h 6310"/>
                  <a:gd name="T6" fmla="*/ 4858 w 6302"/>
                  <a:gd name="T7" fmla="*/ 3708 h 6310"/>
                  <a:gd name="T8" fmla="*/ 5776 w 6302"/>
                  <a:gd name="T9" fmla="*/ 2634 h 6310"/>
                  <a:gd name="T10" fmla="*/ 5050 w 6302"/>
                  <a:gd name="T11" fmla="*/ 1594 h 6310"/>
                  <a:gd name="T12" fmla="*/ 5094 w 6302"/>
                  <a:gd name="T13" fmla="*/ 1179 h 6310"/>
                  <a:gd name="T14" fmla="*/ 3822 w 6302"/>
                  <a:gd name="T15" fmla="*/ 8 h 6310"/>
                  <a:gd name="T16" fmla="*/ 2623 w 6302"/>
                  <a:gd name="T17" fmla="*/ 780 h 6310"/>
                  <a:gd name="T18" fmla="*/ 1936 w 6302"/>
                  <a:gd name="T19" fmla="*/ 590 h 6310"/>
                  <a:gd name="T20" fmla="*/ 1119 w 6302"/>
                  <a:gd name="T21" fmla="*/ 1212 h 6310"/>
                  <a:gd name="T22" fmla="*/ 1074 w 6302"/>
                  <a:gd name="T23" fmla="*/ 1677 h 6310"/>
                  <a:gd name="T24" fmla="*/ 525 w 6302"/>
                  <a:gd name="T25" fmla="*/ 2634 h 6310"/>
                  <a:gd name="T26" fmla="*/ 1444 w 6302"/>
                  <a:gd name="T27" fmla="*/ 3706 h 6310"/>
                  <a:gd name="T28" fmla="*/ 1444 w 6302"/>
                  <a:gd name="T29" fmla="*/ 4866 h 6310"/>
                  <a:gd name="T30" fmla="*/ 1032 w 6302"/>
                  <a:gd name="T31" fmla="*/ 4866 h 6310"/>
                  <a:gd name="T32" fmla="*/ 525 w 6302"/>
                  <a:gd name="T33" fmla="*/ 4472 h 6310"/>
                  <a:gd name="T34" fmla="*/ 0 w 6302"/>
                  <a:gd name="T35" fmla="*/ 4997 h 6310"/>
                  <a:gd name="T36" fmla="*/ 525 w 6302"/>
                  <a:gd name="T37" fmla="*/ 5522 h 6310"/>
                  <a:gd name="T38" fmla="*/ 1032 w 6302"/>
                  <a:gd name="T39" fmla="*/ 5128 h 6310"/>
                  <a:gd name="T40" fmla="*/ 1707 w 6302"/>
                  <a:gd name="T41" fmla="*/ 5128 h 6310"/>
                  <a:gd name="T42" fmla="*/ 1707 w 6302"/>
                  <a:gd name="T43" fmla="*/ 3739 h 6310"/>
                  <a:gd name="T44" fmla="*/ 1754 w 6302"/>
                  <a:gd name="T45" fmla="*/ 3741 h 6310"/>
                  <a:gd name="T46" fmla="*/ 2363 w 6302"/>
                  <a:gd name="T47" fmla="*/ 3741 h 6310"/>
                  <a:gd name="T48" fmla="*/ 2363 w 6302"/>
                  <a:gd name="T49" fmla="*/ 5278 h 6310"/>
                  <a:gd name="T50" fmla="*/ 1969 w 6302"/>
                  <a:gd name="T51" fmla="*/ 5785 h 6310"/>
                  <a:gd name="T52" fmla="*/ 2494 w 6302"/>
                  <a:gd name="T53" fmla="*/ 6310 h 6310"/>
                  <a:gd name="T54" fmla="*/ 3020 w 6302"/>
                  <a:gd name="T55" fmla="*/ 5785 h 6310"/>
                  <a:gd name="T56" fmla="*/ 2626 w 6302"/>
                  <a:gd name="T57" fmla="*/ 5278 h 6310"/>
                  <a:gd name="T58" fmla="*/ 2626 w 6302"/>
                  <a:gd name="T59" fmla="*/ 3741 h 6310"/>
                  <a:gd name="T60" fmla="*/ 3676 w 6302"/>
                  <a:gd name="T61" fmla="*/ 3741 h 6310"/>
                  <a:gd name="T62" fmla="*/ 3676 w 6302"/>
                  <a:gd name="T63" fmla="*/ 5278 h 6310"/>
                  <a:gd name="T64" fmla="*/ 3282 w 6302"/>
                  <a:gd name="T65" fmla="*/ 5785 h 6310"/>
                  <a:gd name="T66" fmla="*/ 3807 w 6302"/>
                  <a:gd name="T67" fmla="*/ 6310 h 6310"/>
                  <a:gd name="T68" fmla="*/ 4332 w 6302"/>
                  <a:gd name="T69" fmla="*/ 5785 h 6310"/>
                  <a:gd name="T70" fmla="*/ 3939 w 6302"/>
                  <a:gd name="T71" fmla="*/ 5278 h 6310"/>
                  <a:gd name="T72" fmla="*/ 3939 w 6302"/>
                  <a:gd name="T73" fmla="*/ 3741 h 6310"/>
                  <a:gd name="T74" fmla="*/ 4548 w 6302"/>
                  <a:gd name="T75" fmla="*/ 3741 h 6310"/>
                  <a:gd name="T76" fmla="*/ 4595 w 6302"/>
                  <a:gd name="T77" fmla="*/ 3739 h 6310"/>
                  <a:gd name="T78" fmla="*/ 4595 w 6302"/>
                  <a:gd name="T79" fmla="*/ 5128 h 6310"/>
                  <a:gd name="T80" fmla="*/ 5270 w 6302"/>
                  <a:gd name="T81" fmla="*/ 5128 h 6310"/>
                  <a:gd name="T82" fmla="*/ 5777 w 6302"/>
                  <a:gd name="T83" fmla="*/ 5522 h 6310"/>
                  <a:gd name="T84" fmla="*/ 6302 w 6302"/>
                  <a:gd name="T85" fmla="*/ 4997 h 6310"/>
                  <a:gd name="T86" fmla="*/ 5776 w 6302"/>
                  <a:gd name="T87" fmla="*/ 4472 h 6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02" h="6310">
                    <a:moveTo>
                      <a:pt x="5776" y="4472"/>
                    </a:moveTo>
                    <a:cubicBezTo>
                      <a:pt x="5532" y="4472"/>
                      <a:pt x="5329" y="4640"/>
                      <a:pt x="5270" y="4866"/>
                    </a:cubicBezTo>
                    <a:lnTo>
                      <a:pt x="4858" y="4866"/>
                    </a:lnTo>
                    <a:lnTo>
                      <a:pt x="4858" y="3708"/>
                    </a:lnTo>
                    <a:cubicBezTo>
                      <a:pt x="5405" y="3593"/>
                      <a:pt x="5776" y="3177"/>
                      <a:pt x="5776" y="2634"/>
                    </a:cubicBezTo>
                    <a:cubicBezTo>
                      <a:pt x="5776" y="2166"/>
                      <a:pt x="5478" y="1752"/>
                      <a:pt x="5050" y="1594"/>
                    </a:cubicBezTo>
                    <a:cubicBezTo>
                      <a:pt x="5089" y="1464"/>
                      <a:pt x="5103" y="1329"/>
                      <a:pt x="5094" y="1179"/>
                    </a:cubicBezTo>
                    <a:cubicBezTo>
                      <a:pt x="5054" y="539"/>
                      <a:pt x="4483" y="13"/>
                      <a:pt x="3822" y="8"/>
                    </a:cubicBezTo>
                    <a:cubicBezTo>
                      <a:pt x="3289" y="0"/>
                      <a:pt x="2820" y="318"/>
                      <a:pt x="2623" y="780"/>
                    </a:cubicBezTo>
                    <a:cubicBezTo>
                      <a:pt x="2430" y="636"/>
                      <a:pt x="2185" y="566"/>
                      <a:pt x="1936" y="590"/>
                    </a:cubicBezTo>
                    <a:cubicBezTo>
                      <a:pt x="1578" y="624"/>
                      <a:pt x="1264" y="861"/>
                      <a:pt x="1119" y="1212"/>
                    </a:cubicBezTo>
                    <a:cubicBezTo>
                      <a:pt x="1049" y="1379"/>
                      <a:pt x="1058" y="1564"/>
                      <a:pt x="1074" y="1677"/>
                    </a:cubicBezTo>
                    <a:cubicBezTo>
                      <a:pt x="738" y="1874"/>
                      <a:pt x="525" y="2239"/>
                      <a:pt x="525" y="2634"/>
                    </a:cubicBezTo>
                    <a:cubicBezTo>
                      <a:pt x="525" y="3167"/>
                      <a:pt x="903" y="3589"/>
                      <a:pt x="1444" y="3706"/>
                    </a:cubicBezTo>
                    <a:lnTo>
                      <a:pt x="1444" y="4866"/>
                    </a:lnTo>
                    <a:lnTo>
                      <a:pt x="1032" y="4866"/>
                    </a:lnTo>
                    <a:cubicBezTo>
                      <a:pt x="973" y="4640"/>
                      <a:pt x="769" y="4472"/>
                      <a:pt x="525" y="4472"/>
                    </a:cubicBezTo>
                    <a:cubicBezTo>
                      <a:pt x="235" y="4472"/>
                      <a:pt x="0" y="4707"/>
                      <a:pt x="0" y="4997"/>
                    </a:cubicBezTo>
                    <a:cubicBezTo>
                      <a:pt x="0" y="5286"/>
                      <a:pt x="235" y="5522"/>
                      <a:pt x="525" y="5522"/>
                    </a:cubicBezTo>
                    <a:cubicBezTo>
                      <a:pt x="769" y="5522"/>
                      <a:pt x="973" y="5354"/>
                      <a:pt x="1032" y="5128"/>
                    </a:cubicBezTo>
                    <a:lnTo>
                      <a:pt x="1707" y="5128"/>
                    </a:lnTo>
                    <a:lnTo>
                      <a:pt x="1707" y="3739"/>
                    </a:lnTo>
                    <a:cubicBezTo>
                      <a:pt x="1722" y="3739"/>
                      <a:pt x="1738" y="3741"/>
                      <a:pt x="1754" y="3741"/>
                    </a:cubicBezTo>
                    <a:lnTo>
                      <a:pt x="2363" y="3741"/>
                    </a:lnTo>
                    <a:lnTo>
                      <a:pt x="2363" y="5278"/>
                    </a:lnTo>
                    <a:cubicBezTo>
                      <a:pt x="2137" y="5337"/>
                      <a:pt x="1969" y="5540"/>
                      <a:pt x="1969" y="5785"/>
                    </a:cubicBezTo>
                    <a:cubicBezTo>
                      <a:pt x="1969" y="6073"/>
                      <a:pt x="2204" y="6310"/>
                      <a:pt x="2494" y="6310"/>
                    </a:cubicBezTo>
                    <a:cubicBezTo>
                      <a:pt x="2785" y="6310"/>
                      <a:pt x="3020" y="6073"/>
                      <a:pt x="3020" y="5785"/>
                    </a:cubicBezTo>
                    <a:cubicBezTo>
                      <a:pt x="3020" y="5540"/>
                      <a:pt x="2852" y="5337"/>
                      <a:pt x="2626" y="5278"/>
                    </a:cubicBezTo>
                    <a:lnTo>
                      <a:pt x="2626" y="3741"/>
                    </a:lnTo>
                    <a:lnTo>
                      <a:pt x="3676" y="3741"/>
                    </a:lnTo>
                    <a:lnTo>
                      <a:pt x="3676" y="5278"/>
                    </a:lnTo>
                    <a:cubicBezTo>
                      <a:pt x="3450" y="5337"/>
                      <a:pt x="3282" y="5540"/>
                      <a:pt x="3282" y="5785"/>
                    </a:cubicBezTo>
                    <a:cubicBezTo>
                      <a:pt x="3282" y="6073"/>
                      <a:pt x="3517" y="6310"/>
                      <a:pt x="3807" y="6310"/>
                    </a:cubicBezTo>
                    <a:cubicBezTo>
                      <a:pt x="4097" y="6310"/>
                      <a:pt x="4332" y="6073"/>
                      <a:pt x="4332" y="5785"/>
                    </a:cubicBezTo>
                    <a:cubicBezTo>
                      <a:pt x="4332" y="5540"/>
                      <a:pt x="4164" y="5337"/>
                      <a:pt x="3939" y="5278"/>
                    </a:cubicBezTo>
                    <a:lnTo>
                      <a:pt x="3939" y="3741"/>
                    </a:lnTo>
                    <a:lnTo>
                      <a:pt x="4548" y="3741"/>
                    </a:lnTo>
                    <a:cubicBezTo>
                      <a:pt x="4563" y="3741"/>
                      <a:pt x="4579" y="3739"/>
                      <a:pt x="4595" y="3739"/>
                    </a:cubicBezTo>
                    <a:lnTo>
                      <a:pt x="4595" y="5128"/>
                    </a:lnTo>
                    <a:lnTo>
                      <a:pt x="5270" y="5128"/>
                    </a:lnTo>
                    <a:cubicBezTo>
                      <a:pt x="5329" y="5354"/>
                      <a:pt x="5532" y="5522"/>
                      <a:pt x="5777" y="5522"/>
                    </a:cubicBezTo>
                    <a:cubicBezTo>
                      <a:pt x="6067" y="5522"/>
                      <a:pt x="6302" y="5286"/>
                      <a:pt x="6302" y="4997"/>
                    </a:cubicBezTo>
                    <a:cubicBezTo>
                      <a:pt x="6302" y="4707"/>
                      <a:pt x="6067" y="4472"/>
                      <a:pt x="5776" y="4472"/>
                    </a:cubicBezTo>
                    <a:close/>
                  </a:path>
                </a:pathLst>
              </a:custGeom>
              <a:solidFill>
                <a:schemeClr val="bg1"/>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10" name="ïSľîḍê"/>
            <p:cNvGrpSpPr/>
            <p:nvPr/>
          </p:nvGrpSpPr>
          <p:grpSpPr>
            <a:xfrm>
              <a:off x="7764385" y="2397124"/>
              <a:ext cx="2463802" cy="2463802"/>
              <a:chOff x="8550210" y="1114426"/>
              <a:chExt cx="2463802" cy="2463802"/>
            </a:xfrm>
          </p:grpSpPr>
          <p:sp>
            <p:nvSpPr>
              <p:cNvPr id="25" name="išḷîďe"/>
              <p:cNvSpPr/>
              <p:nvPr/>
            </p:nvSpPr>
            <p:spPr>
              <a:xfrm>
                <a:off x="8550210" y="1114426"/>
                <a:ext cx="2463802" cy="2463802"/>
              </a:xfrm>
              <a:prstGeom prst="ellipse">
                <a:avLst/>
              </a:prstGeom>
              <a:solidFill>
                <a:srgbClr val="9B2445"/>
              </a:solidFill>
              <a:ln w="57150">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26" name="îşḻiḓe"/>
              <p:cNvSpPr/>
              <p:nvPr/>
            </p:nvSpPr>
            <p:spPr>
              <a:xfrm>
                <a:off x="9280404" y="1845587"/>
                <a:ext cx="1003414" cy="1001480"/>
              </a:xfrm>
              <a:custGeom>
                <a:avLst/>
                <a:gdLst>
                  <a:gd name="T0" fmla="*/ 325 w 333"/>
                  <a:gd name="T1" fmla="*/ 136 h 333"/>
                  <a:gd name="T2" fmla="*/ 295 w 333"/>
                  <a:gd name="T3" fmla="*/ 132 h 333"/>
                  <a:gd name="T4" fmla="*/ 282 w 333"/>
                  <a:gd name="T5" fmla="*/ 100 h 333"/>
                  <a:gd name="T6" fmla="*/ 301 w 333"/>
                  <a:gd name="T7" fmla="*/ 77 h 333"/>
                  <a:gd name="T8" fmla="*/ 300 w 333"/>
                  <a:gd name="T9" fmla="*/ 64 h 333"/>
                  <a:gd name="T10" fmla="*/ 269 w 333"/>
                  <a:gd name="T11" fmla="*/ 33 h 333"/>
                  <a:gd name="T12" fmla="*/ 257 w 333"/>
                  <a:gd name="T13" fmla="*/ 33 h 333"/>
                  <a:gd name="T14" fmla="*/ 233 w 333"/>
                  <a:gd name="T15" fmla="*/ 51 h 333"/>
                  <a:gd name="T16" fmla="*/ 201 w 333"/>
                  <a:gd name="T17" fmla="*/ 38 h 333"/>
                  <a:gd name="T18" fmla="*/ 198 w 333"/>
                  <a:gd name="T19" fmla="*/ 8 h 333"/>
                  <a:gd name="T20" fmla="*/ 188 w 333"/>
                  <a:gd name="T21" fmla="*/ 0 h 333"/>
                  <a:gd name="T22" fmla="*/ 145 w 333"/>
                  <a:gd name="T23" fmla="*/ 0 h 333"/>
                  <a:gd name="T24" fmla="*/ 136 w 333"/>
                  <a:gd name="T25" fmla="*/ 8 h 333"/>
                  <a:gd name="T26" fmla="*/ 132 w 333"/>
                  <a:gd name="T27" fmla="*/ 38 h 333"/>
                  <a:gd name="T28" fmla="*/ 100 w 333"/>
                  <a:gd name="T29" fmla="*/ 51 h 333"/>
                  <a:gd name="T30" fmla="*/ 77 w 333"/>
                  <a:gd name="T31" fmla="*/ 33 h 333"/>
                  <a:gd name="T32" fmla="*/ 64 w 333"/>
                  <a:gd name="T33" fmla="*/ 33 h 333"/>
                  <a:gd name="T34" fmla="*/ 33 w 333"/>
                  <a:gd name="T35" fmla="*/ 64 h 333"/>
                  <a:gd name="T36" fmla="*/ 33 w 333"/>
                  <a:gd name="T37" fmla="*/ 77 h 333"/>
                  <a:gd name="T38" fmla="*/ 51 w 333"/>
                  <a:gd name="T39" fmla="*/ 100 h 333"/>
                  <a:gd name="T40" fmla="*/ 38 w 333"/>
                  <a:gd name="T41" fmla="*/ 132 h 333"/>
                  <a:gd name="T42" fmla="*/ 8 w 333"/>
                  <a:gd name="T43" fmla="*/ 136 h 333"/>
                  <a:gd name="T44" fmla="*/ 0 w 333"/>
                  <a:gd name="T45" fmla="*/ 145 h 333"/>
                  <a:gd name="T46" fmla="*/ 0 w 333"/>
                  <a:gd name="T47" fmla="*/ 188 h 333"/>
                  <a:gd name="T48" fmla="*/ 8 w 333"/>
                  <a:gd name="T49" fmla="*/ 198 h 333"/>
                  <a:gd name="T50" fmla="*/ 38 w 333"/>
                  <a:gd name="T51" fmla="*/ 201 h 333"/>
                  <a:gd name="T52" fmla="*/ 51 w 333"/>
                  <a:gd name="T53" fmla="*/ 233 h 333"/>
                  <a:gd name="T54" fmla="*/ 33 w 333"/>
                  <a:gd name="T55" fmla="*/ 257 h 333"/>
                  <a:gd name="T56" fmla="*/ 34 w 333"/>
                  <a:gd name="T57" fmla="*/ 269 h 333"/>
                  <a:gd name="T58" fmla="*/ 64 w 333"/>
                  <a:gd name="T59" fmla="*/ 300 h 333"/>
                  <a:gd name="T60" fmla="*/ 77 w 333"/>
                  <a:gd name="T61" fmla="*/ 301 h 333"/>
                  <a:gd name="T62" fmla="*/ 100 w 333"/>
                  <a:gd name="T63" fmla="*/ 282 h 333"/>
                  <a:gd name="T64" fmla="*/ 132 w 333"/>
                  <a:gd name="T65" fmla="*/ 295 h 333"/>
                  <a:gd name="T66" fmla="*/ 136 w 333"/>
                  <a:gd name="T67" fmla="*/ 325 h 333"/>
                  <a:gd name="T68" fmla="*/ 145 w 333"/>
                  <a:gd name="T69" fmla="*/ 333 h 333"/>
                  <a:gd name="T70" fmla="*/ 188 w 333"/>
                  <a:gd name="T71" fmla="*/ 333 h 333"/>
                  <a:gd name="T72" fmla="*/ 198 w 333"/>
                  <a:gd name="T73" fmla="*/ 325 h 333"/>
                  <a:gd name="T74" fmla="*/ 201 w 333"/>
                  <a:gd name="T75" fmla="*/ 295 h 333"/>
                  <a:gd name="T76" fmla="*/ 233 w 333"/>
                  <a:gd name="T77" fmla="*/ 282 h 333"/>
                  <a:gd name="T78" fmla="*/ 257 w 333"/>
                  <a:gd name="T79" fmla="*/ 301 h 333"/>
                  <a:gd name="T80" fmla="*/ 269 w 333"/>
                  <a:gd name="T81" fmla="*/ 300 h 333"/>
                  <a:gd name="T82" fmla="*/ 300 w 333"/>
                  <a:gd name="T83" fmla="*/ 269 h 333"/>
                  <a:gd name="T84" fmla="*/ 301 w 333"/>
                  <a:gd name="T85" fmla="*/ 257 h 333"/>
                  <a:gd name="T86" fmla="*/ 282 w 333"/>
                  <a:gd name="T87" fmla="*/ 233 h 333"/>
                  <a:gd name="T88" fmla="*/ 295 w 333"/>
                  <a:gd name="T89" fmla="*/ 201 h 333"/>
                  <a:gd name="T90" fmla="*/ 325 w 333"/>
                  <a:gd name="T91" fmla="*/ 198 h 333"/>
                  <a:gd name="T92" fmla="*/ 333 w 333"/>
                  <a:gd name="T93" fmla="*/ 188 h 333"/>
                  <a:gd name="T94" fmla="*/ 333 w 333"/>
                  <a:gd name="T95" fmla="*/ 145 h 333"/>
                  <a:gd name="T96" fmla="*/ 325 w 333"/>
                  <a:gd name="T97" fmla="*/ 136 h 333"/>
                  <a:gd name="T98" fmla="*/ 167 w 333"/>
                  <a:gd name="T99" fmla="*/ 250 h 333"/>
                  <a:gd name="T100" fmla="*/ 83 w 333"/>
                  <a:gd name="T101" fmla="*/ 167 h 333"/>
                  <a:gd name="T102" fmla="*/ 167 w 333"/>
                  <a:gd name="T103" fmla="*/ 83 h 333"/>
                  <a:gd name="T104" fmla="*/ 250 w 333"/>
                  <a:gd name="T105" fmla="*/ 167 h 333"/>
                  <a:gd name="T106" fmla="*/ 167 w 333"/>
                  <a:gd name="T107" fmla="*/ 25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33">
                    <a:moveTo>
                      <a:pt x="325" y="136"/>
                    </a:moveTo>
                    <a:lnTo>
                      <a:pt x="295" y="132"/>
                    </a:lnTo>
                    <a:cubicBezTo>
                      <a:pt x="292" y="121"/>
                      <a:pt x="288" y="110"/>
                      <a:pt x="282" y="100"/>
                    </a:cubicBezTo>
                    <a:lnTo>
                      <a:pt x="301" y="77"/>
                    </a:lnTo>
                    <a:cubicBezTo>
                      <a:pt x="303" y="73"/>
                      <a:pt x="303" y="67"/>
                      <a:pt x="300" y="64"/>
                    </a:cubicBezTo>
                    <a:lnTo>
                      <a:pt x="269" y="33"/>
                    </a:lnTo>
                    <a:cubicBezTo>
                      <a:pt x="266" y="30"/>
                      <a:pt x="260" y="30"/>
                      <a:pt x="257" y="33"/>
                    </a:cubicBezTo>
                    <a:lnTo>
                      <a:pt x="233" y="51"/>
                    </a:lnTo>
                    <a:cubicBezTo>
                      <a:pt x="223" y="45"/>
                      <a:pt x="213" y="41"/>
                      <a:pt x="201" y="38"/>
                    </a:cubicBezTo>
                    <a:lnTo>
                      <a:pt x="198" y="8"/>
                    </a:lnTo>
                    <a:cubicBezTo>
                      <a:pt x="197" y="4"/>
                      <a:pt x="193" y="0"/>
                      <a:pt x="188" y="0"/>
                    </a:cubicBezTo>
                    <a:lnTo>
                      <a:pt x="145" y="0"/>
                    </a:lnTo>
                    <a:cubicBezTo>
                      <a:pt x="140" y="0"/>
                      <a:pt x="136" y="4"/>
                      <a:pt x="136" y="8"/>
                    </a:cubicBezTo>
                    <a:lnTo>
                      <a:pt x="132" y="38"/>
                    </a:lnTo>
                    <a:cubicBezTo>
                      <a:pt x="121" y="41"/>
                      <a:pt x="110" y="46"/>
                      <a:pt x="100" y="51"/>
                    </a:cubicBezTo>
                    <a:lnTo>
                      <a:pt x="77" y="33"/>
                    </a:lnTo>
                    <a:cubicBezTo>
                      <a:pt x="73" y="30"/>
                      <a:pt x="67" y="30"/>
                      <a:pt x="64" y="33"/>
                    </a:cubicBezTo>
                    <a:lnTo>
                      <a:pt x="33" y="64"/>
                    </a:lnTo>
                    <a:cubicBezTo>
                      <a:pt x="30" y="67"/>
                      <a:pt x="30" y="73"/>
                      <a:pt x="33" y="77"/>
                    </a:cubicBezTo>
                    <a:lnTo>
                      <a:pt x="51" y="100"/>
                    </a:lnTo>
                    <a:cubicBezTo>
                      <a:pt x="45" y="110"/>
                      <a:pt x="41" y="121"/>
                      <a:pt x="38" y="132"/>
                    </a:cubicBezTo>
                    <a:lnTo>
                      <a:pt x="8" y="136"/>
                    </a:lnTo>
                    <a:cubicBezTo>
                      <a:pt x="4" y="136"/>
                      <a:pt x="0" y="140"/>
                      <a:pt x="0" y="145"/>
                    </a:cubicBezTo>
                    <a:lnTo>
                      <a:pt x="0" y="188"/>
                    </a:lnTo>
                    <a:cubicBezTo>
                      <a:pt x="0" y="193"/>
                      <a:pt x="4" y="197"/>
                      <a:pt x="8" y="198"/>
                    </a:cubicBezTo>
                    <a:lnTo>
                      <a:pt x="38" y="201"/>
                    </a:lnTo>
                    <a:cubicBezTo>
                      <a:pt x="41" y="213"/>
                      <a:pt x="46" y="223"/>
                      <a:pt x="51" y="233"/>
                    </a:cubicBezTo>
                    <a:lnTo>
                      <a:pt x="33" y="257"/>
                    </a:lnTo>
                    <a:cubicBezTo>
                      <a:pt x="30" y="260"/>
                      <a:pt x="30" y="266"/>
                      <a:pt x="34" y="269"/>
                    </a:cubicBezTo>
                    <a:lnTo>
                      <a:pt x="64" y="300"/>
                    </a:lnTo>
                    <a:cubicBezTo>
                      <a:pt x="67" y="303"/>
                      <a:pt x="73" y="303"/>
                      <a:pt x="77" y="301"/>
                    </a:cubicBezTo>
                    <a:lnTo>
                      <a:pt x="100" y="282"/>
                    </a:lnTo>
                    <a:cubicBezTo>
                      <a:pt x="110" y="288"/>
                      <a:pt x="121" y="292"/>
                      <a:pt x="132" y="295"/>
                    </a:cubicBezTo>
                    <a:lnTo>
                      <a:pt x="136" y="325"/>
                    </a:lnTo>
                    <a:cubicBezTo>
                      <a:pt x="136" y="330"/>
                      <a:pt x="140" y="333"/>
                      <a:pt x="145" y="333"/>
                    </a:cubicBezTo>
                    <a:lnTo>
                      <a:pt x="188" y="333"/>
                    </a:lnTo>
                    <a:cubicBezTo>
                      <a:pt x="193" y="333"/>
                      <a:pt x="197" y="330"/>
                      <a:pt x="198" y="325"/>
                    </a:cubicBezTo>
                    <a:lnTo>
                      <a:pt x="201" y="295"/>
                    </a:lnTo>
                    <a:cubicBezTo>
                      <a:pt x="213" y="292"/>
                      <a:pt x="223" y="288"/>
                      <a:pt x="233" y="282"/>
                    </a:cubicBezTo>
                    <a:lnTo>
                      <a:pt x="257" y="301"/>
                    </a:lnTo>
                    <a:cubicBezTo>
                      <a:pt x="260" y="303"/>
                      <a:pt x="266" y="303"/>
                      <a:pt x="269" y="300"/>
                    </a:cubicBezTo>
                    <a:lnTo>
                      <a:pt x="300" y="269"/>
                    </a:lnTo>
                    <a:cubicBezTo>
                      <a:pt x="303" y="266"/>
                      <a:pt x="303" y="260"/>
                      <a:pt x="301" y="257"/>
                    </a:cubicBezTo>
                    <a:lnTo>
                      <a:pt x="282" y="233"/>
                    </a:lnTo>
                    <a:cubicBezTo>
                      <a:pt x="288" y="223"/>
                      <a:pt x="292" y="213"/>
                      <a:pt x="295" y="201"/>
                    </a:cubicBezTo>
                    <a:lnTo>
                      <a:pt x="325" y="198"/>
                    </a:lnTo>
                    <a:cubicBezTo>
                      <a:pt x="330" y="197"/>
                      <a:pt x="333" y="193"/>
                      <a:pt x="333" y="188"/>
                    </a:cubicBezTo>
                    <a:lnTo>
                      <a:pt x="333" y="145"/>
                    </a:lnTo>
                    <a:cubicBezTo>
                      <a:pt x="333" y="140"/>
                      <a:pt x="330" y="136"/>
                      <a:pt x="325" y="136"/>
                    </a:cubicBezTo>
                    <a:close/>
                    <a:moveTo>
                      <a:pt x="167" y="250"/>
                    </a:moveTo>
                    <a:cubicBezTo>
                      <a:pt x="121" y="250"/>
                      <a:pt x="83" y="213"/>
                      <a:pt x="83" y="167"/>
                    </a:cubicBezTo>
                    <a:cubicBezTo>
                      <a:pt x="83" y="121"/>
                      <a:pt x="121" y="83"/>
                      <a:pt x="167" y="83"/>
                    </a:cubicBezTo>
                    <a:cubicBezTo>
                      <a:pt x="213" y="83"/>
                      <a:pt x="250" y="121"/>
                      <a:pt x="250" y="167"/>
                    </a:cubicBezTo>
                    <a:cubicBezTo>
                      <a:pt x="250" y="213"/>
                      <a:pt x="213" y="250"/>
                      <a:pt x="167" y="250"/>
                    </a:cubicBezTo>
                    <a:close/>
                  </a:path>
                </a:pathLst>
              </a:custGeom>
              <a:solidFill>
                <a:schemeClr val="bg1"/>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11" name="ïşḻïḋê"/>
            <p:cNvGrpSpPr/>
            <p:nvPr/>
          </p:nvGrpSpPr>
          <p:grpSpPr>
            <a:xfrm>
              <a:off x="3840195" y="2397124"/>
              <a:ext cx="2463802" cy="2463802"/>
              <a:chOff x="3635395" y="1114426"/>
              <a:chExt cx="2463802" cy="2463802"/>
            </a:xfrm>
          </p:grpSpPr>
          <p:sp>
            <p:nvSpPr>
              <p:cNvPr id="23" name="iṣľïḑe"/>
              <p:cNvSpPr/>
              <p:nvPr/>
            </p:nvSpPr>
            <p:spPr>
              <a:xfrm>
                <a:off x="3635395" y="1114426"/>
                <a:ext cx="2463802" cy="2463802"/>
              </a:xfrm>
              <a:prstGeom prst="ellipse">
                <a:avLst/>
              </a:prstGeom>
              <a:solidFill>
                <a:srgbClr val="9B2445"/>
              </a:solidFill>
              <a:ln w="57150">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24" name="ïṧlïďè"/>
              <p:cNvSpPr/>
              <p:nvPr/>
            </p:nvSpPr>
            <p:spPr>
              <a:xfrm>
                <a:off x="4366872" y="1844621"/>
                <a:ext cx="1000848" cy="1003412"/>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chemeClr val="bg1"/>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i="1">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12" name="îśľíďè"/>
            <p:cNvGrpSpPr/>
            <p:nvPr/>
          </p:nvGrpSpPr>
          <p:grpSpPr>
            <a:xfrm>
              <a:off x="2020963" y="4949284"/>
              <a:ext cx="2349501" cy="1161094"/>
              <a:chOff x="1898649" y="4982530"/>
              <a:chExt cx="2349501" cy="1161094"/>
            </a:xfrm>
          </p:grpSpPr>
          <p:sp>
            <p:nvSpPr>
              <p:cNvPr id="21" name="ïṣḷíḑe"/>
              <p:cNvSpPr txBox="1"/>
              <p:nvPr/>
            </p:nvSpPr>
            <p:spPr>
              <a:xfrm flipH="1">
                <a:off x="1898649" y="5429617"/>
                <a:ext cx="2349500" cy="714007"/>
              </a:xfrm>
              <a:prstGeom prst="rect">
                <a:avLst/>
              </a:prstGeom>
              <a:noFill/>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400"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22" name="îśļiḋé"/>
              <p:cNvSpPr/>
              <p:nvPr/>
            </p:nvSpPr>
            <p:spPr>
              <a:xfrm flipH="1">
                <a:off x="1898650" y="4982530"/>
                <a:ext cx="2349500" cy="447087"/>
              </a:xfrm>
              <a:prstGeom prst="rect">
                <a:avLst/>
              </a:prstGeom>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rPr>
                  <a:t>请输入标题内容</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sp>
          <p:nvSpPr>
            <p:cNvPr id="13" name="íṥ1ïdê"/>
            <p:cNvSpPr txBox="1"/>
            <p:nvPr/>
          </p:nvSpPr>
          <p:spPr>
            <a:xfrm flipH="1">
              <a:off x="5859441" y="5396371"/>
              <a:ext cx="2349500" cy="714007"/>
            </a:xfrm>
            <a:prstGeom prst="rect">
              <a:avLst/>
            </a:prstGeom>
            <a:noFill/>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400"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14" name="išḷíḍe"/>
            <p:cNvSpPr/>
            <p:nvPr/>
          </p:nvSpPr>
          <p:spPr>
            <a:xfrm flipH="1">
              <a:off x="5859441" y="4949284"/>
              <a:ext cx="2349500" cy="447087"/>
            </a:xfrm>
            <a:prstGeom prst="rect">
              <a:avLst/>
            </a:prstGeom>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rPr>
                <a:t>请输入标题内容</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nvGrpSpPr>
            <p:cNvPr id="15" name="ïśḷiďé"/>
            <p:cNvGrpSpPr/>
            <p:nvPr/>
          </p:nvGrpSpPr>
          <p:grpSpPr>
            <a:xfrm>
              <a:off x="3897345" y="1144066"/>
              <a:ext cx="2349501" cy="1161094"/>
              <a:chOff x="1898649" y="4982530"/>
              <a:chExt cx="2349501" cy="1161094"/>
            </a:xfrm>
          </p:grpSpPr>
          <p:sp>
            <p:nvSpPr>
              <p:cNvPr id="19" name="ïśľîḓê"/>
              <p:cNvSpPr txBox="1"/>
              <p:nvPr/>
            </p:nvSpPr>
            <p:spPr>
              <a:xfrm flipH="1">
                <a:off x="1898649" y="5429617"/>
                <a:ext cx="2349500" cy="714007"/>
              </a:xfrm>
              <a:prstGeom prst="rect">
                <a:avLst/>
              </a:prstGeom>
              <a:noFill/>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400"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20" name="îśḻíḑè"/>
              <p:cNvSpPr/>
              <p:nvPr/>
            </p:nvSpPr>
            <p:spPr>
              <a:xfrm flipH="1">
                <a:off x="1898650" y="4982530"/>
                <a:ext cx="2349500" cy="447087"/>
              </a:xfrm>
              <a:prstGeom prst="rect">
                <a:avLst/>
              </a:prstGeom>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rPr>
                  <a:t>请输入标题内容</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nvGrpSpPr>
            <p:cNvPr id="16" name="i$ļïḑê"/>
            <p:cNvGrpSpPr/>
            <p:nvPr/>
          </p:nvGrpSpPr>
          <p:grpSpPr>
            <a:xfrm>
              <a:off x="7821535" y="1144066"/>
              <a:ext cx="2349501" cy="1161094"/>
              <a:chOff x="1898649" y="4982530"/>
              <a:chExt cx="2349501" cy="1161094"/>
            </a:xfrm>
          </p:grpSpPr>
          <p:sp>
            <p:nvSpPr>
              <p:cNvPr id="17" name="íśľïḑè"/>
              <p:cNvSpPr txBox="1"/>
              <p:nvPr/>
            </p:nvSpPr>
            <p:spPr>
              <a:xfrm flipH="1">
                <a:off x="1898649" y="5429617"/>
                <a:ext cx="2349500" cy="714007"/>
              </a:xfrm>
              <a:prstGeom prst="rect">
                <a:avLst/>
              </a:prstGeom>
              <a:noFill/>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4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4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en-US" altLang="zh-CN" sz="1400"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sp>
            <p:nvSpPr>
              <p:cNvPr id="18" name="íSľîḑe"/>
              <p:cNvSpPr/>
              <p:nvPr/>
            </p:nvSpPr>
            <p:spPr>
              <a:xfrm flipH="1">
                <a:off x="1898650" y="4982530"/>
                <a:ext cx="2349500" cy="447087"/>
              </a:xfrm>
              <a:prstGeom prst="rect">
                <a:avLst/>
              </a:prstGeom>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rPr>
                  <a:t>请输入标题内容</a:t>
                </a:r>
                <a:endParaRPr lang="zh-CN" altLang="en-US" dirty="0">
                  <a:solidFill>
                    <a:schemeClr val="bg2">
                      <a:lumMod val="10000"/>
                    </a:schemeClr>
                  </a:solidFill>
                  <a:latin typeface="Noto Sans S Chinese Thin" panose="020B0200000000000000" pitchFamily="34" charset="-122"/>
                  <a:ea typeface="Noto Sans S Chinese Thin" panose="020B0200000000000000" pitchFamily="34" charset="-122"/>
                </a:endParaRPr>
              </a:p>
            </p:txBody>
          </p:sp>
        </p:grpSp>
      </p:grpSp>
      <p:sp>
        <p:nvSpPr>
          <p:cNvPr id="31"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32" name="文本框 31"/>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936187" y="3301410"/>
            <a:ext cx="1970307" cy="1632000"/>
          </a:xfrm>
          <a:custGeom>
            <a:avLst/>
            <a:gdLst>
              <a:gd name="connsiteX0" fmla="*/ 0 w 2448000"/>
              <a:gd name="connsiteY0" fmla="*/ 0 h 2448000"/>
              <a:gd name="connsiteX1" fmla="*/ 2448000 w 2448000"/>
              <a:gd name="connsiteY1" fmla="*/ 0 h 2448000"/>
              <a:gd name="connsiteX2" fmla="*/ 2448000 w 2448000"/>
              <a:gd name="connsiteY2" fmla="*/ 2448000 h 2448000"/>
              <a:gd name="connsiteX3" fmla="*/ 0 w 2448000"/>
              <a:gd name="connsiteY3" fmla="*/ 2448000 h 2448000"/>
              <a:gd name="connsiteX4" fmla="*/ 0 w 2448000"/>
              <a:gd name="connsiteY4" fmla="*/ 0 h 24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000" h="2448000">
                <a:moveTo>
                  <a:pt x="0" y="0"/>
                </a:moveTo>
                <a:lnTo>
                  <a:pt x="2448000" y="0"/>
                </a:lnTo>
                <a:lnTo>
                  <a:pt x="2448000" y="2448000"/>
                </a:lnTo>
                <a:lnTo>
                  <a:pt x="0" y="2448000"/>
                </a:lnTo>
                <a:lnTo>
                  <a:pt x="0" y="0"/>
                </a:lnTo>
                <a:close/>
              </a:path>
            </a:pathLst>
          </a:custGeom>
        </p:spPr>
      </p:pic>
      <p:grpSp>
        <p:nvGrpSpPr>
          <p:cNvPr id="5" name="组合 4"/>
          <p:cNvGrpSpPr/>
          <p:nvPr/>
        </p:nvGrpSpPr>
        <p:grpSpPr>
          <a:xfrm>
            <a:off x="6814493" y="2060994"/>
            <a:ext cx="4721087" cy="1592486"/>
            <a:chOff x="874643" y="2853421"/>
            <a:chExt cx="4721087" cy="1592486"/>
          </a:xfrm>
        </p:grpSpPr>
        <p:sp>
          <p:nvSpPr>
            <p:cNvPr id="6" name="椭圆 5"/>
            <p:cNvSpPr/>
            <p:nvPr/>
          </p:nvSpPr>
          <p:spPr>
            <a:xfrm>
              <a:off x="874643" y="2895723"/>
              <a:ext cx="357808" cy="357808"/>
            </a:xfrm>
            <a:prstGeom prst="ellipse">
              <a:avLst/>
            </a:prstGeom>
            <a:blipFill>
              <a:blip r:embed="rId2">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Hei-B01S" panose="02010601030101010101" pitchFamily="2" charset="-122"/>
                <a:ea typeface="FZHei-B01S" panose="02010601030101010101" pitchFamily="2" charset="-122"/>
                <a:sym typeface="FZHei-B01S" panose="02010601030101010101" pitchFamily="2" charset="-122"/>
              </a:endParaRPr>
            </a:p>
          </p:txBody>
        </p:sp>
        <p:sp>
          <p:nvSpPr>
            <p:cNvPr id="7" name="文本框 6"/>
            <p:cNvSpPr txBox="1"/>
            <p:nvPr/>
          </p:nvSpPr>
          <p:spPr>
            <a:xfrm>
              <a:off x="1321904" y="3247027"/>
              <a:ext cx="4273826" cy="1198880"/>
            </a:xfrm>
            <a:prstGeom prst="rect">
              <a:avLst/>
            </a:prstGeom>
            <a:noFill/>
          </p:spPr>
          <p:txBody>
            <a:bodyPr wrap="square" rtlCol="0">
              <a:spAutoFit/>
            </a:bodyPr>
            <a:lstStyle/>
            <a:p>
              <a:pPr>
                <a:lnSpc>
                  <a:spcPct val="15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a:t>
              </a:r>
              <a:endParaRPr lang="zh-CN" altLang="en-US" sz="16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8" name="文本框 7"/>
            <p:cNvSpPr txBox="1"/>
            <p:nvPr/>
          </p:nvSpPr>
          <p:spPr>
            <a:xfrm>
              <a:off x="1321904" y="2853421"/>
              <a:ext cx="1930372" cy="400110"/>
            </a:xfrm>
            <a:prstGeom prst="rect">
              <a:avLst/>
            </a:prstGeom>
            <a:noFill/>
          </p:spPr>
          <p:txBody>
            <a:bodyPr wrap="square" rtlCol="0">
              <a:spAutoFit/>
            </a:bodyPr>
            <a:lstStyle/>
            <a:p>
              <a:pPr defTabSz="866140">
                <a:spcBef>
                  <a:spcPct val="0"/>
                </a:spcBef>
                <a:defRPr/>
              </a:pPr>
              <a:r>
                <a:rPr lang="zh-CN" altLang="en-US" sz="2000"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2000"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grpSp>
      <p:grpSp>
        <p:nvGrpSpPr>
          <p:cNvPr id="9" name="组合 8"/>
          <p:cNvGrpSpPr/>
          <p:nvPr/>
        </p:nvGrpSpPr>
        <p:grpSpPr>
          <a:xfrm>
            <a:off x="6814493" y="3940364"/>
            <a:ext cx="4721087" cy="1592486"/>
            <a:chOff x="874643" y="2853421"/>
            <a:chExt cx="4721087" cy="1592486"/>
          </a:xfrm>
        </p:grpSpPr>
        <p:sp>
          <p:nvSpPr>
            <p:cNvPr id="10" name="椭圆 9"/>
            <p:cNvSpPr/>
            <p:nvPr/>
          </p:nvSpPr>
          <p:spPr>
            <a:xfrm>
              <a:off x="874643" y="2895723"/>
              <a:ext cx="357808" cy="357808"/>
            </a:xfrm>
            <a:prstGeom prst="ellipse">
              <a:avLst/>
            </a:prstGeom>
            <a:blipFill>
              <a:blip r:embed="rId2">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FZHei-B01S" panose="02010601030101010101" pitchFamily="2" charset="-122"/>
                <a:ea typeface="FZHei-B01S" panose="02010601030101010101" pitchFamily="2" charset="-122"/>
                <a:sym typeface="FZHei-B01S" panose="02010601030101010101" pitchFamily="2" charset="-122"/>
              </a:endParaRPr>
            </a:p>
          </p:txBody>
        </p:sp>
        <p:sp>
          <p:nvSpPr>
            <p:cNvPr id="11" name="文本框 10"/>
            <p:cNvSpPr txBox="1"/>
            <p:nvPr/>
          </p:nvSpPr>
          <p:spPr>
            <a:xfrm>
              <a:off x="1321904" y="3247027"/>
              <a:ext cx="4273826" cy="1198880"/>
            </a:xfrm>
            <a:prstGeom prst="rect">
              <a:avLst/>
            </a:prstGeom>
            <a:noFill/>
          </p:spPr>
          <p:txBody>
            <a:bodyPr wrap="square" rtlCol="0">
              <a:spAutoFit/>
            </a:bodyPr>
            <a:lstStyle/>
            <a:p>
              <a:pPr>
                <a:lnSpc>
                  <a:spcPct val="15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a:t>
              </a:r>
              <a:endParaRPr lang="zh-CN" altLang="en-US" sz="16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12" name="文本框 11"/>
            <p:cNvSpPr txBox="1"/>
            <p:nvPr/>
          </p:nvSpPr>
          <p:spPr>
            <a:xfrm>
              <a:off x="1321903" y="2853421"/>
              <a:ext cx="2303351" cy="400110"/>
            </a:xfrm>
            <a:prstGeom prst="rect">
              <a:avLst/>
            </a:prstGeom>
            <a:noFill/>
          </p:spPr>
          <p:txBody>
            <a:bodyPr wrap="square" rtlCol="0">
              <a:spAutoFit/>
            </a:bodyPr>
            <a:lstStyle/>
            <a:p>
              <a:pPr defTabSz="866140">
                <a:spcBef>
                  <a:spcPct val="0"/>
                </a:spcBef>
                <a:defRPr/>
              </a:pPr>
              <a:r>
                <a:rPr lang="zh-CN" altLang="en-US" sz="2000"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2000"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grpSp>
      <p:sp>
        <p:nvSpPr>
          <p:cNvPr id="13"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14" name="文本框 13"/>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pic>
        <p:nvPicPr>
          <p:cNvPr id="15" name="图片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4743" y="1875526"/>
            <a:ext cx="4691014" cy="2742528"/>
          </a:xfrm>
          <a:prstGeom prst="rect">
            <a:avLst/>
          </a:prstGeom>
        </p:spPr>
      </p:pic>
      <p:sp>
        <p:nvSpPr>
          <p:cNvPr id="16" name="矩形 15"/>
          <p:cNvSpPr/>
          <p:nvPr/>
        </p:nvSpPr>
        <p:spPr>
          <a:xfrm>
            <a:off x="746743" y="1848232"/>
            <a:ext cx="4699014" cy="276982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8313"/>
            <a:ext cx="12222024" cy="10108884"/>
          </a:xfrm>
          <a:prstGeom prst="rect">
            <a:avLst/>
          </a:prstGeom>
        </p:spPr>
      </p:pic>
      <p:sp>
        <p:nvSpPr>
          <p:cNvPr id="18" name="矩形 17"/>
          <p:cNvSpPr/>
          <p:nvPr/>
        </p:nvSpPr>
        <p:spPr>
          <a:xfrm>
            <a:off x="0" y="-487139"/>
            <a:ext cx="12192000" cy="868771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51785" y="3038355"/>
            <a:ext cx="7810044" cy="1200329"/>
          </a:xfrm>
          <a:prstGeom prst="rect">
            <a:avLst/>
          </a:prstGeom>
          <a:noFill/>
        </p:spPr>
        <p:txBody>
          <a:bodyPr wrap="square" rtlCol="0">
            <a:spAutoFit/>
            <a:scene3d>
              <a:camera prst="orthographicFront"/>
              <a:lightRig rig="threePt" dir="t">
                <a:rot lat="0" lon="0" rev="0"/>
              </a:lightRig>
            </a:scene3d>
            <a:sp3d contourW="12700"/>
          </a:bodyPr>
          <a:lstStyle>
            <a:defPPr>
              <a:defRPr lang="zh-CN"/>
            </a:defPPr>
            <a:lvl1pPr algn="dist">
              <a:defRPr sz="9600"/>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7200" b="1" dirty="0" smtClean="0">
                <a:solidFill>
                  <a:schemeClr val="bg1"/>
                </a:solidFill>
                <a:latin typeface="思源黑体 CN Medium" panose="020B0600000000000000" pitchFamily="34" charset="-122"/>
                <a:ea typeface="思源黑体 CN Medium" panose="020B0600000000000000" pitchFamily="34" charset="-122"/>
                <a:cs typeface="+mn-ea"/>
                <a:sym typeface="Arial" panose="020B0604020202020204" pitchFamily="34" charset="0"/>
              </a:rPr>
              <a:t>谢谢观看</a:t>
            </a:r>
            <a:endParaRPr lang="zh-CN" altLang="en-US" sz="7200" b="1" dirty="0">
              <a:solidFill>
                <a:schemeClr val="bg1"/>
              </a:solidFill>
              <a:latin typeface="思源黑体 CN Medium" panose="020B0600000000000000" pitchFamily="34" charset="-122"/>
              <a:ea typeface="思源黑体 CN Medium" panose="020B0600000000000000" pitchFamily="34" charset="-122"/>
              <a:cs typeface="+mn-ea"/>
              <a:sym typeface="Arial" panose="020B0604020202020204" pitchFamily="34" charset="0"/>
            </a:endParaRPr>
          </a:p>
        </p:txBody>
      </p:sp>
      <p:sp>
        <p:nvSpPr>
          <p:cNvPr id="10" name="文本框 9"/>
          <p:cNvSpPr txBox="1"/>
          <p:nvPr/>
        </p:nvSpPr>
        <p:spPr>
          <a:xfrm>
            <a:off x="789780" y="1838026"/>
            <a:ext cx="9515363" cy="1200329"/>
          </a:xfrm>
          <a:prstGeom prst="rect">
            <a:avLst/>
          </a:prstGeom>
          <a:noFill/>
        </p:spPr>
        <p:txBody>
          <a:bodyPr wrap="square" rtlCol="0">
            <a:spAutoFit/>
          </a:bodyPr>
          <a:lstStyle/>
          <a:p>
            <a:pPr algn="just"/>
            <a:r>
              <a:rPr lang="en-US" altLang="zh-CN" sz="7200" b="1" dirty="0" smtClean="0">
                <a:solidFill>
                  <a:schemeClr val="bg1"/>
                </a:solidFill>
                <a:latin typeface="思源黑体 CN Medium" panose="020B0600000000000000" pitchFamily="34" charset="-122"/>
                <a:ea typeface="思源黑体 CN Medium" panose="020B0600000000000000" pitchFamily="34" charset="-122"/>
                <a:cs typeface="+mn-ea"/>
                <a:sym typeface="+mn-lt"/>
              </a:rPr>
              <a:t>BUSINESS</a:t>
            </a:r>
            <a:endParaRPr lang="zh-CN" altLang="en-US" sz="7200" b="1"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12" name="PA-矩形 4"/>
          <p:cNvSpPr/>
          <p:nvPr>
            <p:custDataLst>
              <p:tags r:id="rId2"/>
            </p:custDataLst>
          </p:nvPr>
        </p:nvSpPr>
        <p:spPr>
          <a:xfrm>
            <a:off x="687689" y="4505382"/>
            <a:ext cx="3656542" cy="338554"/>
          </a:xfrm>
          <a:prstGeom prst="rect">
            <a:avLst/>
          </a:prstGeom>
          <a:noFill/>
        </p:spPr>
        <p:txBody>
          <a:bodyPr wrap="square" anchor="ctr">
            <a:spAutoFit/>
          </a:bodyPr>
          <a:lstStyle/>
          <a:p>
            <a:pPr algn="ctr"/>
            <a:r>
              <a:rPr lang="zh-CN" altLang="en-US" sz="1600" dirty="0">
                <a:solidFill>
                  <a:schemeClr val="bg1"/>
                </a:solidFill>
                <a:latin typeface="思源黑体 CN Light" panose="020B0300000000000000" pitchFamily="34" charset="-122"/>
                <a:ea typeface="思源黑体 CN Light" panose="020B0300000000000000" pitchFamily="34" charset="-122"/>
              </a:rPr>
              <a:t>演讲人</a:t>
            </a:r>
            <a:r>
              <a:rPr lang="zh-CN" altLang="en-US" sz="1600" dirty="0" smtClean="0">
                <a:solidFill>
                  <a:schemeClr val="bg1"/>
                </a:solidFill>
                <a:latin typeface="思源黑体 CN Light" panose="020B0300000000000000" pitchFamily="34" charset="-122"/>
                <a:ea typeface="思源黑体 CN Light" panose="020B0300000000000000" pitchFamily="34" charset="-122"/>
              </a:rPr>
              <a:t>：</a:t>
            </a:r>
            <a:r>
              <a:rPr lang="en-US" altLang="zh-CN" sz="1600" dirty="0" smtClean="0">
                <a:solidFill>
                  <a:schemeClr val="bg1"/>
                </a:solidFill>
                <a:latin typeface="思源黑体 CN Light" panose="020B0300000000000000" pitchFamily="34" charset="-122"/>
                <a:ea typeface="思源黑体 CN Light" panose="020B0300000000000000" pitchFamily="34" charset="-122"/>
              </a:rPr>
              <a:t>XXX</a:t>
            </a:r>
            <a:r>
              <a:rPr lang="zh-CN" altLang="en-US" sz="1600" dirty="0" smtClean="0">
                <a:solidFill>
                  <a:schemeClr val="bg1"/>
                </a:solidFill>
                <a:latin typeface="思源黑体 CN Light" panose="020B0300000000000000" pitchFamily="34" charset="-122"/>
                <a:ea typeface="思源黑体 CN Light" panose="020B0300000000000000" pitchFamily="34" charset="-122"/>
              </a:rPr>
              <a:t>      </a:t>
            </a:r>
            <a:r>
              <a:rPr lang="zh-CN" altLang="en-US" sz="1600" dirty="0">
                <a:solidFill>
                  <a:schemeClr val="bg1"/>
                </a:solidFill>
                <a:latin typeface="思源黑体 CN Light" panose="020B0300000000000000" pitchFamily="34" charset="-122"/>
                <a:ea typeface="思源黑体 CN Light" panose="020B0300000000000000" pitchFamily="34" charset="-122"/>
              </a:rPr>
              <a:t>演讲时间</a:t>
            </a:r>
            <a:r>
              <a:rPr lang="zh-CN" altLang="en-US" sz="1600" dirty="0" smtClean="0">
                <a:solidFill>
                  <a:schemeClr val="bg1"/>
                </a:solidFill>
                <a:latin typeface="思源黑体 CN Light" panose="020B0300000000000000" pitchFamily="34" charset="-122"/>
                <a:ea typeface="思源黑体 CN Light" panose="020B0300000000000000" pitchFamily="34" charset="-122"/>
              </a:rPr>
              <a:t>：</a:t>
            </a:r>
            <a:r>
              <a:rPr lang="en-US" altLang="zh-CN" sz="1600" dirty="0" smtClean="0">
                <a:solidFill>
                  <a:schemeClr val="bg1"/>
                </a:solidFill>
                <a:latin typeface="思源黑体 CN Light" panose="020B0300000000000000" pitchFamily="34" charset="-122"/>
                <a:ea typeface="思源黑体 CN Light" panose="020B0300000000000000" pitchFamily="34" charset="-122"/>
              </a:rPr>
              <a:t>XXXX.XX.XX</a:t>
            </a:r>
            <a:endParaRPr lang="zh-CN" altLang="en-US" sz="1600" dirty="0">
              <a:solidFill>
                <a:schemeClr val="bg1"/>
              </a:solidFill>
              <a:latin typeface="思源黑体 CN Light" panose="020B0300000000000000" pitchFamily="34" charset="-122"/>
              <a:ea typeface="思源黑体 CN Light" panose="020B0300000000000000" pitchFamily="34" charset="-122"/>
            </a:endParaRPr>
          </a:p>
        </p:txBody>
      </p:sp>
      <p:cxnSp>
        <p:nvCxnSpPr>
          <p:cNvPr id="13" name="直接连接符 12"/>
          <p:cNvCxnSpPr/>
          <p:nvPr/>
        </p:nvCxnSpPr>
        <p:spPr>
          <a:xfrm flipH="1">
            <a:off x="387633" y="1373022"/>
            <a:ext cx="14514" cy="39808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1033862" y="1432624"/>
            <a:ext cx="14514" cy="39808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80376" y="1402050"/>
            <a:ext cx="17239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73119" y="5324880"/>
            <a:ext cx="172399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6" presetClass="entr" presetSubtype="37" fill="hold" grpId="0" nodeType="withEffect">
                                  <p:stCondLst>
                                    <p:cond delay="270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接点 3"/>
          <p:cNvSpPr/>
          <p:nvPr/>
        </p:nvSpPr>
        <p:spPr>
          <a:xfrm>
            <a:off x="2960914" y="491716"/>
            <a:ext cx="5965370" cy="5965370"/>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a:off x="-4811485" y="1144860"/>
            <a:ext cx="5965370" cy="5965370"/>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a:off x="10106155" y="179296"/>
            <a:ext cx="4238171" cy="4238171"/>
          </a:xfrm>
          <a:prstGeom prst="flowChartConnector">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流程图: 接点 5"/>
          <p:cNvSpPr/>
          <p:nvPr/>
        </p:nvSpPr>
        <p:spPr>
          <a:xfrm>
            <a:off x="2956961" y="487763"/>
            <a:ext cx="5969323" cy="5969323"/>
          </a:xfrm>
          <a:prstGeom prst="flowChartConnector">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054723" y="2225809"/>
            <a:ext cx="1777751" cy="1569660"/>
          </a:xfrm>
          <a:prstGeom prst="rect">
            <a:avLst/>
          </a:prstGeom>
          <a:noFill/>
        </p:spPr>
        <p:txBody>
          <a:bodyPr wrap="square" rtlCol="0">
            <a:spAutoFit/>
          </a:bodyPr>
          <a:lstStyle/>
          <a:p>
            <a:r>
              <a:rPr lang="en-US" altLang="zh-CN" sz="9600" b="1" dirty="0">
                <a:solidFill>
                  <a:schemeClr val="bg1"/>
                </a:solidFill>
                <a:latin typeface="思源黑体 CN Medium" panose="020B0600000000000000" pitchFamily="34" charset="-122"/>
                <a:ea typeface="思源黑体 CN Medium" panose="020B0600000000000000" pitchFamily="34" charset="-122"/>
                <a:cs typeface="+mn-ea"/>
              </a:rPr>
              <a:t>01</a:t>
            </a:r>
            <a:endParaRPr lang="zh-CN" altLang="en-US" sz="9600" b="1"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1" name="PA-文本框 6"/>
          <p:cNvSpPr txBox="1"/>
          <p:nvPr>
            <p:custDataLst>
              <p:tags r:id="rId2"/>
            </p:custDataLst>
          </p:nvPr>
        </p:nvSpPr>
        <p:spPr>
          <a:xfrm>
            <a:off x="4634151" y="3795469"/>
            <a:ext cx="2618896" cy="954107"/>
          </a:xfrm>
          <a:prstGeom prst="rect">
            <a:avLst/>
          </a:prstGeom>
          <a:noFill/>
        </p:spPr>
        <p:txBody>
          <a:bodyPr wrap="square" rtlCol="0">
            <a:spAutoFit/>
          </a:bodyPr>
          <a:lstStyle/>
          <a:p>
            <a:pPr algn="ctr"/>
            <a:r>
              <a:rPr lang="zh-CN" alt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49517" y="5229419"/>
            <a:ext cx="8366235" cy="1198880"/>
          </a:xfrm>
          <a:prstGeom prst="rect">
            <a:avLst/>
          </a:prstGeom>
          <a:noFill/>
        </p:spPr>
        <p:txBody>
          <a:bodyPr wrap="square" rtlCol="0">
            <a:spAutoFit/>
          </a:bodyPr>
          <a:lstStyle/>
          <a:p>
            <a:pPr>
              <a:lnSpc>
                <a:spcPct val="150000"/>
              </a:lnSpc>
            </a:pPr>
            <a:r>
              <a:rPr lang="zh-CN" altLang="en-US" sz="1600" dirty="0">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点击输入文章点击输入文章点击输入文章点击输入文章点击输入文章点击输入文章点击输入文章双击此处输入替换内此处输入替换内容</a:t>
            </a:r>
            <a:endParaRPr lang="en-US" altLang="zh-CN" sz="1600" dirty="0">
              <a:latin typeface="FZHei-B01S" panose="02010601030101010101" pitchFamily="2" charset="-122"/>
              <a:ea typeface="FZHei-B01S" panose="02010601030101010101" pitchFamily="2" charset="-122"/>
              <a:sym typeface="FZHei-B01S" panose="02010601030101010101" pitchFamily="2" charset="-122"/>
            </a:endParaRPr>
          </a:p>
          <a:p>
            <a:pPr>
              <a:lnSpc>
                <a:spcPct val="150000"/>
              </a:lnSpc>
            </a:pPr>
            <a:endParaRPr lang="en-US" altLang="zh-CN" sz="16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4" name="矩形 3"/>
          <p:cNvSpPr/>
          <p:nvPr/>
        </p:nvSpPr>
        <p:spPr>
          <a:xfrm>
            <a:off x="7360884" y="2633688"/>
            <a:ext cx="655887" cy="441435"/>
          </a:xfrm>
          <a:prstGeom prst="rect">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5" name="iŝľíḋé"/>
          <p:cNvSpPr txBox="1"/>
          <p:nvPr/>
        </p:nvSpPr>
        <p:spPr bwMode="auto">
          <a:xfrm>
            <a:off x="8474647" y="2407357"/>
            <a:ext cx="2491111" cy="913485"/>
          </a:xfrm>
          <a:prstGeom prst="rect">
            <a:avLst/>
          </a:prstGeom>
          <a:noFill/>
          <a:ln w="9525">
            <a:noFill/>
            <a:miter lim="800000"/>
          </a:ln>
        </p:spPr>
        <p:txBody>
          <a:bodyPr wrap="square" lIns="91440" tIns="45720" rIns="91440" bIns="45720" anchor="ctr" anchorCtr="1">
            <a:noAutofit/>
            <a:scene3d>
              <a:camera prst="orthographicFront"/>
              <a:lightRig rig="threePt" dir="t"/>
            </a:scene3d>
            <a:sp3d>
              <a:bevelT w="0" h="0"/>
            </a:sp3d>
          </a:bodyPr>
          <a:lstStyle/>
          <a:p>
            <a:pPr>
              <a:lnSpc>
                <a:spcPct val="150000"/>
              </a:lnSpc>
            </a:pPr>
            <a:r>
              <a:rPr lang="zh-CN" altLang="en-US" sz="1100" dirty="0">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点击输入文章点击输入文章点击输入文章点击输入文章点击输入文章点击输入文章点击输入文章点击输入文章点击输入</a:t>
            </a:r>
            <a:r>
              <a:rPr lang="zh-CN" altLang="en-US" sz="1100" dirty="0" smtClean="0">
                <a:latin typeface="FZHei-B01S" panose="02010601030101010101" pitchFamily="2" charset="-122"/>
                <a:ea typeface="FZHei-B01S" panose="02010601030101010101" pitchFamily="2" charset="-122"/>
                <a:sym typeface="FZHei-B01S" panose="02010601030101010101" pitchFamily="2" charset="-122"/>
              </a:rPr>
              <a:t>文章</a:t>
            </a:r>
            <a:endParaRPr lang="zh-CN" altLang="en-US" sz="11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6" name="iŝľíḋé"/>
          <p:cNvSpPr txBox="1"/>
          <p:nvPr/>
        </p:nvSpPr>
        <p:spPr bwMode="auto">
          <a:xfrm>
            <a:off x="7123384" y="3604217"/>
            <a:ext cx="2491111" cy="913485"/>
          </a:xfrm>
          <a:prstGeom prst="rect">
            <a:avLst/>
          </a:prstGeom>
          <a:noFill/>
          <a:ln w="9525">
            <a:noFill/>
            <a:miter lim="800000"/>
          </a:ln>
        </p:spPr>
        <p:txBody>
          <a:bodyPr wrap="square" lIns="91440" tIns="45720" rIns="91440" bIns="45720" anchor="ctr" anchorCtr="1">
            <a:noAutofit/>
            <a:scene3d>
              <a:camera prst="orthographicFront"/>
              <a:lightRig rig="threePt" dir="t"/>
            </a:scene3d>
            <a:sp3d>
              <a:bevelT w="0" h="0"/>
            </a:sp3d>
          </a:bodyPr>
          <a:lstStyle/>
          <a:p>
            <a:pPr>
              <a:lnSpc>
                <a:spcPct val="150000"/>
              </a:lnSpc>
            </a:pPr>
            <a:r>
              <a:rPr lang="zh-CN" altLang="en-US" sz="1100" dirty="0">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点击输入文章点击输入文章点击输入文章点击输入文章点击输入文章点击输入文章点击输入文章点击输入文章点击输入文章</a:t>
            </a:r>
            <a:r>
              <a:rPr lang="zh-CN" altLang="en-US" sz="1100" dirty="0" smtClean="0">
                <a:latin typeface="FZHei-B01S" panose="02010601030101010101" pitchFamily="2" charset="-122"/>
                <a:ea typeface="FZHei-B01S" panose="02010601030101010101" pitchFamily="2" charset="-122"/>
                <a:sym typeface="FZHei-B01S" panose="02010601030101010101" pitchFamily="2" charset="-122"/>
              </a:rPr>
              <a:t>点击</a:t>
            </a:r>
            <a:endParaRPr lang="zh-CN" altLang="en-US" sz="11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7" name="矩形 6"/>
          <p:cNvSpPr/>
          <p:nvPr/>
        </p:nvSpPr>
        <p:spPr>
          <a:xfrm>
            <a:off x="10001834" y="3575817"/>
            <a:ext cx="655887" cy="441435"/>
          </a:xfrm>
          <a:prstGeom prst="rect">
            <a:avLst/>
          </a:prstGeom>
          <a:blipFill>
            <a:blip r:embed="rId1">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sym typeface="FZHei-B01S" panose="02010601030101010101" pitchFamily="2" charset="-122"/>
            </a:endParaRPr>
          </a:p>
        </p:txBody>
      </p:sp>
      <p:sp>
        <p:nvSpPr>
          <p:cNvPr id="8"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9" name="文本框 8"/>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pic>
        <p:nvPicPr>
          <p:cNvPr id="10" name="图片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60439" y="2407357"/>
            <a:ext cx="4875606" cy="2742528"/>
          </a:xfrm>
          <a:prstGeom prst="rect">
            <a:avLst/>
          </a:prstGeom>
        </p:spPr>
      </p:pic>
      <p:sp>
        <p:nvSpPr>
          <p:cNvPr id="11" name="矩形 10"/>
          <p:cNvSpPr/>
          <p:nvPr/>
        </p:nvSpPr>
        <p:spPr>
          <a:xfrm>
            <a:off x="1860439" y="2407357"/>
            <a:ext cx="4875606" cy="274252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25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p:bldP spid="6" grpId="0"/>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37"/>
          <p:cNvGrpSpPr/>
          <p:nvPr/>
        </p:nvGrpSpPr>
        <p:grpSpPr>
          <a:xfrm>
            <a:off x="4851433" y="1542262"/>
            <a:ext cx="4043492" cy="2205291"/>
            <a:chOff x="4881345" y="2060620"/>
            <a:chExt cx="4043713" cy="2205412"/>
          </a:xfrm>
          <a:blipFill>
            <a:blip r:embed="rId1">
              <a:alphaModFix amt="70000"/>
            </a:blip>
            <a:stretch>
              <a:fillRect t="-3369" b="-3369"/>
            </a:stretch>
          </a:blipFill>
        </p:grpSpPr>
        <p:sp>
          <p:nvSpPr>
            <p:cNvPr id="51" name="Isosceles Triangle 5"/>
            <p:cNvSpPr/>
            <p:nvPr/>
          </p:nvSpPr>
          <p:spPr>
            <a:xfrm>
              <a:off x="4881345" y="2060620"/>
              <a:ext cx="4043713" cy="2205412"/>
            </a:xfrm>
            <a:prstGeom prst="triangle">
              <a:avLst/>
            </a:prstGeom>
            <a:grpFill/>
            <a:ln>
              <a:no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81347" tIns="412096" rIns="481347" bIns="412096" numCol="1" spcCol="1270" anchor="ctr" anchorCtr="0">
              <a:noAutofit/>
            </a:bodyPr>
            <a:lstStyle/>
            <a:p>
              <a:pPr algn="ctr" defTabSz="2177415">
                <a:lnSpc>
                  <a:spcPct val="90000"/>
                </a:lnSpc>
                <a:spcAft>
                  <a:spcPct val="35000"/>
                </a:spcAft>
              </a:pPr>
              <a:endParaRPr lang="en-US" sz="4170">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sp>
          <p:nvSpPr>
            <p:cNvPr id="52" name="TextBox 7"/>
            <p:cNvSpPr txBox="1"/>
            <p:nvPr/>
          </p:nvSpPr>
          <p:spPr>
            <a:xfrm>
              <a:off x="6540742" y="2994681"/>
              <a:ext cx="724918" cy="559415"/>
            </a:xfrm>
            <a:prstGeom prst="rect">
              <a:avLst/>
            </a:prstGeom>
            <a:noFill/>
          </p:spPr>
          <p:txBody>
            <a:bodyPr wrap="none" rtlCol="0">
              <a:spAutoFit/>
            </a:bodyPr>
            <a:lstStyle/>
            <a:p>
              <a:pPr algn="ctr"/>
              <a:r>
                <a:rPr lang="vi-VN" sz="3035" dirty="0">
                  <a:solidFill>
                    <a:schemeClr val="bg1"/>
                  </a:solidFill>
                  <a:latin typeface="Noto Sans S Chinese Light" panose="020B0300000000000000" pitchFamily="34" charset="-122"/>
                  <a:ea typeface="FZHei-B01S" panose="02010601030101010101" pitchFamily="2" charset="-122"/>
                  <a:cs typeface="Arial" panose="020B0604020202020204" pitchFamily="34" charset="0"/>
                  <a:sym typeface="FZHei-B01S" panose="02010601030101010101" pitchFamily="2" charset="-122"/>
                </a:rPr>
                <a:t>4.2</a:t>
              </a:r>
              <a:endParaRPr lang="en-US" sz="3035" dirty="0">
                <a:solidFill>
                  <a:schemeClr val="bg1"/>
                </a:solidFill>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grpSp>
      <p:grpSp>
        <p:nvGrpSpPr>
          <p:cNvPr id="53" name="Group 35"/>
          <p:cNvGrpSpPr/>
          <p:nvPr/>
        </p:nvGrpSpPr>
        <p:grpSpPr>
          <a:xfrm>
            <a:off x="1241199" y="2075489"/>
            <a:ext cx="3065799" cy="1672064"/>
            <a:chOff x="1270914" y="2593875"/>
            <a:chExt cx="3065966" cy="1672156"/>
          </a:xfrm>
          <a:blipFill>
            <a:blip r:embed="rId1">
              <a:alphaModFix amt="70000"/>
            </a:blip>
            <a:stretch>
              <a:fillRect t="-3369" b="-3369"/>
            </a:stretch>
          </a:blipFill>
        </p:grpSpPr>
        <p:sp>
          <p:nvSpPr>
            <p:cNvPr id="54" name="Isosceles Triangle 3"/>
            <p:cNvSpPr/>
            <p:nvPr/>
          </p:nvSpPr>
          <p:spPr>
            <a:xfrm>
              <a:off x="1270914" y="2593875"/>
              <a:ext cx="3065966" cy="1672156"/>
            </a:xfrm>
            <a:prstGeom prst="triangle">
              <a:avLst/>
            </a:prstGeom>
            <a:grpFill/>
            <a:ln>
              <a:no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481347" tIns="412096" rIns="481347" bIns="412096" numCol="1" spcCol="1270" anchor="ctr" anchorCtr="0">
              <a:noAutofit/>
            </a:bodyPr>
            <a:lstStyle/>
            <a:p>
              <a:pPr algn="ctr" defTabSz="2177415">
                <a:lnSpc>
                  <a:spcPct val="90000"/>
                </a:lnSpc>
                <a:spcAft>
                  <a:spcPct val="35000"/>
                </a:spcAft>
              </a:pPr>
              <a:endParaRPr lang="en-US" sz="4170">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sp>
          <p:nvSpPr>
            <p:cNvPr id="55" name="TextBox 8"/>
            <p:cNvSpPr txBox="1"/>
            <p:nvPr/>
          </p:nvSpPr>
          <p:spPr>
            <a:xfrm>
              <a:off x="2395356" y="3337619"/>
              <a:ext cx="724917" cy="559415"/>
            </a:xfrm>
            <a:prstGeom prst="rect">
              <a:avLst/>
            </a:prstGeom>
            <a:noFill/>
          </p:spPr>
          <p:txBody>
            <a:bodyPr wrap="none" rtlCol="0">
              <a:spAutoFit/>
            </a:bodyPr>
            <a:lstStyle/>
            <a:p>
              <a:pPr algn="ctr"/>
              <a:r>
                <a:rPr lang="vi-VN" sz="3035" dirty="0">
                  <a:solidFill>
                    <a:schemeClr val="bg1"/>
                  </a:solidFill>
                  <a:latin typeface="Noto Sans S Chinese Light" panose="020B0300000000000000" pitchFamily="34" charset="-122"/>
                  <a:ea typeface="FZHei-B01S" panose="02010601030101010101" pitchFamily="2" charset="-122"/>
                  <a:cs typeface="Arial" panose="020B0604020202020204" pitchFamily="34" charset="0"/>
                  <a:sym typeface="FZHei-B01S" panose="02010601030101010101" pitchFamily="2" charset="-122"/>
                </a:rPr>
                <a:t>4.0</a:t>
              </a:r>
              <a:endParaRPr lang="en-US" sz="3035" dirty="0">
                <a:solidFill>
                  <a:schemeClr val="bg1"/>
                </a:solidFill>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grpSp>
      <p:grpSp>
        <p:nvGrpSpPr>
          <p:cNvPr id="56" name="Group 38"/>
          <p:cNvGrpSpPr/>
          <p:nvPr/>
        </p:nvGrpSpPr>
        <p:grpSpPr>
          <a:xfrm>
            <a:off x="8023128" y="2516969"/>
            <a:ext cx="2256323" cy="1230583"/>
            <a:chOff x="8053215" y="3035381"/>
            <a:chExt cx="2256447" cy="1230650"/>
          </a:xfrm>
          <a:solidFill>
            <a:schemeClr val="accent2"/>
          </a:solidFill>
        </p:grpSpPr>
        <p:sp>
          <p:nvSpPr>
            <p:cNvPr id="57" name="Isosceles Triangle 6"/>
            <p:cNvSpPr/>
            <p:nvPr/>
          </p:nvSpPr>
          <p:spPr>
            <a:xfrm>
              <a:off x="8053215" y="3035381"/>
              <a:ext cx="2256447" cy="1230650"/>
            </a:xfrm>
            <a:prstGeom prst="triangle">
              <a:avLst/>
            </a:prstGeom>
            <a:grpFill/>
            <a:ln>
              <a:noFill/>
            </a:ln>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txBody>
            <a:bodyPr spcFirstLastPara="0" vert="horz" wrap="square" lIns="481347" tIns="412096" rIns="481347" bIns="412096" numCol="1" spcCol="1270" anchor="ctr" anchorCtr="0">
              <a:noAutofit/>
            </a:bodyPr>
            <a:lstStyle/>
            <a:p>
              <a:pPr algn="ctr" defTabSz="2177415">
                <a:lnSpc>
                  <a:spcPct val="90000"/>
                </a:lnSpc>
                <a:spcAft>
                  <a:spcPct val="35000"/>
                </a:spcAft>
              </a:pPr>
              <a:endParaRPr lang="en-US" sz="4170">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sp>
          <p:nvSpPr>
            <p:cNvPr id="58" name="TextBox 9"/>
            <p:cNvSpPr txBox="1"/>
            <p:nvPr/>
          </p:nvSpPr>
          <p:spPr>
            <a:xfrm>
              <a:off x="8920775" y="3511604"/>
              <a:ext cx="521326" cy="384101"/>
            </a:xfrm>
            <a:prstGeom prst="rect">
              <a:avLst/>
            </a:prstGeom>
            <a:grpFill/>
          </p:spPr>
          <p:txBody>
            <a:bodyPr wrap="none" rtlCol="0">
              <a:spAutoFit/>
            </a:bodyPr>
            <a:lstStyle/>
            <a:p>
              <a:pPr algn="ctr"/>
              <a:r>
                <a:rPr lang="vi-VN" sz="1895" dirty="0">
                  <a:solidFill>
                    <a:schemeClr val="bg1"/>
                  </a:solidFill>
                  <a:latin typeface="Noto Sans S Chinese Light" panose="020B0300000000000000" pitchFamily="34" charset="-122"/>
                  <a:ea typeface="FZHei-B01S" panose="02010601030101010101" pitchFamily="2" charset="-122"/>
                  <a:cs typeface="Arial" panose="020B0604020202020204" pitchFamily="34" charset="0"/>
                  <a:sym typeface="FZHei-B01S" panose="02010601030101010101" pitchFamily="2" charset="-122"/>
                </a:rPr>
                <a:t>3.6</a:t>
              </a:r>
              <a:endParaRPr lang="en-US" sz="1895" dirty="0">
                <a:solidFill>
                  <a:schemeClr val="bg1"/>
                </a:solidFill>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grpSp>
      <p:grpSp>
        <p:nvGrpSpPr>
          <p:cNvPr id="59" name="Group 36"/>
          <p:cNvGrpSpPr/>
          <p:nvPr/>
        </p:nvGrpSpPr>
        <p:grpSpPr>
          <a:xfrm>
            <a:off x="3466904" y="2528235"/>
            <a:ext cx="2235667" cy="1219316"/>
            <a:chOff x="3496741" y="3046647"/>
            <a:chExt cx="2235790" cy="1219384"/>
          </a:xfrm>
          <a:solidFill>
            <a:schemeClr val="accent2"/>
          </a:solidFill>
        </p:grpSpPr>
        <p:sp>
          <p:nvSpPr>
            <p:cNvPr id="60" name="Isosceles Triangle 4"/>
            <p:cNvSpPr/>
            <p:nvPr/>
          </p:nvSpPr>
          <p:spPr>
            <a:xfrm>
              <a:off x="3496741" y="3046647"/>
              <a:ext cx="2235790" cy="1219384"/>
            </a:xfrm>
            <a:prstGeom prst="triangle">
              <a:avLst/>
            </a:prstGeom>
            <a:grpFill/>
            <a:ln>
              <a:no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481347" tIns="412096" rIns="481347" bIns="412096" numCol="1" spcCol="1270" anchor="ctr" anchorCtr="0">
              <a:noAutofit/>
            </a:bodyPr>
            <a:lstStyle/>
            <a:p>
              <a:pPr algn="ctr" defTabSz="2177415">
                <a:lnSpc>
                  <a:spcPct val="90000"/>
                </a:lnSpc>
                <a:spcAft>
                  <a:spcPct val="35000"/>
                </a:spcAft>
              </a:pPr>
              <a:endParaRPr lang="en-US" sz="4170">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sp>
          <p:nvSpPr>
            <p:cNvPr id="61" name="TextBox 10"/>
            <p:cNvSpPr txBox="1"/>
            <p:nvPr/>
          </p:nvSpPr>
          <p:spPr>
            <a:xfrm>
              <a:off x="4353973" y="3429952"/>
              <a:ext cx="521326" cy="384101"/>
            </a:xfrm>
            <a:prstGeom prst="rect">
              <a:avLst/>
            </a:prstGeom>
            <a:grpFill/>
          </p:spPr>
          <p:txBody>
            <a:bodyPr wrap="none" rtlCol="0">
              <a:spAutoFit/>
            </a:bodyPr>
            <a:lstStyle/>
            <a:p>
              <a:pPr algn="ctr"/>
              <a:r>
                <a:rPr lang="vi-VN" sz="1895" dirty="0">
                  <a:solidFill>
                    <a:schemeClr val="bg1"/>
                  </a:solidFill>
                  <a:latin typeface="Noto Sans S Chinese Light" panose="020B0300000000000000" pitchFamily="34" charset="-122"/>
                  <a:ea typeface="FZHei-B01S" panose="02010601030101010101" pitchFamily="2" charset="-122"/>
                  <a:cs typeface="Arial" panose="020B0604020202020204" pitchFamily="34" charset="0"/>
                  <a:sym typeface="FZHei-B01S" panose="02010601030101010101" pitchFamily="2" charset="-122"/>
                </a:rPr>
                <a:t>3.5</a:t>
              </a:r>
              <a:endParaRPr lang="en-US" sz="1895" dirty="0">
                <a:solidFill>
                  <a:schemeClr val="bg1"/>
                </a:solidFill>
                <a:latin typeface="FZHei-B01S" panose="02010601030101010101" pitchFamily="2" charset="-122"/>
                <a:ea typeface="FZHei-B01S" panose="02010601030101010101" pitchFamily="2" charset="-122"/>
                <a:cs typeface="Arial" panose="020B0604020202020204" pitchFamily="34" charset="0"/>
                <a:sym typeface="FZHei-B01S" panose="02010601030101010101" pitchFamily="2" charset="-122"/>
              </a:endParaRPr>
            </a:p>
          </p:txBody>
        </p:sp>
      </p:grpSp>
      <p:cxnSp>
        <p:nvCxnSpPr>
          <p:cNvPr id="62" name="Straight Connector 15"/>
          <p:cNvCxnSpPr/>
          <p:nvPr/>
        </p:nvCxnSpPr>
        <p:spPr>
          <a:xfrm>
            <a:off x="-29645" y="3747551"/>
            <a:ext cx="12191331" cy="0"/>
          </a:xfrm>
          <a:prstGeom prst="line">
            <a:avLst/>
          </a:prstGeom>
          <a:ln w="9525">
            <a:solidFill>
              <a:srgbClr val="725A41"/>
            </a:solidFill>
          </a:ln>
        </p:spPr>
        <p:style>
          <a:lnRef idx="1">
            <a:schemeClr val="accent1"/>
          </a:lnRef>
          <a:fillRef idx="0">
            <a:schemeClr val="accent1"/>
          </a:fillRef>
          <a:effectRef idx="0">
            <a:schemeClr val="accent1"/>
          </a:effectRef>
          <a:fontRef idx="minor">
            <a:schemeClr val="tx1"/>
          </a:fontRef>
        </p:style>
      </p:cxnSp>
      <p:pic>
        <p:nvPicPr>
          <p:cNvPr id="63"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601" y="4911752"/>
            <a:ext cx="548609" cy="548609"/>
          </a:xfrm>
          <a:prstGeom prst="rect">
            <a:avLst/>
          </a:prstGeom>
          <a:solidFill>
            <a:schemeClr val="accent2"/>
          </a:solidFill>
        </p:spPr>
      </p:pic>
      <p:pic>
        <p:nvPicPr>
          <p:cNvPr id="64"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5921" y="4911752"/>
            <a:ext cx="548609" cy="548609"/>
          </a:xfrm>
          <a:prstGeom prst="rect">
            <a:avLst/>
          </a:prstGeom>
          <a:solidFill>
            <a:schemeClr val="accent2"/>
          </a:solidFill>
        </p:spPr>
      </p:pic>
      <p:pic>
        <p:nvPicPr>
          <p:cNvPr id="65"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5716" y="4911752"/>
            <a:ext cx="548609" cy="548609"/>
          </a:xfrm>
          <a:prstGeom prst="rect">
            <a:avLst/>
          </a:prstGeom>
          <a:solidFill>
            <a:schemeClr val="accent1"/>
          </a:solidFill>
        </p:spPr>
      </p:pic>
      <p:sp>
        <p:nvSpPr>
          <p:cNvPr id="66" name="išľíďè"/>
          <p:cNvSpPr/>
          <p:nvPr/>
        </p:nvSpPr>
        <p:spPr bwMode="auto">
          <a:xfrm>
            <a:off x="1636885" y="5050638"/>
            <a:ext cx="258943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7" name="iSlíďè"/>
          <p:cNvSpPr txBox="1"/>
          <p:nvPr/>
        </p:nvSpPr>
        <p:spPr bwMode="auto">
          <a:xfrm>
            <a:off x="1641061" y="4736154"/>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8" name="išľíďè"/>
          <p:cNvSpPr/>
          <p:nvPr/>
        </p:nvSpPr>
        <p:spPr bwMode="auto">
          <a:xfrm>
            <a:off x="5072499" y="5050638"/>
            <a:ext cx="258943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69" name="iSlíďè"/>
          <p:cNvSpPr txBox="1"/>
          <p:nvPr/>
        </p:nvSpPr>
        <p:spPr bwMode="auto">
          <a:xfrm>
            <a:off x="5076675" y="4736154"/>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0" name="išľíďè"/>
          <p:cNvSpPr/>
          <p:nvPr/>
        </p:nvSpPr>
        <p:spPr bwMode="auto">
          <a:xfrm>
            <a:off x="8536215" y="5050638"/>
            <a:ext cx="2589436"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kumimoji="0" lang="zh-CN" altLang="en-US" sz="1200" b="0"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71" name="iSlíďè"/>
          <p:cNvSpPr txBox="1"/>
          <p:nvPr/>
        </p:nvSpPr>
        <p:spPr bwMode="auto">
          <a:xfrm>
            <a:off x="8540391" y="4736154"/>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rPr>
              <a:t>标题文本预设</a:t>
            </a:r>
            <a:endParaRPr kumimoji="0" lang="zh-CN" altLang="en-US" sz="1800" b="1" i="0" u="none" strike="noStrike" kern="1200" cap="none" spc="0" normalizeH="0" baseline="0" noProof="0" dirty="0">
              <a:ln>
                <a:noFill/>
              </a:ln>
              <a:solidFill>
                <a:schemeClr val="bg2">
                  <a:lumMod val="10000"/>
                </a:schemeClr>
              </a:solidFill>
              <a:effectLst/>
              <a:uLnTx/>
              <a:uFillTx/>
              <a:latin typeface="FZHei-B01S" panose="02010601030101010101" pitchFamily="2" charset="-122"/>
              <a:ea typeface="FZHei-B01S" panose="02010601030101010101" pitchFamily="2" charset="-122"/>
              <a:sym typeface="FZHei-B01S" panose="02010601030101010101" pitchFamily="2" charset="-122"/>
            </a:endParaRPr>
          </a:p>
        </p:txBody>
      </p:sp>
      <p:sp>
        <p:nvSpPr>
          <p:cNvPr id="24"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25" name="文本框 24"/>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par>
                                <p:cTn id="13" presetID="22" presetClass="entr" presetSubtype="4" fill="hold" nodeType="withEffect">
                                  <p:stCondLst>
                                    <p:cond delay="25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par>
                                <p:cTn id="16" presetID="22" presetClass="entr" presetSubtype="4" fill="hold" nodeType="withEffect">
                                  <p:stCondLst>
                                    <p:cond delay="50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par>
                                <p:cTn id="19" presetID="22" presetClass="entr" presetSubtype="4" fill="hold" nodeType="withEffect">
                                  <p:stCondLst>
                                    <p:cond delay="75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500"/>
                                        <p:tgtEl>
                                          <p:spTgt spid="56"/>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additive="base">
                                        <p:cTn id="30" dur="500" fill="hold"/>
                                        <p:tgtEl>
                                          <p:spTgt spid="65"/>
                                        </p:tgtEl>
                                        <p:attrNameLst>
                                          <p:attrName>ppt_x</p:attrName>
                                        </p:attrNameLst>
                                      </p:cBhvr>
                                      <p:tavLst>
                                        <p:tav tm="0">
                                          <p:val>
                                            <p:strVal val="#ppt_x"/>
                                          </p:val>
                                        </p:tav>
                                        <p:tav tm="100000">
                                          <p:val>
                                            <p:strVal val="#ppt_x"/>
                                          </p:val>
                                        </p:tav>
                                      </p:tavLst>
                                    </p:anim>
                                    <p:anim calcmode="lin" valueType="num">
                                      <p:cBhvr additive="base">
                                        <p:cTn id="31" dur="500" fill="hold"/>
                                        <p:tgtEl>
                                          <p:spTgt spid="65"/>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fill="hold"/>
                                        <p:tgtEl>
                                          <p:spTgt spid="64"/>
                                        </p:tgtEl>
                                        <p:attrNameLst>
                                          <p:attrName>ppt_x</p:attrName>
                                        </p:attrNameLst>
                                      </p:cBhvr>
                                      <p:tavLst>
                                        <p:tav tm="0">
                                          <p:val>
                                            <p:strVal val="#ppt_x"/>
                                          </p:val>
                                        </p:tav>
                                        <p:tav tm="100000">
                                          <p:val>
                                            <p:strVal val="#ppt_x"/>
                                          </p:val>
                                        </p:tav>
                                      </p:tavLst>
                                    </p:anim>
                                    <p:anim calcmode="lin" valueType="num">
                                      <p:cBhvr additive="base">
                                        <p:cTn id="3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ipe(down)">
                                      <p:cBhvr>
                                        <p:cTn id="51" dur="5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wipe(down)">
                                      <p:cBhvr>
                                        <p:cTn id="56" dur="500"/>
                                        <p:tgtEl>
                                          <p:spTgt spid="6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down)">
                                      <p:cBhvr>
                                        <p:cTn id="61" dur="500"/>
                                        <p:tgtEl>
                                          <p:spTgt spid="7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down)">
                                      <p:cBhvr>
                                        <p:cTn id="6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6"/>
          <p:cNvSpPr/>
          <p:nvPr/>
        </p:nvSpPr>
        <p:spPr>
          <a:xfrm>
            <a:off x="1642845" y="5064404"/>
            <a:ext cx="5041288" cy="1255728"/>
          </a:xfrm>
          <a:prstGeom prst="rect">
            <a:avLst/>
          </a:prstGeom>
        </p:spPr>
        <p:txBody>
          <a:bodyPr wrap="square">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点击输入文章点击输入文章点击输入文章点击输入文章点击输入文章点击输入文章点击输入文章替换内</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a:p>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点击输入文章点击输入文章点击输入文章点击输入文章点击输入文章点击输入文章点击输入文章替换内</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a:p>
            <a:endParaRPr lang="en-US" altLang="zh-CN" sz="1400" dirty="0">
              <a:solidFill>
                <a:schemeClr val="bg1">
                  <a:lumMod val="50000"/>
                </a:schemeClr>
              </a:solidFill>
              <a:latin typeface="FZHei-B01S" panose="02010601030101010101" pitchFamily="2" charset="-122"/>
              <a:ea typeface="FZHei-B01S" panose="02010601030101010101" pitchFamily="2" charset="-122"/>
              <a:cs typeface="Lato Regular"/>
              <a:sym typeface="FZHei-B01S" panose="02010601030101010101" pitchFamily="2" charset="-122"/>
            </a:endParaRPr>
          </a:p>
        </p:txBody>
      </p:sp>
      <p:grpSp>
        <p:nvGrpSpPr>
          <p:cNvPr id="10" name="组合 9"/>
          <p:cNvGrpSpPr/>
          <p:nvPr/>
        </p:nvGrpSpPr>
        <p:grpSpPr>
          <a:xfrm>
            <a:off x="7109675" y="2623084"/>
            <a:ext cx="4586400" cy="3079831"/>
            <a:chOff x="6140874" y="1852650"/>
            <a:chExt cx="5295632" cy="3556092"/>
          </a:xfrm>
        </p:grpSpPr>
        <p:sp>
          <p:nvSpPr>
            <p:cNvPr id="14" name="Rectangle 24"/>
            <p:cNvSpPr>
              <a:spLocks noChangeArrowheads="1"/>
            </p:cNvSpPr>
            <p:nvPr/>
          </p:nvSpPr>
          <p:spPr bwMode="auto">
            <a:xfrm>
              <a:off x="7396538" y="1852650"/>
              <a:ext cx="4039968" cy="8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点击输入文章点击输入文章点击输入文章点击输入文章点击输入文章点击输入文章点击输入文章替换内容</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椭圆 14"/>
            <p:cNvSpPr/>
            <p:nvPr/>
          </p:nvSpPr>
          <p:spPr>
            <a:xfrm>
              <a:off x="6140874" y="1855696"/>
              <a:ext cx="764318" cy="764554"/>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dirty="0">
                  <a:latin typeface="FZHei-B01S" panose="02010601030101010101" pitchFamily="2" charset="-122"/>
                  <a:ea typeface="FZHei-B01S" panose="02010601030101010101" pitchFamily="2" charset="-122"/>
                  <a:sym typeface="FZHei-B01S" panose="02010601030101010101" pitchFamily="2" charset="-122"/>
                </a:rPr>
                <a:t>01</a:t>
              </a:r>
              <a:endParaRPr lang="zh-CN" altLang="en-US" sz="28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16" name="Rectangle 24"/>
            <p:cNvSpPr>
              <a:spLocks noChangeArrowheads="1"/>
            </p:cNvSpPr>
            <p:nvPr/>
          </p:nvSpPr>
          <p:spPr bwMode="auto">
            <a:xfrm>
              <a:off x="7396538" y="3203217"/>
              <a:ext cx="4039968" cy="8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点击输入文章点击输入文章点击输入文章点击输入文章点击输入文章点击输入文章点击输入文章替换内容</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7" name="椭圆 16"/>
            <p:cNvSpPr/>
            <p:nvPr/>
          </p:nvSpPr>
          <p:spPr>
            <a:xfrm>
              <a:off x="6140874" y="3152207"/>
              <a:ext cx="764318" cy="764554"/>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dirty="0">
                  <a:latin typeface="FZHei-B01S" panose="02010601030101010101" pitchFamily="2" charset="-122"/>
                  <a:ea typeface="FZHei-B01S" panose="02010601030101010101" pitchFamily="2" charset="-122"/>
                  <a:sym typeface="FZHei-B01S" panose="02010601030101010101" pitchFamily="2" charset="-122"/>
                </a:rPr>
                <a:t>02</a:t>
              </a:r>
              <a:endParaRPr lang="zh-CN" altLang="en-US" sz="2800" dirty="0">
                <a:latin typeface="FZHei-B01S" panose="02010601030101010101" pitchFamily="2" charset="-122"/>
                <a:ea typeface="FZHei-B01S" panose="02010601030101010101" pitchFamily="2" charset="-122"/>
                <a:sym typeface="FZHei-B01S" panose="02010601030101010101" pitchFamily="2" charset="-122"/>
              </a:endParaRPr>
            </a:p>
          </p:txBody>
        </p:sp>
        <p:sp>
          <p:nvSpPr>
            <p:cNvPr id="18" name="Rectangle 24"/>
            <p:cNvSpPr>
              <a:spLocks noChangeArrowheads="1"/>
            </p:cNvSpPr>
            <p:nvPr/>
          </p:nvSpPr>
          <p:spPr bwMode="auto">
            <a:xfrm>
              <a:off x="7396538" y="4513208"/>
              <a:ext cx="4039968" cy="8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rPr>
                <a:t>点击输入文章点击输入文章点击输入文章点击输入文章点击输入文章点击输入文章点击输入文章替换内容</a:t>
              </a:r>
              <a:endParaRPr lang="en-US" altLang="zh-CN" sz="1400" dirty="0">
                <a:solidFill>
                  <a:schemeClr val="tx1">
                    <a:lumMod val="85000"/>
                    <a:lumOff val="15000"/>
                  </a:schemeClr>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9" name="椭圆 18"/>
            <p:cNvSpPr/>
            <p:nvPr/>
          </p:nvSpPr>
          <p:spPr>
            <a:xfrm>
              <a:off x="6140874" y="4438669"/>
              <a:ext cx="764318" cy="764554"/>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dirty="0">
                  <a:latin typeface="FZHei-B01S" panose="02010601030101010101" pitchFamily="2" charset="-122"/>
                  <a:ea typeface="FZHei-B01S" panose="02010601030101010101" pitchFamily="2" charset="-122"/>
                  <a:sym typeface="FZHei-B01S" panose="02010601030101010101" pitchFamily="2" charset="-122"/>
                </a:rPr>
                <a:t>03</a:t>
              </a:r>
              <a:endParaRPr lang="zh-CN" altLang="en-US" sz="2800" dirty="0">
                <a:latin typeface="FZHei-B01S" panose="02010601030101010101" pitchFamily="2" charset="-122"/>
                <a:ea typeface="FZHei-B01S" panose="02010601030101010101" pitchFamily="2" charset="-122"/>
                <a:sym typeface="FZHei-B01S" panose="02010601030101010101" pitchFamily="2" charset="-122"/>
              </a:endParaRPr>
            </a:p>
          </p:txBody>
        </p:sp>
      </p:grpSp>
      <p:sp>
        <p:nvSpPr>
          <p:cNvPr id="12"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13" name="文本框 12"/>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pic>
        <p:nvPicPr>
          <p:cNvPr id="20" name="图片 1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42845" y="2184790"/>
            <a:ext cx="4875606" cy="2742528"/>
          </a:xfrm>
          <a:prstGeom prst="rect">
            <a:avLst/>
          </a:prstGeom>
        </p:spPr>
      </p:pic>
      <p:sp>
        <p:nvSpPr>
          <p:cNvPr id="21" name="矩形 20"/>
          <p:cNvSpPr/>
          <p:nvPr/>
        </p:nvSpPr>
        <p:spPr>
          <a:xfrm>
            <a:off x="1642845" y="2184790"/>
            <a:ext cx="4875606" cy="274252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p:nvPr/>
        </p:nvGrpSpPr>
        <p:grpSpPr>
          <a:xfrm>
            <a:off x="2180507" y="2138636"/>
            <a:ext cx="4063695" cy="3862821"/>
            <a:chOff x="849314" y="-1554163"/>
            <a:chExt cx="10480682" cy="9963155"/>
          </a:xfrm>
        </p:grpSpPr>
        <p:sp>
          <p:nvSpPr>
            <p:cNvPr id="10" name="Freeform 40"/>
            <p:cNvSpPr/>
            <p:nvPr/>
          </p:nvSpPr>
          <p:spPr bwMode="auto">
            <a:xfrm>
              <a:off x="1930402" y="3246439"/>
              <a:ext cx="7050093" cy="5162553"/>
            </a:xfrm>
            <a:custGeom>
              <a:avLst/>
              <a:gdLst>
                <a:gd name="T0" fmla="*/ 1195 w 1878"/>
                <a:gd name="T1" fmla="*/ 1375 h 1375"/>
                <a:gd name="T2" fmla="*/ 30 w 1878"/>
                <a:gd name="T3" fmla="*/ 1375 h 1375"/>
                <a:gd name="T4" fmla="*/ 0 w 1878"/>
                <a:gd name="T5" fmla="*/ 1345 h 1375"/>
                <a:gd name="T6" fmla="*/ 0 w 1878"/>
                <a:gd name="T7" fmla="*/ 956 h 1375"/>
                <a:gd name="T8" fmla="*/ 30 w 1878"/>
                <a:gd name="T9" fmla="*/ 926 h 1375"/>
                <a:gd name="T10" fmla="*/ 401 w 1878"/>
                <a:gd name="T11" fmla="*/ 926 h 1375"/>
                <a:gd name="T12" fmla="*/ 401 w 1878"/>
                <a:gd name="T13" fmla="*/ 530 h 1375"/>
                <a:gd name="T14" fmla="*/ 431 w 1878"/>
                <a:gd name="T15" fmla="*/ 500 h 1375"/>
                <a:gd name="T16" fmla="*/ 461 w 1878"/>
                <a:gd name="T17" fmla="*/ 530 h 1375"/>
                <a:gd name="T18" fmla="*/ 461 w 1878"/>
                <a:gd name="T19" fmla="*/ 956 h 1375"/>
                <a:gd name="T20" fmla="*/ 431 w 1878"/>
                <a:gd name="T21" fmla="*/ 986 h 1375"/>
                <a:gd name="T22" fmla="*/ 60 w 1878"/>
                <a:gd name="T23" fmla="*/ 986 h 1375"/>
                <a:gd name="T24" fmla="*/ 60 w 1878"/>
                <a:gd name="T25" fmla="*/ 1315 h 1375"/>
                <a:gd name="T26" fmla="*/ 1165 w 1878"/>
                <a:gd name="T27" fmla="*/ 1315 h 1375"/>
                <a:gd name="T28" fmla="*/ 1165 w 1878"/>
                <a:gd name="T29" fmla="*/ 860 h 1375"/>
                <a:gd name="T30" fmla="*/ 1195 w 1878"/>
                <a:gd name="T31" fmla="*/ 830 h 1375"/>
                <a:gd name="T32" fmla="*/ 1539 w 1878"/>
                <a:gd name="T33" fmla="*/ 830 h 1375"/>
                <a:gd name="T34" fmla="*/ 1569 w 1878"/>
                <a:gd name="T35" fmla="*/ 860 h 1375"/>
                <a:gd name="T36" fmla="*/ 1569 w 1878"/>
                <a:gd name="T37" fmla="*/ 1281 h 1375"/>
                <a:gd name="T38" fmla="*/ 1818 w 1878"/>
                <a:gd name="T39" fmla="*/ 1281 h 1375"/>
                <a:gd name="T40" fmla="*/ 1815 w 1878"/>
                <a:gd name="T41" fmla="*/ 30 h 1375"/>
                <a:gd name="T42" fmla="*/ 1845 w 1878"/>
                <a:gd name="T43" fmla="*/ 0 h 1375"/>
                <a:gd name="T44" fmla="*/ 1845 w 1878"/>
                <a:gd name="T45" fmla="*/ 0 h 1375"/>
                <a:gd name="T46" fmla="*/ 1875 w 1878"/>
                <a:gd name="T47" fmla="*/ 30 h 1375"/>
                <a:gd name="T48" fmla="*/ 1878 w 1878"/>
                <a:gd name="T49" fmla="*/ 1311 h 1375"/>
                <a:gd name="T50" fmla="*/ 1869 w 1878"/>
                <a:gd name="T51" fmla="*/ 1332 h 1375"/>
                <a:gd name="T52" fmla="*/ 1848 w 1878"/>
                <a:gd name="T53" fmla="*/ 1341 h 1375"/>
                <a:gd name="T54" fmla="*/ 1539 w 1878"/>
                <a:gd name="T55" fmla="*/ 1341 h 1375"/>
                <a:gd name="T56" fmla="*/ 1509 w 1878"/>
                <a:gd name="T57" fmla="*/ 1311 h 1375"/>
                <a:gd name="T58" fmla="*/ 1509 w 1878"/>
                <a:gd name="T59" fmla="*/ 890 h 1375"/>
                <a:gd name="T60" fmla="*/ 1225 w 1878"/>
                <a:gd name="T61" fmla="*/ 890 h 1375"/>
                <a:gd name="T62" fmla="*/ 1225 w 1878"/>
                <a:gd name="T63" fmla="*/ 1345 h 1375"/>
                <a:gd name="T64" fmla="*/ 1195 w 1878"/>
                <a:gd name="T65" fmla="*/ 13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8" h="1375">
                  <a:moveTo>
                    <a:pt x="1195" y="1375"/>
                  </a:moveTo>
                  <a:cubicBezTo>
                    <a:pt x="30" y="1375"/>
                    <a:pt x="30" y="1375"/>
                    <a:pt x="30" y="1375"/>
                  </a:cubicBezTo>
                  <a:cubicBezTo>
                    <a:pt x="13" y="1375"/>
                    <a:pt x="0" y="1362"/>
                    <a:pt x="0" y="1345"/>
                  </a:cubicBezTo>
                  <a:cubicBezTo>
                    <a:pt x="0" y="956"/>
                    <a:pt x="0" y="956"/>
                    <a:pt x="0" y="956"/>
                  </a:cubicBezTo>
                  <a:cubicBezTo>
                    <a:pt x="0" y="939"/>
                    <a:pt x="13" y="926"/>
                    <a:pt x="30" y="926"/>
                  </a:cubicBezTo>
                  <a:cubicBezTo>
                    <a:pt x="401" y="926"/>
                    <a:pt x="401" y="926"/>
                    <a:pt x="401" y="926"/>
                  </a:cubicBezTo>
                  <a:cubicBezTo>
                    <a:pt x="401" y="530"/>
                    <a:pt x="401" y="530"/>
                    <a:pt x="401" y="530"/>
                  </a:cubicBezTo>
                  <a:cubicBezTo>
                    <a:pt x="401" y="514"/>
                    <a:pt x="414" y="500"/>
                    <a:pt x="431" y="500"/>
                  </a:cubicBezTo>
                  <a:cubicBezTo>
                    <a:pt x="447" y="500"/>
                    <a:pt x="461" y="514"/>
                    <a:pt x="461" y="530"/>
                  </a:cubicBezTo>
                  <a:cubicBezTo>
                    <a:pt x="461" y="956"/>
                    <a:pt x="461" y="956"/>
                    <a:pt x="461" y="956"/>
                  </a:cubicBezTo>
                  <a:cubicBezTo>
                    <a:pt x="461" y="972"/>
                    <a:pt x="447" y="986"/>
                    <a:pt x="431" y="986"/>
                  </a:cubicBezTo>
                  <a:cubicBezTo>
                    <a:pt x="60" y="986"/>
                    <a:pt x="60" y="986"/>
                    <a:pt x="60" y="986"/>
                  </a:cubicBezTo>
                  <a:cubicBezTo>
                    <a:pt x="60" y="1315"/>
                    <a:pt x="60" y="1315"/>
                    <a:pt x="60" y="1315"/>
                  </a:cubicBezTo>
                  <a:cubicBezTo>
                    <a:pt x="1165" y="1315"/>
                    <a:pt x="1165" y="1315"/>
                    <a:pt x="1165" y="1315"/>
                  </a:cubicBezTo>
                  <a:cubicBezTo>
                    <a:pt x="1165" y="860"/>
                    <a:pt x="1165" y="860"/>
                    <a:pt x="1165" y="860"/>
                  </a:cubicBezTo>
                  <a:cubicBezTo>
                    <a:pt x="1165" y="843"/>
                    <a:pt x="1178" y="830"/>
                    <a:pt x="1195" y="830"/>
                  </a:cubicBezTo>
                  <a:cubicBezTo>
                    <a:pt x="1539" y="830"/>
                    <a:pt x="1539" y="830"/>
                    <a:pt x="1539" y="830"/>
                  </a:cubicBezTo>
                  <a:cubicBezTo>
                    <a:pt x="1556" y="830"/>
                    <a:pt x="1569" y="843"/>
                    <a:pt x="1569" y="860"/>
                  </a:cubicBezTo>
                  <a:cubicBezTo>
                    <a:pt x="1569" y="1281"/>
                    <a:pt x="1569" y="1281"/>
                    <a:pt x="1569" y="1281"/>
                  </a:cubicBezTo>
                  <a:cubicBezTo>
                    <a:pt x="1818" y="1281"/>
                    <a:pt x="1818" y="1281"/>
                    <a:pt x="1818" y="1281"/>
                  </a:cubicBezTo>
                  <a:cubicBezTo>
                    <a:pt x="1815" y="30"/>
                    <a:pt x="1815" y="30"/>
                    <a:pt x="1815" y="30"/>
                  </a:cubicBezTo>
                  <a:cubicBezTo>
                    <a:pt x="1815" y="14"/>
                    <a:pt x="1828" y="0"/>
                    <a:pt x="1845" y="0"/>
                  </a:cubicBezTo>
                  <a:cubicBezTo>
                    <a:pt x="1845" y="0"/>
                    <a:pt x="1845" y="0"/>
                    <a:pt x="1845" y="0"/>
                  </a:cubicBezTo>
                  <a:cubicBezTo>
                    <a:pt x="1862" y="0"/>
                    <a:pt x="1875" y="14"/>
                    <a:pt x="1875" y="30"/>
                  </a:cubicBezTo>
                  <a:cubicBezTo>
                    <a:pt x="1878" y="1311"/>
                    <a:pt x="1878" y="1311"/>
                    <a:pt x="1878" y="1311"/>
                  </a:cubicBezTo>
                  <a:cubicBezTo>
                    <a:pt x="1878" y="1319"/>
                    <a:pt x="1875" y="1326"/>
                    <a:pt x="1869" y="1332"/>
                  </a:cubicBezTo>
                  <a:cubicBezTo>
                    <a:pt x="1864" y="1338"/>
                    <a:pt x="1856" y="1341"/>
                    <a:pt x="1848" y="1341"/>
                  </a:cubicBezTo>
                  <a:cubicBezTo>
                    <a:pt x="1539" y="1341"/>
                    <a:pt x="1539" y="1341"/>
                    <a:pt x="1539" y="1341"/>
                  </a:cubicBezTo>
                  <a:cubicBezTo>
                    <a:pt x="1523" y="1341"/>
                    <a:pt x="1509" y="1327"/>
                    <a:pt x="1509" y="1311"/>
                  </a:cubicBezTo>
                  <a:cubicBezTo>
                    <a:pt x="1509" y="890"/>
                    <a:pt x="1509" y="890"/>
                    <a:pt x="1509" y="890"/>
                  </a:cubicBezTo>
                  <a:cubicBezTo>
                    <a:pt x="1225" y="890"/>
                    <a:pt x="1225" y="890"/>
                    <a:pt x="1225" y="890"/>
                  </a:cubicBezTo>
                  <a:cubicBezTo>
                    <a:pt x="1225" y="1345"/>
                    <a:pt x="1225" y="1345"/>
                    <a:pt x="1225" y="1345"/>
                  </a:cubicBezTo>
                  <a:cubicBezTo>
                    <a:pt x="1225" y="1362"/>
                    <a:pt x="1212" y="1375"/>
                    <a:pt x="1195" y="1375"/>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1" name="Freeform 41"/>
            <p:cNvSpPr>
              <a:spLocks noEditPoints="1"/>
            </p:cNvSpPr>
            <p:nvPr/>
          </p:nvSpPr>
          <p:spPr bwMode="auto">
            <a:xfrm>
              <a:off x="8113719" y="698501"/>
              <a:ext cx="1460501" cy="1328738"/>
            </a:xfrm>
            <a:custGeom>
              <a:avLst/>
              <a:gdLst>
                <a:gd name="T0" fmla="*/ 366 w 389"/>
                <a:gd name="T1" fmla="*/ 13 h 354"/>
                <a:gd name="T2" fmla="*/ 295 w 389"/>
                <a:gd name="T3" fmla="*/ 31 h 354"/>
                <a:gd name="T4" fmla="*/ 269 w 389"/>
                <a:gd name="T5" fmla="*/ 82 h 354"/>
                <a:gd name="T6" fmla="*/ 232 w 389"/>
                <a:gd name="T7" fmla="*/ 77 h 354"/>
                <a:gd name="T8" fmla="*/ 251 w 389"/>
                <a:gd name="T9" fmla="*/ 42 h 354"/>
                <a:gd name="T10" fmla="*/ 194 w 389"/>
                <a:gd name="T11" fmla="*/ 0 h 354"/>
                <a:gd name="T12" fmla="*/ 138 w 389"/>
                <a:gd name="T13" fmla="*/ 42 h 354"/>
                <a:gd name="T14" fmla="*/ 157 w 389"/>
                <a:gd name="T15" fmla="*/ 77 h 354"/>
                <a:gd name="T16" fmla="*/ 120 w 389"/>
                <a:gd name="T17" fmla="*/ 82 h 354"/>
                <a:gd name="T18" fmla="*/ 94 w 389"/>
                <a:gd name="T19" fmla="*/ 31 h 354"/>
                <a:gd name="T20" fmla="*/ 23 w 389"/>
                <a:gd name="T21" fmla="*/ 13 h 354"/>
                <a:gd name="T22" fmla="*/ 4 w 389"/>
                <a:gd name="T23" fmla="*/ 53 h 354"/>
                <a:gd name="T24" fmla="*/ 39 w 389"/>
                <a:gd name="T25" fmla="*/ 96 h 354"/>
                <a:gd name="T26" fmla="*/ 98 w 389"/>
                <a:gd name="T27" fmla="*/ 111 h 354"/>
                <a:gd name="T28" fmla="*/ 126 w 389"/>
                <a:gd name="T29" fmla="*/ 339 h 354"/>
                <a:gd name="T30" fmla="*/ 141 w 389"/>
                <a:gd name="T31" fmla="*/ 353 h 354"/>
                <a:gd name="T32" fmla="*/ 155 w 389"/>
                <a:gd name="T33" fmla="*/ 338 h 354"/>
                <a:gd name="T34" fmla="*/ 128 w 389"/>
                <a:gd name="T35" fmla="*/ 111 h 354"/>
                <a:gd name="T36" fmla="*/ 182 w 389"/>
                <a:gd name="T37" fmla="*/ 100 h 354"/>
                <a:gd name="T38" fmla="*/ 194 w 389"/>
                <a:gd name="T39" fmla="*/ 96 h 354"/>
                <a:gd name="T40" fmla="*/ 207 w 389"/>
                <a:gd name="T41" fmla="*/ 100 h 354"/>
                <a:gd name="T42" fmla="*/ 260 w 389"/>
                <a:gd name="T43" fmla="*/ 111 h 354"/>
                <a:gd name="T44" fmla="*/ 234 w 389"/>
                <a:gd name="T45" fmla="*/ 338 h 354"/>
                <a:gd name="T46" fmla="*/ 248 w 389"/>
                <a:gd name="T47" fmla="*/ 353 h 354"/>
                <a:gd name="T48" fmla="*/ 263 w 389"/>
                <a:gd name="T49" fmla="*/ 339 h 354"/>
                <a:gd name="T50" fmla="*/ 290 w 389"/>
                <a:gd name="T51" fmla="*/ 111 h 354"/>
                <a:gd name="T52" fmla="*/ 350 w 389"/>
                <a:gd name="T53" fmla="*/ 96 h 354"/>
                <a:gd name="T54" fmla="*/ 385 w 389"/>
                <a:gd name="T55" fmla="*/ 53 h 354"/>
                <a:gd name="T56" fmla="*/ 366 w 389"/>
                <a:gd name="T57" fmla="*/ 13 h 354"/>
                <a:gd name="T58" fmla="*/ 53 w 389"/>
                <a:gd name="T59" fmla="*/ 71 h 354"/>
                <a:gd name="T60" fmla="*/ 32 w 389"/>
                <a:gd name="T61" fmla="*/ 46 h 354"/>
                <a:gd name="T62" fmla="*/ 37 w 389"/>
                <a:gd name="T63" fmla="*/ 39 h 354"/>
                <a:gd name="T64" fmla="*/ 72 w 389"/>
                <a:gd name="T65" fmla="*/ 51 h 354"/>
                <a:gd name="T66" fmla="*/ 89 w 389"/>
                <a:gd name="T67" fmla="*/ 81 h 354"/>
                <a:gd name="T68" fmla="*/ 53 w 389"/>
                <a:gd name="T69" fmla="*/ 71 h 354"/>
                <a:gd name="T70" fmla="*/ 194 w 389"/>
                <a:gd name="T71" fmla="*/ 63 h 354"/>
                <a:gd name="T72" fmla="*/ 167 w 389"/>
                <a:gd name="T73" fmla="*/ 44 h 354"/>
                <a:gd name="T74" fmla="*/ 194 w 389"/>
                <a:gd name="T75" fmla="*/ 29 h 354"/>
                <a:gd name="T76" fmla="*/ 222 w 389"/>
                <a:gd name="T77" fmla="*/ 44 h 354"/>
                <a:gd name="T78" fmla="*/ 194 w 389"/>
                <a:gd name="T79" fmla="*/ 63 h 354"/>
                <a:gd name="T80" fmla="*/ 336 w 389"/>
                <a:gd name="T81" fmla="*/ 71 h 354"/>
                <a:gd name="T82" fmla="*/ 299 w 389"/>
                <a:gd name="T83" fmla="*/ 81 h 354"/>
                <a:gd name="T84" fmla="*/ 316 w 389"/>
                <a:gd name="T85" fmla="*/ 51 h 354"/>
                <a:gd name="T86" fmla="*/ 352 w 389"/>
                <a:gd name="T87" fmla="*/ 39 h 354"/>
                <a:gd name="T88" fmla="*/ 357 w 389"/>
                <a:gd name="T89" fmla="*/ 46 h 354"/>
                <a:gd name="T90" fmla="*/ 336 w 389"/>
                <a:gd name="T91" fmla="*/ 7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9" h="354">
                  <a:moveTo>
                    <a:pt x="366" y="13"/>
                  </a:moveTo>
                  <a:cubicBezTo>
                    <a:pt x="349" y="4"/>
                    <a:pt x="321" y="3"/>
                    <a:pt x="295" y="31"/>
                  </a:cubicBezTo>
                  <a:cubicBezTo>
                    <a:pt x="285" y="43"/>
                    <a:pt x="276" y="60"/>
                    <a:pt x="269" y="82"/>
                  </a:cubicBezTo>
                  <a:cubicBezTo>
                    <a:pt x="256" y="81"/>
                    <a:pt x="243" y="80"/>
                    <a:pt x="232" y="77"/>
                  </a:cubicBezTo>
                  <a:cubicBezTo>
                    <a:pt x="250" y="64"/>
                    <a:pt x="251" y="49"/>
                    <a:pt x="251" y="42"/>
                  </a:cubicBezTo>
                  <a:cubicBezTo>
                    <a:pt x="250" y="22"/>
                    <a:pt x="223" y="0"/>
                    <a:pt x="194" y="0"/>
                  </a:cubicBezTo>
                  <a:cubicBezTo>
                    <a:pt x="165" y="0"/>
                    <a:pt x="139" y="22"/>
                    <a:pt x="138" y="42"/>
                  </a:cubicBezTo>
                  <a:cubicBezTo>
                    <a:pt x="137" y="49"/>
                    <a:pt x="139" y="64"/>
                    <a:pt x="157" y="77"/>
                  </a:cubicBezTo>
                  <a:cubicBezTo>
                    <a:pt x="145" y="80"/>
                    <a:pt x="133" y="81"/>
                    <a:pt x="120" y="82"/>
                  </a:cubicBezTo>
                  <a:cubicBezTo>
                    <a:pt x="113" y="60"/>
                    <a:pt x="104" y="43"/>
                    <a:pt x="94" y="31"/>
                  </a:cubicBezTo>
                  <a:cubicBezTo>
                    <a:pt x="68" y="3"/>
                    <a:pt x="39" y="4"/>
                    <a:pt x="23" y="13"/>
                  </a:cubicBezTo>
                  <a:cubicBezTo>
                    <a:pt x="7" y="22"/>
                    <a:pt x="0" y="38"/>
                    <a:pt x="4" y="53"/>
                  </a:cubicBezTo>
                  <a:cubicBezTo>
                    <a:pt x="9" y="72"/>
                    <a:pt x="21" y="86"/>
                    <a:pt x="39" y="96"/>
                  </a:cubicBezTo>
                  <a:cubicBezTo>
                    <a:pt x="56" y="105"/>
                    <a:pt x="77" y="110"/>
                    <a:pt x="98" y="111"/>
                  </a:cubicBezTo>
                  <a:cubicBezTo>
                    <a:pt x="117" y="183"/>
                    <a:pt x="124" y="291"/>
                    <a:pt x="126" y="339"/>
                  </a:cubicBezTo>
                  <a:cubicBezTo>
                    <a:pt x="126" y="347"/>
                    <a:pt x="133" y="354"/>
                    <a:pt x="141" y="353"/>
                  </a:cubicBezTo>
                  <a:cubicBezTo>
                    <a:pt x="149" y="353"/>
                    <a:pt x="155" y="346"/>
                    <a:pt x="155" y="338"/>
                  </a:cubicBezTo>
                  <a:cubicBezTo>
                    <a:pt x="154" y="320"/>
                    <a:pt x="150" y="199"/>
                    <a:pt x="128" y="111"/>
                  </a:cubicBezTo>
                  <a:cubicBezTo>
                    <a:pt x="147" y="109"/>
                    <a:pt x="166" y="105"/>
                    <a:pt x="182" y="100"/>
                  </a:cubicBezTo>
                  <a:cubicBezTo>
                    <a:pt x="186" y="99"/>
                    <a:pt x="190" y="98"/>
                    <a:pt x="194" y="96"/>
                  </a:cubicBezTo>
                  <a:cubicBezTo>
                    <a:pt x="198" y="98"/>
                    <a:pt x="202" y="99"/>
                    <a:pt x="207" y="100"/>
                  </a:cubicBezTo>
                  <a:cubicBezTo>
                    <a:pt x="223" y="105"/>
                    <a:pt x="241" y="109"/>
                    <a:pt x="260" y="111"/>
                  </a:cubicBezTo>
                  <a:cubicBezTo>
                    <a:pt x="238" y="199"/>
                    <a:pt x="234" y="320"/>
                    <a:pt x="234" y="338"/>
                  </a:cubicBezTo>
                  <a:cubicBezTo>
                    <a:pt x="234" y="346"/>
                    <a:pt x="240" y="353"/>
                    <a:pt x="248" y="353"/>
                  </a:cubicBezTo>
                  <a:cubicBezTo>
                    <a:pt x="256" y="354"/>
                    <a:pt x="263" y="347"/>
                    <a:pt x="263" y="339"/>
                  </a:cubicBezTo>
                  <a:cubicBezTo>
                    <a:pt x="264" y="291"/>
                    <a:pt x="272" y="183"/>
                    <a:pt x="290" y="111"/>
                  </a:cubicBezTo>
                  <a:cubicBezTo>
                    <a:pt x="312" y="110"/>
                    <a:pt x="333" y="105"/>
                    <a:pt x="350" y="96"/>
                  </a:cubicBezTo>
                  <a:cubicBezTo>
                    <a:pt x="368" y="86"/>
                    <a:pt x="380" y="72"/>
                    <a:pt x="385" y="53"/>
                  </a:cubicBezTo>
                  <a:cubicBezTo>
                    <a:pt x="389" y="38"/>
                    <a:pt x="381" y="22"/>
                    <a:pt x="366" y="13"/>
                  </a:cubicBezTo>
                  <a:close/>
                  <a:moveTo>
                    <a:pt x="53" y="71"/>
                  </a:moveTo>
                  <a:cubicBezTo>
                    <a:pt x="42" y="65"/>
                    <a:pt x="35" y="56"/>
                    <a:pt x="32" y="46"/>
                  </a:cubicBezTo>
                  <a:cubicBezTo>
                    <a:pt x="31" y="44"/>
                    <a:pt x="33" y="41"/>
                    <a:pt x="37" y="39"/>
                  </a:cubicBezTo>
                  <a:cubicBezTo>
                    <a:pt x="44" y="35"/>
                    <a:pt x="58" y="35"/>
                    <a:pt x="72" y="51"/>
                  </a:cubicBezTo>
                  <a:cubicBezTo>
                    <a:pt x="79" y="58"/>
                    <a:pt x="84" y="68"/>
                    <a:pt x="89" y="81"/>
                  </a:cubicBezTo>
                  <a:cubicBezTo>
                    <a:pt x="76" y="80"/>
                    <a:pt x="63" y="76"/>
                    <a:pt x="53" y="71"/>
                  </a:cubicBezTo>
                  <a:close/>
                  <a:moveTo>
                    <a:pt x="194" y="63"/>
                  </a:moveTo>
                  <a:cubicBezTo>
                    <a:pt x="174" y="56"/>
                    <a:pt x="166" y="48"/>
                    <a:pt x="167" y="44"/>
                  </a:cubicBezTo>
                  <a:cubicBezTo>
                    <a:pt x="167" y="39"/>
                    <a:pt x="182" y="29"/>
                    <a:pt x="194" y="29"/>
                  </a:cubicBezTo>
                  <a:cubicBezTo>
                    <a:pt x="206" y="29"/>
                    <a:pt x="222" y="39"/>
                    <a:pt x="222" y="44"/>
                  </a:cubicBezTo>
                  <a:cubicBezTo>
                    <a:pt x="222" y="48"/>
                    <a:pt x="215" y="56"/>
                    <a:pt x="194" y="63"/>
                  </a:cubicBezTo>
                  <a:close/>
                  <a:moveTo>
                    <a:pt x="336" y="71"/>
                  </a:moveTo>
                  <a:cubicBezTo>
                    <a:pt x="325" y="76"/>
                    <a:pt x="313" y="80"/>
                    <a:pt x="299" y="81"/>
                  </a:cubicBezTo>
                  <a:cubicBezTo>
                    <a:pt x="304" y="68"/>
                    <a:pt x="310" y="58"/>
                    <a:pt x="316" y="51"/>
                  </a:cubicBezTo>
                  <a:cubicBezTo>
                    <a:pt x="331" y="35"/>
                    <a:pt x="344" y="35"/>
                    <a:pt x="352" y="39"/>
                  </a:cubicBezTo>
                  <a:cubicBezTo>
                    <a:pt x="355" y="41"/>
                    <a:pt x="357" y="44"/>
                    <a:pt x="357" y="46"/>
                  </a:cubicBezTo>
                  <a:cubicBezTo>
                    <a:pt x="354" y="56"/>
                    <a:pt x="347" y="65"/>
                    <a:pt x="336" y="7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2" name="Freeform 42"/>
            <p:cNvSpPr/>
            <p:nvPr/>
          </p:nvSpPr>
          <p:spPr bwMode="auto">
            <a:xfrm>
              <a:off x="7324731" y="-615950"/>
              <a:ext cx="3033715" cy="2662239"/>
            </a:xfrm>
            <a:custGeom>
              <a:avLst/>
              <a:gdLst>
                <a:gd name="T0" fmla="*/ 153 w 808"/>
                <a:gd name="T1" fmla="*/ 709 h 709"/>
                <a:gd name="T2" fmla="*/ 130 w 808"/>
                <a:gd name="T3" fmla="*/ 699 h 709"/>
                <a:gd name="T4" fmla="*/ 0 w 808"/>
                <a:gd name="T5" fmla="*/ 403 h 709"/>
                <a:gd name="T6" fmla="*/ 404 w 808"/>
                <a:gd name="T7" fmla="*/ 0 h 709"/>
                <a:gd name="T8" fmla="*/ 808 w 808"/>
                <a:gd name="T9" fmla="*/ 403 h 709"/>
                <a:gd name="T10" fmla="*/ 682 w 808"/>
                <a:gd name="T11" fmla="*/ 696 h 709"/>
                <a:gd name="T12" fmla="*/ 634 w 808"/>
                <a:gd name="T13" fmla="*/ 695 h 709"/>
                <a:gd name="T14" fmla="*/ 635 w 808"/>
                <a:gd name="T15" fmla="*/ 646 h 709"/>
                <a:gd name="T16" fmla="*/ 739 w 808"/>
                <a:gd name="T17" fmla="*/ 403 h 709"/>
                <a:gd name="T18" fmla="*/ 404 w 808"/>
                <a:gd name="T19" fmla="*/ 68 h 709"/>
                <a:gd name="T20" fmla="*/ 69 w 808"/>
                <a:gd name="T21" fmla="*/ 403 h 709"/>
                <a:gd name="T22" fmla="*/ 176 w 808"/>
                <a:gd name="T23" fmla="*/ 649 h 709"/>
                <a:gd name="T24" fmla="*/ 178 w 808"/>
                <a:gd name="T25" fmla="*/ 698 h 709"/>
                <a:gd name="T26" fmla="*/ 153 w 808"/>
                <a:gd name="T27"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8" h="709">
                  <a:moveTo>
                    <a:pt x="153" y="709"/>
                  </a:moveTo>
                  <a:cubicBezTo>
                    <a:pt x="145" y="709"/>
                    <a:pt x="136" y="705"/>
                    <a:pt x="130" y="699"/>
                  </a:cubicBezTo>
                  <a:cubicBezTo>
                    <a:pt x="48" y="623"/>
                    <a:pt x="0" y="515"/>
                    <a:pt x="0" y="403"/>
                  </a:cubicBezTo>
                  <a:cubicBezTo>
                    <a:pt x="0" y="181"/>
                    <a:pt x="182" y="0"/>
                    <a:pt x="404" y="0"/>
                  </a:cubicBezTo>
                  <a:cubicBezTo>
                    <a:pt x="627" y="0"/>
                    <a:pt x="808" y="181"/>
                    <a:pt x="808" y="403"/>
                  </a:cubicBezTo>
                  <a:cubicBezTo>
                    <a:pt x="808" y="515"/>
                    <a:pt x="763" y="619"/>
                    <a:pt x="682" y="696"/>
                  </a:cubicBezTo>
                  <a:cubicBezTo>
                    <a:pt x="668" y="709"/>
                    <a:pt x="647" y="709"/>
                    <a:pt x="634" y="695"/>
                  </a:cubicBezTo>
                  <a:cubicBezTo>
                    <a:pt x="621" y="681"/>
                    <a:pt x="621" y="660"/>
                    <a:pt x="635" y="646"/>
                  </a:cubicBezTo>
                  <a:cubicBezTo>
                    <a:pt x="702" y="583"/>
                    <a:pt x="739" y="496"/>
                    <a:pt x="739" y="403"/>
                  </a:cubicBezTo>
                  <a:cubicBezTo>
                    <a:pt x="739" y="219"/>
                    <a:pt x="589" y="68"/>
                    <a:pt x="404" y="68"/>
                  </a:cubicBezTo>
                  <a:cubicBezTo>
                    <a:pt x="220" y="68"/>
                    <a:pt x="69" y="219"/>
                    <a:pt x="69" y="403"/>
                  </a:cubicBezTo>
                  <a:cubicBezTo>
                    <a:pt x="69" y="496"/>
                    <a:pt x="108" y="586"/>
                    <a:pt x="176" y="649"/>
                  </a:cubicBezTo>
                  <a:cubicBezTo>
                    <a:pt x="190" y="662"/>
                    <a:pt x="191" y="684"/>
                    <a:pt x="178" y="698"/>
                  </a:cubicBezTo>
                  <a:cubicBezTo>
                    <a:pt x="171" y="705"/>
                    <a:pt x="162" y="709"/>
                    <a:pt x="153" y="709"/>
                  </a:cubicBezTo>
                  <a:close/>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3" name="Freeform 43"/>
            <p:cNvSpPr/>
            <p:nvPr/>
          </p:nvSpPr>
          <p:spPr bwMode="auto">
            <a:xfrm>
              <a:off x="8105781" y="2082801"/>
              <a:ext cx="1474788" cy="255588"/>
            </a:xfrm>
            <a:custGeom>
              <a:avLst/>
              <a:gdLst>
                <a:gd name="T0" fmla="*/ 393 w 393"/>
                <a:gd name="T1" fmla="*/ 34 h 68"/>
                <a:gd name="T2" fmla="*/ 359 w 393"/>
                <a:gd name="T3" fmla="*/ 68 h 68"/>
                <a:gd name="T4" fmla="*/ 34 w 393"/>
                <a:gd name="T5" fmla="*/ 68 h 68"/>
                <a:gd name="T6" fmla="*/ 0 w 393"/>
                <a:gd name="T7" fmla="*/ 34 h 68"/>
                <a:gd name="T8" fmla="*/ 34 w 393"/>
                <a:gd name="T9" fmla="*/ 0 h 68"/>
                <a:gd name="T10" fmla="*/ 359 w 393"/>
                <a:gd name="T11" fmla="*/ 0 h 68"/>
                <a:gd name="T12" fmla="*/ 393 w 393"/>
                <a:gd name="T13" fmla="*/ 34 h 68"/>
              </a:gdLst>
              <a:ahLst/>
              <a:cxnLst>
                <a:cxn ang="0">
                  <a:pos x="T0" y="T1"/>
                </a:cxn>
                <a:cxn ang="0">
                  <a:pos x="T2" y="T3"/>
                </a:cxn>
                <a:cxn ang="0">
                  <a:pos x="T4" y="T5"/>
                </a:cxn>
                <a:cxn ang="0">
                  <a:pos x="T6" y="T7"/>
                </a:cxn>
                <a:cxn ang="0">
                  <a:pos x="T8" y="T9"/>
                </a:cxn>
                <a:cxn ang="0">
                  <a:pos x="T10" y="T11"/>
                </a:cxn>
                <a:cxn ang="0">
                  <a:pos x="T12" y="T13"/>
                </a:cxn>
              </a:cxnLst>
              <a:rect l="0" t="0" r="r" b="b"/>
              <a:pathLst>
                <a:path w="393" h="68">
                  <a:moveTo>
                    <a:pt x="393" y="34"/>
                  </a:moveTo>
                  <a:cubicBezTo>
                    <a:pt x="393" y="52"/>
                    <a:pt x="378" y="68"/>
                    <a:pt x="359" y="68"/>
                  </a:cubicBezTo>
                  <a:cubicBezTo>
                    <a:pt x="34" y="68"/>
                    <a:pt x="34" y="68"/>
                    <a:pt x="34" y="68"/>
                  </a:cubicBezTo>
                  <a:cubicBezTo>
                    <a:pt x="15" y="68"/>
                    <a:pt x="0" y="52"/>
                    <a:pt x="0" y="34"/>
                  </a:cubicBezTo>
                  <a:cubicBezTo>
                    <a:pt x="0" y="15"/>
                    <a:pt x="15" y="0"/>
                    <a:pt x="34" y="0"/>
                  </a:cubicBezTo>
                  <a:cubicBezTo>
                    <a:pt x="359" y="0"/>
                    <a:pt x="359" y="0"/>
                    <a:pt x="359" y="0"/>
                  </a:cubicBezTo>
                  <a:cubicBezTo>
                    <a:pt x="378" y="0"/>
                    <a:pt x="393" y="15"/>
                    <a:pt x="393" y="34"/>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4" name="Freeform 44"/>
            <p:cNvSpPr/>
            <p:nvPr/>
          </p:nvSpPr>
          <p:spPr bwMode="auto">
            <a:xfrm>
              <a:off x="8105781" y="2409826"/>
              <a:ext cx="1474788" cy="255588"/>
            </a:xfrm>
            <a:custGeom>
              <a:avLst/>
              <a:gdLst>
                <a:gd name="T0" fmla="*/ 393 w 393"/>
                <a:gd name="T1" fmla="*/ 34 h 68"/>
                <a:gd name="T2" fmla="*/ 359 w 393"/>
                <a:gd name="T3" fmla="*/ 68 h 68"/>
                <a:gd name="T4" fmla="*/ 34 w 393"/>
                <a:gd name="T5" fmla="*/ 68 h 68"/>
                <a:gd name="T6" fmla="*/ 0 w 393"/>
                <a:gd name="T7" fmla="*/ 34 h 68"/>
                <a:gd name="T8" fmla="*/ 34 w 393"/>
                <a:gd name="T9" fmla="*/ 0 h 68"/>
                <a:gd name="T10" fmla="*/ 359 w 393"/>
                <a:gd name="T11" fmla="*/ 0 h 68"/>
                <a:gd name="T12" fmla="*/ 393 w 393"/>
                <a:gd name="T13" fmla="*/ 34 h 68"/>
              </a:gdLst>
              <a:ahLst/>
              <a:cxnLst>
                <a:cxn ang="0">
                  <a:pos x="T0" y="T1"/>
                </a:cxn>
                <a:cxn ang="0">
                  <a:pos x="T2" y="T3"/>
                </a:cxn>
                <a:cxn ang="0">
                  <a:pos x="T4" y="T5"/>
                </a:cxn>
                <a:cxn ang="0">
                  <a:pos x="T6" y="T7"/>
                </a:cxn>
                <a:cxn ang="0">
                  <a:pos x="T8" y="T9"/>
                </a:cxn>
                <a:cxn ang="0">
                  <a:pos x="T10" y="T11"/>
                </a:cxn>
                <a:cxn ang="0">
                  <a:pos x="T12" y="T13"/>
                </a:cxn>
              </a:cxnLst>
              <a:rect l="0" t="0" r="r" b="b"/>
              <a:pathLst>
                <a:path w="393" h="68">
                  <a:moveTo>
                    <a:pt x="393" y="34"/>
                  </a:moveTo>
                  <a:cubicBezTo>
                    <a:pt x="393" y="53"/>
                    <a:pt x="378" y="68"/>
                    <a:pt x="359" y="68"/>
                  </a:cubicBezTo>
                  <a:cubicBezTo>
                    <a:pt x="34" y="68"/>
                    <a:pt x="34" y="68"/>
                    <a:pt x="34" y="68"/>
                  </a:cubicBezTo>
                  <a:cubicBezTo>
                    <a:pt x="15" y="68"/>
                    <a:pt x="0" y="53"/>
                    <a:pt x="0" y="34"/>
                  </a:cubicBezTo>
                  <a:cubicBezTo>
                    <a:pt x="0" y="15"/>
                    <a:pt x="15" y="0"/>
                    <a:pt x="34" y="0"/>
                  </a:cubicBezTo>
                  <a:cubicBezTo>
                    <a:pt x="359" y="0"/>
                    <a:pt x="359" y="0"/>
                    <a:pt x="359" y="0"/>
                  </a:cubicBezTo>
                  <a:cubicBezTo>
                    <a:pt x="378" y="0"/>
                    <a:pt x="393" y="15"/>
                    <a:pt x="393" y="34"/>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5" name="Freeform 45"/>
            <p:cNvSpPr/>
            <p:nvPr/>
          </p:nvSpPr>
          <p:spPr bwMode="auto">
            <a:xfrm>
              <a:off x="8105781" y="2736852"/>
              <a:ext cx="1474788" cy="254000"/>
            </a:xfrm>
            <a:custGeom>
              <a:avLst/>
              <a:gdLst>
                <a:gd name="T0" fmla="*/ 393 w 393"/>
                <a:gd name="T1" fmla="*/ 34 h 68"/>
                <a:gd name="T2" fmla="*/ 359 w 393"/>
                <a:gd name="T3" fmla="*/ 68 h 68"/>
                <a:gd name="T4" fmla="*/ 34 w 393"/>
                <a:gd name="T5" fmla="*/ 68 h 68"/>
                <a:gd name="T6" fmla="*/ 0 w 393"/>
                <a:gd name="T7" fmla="*/ 34 h 68"/>
                <a:gd name="T8" fmla="*/ 34 w 393"/>
                <a:gd name="T9" fmla="*/ 0 h 68"/>
                <a:gd name="T10" fmla="*/ 359 w 393"/>
                <a:gd name="T11" fmla="*/ 0 h 68"/>
                <a:gd name="T12" fmla="*/ 393 w 393"/>
                <a:gd name="T13" fmla="*/ 34 h 68"/>
              </a:gdLst>
              <a:ahLst/>
              <a:cxnLst>
                <a:cxn ang="0">
                  <a:pos x="T0" y="T1"/>
                </a:cxn>
                <a:cxn ang="0">
                  <a:pos x="T2" y="T3"/>
                </a:cxn>
                <a:cxn ang="0">
                  <a:pos x="T4" y="T5"/>
                </a:cxn>
                <a:cxn ang="0">
                  <a:pos x="T6" y="T7"/>
                </a:cxn>
                <a:cxn ang="0">
                  <a:pos x="T8" y="T9"/>
                </a:cxn>
                <a:cxn ang="0">
                  <a:pos x="T10" y="T11"/>
                </a:cxn>
                <a:cxn ang="0">
                  <a:pos x="T12" y="T13"/>
                </a:cxn>
              </a:cxnLst>
              <a:rect l="0" t="0" r="r" b="b"/>
              <a:pathLst>
                <a:path w="393" h="68">
                  <a:moveTo>
                    <a:pt x="393" y="34"/>
                  </a:moveTo>
                  <a:cubicBezTo>
                    <a:pt x="393" y="53"/>
                    <a:pt x="378" y="68"/>
                    <a:pt x="359" y="68"/>
                  </a:cubicBezTo>
                  <a:cubicBezTo>
                    <a:pt x="34" y="68"/>
                    <a:pt x="34" y="68"/>
                    <a:pt x="34" y="68"/>
                  </a:cubicBezTo>
                  <a:cubicBezTo>
                    <a:pt x="15" y="68"/>
                    <a:pt x="0" y="53"/>
                    <a:pt x="0" y="34"/>
                  </a:cubicBezTo>
                  <a:cubicBezTo>
                    <a:pt x="0" y="15"/>
                    <a:pt x="15" y="0"/>
                    <a:pt x="34" y="0"/>
                  </a:cubicBezTo>
                  <a:cubicBezTo>
                    <a:pt x="359" y="0"/>
                    <a:pt x="359" y="0"/>
                    <a:pt x="359" y="0"/>
                  </a:cubicBezTo>
                  <a:cubicBezTo>
                    <a:pt x="378" y="0"/>
                    <a:pt x="393" y="15"/>
                    <a:pt x="393" y="34"/>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6" name="Freeform 46"/>
            <p:cNvSpPr/>
            <p:nvPr/>
          </p:nvSpPr>
          <p:spPr bwMode="auto">
            <a:xfrm>
              <a:off x="8380419" y="3067052"/>
              <a:ext cx="922338" cy="401638"/>
            </a:xfrm>
            <a:custGeom>
              <a:avLst/>
              <a:gdLst>
                <a:gd name="T0" fmla="*/ 0 w 246"/>
                <a:gd name="T1" fmla="*/ 0 h 107"/>
                <a:gd name="T2" fmla="*/ 0 w 246"/>
                <a:gd name="T3" fmla="*/ 20 h 107"/>
                <a:gd name="T4" fmla="*/ 88 w 246"/>
                <a:gd name="T5" fmla="*/ 107 h 107"/>
                <a:gd name="T6" fmla="*/ 159 w 246"/>
                <a:gd name="T7" fmla="*/ 107 h 107"/>
                <a:gd name="T8" fmla="*/ 246 w 246"/>
                <a:gd name="T9" fmla="*/ 20 h 107"/>
                <a:gd name="T10" fmla="*/ 246 w 246"/>
                <a:gd name="T11" fmla="*/ 0 h 107"/>
                <a:gd name="T12" fmla="*/ 0 w 246"/>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246" h="107">
                  <a:moveTo>
                    <a:pt x="0" y="0"/>
                  </a:moveTo>
                  <a:cubicBezTo>
                    <a:pt x="0" y="20"/>
                    <a:pt x="0" y="20"/>
                    <a:pt x="0" y="20"/>
                  </a:cubicBezTo>
                  <a:cubicBezTo>
                    <a:pt x="0" y="68"/>
                    <a:pt x="39" y="107"/>
                    <a:pt x="88" y="107"/>
                  </a:cubicBezTo>
                  <a:cubicBezTo>
                    <a:pt x="159" y="107"/>
                    <a:pt x="159" y="107"/>
                    <a:pt x="159" y="107"/>
                  </a:cubicBezTo>
                  <a:cubicBezTo>
                    <a:pt x="207" y="107"/>
                    <a:pt x="246" y="68"/>
                    <a:pt x="246" y="20"/>
                  </a:cubicBezTo>
                  <a:cubicBezTo>
                    <a:pt x="246" y="0"/>
                    <a:pt x="246" y="0"/>
                    <a:pt x="246" y="0"/>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7" name="Freeform 47"/>
            <p:cNvSpPr/>
            <p:nvPr/>
          </p:nvSpPr>
          <p:spPr bwMode="auto">
            <a:xfrm>
              <a:off x="10594983" y="946151"/>
              <a:ext cx="735013" cy="225425"/>
            </a:xfrm>
            <a:custGeom>
              <a:avLst/>
              <a:gdLst>
                <a:gd name="T0" fmla="*/ 166 w 196"/>
                <a:gd name="T1" fmla="*/ 60 h 60"/>
                <a:gd name="T2" fmla="*/ 166 w 196"/>
                <a:gd name="T3" fmla="*/ 60 h 60"/>
                <a:gd name="T4" fmla="*/ 30 w 196"/>
                <a:gd name="T5" fmla="*/ 60 h 60"/>
                <a:gd name="T6" fmla="*/ 0 w 196"/>
                <a:gd name="T7" fmla="*/ 30 h 60"/>
                <a:gd name="T8" fmla="*/ 30 w 196"/>
                <a:gd name="T9" fmla="*/ 0 h 60"/>
                <a:gd name="T10" fmla="*/ 30 w 196"/>
                <a:gd name="T11" fmla="*/ 0 h 60"/>
                <a:gd name="T12" fmla="*/ 166 w 196"/>
                <a:gd name="T13" fmla="*/ 0 h 60"/>
                <a:gd name="T14" fmla="*/ 196 w 196"/>
                <a:gd name="T15" fmla="*/ 30 h 60"/>
                <a:gd name="T16" fmla="*/ 166 w 196"/>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60">
                  <a:moveTo>
                    <a:pt x="166" y="60"/>
                  </a:moveTo>
                  <a:cubicBezTo>
                    <a:pt x="166" y="60"/>
                    <a:pt x="166" y="60"/>
                    <a:pt x="166" y="60"/>
                  </a:cubicBezTo>
                  <a:cubicBezTo>
                    <a:pt x="30" y="60"/>
                    <a:pt x="30" y="60"/>
                    <a:pt x="30" y="60"/>
                  </a:cubicBezTo>
                  <a:cubicBezTo>
                    <a:pt x="14" y="60"/>
                    <a:pt x="0" y="46"/>
                    <a:pt x="0" y="30"/>
                  </a:cubicBezTo>
                  <a:cubicBezTo>
                    <a:pt x="0" y="13"/>
                    <a:pt x="14" y="0"/>
                    <a:pt x="30" y="0"/>
                  </a:cubicBezTo>
                  <a:cubicBezTo>
                    <a:pt x="30" y="0"/>
                    <a:pt x="30" y="0"/>
                    <a:pt x="30" y="0"/>
                  </a:cubicBezTo>
                  <a:cubicBezTo>
                    <a:pt x="166" y="0"/>
                    <a:pt x="166" y="0"/>
                    <a:pt x="166" y="0"/>
                  </a:cubicBezTo>
                  <a:cubicBezTo>
                    <a:pt x="183" y="0"/>
                    <a:pt x="196" y="13"/>
                    <a:pt x="196" y="30"/>
                  </a:cubicBezTo>
                  <a:cubicBezTo>
                    <a:pt x="196" y="46"/>
                    <a:pt x="183" y="60"/>
                    <a:pt x="166" y="60"/>
                  </a:cubicBezTo>
                  <a:close/>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8" name="Freeform 48"/>
            <p:cNvSpPr/>
            <p:nvPr/>
          </p:nvSpPr>
          <p:spPr bwMode="auto">
            <a:xfrm>
              <a:off x="6330955" y="946151"/>
              <a:ext cx="750888" cy="225425"/>
            </a:xfrm>
            <a:custGeom>
              <a:avLst/>
              <a:gdLst>
                <a:gd name="T0" fmla="*/ 170 w 200"/>
                <a:gd name="T1" fmla="*/ 60 h 60"/>
                <a:gd name="T2" fmla="*/ 170 w 200"/>
                <a:gd name="T3" fmla="*/ 60 h 60"/>
                <a:gd name="T4" fmla="*/ 30 w 200"/>
                <a:gd name="T5" fmla="*/ 60 h 60"/>
                <a:gd name="T6" fmla="*/ 0 w 200"/>
                <a:gd name="T7" fmla="*/ 30 h 60"/>
                <a:gd name="T8" fmla="*/ 30 w 200"/>
                <a:gd name="T9" fmla="*/ 0 h 60"/>
                <a:gd name="T10" fmla="*/ 30 w 200"/>
                <a:gd name="T11" fmla="*/ 0 h 60"/>
                <a:gd name="T12" fmla="*/ 170 w 200"/>
                <a:gd name="T13" fmla="*/ 0 h 60"/>
                <a:gd name="T14" fmla="*/ 200 w 200"/>
                <a:gd name="T15" fmla="*/ 30 h 60"/>
                <a:gd name="T16" fmla="*/ 170 w 20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60">
                  <a:moveTo>
                    <a:pt x="170" y="60"/>
                  </a:moveTo>
                  <a:cubicBezTo>
                    <a:pt x="170" y="60"/>
                    <a:pt x="170" y="60"/>
                    <a:pt x="170" y="60"/>
                  </a:cubicBezTo>
                  <a:cubicBezTo>
                    <a:pt x="30" y="60"/>
                    <a:pt x="30" y="60"/>
                    <a:pt x="30" y="60"/>
                  </a:cubicBezTo>
                  <a:cubicBezTo>
                    <a:pt x="14" y="60"/>
                    <a:pt x="0" y="46"/>
                    <a:pt x="0" y="30"/>
                  </a:cubicBezTo>
                  <a:cubicBezTo>
                    <a:pt x="0" y="13"/>
                    <a:pt x="14" y="0"/>
                    <a:pt x="30" y="0"/>
                  </a:cubicBezTo>
                  <a:cubicBezTo>
                    <a:pt x="30" y="0"/>
                    <a:pt x="30" y="0"/>
                    <a:pt x="30" y="0"/>
                  </a:cubicBezTo>
                  <a:cubicBezTo>
                    <a:pt x="170" y="0"/>
                    <a:pt x="170" y="0"/>
                    <a:pt x="170" y="0"/>
                  </a:cubicBezTo>
                  <a:cubicBezTo>
                    <a:pt x="187" y="0"/>
                    <a:pt x="200" y="13"/>
                    <a:pt x="200" y="30"/>
                  </a:cubicBezTo>
                  <a:cubicBezTo>
                    <a:pt x="200" y="47"/>
                    <a:pt x="186" y="60"/>
                    <a:pt x="170" y="60"/>
                  </a:cubicBezTo>
                  <a:close/>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19" name="Freeform 49"/>
            <p:cNvSpPr/>
            <p:nvPr/>
          </p:nvSpPr>
          <p:spPr bwMode="auto">
            <a:xfrm>
              <a:off x="8729669" y="-1554163"/>
              <a:ext cx="225425" cy="709613"/>
            </a:xfrm>
            <a:custGeom>
              <a:avLst/>
              <a:gdLst>
                <a:gd name="T0" fmla="*/ 30 w 60"/>
                <a:gd name="T1" fmla="*/ 189 h 189"/>
                <a:gd name="T2" fmla="*/ 30 w 60"/>
                <a:gd name="T3" fmla="*/ 189 h 189"/>
                <a:gd name="T4" fmla="*/ 0 w 60"/>
                <a:gd name="T5" fmla="*/ 159 h 189"/>
                <a:gd name="T6" fmla="*/ 0 w 60"/>
                <a:gd name="T7" fmla="*/ 30 h 189"/>
                <a:gd name="T8" fmla="*/ 30 w 60"/>
                <a:gd name="T9" fmla="*/ 0 h 189"/>
                <a:gd name="T10" fmla="*/ 30 w 60"/>
                <a:gd name="T11" fmla="*/ 0 h 189"/>
                <a:gd name="T12" fmla="*/ 60 w 60"/>
                <a:gd name="T13" fmla="*/ 30 h 189"/>
                <a:gd name="T14" fmla="*/ 60 w 60"/>
                <a:gd name="T15" fmla="*/ 159 h 189"/>
                <a:gd name="T16" fmla="*/ 30 w 60"/>
                <a:gd name="T1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9">
                  <a:moveTo>
                    <a:pt x="30" y="189"/>
                  </a:moveTo>
                  <a:cubicBezTo>
                    <a:pt x="30" y="189"/>
                    <a:pt x="30" y="189"/>
                    <a:pt x="30" y="189"/>
                  </a:cubicBezTo>
                  <a:cubicBezTo>
                    <a:pt x="14" y="189"/>
                    <a:pt x="0" y="175"/>
                    <a:pt x="0" y="159"/>
                  </a:cubicBezTo>
                  <a:cubicBezTo>
                    <a:pt x="0" y="30"/>
                    <a:pt x="0" y="30"/>
                    <a:pt x="0" y="30"/>
                  </a:cubicBezTo>
                  <a:cubicBezTo>
                    <a:pt x="0" y="14"/>
                    <a:pt x="14" y="0"/>
                    <a:pt x="30" y="0"/>
                  </a:cubicBezTo>
                  <a:cubicBezTo>
                    <a:pt x="30" y="0"/>
                    <a:pt x="30" y="0"/>
                    <a:pt x="30" y="0"/>
                  </a:cubicBezTo>
                  <a:cubicBezTo>
                    <a:pt x="47" y="0"/>
                    <a:pt x="60" y="14"/>
                    <a:pt x="60" y="30"/>
                  </a:cubicBezTo>
                  <a:cubicBezTo>
                    <a:pt x="60" y="159"/>
                    <a:pt x="60" y="159"/>
                    <a:pt x="60" y="159"/>
                  </a:cubicBezTo>
                  <a:cubicBezTo>
                    <a:pt x="60" y="175"/>
                    <a:pt x="47" y="189"/>
                    <a:pt x="30" y="189"/>
                  </a:cubicBezTo>
                  <a:close/>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0" name="Freeform 50"/>
            <p:cNvSpPr/>
            <p:nvPr/>
          </p:nvSpPr>
          <p:spPr bwMode="auto">
            <a:xfrm>
              <a:off x="10106033" y="-808038"/>
              <a:ext cx="563563" cy="552450"/>
            </a:xfrm>
            <a:custGeom>
              <a:avLst/>
              <a:gdLst>
                <a:gd name="T0" fmla="*/ 33 w 150"/>
                <a:gd name="T1" fmla="*/ 147 h 147"/>
                <a:gd name="T2" fmla="*/ 11 w 150"/>
                <a:gd name="T3" fmla="*/ 139 h 147"/>
                <a:gd name="T4" fmla="*/ 11 w 150"/>
                <a:gd name="T5" fmla="*/ 96 h 147"/>
                <a:gd name="T6" fmla="*/ 96 w 150"/>
                <a:gd name="T7" fmla="*/ 11 h 147"/>
                <a:gd name="T8" fmla="*/ 139 w 150"/>
                <a:gd name="T9" fmla="*/ 11 h 147"/>
                <a:gd name="T10" fmla="*/ 139 w 150"/>
                <a:gd name="T11" fmla="*/ 54 h 147"/>
                <a:gd name="T12" fmla="*/ 54 w 150"/>
                <a:gd name="T13" fmla="*/ 139 h 147"/>
                <a:gd name="T14" fmla="*/ 33 w 150"/>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47">
                  <a:moveTo>
                    <a:pt x="33" y="147"/>
                  </a:moveTo>
                  <a:cubicBezTo>
                    <a:pt x="25" y="147"/>
                    <a:pt x="17" y="145"/>
                    <a:pt x="11" y="139"/>
                  </a:cubicBezTo>
                  <a:cubicBezTo>
                    <a:pt x="0" y="127"/>
                    <a:pt x="0" y="108"/>
                    <a:pt x="11" y="96"/>
                  </a:cubicBezTo>
                  <a:cubicBezTo>
                    <a:pt x="96" y="11"/>
                    <a:pt x="96" y="11"/>
                    <a:pt x="96" y="11"/>
                  </a:cubicBezTo>
                  <a:cubicBezTo>
                    <a:pt x="108" y="0"/>
                    <a:pt x="127" y="0"/>
                    <a:pt x="139" y="11"/>
                  </a:cubicBezTo>
                  <a:cubicBezTo>
                    <a:pt x="150" y="23"/>
                    <a:pt x="150" y="42"/>
                    <a:pt x="139" y="54"/>
                  </a:cubicBezTo>
                  <a:cubicBezTo>
                    <a:pt x="54" y="139"/>
                    <a:pt x="54" y="139"/>
                    <a:pt x="54" y="139"/>
                  </a:cubicBezTo>
                  <a:cubicBezTo>
                    <a:pt x="48" y="145"/>
                    <a:pt x="40" y="147"/>
                    <a:pt x="33" y="147"/>
                  </a:cubicBezTo>
                  <a:close/>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1" name="Freeform 51"/>
            <p:cNvSpPr/>
            <p:nvPr/>
          </p:nvSpPr>
          <p:spPr bwMode="auto">
            <a:xfrm>
              <a:off x="6980243" y="-665163"/>
              <a:ext cx="566738" cy="555625"/>
            </a:xfrm>
            <a:custGeom>
              <a:avLst/>
              <a:gdLst>
                <a:gd name="T0" fmla="*/ 118 w 151"/>
                <a:gd name="T1" fmla="*/ 148 h 148"/>
                <a:gd name="T2" fmla="*/ 97 w 151"/>
                <a:gd name="T3" fmla="*/ 139 h 148"/>
                <a:gd name="T4" fmla="*/ 12 w 151"/>
                <a:gd name="T5" fmla="*/ 54 h 148"/>
                <a:gd name="T6" fmla="*/ 12 w 151"/>
                <a:gd name="T7" fmla="*/ 12 h 148"/>
                <a:gd name="T8" fmla="*/ 54 w 151"/>
                <a:gd name="T9" fmla="*/ 12 h 148"/>
                <a:gd name="T10" fmla="*/ 139 w 151"/>
                <a:gd name="T11" fmla="*/ 97 h 148"/>
                <a:gd name="T12" fmla="*/ 139 w 151"/>
                <a:gd name="T13" fmla="*/ 139 h 148"/>
                <a:gd name="T14" fmla="*/ 118 w 151"/>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48">
                  <a:moveTo>
                    <a:pt x="118" y="148"/>
                  </a:moveTo>
                  <a:cubicBezTo>
                    <a:pt x="110" y="148"/>
                    <a:pt x="102" y="145"/>
                    <a:pt x="97" y="139"/>
                  </a:cubicBezTo>
                  <a:cubicBezTo>
                    <a:pt x="12" y="54"/>
                    <a:pt x="12" y="54"/>
                    <a:pt x="12" y="54"/>
                  </a:cubicBezTo>
                  <a:cubicBezTo>
                    <a:pt x="0" y="43"/>
                    <a:pt x="0" y="24"/>
                    <a:pt x="12" y="12"/>
                  </a:cubicBezTo>
                  <a:cubicBezTo>
                    <a:pt x="24" y="0"/>
                    <a:pt x="43" y="0"/>
                    <a:pt x="54" y="12"/>
                  </a:cubicBezTo>
                  <a:cubicBezTo>
                    <a:pt x="139" y="97"/>
                    <a:pt x="139" y="97"/>
                    <a:pt x="139" y="97"/>
                  </a:cubicBezTo>
                  <a:cubicBezTo>
                    <a:pt x="151" y="108"/>
                    <a:pt x="151" y="127"/>
                    <a:pt x="139" y="139"/>
                  </a:cubicBezTo>
                  <a:cubicBezTo>
                    <a:pt x="133" y="145"/>
                    <a:pt x="126" y="148"/>
                    <a:pt x="118" y="148"/>
                  </a:cubicBezTo>
                  <a:close/>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2" name="Freeform 52"/>
            <p:cNvSpPr>
              <a:spLocks noEditPoints="1"/>
            </p:cNvSpPr>
            <p:nvPr/>
          </p:nvSpPr>
          <p:spPr bwMode="auto">
            <a:xfrm>
              <a:off x="1525589" y="2236789"/>
              <a:ext cx="4781553" cy="3944939"/>
            </a:xfrm>
            <a:custGeom>
              <a:avLst/>
              <a:gdLst>
                <a:gd name="T0" fmla="*/ 720 w 1274"/>
                <a:gd name="T1" fmla="*/ 1045 h 1051"/>
                <a:gd name="T2" fmla="*/ 537 w 1274"/>
                <a:gd name="T3" fmla="*/ 802 h 1051"/>
                <a:gd name="T4" fmla="*/ 273 w 1274"/>
                <a:gd name="T5" fmla="*/ 701 h 1051"/>
                <a:gd name="T6" fmla="*/ 45 w 1274"/>
                <a:gd name="T7" fmla="*/ 596 h 1051"/>
                <a:gd name="T8" fmla="*/ 176 w 1274"/>
                <a:gd name="T9" fmla="*/ 247 h 1051"/>
                <a:gd name="T10" fmla="*/ 407 w 1274"/>
                <a:gd name="T11" fmla="*/ 36 h 1051"/>
                <a:gd name="T12" fmla="*/ 474 w 1274"/>
                <a:gd name="T13" fmla="*/ 46 h 1051"/>
                <a:gd name="T14" fmla="*/ 663 w 1274"/>
                <a:gd name="T15" fmla="*/ 5 h 1051"/>
                <a:gd name="T16" fmla="*/ 919 w 1274"/>
                <a:gd name="T17" fmla="*/ 61 h 1051"/>
                <a:gd name="T18" fmla="*/ 1248 w 1274"/>
                <a:gd name="T19" fmla="*/ 543 h 1051"/>
                <a:gd name="T20" fmla="*/ 1225 w 1274"/>
                <a:gd name="T21" fmla="*/ 811 h 1051"/>
                <a:gd name="T22" fmla="*/ 997 w 1274"/>
                <a:gd name="T23" fmla="*/ 994 h 1051"/>
                <a:gd name="T24" fmla="*/ 932 w 1274"/>
                <a:gd name="T25" fmla="*/ 984 h 1051"/>
                <a:gd name="T26" fmla="*/ 578 w 1274"/>
                <a:gd name="T27" fmla="*/ 721 h 1051"/>
                <a:gd name="T28" fmla="*/ 607 w 1274"/>
                <a:gd name="T29" fmla="*/ 761 h 1051"/>
                <a:gd name="T30" fmla="*/ 624 w 1274"/>
                <a:gd name="T31" fmla="*/ 911 h 1051"/>
                <a:gd name="T32" fmla="*/ 770 w 1274"/>
                <a:gd name="T33" fmla="*/ 991 h 1051"/>
                <a:gd name="T34" fmla="*/ 934 w 1274"/>
                <a:gd name="T35" fmla="*/ 922 h 1051"/>
                <a:gd name="T36" fmla="*/ 997 w 1274"/>
                <a:gd name="T37" fmla="*/ 934 h 1051"/>
                <a:gd name="T38" fmla="*/ 1136 w 1274"/>
                <a:gd name="T39" fmla="*/ 658 h 1051"/>
                <a:gd name="T40" fmla="*/ 1190 w 1274"/>
                <a:gd name="T41" fmla="*/ 530 h 1051"/>
                <a:gd name="T42" fmla="*/ 1041 w 1274"/>
                <a:gd name="T43" fmla="*/ 295 h 1051"/>
                <a:gd name="T44" fmla="*/ 788 w 1274"/>
                <a:gd name="T45" fmla="*/ 136 h 1051"/>
                <a:gd name="T46" fmla="*/ 651 w 1274"/>
                <a:gd name="T47" fmla="*/ 64 h 1051"/>
                <a:gd name="T48" fmla="*/ 500 w 1274"/>
                <a:gd name="T49" fmla="*/ 102 h 1051"/>
                <a:gd name="T50" fmla="*/ 444 w 1274"/>
                <a:gd name="T51" fmla="*/ 100 h 1051"/>
                <a:gd name="T52" fmla="*/ 239 w 1274"/>
                <a:gd name="T53" fmla="*/ 231 h 1051"/>
                <a:gd name="T54" fmla="*/ 210 w 1274"/>
                <a:gd name="T55" fmla="*/ 300 h 1051"/>
                <a:gd name="T56" fmla="*/ 95 w 1274"/>
                <a:gd name="T57" fmla="*/ 563 h 1051"/>
                <a:gd name="T58" fmla="*/ 281 w 1274"/>
                <a:gd name="T59" fmla="*/ 638 h 1051"/>
                <a:gd name="T60" fmla="*/ 434 w 1274"/>
                <a:gd name="T61" fmla="*/ 748 h 1051"/>
                <a:gd name="T62" fmla="*/ 562 w 1274"/>
                <a:gd name="T63" fmla="*/ 726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4" h="1051">
                  <a:moveTo>
                    <a:pt x="770" y="1051"/>
                  </a:moveTo>
                  <a:cubicBezTo>
                    <a:pt x="753" y="1051"/>
                    <a:pt x="736" y="1049"/>
                    <a:pt x="720" y="1045"/>
                  </a:cubicBezTo>
                  <a:cubicBezTo>
                    <a:pt x="659" y="1032"/>
                    <a:pt x="607" y="995"/>
                    <a:pt x="574" y="943"/>
                  </a:cubicBezTo>
                  <a:cubicBezTo>
                    <a:pt x="547" y="901"/>
                    <a:pt x="534" y="852"/>
                    <a:pt x="537" y="802"/>
                  </a:cubicBezTo>
                  <a:cubicBezTo>
                    <a:pt x="500" y="814"/>
                    <a:pt x="460" y="815"/>
                    <a:pt x="421" y="807"/>
                  </a:cubicBezTo>
                  <a:cubicBezTo>
                    <a:pt x="359" y="793"/>
                    <a:pt x="306" y="755"/>
                    <a:pt x="273" y="701"/>
                  </a:cubicBezTo>
                  <a:cubicBezTo>
                    <a:pt x="246" y="705"/>
                    <a:pt x="218" y="703"/>
                    <a:pt x="191" y="698"/>
                  </a:cubicBezTo>
                  <a:cubicBezTo>
                    <a:pt x="130" y="684"/>
                    <a:pt x="78" y="648"/>
                    <a:pt x="45" y="596"/>
                  </a:cubicBezTo>
                  <a:cubicBezTo>
                    <a:pt x="11" y="543"/>
                    <a:pt x="0" y="481"/>
                    <a:pt x="14" y="420"/>
                  </a:cubicBezTo>
                  <a:cubicBezTo>
                    <a:pt x="32" y="336"/>
                    <a:pt x="94" y="270"/>
                    <a:pt x="176" y="247"/>
                  </a:cubicBezTo>
                  <a:cubicBezTo>
                    <a:pt x="176" y="237"/>
                    <a:pt x="178" y="228"/>
                    <a:pt x="180" y="219"/>
                  </a:cubicBezTo>
                  <a:cubicBezTo>
                    <a:pt x="203" y="113"/>
                    <a:pt x="299" y="36"/>
                    <a:pt x="407" y="36"/>
                  </a:cubicBezTo>
                  <a:cubicBezTo>
                    <a:pt x="424" y="36"/>
                    <a:pt x="441" y="38"/>
                    <a:pt x="457" y="41"/>
                  </a:cubicBezTo>
                  <a:cubicBezTo>
                    <a:pt x="463" y="43"/>
                    <a:pt x="469" y="44"/>
                    <a:pt x="474" y="46"/>
                  </a:cubicBezTo>
                  <a:cubicBezTo>
                    <a:pt x="514" y="16"/>
                    <a:pt x="563" y="0"/>
                    <a:pt x="613" y="0"/>
                  </a:cubicBezTo>
                  <a:cubicBezTo>
                    <a:pt x="630" y="0"/>
                    <a:pt x="647" y="2"/>
                    <a:pt x="663" y="5"/>
                  </a:cubicBezTo>
                  <a:cubicBezTo>
                    <a:pt x="709" y="15"/>
                    <a:pt x="751" y="39"/>
                    <a:pt x="782" y="73"/>
                  </a:cubicBezTo>
                  <a:cubicBezTo>
                    <a:pt x="825" y="55"/>
                    <a:pt x="873" y="51"/>
                    <a:pt x="919" y="61"/>
                  </a:cubicBezTo>
                  <a:cubicBezTo>
                    <a:pt x="1021" y="84"/>
                    <a:pt x="1095" y="172"/>
                    <a:pt x="1101" y="274"/>
                  </a:cubicBezTo>
                  <a:cubicBezTo>
                    <a:pt x="1210" y="314"/>
                    <a:pt x="1274" y="427"/>
                    <a:pt x="1248" y="543"/>
                  </a:cubicBezTo>
                  <a:cubicBezTo>
                    <a:pt x="1240" y="580"/>
                    <a:pt x="1223" y="615"/>
                    <a:pt x="1198" y="644"/>
                  </a:cubicBezTo>
                  <a:cubicBezTo>
                    <a:pt x="1228" y="694"/>
                    <a:pt x="1237" y="754"/>
                    <a:pt x="1225" y="811"/>
                  </a:cubicBezTo>
                  <a:cubicBezTo>
                    <a:pt x="1201" y="917"/>
                    <a:pt x="1106" y="994"/>
                    <a:pt x="997" y="994"/>
                  </a:cubicBezTo>
                  <a:cubicBezTo>
                    <a:pt x="997" y="994"/>
                    <a:pt x="997" y="994"/>
                    <a:pt x="997" y="994"/>
                  </a:cubicBezTo>
                  <a:cubicBezTo>
                    <a:pt x="981" y="994"/>
                    <a:pt x="964" y="992"/>
                    <a:pt x="947" y="988"/>
                  </a:cubicBezTo>
                  <a:cubicBezTo>
                    <a:pt x="942" y="987"/>
                    <a:pt x="937" y="986"/>
                    <a:pt x="932" y="984"/>
                  </a:cubicBezTo>
                  <a:cubicBezTo>
                    <a:pt x="889" y="1027"/>
                    <a:pt x="831" y="1051"/>
                    <a:pt x="770" y="1051"/>
                  </a:cubicBezTo>
                  <a:moveTo>
                    <a:pt x="578" y="721"/>
                  </a:moveTo>
                  <a:cubicBezTo>
                    <a:pt x="585" y="721"/>
                    <a:pt x="591" y="724"/>
                    <a:pt x="597" y="728"/>
                  </a:cubicBezTo>
                  <a:cubicBezTo>
                    <a:pt x="607" y="736"/>
                    <a:pt x="611" y="749"/>
                    <a:pt x="607" y="761"/>
                  </a:cubicBezTo>
                  <a:cubicBezTo>
                    <a:pt x="604" y="768"/>
                    <a:pt x="602" y="774"/>
                    <a:pt x="601" y="781"/>
                  </a:cubicBezTo>
                  <a:cubicBezTo>
                    <a:pt x="591" y="826"/>
                    <a:pt x="599" y="872"/>
                    <a:pt x="624" y="911"/>
                  </a:cubicBezTo>
                  <a:cubicBezTo>
                    <a:pt x="649" y="950"/>
                    <a:pt x="688" y="976"/>
                    <a:pt x="733" y="986"/>
                  </a:cubicBezTo>
                  <a:cubicBezTo>
                    <a:pt x="745" y="989"/>
                    <a:pt x="757" y="991"/>
                    <a:pt x="770" y="991"/>
                  </a:cubicBezTo>
                  <a:cubicBezTo>
                    <a:pt x="820" y="991"/>
                    <a:pt x="868" y="969"/>
                    <a:pt x="901" y="930"/>
                  </a:cubicBezTo>
                  <a:cubicBezTo>
                    <a:pt x="909" y="921"/>
                    <a:pt x="923" y="917"/>
                    <a:pt x="934" y="922"/>
                  </a:cubicBezTo>
                  <a:cubicBezTo>
                    <a:pt x="943" y="925"/>
                    <a:pt x="951" y="928"/>
                    <a:pt x="960" y="930"/>
                  </a:cubicBezTo>
                  <a:cubicBezTo>
                    <a:pt x="972" y="932"/>
                    <a:pt x="985" y="934"/>
                    <a:pt x="997" y="934"/>
                  </a:cubicBezTo>
                  <a:cubicBezTo>
                    <a:pt x="1078" y="934"/>
                    <a:pt x="1149" y="877"/>
                    <a:pt x="1166" y="798"/>
                  </a:cubicBezTo>
                  <a:cubicBezTo>
                    <a:pt x="1177" y="749"/>
                    <a:pt x="1166" y="698"/>
                    <a:pt x="1136" y="658"/>
                  </a:cubicBezTo>
                  <a:cubicBezTo>
                    <a:pt x="1127" y="646"/>
                    <a:pt x="1128" y="629"/>
                    <a:pt x="1140" y="618"/>
                  </a:cubicBezTo>
                  <a:cubicBezTo>
                    <a:pt x="1165" y="595"/>
                    <a:pt x="1182" y="564"/>
                    <a:pt x="1190" y="530"/>
                  </a:cubicBezTo>
                  <a:cubicBezTo>
                    <a:pt x="1210" y="439"/>
                    <a:pt x="1155" y="349"/>
                    <a:pt x="1064" y="326"/>
                  </a:cubicBezTo>
                  <a:cubicBezTo>
                    <a:pt x="1050" y="322"/>
                    <a:pt x="1041" y="309"/>
                    <a:pt x="1041" y="295"/>
                  </a:cubicBezTo>
                  <a:cubicBezTo>
                    <a:pt x="1045" y="212"/>
                    <a:pt x="988" y="138"/>
                    <a:pt x="906" y="120"/>
                  </a:cubicBezTo>
                  <a:cubicBezTo>
                    <a:pt x="866" y="111"/>
                    <a:pt x="824" y="117"/>
                    <a:pt x="788" y="136"/>
                  </a:cubicBezTo>
                  <a:cubicBezTo>
                    <a:pt x="775" y="143"/>
                    <a:pt x="759" y="139"/>
                    <a:pt x="750" y="128"/>
                  </a:cubicBezTo>
                  <a:cubicBezTo>
                    <a:pt x="726" y="95"/>
                    <a:pt x="690" y="73"/>
                    <a:pt x="651" y="64"/>
                  </a:cubicBezTo>
                  <a:cubicBezTo>
                    <a:pt x="638" y="61"/>
                    <a:pt x="626" y="60"/>
                    <a:pt x="613" y="60"/>
                  </a:cubicBezTo>
                  <a:cubicBezTo>
                    <a:pt x="572" y="60"/>
                    <a:pt x="531" y="75"/>
                    <a:pt x="500" y="102"/>
                  </a:cubicBezTo>
                  <a:cubicBezTo>
                    <a:pt x="492" y="109"/>
                    <a:pt x="480" y="111"/>
                    <a:pt x="470" y="107"/>
                  </a:cubicBezTo>
                  <a:cubicBezTo>
                    <a:pt x="461" y="104"/>
                    <a:pt x="453" y="102"/>
                    <a:pt x="444" y="100"/>
                  </a:cubicBezTo>
                  <a:cubicBezTo>
                    <a:pt x="432" y="97"/>
                    <a:pt x="420" y="96"/>
                    <a:pt x="407" y="96"/>
                  </a:cubicBezTo>
                  <a:cubicBezTo>
                    <a:pt x="327" y="96"/>
                    <a:pt x="256" y="153"/>
                    <a:pt x="239" y="231"/>
                  </a:cubicBezTo>
                  <a:cubicBezTo>
                    <a:pt x="236" y="244"/>
                    <a:pt x="234" y="257"/>
                    <a:pt x="235" y="270"/>
                  </a:cubicBezTo>
                  <a:cubicBezTo>
                    <a:pt x="235" y="285"/>
                    <a:pt x="224" y="298"/>
                    <a:pt x="210" y="300"/>
                  </a:cubicBezTo>
                  <a:cubicBezTo>
                    <a:pt x="141" y="313"/>
                    <a:pt x="87" y="365"/>
                    <a:pt x="72" y="433"/>
                  </a:cubicBezTo>
                  <a:cubicBezTo>
                    <a:pt x="62" y="478"/>
                    <a:pt x="70" y="524"/>
                    <a:pt x="95" y="563"/>
                  </a:cubicBezTo>
                  <a:cubicBezTo>
                    <a:pt x="120" y="602"/>
                    <a:pt x="159" y="629"/>
                    <a:pt x="204" y="639"/>
                  </a:cubicBezTo>
                  <a:cubicBezTo>
                    <a:pt x="229" y="645"/>
                    <a:pt x="256" y="644"/>
                    <a:pt x="281" y="638"/>
                  </a:cubicBezTo>
                  <a:cubicBezTo>
                    <a:pt x="295" y="635"/>
                    <a:pt x="309" y="642"/>
                    <a:pt x="316" y="654"/>
                  </a:cubicBezTo>
                  <a:cubicBezTo>
                    <a:pt x="339" y="702"/>
                    <a:pt x="382" y="737"/>
                    <a:pt x="434" y="748"/>
                  </a:cubicBezTo>
                  <a:cubicBezTo>
                    <a:pt x="446" y="751"/>
                    <a:pt x="459" y="752"/>
                    <a:pt x="471" y="752"/>
                  </a:cubicBezTo>
                  <a:cubicBezTo>
                    <a:pt x="503" y="752"/>
                    <a:pt x="535" y="743"/>
                    <a:pt x="562" y="726"/>
                  </a:cubicBezTo>
                  <a:cubicBezTo>
                    <a:pt x="567" y="723"/>
                    <a:pt x="573" y="721"/>
                    <a:pt x="578" y="721"/>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3" name="Freeform 53"/>
            <p:cNvSpPr/>
            <p:nvPr/>
          </p:nvSpPr>
          <p:spPr bwMode="auto">
            <a:xfrm>
              <a:off x="2317752" y="1389063"/>
              <a:ext cx="596900" cy="795338"/>
            </a:xfrm>
            <a:custGeom>
              <a:avLst/>
              <a:gdLst>
                <a:gd name="T0" fmla="*/ 125 w 159"/>
                <a:gd name="T1" fmla="*/ 212 h 212"/>
                <a:gd name="T2" fmla="*/ 99 w 159"/>
                <a:gd name="T3" fmla="*/ 198 h 212"/>
                <a:gd name="T4" fmla="*/ 9 w 159"/>
                <a:gd name="T5" fmla="*/ 50 h 212"/>
                <a:gd name="T6" fmla="*/ 19 w 159"/>
                <a:gd name="T7" fmla="*/ 8 h 212"/>
                <a:gd name="T8" fmla="*/ 60 w 159"/>
                <a:gd name="T9" fmla="*/ 18 h 212"/>
                <a:gd name="T10" fmla="*/ 151 w 159"/>
                <a:gd name="T11" fmla="*/ 166 h 212"/>
                <a:gd name="T12" fmla="*/ 141 w 159"/>
                <a:gd name="T13" fmla="*/ 208 h 212"/>
                <a:gd name="T14" fmla="*/ 125 w 159"/>
                <a:gd name="T15" fmla="*/ 212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12">
                  <a:moveTo>
                    <a:pt x="125" y="212"/>
                  </a:moveTo>
                  <a:cubicBezTo>
                    <a:pt x="115" y="212"/>
                    <a:pt x="105" y="207"/>
                    <a:pt x="99" y="198"/>
                  </a:cubicBezTo>
                  <a:cubicBezTo>
                    <a:pt x="9" y="50"/>
                    <a:pt x="9" y="50"/>
                    <a:pt x="9" y="50"/>
                  </a:cubicBezTo>
                  <a:cubicBezTo>
                    <a:pt x="0" y="35"/>
                    <a:pt x="5" y="17"/>
                    <a:pt x="19" y="8"/>
                  </a:cubicBezTo>
                  <a:cubicBezTo>
                    <a:pt x="33" y="0"/>
                    <a:pt x="52" y="4"/>
                    <a:pt x="60" y="18"/>
                  </a:cubicBezTo>
                  <a:cubicBezTo>
                    <a:pt x="151" y="166"/>
                    <a:pt x="151" y="166"/>
                    <a:pt x="151" y="166"/>
                  </a:cubicBezTo>
                  <a:cubicBezTo>
                    <a:pt x="159" y="181"/>
                    <a:pt x="155" y="199"/>
                    <a:pt x="141" y="208"/>
                  </a:cubicBezTo>
                  <a:cubicBezTo>
                    <a:pt x="136" y="211"/>
                    <a:pt x="130" y="212"/>
                    <a:pt x="125" y="21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4" name="Freeform 54"/>
            <p:cNvSpPr/>
            <p:nvPr/>
          </p:nvSpPr>
          <p:spPr bwMode="auto">
            <a:xfrm>
              <a:off x="4303716" y="1204913"/>
              <a:ext cx="355600" cy="877888"/>
            </a:xfrm>
            <a:custGeom>
              <a:avLst/>
              <a:gdLst>
                <a:gd name="T0" fmla="*/ 32 w 95"/>
                <a:gd name="T1" fmla="*/ 234 h 234"/>
                <a:gd name="T2" fmla="*/ 27 w 95"/>
                <a:gd name="T3" fmla="*/ 234 h 234"/>
                <a:gd name="T4" fmla="*/ 2 w 95"/>
                <a:gd name="T5" fmla="*/ 199 h 234"/>
                <a:gd name="T6" fmla="*/ 33 w 95"/>
                <a:gd name="T7" fmla="*/ 27 h 234"/>
                <a:gd name="T8" fmla="*/ 67 w 95"/>
                <a:gd name="T9" fmla="*/ 2 h 234"/>
                <a:gd name="T10" fmla="*/ 92 w 95"/>
                <a:gd name="T11" fmla="*/ 37 h 234"/>
                <a:gd name="T12" fmla="*/ 62 w 95"/>
                <a:gd name="T13" fmla="*/ 209 h 234"/>
                <a:gd name="T14" fmla="*/ 32 w 95"/>
                <a:gd name="T15" fmla="*/ 234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234">
                  <a:moveTo>
                    <a:pt x="32" y="234"/>
                  </a:moveTo>
                  <a:cubicBezTo>
                    <a:pt x="30" y="234"/>
                    <a:pt x="29" y="234"/>
                    <a:pt x="27" y="234"/>
                  </a:cubicBezTo>
                  <a:cubicBezTo>
                    <a:pt x="11" y="231"/>
                    <a:pt x="0" y="215"/>
                    <a:pt x="2" y="199"/>
                  </a:cubicBezTo>
                  <a:cubicBezTo>
                    <a:pt x="33" y="27"/>
                    <a:pt x="33" y="27"/>
                    <a:pt x="33" y="27"/>
                  </a:cubicBezTo>
                  <a:cubicBezTo>
                    <a:pt x="36" y="10"/>
                    <a:pt x="51" y="0"/>
                    <a:pt x="67" y="2"/>
                  </a:cubicBezTo>
                  <a:cubicBezTo>
                    <a:pt x="84" y="5"/>
                    <a:pt x="95" y="21"/>
                    <a:pt x="92" y="37"/>
                  </a:cubicBezTo>
                  <a:cubicBezTo>
                    <a:pt x="62" y="209"/>
                    <a:pt x="62" y="209"/>
                    <a:pt x="62" y="209"/>
                  </a:cubicBezTo>
                  <a:cubicBezTo>
                    <a:pt x="59" y="224"/>
                    <a:pt x="46" y="234"/>
                    <a:pt x="32" y="234"/>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5" name="Freeform 55"/>
            <p:cNvSpPr/>
            <p:nvPr/>
          </p:nvSpPr>
          <p:spPr bwMode="auto">
            <a:xfrm>
              <a:off x="5500692" y="1857376"/>
              <a:ext cx="701675" cy="717550"/>
            </a:xfrm>
            <a:custGeom>
              <a:avLst/>
              <a:gdLst>
                <a:gd name="T0" fmla="*/ 97 w 187"/>
                <a:gd name="T1" fmla="*/ 138 h 191"/>
                <a:gd name="T2" fmla="*/ 55 w 187"/>
                <a:gd name="T3" fmla="*/ 182 h 191"/>
                <a:gd name="T4" fmla="*/ 33 w 187"/>
                <a:gd name="T5" fmla="*/ 191 h 191"/>
                <a:gd name="T6" fmla="*/ 13 w 187"/>
                <a:gd name="T7" fmla="*/ 183 h 191"/>
                <a:gd name="T8" fmla="*/ 11 w 187"/>
                <a:gd name="T9" fmla="*/ 141 h 191"/>
                <a:gd name="T10" fmla="*/ 132 w 187"/>
                <a:gd name="T11" fmla="*/ 13 h 191"/>
                <a:gd name="T12" fmla="*/ 174 w 187"/>
                <a:gd name="T13" fmla="*/ 11 h 191"/>
                <a:gd name="T14" fmla="*/ 175 w 187"/>
                <a:gd name="T15" fmla="*/ 54 h 191"/>
                <a:gd name="T16" fmla="*/ 97 w 187"/>
                <a:gd name="T17" fmla="*/ 13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91">
                  <a:moveTo>
                    <a:pt x="97" y="138"/>
                  </a:moveTo>
                  <a:cubicBezTo>
                    <a:pt x="55" y="182"/>
                    <a:pt x="55" y="182"/>
                    <a:pt x="55" y="182"/>
                  </a:cubicBezTo>
                  <a:cubicBezTo>
                    <a:pt x="49" y="188"/>
                    <a:pt x="41" y="191"/>
                    <a:pt x="33" y="191"/>
                  </a:cubicBezTo>
                  <a:cubicBezTo>
                    <a:pt x="26" y="191"/>
                    <a:pt x="18" y="189"/>
                    <a:pt x="13" y="183"/>
                  </a:cubicBezTo>
                  <a:cubicBezTo>
                    <a:pt x="0" y="172"/>
                    <a:pt x="0" y="153"/>
                    <a:pt x="11" y="141"/>
                  </a:cubicBezTo>
                  <a:cubicBezTo>
                    <a:pt x="132" y="13"/>
                    <a:pt x="132" y="13"/>
                    <a:pt x="132" y="13"/>
                  </a:cubicBezTo>
                  <a:cubicBezTo>
                    <a:pt x="143" y="1"/>
                    <a:pt x="162" y="0"/>
                    <a:pt x="174" y="11"/>
                  </a:cubicBezTo>
                  <a:cubicBezTo>
                    <a:pt x="186" y="23"/>
                    <a:pt x="187" y="42"/>
                    <a:pt x="175" y="54"/>
                  </a:cubicBezTo>
                  <a:cubicBezTo>
                    <a:pt x="97" y="138"/>
                    <a:pt x="97" y="138"/>
                    <a:pt x="97" y="138"/>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6" name="Freeform 56"/>
            <p:cNvSpPr/>
            <p:nvPr/>
          </p:nvSpPr>
          <p:spPr bwMode="auto">
            <a:xfrm>
              <a:off x="6281743" y="3427415"/>
              <a:ext cx="874713" cy="292100"/>
            </a:xfrm>
            <a:custGeom>
              <a:avLst/>
              <a:gdLst>
                <a:gd name="T0" fmla="*/ 31 w 233"/>
                <a:gd name="T1" fmla="*/ 78 h 78"/>
                <a:gd name="T2" fmla="*/ 1 w 233"/>
                <a:gd name="T3" fmla="*/ 51 h 78"/>
                <a:gd name="T4" fmla="*/ 28 w 233"/>
                <a:gd name="T5" fmla="*/ 19 h 78"/>
                <a:gd name="T6" fmla="*/ 199 w 233"/>
                <a:gd name="T7" fmla="*/ 2 h 78"/>
                <a:gd name="T8" fmla="*/ 232 w 233"/>
                <a:gd name="T9" fmla="*/ 29 h 78"/>
                <a:gd name="T10" fmla="*/ 205 w 233"/>
                <a:gd name="T11" fmla="*/ 62 h 78"/>
                <a:gd name="T12" fmla="*/ 34 w 233"/>
                <a:gd name="T13" fmla="*/ 78 h 78"/>
                <a:gd name="T14" fmla="*/ 31 w 233"/>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78">
                  <a:moveTo>
                    <a:pt x="31" y="78"/>
                  </a:moveTo>
                  <a:cubicBezTo>
                    <a:pt x="16" y="78"/>
                    <a:pt x="3" y="67"/>
                    <a:pt x="1" y="51"/>
                  </a:cubicBezTo>
                  <a:cubicBezTo>
                    <a:pt x="0" y="35"/>
                    <a:pt x="12" y="20"/>
                    <a:pt x="28" y="19"/>
                  </a:cubicBezTo>
                  <a:cubicBezTo>
                    <a:pt x="199" y="2"/>
                    <a:pt x="199" y="2"/>
                    <a:pt x="199" y="2"/>
                  </a:cubicBezTo>
                  <a:cubicBezTo>
                    <a:pt x="215" y="0"/>
                    <a:pt x="230" y="12"/>
                    <a:pt x="232" y="29"/>
                  </a:cubicBezTo>
                  <a:cubicBezTo>
                    <a:pt x="233" y="45"/>
                    <a:pt x="221" y="60"/>
                    <a:pt x="205" y="62"/>
                  </a:cubicBezTo>
                  <a:cubicBezTo>
                    <a:pt x="34" y="78"/>
                    <a:pt x="34" y="78"/>
                    <a:pt x="34" y="78"/>
                  </a:cubicBezTo>
                  <a:cubicBezTo>
                    <a:pt x="33" y="78"/>
                    <a:pt x="32" y="78"/>
                    <a:pt x="31" y="78"/>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7" name="Freeform 57"/>
            <p:cNvSpPr/>
            <p:nvPr/>
          </p:nvSpPr>
          <p:spPr bwMode="auto">
            <a:xfrm>
              <a:off x="849314" y="2751139"/>
              <a:ext cx="766763" cy="492125"/>
            </a:xfrm>
            <a:custGeom>
              <a:avLst/>
              <a:gdLst>
                <a:gd name="T0" fmla="*/ 170 w 204"/>
                <a:gd name="T1" fmla="*/ 131 h 131"/>
                <a:gd name="T2" fmla="*/ 157 w 204"/>
                <a:gd name="T3" fmla="*/ 128 h 131"/>
                <a:gd name="T4" fmla="*/ 21 w 204"/>
                <a:gd name="T5" fmla="*/ 61 h 131"/>
                <a:gd name="T6" fmla="*/ 7 w 204"/>
                <a:gd name="T7" fmla="*/ 21 h 131"/>
                <a:gd name="T8" fmla="*/ 47 w 204"/>
                <a:gd name="T9" fmla="*/ 7 h 131"/>
                <a:gd name="T10" fmla="*/ 183 w 204"/>
                <a:gd name="T11" fmla="*/ 74 h 131"/>
                <a:gd name="T12" fmla="*/ 197 w 204"/>
                <a:gd name="T13" fmla="*/ 114 h 131"/>
                <a:gd name="T14" fmla="*/ 170 w 204"/>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31">
                  <a:moveTo>
                    <a:pt x="170" y="131"/>
                  </a:moveTo>
                  <a:cubicBezTo>
                    <a:pt x="166" y="131"/>
                    <a:pt x="161" y="130"/>
                    <a:pt x="157" y="128"/>
                  </a:cubicBezTo>
                  <a:cubicBezTo>
                    <a:pt x="21" y="61"/>
                    <a:pt x="21" y="61"/>
                    <a:pt x="21" y="61"/>
                  </a:cubicBezTo>
                  <a:cubicBezTo>
                    <a:pt x="6" y="54"/>
                    <a:pt x="0" y="36"/>
                    <a:pt x="7" y="21"/>
                  </a:cubicBezTo>
                  <a:cubicBezTo>
                    <a:pt x="14" y="6"/>
                    <a:pt x="32" y="0"/>
                    <a:pt x="47" y="7"/>
                  </a:cubicBezTo>
                  <a:cubicBezTo>
                    <a:pt x="183" y="74"/>
                    <a:pt x="183" y="74"/>
                    <a:pt x="183" y="74"/>
                  </a:cubicBezTo>
                  <a:cubicBezTo>
                    <a:pt x="198" y="81"/>
                    <a:pt x="204" y="99"/>
                    <a:pt x="197" y="114"/>
                  </a:cubicBezTo>
                  <a:cubicBezTo>
                    <a:pt x="192" y="125"/>
                    <a:pt x="181" y="131"/>
                    <a:pt x="170" y="13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9" name="Freeform 58"/>
            <p:cNvSpPr/>
            <p:nvPr/>
          </p:nvSpPr>
          <p:spPr bwMode="auto">
            <a:xfrm>
              <a:off x="914402" y="4827590"/>
              <a:ext cx="779463" cy="465138"/>
            </a:xfrm>
            <a:custGeom>
              <a:avLst/>
              <a:gdLst>
                <a:gd name="T0" fmla="*/ 34 w 208"/>
                <a:gd name="T1" fmla="*/ 124 h 124"/>
                <a:gd name="T2" fmla="*/ 7 w 208"/>
                <a:gd name="T3" fmla="*/ 105 h 124"/>
                <a:gd name="T4" fmla="*/ 22 w 208"/>
                <a:gd name="T5" fmla="*/ 66 h 124"/>
                <a:gd name="T6" fmla="*/ 162 w 208"/>
                <a:gd name="T7" fmla="*/ 6 h 124"/>
                <a:gd name="T8" fmla="*/ 201 w 208"/>
                <a:gd name="T9" fmla="*/ 22 h 124"/>
                <a:gd name="T10" fmla="*/ 185 w 208"/>
                <a:gd name="T11" fmla="*/ 61 h 124"/>
                <a:gd name="T12" fmla="*/ 46 w 208"/>
                <a:gd name="T13" fmla="*/ 121 h 124"/>
                <a:gd name="T14" fmla="*/ 34 w 20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24">
                  <a:moveTo>
                    <a:pt x="34" y="124"/>
                  </a:moveTo>
                  <a:cubicBezTo>
                    <a:pt x="23" y="124"/>
                    <a:pt x="12" y="117"/>
                    <a:pt x="7" y="105"/>
                  </a:cubicBezTo>
                  <a:cubicBezTo>
                    <a:pt x="0" y="90"/>
                    <a:pt x="7" y="73"/>
                    <a:pt x="22" y="66"/>
                  </a:cubicBezTo>
                  <a:cubicBezTo>
                    <a:pt x="162" y="6"/>
                    <a:pt x="162" y="6"/>
                    <a:pt x="162" y="6"/>
                  </a:cubicBezTo>
                  <a:cubicBezTo>
                    <a:pt x="177" y="0"/>
                    <a:pt x="195" y="7"/>
                    <a:pt x="201" y="22"/>
                  </a:cubicBezTo>
                  <a:cubicBezTo>
                    <a:pt x="208" y="37"/>
                    <a:pt x="201" y="55"/>
                    <a:pt x="185" y="61"/>
                  </a:cubicBezTo>
                  <a:cubicBezTo>
                    <a:pt x="46" y="121"/>
                    <a:pt x="46" y="121"/>
                    <a:pt x="46" y="121"/>
                  </a:cubicBezTo>
                  <a:cubicBezTo>
                    <a:pt x="42" y="123"/>
                    <a:pt x="38" y="124"/>
                    <a:pt x="34" y="124"/>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0" name="Freeform 60"/>
            <p:cNvSpPr>
              <a:spLocks noEditPoints="1"/>
            </p:cNvSpPr>
            <p:nvPr/>
          </p:nvSpPr>
          <p:spPr bwMode="auto">
            <a:xfrm>
              <a:off x="4678367" y="2825752"/>
              <a:ext cx="530225" cy="530225"/>
            </a:xfrm>
            <a:custGeom>
              <a:avLst/>
              <a:gdLst>
                <a:gd name="T0" fmla="*/ 71 w 141"/>
                <a:gd name="T1" fmla="*/ 116 h 141"/>
                <a:gd name="T2" fmla="*/ 26 w 141"/>
                <a:gd name="T3" fmla="*/ 71 h 141"/>
                <a:gd name="T4" fmla="*/ 71 w 141"/>
                <a:gd name="T5" fmla="*/ 26 h 141"/>
                <a:gd name="T6" fmla="*/ 116 w 141"/>
                <a:gd name="T7" fmla="*/ 71 h 141"/>
                <a:gd name="T8" fmla="*/ 71 w 141"/>
                <a:gd name="T9" fmla="*/ 116 h 141"/>
                <a:gd name="T10" fmla="*/ 82 w 141"/>
                <a:gd name="T11" fmla="*/ 0 h 141"/>
                <a:gd name="T12" fmla="*/ 71 w 141"/>
                <a:gd name="T13" fmla="*/ 0 h 141"/>
                <a:gd name="T14" fmla="*/ 60 w 141"/>
                <a:gd name="T15" fmla="*/ 0 h 141"/>
                <a:gd name="T16" fmla="*/ 60 w 141"/>
                <a:gd name="T17" fmla="*/ 11 h 141"/>
                <a:gd name="T18" fmla="*/ 36 w 141"/>
                <a:gd name="T19" fmla="*/ 21 h 141"/>
                <a:gd name="T20" fmla="*/ 29 w 141"/>
                <a:gd name="T21" fmla="*/ 13 h 141"/>
                <a:gd name="T22" fmla="*/ 13 w 141"/>
                <a:gd name="T23" fmla="*/ 29 h 141"/>
                <a:gd name="T24" fmla="*/ 21 w 141"/>
                <a:gd name="T25" fmla="*/ 36 h 141"/>
                <a:gd name="T26" fmla="*/ 11 w 141"/>
                <a:gd name="T27" fmla="*/ 60 h 141"/>
                <a:gd name="T28" fmla="*/ 0 w 141"/>
                <a:gd name="T29" fmla="*/ 60 h 141"/>
                <a:gd name="T30" fmla="*/ 0 w 141"/>
                <a:gd name="T31" fmla="*/ 82 h 141"/>
                <a:gd name="T32" fmla="*/ 11 w 141"/>
                <a:gd name="T33" fmla="*/ 82 h 141"/>
                <a:gd name="T34" fmla="*/ 21 w 141"/>
                <a:gd name="T35" fmla="*/ 105 h 141"/>
                <a:gd name="T36" fmla="*/ 13 w 141"/>
                <a:gd name="T37" fmla="*/ 113 h 141"/>
                <a:gd name="T38" fmla="*/ 29 w 141"/>
                <a:gd name="T39" fmla="*/ 128 h 141"/>
                <a:gd name="T40" fmla="*/ 36 w 141"/>
                <a:gd name="T41" fmla="*/ 121 h 141"/>
                <a:gd name="T42" fmla="*/ 60 w 141"/>
                <a:gd name="T43" fmla="*/ 131 h 141"/>
                <a:gd name="T44" fmla="*/ 60 w 141"/>
                <a:gd name="T45" fmla="*/ 141 h 141"/>
                <a:gd name="T46" fmla="*/ 71 w 141"/>
                <a:gd name="T47" fmla="*/ 141 h 141"/>
                <a:gd name="T48" fmla="*/ 82 w 141"/>
                <a:gd name="T49" fmla="*/ 141 h 141"/>
                <a:gd name="T50" fmla="*/ 82 w 141"/>
                <a:gd name="T51" fmla="*/ 131 h 141"/>
                <a:gd name="T52" fmla="*/ 105 w 141"/>
                <a:gd name="T53" fmla="*/ 121 h 141"/>
                <a:gd name="T54" fmla="*/ 113 w 141"/>
                <a:gd name="T55" fmla="*/ 128 h 141"/>
                <a:gd name="T56" fmla="*/ 128 w 141"/>
                <a:gd name="T57" fmla="*/ 113 h 141"/>
                <a:gd name="T58" fmla="*/ 121 w 141"/>
                <a:gd name="T59" fmla="*/ 105 h 141"/>
                <a:gd name="T60" fmla="*/ 131 w 141"/>
                <a:gd name="T61" fmla="*/ 82 h 141"/>
                <a:gd name="T62" fmla="*/ 141 w 141"/>
                <a:gd name="T63" fmla="*/ 82 h 141"/>
                <a:gd name="T64" fmla="*/ 141 w 141"/>
                <a:gd name="T65" fmla="*/ 60 h 141"/>
                <a:gd name="T66" fmla="*/ 131 w 141"/>
                <a:gd name="T67" fmla="*/ 60 h 141"/>
                <a:gd name="T68" fmla="*/ 121 w 141"/>
                <a:gd name="T69" fmla="*/ 36 h 141"/>
                <a:gd name="T70" fmla="*/ 128 w 141"/>
                <a:gd name="T71" fmla="*/ 29 h 141"/>
                <a:gd name="T72" fmla="*/ 113 w 141"/>
                <a:gd name="T73" fmla="*/ 13 h 141"/>
                <a:gd name="T74" fmla="*/ 105 w 141"/>
                <a:gd name="T75" fmla="*/ 21 h 141"/>
                <a:gd name="T76" fmla="*/ 82 w 141"/>
                <a:gd name="T77" fmla="*/ 11 h 141"/>
                <a:gd name="T78" fmla="*/ 82 w 141"/>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141">
                  <a:moveTo>
                    <a:pt x="71" y="116"/>
                  </a:moveTo>
                  <a:cubicBezTo>
                    <a:pt x="46" y="116"/>
                    <a:pt x="26" y="96"/>
                    <a:pt x="26" y="71"/>
                  </a:cubicBezTo>
                  <a:cubicBezTo>
                    <a:pt x="26" y="46"/>
                    <a:pt x="46" y="26"/>
                    <a:pt x="71" y="26"/>
                  </a:cubicBezTo>
                  <a:cubicBezTo>
                    <a:pt x="96" y="26"/>
                    <a:pt x="116" y="46"/>
                    <a:pt x="116" y="71"/>
                  </a:cubicBezTo>
                  <a:cubicBezTo>
                    <a:pt x="116" y="96"/>
                    <a:pt x="96" y="116"/>
                    <a:pt x="71" y="116"/>
                  </a:cubicBezTo>
                  <a:moveTo>
                    <a:pt x="82" y="0"/>
                  </a:moveTo>
                  <a:cubicBezTo>
                    <a:pt x="71" y="0"/>
                    <a:pt x="71" y="0"/>
                    <a:pt x="71" y="0"/>
                  </a:cubicBezTo>
                  <a:cubicBezTo>
                    <a:pt x="60" y="0"/>
                    <a:pt x="60" y="0"/>
                    <a:pt x="60" y="0"/>
                  </a:cubicBezTo>
                  <a:cubicBezTo>
                    <a:pt x="60" y="11"/>
                    <a:pt x="60" y="11"/>
                    <a:pt x="60" y="11"/>
                  </a:cubicBezTo>
                  <a:cubicBezTo>
                    <a:pt x="51" y="13"/>
                    <a:pt x="43" y="16"/>
                    <a:pt x="36" y="21"/>
                  </a:cubicBezTo>
                  <a:cubicBezTo>
                    <a:pt x="29" y="13"/>
                    <a:pt x="29" y="13"/>
                    <a:pt x="29" y="13"/>
                  </a:cubicBezTo>
                  <a:cubicBezTo>
                    <a:pt x="13" y="29"/>
                    <a:pt x="13" y="29"/>
                    <a:pt x="13" y="29"/>
                  </a:cubicBezTo>
                  <a:cubicBezTo>
                    <a:pt x="21" y="36"/>
                    <a:pt x="21" y="36"/>
                    <a:pt x="21" y="36"/>
                  </a:cubicBezTo>
                  <a:cubicBezTo>
                    <a:pt x="16" y="43"/>
                    <a:pt x="12" y="51"/>
                    <a:pt x="11" y="60"/>
                  </a:cubicBezTo>
                  <a:cubicBezTo>
                    <a:pt x="0" y="60"/>
                    <a:pt x="0" y="60"/>
                    <a:pt x="0" y="60"/>
                  </a:cubicBezTo>
                  <a:cubicBezTo>
                    <a:pt x="0" y="82"/>
                    <a:pt x="0" y="82"/>
                    <a:pt x="0" y="82"/>
                  </a:cubicBezTo>
                  <a:cubicBezTo>
                    <a:pt x="11" y="82"/>
                    <a:pt x="11" y="82"/>
                    <a:pt x="11" y="82"/>
                  </a:cubicBezTo>
                  <a:cubicBezTo>
                    <a:pt x="12" y="90"/>
                    <a:pt x="16" y="98"/>
                    <a:pt x="21" y="105"/>
                  </a:cubicBezTo>
                  <a:cubicBezTo>
                    <a:pt x="13" y="113"/>
                    <a:pt x="13" y="113"/>
                    <a:pt x="13" y="113"/>
                  </a:cubicBezTo>
                  <a:cubicBezTo>
                    <a:pt x="29" y="128"/>
                    <a:pt x="29" y="128"/>
                    <a:pt x="29" y="128"/>
                  </a:cubicBezTo>
                  <a:cubicBezTo>
                    <a:pt x="36" y="121"/>
                    <a:pt x="36" y="121"/>
                    <a:pt x="36" y="121"/>
                  </a:cubicBezTo>
                  <a:cubicBezTo>
                    <a:pt x="43" y="126"/>
                    <a:pt x="51" y="129"/>
                    <a:pt x="60" y="131"/>
                  </a:cubicBezTo>
                  <a:cubicBezTo>
                    <a:pt x="60" y="141"/>
                    <a:pt x="60" y="141"/>
                    <a:pt x="60" y="141"/>
                  </a:cubicBezTo>
                  <a:cubicBezTo>
                    <a:pt x="71" y="141"/>
                    <a:pt x="71" y="141"/>
                    <a:pt x="71" y="141"/>
                  </a:cubicBezTo>
                  <a:cubicBezTo>
                    <a:pt x="82" y="141"/>
                    <a:pt x="82" y="141"/>
                    <a:pt x="82" y="141"/>
                  </a:cubicBezTo>
                  <a:cubicBezTo>
                    <a:pt x="82" y="131"/>
                    <a:pt x="82" y="131"/>
                    <a:pt x="82" y="131"/>
                  </a:cubicBezTo>
                  <a:cubicBezTo>
                    <a:pt x="90" y="129"/>
                    <a:pt x="98" y="126"/>
                    <a:pt x="105" y="121"/>
                  </a:cubicBezTo>
                  <a:cubicBezTo>
                    <a:pt x="113" y="128"/>
                    <a:pt x="113" y="128"/>
                    <a:pt x="113" y="128"/>
                  </a:cubicBezTo>
                  <a:cubicBezTo>
                    <a:pt x="128" y="113"/>
                    <a:pt x="128" y="113"/>
                    <a:pt x="128" y="113"/>
                  </a:cubicBezTo>
                  <a:cubicBezTo>
                    <a:pt x="121" y="105"/>
                    <a:pt x="121" y="105"/>
                    <a:pt x="121" y="105"/>
                  </a:cubicBezTo>
                  <a:cubicBezTo>
                    <a:pt x="126" y="98"/>
                    <a:pt x="129" y="90"/>
                    <a:pt x="131" y="82"/>
                  </a:cubicBezTo>
                  <a:cubicBezTo>
                    <a:pt x="141" y="82"/>
                    <a:pt x="141" y="82"/>
                    <a:pt x="141" y="82"/>
                  </a:cubicBezTo>
                  <a:cubicBezTo>
                    <a:pt x="141" y="60"/>
                    <a:pt x="141" y="60"/>
                    <a:pt x="141" y="60"/>
                  </a:cubicBezTo>
                  <a:cubicBezTo>
                    <a:pt x="131" y="60"/>
                    <a:pt x="131" y="60"/>
                    <a:pt x="131" y="60"/>
                  </a:cubicBezTo>
                  <a:cubicBezTo>
                    <a:pt x="129" y="51"/>
                    <a:pt x="126" y="43"/>
                    <a:pt x="121" y="36"/>
                  </a:cubicBezTo>
                  <a:cubicBezTo>
                    <a:pt x="128" y="29"/>
                    <a:pt x="128" y="29"/>
                    <a:pt x="128" y="29"/>
                  </a:cubicBezTo>
                  <a:cubicBezTo>
                    <a:pt x="113" y="13"/>
                    <a:pt x="113" y="13"/>
                    <a:pt x="113" y="13"/>
                  </a:cubicBezTo>
                  <a:cubicBezTo>
                    <a:pt x="105" y="21"/>
                    <a:pt x="105" y="21"/>
                    <a:pt x="105" y="21"/>
                  </a:cubicBezTo>
                  <a:cubicBezTo>
                    <a:pt x="98" y="16"/>
                    <a:pt x="90" y="13"/>
                    <a:pt x="82" y="11"/>
                  </a:cubicBezTo>
                  <a:cubicBezTo>
                    <a:pt x="82" y="0"/>
                    <a:pt x="82" y="0"/>
                    <a:pt x="82" y="0"/>
                  </a:cubicBez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1" name="Freeform 61"/>
            <p:cNvSpPr>
              <a:spLocks noEditPoints="1"/>
            </p:cNvSpPr>
            <p:nvPr/>
          </p:nvSpPr>
          <p:spPr bwMode="auto">
            <a:xfrm>
              <a:off x="2663828" y="4102102"/>
              <a:ext cx="520700" cy="522288"/>
            </a:xfrm>
            <a:custGeom>
              <a:avLst/>
              <a:gdLst>
                <a:gd name="T0" fmla="*/ 69 w 139"/>
                <a:gd name="T1" fmla="*/ 114 h 139"/>
                <a:gd name="T2" fmla="*/ 54 w 139"/>
                <a:gd name="T3" fmla="*/ 112 h 139"/>
                <a:gd name="T4" fmla="*/ 27 w 139"/>
                <a:gd name="T5" fmla="*/ 55 h 139"/>
                <a:gd name="T6" fmla="*/ 69 w 139"/>
                <a:gd name="T7" fmla="*/ 25 h 139"/>
                <a:gd name="T8" fmla="*/ 84 w 139"/>
                <a:gd name="T9" fmla="*/ 28 h 139"/>
                <a:gd name="T10" fmla="*/ 111 w 139"/>
                <a:gd name="T11" fmla="*/ 85 h 139"/>
                <a:gd name="T12" fmla="*/ 69 w 139"/>
                <a:gd name="T13" fmla="*/ 114 h 139"/>
                <a:gd name="T14" fmla="*/ 83 w 139"/>
                <a:gd name="T15" fmla="*/ 0 h 139"/>
                <a:gd name="T16" fmla="*/ 79 w 139"/>
                <a:gd name="T17" fmla="*/ 10 h 139"/>
                <a:gd name="T18" fmla="*/ 69 w 139"/>
                <a:gd name="T19" fmla="*/ 9 h 139"/>
                <a:gd name="T20" fmla="*/ 54 w 139"/>
                <a:gd name="T21" fmla="*/ 11 h 139"/>
                <a:gd name="T22" fmla="*/ 50 w 139"/>
                <a:gd name="T23" fmla="*/ 2 h 139"/>
                <a:gd name="T24" fmla="*/ 30 w 139"/>
                <a:gd name="T25" fmla="*/ 11 h 139"/>
                <a:gd name="T26" fmla="*/ 34 w 139"/>
                <a:gd name="T27" fmla="*/ 21 h 139"/>
                <a:gd name="T28" fmla="*/ 17 w 139"/>
                <a:gd name="T29" fmla="*/ 39 h 139"/>
                <a:gd name="T30" fmla="*/ 7 w 139"/>
                <a:gd name="T31" fmla="*/ 36 h 139"/>
                <a:gd name="T32" fmla="*/ 0 w 139"/>
                <a:gd name="T33" fmla="*/ 56 h 139"/>
                <a:gd name="T34" fmla="*/ 10 w 139"/>
                <a:gd name="T35" fmla="*/ 60 h 139"/>
                <a:gd name="T36" fmla="*/ 11 w 139"/>
                <a:gd name="T37" fmla="*/ 85 h 139"/>
                <a:gd name="T38" fmla="*/ 1 w 139"/>
                <a:gd name="T39" fmla="*/ 89 h 139"/>
                <a:gd name="T40" fmla="*/ 11 w 139"/>
                <a:gd name="T41" fmla="*/ 109 h 139"/>
                <a:gd name="T42" fmla="*/ 20 w 139"/>
                <a:gd name="T43" fmla="*/ 105 h 139"/>
                <a:gd name="T44" fmla="*/ 39 w 139"/>
                <a:gd name="T45" fmla="*/ 122 h 139"/>
                <a:gd name="T46" fmla="*/ 35 w 139"/>
                <a:gd name="T47" fmla="*/ 132 h 139"/>
                <a:gd name="T48" fmla="*/ 45 w 139"/>
                <a:gd name="T49" fmla="*/ 135 h 139"/>
                <a:gd name="T50" fmla="*/ 56 w 139"/>
                <a:gd name="T51" fmla="*/ 139 h 139"/>
                <a:gd name="T52" fmla="*/ 59 w 139"/>
                <a:gd name="T53" fmla="*/ 129 h 139"/>
                <a:gd name="T54" fmla="*/ 69 w 139"/>
                <a:gd name="T55" fmla="*/ 130 h 139"/>
                <a:gd name="T56" fmla="*/ 84 w 139"/>
                <a:gd name="T57" fmla="*/ 128 h 139"/>
                <a:gd name="T58" fmla="*/ 89 w 139"/>
                <a:gd name="T59" fmla="*/ 138 h 139"/>
                <a:gd name="T60" fmla="*/ 109 w 139"/>
                <a:gd name="T61" fmla="*/ 128 h 139"/>
                <a:gd name="T62" fmla="*/ 104 w 139"/>
                <a:gd name="T63" fmla="*/ 119 h 139"/>
                <a:gd name="T64" fmla="*/ 121 w 139"/>
                <a:gd name="T65" fmla="*/ 100 h 139"/>
                <a:gd name="T66" fmla="*/ 131 w 139"/>
                <a:gd name="T67" fmla="*/ 104 h 139"/>
                <a:gd name="T68" fmla="*/ 139 w 139"/>
                <a:gd name="T69" fmla="*/ 83 h 139"/>
                <a:gd name="T70" fmla="*/ 129 w 139"/>
                <a:gd name="T71" fmla="*/ 80 h 139"/>
                <a:gd name="T72" fmla="*/ 128 w 139"/>
                <a:gd name="T73" fmla="*/ 55 h 139"/>
                <a:gd name="T74" fmla="*/ 137 w 139"/>
                <a:gd name="T75" fmla="*/ 50 h 139"/>
                <a:gd name="T76" fmla="*/ 128 w 139"/>
                <a:gd name="T77" fmla="*/ 30 h 139"/>
                <a:gd name="T78" fmla="*/ 118 w 139"/>
                <a:gd name="T79" fmla="*/ 35 h 139"/>
                <a:gd name="T80" fmla="*/ 100 w 139"/>
                <a:gd name="T81" fmla="*/ 18 h 139"/>
                <a:gd name="T82" fmla="*/ 103 w 139"/>
                <a:gd name="T83" fmla="*/ 8 h 139"/>
                <a:gd name="T84" fmla="*/ 93 w 139"/>
                <a:gd name="T85" fmla="*/ 4 h 139"/>
                <a:gd name="T86" fmla="*/ 83 w 139"/>
                <a:gd name="T8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39">
                  <a:moveTo>
                    <a:pt x="69" y="114"/>
                  </a:moveTo>
                  <a:cubicBezTo>
                    <a:pt x="64" y="114"/>
                    <a:pt x="59" y="114"/>
                    <a:pt x="54" y="112"/>
                  </a:cubicBezTo>
                  <a:cubicBezTo>
                    <a:pt x="31" y="103"/>
                    <a:pt x="19" y="78"/>
                    <a:pt x="27" y="55"/>
                  </a:cubicBezTo>
                  <a:cubicBezTo>
                    <a:pt x="34" y="36"/>
                    <a:pt x="51" y="25"/>
                    <a:pt x="69" y="25"/>
                  </a:cubicBezTo>
                  <a:cubicBezTo>
                    <a:pt x="74" y="25"/>
                    <a:pt x="79" y="26"/>
                    <a:pt x="84" y="28"/>
                  </a:cubicBezTo>
                  <a:cubicBezTo>
                    <a:pt x="108" y="36"/>
                    <a:pt x="120" y="62"/>
                    <a:pt x="111" y="85"/>
                  </a:cubicBezTo>
                  <a:cubicBezTo>
                    <a:pt x="105" y="103"/>
                    <a:pt x="87" y="114"/>
                    <a:pt x="69" y="114"/>
                  </a:cubicBezTo>
                  <a:moveTo>
                    <a:pt x="83" y="0"/>
                  </a:moveTo>
                  <a:cubicBezTo>
                    <a:pt x="79" y="10"/>
                    <a:pt x="79" y="10"/>
                    <a:pt x="79" y="10"/>
                  </a:cubicBezTo>
                  <a:cubicBezTo>
                    <a:pt x="76" y="10"/>
                    <a:pt x="72" y="9"/>
                    <a:pt x="69" y="9"/>
                  </a:cubicBezTo>
                  <a:cubicBezTo>
                    <a:pt x="64" y="9"/>
                    <a:pt x="59" y="10"/>
                    <a:pt x="54" y="11"/>
                  </a:cubicBezTo>
                  <a:cubicBezTo>
                    <a:pt x="50" y="2"/>
                    <a:pt x="50" y="2"/>
                    <a:pt x="50" y="2"/>
                  </a:cubicBezTo>
                  <a:cubicBezTo>
                    <a:pt x="30" y="11"/>
                    <a:pt x="30" y="11"/>
                    <a:pt x="30" y="11"/>
                  </a:cubicBezTo>
                  <a:cubicBezTo>
                    <a:pt x="34" y="21"/>
                    <a:pt x="34" y="21"/>
                    <a:pt x="34" y="21"/>
                  </a:cubicBezTo>
                  <a:cubicBezTo>
                    <a:pt x="27" y="25"/>
                    <a:pt x="22" y="32"/>
                    <a:pt x="17" y="39"/>
                  </a:cubicBezTo>
                  <a:cubicBezTo>
                    <a:pt x="7" y="36"/>
                    <a:pt x="7" y="36"/>
                    <a:pt x="7" y="36"/>
                  </a:cubicBezTo>
                  <a:cubicBezTo>
                    <a:pt x="0" y="56"/>
                    <a:pt x="0" y="56"/>
                    <a:pt x="0" y="56"/>
                  </a:cubicBezTo>
                  <a:cubicBezTo>
                    <a:pt x="10" y="60"/>
                    <a:pt x="10" y="60"/>
                    <a:pt x="10" y="60"/>
                  </a:cubicBezTo>
                  <a:cubicBezTo>
                    <a:pt x="8" y="68"/>
                    <a:pt x="9" y="77"/>
                    <a:pt x="11" y="85"/>
                  </a:cubicBezTo>
                  <a:cubicBezTo>
                    <a:pt x="1" y="89"/>
                    <a:pt x="1" y="89"/>
                    <a:pt x="1" y="89"/>
                  </a:cubicBezTo>
                  <a:cubicBezTo>
                    <a:pt x="11" y="109"/>
                    <a:pt x="11" y="109"/>
                    <a:pt x="11" y="109"/>
                  </a:cubicBezTo>
                  <a:cubicBezTo>
                    <a:pt x="20" y="105"/>
                    <a:pt x="20" y="105"/>
                    <a:pt x="20" y="105"/>
                  </a:cubicBezTo>
                  <a:cubicBezTo>
                    <a:pt x="25" y="112"/>
                    <a:pt x="31" y="117"/>
                    <a:pt x="39" y="122"/>
                  </a:cubicBezTo>
                  <a:cubicBezTo>
                    <a:pt x="35" y="132"/>
                    <a:pt x="35" y="132"/>
                    <a:pt x="35" y="132"/>
                  </a:cubicBezTo>
                  <a:cubicBezTo>
                    <a:pt x="45" y="135"/>
                    <a:pt x="45" y="135"/>
                    <a:pt x="45" y="135"/>
                  </a:cubicBezTo>
                  <a:cubicBezTo>
                    <a:pt x="56" y="139"/>
                    <a:pt x="56" y="139"/>
                    <a:pt x="56" y="139"/>
                  </a:cubicBezTo>
                  <a:cubicBezTo>
                    <a:pt x="59" y="129"/>
                    <a:pt x="59" y="129"/>
                    <a:pt x="59" y="129"/>
                  </a:cubicBezTo>
                  <a:cubicBezTo>
                    <a:pt x="63" y="130"/>
                    <a:pt x="66" y="130"/>
                    <a:pt x="69" y="130"/>
                  </a:cubicBezTo>
                  <a:cubicBezTo>
                    <a:pt x="74" y="130"/>
                    <a:pt x="79" y="130"/>
                    <a:pt x="84" y="128"/>
                  </a:cubicBezTo>
                  <a:cubicBezTo>
                    <a:pt x="89" y="138"/>
                    <a:pt x="89" y="138"/>
                    <a:pt x="89" y="138"/>
                  </a:cubicBezTo>
                  <a:cubicBezTo>
                    <a:pt x="109" y="128"/>
                    <a:pt x="109" y="128"/>
                    <a:pt x="109" y="128"/>
                  </a:cubicBezTo>
                  <a:cubicBezTo>
                    <a:pt x="104" y="119"/>
                    <a:pt x="104" y="119"/>
                    <a:pt x="104" y="119"/>
                  </a:cubicBezTo>
                  <a:cubicBezTo>
                    <a:pt x="111" y="114"/>
                    <a:pt x="117" y="108"/>
                    <a:pt x="121" y="100"/>
                  </a:cubicBezTo>
                  <a:cubicBezTo>
                    <a:pt x="131" y="104"/>
                    <a:pt x="131" y="104"/>
                    <a:pt x="131" y="104"/>
                  </a:cubicBezTo>
                  <a:cubicBezTo>
                    <a:pt x="139" y="83"/>
                    <a:pt x="139" y="83"/>
                    <a:pt x="139" y="83"/>
                  </a:cubicBezTo>
                  <a:cubicBezTo>
                    <a:pt x="129" y="80"/>
                    <a:pt x="129" y="80"/>
                    <a:pt x="129" y="80"/>
                  </a:cubicBezTo>
                  <a:cubicBezTo>
                    <a:pt x="130" y="71"/>
                    <a:pt x="130" y="63"/>
                    <a:pt x="128" y="55"/>
                  </a:cubicBezTo>
                  <a:cubicBezTo>
                    <a:pt x="137" y="50"/>
                    <a:pt x="137" y="50"/>
                    <a:pt x="137" y="50"/>
                  </a:cubicBezTo>
                  <a:cubicBezTo>
                    <a:pt x="128" y="30"/>
                    <a:pt x="128" y="30"/>
                    <a:pt x="128" y="30"/>
                  </a:cubicBezTo>
                  <a:cubicBezTo>
                    <a:pt x="118" y="35"/>
                    <a:pt x="118" y="35"/>
                    <a:pt x="118" y="35"/>
                  </a:cubicBezTo>
                  <a:cubicBezTo>
                    <a:pt x="114" y="28"/>
                    <a:pt x="107" y="22"/>
                    <a:pt x="100" y="18"/>
                  </a:cubicBezTo>
                  <a:cubicBezTo>
                    <a:pt x="103" y="8"/>
                    <a:pt x="103" y="8"/>
                    <a:pt x="103" y="8"/>
                  </a:cubicBezTo>
                  <a:cubicBezTo>
                    <a:pt x="93" y="4"/>
                    <a:pt x="93" y="4"/>
                    <a:pt x="93" y="4"/>
                  </a:cubicBezTo>
                  <a:cubicBezTo>
                    <a:pt x="83" y="0"/>
                    <a:pt x="83" y="0"/>
                    <a:pt x="83"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2" name="Freeform 62"/>
            <p:cNvSpPr>
              <a:spLocks noEditPoints="1"/>
            </p:cNvSpPr>
            <p:nvPr/>
          </p:nvSpPr>
          <p:spPr bwMode="auto">
            <a:xfrm>
              <a:off x="3255966" y="3843340"/>
              <a:ext cx="1050926" cy="1039813"/>
            </a:xfrm>
            <a:custGeom>
              <a:avLst/>
              <a:gdLst>
                <a:gd name="T0" fmla="*/ 140 w 280"/>
                <a:gd name="T1" fmla="*/ 195 h 277"/>
                <a:gd name="T2" fmla="*/ 84 w 280"/>
                <a:gd name="T3" fmla="*/ 147 h 277"/>
                <a:gd name="T4" fmla="*/ 114 w 280"/>
                <a:gd name="T5" fmla="*/ 88 h 277"/>
                <a:gd name="T6" fmla="*/ 132 w 280"/>
                <a:gd name="T7" fmla="*/ 83 h 277"/>
                <a:gd name="T8" fmla="*/ 140 w 280"/>
                <a:gd name="T9" fmla="*/ 82 h 277"/>
                <a:gd name="T10" fmla="*/ 196 w 280"/>
                <a:gd name="T11" fmla="*/ 130 h 277"/>
                <a:gd name="T12" fmla="*/ 165 w 280"/>
                <a:gd name="T13" fmla="*/ 189 h 277"/>
                <a:gd name="T14" fmla="*/ 148 w 280"/>
                <a:gd name="T15" fmla="*/ 195 h 277"/>
                <a:gd name="T16" fmla="*/ 140 w 280"/>
                <a:gd name="T17" fmla="*/ 195 h 277"/>
                <a:gd name="T18" fmla="*/ 140 w 280"/>
                <a:gd name="T19" fmla="*/ 0 h 277"/>
                <a:gd name="T20" fmla="*/ 119 w 280"/>
                <a:gd name="T21" fmla="*/ 2 h 277"/>
                <a:gd name="T22" fmla="*/ 123 w 280"/>
                <a:gd name="T23" fmla="*/ 24 h 277"/>
                <a:gd name="T24" fmla="*/ 87 w 280"/>
                <a:gd name="T25" fmla="*/ 35 h 277"/>
                <a:gd name="T26" fmla="*/ 80 w 280"/>
                <a:gd name="T27" fmla="*/ 39 h 277"/>
                <a:gd name="T28" fmla="*/ 69 w 280"/>
                <a:gd name="T29" fmla="*/ 20 h 277"/>
                <a:gd name="T30" fmla="*/ 29 w 280"/>
                <a:gd name="T31" fmla="*/ 56 h 277"/>
                <a:gd name="T32" fmla="*/ 46 w 280"/>
                <a:gd name="T33" fmla="*/ 69 h 277"/>
                <a:gd name="T34" fmla="*/ 27 w 280"/>
                <a:gd name="T35" fmla="*/ 111 h 277"/>
                <a:gd name="T36" fmla="*/ 5 w 280"/>
                <a:gd name="T37" fmla="*/ 105 h 277"/>
                <a:gd name="T38" fmla="*/ 3 w 280"/>
                <a:gd name="T39" fmla="*/ 159 h 277"/>
                <a:gd name="T40" fmla="*/ 25 w 280"/>
                <a:gd name="T41" fmla="*/ 156 h 277"/>
                <a:gd name="T42" fmla="*/ 40 w 280"/>
                <a:gd name="T43" fmla="*/ 199 h 277"/>
                <a:gd name="T44" fmla="*/ 21 w 280"/>
                <a:gd name="T45" fmla="*/ 210 h 277"/>
                <a:gd name="T46" fmla="*/ 57 w 280"/>
                <a:gd name="T47" fmla="*/ 250 h 277"/>
                <a:gd name="T48" fmla="*/ 70 w 280"/>
                <a:gd name="T49" fmla="*/ 232 h 277"/>
                <a:gd name="T50" fmla="*/ 112 w 280"/>
                <a:gd name="T51" fmla="*/ 252 h 277"/>
                <a:gd name="T52" fmla="*/ 106 w 280"/>
                <a:gd name="T53" fmla="*/ 273 h 277"/>
                <a:gd name="T54" fmla="*/ 140 w 280"/>
                <a:gd name="T55" fmla="*/ 277 h 277"/>
                <a:gd name="T56" fmla="*/ 160 w 280"/>
                <a:gd name="T57" fmla="*/ 276 h 277"/>
                <a:gd name="T58" fmla="*/ 157 w 280"/>
                <a:gd name="T59" fmla="*/ 254 h 277"/>
                <a:gd name="T60" fmla="*/ 193 w 280"/>
                <a:gd name="T61" fmla="*/ 243 h 277"/>
                <a:gd name="T62" fmla="*/ 200 w 280"/>
                <a:gd name="T63" fmla="*/ 239 h 277"/>
                <a:gd name="T64" fmla="*/ 211 w 280"/>
                <a:gd name="T65" fmla="*/ 258 h 277"/>
                <a:gd name="T66" fmla="*/ 251 w 280"/>
                <a:gd name="T67" fmla="*/ 221 h 277"/>
                <a:gd name="T68" fmla="*/ 234 w 280"/>
                <a:gd name="T69" fmla="*/ 208 h 277"/>
                <a:gd name="T70" fmla="*/ 253 w 280"/>
                <a:gd name="T71" fmla="*/ 167 h 277"/>
                <a:gd name="T72" fmla="*/ 274 w 280"/>
                <a:gd name="T73" fmla="*/ 172 h 277"/>
                <a:gd name="T74" fmla="*/ 277 w 280"/>
                <a:gd name="T75" fmla="*/ 118 h 277"/>
                <a:gd name="T76" fmla="*/ 255 w 280"/>
                <a:gd name="T77" fmla="*/ 122 h 277"/>
                <a:gd name="T78" fmla="*/ 240 w 280"/>
                <a:gd name="T79" fmla="*/ 79 h 277"/>
                <a:gd name="T80" fmla="*/ 259 w 280"/>
                <a:gd name="T81" fmla="*/ 67 h 277"/>
                <a:gd name="T82" fmla="*/ 222 w 280"/>
                <a:gd name="T83" fmla="*/ 27 h 277"/>
                <a:gd name="T84" fmla="*/ 209 w 280"/>
                <a:gd name="T85" fmla="*/ 45 h 277"/>
                <a:gd name="T86" fmla="*/ 168 w 280"/>
                <a:gd name="T87" fmla="*/ 26 h 277"/>
                <a:gd name="T88" fmla="*/ 173 w 280"/>
                <a:gd name="T89" fmla="*/ 4 h 277"/>
                <a:gd name="T90" fmla="*/ 140 w 280"/>
                <a:gd name="T9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0" h="277">
                  <a:moveTo>
                    <a:pt x="140" y="195"/>
                  </a:moveTo>
                  <a:cubicBezTo>
                    <a:pt x="112" y="195"/>
                    <a:pt x="88" y="175"/>
                    <a:pt x="84" y="147"/>
                  </a:cubicBezTo>
                  <a:cubicBezTo>
                    <a:pt x="80" y="122"/>
                    <a:pt x="93" y="99"/>
                    <a:pt x="114" y="88"/>
                  </a:cubicBezTo>
                  <a:cubicBezTo>
                    <a:pt x="120" y="86"/>
                    <a:pt x="125" y="84"/>
                    <a:pt x="132" y="83"/>
                  </a:cubicBezTo>
                  <a:cubicBezTo>
                    <a:pt x="134" y="83"/>
                    <a:pt x="137" y="82"/>
                    <a:pt x="140" y="82"/>
                  </a:cubicBezTo>
                  <a:cubicBezTo>
                    <a:pt x="167" y="82"/>
                    <a:pt x="191" y="102"/>
                    <a:pt x="196" y="130"/>
                  </a:cubicBezTo>
                  <a:cubicBezTo>
                    <a:pt x="199" y="155"/>
                    <a:pt x="186" y="178"/>
                    <a:pt x="165" y="189"/>
                  </a:cubicBezTo>
                  <a:cubicBezTo>
                    <a:pt x="160" y="192"/>
                    <a:pt x="154" y="194"/>
                    <a:pt x="148" y="195"/>
                  </a:cubicBezTo>
                  <a:cubicBezTo>
                    <a:pt x="145" y="195"/>
                    <a:pt x="143" y="195"/>
                    <a:pt x="140" y="195"/>
                  </a:cubicBezTo>
                  <a:moveTo>
                    <a:pt x="140" y="0"/>
                  </a:moveTo>
                  <a:cubicBezTo>
                    <a:pt x="133" y="0"/>
                    <a:pt x="126" y="1"/>
                    <a:pt x="119" y="2"/>
                  </a:cubicBezTo>
                  <a:cubicBezTo>
                    <a:pt x="123" y="24"/>
                    <a:pt x="123" y="24"/>
                    <a:pt x="123" y="24"/>
                  </a:cubicBezTo>
                  <a:cubicBezTo>
                    <a:pt x="110" y="25"/>
                    <a:pt x="98" y="29"/>
                    <a:pt x="87" y="35"/>
                  </a:cubicBezTo>
                  <a:cubicBezTo>
                    <a:pt x="85" y="36"/>
                    <a:pt x="82" y="37"/>
                    <a:pt x="80" y="39"/>
                  </a:cubicBezTo>
                  <a:cubicBezTo>
                    <a:pt x="69" y="20"/>
                    <a:pt x="69" y="20"/>
                    <a:pt x="69" y="20"/>
                  </a:cubicBezTo>
                  <a:cubicBezTo>
                    <a:pt x="53" y="29"/>
                    <a:pt x="39" y="42"/>
                    <a:pt x="29" y="56"/>
                  </a:cubicBezTo>
                  <a:cubicBezTo>
                    <a:pt x="46" y="69"/>
                    <a:pt x="46" y="69"/>
                    <a:pt x="46" y="69"/>
                  </a:cubicBezTo>
                  <a:cubicBezTo>
                    <a:pt x="37" y="82"/>
                    <a:pt x="31" y="96"/>
                    <a:pt x="27" y="111"/>
                  </a:cubicBezTo>
                  <a:cubicBezTo>
                    <a:pt x="5" y="105"/>
                    <a:pt x="5" y="105"/>
                    <a:pt x="5" y="105"/>
                  </a:cubicBezTo>
                  <a:cubicBezTo>
                    <a:pt x="1" y="122"/>
                    <a:pt x="0" y="141"/>
                    <a:pt x="3" y="159"/>
                  </a:cubicBezTo>
                  <a:cubicBezTo>
                    <a:pt x="25" y="156"/>
                    <a:pt x="25" y="156"/>
                    <a:pt x="25" y="156"/>
                  </a:cubicBezTo>
                  <a:cubicBezTo>
                    <a:pt x="27" y="172"/>
                    <a:pt x="32" y="186"/>
                    <a:pt x="40" y="199"/>
                  </a:cubicBezTo>
                  <a:cubicBezTo>
                    <a:pt x="21" y="210"/>
                    <a:pt x="21" y="210"/>
                    <a:pt x="21" y="210"/>
                  </a:cubicBezTo>
                  <a:cubicBezTo>
                    <a:pt x="30" y="226"/>
                    <a:pt x="43" y="239"/>
                    <a:pt x="57" y="250"/>
                  </a:cubicBezTo>
                  <a:cubicBezTo>
                    <a:pt x="70" y="232"/>
                    <a:pt x="70" y="232"/>
                    <a:pt x="70" y="232"/>
                  </a:cubicBezTo>
                  <a:cubicBezTo>
                    <a:pt x="83" y="241"/>
                    <a:pt x="97" y="248"/>
                    <a:pt x="112" y="252"/>
                  </a:cubicBezTo>
                  <a:cubicBezTo>
                    <a:pt x="106" y="273"/>
                    <a:pt x="106" y="273"/>
                    <a:pt x="106" y="273"/>
                  </a:cubicBezTo>
                  <a:cubicBezTo>
                    <a:pt x="117" y="276"/>
                    <a:pt x="128" y="277"/>
                    <a:pt x="140" y="277"/>
                  </a:cubicBezTo>
                  <a:cubicBezTo>
                    <a:pt x="147" y="277"/>
                    <a:pt x="153" y="277"/>
                    <a:pt x="160" y="276"/>
                  </a:cubicBezTo>
                  <a:cubicBezTo>
                    <a:pt x="157" y="254"/>
                    <a:pt x="157" y="254"/>
                    <a:pt x="157" y="254"/>
                  </a:cubicBezTo>
                  <a:cubicBezTo>
                    <a:pt x="170" y="252"/>
                    <a:pt x="182" y="248"/>
                    <a:pt x="193" y="243"/>
                  </a:cubicBezTo>
                  <a:cubicBezTo>
                    <a:pt x="195" y="241"/>
                    <a:pt x="198" y="240"/>
                    <a:pt x="200" y="239"/>
                  </a:cubicBezTo>
                  <a:cubicBezTo>
                    <a:pt x="211" y="258"/>
                    <a:pt x="211" y="258"/>
                    <a:pt x="211" y="258"/>
                  </a:cubicBezTo>
                  <a:cubicBezTo>
                    <a:pt x="227" y="248"/>
                    <a:pt x="240" y="236"/>
                    <a:pt x="251" y="221"/>
                  </a:cubicBezTo>
                  <a:cubicBezTo>
                    <a:pt x="234" y="208"/>
                    <a:pt x="234" y="208"/>
                    <a:pt x="234" y="208"/>
                  </a:cubicBezTo>
                  <a:cubicBezTo>
                    <a:pt x="243" y="196"/>
                    <a:pt x="249" y="182"/>
                    <a:pt x="253" y="167"/>
                  </a:cubicBezTo>
                  <a:cubicBezTo>
                    <a:pt x="274" y="172"/>
                    <a:pt x="274" y="172"/>
                    <a:pt x="274" y="172"/>
                  </a:cubicBezTo>
                  <a:cubicBezTo>
                    <a:pt x="279" y="155"/>
                    <a:pt x="280" y="137"/>
                    <a:pt x="277" y="118"/>
                  </a:cubicBezTo>
                  <a:cubicBezTo>
                    <a:pt x="255" y="122"/>
                    <a:pt x="255" y="122"/>
                    <a:pt x="255" y="122"/>
                  </a:cubicBezTo>
                  <a:cubicBezTo>
                    <a:pt x="253" y="106"/>
                    <a:pt x="247" y="92"/>
                    <a:pt x="240" y="79"/>
                  </a:cubicBezTo>
                  <a:cubicBezTo>
                    <a:pt x="259" y="67"/>
                    <a:pt x="259" y="67"/>
                    <a:pt x="259" y="67"/>
                  </a:cubicBezTo>
                  <a:cubicBezTo>
                    <a:pt x="249" y="52"/>
                    <a:pt x="237" y="38"/>
                    <a:pt x="222" y="27"/>
                  </a:cubicBezTo>
                  <a:cubicBezTo>
                    <a:pt x="209" y="45"/>
                    <a:pt x="209" y="45"/>
                    <a:pt x="209" y="45"/>
                  </a:cubicBezTo>
                  <a:cubicBezTo>
                    <a:pt x="197" y="36"/>
                    <a:pt x="183" y="29"/>
                    <a:pt x="168" y="26"/>
                  </a:cubicBezTo>
                  <a:cubicBezTo>
                    <a:pt x="173" y="4"/>
                    <a:pt x="173" y="4"/>
                    <a:pt x="173" y="4"/>
                  </a:cubicBezTo>
                  <a:cubicBezTo>
                    <a:pt x="163" y="2"/>
                    <a:pt x="151" y="0"/>
                    <a:pt x="140" y="0"/>
                  </a:cubicBezTo>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3" name="Freeform 63"/>
            <p:cNvSpPr>
              <a:spLocks noEditPoints="1"/>
            </p:cNvSpPr>
            <p:nvPr/>
          </p:nvSpPr>
          <p:spPr bwMode="auto">
            <a:xfrm>
              <a:off x="3913191" y="4714878"/>
              <a:ext cx="1084263" cy="1084263"/>
            </a:xfrm>
            <a:custGeom>
              <a:avLst/>
              <a:gdLst>
                <a:gd name="T0" fmla="*/ 145 w 289"/>
                <a:gd name="T1" fmla="*/ 204 h 289"/>
                <a:gd name="T2" fmla="*/ 126 w 289"/>
                <a:gd name="T3" fmla="*/ 201 h 289"/>
                <a:gd name="T4" fmla="*/ 89 w 289"/>
                <a:gd name="T5" fmla="*/ 126 h 289"/>
                <a:gd name="T6" fmla="*/ 145 w 289"/>
                <a:gd name="T7" fmla="*/ 85 h 289"/>
                <a:gd name="T8" fmla="*/ 163 w 289"/>
                <a:gd name="T9" fmla="*/ 89 h 289"/>
                <a:gd name="T10" fmla="*/ 201 w 289"/>
                <a:gd name="T11" fmla="*/ 163 h 289"/>
                <a:gd name="T12" fmla="*/ 145 w 289"/>
                <a:gd name="T13" fmla="*/ 204 h 289"/>
                <a:gd name="T14" fmla="*/ 134 w 289"/>
                <a:gd name="T15" fmla="*/ 0 h 289"/>
                <a:gd name="T16" fmla="*/ 80 w 289"/>
                <a:gd name="T17" fmla="*/ 15 h 289"/>
                <a:gd name="T18" fmla="*/ 90 w 289"/>
                <a:gd name="T19" fmla="*/ 35 h 289"/>
                <a:gd name="T20" fmla="*/ 52 w 289"/>
                <a:gd name="T21" fmla="*/ 65 h 289"/>
                <a:gd name="T22" fmla="*/ 35 w 289"/>
                <a:gd name="T23" fmla="*/ 49 h 289"/>
                <a:gd name="T24" fmla="*/ 7 w 289"/>
                <a:gd name="T25" fmla="*/ 99 h 289"/>
                <a:gd name="T26" fmla="*/ 29 w 289"/>
                <a:gd name="T27" fmla="*/ 106 h 289"/>
                <a:gd name="T28" fmla="*/ 23 w 289"/>
                <a:gd name="T29" fmla="*/ 153 h 289"/>
                <a:gd name="T30" fmla="*/ 0 w 289"/>
                <a:gd name="T31" fmla="*/ 155 h 289"/>
                <a:gd name="T32" fmla="*/ 15 w 289"/>
                <a:gd name="T33" fmla="*/ 209 h 289"/>
                <a:gd name="T34" fmla="*/ 35 w 289"/>
                <a:gd name="T35" fmla="*/ 199 h 289"/>
                <a:gd name="T36" fmla="*/ 65 w 289"/>
                <a:gd name="T37" fmla="*/ 237 h 289"/>
                <a:gd name="T38" fmla="*/ 49 w 289"/>
                <a:gd name="T39" fmla="*/ 254 h 289"/>
                <a:gd name="T40" fmla="*/ 99 w 289"/>
                <a:gd name="T41" fmla="*/ 282 h 289"/>
                <a:gd name="T42" fmla="*/ 106 w 289"/>
                <a:gd name="T43" fmla="*/ 260 h 289"/>
                <a:gd name="T44" fmla="*/ 145 w 289"/>
                <a:gd name="T45" fmla="*/ 267 h 289"/>
                <a:gd name="T46" fmla="*/ 153 w 289"/>
                <a:gd name="T47" fmla="*/ 266 h 289"/>
                <a:gd name="T48" fmla="*/ 155 w 289"/>
                <a:gd name="T49" fmla="*/ 289 h 289"/>
                <a:gd name="T50" fmla="*/ 209 w 289"/>
                <a:gd name="T51" fmla="*/ 274 h 289"/>
                <a:gd name="T52" fmla="*/ 199 w 289"/>
                <a:gd name="T53" fmla="*/ 254 h 289"/>
                <a:gd name="T54" fmla="*/ 237 w 289"/>
                <a:gd name="T55" fmla="*/ 225 h 289"/>
                <a:gd name="T56" fmla="*/ 254 w 289"/>
                <a:gd name="T57" fmla="*/ 240 h 289"/>
                <a:gd name="T58" fmla="*/ 282 w 289"/>
                <a:gd name="T59" fmla="*/ 191 h 289"/>
                <a:gd name="T60" fmla="*/ 260 w 289"/>
                <a:gd name="T61" fmla="*/ 183 h 289"/>
                <a:gd name="T62" fmla="*/ 266 w 289"/>
                <a:gd name="T63" fmla="*/ 136 h 289"/>
                <a:gd name="T64" fmla="*/ 289 w 289"/>
                <a:gd name="T65" fmla="*/ 134 h 289"/>
                <a:gd name="T66" fmla="*/ 274 w 289"/>
                <a:gd name="T67" fmla="*/ 80 h 289"/>
                <a:gd name="T68" fmla="*/ 254 w 289"/>
                <a:gd name="T69" fmla="*/ 90 h 289"/>
                <a:gd name="T70" fmla="*/ 225 w 289"/>
                <a:gd name="T71" fmla="*/ 52 h 289"/>
                <a:gd name="T72" fmla="*/ 240 w 289"/>
                <a:gd name="T73" fmla="*/ 35 h 289"/>
                <a:gd name="T74" fmla="*/ 192 w 289"/>
                <a:gd name="T75" fmla="*/ 7 h 289"/>
                <a:gd name="T76" fmla="*/ 190 w 289"/>
                <a:gd name="T77" fmla="*/ 10 h 289"/>
                <a:gd name="T78" fmla="*/ 183 w 289"/>
                <a:gd name="T79" fmla="*/ 29 h 289"/>
                <a:gd name="T80" fmla="*/ 145 w 289"/>
                <a:gd name="T81" fmla="*/ 22 h 289"/>
                <a:gd name="T82" fmla="*/ 136 w 289"/>
                <a:gd name="T83" fmla="*/ 23 h 289"/>
                <a:gd name="T84" fmla="*/ 134 w 289"/>
                <a:gd name="T85"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289">
                  <a:moveTo>
                    <a:pt x="145" y="204"/>
                  </a:moveTo>
                  <a:cubicBezTo>
                    <a:pt x="138" y="204"/>
                    <a:pt x="132" y="203"/>
                    <a:pt x="126" y="201"/>
                  </a:cubicBezTo>
                  <a:cubicBezTo>
                    <a:pt x="95" y="190"/>
                    <a:pt x="78" y="157"/>
                    <a:pt x="89" y="126"/>
                  </a:cubicBezTo>
                  <a:cubicBezTo>
                    <a:pt x="97" y="101"/>
                    <a:pt x="120" y="85"/>
                    <a:pt x="145" y="85"/>
                  </a:cubicBezTo>
                  <a:cubicBezTo>
                    <a:pt x="151" y="85"/>
                    <a:pt x="157" y="86"/>
                    <a:pt x="163" y="89"/>
                  </a:cubicBezTo>
                  <a:cubicBezTo>
                    <a:pt x="194" y="99"/>
                    <a:pt x="211" y="132"/>
                    <a:pt x="201" y="163"/>
                  </a:cubicBezTo>
                  <a:cubicBezTo>
                    <a:pt x="192" y="188"/>
                    <a:pt x="169" y="204"/>
                    <a:pt x="145" y="204"/>
                  </a:cubicBezTo>
                  <a:moveTo>
                    <a:pt x="134" y="0"/>
                  </a:moveTo>
                  <a:cubicBezTo>
                    <a:pt x="115" y="1"/>
                    <a:pt x="97" y="6"/>
                    <a:pt x="80" y="15"/>
                  </a:cubicBezTo>
                  <a:cubicBezTo>
                    <a:pt x="90" y="35"/>
                    <a:pt x="90" y="35"/>
                    <a:pt x="90" y="35"/>
                  </a:cubicBezTo>
                  <a:cubicBezTo>
                    <a:pt x="76" y="42"/>
                    <a:pt x="63" y="52"/>
                    <a:pt x="52" y="65"/>
                  </a:cubicBezTo>
                  <a:cubicBezTo>
                    <a:pt x="35" y="49"/>
                    <a:pt x="35" y="49"/>
                    <a:pt x="35" y="49"/>
                  </a:cubicBezTo>
                  <a:cubicBezTo>
                    <a:pt x="23" y="63"/>
                    <a:pt x="13" y="80"/>
                    <a:pt x="7" y="99"/>
                  </a:cubicBezTo>
                  <a:cubicBezTo>
                    <a:pt x="29" y="106"/>
                    <a:pt x="29" y="106"/>
                    <a:pt x="29" y="106"/>
                  </a:cubicBezTo>
                  <a:cubicBezTo>
                    <a:pt x="24" y="122"/>
                    <a:pt x="22" y="138"/>
                    <a:pt x="23" y="153"/>
                  </a:cubicBezTo>
                  <a:cubicBezTo>
                    <a:pt x="0" y="155"/>
                    <a:pt x="0" y="155"/>
                    <a:pt x="0" y="155"/>
                  </a:cubicBezTo>
                  <a:cubicBezTo>
                    <a:pt x="1" y="174"/>
                    <a:pt x="6" y="193"/>
                    <a:pt x="15" y="209"/>
                  </a:cubicBezTo>
                  <a:cubicBezTo>
                    <a:pt x="35" y="199"/>
                    <a:pt x="35" y="199"/>
                    <a:pt x="35" y="199"/>
                  </a:cubicBezTo>
                  <a:cubicBezTo>
                    <a:pt x="42" y="213"/>
                    <a:pt x="52" y="226"/>
                    <a:pt x="65" y="237"/>
                  </a:cubicBezTo>
                  <a:cubicBezTo>
                    <a:pt x="49" y="254"/>
                    <a:pt x="49" y="254"/>
                    <a:pt x="49" y="254"/>
                  </a:cubicBezTo>
                  <a:cubicBezTo>
                    <a:pt x="63" y="266"/>
                    <a:pt x="80" y="276"/>
                    <a:pt x="99" y="282"/>
                  </a:cubicBezTo>
                  <a:cubicBezTo>
                    <a:pt x="106" y="260"/>
                    <a:pt x="106" y="260"/>
                    <a:pt x="106" y="260"/>
                  </a:cubicBezTo>
                  <a:cubicBezTo>
                    <a:pt x="119" y="265"/>
                    <a:pt x="132" y="267"/>
                    <a:pt x="145" y="267"/>
                  </a:cubicBezTo>
                  <a:cubicBezTo>
                    <a:pt x="147" y="267"/>
                    <a:pt x="150" y="267"/>
                    <a:pt x="153" y="266"/>
                  </a:cubicBezTo>
                  <a:cubicBezTo>
                    <a:pt x="155" y="289"/>
                    <a:pt x="155" y="289"/>
                    <a:pt x="155" y="289"/>
                  </a:cubicBezTo>
                  <a:cubicBezTo>
                    <a:pt x="174" y="288"/>
                    <a:pt x="193" y="283"/>
                    <a:pt x="209" y="274"/>
                  </a:cubicBezTo>
                  <a:cubicBezTo>
                    <a:pt x="199" y="254"/>
                    <a:pt x="199" y="254"/>
                    <a:pt x="199" y="254"/>
                  </a:cubicBezTo>
                  <a:cubicBezTo>
                    <a:pt x="213" y="247"/>
                    <a:pt x="226" y="237"/>
                    <a:pt x="237" y="225"/>
                  </a:cubicBezTo>
                  <a:cubicBezTo>
                    <a:pt x="254" y="240"/>
                    <a:pt x="254" y="240"/>
                    <a:pt x="254" y="240"/>
                  </a:cubicBezTo>
                  <a:cubicBezTo>
                    <a:pt x="266" y="226"/>
                    <a:pt x="276" y="209"/>
                    <a:pt x="282" y="191"/>
                  </a:cubicBezTo>
                  <a:cubicBezTo>
                    <a:pt x="260" y="183"/>
                    <a:pt x="260" y="183"/>
                    <a:pt x="260" y="183"/>
                  </a:cubicBezTo>
                  <a:cubicBezTo>
                    <a:pt x="266" y="168"/>
                    <a:pt x="268" y="152"/>
                    <a:pt x="266" y="136"/>
                  </a:cubicBezTo>
                  <a:cubicBezTo>
                    <a:pt x="289" y="134"/>
                    <a:pt x="289" y="134"/>
                    <a:pt x="289" y="134"/>
                  </a:cubicBezTo>
                  <a:cubicBezTo>
                    <a:pt x="288" y="115"/>
                    <a:pt x="283" y="97"/>
                    <a:pt x="274" y="80"/>
                  </a:cubicBezTo>
                  <a:cubicBezTo>
                    <a:pt x="254" y="90"/>
                    <a:pt x="254" y="90"/>
                    <a:pt x="254" y="90"/>
                  </a:cubicBezTo>
                  <a:cubicBezTo>
                    <a:pt x="247" y="76"/>
                    <a:pt x="237" y="63"/>
                    <a:pt x="225" y="52"/>
                  </a:cubicBezTo>
                  <a:cubicBezTo>
                    <a:pt x="240" y="35"/>
                    <a:pt x="240" y="35"/>
                    <a:pt x="240" y="35"/>
                  </a:cubicBezTo>
                  <a:cubicBezTo>
                    <a:pt x="226" y="23"/>
                    <a:pt x="210" y="14"/>
                    <a:pt x="192" y="7"/>
                  </a:cubicBezTo>
                  <a:cubicBezTo>
                    <a:pt x="190" y="10"/>
                    <a:pt x="190" y="10"/>
                    <a:pt x="190" y="10"/>
                  </a:cubicBezTo>
                  <a:cubicBezTo>
                    <a:pt x="183" y="29"/>
                    <a:pt x="183" y="29"/>
                    <a:pt x="183" y="29"/>
                  </a:cubicBezTo>
                  <a:cubicBezTo>
                    <a:pt x="170" y="24"/>
                    <a:pt x="157" y="22"/>
                    <a:pt x="145" y="22"/>
                  </a:cubicBezTo>
                  <a:cubicBezTo>
                    <a:pt x="142" y="22"/>
                    <a:pt x="139" y="23"/>
                    <a:pt x="136" y="23"/>
                  </a:cubicBezTo>
                  <a:cubicBezTo>
                    <a:pt x="134" y="0"/>
                    <a:pt x="134" y="0"/>
                    <a:pt x="134"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4" name="Freeform 64"/>
            <p:cNvSpPr/>
            <p:nvPr/>
          </p:nvSpPr>
          <p:spPr bwMode="auto">
            <a:xfrm>
              <a:off x="4625979" y="4740278"/>
              <a:ext cx="7938" cy="11113"/>
            </a:xfrm>
            <a:custGeom>
              <a:avLst/>
              <a:gdLst>
                <a:gd name="T0" fmla="*/ 1 w 2"/>
                <a:gd name="T1" fmla="*/ 0 h 3"/>
                <a:gd name="T2" fmla="*/ 0 w 2"/>
                <a:gd name="T3" fmla="*/ 3 h 3"/>
                <a:gd name="T4" fmla="*/ 2 w 2"/>
                <a:gd name="T5" fmla="*/ 0 h 3"/>
                <a:gd name="T6" fmla="*/ 1 w 2"/>
                <a:gd name="T7" fmla="*/ 0 h 3"/>
              </a:gdLst>
              <a:ahLst/>
              <a:cxnLst>
                <a:cxn ang="0">
                  <a:pos x="T0" y="T1"/>
                </a:cxn>
                <a:cxn ang="0">
                  <a:pos x="T2" y="T3"/>
                </a:cxn>
                <a:cxn ang="0">
                  <a:pos x="T4" y="T5"/>
                </a:cxn>
                <a:cxn ang="0">
                  <a:pos x="T6" y="T7"/>
                </a:cxn>
              </a:cxnLst>
              <a:rect l="0" t="0" r="r" b="b"/>
              <a:pathLst>
                <a:path w="2" h="3">
                  <a:moveTo>
                    <a:pt x="1" y="0"/>
                  </a:moveTo>
                  <a:cubicBezTo>
                    <a:pt x="0" y="3"/>
                    <a:pt x="0" y="3"/>
                    <a:pt x="0" y="3"/>
                  </a:cubicBezTo>
                  <a:cubicBezTo>
                    <a:pt x="2" y="0"/>
                    <a:pt x="2" y="0"/>
                    <a:pt x="2" y="0"/>
                  </a:cubicBezTo>
                  <a:cubicBezTo>
                    <a:pt x="1" y="0"/>
                    <a:pt x="1" y="0"/>
                    <a:pt x="1" y="0"/>
                  </a:cubicBezTo>
                </a:path>
              </a:pathLst>
            </a:custGeom>
            <a:solidFill>
              <a:srgbClr val="66330D"/>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5" name="Freeform 65"/>
            <p:cNvSpPr>
              <a:spLocks noEditPoints="1"/>
            </p:cNvSpPr>
            <p:nvPr/>
          </p:nvSpPr>
          <p:spPr bwMode="auto">
            <a:xfrm>
              <a:off x="5038729" y="4811715"/>
              <a:ext cx="762001" cy="758825"/>
            </a:xfrm>
            <a:custGeom>
              <a:avLst/>
              <a:gdLst>
                <a:gd name="T0" fmla="*/ 102 w 203"/>
                <a:gd name="T1" fmla="*/ 143 h 202"/>
                <a:gd name="T2" fmla="*/ 94 w 203"/>
                <a:gd name="T3" fmla="*/ 142 h 202"/>
                <a:gd name="T4" fmla="*/ 60 w 203"/>
                <a:gd name="T5" fmla="*/ 93 h 202"/>
                <a:gd name="T6" fmla="*/ 96 w 203"/>
                <a:gd name="T7" fmla="*/ 59 h 202"/>
                <a:gd name="T8" fmla="*/ 102 w 203"/>
                <a:gd name="T9" fmla="*/ 59 h 202"/>
                <a:gd name="T10" fmla="*/ 110 w 203"/>
                <a:gd name="T11" fmla="*/ 60 h 202"/>
                <a:gd name="T12" fmla="*/ 143 w 203"/>
                <a:gd name="T13" fmla="*/ 109 h 202"/>
                <a:gd name="T14" fmla="*/ 107 w 203"/>
                <a:gd name="T15" fmla="*/ 143 h 202"/>
                <a:gd name="T16" fmla="*/ 102 w 203"/>
                <a:gd name="T17" fmla="*/ 143 h 202"/>
                <a:gd name="T18" fmla="*/ 121 w 203"/>
                <a:gd name="T19" fmla="*/ 0 h 202"/>
                <a:gd name="T20" fmla="*/ 118 w 203"/>
                <a:gd name="T21" fmla="*/ 16 h 202"/>
                <a:gd name="T22" fmla="*/ 102 w 203"/>
                <a:gd name="T23" fmla="*/ 14 h 202"/>
                <a:gd name="T24" fmla="*/ 90 w 203"/>
                <a:gd name="T25" fmla="*/ 15 h 202"/>
                <a:gd name="T26" fmla="*/ 84 w 203"/>
                <a:gd name="T27" fmla="*/ 16 h 202"/>
                <a:gd name="T28" fmla="*/ 81 w 203"/>
                <a:gd name="T29" fmla="*/ 0 h 202"/>
                <a:gd name="T30" fmla="*/ 44 w 203"/>
                <a:gd name="T31" fmla="*/ 15 h 202"/>
                <a:gd name="T32" fmla="*/ 53 w 203"/>
                <a:gd name="T33" fmla="*/ 29 h 202"/>
                <a:gd name="T34" fmla="*/ 29 w 203"/>
                <a:gd name="T35" fmla="*/ 53 h 202"/>
                <a:gd name="T36" fmla="*/ 15 w 203"/>
                <a:gd name="T37" fmla="*/ 44 h 202"/>
                <a:gd name="T38" fmla="*/ 0 w 203"/>
                <a:gd name="T39" fmla="*/ 81 h 202"/>
                <a:gd name="T40" fmla="*/ 16 w 203"/>
                <a:gd name="T41" fmla="*/ 85 h 202"/>
                <a:gd name="T42" fmla="*/ 16 w 203"/>
                <a:gd name="T43" fmla="*/ 118 h 202"/>
                <a:gd name="T44" fmla="*/ 0 w 203"/>
                <a:gd name="T45" fmla="*/ 122 h 202"/>
                <a:gd name="T46" fmla="*/ 16 w 203"/>
                <a:gd name="T47" fmla="*/ 159 h 202"/>
                <a:gd name="T48" fmla="*/ 30 w 203"/>
                <a:gd name="T49" fmla="*/ 150 h 202"/>
                <a:gd name="T50" fmla="*/ 54 w 203"/>
                <a:gd name="T51" fmla="*/ 174 h 202"/>
                <a:gd name="T52" fmla="*/ 45 w 203"/>
                <a:gd name="T53" fmla="*/ 187 h 202"/>
                <a:gd name="T54" fmla="*/ 82 w 203"/>
                <a:gd name="T55" fmla="*/ 202 h 202"/>
                <a:gd name="T56" fmla="*/ 85 w 203"/>
                <a:gd name="T57" fmla="*/ 186 h 202"/>
                <a:gd name="T58" fmla="*/ 102 w 203"/>
                <a:gd name="T59" fmla="*/ 188 h 202"/>
                <a:gd name="T60" fmla="*/ 113 w 203"/>
                <a:gd name="T61" fmla="*/ 187 h 202"/>
                <a:gd name="T62" fmla="*/ 119 w 203"/>
                <a:gd name="T63" fmla="*/ 186 h 202"/>
                <a:gd name="T64" fmla="*/ 122 w 203"/>
                <a:gd name="T65" fmla="*/ 202 h 202"/>
                <a:gd name="T66" fmla="*/ 159 w 203"/>
                <a:gd name="T67" fmla="*/ 187 h 202"/>
                <a:gd name="T68" fmla="*/ 150 w 203"/>
                <a:gd name="T69" fmla="*/ 173 h 202"/>
                <a:gd name="T70" fmla="*/ 174 w 203"/>
                <a:gd name="T71" fmla="*/ 149 h 202"/>
                <a:gd name="T72" fmla="*/ 188 w 203"/>
                <a:gd name="T73" fmla="*/ 158 h 202"/>
                <a:gd name="T74" fmla="*/ 203 w 203"/>
                <a:gd name="T75" fmla="*/ 121 h 202"/>
                <a:gd name="T76" fmla="*/ 187 w 203"/>
                <a:gd name="T77" fmla="*/ 117 h 202"/>
                <a:gd name="T78" fmla="*/ 187 w 203"/>
                <a:gd name="T79" fmla="*/ 84 h 202"/>
                <a:gd name="T80" fmla="*/ 203 w 203"/>
                <a:gd name="T81" fmla="*/ 80 h 202"/>
                <a:gd name="T82" fmla="*/ 187 w 203"/>
                <a:gd name="T83" fmla="*/ 43 h 202"/>
                <a:gd name="T84" fmla="*/ 174 w 203"/>
                <a:gd name="T85" fmla="*/ 52 h 202"/>
                <a:gd name="T86" fmla="*/ 149 w 203"/>
                <a:gd name="T87" fmla="*/ 28 h 202"/>
                <a:gd name="T88" fmla="*/ 159 w 203"/>
                <a:gd name="T89" fmla="*/ 15 h 202"/>
                <a:gd name="T90" fmla="*/ 121 w 203"/>
                <a:gd name="T9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202">
                  <a:moveTo>
                    <a:pt x="102" y="143"/>
                  </a:moveTo>
                  <a:cubicBezTo>
                    <a:pt x="99" y="143"/>
                    <a:pt x="96" y="143"/>
                    <a:pt x="94" y="142"/>
                  </a:cubicBezTo>
                  <a:cubicBezTo>
                    <a:pt x="71" y="138"/>
                    <a:pt x="56" y="116"/>
                    <a:pt x="60" y="93"/>
                  </a:cubicBezTo>
                  <a:cubicBezTo>
                    <a:pt x="64" y="75"/>
                    <a:pt x="79" y="62"/>
                    <a:pt x="96" y="59"/>
                  </a:cubicBezTo>
                  <a:cubicBezTo>
                    <a:pt x="98" y="59"/>
                    <a:pt x="100" y="59"/>
                    <a:pt x="102" y="59"/>
                  </a:cubicBezTo>
                  <a:cubicBezTo>
                    <a:pt x="104" y="59"/>
                    <a:pt x="107" y="59"/>
                    <a:pt x="110" y="60"/>
                  </a:cubicBezTo>
                  <a:cubicBezTo>
                    <a:pt x="132" y="64"/>
                    <a:pt x="147" y="86"/>
                    <a:pt x="143" y="109"/>
                  </a:cubicBezTo>
                  <a:cubicBezTo>
                    <a:pt x="139" y="127"/>
                    <a:pt x="125" y="140"/>
                    <a:pt x="107" y="143"/>
                  </a:cubicBezTo>
                  <a:cubicBezTo>
                    <a:pt x="105" y="143"/>
                    <a:pt x="103" y="143"/>
                    <a:pt x="102" y="143"/>
                  </a:cubicBezTo>
                  <a:moveTo>
                    <a:pt x="121" y="0"/>
                  </a:moveTo>
                  <a:cubicBezTo>
                    <a:pt x="118" y="16"/>
                    <a:pt x="118" y="16"/>
                    <a:pt x="118" y="16"/>
                  </a:cubicBezTo>
                  <a:cubicBezTo>
                    <a:pt x="113" y="15"/>
                    <a:pt x="107" y="14"/>
                    <a:pt x="102" y="14"/>
                  </a:cubicBezTo>
                  <a:cubicBezTo>
                    <a:pt x="98" y="14"/>
                    <a:pt x="94" y="14"/>
                    <a:pt x="90" y="15"/>
                  </a:cubicBezTo>
                  <a:cubicBezTo>
                    <a:pt x="88" y="15"/>
                    <a:pt x="86" y="15"/>
                    <a:pt x="84" y="16"/>
                  </a:cubicBezTo>
                  <a:cubicBezTo>
                    <a:pt x="81" y="0"/>
                    <a:pt x="81" y="0"/>
                    <a:pt x="81" y="0"/>
                  </a:cubicBezTo>
                  <a:cubicBezTo>
                    <a:pt x="67" y="3"/>
                    <a:pt x="55" y="8"/>
                    <a:pt x="44" y="15"/>
                  </a:cubicBezTo>
                  <a:cubicBezTo>
                    <a:pt x="53" y="29"/>
                    <a:pt x="53" y="29"/>
                    <a:pt x="53" y="29"/>
                  </a:cubicBezTo>
                  <a:cubicBezTo>
                    <a:pt x="44" y="35"/>
                    <a:pt x="35" y="44"/>
                    <a:pt x="29" y="53"/>
                  </a:cubicBezTo>
                  <a:cubicBezTo>
                    <a:pt x="15" y="44"/>
                    <a:pt x="15" y="44"/>
                    <a:pt x="15" y="44"/>
                  </a:cubicBezTo>
                  <a:cubicBezTo>
                    <a:pt x="8" y="55"/>
                    <a:pt x="3" y="68"/>
                    <a:pt x="0" y="81"/>
                  </a:cubicBezTo>
                  <a:cubicBezTo>
                    <a:pt x="16" y="85"/>
                    <a:pt x="16" y="85"/>
                    <a:pt x="16" y="85"/>
                  </a:cubicBezTo>
                  <a:cubicBezTo>
                    <a:pt x="14" y="96"/>
                    <a:pt x="14" y="108"/>
                    <a:pt x="16" y="118"/>
                  </a:cubicBezTo>
                  <a:cubicBezTo>
                    <a:pt x="0" y="122"/>
                    <a:pt x="0" y="122"/>
                    <a:pt x="0" y="122"/>
                  </a:cubicBezTo>
                  <a:cubicBezTo>
                    <a:pt x="3" y="135"/>
                    <a:pt x="8" y="148"/>
                    <a:pt x="16" y="159"/>
                  </a:cubicBezTo>
                  <a:cubicBezTo>
                    <a:pt x="30" y="150"/>
                    <a:pt x="30" y="150"/>
                    <a:pt x="30" y="150"/>
                  </a:cubicBezTo>
                  <a:cubicBezTo>
                    <a:pt x="36" y="159"/>
                    <a:pt x="44" y="167"/>
                    <a:pt x="54" y="174"/>
                  </a:cubicBezTo>
                  <a:cubicBezTo>
                    <a:pt x="45" y="187"/>
                    <a:pt x="45" y="187"/>
                    <a:pt x="45" y="187"/>
                  </a:cubicBezTo>
                  <a:cubicBezTo>
                    <a:pt x="56" y="194"/>
                    <a:pt x="68" y="200"/>
                    <a:pt x="82" y="202"/>
                  </a:cubicBezTo>
                  <a:cubicBezTo>
                    <a:pt x="85" y="186"/>
                    <a:pt x="85" y="186"/>
                    <a:pt x="85" y="186"/>
                  </a:cubicBezTo>
                  <a:cubicBezTo>
                    <a:pt x="91" y="187"/>
                    <a:pt x="96" y="188"/>
                    <a:pt x="102" y="188"/>
                  </a:cubicBezTo>
                  <a:cubicBezTo>
                    <a:pt x="105" y="188"/>
                    <a:pt x="109" y="188"/>
                    <a:pt x="113" y="187"/>
                  </a:cubicBezTo>
                  <a:cubicBezTo>
                    <a:pt x="115" y="187"/>
                    <a:pt x="117" y="187"/>
                    <a:pt x="119" y="186"/>
                  </a:cubicBezTo>
                  <a:cubicBezTo>
                    <a:pt x="122" y="202"/>
                    <a:pt x="122" y="202"/>
                    <a:pt x="122" y="202"/>
                  </a:cubicBezTo>
                  <a:cubicBezTo>
                    <a:pt x="136" y="199"/>
                    <a:pt x="148" y="194"/>
                    <a:pt x="159" y="187"/>
                  </a:cubicBezTo>
                  <a:cubicBezTo>
                    <a:pt x="150" y="173"/>
                    <a:pt x="150" y="173"/>
                    <a:pt x="150" y="173"/>
                  </a:cubicBezTo>
                  <a:cubicBezTo>
                    <a:pt x="160" y="167"/>
                    <a:pt x="168" y="158"/>
                    <a:pt x="174" y="149"/>
                  </a:cubicBezTo>
                  <a:cubicBezTo>
                    <a:pt x="188" y="158"/>
                    <a:pt x="188" y="158"/>
                    <a:pt x="188" y="158"/>
                  </a:cubicBezTo>
                  <a:cubicBezTo>
                    <a:pt x="195" y="147"/>
                    <a:pt x="200" y="134"/>
                    <a:pt x="203" y="121"/>
                  </a:cubicBezTo>
                  <a:cubicBezTo>
                    <a:pt x="187" y="117"/>
                    <a:pt x="187" y="117"/>
                    <a:pt x="187" y="117"/>
                  </a:cubicBezTo>
                  <a:cubicBezTo>
                    <a:pt x="189" y="106"/>
                    <a:pt x="189" y="94"/>
                    <a:pt x="187" y="84"/>
                  </a:cubicBezTo>
                  <a:cubicBezTo>
                    <a:pt x="203" y="80"/>
                    <a:pt x="203" y="80"/>
                    <a:pt x="203" y="80"/>
                  </a:cubicBezTo>
                  <a:cubicBezTo>
                    <a:pt x="200" y="67"/>
                    <a:pt x="195" y="54"/>
                    <a:pt x="187" y="43"/>
                  </a:cubicBezTo>
                  <a:cubicBezTo>
                    <a:pt x="174" y="52"/>
                    <a:pt x="174" y="52"/>
                    <a:pt x="174" y="52"/>
                  </a:cubicBezTo>
                  <a:cubicBezTo>
                    <a:pt x="167" y="43"/>
                    <a:pt x="159" y="35"/>
                    <a:pt x="149" y="28"/>
                  </a:cubicBezTo>
                  <a:cubicBezTo>
                    <a:pt x="159" y="15"/>
                    <a:pt x="159" y="15"/>
                    <a:pt x="159" y="15"/>
                  </a:cubicBezTo>
                  <a:cubicBezTo>
                    <a:pt x="148" y="7"/>
                    <a:pt x="135" y="2"/>
                    <a:pt x="121" y="0"/>
                  </a:cubicBez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6" name="Freeform 66"/>
            <p:cNvSpPr>
              <a:spLocks noEditPoints="1"/>
            </p:cNvSpPr>
            <p:nvPr/>
          </p:nvSpPr>
          <p:spPr bwMode="auto">
            <a:xfrm>
              <a:off x="1900240" y="3576640"/>
              <a:ext cx="788988" cy="788988"/>
            </a:xfrm>
            <a:custGeom>
              <a:avLst/>
              <a:gdLst>
                <a:gd name="T0" fmla="*/ 105 w 210"/>
                <a:gd name="T1" fmla="*/ 143 h 210"/>
                <a:gd name="T2" fmla="*/ 93 w 210"/>
                <a:gd name="T3" fmla="*/ 141 h 210"/>
                <a:gd name="T4" fmla="*/ 68 w 210"/>
                <a:gd name="T5" fmla="*/ 93 h 210"/>
                <a:gd name="T6" fmla="*/ 105 w 210"/>
                <a:gd name="T7" fmla="*/ 67 h 210"/>
                <a:gd name="T8" fmla="*/ 117 w 210"/>
                <a:gd name="T9" fmla="*/ 68 h 210"/>
                <a:gd name="T10" fmla="*/ 141 w 210"/>
                <a:gd name="T11" fmla="*/ 117 h 210"/>
                <a:gd name="T12" fmla="*/ 105 w 210"/>
                <a:gd name="T13" fmla="*/ 143 h 210"/>
                <a:gd name="T14" fmla="*/ 97 w 210"/>
                <a:gd name="T15" fmla="*/ 0 h 210"/>
                <a:gd name="T16" fmla="*/ 58 w 210"/>
                <a:gd name="T17" fmla="*/ 11 h 210"/>
                <a:gd name="T18" fmla="*/ 65 w 210"/>
                <a:gd name="T19" fmla="*/ 26 h 210"/>
                <a:gd name="T20" fmla="*/ 38 w 210"/>
                <a:gd name="T21" fmla="*/ 47 h 210"/>
                <a:gd name="T22" fmla="*/ 25 w 210"/>
                <a:gd name="T23" fmla="*/ 36 h 210"/>
                <a:gd name="T24" fmla="*/ 5 w 210"/>
                <a:gd name="T25" fmla="*/ 72 h 210"/>
                <a:gd name="T26" fmla="*/ 21 w 210"/>
                <a:gd name="T27" fmla="*/ 77 h 210"/>
                <a:gd name="T28" fmla="*/ 17 w 210"/>
                <a:gd name="T29" fmla="*/ 111 h 210"/>
                <a:gd name="T30" fmla="*/ 0 w 210"/>
                <a:gd name="T31" fmla="*/ 112 h 210"/>
                <a:gd name="T32" fmla="*/ 11 w 210"/>
                <a:gd name="T33" fmla="*/ 152 h 210"/>
                <a:gd name="T34" fmla="*/ 26 w 210"/>
                <a:gd name="T35" fmla="*/ 144 h 210"/>
                <a:gd name="T36" fmla="*/ 47 w 210"/>
                <a:gd name="T37" fmla="*/ 172 h 210"/>
                <a:gd name="T38" fmla="*/ 36 w 210"/>
                <a:gd name="T39" fmla="*/ 184 h 210"/>
                <a:gd name="T40" fmla="*/ 71 w 210"/>
                <a:gd name="T41" fmla="*/ 205 h 210"/>
                <a:gd name="T42" fmla="*/ 77 w 210"/>
                <a:gd name="T43" fmla="*/ 189 h 210"/>
                <a:gd name="T44" fmla="*/ 105 w 210"/>
                <a:gd name="T45" fmla="*/ 193 h 210"/>
                <a:gd name="T46" fmla="*/ 111 w 210"/>
                <a:gd name="T47" fmla="*/ 193 h 210"/>
                <a:gd name="T48" fmla="*/ 112 w 210"/>
                <a:gd name="T49" fmla="*/ 210 h 210"/>
                <a:gd name="T50" fmla="*/ 152 w 210"/>
                <a:gd name="T51" fmla="*/ 199 h 210"/>
                <a:gd name="T52" fmla="*/ 144 w 210"/>
                <a:gd name="T53" fmla="*/ 184 h 210"/>
                <a:gd name="T54" fmla="*/ 171 w 210"/>
                <a:gd name="T55" fmla="*/ 163 h 210"/>
                <a:gd name="T56" fmla="*/ 184 w 210"/>
                <a:gd name="T57" fmla="*/ 174 h 210"/>
                <a:gd name="T58" fmla="*/ 204 w 210"/>
                <a:gd name="T59" fmla="*/ 138 h 210"/>
                <a:gd name="T60" fmla="*/ 189 w 210"/>
                <a:gd name="T61" fmla="*/ 133 h 210"/>
                <a:gd name="T62" fmla="*/ 193 w 210"/>
                <a:gd name="T63" fmla="*/ 99 h 210"/>
                <a:gd name="T64" fmla="*/ 210 w 210"/>
                <a:gd name="T65" fmla="*/ 98 h 210"/>
                <a:gd name="T66" fmla="*/ 199 w 210"/>
                <a:gd name="T67" fmla="*/ 58 h 210"/>
                <a:gd name="T68" fmla="*/ 184 w 210"/>
                <a:gd name="T69" fmla="*/ 65 h 210"/>
                <a:gd name="T70" fmla="*/ 163 w 210"/>
                <a:gd name="T71" fmla="*/ 38 h 210"/>
                <a:gd name="T72" fmla="*/ 174 w 210"/>
                <a:gd name="T73" fmla="*/ 26 h 210"/>
                <a:gd name="T74" fmla="*/ 138 w 210"/>
                <a:gd name="T75" fmla="*/ 5 h 210"/>
                <a:gd name="T76" fmla="*/ 133 w 210"/>
                <a:gd name="T77" fmla="*/ 21 h 210"/>
                <a:gd name="T78" fmla="*/ 105 w 210"/>
                <a:gd name="T79" fmla="*/ 17 h 210"/>
                <a:gd name="T80" fmla="*/ 98 w 210"/>
                <a:gd name="T81" fmla="*/ 17 h 210"/>
                <a:gd name="T82" fmla="*/ 97 w 210"/>
                <a:gd name="T8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0" h="210">
                  <a:moveTo>
                    <a:pt x="105" y="143"/>
                  </a:moveTo>
                  <a:cubicBezTo>
                    <a:pt x="101" y="143"/>
                    <a:pt x="97" y="143"/>
                    <a:pt x="93" y="141"/>
                  </a:cubicBezTo>
                  <a:cubicBezTo>
                    <a:pt x="72" y="135"/>
                    <a:pt x="62" y="113"/>
                    <a:pt x="68" y="93"/>
                  </a:cubicBezTo>
                  <a:cubicBezTo>
                    <a:pt x="74" y="77"/>
                    <a:pt x="89" y="67"/>
                    <a:pt x="105" y="67"/>
                  </a:cubicBezTo>
                  <a:cubicBezTo>
                    <a:pt x="109" y="67"/>
                    <a:pt x="113" y="67"/>
                    <a:pt x="117" y="68"/>
                  </a:cubicBezTo>
                  <a:cubicBezTo>
                    <a:pt x="137" y="75"/>
                    <a:pt x="148" y="97"/>
                    <a:pt x="141" y="117"/>
                  </a:cubicBezTo>
                  <a:cubicBezTo>
                    <a:pt x="136" y="133"/>
                    <a:pt x="121" y="143"/>
                    <a:pt x="105" y="143"/>
                  </a:cubicBezTo>
                  <a:moveTo>
                    <a:pt x="97" y="0"/>
                  </a:moveTo>
                  <a:cubicBezTo>
                    <a:pt x="83" y="1"/>
                    <a:pt x="70" y="5"/>
                    <a:pt x="58" y="11"/>
                  </a:cubicBezTo>
                  <a:cubicBezTo>
                    <a:pt x="65" y="26"/>
                    <a:pt x="65" y="26"/>
                    <a:pt x="65" y="26"/>
                  </a:cubicBezTo>
                  <a:cubicBezTo>
                    <a:pt x="55" y="31"/>
                    <a:pt x="46" y="38"/>
                    <a:pt x="38" y="47"/>
                  </a:cubicBezTo>
                  <a:cubicBezTo>
                    <a:pt x="25" y="36"/>
                    <a:pt x="25" y="36"/>
                    <a:pt x="25" y="36"/>
                  </a:cubicBezTo>
                  <a:cubicBezTo>
                    <a:pt x="17" y="46"/>
                    <a:pt x="10" y="58"/>
                    <a:pt x="5" y="72"/>
                  </a:cubicBezTo>
                  <a:cubicBezTo>
                    <a:pt x="21" y="77"/>
                    <a:pt x="21" y="77"/>
                    <a:pt x="21" y="77"/>
                  </a:cubicBezTo>
                  <a:cubicBezTo>
                    <a:pt x="17" y="88"/>
                    <a:pt x="16" y="100"/>
                    <a:pt x="17" y="111"/>
                  </a:cubicBezTo>
                  <a:cubicBezTo>
                    <a:pt x="0" y="112"/>
                    <a:pt x="0" y="112"/>
                    <a:pt x="0" y="112"/>
                  </a:cubicBezTo>
                  <a:cubicBezTo>
                    <a:pt x="1" y="126"/>
                    <a:pt x="5" y="140"/>
                    <a:pt x="11" y="152"/>
                  </a:cubicBezTo>
                  <a:cubicBezTo>
                    <a:pt x="26" y="144"/>
                    <a:pt x="26" y="144"/>
                    <a:pt x="26" y="144"/>
                  </a:cubicBezTo>
                  <a:cubicBezTo>
                    <a:pt x="31" y="155"/>
                    <a:pt x="38" y="164"/>
                    <a:pt x="47" y="172"/>
                  </a:cubicBezTo>
                  <a:cubicBezTo>
                    <a:pt x="36" y="184"/>
                    <a:pt x="36" y="184"/>
                    <a:pt x="36" y="184"/>
                  </a:cubicBezTo>
                  <a:cubicBezTo>
                    <a:pt x="46" y="193"/>
                    <a:pt x="58" y="200"/>
                    <a:pt x="71" y="205"/>
                  </a:cubicBezTo>
                  <a:cubicBezTo>
                    <a:pt x="77" y="189"/>
                    <a:pt x="77" y="189"/>
                    <a:pt x="77" y="189"/>
                  </a:cubicBezTo>
                  <a:cubicBezTo>
                    <a:pt x="86" y="192"/>
                    <a:pt x="95" y="193"/>
                    <a:pt x="105" y="193"/>
                  </a:cubicBezTo>
                  <a:cubicBezTo>
                    <a:pt x="107" y="193"/>
                    <a:pt x="109" y="193"/>
                    <a:pt x="111" y="193"/>
                  </a:cubicBezTo>
                  <a:cubicBezTo>
                    <a:pt x="112" y="210"/>
                    <a:pt x="112" y="210"/>
                    <a:pt x="112" y="210"/>
                  </a:cubicBezTo>
                  <a:cubicBezTo>
                    <a:pt x="126" y="209"/>
                    <a:pt x="139" y="205"/>
                    <a:pt x="152" y="199"/>
                  </a:cubicBezTo>
                  <a:cubicBezTo>
                    <a:pt x="144" y="184"/>
                    <a:pt x="144" y="184"/>
                    <a:pt x="144" y="184"/>
                  </a:cubicBezTo>
                  <a:cubicBezTo>
                    <a:pt x="154" y="179"/>
                    <a:pt x="164" y="172"/>
                    <a:pt x="171" y="163"/>
                  </a:cubicBezTo>
                  <a:cubicBezTo>
                    <a:pt x="184" y="174"/>
                    <a:pt x="184" y="174"/>
                    <a:pt x="184" y="174"/>
                  </a:cubicBezTo>
                  <a:cubicBezTo>
                    <a:pt x="193" y="164"/>
                    <a:pt x="200" y="152"/>
                    <a:pt x="204" y="138"/>
                  </a:cubicBezTo>
                  <a:cubicBezTo>
                    <a:pt x="189" y="133"/>
                    <a:pt x="189" y="133"/>
                    <a:pt x="189" y="133"/>
                  </a:cubicBezTo>
                  <a:cubicBezTo>
                    <a:pt x="192" y="122"/>
                    <a:pt x="194" y="110"/>
                    <a:pt x="193" y="99"/>
                  </a:cubicBezTo>
                  <a:cubicBezTo>
                    <a:pt x="210" y="98"/>
                    <a:pt x="210" y="98"/>
                    <a:pt x="210" y="98"/>
                  </a:cubicBezTo>
                  <a:cubicBezTo>
                    <a:pt x="209" y="84"/>
                    <a:pt x="205" y="70"/>
                    <a:pt x="199" y="58"/>
                  </a:cubicBezTo>
                  <a:cubicBezTo>
                    <a:pt x="184" y="65"/>
                    <a:pt x="184" y="65"/>
                    <a:pt x="184" y="65"/>
                  </a:cubicBezTo>
                  <a:cubicBezTo>
                    <a:pt x="179" y="55"/>
                    <a:pt x="171" y="46"/>
                    <a:pt x="163" y="38"/>
                  </a:cubicBezTo>
                  <a:cubicBezTo>
                    <a:pt x="174" y="26"/>
                    <a:pt x="174" y="26"/>
                    <a:pt x="174" y="26"/>
                  </a:cubicBezTo>
                  <a:cubicBezTo>
                    <a:pt x="163" y="17"/>
                    <a:pt x="152" y="10"/>
                    <a:pt x="138" y="5"/>
                  </a:cubicBezTo>
                  <a:cubicBezTo>
                    <a:pt x="133" y="21"/>
                    <a:pt x="133" y="21"/>
                    <a:pt x="133" y="21"/>
                  </a:cubicBezTo>
                  <a:cubicBezTo>
                    <a:pt x="123" y="18"/>
                    <a:pt x="114" y="17"/>
                    <a:pt x="105" y="17"/>
                  </a:cubicBezTo>
                  <a:cubicBezTo>
                    <a:pt x="103" y="17"/>
                    <a:pt x="101" y="17"/>
                    <a:pt x="98" y="17"/>
                  </a:cubicBezTo>
                  <a:cubicBezTo>
                    <a:pt x="97" y="0"/>
                    <a:pt x="97" y="0"/>
                    <a:pt x="97"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8" name="Freeform 67"/>
            <p:cNvSpPr>
              <a:spLocks noEditPoints="1"/>
            </p:cNvSpPr>
            <p:nvPr/>
          </p:nvSpPr>
          <p:spPr bwMode="auto">
            <a:xfrm>
              <a:off x="3740153" y="2795589"/>
              <a:ext cx="904876" cy="904875"/>
            </a:xfrm>
            <a:custGeom>
              <a:avLst/>
              <a:gdLst>
                <a:gd name="T0" fmla="*/ 121 w 241"/>
                <a:gd name="T1" fmla="*/ 170 h 241"/>
                <a:gd name="T2" fmla="*/ 109 w 241"/>
                <a:gd name="T3" fmla="*/ 168 h 241"/>
                <a:gd name="T4" fmla="*/ 73 w 241"/>
                <a:gd name="T5" fmla="*/ 108 h 241"/>
                <a:gd name="T6" fmla="*/ 117 w 241"/>
                <a:gd name="T7" fmla="*/ 71 h 241"/>
                <a:gd name="T8" fmla="*/ 121 w 241"/>
                <a:gd name="T9" fmla="*/ 71 h 241"/>
                <a:gd name="T10" fmla="*/ 132 w 241"/>
                <a:gd name="T11" fmla="*/ 72 h 241"/>
                <a:gd name="T12" fmla="*/ 169 w 241"/>
                <a:gd name="T13" fmla="*/ 132 h 241"/>
                <a:gd name="T14" fmla="*/ 125 w 241"/>
                <a:gd name="T15" fmla="*/ 170 h 241"/>
                <a:gd name="T16" fmla="*/ 121 w 241"/>
                <a:gd name="T17" fmla="*/ 170 h 241"/>
                <a:gd name="T18" fmla="*/ 102 w 241"/>
                <a:gd name="T19" fmla="*/ 0 h 241"/>
                <a:gd name="T20" fmla="*/ 57 w 241"/>
                <a:gd name="T21" fmla="*/ 16 h 241"/>
                <a:gd name="T22" fmla="*/ 67 w 241"/>
                <a:gd name="T23" fmla="*/ 33 h 241"/>
                <a:gd name="T24" fmla="*/ 38 w 241"/>
                <a:gd name="T25" fmla="*/ 60 h 241"/>
                <a:gd name="T26" fmla="*/ 22 w 241"/>
                <a:gd name="T27" fmla="*/ 48 h 241"/>
                <a:gd name="T28" fmla="*/ 2 w 241"/>
                <a:gd name="T29" fmla="*/ 91 h 241"/>
                <a:gd name="T30" fmla="*/ 21 w 241"/>
                <a:gd name="T31" fmla="*/ 96 h 241"/>
                <a:gd name="T32" fmla="*/ 19 w 241"/>
                <a:gd name="T33" fmla="*/ 136 h 241"/>
                <a:gd name="T34" fmla="*/ 0 w 241"/>
                <a:gd name="T35" fmla="*/ 139 h 241"/>
                <a:gd name="T36" fmla="*/ 17 w 241"/>
                <a:gd name="T37" fmla="*/ 184 h 241"/>
                <a:gd name="T38" fmla="*/ 33 w 241"/>
                <a:gd name="T39" fmla="*/ 173 h 241"/>
                <a:gd name="T40" fmla="*/ 60 w 241"/>
                <a:gd name="T41" fmla="*/ 203 h 241"/>
                <a:gd name="T42" fmla="*/ 49 w 241"/>
                <a:gd name="T43" fmla="*/ 219 h 241"/>
                <a:gd name="T44" fmla="*/ 92 w 241"/>
                <a:gd name="T45" fmla="*/ 239 h 241"/>
                <a:gd name="T46" fmla="*/ 96 w 241"/>
                <a:gd name="T47" fmla="*/ 220 h 241"/>
                <a:gd name="T48" fmla="*/ 121 w 241"/>
                <a:gd name="T49" fmla="*/ 223 h 241"/>
                <a:gd name="T50" fmla="*/ 129 w 241"/>
                <a:gd name="T51" fmla="*/ 222 h 241"/>
                <a:gd name="T52" fmla="*/ 136 w 241"/>
                <a:gd name="T53" fmla="*/ 222 h 241"/>
                <a:gd name="T54" fmla="*/ 139 w 241"/>
                <a:gd name="T55" fmla="*/ 241 h 241"/>
                <a:gd name="T56" fmla="*/ 184 w 241"/>
                <a:gd name="T57" fmla="*/ 224 h 241"/>
                <a:gd name="T58" fmla="*/ 174 w 241"/>
                <a:gd name="T59" fmla="*/ 208 h 241"/>
                <a:gd name="T60" fmla="*/ 203 w 241"/>
                <a:gd name="T61" fmla="*/ 181 h 241"/>
                <a:gd name="T62" fmla="*/ 219 w 241"/>
                <a:gd name="T63" fmla="*/ 192 h 241"/>
                <a:gd name="T64" fmla="*/ 239 w 241"/>
                <a:gd name="T65" fmla="*/ 149 h 241"/>
                <a:gd name="T66" fmla="*/ 220 w 241"/>
                <a:gd name="T67" fmla="*/ 144 h 241"/>
                <a:gd name="T68" fmla="*/ 222 w 241"/>
                <a:gd name="T69" fmla="*/ 104 h 241"/>
                <a:gd name="T70" fmla="*/ 241 w 241"/>
                <a:gd name="T71" fmla="*/ 102 h 241"/>
                <a:gd name="T72" fmla="*/ 225 w 241"/>
                <a:gd name="T73" fmla="*/ 57 h 241"/>
                <a:gd name="T74" fmla="*/ 208 w 241"/>
                <a:gd name="T75" fmla="*/ 67 h 241"/>
                <a:gd name="T76" fmla="*/ 181 w 241"/>
                <a:gd name="T77" fmla="*/ 37 h 241"/>
                <a:gd name="T78" fmla="*/ 193 w 241"/>
                <a:gd name="T79" fmla="*/ 22 h 241"/>
                <a:gd name="T80" fmla="*/ 150 w 241"/>
                <a:gd name="T81" fmla="*/ 2 h 241"/>
                <a:gd name="T82" fmla="*/ 145 w 241"/>
                <a:gd name="T83" fmla="*/ 21 h 241"/>
                <a:gd name="T84" fmla="*/ 121 w 241"/>
                <a:gd name="T85" fmla="*/ 18 h 241"/>
                <a:gd name="T86" fmla="*/ 112 w 241"/>
                <a:gd name="T87" fmla="*/ 18 h 241"/>
                <a:gd name="T88" fmla="*/ 105 w 241"/>
                <a:gd name="T89" fmla="*/ 19 h 241"/>
                <a:gd name="T90" fmla="*/ 102 w 241"/>
                <a:gd name="T9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 h="241">
                  <a:moveTo>
                    <a:pt x="121" y="170"/>
                  </a:moveTo>
                  <a:cubicBezTo>
                    <a:pt x="117" y="170"/>
                    <a:pt x="113" y="169"/>
                    <a:pt x="109" y="168"/>
                  </a:cubicBezTo>
                  <a:cubicBezTo>
                    <a:pt x="82" y="162"/>
                    <a:pt x="66" y="135"/>
                    <a:pt x="73" y="108"/>
                  </a:cubicBezTo>
                  <a:cubicBezTo>
                    <a:pt x="78" y="87"/>
                    <a:pt x="96" y="73"/>
                    <a:pt x="117" y="71"/>
                  </a:cubicBezTo>
                  <a:cubicBezTo>
                    <a:pt x="118" y="71"/>
                    <a:pt x="119" y="71"/>
                    <a:pt x="121" y="71"/>
                  </a:cubicBezTo>
                  <a:cubicBezTo>
                    <a:pt x="125" y="71"/>
                    <a:pt x="129" y="71"/>
                    <a:pt x="132" y="72"/>
                  </a:cubicBezTo>
                  <a:cubicBezTo>
                    <a:pt x="159" y="79"/>
                    <a:pt x="175" y="105"/>
                    <a:pt x="169" y="132"/>
                  </a:cubicBezTo>
                  <a:cubicBezTo>
                    <a:pt x="164" y="153"/>
                    <a:pt x="146" y="168"/>
                    <a:pt x="125" y="170"/>
                  </a:cubicBezTo>
                  <a:cubicBezTo>
                    <a:pt x="123" y="170"/>
                    <a:pt x="122" y="170"/>
                    <a:pt x="121" y="170"/>
                  </a:cubicBezTo>
                  <a:moveTo>
                    <a:pt x="102" y="0"/>
                  </a:moveTo>
                  <a:cubicBezTo>
                    <a:pt x="86" y="2"/>
                    <a:pt x="71" y="8"/>
                    <a:pt x="57" y="16"/>
                  </a:cubicBezTo>
                  <a:cubicBezTo>
                    <a:pt x="67" y="33"/>
                    <a:pt x="67" y="33"/>
                    <a:pt x="67" y="33"/>
                  </a:cubicBezTo>
                  <a:cubicBezTo>
                    <a:pt x="56" y="40"/>
                    <a:pt x="46" y="49"/>
                    <a:pt x="38" y="60"/>
                  </a:cubicBezTo>
                  <a:cubicBezTo>
                    <a:pt x="22" y="48"/>
                    <a:pt x="22" y="48"/>
                    <a:pt x="22" y="48"/>
                  </a:cubicBezTo>
                  <a:cubicBezTo>
                    <a:pt x="13" y="61"/>
                    <a:pt x="6" y="75"/>
                    <a:pt x="2" y="91"/>
                  </a:cubicBezTo>
                  <a:cubicBezTo>
                    <a:pt x="21" y="96"/>
                    <a:pt x="21" y="96"/>
                    <a:pt x="21" y="96"/>
                  </a:cubicBezTo>
                  <a:cubicBezTo>
                    <a:pt x="18" y="110"/>
                    <a:pt x="17" y="123"/>
                    <a:pt x="19" y="136"/>
                  </a:cubicBezTo>
                  <a:cubicBezTo>
                    <a:pt x="0" y="139"/>
                    <a:pt x="0" y="139"/>
                    <a:pt x="0" y="139"/>
                  </a:cubicBezTo>
                  <a:cubicBezTo>
                    <a:pt x="3" y="155"/>
                    <a:pt x="8" y="170"/>
                    <a:pt x="17" y="184"/>
                  </a:cubicBezTo>
                  <a:cubicBezTo>
                    <a:pt x="33" y="173"/>
                    <a:pt x="33" y="173"/>
                    <a:pt x="33" y="173"/>
                  </a:cubicBezTo>
                  <a:cubicBezTo>
                    <a:pt x="40" y="185"/>
                    <a:pt x="49" y="195"/>
                    <a:pt x="60" y="203"/>
                  </a:cubicBezTo>
                  <a:cubicBezTo>
                    <a:pt x="49" y="219"/>
                    <a:pt x="49" y="219"/>
                    <a:pt x="49" y="219"/>
                  </a:cubicBezTo>
                  <a:cubicBezTo>
                    <a:pt x="61" y="228"/>
                    <a:pt x="76" y="235"/>
                    <a:pt x="92" y="239"/>
                  </a:cubicBezTo>
                  <a:cubicBezTo>
                    <a:pt x="96" y="220"/>
                    <a:pt x="96" y="220"/>
                    <a:pt x="96" y="220"/>
                  </a:cubicBezTo>
                  <a:cubicBezTo>
                    <a:pt x="105" y="222"/>
                    <a:pt x="113" y="223"/>
                    <a:pt x="121" y="223"/>
                  </a:cubicBezTo>
                  <a:cubicBezTo>
                    <a:pt x="124" y="223"/>
                    <a:pt x="126" y="223"/>
                    <a:pt x="129" y="222"/>
                  </a:cubicBezTo>
                  <a:cubicBezTo>
                    <a:pt x="132" y="222"/>
                    <a:pt x="134" y="222"/>
                    <a:pt x="136" y="222"/>
                  </a:cubicBezTo>
                  <a:cubicBezTo>
                    <a:pt x="139" y="241"/>
                    <a:pt x="139" y="241"/>
                    <a:pt x="139" y="241"/>
                  </a:cubicBezTo>
                  <a:cubicBezTo>
                    <a:pt x="155" y="238"/>
                    <a:pt x="170" y="233"/>
                    <a:pt x="184" y="224"/>
                  </a:cubicBezTo>
                  <a:cubicBezTo>
                    <a:pt x="174" y="208"/>
                    <a:pt x="174" y="208"/>
                    <a:pt x="174" y="208"/>
                  </a:cubicBezTo>
                  <a:cubicBezTo>
                    <a:pt x="185" y="201"/>
                    <a:pt x="195" y="192"/>
                    <a:pt x="203" y="181"/>
                  </a:cubicBezTo>
                  <a:cubicBezTo>
                    <a:pt x="219" y="192"/>
                    <a:pt x="219" y="192"/>
                    <a:pt x="219" y="192"/>
                  </a:cubicBezTo>
                  <a:cubicBezTo>
                    <a:pt x="228" y="180"/>
                    <a:pt x="235" y="165"/>
                    <a:pt x="239" y="149"/>
                  </a:cubicBezTo>
                  <a:cubicBezTo>
                    <a:pt x="220" y="144"/>
                    <a:pt x="220" y="144"/>
                    <a:pt x="220" y="144"/>
                  </a:cubicBezTo>
                  <a:cubicBezTo>
                    <a:pt x="224" y="131"/>
                    <a:pt x="224" y="117"/>
                    <a:pt x="222" y="104"/>
                  </a:cubicBezTo>
                  <a:cubicBezTo>
                    <a:pt x="241" y="102"/>
                    <a:pt x="241" y="102"/>
                    <a:pt x="241" y="102"/>
                  </a:cubicBezTo>
                  <a:cubicBezTo>
                    <a:pt x="239" y="86"/>
                    <a:pt x="233" y="70"/>
                    <a:pt x="225" y="57"/>
                  </a:cubicBezTo>
                  <a:cubicBezTo>
                    <a:pt x="208" y="67"/>
                    <a:pt x="208" y="67"/>
                    <a:pt x="208" y="67"/>
                  </a:cubicBezTo>
                  <a:cubicBezTo>
                    <a:pt x="201" y="56"/>
                    <a:pt x="192" y="46"/>
                    <a:pt x="181" y="37"/>
                  </a:cubicBezTo>
                  <a:cubicBezTo>
                    <a:pt x="193" y="22"/>
                    <a:pt x="193" y="22"/>
                    <a:pt x="193" y="22"/>
                  </a:cubicBezTo>
                  <a:cubicBezTo>
                    <a:pt x="180" y="13"/>
                    <a:pt x="166" y="6"/>
                    <a:pt x="150" y="2"/>
                  </a:cubicBezTo>
                  <a:cubicBezTo>
                    <a:pt x="145" y="21"/>
                    <a:pt x="145" y="21"/>
                    <a:pt x="145" y="21"/>
                  </a:cubicBezTo>
                  <a:cubicBezTo>
                    <a:pt x="137" y="19"/>
                    <a:pt x="129" y="18"/>
                    <a:pt x="121" y="18"/>
                  </a:cubicBezTo>
                  <a:cubicBezTo>
                    <a:pt x="118" y="18"/>
                    <a:pt x="115" y="18"/>
                    <a:pt x="112" y="18"/>
                  </a:cubicBezTo>
                  <a:cubicBezTo>
                    <a:pt x="110" y="18"/>
                    <a:pt x="107" y="19"/>
                    <a:pt x="105" y="19"/>
                  </a:cubicBezTo>
                  <a:cubicBezTo>
                    <a:pt x="102" y="0"/>
                    <a:pt x="102" y="0"/>
                    <a:pt x="102" y="0"/>
                  </a:cubicBezTo>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39" name="Freeform 68"/>
            <p:cNvSpPr>
              <a:spLocks noEditPoints="1"/>
            </p:cNvSpPr>
            <p:nvPr/>
          </p:nvSpPr>
          <p:spPr bwMode="auto">
            <a:xfrm>
              <a:off x="3514728" y="2552702"/>
              <a:ext cx="379413" cy="379413"/>
            </a:xfrm>
            <a:custGeom>
              <a:avLst/>
              <a:gdLst>
                <a:gd name="T0" fmla="*/ 50 w 101"/>
                <a:gd name="T1" fmla="*/ 71 h 101"/>
                <a:gd name="T2" fmla="*/ 44 w 101"/>
                <a:gd name="T3" fmla="*/ 70 h 101"/>
                <a:gd name="T4" fmla="*/ 31 w 101"/>
                <a:gd name="T5" fmla="*/ 44 h 101"/>
                <a:gd name="T6" fmla="*/ 50 w 101"/>
                <a:gd name="T7" fmla="*/ 30 h 101"/>
                <a:gd name="T8" fmla="*/ 57 w 101"/>
                <a:gd name="T9" fmla="*/ 31 h 101"/>
                <a:gd name="T10" fmla="*/ 70 w 101"/>
                <a:gd name="T11" fmla="*/ 57 h 101"/>
                <a:gd name="T12" fmla="*/ 50 w 101"/>
                <a:gd name="T13" fmla="*/ 71 h 101"/>
                <a:gd name="T14" fmla="*/ 47 w 101"/>
                <a:gd name="T15" fmla="*/ 0 h 101"/>
                <a:gd name="T16" fmla="*/ 28 w 101"/>
                <a:gd name="T17" fmla="*/ 6 h 101"/>
                <a:gd name="T18" fmla="*/ 31 w 101"/>
                <a:gd name="T19" fmla="*/ 13 h 101"/>
                <a:gd name="T20" fmla="*/ 18 w 101"/>
                <a:gd name="T21" fmla="*/ 23 h 101"/>
                <a:gd name="T22" fmla="*/ 12 w 101"/>
                <a:gd name="T23" fmla="*/ 18 h 101"/>
                <a:gd name="T24" fmla="*/ 2 w 101"/>
                <a:gd name="T25" fmla="*/ 35 h 101"/>
                <a:gd name="T26" fmla="*/ 10 w 101"/>
                <a:gd name="T27" fmla="*/ 37 h 101"/>
                <a:gd name="T28" fmla="*/ 8 w 101"/>
                <a:gd name="T29" fmla="*/ 54 h 101"/>
                <a:gd name="T30" fmla="*/ 0 w 101"/>
                <a:gd name="T31" fmla="*/ 54 h 101"/>
                <a:gd name="T32" fmla="*/ 5 w 101"/>
                <a:gd name="T33" fmla="*/ 73 h 101"/>
                <a:gd name="T34" fmla="*/ 12 w 101"/>
                <a:gd name="T35" fmla="*/ 70 h 101"/>
                <a:gd name="T36" fmla="*/ 23 w 101"/>
                <a:gd name="T37" fmla="*/ 83 h 101"/>
                <a:gd name="T38" fmla="*/ 17 w 101"/>
                <a:gd name="T39" fmla="*/ 89 h 101"/>
                <a:gd name="T40" fmla="*/ 34 w 101"/>
                <a:gd name="T41" fmla="*/ 99 h 101"/>
                <a:gd name="T42" fmla="*/ 37 w 101"/>
                <a:gd name="T43" fmla="*/ 91 h 101"/>
                <a:gd name="T44" fmla="*/ 50 w 101"/>
                <a:gd name="T45" fmla="*/ 93 h 101"/>
                <a:gd name="T46" fmla="*/ 53 w 101"/>
                <a:gd name="T47" fmla="*/ 93 h 101"/>
                <a:gd name="T48" fmla="*/ 54 w 101"/>
                <a:gd name="T49" fmla="*/ 101 h 101"/>
                <a:gd name="T50" fmla="*/ 73 w 101"/>
                <a:gd name="T51" fmla="*/ 96 h 101"/>
                <a:gd name="T52" fmla="*/ 69 w 101"/>
                <a:gd name="T53" fmla="*/ 89 h 101"/>
                <a:gd name="T54" fmla="*/ 83 w 101"/>
                <a:gd name="T55" fmla="*/ 79 h 101"/>
                <a:gd name="T56" fmla="*/ 89 w 101"/>
                <a:gd name="T57" fmla="*/ 84 h 101"/>
                <a:gd name="T58" fmla="*/ 98 w 101"/>
                <a:gd name="T59" fmla="*/ 67 h 101"/>
                <a:gd name="T60" fmla="*/ 91 w 101"/>
                <a:gd name="T61" fmla="*/ 64 h 101"/>
                <a:gd name="T62" fmla="*/ 93 w 101"/>
                <a:gd name="T63" fmla="*/ 48 h 101"/>
                <a:gd name="T64" fmla="*/ 101 w 101"/>
                <a:gd name="T65" fmla="*/ 47 h 101"/>
                <a:gd name="T66" fmla="*/ 96 w 101"/>
                <a:gd name="T67" fmla="*/ 28 h 101"/>
                <a:gd name="T68" fmla="*/ 88 w 101"/>
                <a:gd name="T69" fmla="*/ 32 h 101"/>
                <a:gd name="T70" fmla="*/ 78 w 101"/>
                <a:gd name="T71" fmla="*/ 19 h 101"/>
                <a:gd name="T72" fmla="*/ 84 w 101"/>
                <a:gd name="T73" fmla="*/ 13 h 101"/>
                <a:gd name="T74" fmla="*/ 66 w 101"/>
                <a:gd name="T75" fmla="*/ 3 h 101"/>
                <a:gd name="T76" fmla="*/ 64 w 101"/>
                <a:gd name="T77" fmla="*/ 10 h 101"/>
                <a:gd name="T78" fmla="*/ 50 w 101"/>
                <a:gd name="T79" fmla="*/ 8 h 101"/>
                <a:gd name="T80" fmla="*/ 47 w 101"/>
                <a:gd name="T81" fmla="*/ 8 h 101"/>
                <a:gd name="T82" fmla="*/ 47 w 101"/>
                <a:gd name="T8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 h="101">
                  <a:moveTo>
                    <a:pt x="50" y="71"/>
                  </a:moveTo>
                  <a:cubicBezTo>
                    <a:pt x="48" y="71"/>
                    <a:pt x="46" y="71"/>
                    <a:pt x="44" y="70"/>
                  </a:cubicBezTo>
                  <a:cubicBezTo>
                    <a:pt x="33" y="67"/>
                    <a:pt x="27" y="55"/>
                    <a:pt x="31" y="44"/>
                  </a:cubicBezTo>
                  <a:cubicBezTo>
                    <a:pt x="34" y="36"/>
                    <a:pt x="42" y="30"/>
                    <a:pt x="50" y="30"/>
                  </a:cubicBezTo>
                  <a:cubicBezTo>
                    <a:pt x="53" y="30"/>
                    <a:pt x="55" y="31"/>
                    <a:pt x="57" y="31"/>
                  </a:cubicBezTo>
                  <a:cubicBezTo>
                    <a:pt x="68" y="35"/>
                    <a:pt x="74" y="47"/>
                    <a:pt x="70" y="57"/>
                  </a:cubicBezTo>
                  <a:cubicBezTo>
                    <a:pt x="67" y="66"/>
                    <a:pt x="59" y="71"/>
                    <a:pt x="50" y="71"/>
                  </a:cubicBezTo>
                  <a:moveTo>
                    <a:pt x="47" y="0"/>
                  </a:moveTo>
                  <a:cubicBezTo>
                    <a:pt x="40" y="1"/>
                    <a:pt x="34" y="3"/>
                    <a:pt x="28" y="6"/>
                  </a:cubicBezTo>
                  <a:cubicBezTo>
                    <a:pt x="31" y="13"/>
                    <a:pt x="31" y="13"/>
                    <a:pt x="31" y="13"/>
                  </a:cubicBezTo>
                  <a:cubicBezTo>
                    <a:pt x="26" y="15"/>
                    <a:pt x="22" y="19"/>
                    <a:pt x="18" y="23"/>
                  </a:cubicBezTo>
                  <a:cubicBezTo>
                    <a:pt x="12" y="18"/>
                    <a:pt x="12" y="18"/>
                    <a:pt x="12" y="18"/>
                  </a:cubicBezTo>
                  <a:cubicBezTo>
                    <a:pt x="8" y="22"/>
                    <a:pt x="5" y="28"/>
                    <a:pt x="2" y="35"/>
                  </a:cubicBezTo>
                  <a:cubicBezTo>
                    <a:pt x="10" y="37"/>
                    <a:pt x="10" y="37"/>
                    <a:pt x="10" y="37"/>
                  </a:cubicBezTo>
                  <a:cubicBezTo>
                    <a:pt x="8" y="43"/>
                    <a:pt x="8" y="48"/>
                    <a:pt x="8" y="54"/>
                  </a:cubicBezTo>
                  <a:cubicBezTo>
                    <a:pt x="0" y="54"/>
                    <a:pt x="0" y="54"/>
                    <a:pt x="0" y="54"/>
                  </a:cubicBezTo>
                  <a:cubicBezTo>
                    <a:pt x="0" y="61"/>
                    <a:pt x="2" y="67"/>
                    <a:pt x="5" y="73"/>
                  </a:cubicBezTo>
                  <a:cubicBezTo>
                    <a:pt x="12" y="70"/>
                    <a:pt x="12" y="70"/>
                    <a:pt x="12" y="70"/>
                  </a:cubicBezTo>
                  <a:cubicBezTo>
                    <a:pt x="15" y="75"/>
                    <a:pt x="18" y="79"/>
                    <a:pt x="23" y="83"/>
                  </a:cubicBezTo>
                  <a:cubicBezTo>
                    <a:pt x="17" y="89"/>
                    <a:pt x="17" y="89"/>
                    <a:pt x="17" y="89"/>
                  </a:cubicBezTo>
                  <a:cubicBezTo>
                    <a:pt x="22" y="93"/>
                    <a:pt x="28" y="97"/>
                    <a:pt x="34" y="99"/>
                  </a:cubicBezTo>
                  <a:cubicBezTo>
                    <a:pt x="37" y="91"/>
                    <a:pt x="37" y="91"/>
                    <a:pt x="37" y="91"/>
                  </a:cubicBezTo>
                  <a:cubicBezTo>
                    <a:pt x="41" y="93"/>
                    <a:pt x="46" y="93"/>
                    <a:pt x="50" y="93"/>
                  </a:cubicBezTo>
                  <a:cubicBezTo>
                    <a:pt x="51" y="93"/>
                    <a:pt x="52" y="93"/>
                    <a:pt x="53" y="93"/>
                  </a:cubicBezTo>
                  <a:cubicBezTo>
                    <a:pt x="54" y="101"/>
                    <a:pt x="54" y="101"/>
                    <a:pt x="54" y="101"/>
                  </a:cubicBezTo>
                  <a:cubicBezTo>
                    <a:pt x="61" y="101"/>
                    <a:pt x="67" y="99"/>
                    <a:pt x="73" y="96"/>
                  </a:cubicBezTo>
                  <a:cubicBezTo>
                    <a:pt x="69" y="89"/>
                    <a:pt x="69" y="89"/>
                    <a:pt x="69" y="89"/>
                  </a:cubicBezTo>
                  <a:cubicBezTo>
                    <a:pt x="74" y="86"/>
                    <a:pt x="79" y="83"/>
                    <a:pt x="83" y="79"/>
                  </a:cubicBezTo>
                  <a:cubicBezTo>
                    <a:pt x="89" y="84"/>
                    <a:pt x="89" y="84"/>
                    <a:pt x="89" y="84"/>
                  </a:cubicBezTo>
                  <a:cubicBezTo>
                    <a:pt x="93" y="79"/>
                    <a:pt x="96" y="73"/>
                    <a:pt x="98" y="67"/>
                  </a:cubicBezTo>
                  <a:cubicBezTo>
                    <a:pt x="91" y="64"/>
                    <a:pt x="91" y="64"/>
                    <a:pt x="91" y="64"/>
                  </a:cubicBezTo>
                  <a:cubicBezTo>
                    <a:pt x="93" y="59"/>
                    <a:pt x="93" y="53"/>
                    <a:pt x="93" y="48"/>
                  </a:cubicBezTo>
                  <a:cubicBezTo>
                    <a:pt x="101" y="47"/>
                    <a:pt x="101" y="47"/>
                    <a:pt x="101" y="47"/>
                  </a:cubicBezTo>
                  <a:cubicBezTo>
                    <a:pt x="100" y="41"/>
                    <a:pt x="99" y="34"/>
                    <a:pt x="96" y="28"/>
                  </a:cubicBezTo>
                  <a:cubicBezTo>
                    <a:pt x="88" y="32"/>
                    <a:pt x="88" y="32"/>
                    <a:pt x="88" y="32"/>
                  </a:cubicBezTo>
                  <a:cubicBezTo>
                    <a:pt x="86" y="27"/>
                    <a:pt x="83" y="22"/>
                    <a:pt x="78" y="19"/>
                  </a:cubicBezTo>
                  <a:cubicBezTo>
                    <a:pt x="84" y="13"/>
                    <a:pt x="84" y="13"/>
                    <a:pt x="84" y="13"/>
                  </a:cubicBezTo>
                  <a:cubicBezTo>
                    <a:pt x="79" y="8"/>
                    <a:pt x="73" y="5"/>
                    <a:pt x="66" y="3"/>
                  </a:cubicBezTo>
                  <a:cubicBezTo>
                    <a:pt x="64" y="10"/>
                    <a:pt x="64" y="10"/>
                    <a:pt x="64" y="10"/>
                  </a:cubicBezTo>
                  <a:cubicBezTo>
                    <a:pt x="59" y="9"/>
                    <a:pt x="55" y="8"/>
                    <a:pt x="50" y="8"/>
                  </a:cubicBezTo>
                  <a:cubicBezTo>
                    <a:pt x="49" y="8"/>
                    <a:pt x="48" y="8"/>
                    <a:pt x="47" y="8"/>
                  </a:cubicBezTo>
                  <a:cubicBezTo>
                    <a:pt x="47" y="0"/>
                    <a:pt x="47" y="0"/>
                    <a:pt x="47" y="0"/>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40" name="Freeform 69"/>
            <p:cNvSpPr>
              <a:spLocks noEditPoints="1"/>
            </p:cNvSpPr>
            <p:nvPr/>
          </p:nvSpPr>
          <p:spPr bwMode="auto">
            <a:xfrm>
              <a:off x="2505078" y="2784477"/>
              <a:ext cx="1185863" cy="1190626"/>
            </a:xfrm>
            <a:custGeom>
              <a:avLst/>
              <a:gdLst>
                <a:gd name="T0" fmla="*/ 158 w 316"/>
                <a:gd name="T1" fmla="*/ 259 h 317"/>
                <a:gd name="T2" fmla="*/ 57 w 316"/>
                <a:gd name="T3" fmla="*/ 160 h 317"/>
                <a:gd name="T4" fmla="*/ 156 w 316"/>
                <a:gd name="T5" fmla="*/ 58 h 317"/>
                <a:gd name="T6" fmla="*/ 156 w 316"/>
                <a:gd name="T7" fmla="*/ 58 h 317"/>
                <a:gd name="T8" fmla="*/ 158 w 316"/>
                <a:gd name="T9" fmla="*/ 58 h 317"/>
                <a:gd name="T10" fmla="*/ 258 w 316"/>
                <a:gd name="T11" fmla="*/ 157 h 317"/>
                <a:gd name="T12" fmla="*/ 159 w 316"/>
                <a:gd name="T13" fmla="*/ 259 h 317"/>
                <a:gd name="T14" fmla="*/ 159 w 316"/>
                <a:gd name="T15" fmla="*/ 259 h 317"/>
                <a:gd name="T16" fmla="*/ 158 w 316"/>
                <a:gd name="T17" fmla="*/ 259 h 317"/>
                <a:gd name="T18" fmla="*/ 181 w 316"/>
                <a:gd name="T19" fmla="*/ 0 h 317"/>
                <a:gd name="T20" fmla="*/ 156 w 316"/>
                <a:gd name="T21" fmla="*/ 1 h 317"/>
                <a:gd name="T22" fmla="*/ 131 w 316"/>
                <a:gd name="T23" fmla="*/ 1 h 317"/>
                <a:gd name="T24" fmla="*/ 131 w 316"/>
                <a:gd name="T25" fmla="*/ 25 h 317"/>
                <a:gd name="T26" fmla="*/ 79 w 316"/>
                <a:gd name="T27" fmla="*/ 47 h 317"/>
                <a:gd name="T28" fmla="*/ 62 w 316"/>
                <a:gd name="T29" fmla="*/ 31 h 317"/>
                <a:gd name="T30" fmla="*/ 27 w 316"/>
                <a:gd name="T31" fmla="*/ 66 h 317"/>
                <a:gd name="T32" fmla="*/ 44 w 316"/>
                <a:gd name="T33" fmla="*/ 83 h 317"/>
                <a:gd name="T34" fmla="*/ 23 w 316"/>
                <a:gd name="T35" fmla="*/ 135 h 317"/>
                <a:gd name="T36" fmla="*/ 0 w 316"/>
                <a:gd name="T37" fmla="*/ 136 h 317"/>
                <a:gd name="T38" fmla="*/ 0 w 316"/>
                <a:gd name="T39" fmla="*/ 186 h 317"/>
                <a:gd name="T40" fmla="*/ 24 w 316"/>
                <a:gd name="T41" fmla="*/ 185 h 317"/>
                <a:gd name="T42" fmla="*/ 46 w 316"/>
                <a:gd name="T43" fmla="*/ 237 h 317"/>
                <a:gd name="T44" fmla="*/ 30 w 316"/>
                <a:gd name="T45" fmla="*/ 254 h 317"/>
                <a:gd name="T46" fmla="*/ 65 w 316"/>
                <a:gd name="T47" fmla="*/ 289 h 317"/>
                <a:gd name="T48" fmla="*/ 82 w 316"/>
                <a:gd name="T49" fmla="*/ 272 h 317"/>
                <a:gd name="T50" fmla="*/ 135 w 316"/>
                <a:gd name="T51" fmla="*/ 293 h 317"/>
                <a:gd name="T52" fmla="*/ 135 w 316"/>
                <a:gd name="T53" fmla="*/ 317 h 317"/>
                <a:gd name="T54" fmla="*/ 160 w 316"/>
                <a:gd name="T55" fmla="*/ 316 h 317"/>
                <a:gd name="T56" fmla="*/ 185 w 316"/>
                <a:gd name="T57" fmla="*/ 316 h 317"/>
                <a:gd name="T58" fmla="*/ 184 w 316"/>
                <a:gd name="T59" fmla="*/ 292 h 317"/>
                <a:gd name="T60" fmla="*/ 236 w 316"/>
                <a:gd name="T61" fmla="*/ 270 h 317"/>
                <a:gd name="T62" fmla="*/ 253 w 316"/>
                <a:gd name="T63" fmla="*/ 287 h 317"/>
                <a:gd name="T64" fmla="*/ 288 w 316"/>
                <a:gd name="T65" fmla="*/ 251 h 317"/>
                <a:gd name="T66" fmla="*/ 271 w 316"/>
                <a:gd name="T67" fmla="*/ 234 h 317"/>
                <a:gd name="T68" fmla="*/ 292 w 316"/>
                <a:gd name="T69" fmla="*/ 182 h 317"/>
                <a:gd name="T70" fmla="*/ 316 w 316"/>
                <a:gd name="T71" fmla="*/ 181 h 317"/>
                <a:gd name="T72" fmla="*/ 315 w 316"/>
                <a:gd name="T73" fmla="*/ 132 h 317"/>
                <a:gd name="T74" fmla="*/ 292 w 316"/>
                <a:gd name="T75" fmla="*/ 132 h 317"/>
                <a:gd name="T76" fmla="*/ 269 w 316"/>
                <a:gd name="T77" fmla="*/ 80 h 317"/>
                <a:gd name="T78" fmla="*/ 286 w 316"/>
                <a:gd name="T79" fmla="*/ 63 h 317"/>
                <a:gd name="T80" fmla="*/ 250 w 316"/>
                <a:gd name="T81" fmla="*/ 28 h 317"/>
                <a:gd name="T82" fmla="*/ 234 w 316"/>
                <a:gd name="T83" fmla="*/ 45 h 317"/>
                <a:gd name="T84" fmla="*/ 181 w 316"/>
                <a:gd name="T85" fmla="*/ 24 h 317"/>
                <a:gd name="T86" fmla="*/ 181 w 316"/>
                <a:gd name="T8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6" h="317">
                  <a:moveTo>
                    <a:pt x="158" y="259"/>
                  </a:moveTo>
                  <a:cubicBezTo>
                    <a:pt x="103" y="259"/>
                    <a:pt x="58" y="215"/>
                    <a:pt x="57" y="160"/>
                  </a:cubicBezTo>
                  <a:cubicBezTo>
                    <a:pt x="56" y="104"/>
                    <a:pt x="101" y="59"/>
                    <a:pt x="156" y="58"/>
                  </a:cubicBezTo>
                  <a:cubicBezTo>
                    <a:pt x="156" y="58"/>
                    <a:pt x="156" y="58"/>
                    <a:pt x="156" y="58"/>
                  </a:cubicBezTo>
                  <a:cubicBezTo>
                    <a:pt x="157" y="58"/>
                    <a:pt x="157" y="58"/>
                    <a:pt x="158" y="58"/>
                  </a:cubicBezTo>
                  <a:cubicBezTo>
                    <a:pt x="213" y="58"/>
                    <a:pt x="258" y="102"/>
                    <a:pt x="258" y="157"/>
                  </a:cubicBezTo>
                  <a:cubicBezTo>
                    <a:pt x="259" y="213"/>
                    <a:pt x="215" y="259"/>
                    <a:pt x="159" y="259"/>
                  </a:cubicBezTo>
                  <a:cubicBezTo>
                    <a:pt x="159" y="259"/>
                    <a:pt x="159" y="259"/>
                    <a:pt x="159" y="259"/>
                  </a:cubicBezTo>
                  <a:cubicBezTo>
                    <a:pt x="159" y="259"/>
                    <a:pt x="158" y="259"/>
                    <a:pt x="158" y="259"/>
                  </a:cubicBezTo>
                  <a:moveTo>
                    <a:pt x="181" y="0"/>
                  </a:moveTo>
                  <a:cubicBezTo>
                    <a:pt x="156" y="1"/>
                    <a:pt x="156" y="1"/>
                    <a:pt x="156" y="1"/>
                  </a:cubicBezTo>
                  <a:cubicBezTo>
                    <a:pt x="131" y="1"/>
                    <a:pt x="131" y="1"/>
                    <a:pt x="131" y="1"/>
                  </a:cubicBezTo>
                  <a:cubicBezTo>
                    <a:pt x="131" y="25"/>
                    <a:pt x="131" y="25"/>
                    <a:pt x="131" y="25"/>
                  </a:cubicBezTo>
                  <a:cubicBezTo>
                    <a:pt x="112" y="29"/>
                    <a:pt x="94" y="36"/>
                    <a:pt x="79" y="47"/>
                  </a:cubicBezTo>
                  <a:cubicBezTo>
                    <a:pt x="62" y="31"/>
                    <a:pt x="62" y="31"/>
                    <a:pt x="62" y="31"/>
                  </a:cubicBezTo>
                  <a:cubicBezTo>
                    <a:pt x="27" y="66"/>
                    <a:pt x="27" y="66"/>
                    <a:pt x="27" y="66"/>
                  </a:cubicBezTo>
                  <a:cubicBezTo>
                    <a:pt x="44" y="83"/>
                    <a:pt x="44" y="83"/>
                    <a:pt x="44" y="83"/>
                  </a:cubicBezTo>
                  <a:cubicBezTo>
                    <a:pt x="34" y="98"/>
                    <a:pt x="27" y="116"/>
                    <a:pt x="23" y="135"/>
                  </a:cubicBezTo>
                  <a:cubicBezTo>
                    <a:pt x="0" y="136"/>
                    <a:pt x="0" y="136"/>
                    <a:pt x="0" y="136"/>
                  </a:cubicBezTo>
                  <a:cubicBezTo>
                    <a:pt x="0" y="186"/>
                    <a:pt x="0" y="186"/>
                    <a:pt x="0" y="186"/>
                  </a:cubicBezTo>
                  <a:cubicBezTo>
                    <a:pt x="24" y="185"/>
                    <a:pt x="24" y="185"/>
                    <a:pt x="24" y="185"/>
                  </a:cubicBezTo>
                  <a:cubicBezTo>
                    <a:pt x="28" y="204"/>
                    <a:pt x="35" y="222"/>
                    <a:pt x="46" y="237"/>
                  </a:cubicBezTo>
                  <a:cubicBezTo>
                    <a:pt x="30" y="254"/>
                    <a:pt x="30" y="254"/>
                    <a:pt x="30" y="254"/>
                  </a:cubicBezTo>
                  <a:cubicBezTo>
                    <a:pt x="65" y="289"/>
                    <a:pt x="65" y="289"/>
                    <a:pt x="65" y="289"/>
                  </a:cubicBezTo>
                  <a:cubicBezTo>
                    <a:pt x="82" y="272"/>
                    <a:pt x="82" y="272"/>
                    <a:pt x="82" y="272"/>
                  </a:cubicBezTo>
                  <a:cubicBezTo>
                    <a:pt x="98" y="283"/>
                    <a:pt x="115" y="290"/>
                    <a:pt x="135" y="293"/>
                  </a:cubicBezTo>
                  <a:cubicBezTo>
                    <a:pt x="135" y="317"/>
                    <a:pt x="135" y="317"/>
                    <a:pt x="135" y="317"/>
                  </a:cubicBezTo>
                  <a:cubicBezTo>
                    <a:pt x="160" y="316"/>
                    <a:pt x="160" y="316"/>
                    <a:pt x="160" y="316"/>
                  </a:cubicBezTo>
                  <a:cubicBezTo>
                    <a:pt x="185" y="316"/>
                    <a:pt x="185" y="316"/>
                    <a:pt x="185" y="316"/>
                  </a:cubicBezTo>
                  <a:cubicBezTo>
                    <a:pt x="184" y="292"/>
                    <a:pt x="184" y="292"/>
                    <a:pt x="184" y="292"/>
                  </a:cubicBezTo>
                  <a:cubicBezTo>
                    <a:pt x="203" y="289"/>
                    <a:pt x="221" y="281"/>
                    <a:pt x="236" y="270"/>
                  </a:cubicBezTo>
                  <a:cubicBezTo>
                    <a:pt x="253" y="287"/>
                    <a:pt x="253" y="287"/>
                    <a:pt x="253" y="287"/>
                  </a:cubicBezTo>
                  <a:cubicBezTo>
                    <a:pt x="288" y="251"/>
                    <a:pt x="288" y="251"/>
                    <a:pt x="288" y="251"/>
                  </a:cubicBezTo>
                  <a:cubicBezTo>
                    <a:pt x="271" y="234"/>
                    <a:pt x="271" y="234"/>
                    <a:pt x="271" y="234"/>
                  </a:cubicBezTo>
                  <a:cubicBezTo>
                    <a:pt x="282" y="219"/>
                    <a:pt x="289" y="201"/>
                    <a:pt x="292" y="182"/>
                  </a:cubicBezTo>
                  <a:cubicBezTo>
                    <a:pt x="316" y="181"/>
                    <a:pt x="316" y="181"/>
                    <a:pt x="316" y="181"/>
                  </a:cubicBezTo>
                  <a:cubicBezTo>
                    <a:pt x="315" y="132"/>
                    <a:pt x="315" y="132"/>
                    <a:pt x="315" y="132"/>
                  </a:cubicBezTo>
                  <a:cubicBezTo>
                    <a:pt x="292" y="132"/>
                    <a:pt x="292" y="132"/>
                    <a:pt x="292" y="132"/>
                  </a:cubicBezTo>
                  <a:cubicBezTo>
                    <a:pt x="288" y="113"/>
                    <a:pt x="280" y="95"/>
                    <a:pt x="269" y="80"/>
                  </a:cubicBezTo>
                  <a:cubicBezTo>
                    <a:pt x="286" y="63"/>
                    <a:pt x="286" y="63"/>
                    <a:pt x="286" y="63"/>
                  </a:cubicBezTo>
                  <a:cubicBezTo>
                    <a:pt x="250" y="28"/>
                    <a:pt x="250" y="28"/>
                    <a:pt x="250" y="28"/>
                  </a:cubicBezTo>
                  <a:cubicBezTo>
                    <a:pt x="234" y="45"/>
                    <a:pt x="234" y="45"/>
                    <a:pt x="234" y="45"/>
                  </a:cubicBezTo>
                  <a:cubicBezTo>
                    <a:pt x="218" y="35"/>
                    <a:pt x="200" y="27"/>
                    <a:pt x="181" y="24"/>
                  </a:cubicBezTo>
                  <a:cubicBezTo>
                    <a:pt x="181" y="0"/>
                    <a:pt x="181" y="0"/>
                    <a:pt x="181" y="0"/>
                  </a:cubicBezTo>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41" name="Freeform 70"/>
            <p:cNvSpPr/>
            <p:nvPr/>
          </p:nvSpPr>
          <p:spPr bwMode="auto">
            <a:xfrm>
              <a:off x="2843215" y="3127377"/>
              <a:ext cx="511175" cy="506413"/>
            </a:xfrm>
            <a:custGeom>
              <a:avLst/>
              <a:gdLst>
                <a:gd name="T0" fmla="*/ 68 w 136"/>
                <a:gd name="T1" fmla="*/ 0 h 135"/>
                <a:gd name="T2" fmla="*/ 67 w 136"/>
                <a:gd name="T3" fmla="*/ 0 h 135"/>
                <a:gd name="T4" fmla="*/ 67 w 136"/>
                <a:gd name="T5" fmla="*/ 0 h 135"/>
                <a:gd name="T6" fmla="*/ 0 w 136"/>
                <a:gd name="T7" fmla="*/ 68 h 135"/>
                <a:gd name="T8" fmla="*/ 68 w 136"/>
                <a:gd name="T9" fmla="*/ 135 h 135"/>
                <a:gd name="T10" fmla="*/ 69 w 136"/>
                <a:gd name="T11" fmla="*/ 135 h 135"/>
                <a:gd name="T12" fmla="*/ 69 w 136"/>
                <a:gd name="T13" fmla="*/ 135 h 135"/>
                <a:gd name="T14" fmla="*/ 135 w 136"/>
                <a:gd name="T15" fmla="*/ 67 h 135"/>
                <a:gd name="T16" fmla="*/ 68 w 136"/>
                <a:gd name="T1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35">
                  <a:moveTo>
                    <a:pt x="68" y="0"/>
                  </a:moveTo>
                  <a:cubicBezTo>
                    <a:pt x="67" y="0"/>
                    <a:pt x="67" y="0"/>
                    <a:pt x="67" y="0"/>
                  </a:cubicBezTo>
                  <a:cubicBezTo>
                    <a:pt x="67" y="0"/>
                    <a:pt x="67" y="0"/>
                    <a:pt x="67" y="0"/>
                  </a:cubicBezTo>
                  <a:cubicBezTo>
                    <a:pt x="29" y="0"/>
                    <a:pt x="0" y="31"/>
                    <a:pt x="0" y="68"/>
                  </a:cubicBezTo>
                  <a:cubicBezTo>
                    <a:pt x="1" y="106"/>
                    <a:pt x="31" y="135"/>
                    <a:pt x="68" y="135"/>
                  </a:cubicBezTo>
                  <a:cubicBezTo>
                    <a:pt x="68" y="135"/>
                    <a:pt x="68" y="135"/>
                    <a:pt x="69" y="135"/>
                  </a:cubicBezTo>
                  <a:cubicBezTo>
                    <a:pt x="69" y="135"/>
                    <a:pt x="69" y="135"/>
                    <a:pt x="69" y="135"/>
                  </a:cubicBezTo>
                  <a:cubicBezTo>
                    <a:pt x="106" y="135"/>
                    <a:pt x="136" y="104"/>
                    <a:pt x="135" y="67"/>
                  </a:cubicBezTo>
                  <a:cubicBezTo>
                    <a:pt x="135" y="30"/>
                    <a:pt x="105" y="0"/>
                    <a:pt x="68" y="0"/>
                  </a:cubicBezTo>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42" name="AutoShape 72"/>
            <p:cNvSpPr>
              <a:spLocks noChangeAspect="1" noChangeArrowheads="1" noTextEdit="1"/>
            </p:cNvSpPr>
            <p:nvPr/>
          </p:nvSpPr>
          <p:spPr bwMode="auto">
            <a:xfrm>
              <a:off x="4327527" y="3419758"/>
              <a:ext cx="14620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43" name="Freeform 36"/>
            <p:cNvSpPr>
              <a:spLocks noEditPoints="1"/>
            </p:cNvSpPr>
            <p:nvPr/>
          </p:nvSpPr>
          <p:spPr bwMode="auto">
            <a:xfrm>
              <a:off x="4324352" y="3422933"/>
              <a:ext cx="1465263" cy="1466850"/>
            </a:xfrm>
            <a:custGeom>
              <a:avLst/>
              <a:gdLst>
                <a:gd name="T0" fmla="*/ 194 w 388"/>
                <a:gd name="T1" fmla="*/ 304 h 388"/>
                <a:gd name="T2" fmla="*/ 84 w 388"/>
                <a:gd name="T3" fmla="*/ 194 h 388"/>
                <a:gd name="T4" fmla="*/ 194 w 388"/>
                <a:gd name="T5" fmla="*/ 85 h 388"/>
                <a:gd name="T6" fmla="*/ 194 w 388"/>
                <a:gd name="T7" fmla="*/ 85 h 388"/>
                <a:gd name="T8" fmla="*/ 303 w 388"/>
                <a:gd name="T9" fmla="*/ 194 h 388"/>
                <a:gd name="T10" fmla="*/ 194 w 388"/>
                <a:gd name="T11" fmla="*/ 304 h 388"/>
                <a:gd name="T12" fmla="*/ 194 w 388"/>
                <a:gd name="T13" fmla="*/ 304 h 388"/>
                <a:gd name="T14" fmla="*/ 224 w 388"/>
                <a:gd name="T15" fmla="*/ 0 h 388"/>
                <a:gd name="T16" fmla="*/ 194 w 388"/>
                <a:gd name="T17" fmla="*/ 0 h 388"/>
                <a:gd name="T18" fmla="*/ 163 w 388"/>
                <a:gd name="T19" fmla="*/ 0 h 388"/>
                <a:gd name="T20" fmla="*/ 163 w 388"/>
                <a:gd name="T21" fmla="*/ 29 h 388"/>
                <a:gd name="T22" fmla="*/ 99 w 388"/>
                <a:gd name="T23" fmla="*/ 56 h 388"/>
                <a:gd name="T24" fmla="*/ 78 w 388"/>
                <a:gd name="T25" fmla="*/ 35 h 388"/>
                <a:gd name="T26" fmla="*/ 35 w 388"/>
                <a:gd name="T27" fmla="*/ 79 h 388"/>
                <a:gd name="T28" fmla="*/ 55 w 388"/>
                <a:gd name="T29" fmla="*/ 99 h 388"/>
                <a:gd name="T30" fmla="*/ 29 w 388"/>
                <a:gd name="T31" fmla="*/ 164 h 388"/>
                <a:gd name="T32" fmla="*/ 0 w 388"/>
                <a:gd name="T33" fmla="*/ 164 h 388"/>
                <a:gd name="T34" fmla="*/ 0 w 388"/>
                <a:gd name="T35" fmla="*/ 225 h 388"/>
                <a:gd name="T36" fmla="*/ 29 w 388"/>
                <a:gd name="T37" fmla="*/ 225 h 388"/>
                <a:gd name="T38" fmla="*/ 55 w 388"/>
                <a:gd name="T39" fmla="*/ 289 h 388"/>
                <a:gd name="T40" fmla="*/ 35 w 388"/>
                <a:gd name="T41" fmla="*/ 310 h 388"/>
                <a:gd name="T42" fmla="*/ 78 w 388"/>
                <a:gd name="T43" fmla="*/ 353 h 388"/>
                <a:gd name="T44" fmla="*/ 99 w 388"/>
                <a:gd name="T45" fmla="*/ 333 h 388"/>
                <a:gd name="T46" fmla="*/ 163 w 388"/>
                <a:gd name="T47" fmla="*/ 359 h 388"/>
                <a:gd name="T48" fmla="*/ 163 w 388"/>
                <a:gd name="T49" fmla="*/ 388 h 388"/>
                <a:gd name="T50" fmla="*/ 194 w 388"/>
                <a:gd name="T51" fmla="*/ 388 h 388"/>
                <a:gd name="T52" fmla="*/ 224 w 388"/>
                <a:gd name="T53" fmla="*/ 388 h 388"/>
                <a:gd name="T54" fmla="*/ 224 w 388"/>
                <a:gd name="T55" fmla="*/ 359 h 388"/>
                <a:gd name="T56" fmla="*/ 289 w 388"/>
                <a:gd name="T57" fmla="*/ 333 h 388"/>
                <a:gd name="T58" fmla="*/ 309 w 388"/>
                <a:gd name="T59" fmla="*/ 353 h 388"/>
                <a:gd name="T60" fmla="*/ 353 w 388"/>
                <a:gd name="T61" fmla="*/ 310 h 388"/>
                <a:gd name="T62" fmla="*/ 332 w 388"/>
                <a:gd name="T63" fmla="*/ 289 h 388"/>
                <a:gd name="T64" fmla="*/ 359 w 388"/>
                <a:gd name="T65" fmla="*/ 225 h 388"/>
                <a:gd name="T66" fmla="*/ 388 w 388"/>
                <a:gd name="T67" fmla="*/ 225 h 388"/>
                <a:gd name="T68" fmla="*/ 388 w 388"/>
                <a:gd name="T69" fmla="*/ 164 h 388"/>
                <a:gd name="T70" fmla="*/ 359 w 388"/>
                <a:gd name="T71" fmla="*/ 164 h 388"/>
                <a:gd name="T72" fmla="*/ 332 w 388"/>
                <a:gd name="T73" fmla="*/ 99 h 388"/>
                <a:gd name="T74" fmla="*/ 353 w 388"/>
                <a:gd name="T75" fmla="*/ 79 h 388"/>
                <a:gd name="T76" fmla="*/ 309 w 388"/>
                <a:gd name="T77" fmla="*/ 35 h 388"/>
                <a:gd name="T78" fmla="*/ 289 w 388"/>
                <a:gd name="T79" fmla="*/ 56 h 388"/>
                <a:gd name="T80" fmla="*/ 224 w 388"/>
                <a:gd name="T81" fmla="*/ 29 h 388"/>
                <a:gd name="T82" fmla="*/ 224 w 388"/>
                <a:gd name="T8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388">
                  <a:moveTo>
                    <a:pt x="194" y="304"/>
                  </a:moveTo>
                  <a:cubicBezTo>
                    <a:pt x="133" y="304"/>
                    <a:pt x="84" y="255"/>
                    <a:pt x="84" y="194"/>
                  </a:cubicBezTo>
                  <a:cubicBezTo>
                    <a:pt x="84" y="134"/>
                    <a:pt x="133" y="85"/>
                    <a:pt x="194" y="85"/>
                  </a:cubicBezTo>
                  <a:cubicBezTo>
                    <a:pt x="194" y="85"/>
                    <a:pt x="194" y="85"/>
                    <a:pt x="194" y="85"/>
                  </a:cubicBezTo>
                  <a:cubicBezTo>
                    <a:pt x="254" y="85"/>
                    <a:pt x="303" y="134"/>
                    <a:pt x="303" y="194"/>
                  </a:cubicBezTo>
                  <a:cubicBezTo>
                    <a:pt x="303" y="255"/>
                    <a:pt x="254" y="304"/>
                    <a:pt x="194" y="304"/>
                  </a:cubicBezTo>
                  <a:cubicBezTo>
                    <a:pt x="194" y="304"/>
                    <a:pt x="194" y="304"/>
                    <a:pt x="194" y="304"/>
                  </a:cubicBezTo>
                  <a:moveTo>
                    <a:pt x="224" y="0"/>
                  </a:moveTo>
                  <a:cubicBezTo>
                    <a:pt x="194" y="0"/>
                    <a:pt x="194" y="0"/>
                    <a:pt x="194" y="0"/>
                  </a:cubicBezTo>
                  <a:cubicBezTo>
                    <a:pt x="163" y="0"/>
                    <a:pt x="163" y="0"/>
                    <a:pt x="163" y="0"/>
                  </a:cubicBezTo>
                  <a:cubicBezTo>
                    <a:pt x="163" y="29"/>
                    <a:pt x="163" y="29"/>
                    <a:pt x="163" y="29"/>
                  </a:cubicBezTo>
                  <a:cubicBezTo>
                    <a:pt x="139" y="34"/>
                    <a:pt x="118" y="43"/>
                    <a:pt x="99" y="56"/>
                  </a:cubicBezTo>
                  <a:cubicBezTo>
                    <a:pt x="78" y="35"/>
                    <a:pt x="78" y="35"/>
                    <a:pt x="78" y="35"/>
                  </a:cubicBezTo>
                  <a:cubicBezTo>
                    <a:pt x="35" y="79"/>
                    <a:pt x="35" y="79"/>
                    <a:pt x="35" y="79"/>
                  </a:cubicBezTo>
                  <a:cubicBezTo>
                    <a:pt x="55" y="99"/>
                    <a:pt x="55" y="99"/>
                    <a:pt x="55" y="99"/>
                  </a:cubicBezTo>
                  <a:cubicBezTo>
                    <a:pt x="42" y="118"/>
                    <a:pt x="33" y="140"/>
                    <a:pt x="29" y="164"/>
                  </a:cubicBezTo>
                  <a:cubicBezTo>
                    <a:pt x="0" y="164"/>
                    <a:pt x="0" y="164"/>
                    <a:pt x="0" y="164"/>
                  </a:cubicBezTo>
                  <a:cubicBezTo>
                    <a:pt x="0" y="225"/>
                    <a:pt x="0" y="225"/>
                    <a:pt x="0" y="225"/>
                  </a:cubicBezTo>
                  <a:cubicBezTo>
                    <a:pt x="29" y="225"/>
                    <a:pt x="29" y="225"/>
                    <a:pt x="29" y="225"/>
                  </a:cubicBezTo>
                  <a:cubicBezTo>
                    <a:pt x="33" y="249"/>
                    <a:pt x="42" y="270"/>
                    <a:pt x="55" y="289"/>
                  </a:cubicBezTo>
                  <a:cubicBezTo>
                    <a:pt x="35" y="310"/>
                    <a:pt x="35" y="310"/>
                    <a:pt x="35" y="310"/>
                  </a:cubicBezTo>
                  <a:cubicBezTo>
                    <a:pt x="78" y="353"/>
                    <a:pt x="78" y="353"/>
                    <a:pt x="78" y="353"/>
                  </a:cubicBezTo>
                  <a:cubicBezTo>
                    <a:pt x="99" y="333"/>
                    <a:pt x="99" y="333"/>
                    <a:pt x="99" y="333"/>
                  </a:cubicBezTo>
                  <a:cubicBezTo>
                    <a:pt x="118" y="346"/>
                    <a:pt x="139" y="355"/>
                    <a:pt x="163" y="359"/>
                  </a:cubicBezTo>
                  <a:cubicBezTo>
                    <a:pt x="163" y="388"/>
                    <a:pt x="163" y="388"/>
                    <a:pt x="163" y="388"/>
                  </a:cubicBezTo>
                  <a:cubicBezTo>
                    <a:pt x="194" y="388"/>
                    <a:pt x="194" y="388"/>
                    <a:pt x="194" y="388"/>
                  </a:cubicBezTo>
                  <a:cubicBezTo>
                    <a:pt x="224" y="388"/>
                    <a:pt x="224" y="388"/>
                    <a:pt x="224" y="388"/>
                  </a:cubicBezTo>
                  <a:cubicBezTo>
                    <a:pt x="224" y="359"/>
                    <a:pt x="224" y="359"/>
                    <a:pt x="224" y="359"/>
                  </a:cubicBezTo>
                  <a:cubicBezTo>
                    <a:pt x="248" y="355"/>
                    <a:pt x="270" y="346"/>
                    <a:pt x="289" y="333"/>
                  </a:cubicBezTo>
                  <a:cubicBezTo>
                    <a:pt x="309" y="353"/>
                    <a:pt x="309" y="353"/>
                    <a:pt x="309" y="353"/>
                  </a:cubicBezTo>
                  <a:cubicBezTo>
                    <a:pt x="353" y="310"/>
                    <a:pt x="353" y="310"/>
                    <a:pt x="353" y="310"/>
                  </a:cubicBezTo>
                  <a:cubicBezTo>
                    <a:pt x="332" y="289"/>
                    <a:pt x="332" y="289"/>
                    <a:pt x="332" y="289"/>
                  </a:cubicBezTo>
                  <a:cubicBezTo>
                    <a:pt x="345" y="270"/>
                    <a:pt x="354" y="249"/>
                    <a:pt x="359" y="225"/>
                  </a:cubicBezTo>
                  <a:cubicBezTo>
                    <a:pt x="388" y="225"/>
                    <a:pt x="388" y="225"/>
                    <a:pt x="388" y="225"/>
                  </a:cubicBezTo>
                  <a:cubicBezTo>
                    <a:pt x="388" y="164"/>
                    <a:pt x="388" y="164"/>
                    <a:pt x="388" y="164"/>
                  </a:cubicBezTo>
                  <a:cubicBezTo>
                    <a:pt x="359" y="164"/>
                    <a:pt x="359" y="164"/>
                    <a:pt x="359" y="164"/>
                  </a:cubicBezTo>
                  <a:cubicBezTo>
                    <a:pt x="354" y="140"/>
                    <a:pt x="345" y="118"/>
                    <a:pt x="332" y="99"/>
                  </a:cubicBezTo>
                  <a:cubicBezTo>
                    <a:pt x="353" y="79"/>
                    <a:pt x="353" y="79"/>
                    <a:pt x="353" y="79"/>
                  </a:cubicBezTo>
                  <a:cubicBezTo>
                    <a:pt x="309" y="35"/>
                    <a:pt x="309" y="35"/>
                    <a:pt x="309" y="35"/>
                  </a:cubicBezTo>
                  <a:cubicBezTo>
                    <a:pt x="289" y="56"/>
                    <a:pt x="289" y="56"/>
                    <a:pt x="289" y="56"/>
                  </a:cubicBezTo>
                  <a:cubicBezTo>
                    <a:pt x="270" y="43"/>
                    <a:pt x="248" y="34"/>
                    <a:pt x="224" y="29"/>
                  </a:cubicBezTo>
                  <a:cubicBezTo>
                    <a:pt x="224" y="0"/>
                    <a:pt x="224" y="0"/>
                    <a:pt x="224" y="0"/>
                  </a:cubicBezTo>
                </a:path>
              </a:pathLst>
            </a:custGeom>
            <a:blipFill>
              <a:blip r:embed="rId1"/>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sp>
        <p:nvSpPr>
          <p:cNvPr id="44" name="Rectangle 37"/>
          <p:cNvSpPr/>
          <p:nvPr/>
        </p:nvSpPr>
        <p:spPr>
          <a:xfrm>
            <a:off x="1141718" y="1722144"/>
            <a:ext cx="2882595" cy="11778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nvGrpSpPr>
          <p:cNvPr id="53" name="Group 41"/>
          <p:cNvGrpSpPr/>
          <p:nvPr/>
        </p:nvGrpSpPr>
        <p:grpSpPr>
          <a:xfrm>
            <a:off x="1279296" y="1918033"/>
            <a:ext cx="796471" cy="796427"/>
            <a:chOff x="1279294" y="2166750"/>
            <a:chExt cx="796471" cy="796471"/>
          </a:xfrm>
        </p:grpSpPr>
        <p:sp>
          <p:nvSpPr>
            <p:cNvPr id="54" name="Oval 42"/>
            <p:cNvSpPr/>
            <p:nvPr/>
          </p:nvSpPr>
          <p:spPr>
            <a:xfrm>
              <a:off x="1279294" y="2166750"/>
              <a:ext cx="796471" cy="796471"/>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55" name="TextBox 43"/>
            <p:cNvSpPr txBox="1"/>
            <p:nvPr/>
          </p:nvSpPr>
          <p:spPr>
            <a:xfrm>
              <a:off x="1392490" y="2367039"/>
              <a:ext cx="673582" cy="384101"/>
            </a:xfrm>
            <a:prstGeom prst="rect">
              <a:avLst/>
            </a:prstGeom>
            <a:noFill/>
          </p:spPr>
          <p:txBody>
            <a:bodyPr wrap="none" rtlCol="0">
              <a:spAutoFit/>
            </a:bodyPr>
            <a:lstStyle/>
            <a:p>
              <a:r>
                <a:rPr lang="en-US" sz="1895" dirty="0">
                  <a:solidFill>
                    <a:schemeClr val="bg1"/>
                  </a:solidFill>
                  <a:latin typeface="Noto Sans S Chinese DemiLight" panose="020B0400000000000000" pitchFamily="34" charset="-122"/>
                  <a:ea typeface="Noto Sans S Chinese DemiLight" panose="020B0400000000000000" pitchFamily="34" charset="-122"/>
                  <a:cs typeface="+mn-ea"/>
                  <a:sym typeface="+mn-lt"/>
                </a:rPr>
                <a:t>78%</a:t>
              </a:r>
              <a:endParaRPr lang="en-US" sz="189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68" name="Group 56"/>
          <p:cNvGrpSpPr/>
          <p:nvPr/>
        </p:nvGrpSpPr>
        <p:grpSpPr>
          <a:xfrm>
            <a:off x="6939372" y="5018406"/>
            <a:ext cx="670664" cy="670627"/>
            <a:chOff x="6939371" y="5267294"/>
            <a:chExt cx="670664" cy="670664"/>
          </a:xfrm>
        </p:grpSpPr>
        <p:sp>
          <p:nvSpPr>
            <p:cNvPr id="69" name="Rectangle 57"/>
            <p:cNvSpPr/>
            <p:nvPr/>
          </p:nvSpPr>
          <p:spPr>
            <a:xfrm>
              <a:off x="6939371" y="5267294"/>
              <a:ext cx="670664" cy="67066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5">
                <a:latin typeface="Noto Sans S Chinese DemiLight" panose="020B0400000000000000" pitchFamily="34" charset="-122"/>
                <a:ea typeface="Noto Sans S Chinese DemiLight" panose="020B0400000000000000" pitchFamily="34" charset="-122"/>
                <a:cs typeface="+mn-ea"/>
                <a:sym typeface="+mn-lt"/>
              </a:endParaRPr>
            </a:p>
          </p:txBody>
        </p:sp>
        <p:sp>
          <p:nvSpPr>
            <p:cNvPr id="70" name="AutoShape 82"/>
            <p:cNvSpPr>
              <a:spLocks noChangeAspect="1"/>
            </p:cNvSpPr>
            <p:nvPr/>
          </p:nvSpPr>
          <p:spPr bwMode="auto">
            <a:xfrm>
              <a:off x="7099847" y="5427725"/>
              <a:ext cx="349712" cy="3498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bg1"/>
            </a:solidFill>
            <a:ln>
              <a:noFill/>
            </a:ln>
            <a:effectLst/>
          </p:spPr>
          <p:txBody>
            <a:bodyPr lIns="48155" tIns="48155" rIns="48155" bIns="48155" anchor="ctr"/>
            <a:lstStyle/>
            <a:p>
              <a:pPr defTabSz="456565">
                <a:defRPr/>
              </a:pPr>
              <a:endParaRPr lang="es-ES" sz="3605" dirty="0">
                <a:solidFill>
                  <a:srgbClr val="44CEB9"/>
                </a:solidFill>
                <a:effectLst>
                  <a:outerShdw blurRad="38100" dist="38100" dir="2700000" algn="tl">
                    <a:srgbClr val="000000"/>
                  </a:outerShdw>
                </a:effectLst>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71" name="Group 59"/>
          <p:cNvGrpSpPr/>
          <p:nvPr/>
        </p:nvGrpSpPr>
        <p:grpSpPr>
          <a:xfrm>
            <a:off x="6939372" y="3960240"/>
            <a:ext cx="670664" cy="670627"/>
            <a:chOff x="6939371" y="4209069"/>
            <a:chExt cx="670664" cy="670664"/>
          </a:xfrm>
        </p:grpSpPr>
        <p:sp>
          <p:nvSpPr>
            <p:cNvPr id="72" name="Rectangle 60"/>
            <p:cNvSpPr/>
            <p:nvPr/>
          </p:nvSpPr>
          <p:spPr>
            <a:xfrm>
              <a:off x="6939371" y="4209069"/>
              <a:ext cx="670664" cy="67066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5">
                <a:latin typeface="Noto Sans S Chinese DemiLight" panose="020B0400000000000000" pitchFamily="34" charset="-122"/>
                <a:ea typeface="Noto Sans S Chinese DemiLight" panose="020B0400000000000000" pitchFamily="34" charset="-122"/>
                <a:cs typeface="+mn-ea"/>
                <a:sym typeface="+mn-lt"/>
              </a:endParaRPr>
            </a:p>
          </p:txBody>
        </p:sp>
        <p:sp>
          <p:nvSpPr>
            <p:cNvPr id="73" name="AutoShape 115"/>
            <p:cNvSpPr>
              <a:spLocks noChangeAspect="1"/>
            </p:cNvSpPr>
            <p:nvPr/>
          </p:nvSpPr>
          <p:spPr bwMode="auto">
            <a:xfrm>
              <a:off x="7082679" y="4354524"/>
              <a:ext cx="394678" cy="390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solidFill>
            <a:ln>
              <a:noFill/>
            </a:ln>
            <a:effectLst/>
          </p:spPr>
          <p:txBody>
            <a:bodyPr lIns="48155" tIns="48155" rIns="48155" bIns="48155" anchor="ctr"/>
            <a:lstStyle/>
            <a:p>
              <a:pPr defTabSz="456565">
                <a:defRPr/>
              </a:pPr>
              <a:endParaRPr lang="es-ES" sz="3605" dirty="0">
                <a:solidFill>
                  <a:srgbClr val="44CEB9"/>
                </a:solidFill>
                <a:effectLst>
                  <a:outerShdw blurRad="38100" dist="38100" dir="2700000" algn="tl">
                    <a:srgbClr val="000000"/>
                  </a:outerShdw>
                </a:effectLst>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74" name="Group 62"/>
          <p:cNvGrpSpPr/>
          <p:nvPr/>
        </p:nvGrpSpPr>
        <p:grpSpPr>
          <a:xfrm>
            <a:off x="6939372" y="2904532"/>
            <a:ext cx="670664" cy="670627"/>
            <a:chOff x="6939371" y="3153303"/>
            <a:chExt cx="670664" cy="670664"/>
          </a:xfrm>
        </p:grpSpPr>
        <p:sp>
          <p:nvSpPr>
            <p:cNvPr id="75" name="Rectangle 63"/>
            <p:cNvSpPr/>
            <p:nvPr/>
          </p:nvSpPr>
          <p:spPr>
            <a:xfrm>
              <a:off x="6939371" y="3153303"/>
              <a:ext cx="670664" cy="67066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5">
                <a:latin typeface="Noto Sans S Chinese DemiLight" panose="020B0400000000000000" pitchFamily="34" charset="-122"/>
                <a:ea typeface="Noto Sans S Chinese DemiLight" panose="020B0400000000000000" pitchFamily="34" charset="-122"/>
                <a:cs typeface="+mn-ea"/>
                <a:sym typeface="+mn-lt"/>
              </a:endParaRPr>
            </a:p>
          </p:txBody>
        </p:sp>
        <p:sp>
          <p:nvSpPr>
            <p:cNvPr id="76" name="Freeform 64"/>
            <p:cNvSpPr>
              <a:spLocks noChangeAspect="1" noChangeArrowheads="1"/>
            </p:cNvSpPr>
            <p:nvPr/>
          </p:nvSpPr>
          <p:spPr bwMode="auto">
            <a:xfrm>
              <a:off x="7057865" y="3292117"/>
              <a:ext cx="433676" cy="393037"/>
            </a:xfrm>
            <a:custGeom>
              <a:avLst/>
              <a:gdLst>
                <a:gd name="connsiteX0" fmla="*/ 496512 w 622984"/>
                <a:gd name="connsiteY0" fmla="*/ 492841 h 564606"/>
                <a:gd name="connsiteX1" fmla="*/ 473955 w 622984"/>
                <a:gd name="connsiteY1" fmla="*/ 515853 h 564606"/>
                <a:gd name="connsiteX2" fmla="*/ 496512 w 622984"/>
                <a:gd name="connsiteY2" fmla="*/ 535354 h 564606"/>
                <a:gd name="connsiteX3" fmla="*/ 519457 w 622984"/>
                <a:gd name="connsiteY3" fmla="*/ 515853 h 564606"/>
                <a:gd name="connsiteX4" fmla="*/ 496512 w 622984"/>
                <a:gd name="connsiteY4" fmla="*/ 492841 h 564606"/>
                <a:gd name="connsiteX5" fmla="*/ 249694 w 622984"/>
                <a:gd name="connsiteY5" fmla="*/ 352049 h 564606"/>
                <a:gd name="connsiteX6" fmla="*/ 272741 w 622984"/>
                <a:gd name="connsiteY6" fmla="*/ 374570 h 564606"/>
                <a:gd name="connsiteX7" fmla="*/ 171569 w 622984"/>
                <a:gd name="connsiteY7" fmla="*/ 475137 h 564606"/>
                <a:gd name="connsiteX8" fmla="*/ 177819 w 622984"/>
                <a:gd name="connsiteY8" fmla="*/ 481738 h 564606"/>
                <a:gd name="connsiteX9" fmla="*/ 155163 w 622984"/>
                <a:gd name="connsiteY9" fmla="*/ 510860 h 564606"/>
                <a:gd name="connsiteX10" fmla="*/ 73522 w 622984"/>
                <a:gd name="connsiteY10" fmla="*/ 562891 h 564606"/>
                <a:gd name="connsiteX11" fmla="*/ 60241 w 622984"/>
                <a:gd name="connsiteY11" fmla="*/ 550077 h 564606"/>
                <a:gd name="connsiteX12" fmla="*/ 112585 w 622984"/>
                <a:gd name="connsiteY12" fmla="*/ 468925 h 564606"/>
                <a:gd name="connsiteX13" fmla="*/ 141882 w 622984"/>
                <a:gd name="connsiteY13" fmla="*/ 446015 h 564606"/>
                <a:gd name="connsiteX14" fmla="*/ 148522 w 622984"/>
                <a:gd name="connsiteY14" fmla="*/ 452616 h 564606"/>
                <a:gd name="connsiteX15" fmla="*/ 122234 w 622984"/>
                <a:gd name="connsiteY15" fmla="*/ 15041 h 564606"/>
                <a:gd name="connsiteX16" fmla="*/ 210667 w 622984"/>
                <a:gd name="connsiteY16" fmla="*/ 52502 h 564606"/>
                <a:gd name="connsiteX17" fmla="*/ 242946 w 622984"/>
                <a:gd name="connsiteY17" fmla="*/ 173410 h 564606"/>
                <a:gd name="connsiteX18" fmla="*/ 532291 w 622984"/>
                <a:gd name="connsiteY18" fmla="*/ 463589 h 564606"/>
                <a:gd name="connsiteX19" fmla="*/ 532291 w 622984"/>
                <a:gd name="connsiteY19" fmla="*/ 545105 h 564606"/>
                <a:gd name="connsiteX20" fmla="*/ 493400 w 622984"/>
                <a:gd name="connsiteY20" fmla="*/ 564606 h 564606"/>
                <a:gd name="connsiteX21" fmla="*/ 451010 w 622984"/>
                <a:gd name="connsiteY21" fmla="*/ 545105 h 564606"/>
                <a:gd name="connsiteX22" fmla="*/ 161665 w 622984"/>
                <a:gd name="connsiteY22" fmla="*/ 258046 h 564606"/>
                <a:gd name="connsiteX23" fmla="*/ 34882 w 622984"/>
                <a:gd name="connsiteY23" fmla="*/ 225674 h 564606"/>
                <a:gd name="connsiteX24" fmla="*/ 5715 w 622984"/>
                <a:gd name="connsiteY24" fmla="*/ 104766 h 564606"/>
                <a:gd name="connsiteX25" fmla="*/ 74162 w 622984"/>
                <a:gd name="connsiteY25" fmla="*/ 176530 h 564606"/>
                <a:gd name="connsiteX26" fmla="*/ 142220 w 622984"/>
                <a:gd name="connsiteY26" fmla="*/ 157029 h 564606"/>
                <a:gd name="connsiteX27" fmla="*/ 161665 w 622984"/>
                <a:gd name="connsiteY27" fmla="*/ 88385 h 564606"/>
                <a:gd name="connsiteX28" fmla="*/ 90107 w 622984"/>
                <a:gd name="connsiteY28" fmla="*/ 20130 h 564606"/>
                <a:gd name="connsiteX29" fmla="*/ 122234 w 622984"/>
                <a:gd name="connsiteY29" fmla="*/ 15041 h 564606"/>
                <a:gd name="connsiteX30" fmla="*/ 531841 w 622984"/>
                <a:gd name="connsiteY30" fmla="*/ 0 h 564606"/>
                <a:gd name="connsiteX31" fmla="*/ 622984 w 622984"/>
                <a:gd name="connsiteY31" fmla="*/ 87684 h 564606"/>
                <a:gd name="connsiteX32" fmla="*/ 463289 w 622984"/>
                <a:gd name="connsiteY32" fmla="*/ 247465 h 564606"/>
                <a:gd name="connsiteX33" fmla="*/ 424339 w 622984"/>
                <a:gd name="connsiteY33" fmla="*/ 257207 h 564606"/>
                <a:gd name="connsiteX34" fmla="*/ 362409 w 622984"/>
                <a:gd name="connsiteY34" fmla="*/ 198751 h 564606"/>
                <a:gd name="connsiteX35" fmla="*/ 375263 w 622984"/>
                <a:gd name="connsiteY35" fmla="*/ 159391 h 564606"/>
                <a:gd name="connsiteX36" fmla="*/ 531841 w 622984"/>
                <a:gd name="connsiteY36" fmla="*/ 0 h 56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84" h="564606">
                  <a:moveTo>
                    <a:pt x="496512" y="492841"/>
                  </a:moveTo>
                  <a:cubicBezTo>
                    <a:pt x="483678" y="492841"/>
                    <a:pt x="473955" y="502592"/>
                    <a:pt x="473955" y="515853"/>
                  </a:cubicBezTo>
                  <a:cubicBezTo>
                    <a:pt x="473955" y="525604"/>
                    <a:pt x="483678" y="535354"/>
                    <a:pt x="496512" y="535354"/>
                  </a:cubicBezTo>
                  <a:cubicBezTo>
                    <a:pt x="509734" y="535354"/>
                    <a:pt x="519457" y="525604"/>
                    <a:pt x="519457" y="515853"/>
                  </a:cubicBezTo>
                  <a:cubicBezTo>
                    <a:pt x="519457" y="502592"/>
                    <a:pt x="509734" y="492841"/>
                    <a:pt x="496512" y="492841"/>
                  </a:cubicBezTo>
                  <a:close/>
                  <a:moveTo>
                    <a:pt x="249694" y="352049"/>
                  </a:moveTo>
                  <a:lnTo>
                    <a:pt x="272741" y="374570"/>
                  </a:lnTo>
                  <a:lnTo>
                    <a:pt x="171569" y="475137"/>
                  </a:lnTo>
                  <a:lnTo>
                    <a:pt x="177819" y="481738"/>
                  </a:lnTo>
                  <a:lnTo>
                    <a:pt x="155163" y="510860"/>
                  </a:lnTo>
                  <a:lnTo>
                    <a:pt x="73522" y="562891"/>
                  </a:lnTo>
                  <a:lnTo>
                    <a:pt x="60241" y="550077"/>
                  </a:lnTo>
                  <a:lnTo>
                    <a:pt x="112585" y="468925"/>
                  </a:lnTo>
                  <a:lnTo>
                    <a:pt x="141882" y="446015"/>
                  </a:lnTo>
                  <a:lnTo>
                    <a:pt x="148522" y="452616"/>
                  </a:lnTo>
                  <a:close/>
                  <a:moveTo>
                    <a:pt x="122234" y="15041"/>
                  </a:moveTo>
                  <a:cubicBezTo>
                    <a:pt x="154446" y="14694"/>
                    <a:pt x="186166" y="28223"/>
                    <a:pt x="210667" y="52502"/>
                  </a:cubicBezTo>
                  <a:cubicBezTo>
                    <a:pt x="242946" y="85264"/>
                    <a:pt x="256169" y="130897"/>
                    <a:pt x="242946" y="173410"/>
                  </a:cubicBezTo>
                  <a:lnTo>
                    <a:pt x="532291" y="463589"/>
                  </a:lnTo>
                  <a:cubicBezTo>
                    <a:pt x="555236" y="486211"/>
                    <a:pt x="555236" y="522093"/>
                    <a:pt x="532291" y="545105"/>
                  </a:cubicBezTo>
                  <a:cubicBezTo>
                    <a:pt x="522568" y="557976"/>
                    <a:pt x="506234" y="564606"/>
                    <a:pt x="493400" y="564606"/>
                  </a:cubicBezTo>
                  <a:cubicBezTo>
                    <a:pt x="477066" y="564606"/>
                    <a:pt x="460733" y="557976"/>
                    <a:pt x="451010" y="545105"/>
                  </a:cubicBezTo>
                  <a:cubicBezTo>
                    <a:pt x="451010" y="545105"/>
                    <a:pt x="451010" y="545105"/>
                    <a:pt x="161665" y="258046"/>
                  </a:cubicBezTo>
                  <a:cubicBezTo>
                    <a:pt x="119275" y="270917"/>
                    <a:pt x="70662" y="261556"/>
                    <a:pt x="34882" y="225674"/>
                  </a:cubicBezTo>
                  <a:cubicBezTo>
                    <a:pt x="2215" y="192911"/>
                    <a:pt x="-7508" y="147278"/>
                    <a:pt x="5715" y="104766"/>
                  </a:cubicBezTo>
                  <a:cubicBezTo>
                    <a:pt x="5715" y="104766"/>
                    <a:pt x="5715" y="104766"/>
                    <a:pt x="74162" y="176530"/>
                  </a:cubicBezTo>
                  <a:cubicBezTo>
                    <a:pt x="74162" y="176530"/>
                    <a:pt x="74162" y="176530"/>
                    <a:pt x="142220" y="157029"/>
                  </a:cubicBezTo>
                  <a:cubicBezTo>
                    <a:pt x="142220" y="157029"/>
                    <a:pt x="142220" y="157029"/>
                    <a:pt x="161665" y="88385"/>
                  </a:cubicBezTo>
                  <a:cubicBezTo>
                    <a:pt x="161665" y="88385"/>
                    <a:pt x="161665" y="88385"/>
                    <a:pt x="90107" y="20130"/>
                  </a:cubicBezTo>
                  <a:cubicBezTo>
                    <a:pt x="100704" y="16815"/>
                    <a:pt x="111497" y="15157"/>
                    <a:pt x="122234" y="15041"/>
                  </a:cubicBezTo>
                  <a:close/>
                  <a:moveTo>
                    <a:pt x="531841" y="0"/>
                  </a:moveTo>
                  <a:cubicBezTo>
                    <a:pt x="531841" y="0"/>
                    <a:pt x="531841" y="0"/>
                    <a:pt x="622984" y="87684"/>
                  </a:cubicBezTo>
                  <a:cubicBezTo>
                    <a:pt x="622984" y="87684"/>
                    <a:pt x="622984" y="87684"/>
                    <a:pt x="463289" y="247465"/>
                  </a:cubicBezTo>
                  <a:cubicBezTo>
                    <a:pt x="450436" y="247465"/>
                    <a:pt x="434077" y="250582"/>
                    <a:pt x="424339" y="257207"/>
                  </a:cubicBezTo>
                  <a:lnTo>
                    <a:pt x="362409" y="198751"/>
                  </a:lnTo>
                  <a:cubicBezTo>
                    <a:pt x="372147" y="189009"/>
                    <a:pt x="375263" y="172641"/>
                    <a:pt x="375263" y="159391"/>
                  </a:cubicBezTo>
                  <a:cubicBezTo>
                    <a:pt x="375263" y="159391"/>
                    <a:pt x="375263" y="159391"/>
                    <a:pt x="531841" y="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a:defRPr/>
              </a:pPr>
              <a:endParaRPr lang="en-US" sz="1045" dirty="0">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77" name="Group 65"/>
          <p:cNvGrpSpPr/>
          <p:nvPr/>
        </p:nvGrpSpPr>
        <p:grpSpPr>
          <a:xfrm>
            <a:off x="6939372" y="1846364"/>
            <a:ext cx="670664" cy="670627"/>
            <a:chOff x="6939371" y="2095078"/>
            <a:chExt cx="670664" cy="670664"/>
          </a:xfrm>
        </p:grpSpPr>
        <p:sp>
          <p:nvSpPr>
            <p:cNvPr id="78" name="Rectangle 66"/>
            <p:cNvSpPr/>
            <p:nvPr/>
          </p:nvSpPr>
          <p:spPr>
            <a:xfrm>
              <a:off x="6939371" y="2095078"/>
              <a:ext cx="670664" cy="67066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5">
                <a:latin typeface="Noto Sans S Chinese DemiLight" panose="020B0400000000000000" pitchFamily="34" charset="-122"/>
                <a:ea typeface="Noto Sans S Chinese DemiLight" panose="020B0400000000000000" pitchFamily="34" charset="-122"/>
                <a:cs typeface="+mn-ea"/>
                <a:sym typeface="+mn-lt"/>
              </a:endParaRPr>
            </a:p>
          </p:txBody>
        </p:sp>
        <p:grpSp>
          <p:nvGrpSpPr>
            <p:cNvPr id="79" name="Group 4700"/>
            <p:cNvGrpSpPr>
              <a:grpSpLocks noChangeAspect="1"/>
            </p:cNvGrpSpPr>
            <p:nvPr/>
          </p:nvGrpSpPr>
          <p:grpSpPr bwMode="auto">
            <a:xfrm>
              <a:off x="7082887" y="2220617"/>
              <a:ext cx="422829" cy="422939"/>
              <a:chOff x="3062288" y="3998912"/>
              <a:chExt cx="412750" cy="412750"/>
            </a:xfrm>
            <a:solidFill>
              <a:schemeClr val="bg1"/>
            </a:solidFill>
          </p:grpSpPr>
          <p:sp>
            <p:nvSpPr>
              <p:cNvPr id="80" name="Freeform 408"/>
              <p:cNvSpPr>
                <a:spLocks noChangeArrowheads="1"/>
              </p:cNvSpPr>
              <p:nvPr/>
            </p:nvSpPr>
            <p:spPr bwMode="auto">
              <a:xfrm>
                <a:off x="3062288" y="3998912"/>
                <a:ext cx="328612" cy="315912"/>
              </a:xfrm>
              <a:custGeom>
                <a:avLst/>
                <a:gdLst>
                  <a:gd name="T0" fmla="*/ 911 w 912"/>
                  <a:gd name="T1" fmla="*/ 242 h 879"/>
                  <a:gd name="T2" fmla="*/ 594 w 912"/>
                  <a:gd name="T3" fmla="*/ 33 h 879"/>
                  <a:gd name="T4" fmla="*/ 75 w 912"/>
                  <a:gd name="T5" fmla="*/ 435 h 879"/>
                  <a:gd name="T6" fmla="*/ 242 w 912"/>
                  <a:gd name="T7" fmla="*/ 878 h 879"/>
                  <a:gd name="T8" fmla="*/ 343 w 912"/>
                  <a:gd name="T9" fmla="*/ 819 h 879"/>
                  <a:gd name="T10" fmla="*/ 911 w 912"/>
                  <a:gd name="T11" fmla="*/ 242 h 879"/>
                  <a:gd name="T12" fmla="*/ 451 w 912"/>
                  <a:gd name="T13" fmla="*/ 226 h 879"/>
                  <a:gd name="T14" fmla="*/ 577 w 912"/>
                  <a:gd name="T15" fmla="*/ 125 h 879"/>
                  <a:gd name="T16" fmla="*/ 669 w 912"/>
                  <a:gd name="T17" fmla="*/ 251 h 879"/>
                  <a:gd name="T18" fmla="*/ 543 w 912"/>
                  <a:gd name="T19" fmla="*/ 351 h 879"/>
                  <a:gd name="T20" fmla="*/ 451 w 912"/>
                  <a:gd name="T21" fmla="*/ 226 h 879"/>
                  <a:gd name="T22" fmla="*/ 226 w 912"/>
                  <a:gd name="T23" fmla="*/ 343 h 879"/>
                  <a:gd name="T24" fmla="*/ 318 w 912"/>
                  <a:gd name="T25" fmla="*/ 276 h 879"/>
                  <a:gd name="T26" fmla="*/ 385 w 912"/>
                  <a:gd name="T27" fmla="*/ 368 h 879"/>
                  <a:gd name="T28" fmla="*/ 293 w 912"/>
                  <a:gd name="T29" fmla="*/ 435 h 879"/>
                  <a:gd name="T30" fmla="*/ 226 w 912"/>
                  <a:gd name="T31" fmla="*/ 343 h 879"/>
                  <a:gd name="T32" fmla="*/ 251 w 912"/>
                  <a:gd name="T33" fmla="*/ 710 h 879"/>
                  <a:gd name="T34" fmla="*/ 176 w 912"/>
                  <a:gd name="T35" fmla="*/ 618 h 879"/>
                  <a:gd name="T36" fmla="*/ 267 w 912"/>
                  <a:gd name="T37" fmla="*/ 552 h 879"/>
                  <a:gd name="T38" fmla="*/ 343 w 912"/>
                  <a:gd name="T39" fmla="*/ 644 h 879"/>
                  <a:gd name="T40" fmla="*/ 251 w 912"/>
                  <a:gd name="T41" fmla="*/ 710 h 879"/>
                  <a:gd name="T42" fmla="*/ 251 w 912"/>
                  <a:gd name="T43" fmla="*/ 710 h 879"/>
                  <a:gd name="T44" fmla="*/ 251 w 912"/>
                  <a:gd name="T45" fmla="*/ 71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2" h="879">
                    <a:moveTo>
                      <a:pt x="911" y="242"/>
                    </a:moveTo>
                    <a:cubicBezTo>
                      <a:pt x="844" y="134"/>
                      <a:pt x="727" y="50"/>
                      <a:pt x="594" y="33"/>
                    </a:cubicBezTo>
                    <a:cubicBezTo>
                      <a:pt x="343" y="0"/>
                      <a:pt x="134" y="184"/>
                      <a:pt x="75" y="435"/>
                    </a:cubicBezTo>
                    <a:cubicBezTo>
                      <a:pt x="0" y="761"/>
                      <a:pt x="84" y="869"/>
                      <a:pt x="242" y="878"/>
                    </a:cubicBezTo>
                    <a:cubicBezTo>
                      <a:pt x="267" y="853"/>
                      <a:pt x="309" y="828"/>
                      <a:pt x="343" y="819"/>
                    </a:cubicBezTo>
                    <a:lnTo>
                      <a:pt x="911" y="242"/>
                    </a:lnTo>
                    <a:close/>
                    <a:moveTo>
                      <a:pt x="451" y="226"/>
                    </a:moveTo>
                    <a:cubicBezTo>
                      <a:pt x="460" y="167"/>
                      <a:pt x="518" y="117"/>
                      <a:pt x="577" y="125"/>
                    </a:cubicBezTo>
                    <a:cubicBezTo>
                      <a:pt x="635" y="134"/>
                      <a:pt x="677" y="192"/>
                      <a:pt x="669" y="251"/>
                    </a:cubicBezTo>
                    <a:cubicBezTo>
                      <a:pt x="660" y="317"/>
                      <a:pt x="610" y="359"/>
                      <a:pt x="543" y="351"/>
                    </a:cubicBezTo>
                    <a:cubicBezTo>
                      <a:pt x="485" y="343"/>
                      <a:pt x="443" y="284"/>
                      <a:pt x="451" y="226"/>
                    </a:cubicBezTo>
                    <a:close/>
                    <a:moveTo>
                      <a:pt x="226" y="343"/>
                    </a:moveTo>
                    <a:cubicBezTo>
                      <a:pt x="226" y="301"/>
                      <a:pt x="267" y="267"/>
                      <a:pt x="318" y="276"/>
                    </a:cubicBezTo>
                    <a:cubicBezTo>
                      <a:pt x="359" y="284"/>
                      <a:pt x="393" y="326"/>
                      <a:pt x="385" y="368"/>
                    </a:cubicBezTo>
                    <a:cubicBezTo>
                      <a:pt x="376" y="409"/>
                      <a:pt x="334" y="443"/>
                      <a:pt x="293" y="435"/>
                    </a:cubicBezTo>
                    <a:cubicBezTo>
                      <a:pt x="251" y="435"/>
                      <a:pt x="217" y="393"/>
                      <a:pt x="226" y="343"/>
                    </a:cubicBezTo>
                    <a:close/>
                    <a:moveTo>
                      <a:pt x="251" y="710"/>
                    </a:moveTo>
                    <a:cubicBezTo>
                      <a:pt x="200" y="710"/>
                      <a:pt x="167" y="669"/>
                      <a:pt x="176" y="618"/>
                    </a:cubicBezTo>
                    <a:cubicBezTo>
                      <a:pt x="184" y="577"/>
                      <a:pt x="226" y="543"/>
                      <a:pt x="267" y="552"/>
                    </a:cubicBezTo>
                    <a:cubicBezTo>
                      <a:pt x="318" y="560"/>
                      <a:pt x="343" y="602"/>
                      <a:pt x="343" y="644"/>
                    </a:cubicBezTo>
                    <a:cubicBezTo>
                      <a:pt x="334" y="685"/>
                      <a:pt x="293" y="719"/>
                      <a:pt x="251" y="710"/>
                    </a:cubicBezTo>
                    <a:close/>
                    <a:moveTo>
                      <a:pt x="251" y="710"/>
                    </a:moveTo>
                    <a:lnTo>
                      <a:pt x="251" y="71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370"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81" name="Freeform 409"/>
              <p:cNvSpPr>
                <a:spLocks noChangeArrowheads="1"/>
              </p:cNvSpPr>
              <p:nvPr/>
            </p:nvSpPr>
            <p:spPr bwMode="auto">
              <a:xfrm>
                <a:off x="3270250" y="4052887"/>
                <a:ext cx="204788" cy="223837"/>
              </a:xfrm>
              <a:custGeom>
                <a:avLst/>
                <a:gdLst>
                  <a:gd name="T0" fmla="*/ 142 w 569"/>
                  <a:gd name="T1" fmla="*/ 619 h 620"/>
                  <a:gd name="T2" fmla="*/ 150 w 569"/>
                  <a:gd name="T3" fmla="*/ 611 h 620"/>
                  <a:gd name="T4" fmla="*/ 568 w 569"/>
                  <a:gd name="T5" fmla="*/ 67 h 620"/>
                  <a:gd name="T6" fmla="*/ 543 w 569"/>
                  <a:gd name="T7" fmla="*/ 25 h 620"/>
                  <a:gd name="T8" fmla="*/ 493 w 569"/>
                  <a:gd name="T9" fmla="*/ 17 h 620"/>
                  <a:gd name="T10" fmla="*/ 8 w 569"/>
                  <a:gd name="T11" fmla="*/ 485 h 620"/>
                  <a:gd name="T12" fmla="*/ 0 w 569"/>
                  <a:gd name="T13" fmla="*/ 494 h 620"/>
                  <a:gd name="T14" fmla="*/ 142 w 569"/>
                  <a:gd name="T15" fmla="*/ 619 h 620"/>
                  <a:gd name="T16" fmla="*/ 142 w 569"/>
                  <a:gd name="T17" fmla="*/ 619 h 620"/>
                  <a:gd name="T18" fmla="*/ 142 w 569"/>
                  <a:gd name="T19" fmla="*/ 6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9" h="620">
                    <a:moveTo>
                      <a:pt x="142" y="619"/>
                    </a:moveTo>
                    <a:cubicBezTo>
                      <a:pt x="150" y="611"/>
                      <a:pt x="150" y="611"/>
                      <a:pt x="150" y="611"/>
                    </a:cubicBezTo>
                    <a:cubicBezTo>
                      <a:pt x="568" y="67"/>
                      <a:pt x="568" y="67"/>
                      <a:pt x="568" y="67"/>
                    </a:cubicBezTo>
                    <a:cubicBezTo>
                      <a:pt x="568" y="59"/>
                      <a:pt x="560" y="42"/>
                      <a:pt x="543" y="25"/>
                    </a:cubicBezTo>
                    <a:cubicBezTo>
                      <a:pt x="518" y="0"/>
                      <a:pt x="493" y="17"/>
                      <a:pt x="493" y="17"/>
                    </a:cubicBezTo>
                    <a:cubicBezTo>
                      <a:pt x="8" y="485"/>
                      <a:pt x="8" y="485"/>
                      <a:pt x="8" y="485"/>
                    </a:cubicBezTo>
                    <a:cubicBezTo>
                      <a:pt x="0" y="494"/>
                      <a:pt x="0" y="494"/>
                      <a:pt x="0" y="494"/>
                    </a:cubicBezTo>
                    <a:lnTo>
                      <a:pt x="142" y="619"/>
                    </a:lnTo>
                    <a:close/>
                    <a:moveTo>
                      <a:pt x="142" y="619"/>
                    </a:moveTo>
                    <a:lnTo>
                      <a:pt x="142" y="6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370"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82" name="Freeform 410"/>
              <p:cNvSpPr>
                <a:spLocks noChangeArrowheads="1"/>
              </p:cNvSpPr>
              <p:nvPr/>
            </p:nvSpPr>
            <p:spPr bwMode="auto">
              <a:xfrm>
                <a:off x="3209925" y="4241799"/>
                <a:ext cx="103188" cy="103188"/>
              </a:xfrm>
              <a:custGeom>
                <a:avLst/>
                <a:gdLst>
                  <a:gd name="T0" fmla="*/ 143 w 286"/>
                  <a:gd name="T1" fmla="*/ 284 h 285"/>
                  <a:gd name="T2" fmla="*/ 151 w 286"/>
                  <a:gd name="T3" fmla="*/ 268 h 285"/>
                  <a:gd name="T4" fmla="*/ 285 w 286"/>
                  <a:gd name="T5" fmla="*/ 125 h 285"/>
                  <a:gd name="T6" fmla="*/ 143 w 286"/>
                  <a:gd name="T7" fmla="*/ 0 h 285"/>
                  <a:gd name="T8" fmla="*/ 9 w 286"/>
                  <a:gd name="T9" fmla="*/ 142 h 285"/>
                  <a:gd name="T10" fmla="*/ 0 w 286"/>
                  <a:gd name="T11" fmla="*/ 151 h 285"/>
                  <a:gd name="T12" fmla="*/ 143 w 286"/>
                  <a:gd name="T13" fmla="*/ 284 h 285"/>
                  <a:gd name="T14" fmla="*/ 59 w 286"/>
                  <a:gd name="T15" fmla="*/ 134 h 285"/>
                  <a:gd name="T16" fmla="*/ 126 w 286"/>
                  <a:gd name="T17" fmla="*/ 59 h 285"/>
                  <a:gd name="T18" fmla="*/ 151 w 286"/>
                  <a:gd name="T19" fmla="*/ 59 h 285"/>
                  <a:gd name="T20" fmla="*/ 159 w 286"/>
                  <a:gd name="T21" fmla="*/ 67 h 285"/>
                  <a:gd name="T22" fmla="*/ 159 w 286"/>
                  <a:gd name="T23" fmla="*/ 75 h 285"/>
                  <a:gd name="T24" fmla="*/ 159 w 286"/>
                  <a:gd name="T25" fmla="*/ 92 h 285"/>
                  <a:gd name="T26" fmla="*/ 92 w 286"/>
                  <a:gd name="T27" fmla="*/ 159 h 285"/>
                  <a:gd name="T28" fmla="*/ 68 w 286"/>
                  <a:gd name="T29" fmla="*/ 167 h 285"/>
                  <a:gd name="T30" fmla="*/ 59 w 286"/>
                  <a:gd name="T31" fmla="*/ 159 h 285"/>
                  <a:gd name="T32" fmla="*/ 59 w 286"/>
                  <a:gd name="T33" fmla="*/ 142 h 285"/>
                  <a:gd name="T34" fmla="*/ 59 w 286"/>
                  <a:gd name="T35" fmla="*/ 134 h 285"/>
                  <a:gd name="T36" fmla="*/ 59 w 286"/>
                  <a:gd name="T37" fmla="*/ 134 h 285"/>
                  <a:gd name="T38" fmla="*/ 59 w 286"/>
                  <a:gd name="T39" fmla="*/ 13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285">
                    <a:moveTo>
                      <a:pt x="143" y="284"/>
                    </a:moveTo>
                    <a:cubicBezTo>
                      <a:pt x="151" y="268"/>
                      <a:pt x="151" y="268"/>
                      <a:pt x="151" y="268"/>
                    </a:cubicBezTo>
                    <a:cubicBezTo>
                      <a:pt x="285" y="125"/>
                      <a:pt x="285" y="125"/>
                      <a:pt x="285" y="125"/>
                    </a:cubicBezTo>
                    <a:cubicBezTo>
                      <a:pt x="143" y="0"/>
                      <a:pt x="143" y="0"/>
                      <a:pt x="143" y="0"/>
                    </a:cubicBezTo>
                    <a:cubicBezTo>
                      <a:pt x="9" y="142"/>
                      <a:pt x="9" y="142"/>
                      <a:pt x="9" y="142"/>
                    </a:cubicBezTo>
                    <a:cubicBezTo>
                      <a:pt x="0" y="151"/>
                      <a:pt x="0" y="151"/>
                      <a:pt x="0" y="151"/>
                    </a:cubicBezTo>
                    <a:lnTo>
                      <a:pt x="143" y="284"/>
                    </a:lnTo>
                    <a:close/>
                    <a:moveTo>
                      <a:pt x="59" y="134"/>
                    </a:moveTo>
                    <a:cubicBezTo>
                      <a:pt x="126" y="59"/>
                      <a:pt x="126" y="59"/>
                      <a:pt x="126" y="59"/>
                    </a:cubicBezTo>
                    <a:cubicBezTo>
                      <a:pt x="134" y="50"/>
                      <a:pt x="143" y="50"/>
                      <a:pt x="151" y="59"/>
                    </a:cubicBezTo>
                    <a:cubicBezTo>
                      <a:pt x="159" y="67"/>
                      <a:pt x="159" y="67"/>
                      <a:pt x="159" y="67"/>
                    </a:cubicBezTo>
                    <a:lnTo>
                      <a:pt x="159" y="75"/>
                    </a:lnTo>
                    <a:cubicBezTo>
                      <a:pt x="159" y="84"/>
                      <a:pt x="159" y="84"/>
                      <a:pt x="159" y="92"/>
                    </a:cubicBezTo>
                    <a:cubicBezTo>
                      <a:pt x="92" y="159"/>
                      <a:pt x="92" y="159"/>
                      <a:pt x="92" y="159"/>
                    </a:cubicBezTo>
                    <a:cubicBezTo>
                      <a:pt x="84" y="167"/>
                      <a:pt x="76" y="167"/>
                      <a:pt x="68" y="167"/>
                    </a:cubicBezTo>
                    <a:cubicBezTo>
                      <a:pt x="59" y="159"/>
                      <a:pt x="59" y="159"/>
                      <a:pt x="59" y="159"/>
                    </a:cubicBezTo>
                    <a:cubicBezTo>
                      <a:pt x="59" y="151"/>
                      <a:pt x="59" y="151"/>
                      <a:pt x="59" y="142"/>
                    </a:cubicBezTo>
                    <a:lnTo>
                      <a:pt x="59" y="134"/>
                    </a:lnTo>
                    <a:close/>
                    <a:moveTo>
                      <a:pt x="59" y="134"/>
                    </a:moveTo>
                    <a:lnTo>
                      <a:pt x="59" y="13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370" dirty="0">
                  <a:latin typeface="Noto Sans S Chinese DemiLight" panose="020B0400000000000000" pitchFamily="34" charset="-122"/>
                  <a:ea typeface="Noto Sans S Chinese DemiLight" panose="020B0400000000000000" pitchFamily="34" charset="-122"/>
                  <a:cs typeface="+mn-ea"/>
                  <a:sym typeface="+mn-lt"/>
                </a:endParaRPr>
              </a:p>
            </p:txBody>
          </p:sp>
          <p:sp>
            <p:nvSpPr>
              <p:cNvPr id="83" name="Freeform 411"/>
              <p:cNvSpPr>
                <a:spLocks noChangeArrowheads="1"/>
              </p:cNvSpPr>
              <p:nvPr/>
            </p:nvSpPr>
            <p:spPr bwMode="auto">
              <a:xfrm>
                <a:off x="3122613" y="4308474"/>
                <a:ext cx="127000" cy="103188"/>
              </a:xfrm>
              <a:custGeom>
                <a:avLst/>
                <a:gdLst>
                  <a:gd name="T0" fmla="*/ 343 w 352"/>
                  <a:gd name="T1" fmla="*/ 134 h 285"/>
                  <a:gd name="T2" fmla="*/ 351 w 352"/>
                  <a:gd name="T3" fmla="*/ 125 h 285"/>
                  <a:gd name="T4" fmla="*/ 218 w 352"/>
                  <a:gd name="T5" fmla="*/ 0 h 285"/>
                  <a:gd name="T6" fmla="*/ 209 w 352"/>
                  <a:gd name="T7" fmla="*/ 8 h 285"/>
                  <a:gd name="T8" fmla="*/ 100 w 352"/>
                  <a:gd name="T9" fmla="*/ 276 h 285"/>
                  <a:gd name="T10" fmla="*/ 126 w 352"/>
                  <a:gd name="T11" fmla="*/ 276 h 285"/>
                  <a:gd name="T12" fmla="*/ 134 w 352"/>
                  <a:gd name="T13" fmla="*/ 268 h 285"/>
                  <a:gd name="T14" fmla="*/ 159 w 352"/>
                  <a:gd name="T15" fmla="*/ 217 h 285"/>
                  <a:gd name="T16" fmla="*/ 343 w 352"/>
                  <a:gd name="T17" fmla="*/ 134 h 285"/>
                  <a:gd name="T18" fmla="*/ 218 w 352"/>
                  <a:gd name="T19" fmla="*/ 167 h 285"/>
                  <a:gd name="T20" fmla="*/ 142 w 352"/>
                  <a:gd name="T21" fmla="*/ 192 h 285"/>
                  <a:gd name="T22" fmla="*/ 126 w 352"/>
                  <a:gd name="T23" fmla="*/ 201 h 285"/>
                  <a:gd name="T24" fmla="*/ 109 w 352"/>
                  <a:gd name="T25" fmla="*/ 209 h 285"/>
                  <a:gd name="T26" fmla="*/ 100 w 352"/>
                  <a:gd name="T27" fmla="*/ 201 h 285"/>
                  <a:gd name="T28" fmla="*/ 100 w 352"/>
                  <a:gd name="T29" fmla="*/ 142 h 285"/>
                  <a:gd name="T30" fmla="*/ 109 w 352"/>
                  <a:gd name="T31" fmla="*/ 109 h 285"/>
                  <a:gd name="T32" fmla="*/ 209 w 352"/>
                  <a:gd name="T33" fmla="*/ 150 h 285"/>
                  <a:gd name="T34" fmla="*/ 284 w 352"/>
                  <a:gd name="T35" fmla="*/ 150 h 285"/>
                  <a:gd name="T36" fmla="*/ 218 w 352"/>
                  <a:gd name="T37" fmla="*/ 167 h 285"/>
                  <a:gd name="T38" fmla="*/ 218 w 352"/>
                  <a:gd name="T39" fmla="*/ 167 h 285"/>
                  <a:gd name="T40" fmla="*/ 218 w 352"/>
                  <a:gd name="T41" fmla="*/ 16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285">
                    <a:moveTo>
                      <a:pt x="343" y="134"/>
                    </a:moveTo>
                    <a:lnTo>
                      <a:pt x="351" y="125"/>
                    </a:lnTo>
                    <a:cubicBezTo>
                      <a:pt x="218" y="0"/>
                      <a:pt x="218" y="0"/>
                      <a:pt x="218" y="0"/>
                    </a:cubicBezTo>
                    <a:cubicBezTo>
                      <a:pt x="218" y="0"/>
                      <a:pt x="209" y="0"/>
                      <a:pt x="209" y="8"/>
                    </a:cubicBezTo>
                    <a:cubicBezTo>
                      <a:pt x="100" y="34"/>
                      <a:pt x="0" y="142"/>
                      <a:pt x="100" y="276"/>
                    </a:cubicBezTo>
                    <a:cubicBezTo>
                      <a:pt x="109" y="276"/>
                      <a:pt x="117" y="284"/>
                      <a:pt x="126" y="276"/>
                    </a:cubicBezTo>
                    <a:cubicBezTo>
                      <a:pt x="134" y="276"/>
                      <a:pt x="134" y="276"/>
                      <a:pt x="134" y="268"/>
                    </a:cubicBezTo>
                    <a:cubicBezTo>
                      <a:pt x="142" y="251"/>
                      <a:pt x="151" y="226"/>
                      <a:pt x="159" y="217"/>
                    </a:cubicBezTo>
                    <a:cubicBezTo>
                      <a:pt x="192" y="184"/>
                      <a:pt x="284" y="234"/>
                      <a:pt x="343" y="134"/>
                    </a:cubicBezTo>
                    <a:close/>
                    <a:moveTo>
                      <a:pt x="218" y="167"/>
                    </a:moveTo>
                    <a:cubicBezTo>
                      <a:pt x="184" y="167"/>
                      <a:pt x="159" y="167"/>
                      <a:pt x="142" y="192"/>
                    </a:cubicBezTo>
                    <a:cubicBezTo>
                      <a:pt x="134" y="192"/>
                      <a:pt x="134" y="201"/>
                      <a:pt x="126" y="201"/>
                    </a:cubicBezTo>
                    <a:cubicBezTo>
                      <a:pt x="126" y="209"/>
                      <a:pt x="117" y="209"/>
                      <a:pt x="109" y="209"/>
                    </a:cubicBezTo>
                    <a:lnTo>
                      <a:pt x="100" y="201"/>
                    </a:lnTo>
                    <a:cubicBezTo>
                      <a:pt x="92" y="176"/>
                      <a:pt x="92" y="159"/>
                      <a:pt x="100" y="142"/>
                    </a:cubicBezTo>
                    <a:cubicBezTo>
                      <a:pt x="100" y="125"/>
                      <a:pt x="109" y="117"/>
                      <a:pt x="109" y="109"/>
                    </a:cubicBezTo>
                    <a:cubicBezTo>
                      <a:pt x="142" y="134"/>
                      <a:pt x="167" y="150"/>
                      <a:pt x="209" y="150"/>
                    </a:cubicBezTo>
                    <a:cubicBezTo>
                      <a:pt x="234" y="142"/>
                      <a:pt x="259" y="150"/>
                      <a:pt x="284" y="150"/>
                    </a:cubicBezTo>
                    <a:cubicBezTo>
                      <a:pt x="259" y="167"/>
                      <a:pt x="234" y="167"/>
                      <a:pt x="218" y="167"/>
                    </a:cubicBezTo>
                    <a:close/>
                    <a:moveTo>
                      <a:pt x="218" y="167"/>
                    </a:moveTo>
                    <a:lnTo>
                      <a:pt x="218" y="16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370" dirty="0">
                  <a:latin typeface="Noto Sans S Chinese DemiLight" panose="020B0400000000000000" pitchFamily="34" charset="-122"/>
                  <a:ea typeface="Noto Sans S Chinese DemiLight" panose="020B0400000000000000" pitchFamily="34" charset="-122"/>
                  <a:cs typeface="+mn-ea"/>
                  <a:sym typeface="+mn-lt"/>
                </a:endParaRPr>
              </a:p>
            </p:txBody>
          </p:sp>
        </p:grpSp>
      </p:grpSp>
      <p:sp>
        <p:nvSpPr>
          <p:cNvPr id="84" name="išľíďè"/>
          <p:cNvSpPr/>
          <p:nvPr/>
        </p:nvSpPr>
        <p:spPr bwMode="auto">
          <a:xfrm>
            <a:off x="7836220" y="2113526"/>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85" name="iSlíďè"/>
          <p:cNvSpPr txBox="1"/>
          <p:nvPr/>
        </p:nvSpPr>
        <p:spPr bwMode="auto">
          <a:xfrm>
            <a:off x="7848638" y="1802406"/>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86" name="išľíďè"/>
          <p:cNvSpPr/>
          <p:nvPr/>
        </p:nvSpPr>
        <p:spPr bwMode="auto">
          <a:xfrm>
            <a:off x="7848638" y="3208360"/>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87" name="iSlíďè"/>
          <p:cNvSpPr txBox="1"/>
          <p:nvPr/>
        </p:nvSpPr>
        <p:spPr bwMode="auto">
          <a:xfrm>
            <a:off x="7861056" y="2897241"/>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88" name="išľíďè"/>
          <p:cNvSpPr/>
          <p:nvPr/>
        </p:nvSpPr>
        <p:spPr bwMode="auto">
          <a:xfrm>
            <a:off x="7861056" y="4231306"/>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89" name="iSlíďè"/>
          <p:cNvSpPr txBox="1"/>
          <p:nvPr/>
        </p:nvSpPr>
        <p:spPr bwMode="auto">
          <a:xfrm>
            <a:off x="7873474" y="3920186"/>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90" name="išľíďè"/>
          <p:cNvSpPr/>
          <p:nvPr/>
        </p:nvSpPr>
        <p:spPr bwMode="auto">
          <a:xfrm>
            <a:off x="7808861" y="5254251"/>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91" name="iSlíďè"/>
          <p:cNvSpPr txBox="1"/>
          <p:nvPr/>
        </p:nvSpPr>
        <p:spPr bwMode="auto">
          <a:xfrm>
            <a:off x="7821279" y="4943132"/>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92" name="išľíďè"/>
          <p:cNvSpPr/>
          <p:nvPr/>
        </p:nvSpPr>
        <p:spPr bwMode="auto">
          <a:xfrm>
            <a:off x="2152267" y="2075981"/>
            <a:ext cx="1681819"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64"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65" name="文本框 64"/>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250"/>
                                      </p:stCondLst>
                                      <p:childTnLst>
                                        <p:set>
                                          <p:cBhvr>
                                            <p:cTn id="10" dur="1" fill="hold">
                                              <p:stCondLst>
                                                <p:cond delay="0"/>
                                              </p:stCondLst>
                                            </p:cTn>
                                            <p:tgtEl>
                                              <p:spTgt spid="77"/>
                                            </p:tgtEl>
                                            <p:attrNameLst>
                                              <p:attrName>style.visibility</p:attrName>
                                            </p:attrNameLst>
                                          </p:cBhvr>
                                          <p:to>
                                            <p:strVal val="visible"/>
                                          </p:to>
                                        </p:set>
                                        <p:anim calcmode="lin" valueType="num" p14:bounceEnd="50000">
                                          <p:cBhvr additive="base">
                                            <p:cTn id="11" dur="1000" fill="hold"/>
                                            <p:tgtEl>
                                              <p:spTgt spid="77"/>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500"/>
                                      </p:stCondLst>
                                      <p:childTnLst>
                                        <p:set>
                                          <p:cBhvr>
                                            <p:cTn id="14" dur="1" fill="hold">
                                              <p:stCondLst>
                                                <p:cond delay="0"/>
                                              </p:stCondLst>
                                            </p:cTn>
                                            <p:tgtEl>
                                              <p:spTgt spid="74"/>
                                            </p:tgtEl>
                                            <p:attrNameLst>
                                              <p:attrName>style.visibility</p:attrName>
                                            </p:attrNameLst>
                                          </p:cBhvr>
                                          <p:to>
                                            <p:strVal val="visible"/>
                                          </p:to>
                                        </p:set>
                                        <p:anim calcmode="lin" valueType="num" p14:bounceEnd="50000">
                                          <p:cBhvr additive="base">
                                            <p:cTn id="15" dur="1000" fill="hold"/>
                                            <p:tgtEl>
                                              <p:spTgt spid="7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750"/>
                                      </p:stCondLst>
                                      <p:childTnLst>
                                        <p:set>
                                          <p:cBhvr>
                                            <p:cTn id="18" dur="1" fill="hold">
                                              <p:stCondLst>
                                                <p:cond delay="0"/>
                                              </p:stCondLst>
                                            </p:cTn>
                                            <p:tgtEl>
                                              <p:spTgt spid="71"/>
                                            </p:tgtEl>
                                            <p:attrNameLst>
                                              <p:attrName>style.visibility</p:attrName>
                                            </p:attrNameLst>
                                          </p:cBhvr>
                                          <p:to>
                                            <p:strVal val="visible"/>
                                          </p:to>
                                        </p:set>
                                        <p:anim calcmode="lin" valueType="num" p14:bounceEnd="50000">
                                          <p:cBhvr additive="base">
                                            <p:cTn id="19" dur="1000" fill="hold"/>
                                            <p:tgtEl>
                                              <p:spTgt spid="71"/>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7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0000">
                                      <p:stCondLst>
                                        <p:cond delay="1000"/>
                                      </p:stCondLst>
                                      <p:childTnLst>
                                        <p:set>
                                          <p:cBhvr>
                                            <p:cTn id="22" dur="1" fill="hold">
                                              <p:stCondLst>
                                                <p:cond delay="0"/>
                                              </p:stCondLst>
                                            </p:cTn>
                                            <p:tgtEl>
                                              <p:spTgt spid="68"/>
                                            </p:tgtEl>
                                            <p:attrNameLst>
                                              <p:attrName>style.visibility</p:attrName>
                                            </p:attrNameLst>
                                          </p:cBhvr>
                                          <p:to>
                                            <p:strVal val="visible"/>
                                          </p:to>
                                        </p:set>
                                        <p:anim calcmode="lin" valueType="num" p14:bounceEnd="50000">
                                          <p:cBhvr additive="base">
                                            <p:cTn id="23" dur="1000" fill="hold"/>
                                            <p:tgtEl>
                                              <p:spTgt spid="68"/>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68"/>
                                            </p:tgtEl>
                                            <p:attrNameLst>
                                              <p:attrName>ppt_y</p:attrName>
                                            </p:attrNameLst>
                                          </p:cBhvr>
                                          <p:tavLst>
                                            <p:tav tm="0">
                                              <p:val>
                                                <p:strVal val="1+#ppt_h/2"/>
                                              </p:val>
                                            </p:tav>
                                            <p:tav tm="100000">
                                              <p:val>
                                                <p:strVal val="#ppt_y"/>
                                              </p:val>
                                            </p:tav>
                                          </p:tavLst>
                                        </p:anim>
                                      </p:childTnLst>
                                    </p:cTn>
                                  </p:par>
                                  <p:par>
                                    <p:cTn id="25" presetID="42" presetClass="entr" presetSubtype="0" fill="hold" grpId="0" nodeType="withEffect">
                                      <p:stCondLst>
                                        <p:cond delay="125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anim calcmode="lin" valueType="num">
                                          <p:cBhvr>
                                            <p:cTn id="33" dur="1000" fill="hold"/>
                                            <p:tgtEl>
                                              <p:spTgt spid="53"/>
                                            </p:tgtEl>
                                            <p:attrNameLst>
                                              <p:attrName>ppt_x</p:attrName>
                                            </p:attrNameLst>
                                          </p:cBhvr>
                                          <p:tavLst>
                                            <p:tav tm="0">
                                              <p:val>
                                                <p:strVal val="#ppt_x"/>
                                              </p:val>
                                            </p:tav>
                                            <p:tav tm="100000">
                                              <p:val>
                                                <p:strVal val="#ppt_x"/>
                                              </p:val>
                                            </p:tav>
                                          </p:tavLst>
                                        </p:anim>
                                        <p:anim calcmode="lin" valueType="num">
                                          <p:cBhvr>
                                            <p:cTn id="3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down)">
                                          <p:cBhvr>
                                            <p:cTn id="39" dur="5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down)">
                                          <p:cBhvr>
                                            <p:cTn id="44" dur="500"/>
                                            <p:tgtEl>
                                              <p:spTgt spid="8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down)">
                                          <p:cBhvr>
                                            <p:cTn id="49" dur="5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wipe(down)">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down)">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down)">
                                          <p:cBhvr>
                                            <p:cTn id="64" dur="500"/>
                                            <p:tgtEl>
                                              <p:spTgt spid="8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down)">
                                          <p:cBhvr>
                                            <p:cTn id="69" dur="500"/>
                                            <p:tgtEl>
                                              <p:spTgt spid="9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wipe(down)">
                                          <p:cBhvr>
                                            <p:cTn id="74" dur="500"/>
                                            <p:tgtEl>
                                              <p:spTgt spid="9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92"/>
                                            </p:tgtEl>
                                            <p:attrNameLst>
                                              <p:attrName>style.visibility</p:attrName>
                                            </p:attrNameLst>
                                          </p:cBhvr>
                                          <p:to>
                                            <p:strVal val="visible"/>
                                          </p:to>
                                        </p:set>
                                        <p:animEffect transition="in" filter="wipe(down)">
                                          <p:cBhvr>
                                            <p:cTn id="7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4" grpId="0"/>
          <p:bldP spid="85" grpId="0"/>
          <p:bldP spid="86" grpId="0"/>
          <p:bldP spid="87" grpId="0"/>
          <p:bldP spid="88" grpId="0"/>
          <p:bldP spid="89" grpId="0"/>
          <p:bldP spid="90" grpId="0"/>
          <p:bldP spid="91" grpId="0"/>
          <p:bldP spid="9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7"/>
                                            </p:tgtEl>
                                            <p:attrNameLst>
                                              <p:attrName>style.visibility</p:attrName>
                                            </p:attrNameLst>
                                          </p:cBhvr>
                                          <p:to>
                                            <p:strVal val="visible"/>
                                          </p:to>
                                        </p:set>
                                        <p:anim calcmode="lin" valueType="num">
                                          <p:cBhvr additive="base">
                                            <p:cTn id="11" dur="1000" fill="hold"/>
                                            <p:tgtEl>
                                              <p:spTgt spid="77"/>
                                            </p:tgtEl>
                                            <p:attrNameLst>
                                              <p:attrName>ppt_x</p:attrName>
                                            </p:attrNameLst>
                                          </p:cBhvr>
                                          <p:tavLst>
                                            <p:tav tm="0">
                                              <p:val>
                                                <p:strVal val="#ppt_x"/>
                                              </p:val>
                                            </p:tav>
                                            <p:tav tm="100000">
                                              <p:val>
                                                <p:strVal val="#ppt_x"/>
                                              </p:val>
                                            </p:tav>
                                          </p:tavLst>
                                        </p:anim>
                                        <p:anim calcmode="lin" valueType="num">
                                          <p:cBhvr additive="base">
                                            <p:cTn id="12" dur="1000" fill="hold"/>
                                            <p:tgtEl>
                                              <p:spTgt spid="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1000" fill="hold"/>
                                            <p:tgtEl>
                                              <p:spTgt spid="74"/>
                                            </p:tgtEl>
                                            <p:attrNameLst>
                                              <p:attrName>ppt_x</p:attrName>
                                            </p:attrNameLst>
                                          </p:cBhvr>
                                          <p:tavLst>
                                            <p:tav tm="0">
                                              <p:val>
                                                <p:strVal val="#ppt_x"/>
                                              </p:val>
                                            </p:tav>
                                            <p:tav tm="100000">
                                              <p:val>
                                                <p:strVal val="#ppt_x"/>
                                              </p:val>
                                            </p:tav>
                                          </p:tavLst>
                                        </p:anim>
                                        <p:anim calcmode="lin" valueType="num">
                                          <p:cBhvr additive="base">
                                            <p:cTn id="16" dur="10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000" fill="hold"/>
                                            <p:tgtEl>
                                              <p:spTgt spid="71"/>
                                            </p:tgtEl>
                                            <p:attrNameLst>
                                              <p:attrName>ppt_x</p:attrName>
                                            </p:attrNameLst>
                                          </p:cBhvr>
                                          <p:tavLst>
                                            <p:tav tm="0">
                                              <p:val>
                                                <p:strVal val="#ppt_x"/>
                                              </p:val>
                                            </p:tav>
                                            <p:tav tm="100000">
                                              <p:val>
                                                <p:strVal val="#ppt_x"/>
                                              </p:val>
                                            </p:tav>
                                          </p:tavLst>
                                        </p:anim>
                                        <p:anim calcmode="lin" valueType="num">
                                          <p:cBhvr additive="base">
                                            <p:cTn id="20" dur="1000" fill="hold"/>
                                            <p:tgtEl>
                                              <p:spTgt spid="7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1000" fill="hold"/>
                                            <p:tgtEl>
                                              <p:spTgt spid="68"/>
                                            </p:tgtEl>
                                            <p:attrNameLst>
                                              <p:attrName>ppt_x</p:attrName>
                                            </p:attrNameLst>
                                          </p:cBhvr>
                                          <p:tavLst>
                                            <p:tav tm="0">
                                              <p:val>
                                                <p:strVal val="#ppt_x"/>
                                              </p:val>
                                            </p:tav>
                                            <p:tav tm="100000">
                                              <p:val>
                                                <p:strVal val="#ppt_x"/>
                                              </p:val>
                                            </p:tav>
                                          </p:tavLst>
                                        </p:anim>
                                        <p:anim calcmode="lin" valueType="num">
                                          <p:cBhvr additive="base">
                                            <p:cTn id="24" dur="1000" fill="hold"/>
                                            <p:tgtEl>
                                              <p:spTgt spid="68"/>
                                            </p:tgtEl>
                                            <p:attrNameLst>
                                              <p:attrName>ppt_y</p:attrName>
                                            </p:attrNameLst>
                                          </p:cBhvr>
                                          <p:tavLst>
                                            <p:tav tm="0">
                                              <p:val>
                                                <p:strVal val="1+#ppt_h/2"/>
                                              </p:val>
                                            </p:tav>
                                            <p:tav tm="100000">
                                              <p:val>
                                                <p:strVal val="#ppt_y"/>
                                              </p:val>
                                            </p:tav>
                                          </p:tavLst>
                                        </p:anim>
                                      </p:childTnLst>
                                    </p:cTn>
                                  </p:par>
                                  <p:par>
                                    <p:cTn id="25" presetID="42" presetClass="entr" presetSubtype="0" fill="hold" grpId="0" nodeType="withEffect">
                                      <p:stCondLst>
                                        <p:cond delay="125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anim calcmode="lin" valueType="num">
                                          <p:cBhvr>
                                            <p:cTn id="33" dur="1000" fill="hold"/>
                                            <p:tgtEl>
                                              <p:spTgt spid="53"/>
                                            </p:tgtEl>
                                            <p:attrNameLst>
                                              <p:attrName>ppt_x</p:attrName>
                                            </p:attrNameLst>
                                          </p:cBhvr>
                                          <p:tavLst>
                                            <p:tav tm="0">
                                              <p:val>
                                                <p:strVal val="#ppt_x"/>
                                              </p:val>
                                            </p:tav>
                                            <p:tav tm="100000">
                                              <p:val>
                                                <p:strVal val="#ppt_x"/>
                                              </p:val>
                                            </p:tav>
                                          </p:tavLst>
                                        </p:anim>
                                        <p:anim calcmode="lin" valueType="num">
                                          <p:cBhvr>
                                            <p:cTn id="3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down)">
                                          <p:cBhvr>
                                            <p:cTn id="39" dur="5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down)">
                                          <p:cBhvr>
                                            <p:cTn id="44" dur="500"/>
                                            <p:tgtEl>
                                              <p:spTgt spid="8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down)">
                                          <p:cBhvr>
                                            <p:cTn id="49" dur="5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wipe(down)">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down)">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down)">
                                          <p:cBhvr>
                                            <p:cTn id="64" dur="500"/>
                                            <p:tgtEl>
                                              <p:spTgt spid="8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down)">
                                          <p:cBhvr>
                                            <p:cTn id="69" dur="500"/>
                                            <p:tgtEl>
                                              <p:spTgt spid="9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wipe(down)">
                                          <p:cBhvr>
                                            <p:cTn id="74" dur="500"/>
                                            <p:tgtEl>
                                              <p:spTgt spid="9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92"/>
                                            </p:tgtEl>
                                            <p:attrNameLst>
                                              <p:attrName>style.visibility</p:attrName>
                                            </p:attrNameLst>
                                          </p:cBhvr>
                                          <p:to>
                                            <p:strVal val="visible"/>
                                          </p:to>
                                        </p:set>
                                        <p:animEffect transition="in" filter="wipe(down)">
                                          <p:cBhvr>
                                            <p:cTn id="7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4" grpId="0"/>
          <p:bldP spid="85" grpId="0"/>
          <p:bldP spid="86" grpId="0"/>
          <p:bldP spid="87" grpId="0"/>
          <p:bldP spid="88" grpId="0"/>
          <p:bldP spid="89" grpId="0"/>
          <p:bldP spid="90" grpId="0"/>
          <p:bldP spid="91" grpId="0"/>
          <p:bldP spid="9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10475" y="2123314"/>
            <a:ext cx="4446294" cy="3249035"/>
            <a:chOff x="6710475" y="2123314"/>
            <a:chExt cx="4446294" cy="3249035"/>
          </a:xfrm>
          <a:blipFill>
            <a:blip r:embed="rId1">
              <a:alphaModFix amt="70000"/>
            </a:blip>
            <a:stretch>
              <a:fillRect t="-3369" b="-3369"/>
            </a:stretch>
          </a:blipFill>
        </p:grpSpPr>
        <p:sp>
          <p:nvSpPr>
            <p:cNvPr id="21" name="Freeform 5"/>
            <p:cNvSpPr/>
            <p:nvPr/>
          </p:nvSpPr>
          <p:spPr bwMode="auto">
            <a:xfrm>
              <a:off x="6710475" y="2136184"/>
              <a:ext cx="2429096" cy="1862634"/>
            </a:xfrm>
            <a:custGeom>
              <a:avLst/>
              <a:gdLst/>
              <a:ahLst/>
              <a:cxnLst>
                <a:cxn ang="0">
                  <a:pos x="6" y="327"/>
                </a:cxn>
                <a:cxn ang="0">
                  <a:pos x="4" y="307"/>
                </a:cxn>
                <a:cxn ang="0">
                  <a:pos x="180" y="122"/>
                </a:cxn>
                <a:cxn ang="0">
                  <a:pos x="394" y="57"/>
                </a:cxn>
                <a:cxn ang="0">
                  <a:pos x="557" y="38"/>
                </a:cxn>
                <a:cxn ang="0">
                  <a:pos x="557" y="127"/>
                </a:cxn>
                <a:cxn ang="0">
                  <a:pos x="516" y="111"/>
                </a:cxn>
                <a:cxn ang="0">
                  <a:pos x="473" y="129"/>
                </a:cxn>
                <a:cxn ang="0">
                  <a:pos x="455" y="172"/>
                </a:cxn>
                <a:cxn ang="0">
                  <a:pos x="473" y="214"/>
                </a:cxn>
                <a:cxn ang="0">
                  <a:pos x="516" y="232"/>
                </a:cxn>
                <a:cxn ang="0">
                  <a:pos x="557" y="216"/>
                </a:cxn>
                <a:cxn ang="0">
                  <a:pos x="557" y="327"/>
                </a:cxn>
                <a:cxn ang="0">
                  <a:pos x="325" y="327"/>
                </a:cxn>
                <a:cxn ang="0">
                  <a:pos x="340" y="366"/>
                </a:cxn>
                <a:cxn ang="0">
                  <a:pos x="322" y="409"/>
                </a:cxn>
                <a:cxn ang="0">
                  <a:pos x="279" y="427"/>
                </a:cxn>
                <a:cxn ang="0">
                  <a:pos x="236" y="409"/>
                </a:cxn>
                <a:cxn ang="0">
                  <a:pos x="219" y="366"/>
                </a:cxn>
                <a:cxn ang="0">
                  <a:pos x="232" y="327"/>
                </a:cxn>
                <a:cxn ang="0">
                  <a:pos x="6" y="327"/>
                </a:cxn>
              </a:cxnLst>
              <a:rect l="0" t="0" r="r" b="b"/>
              <a:pathLst>
                <a:path w="557" h="427">
                  <a:moveTo>
                    <a:pt x="6" y="327"/>
                  </a:moveTo>
                  <a:cubicBezTo>
                    <a:pt x="5" y="321"/>
                    <a:pt x="4" y="314"/>
                    <a:pt x="4" y="307"/>
                  </a:cubicBezTo>
                  <a:cubicBezTo>
                    <a:pt x="0" y="201"/>
                    <a:pt x="59" y="139"/>
                    <a:pt x="180" y="122"/>
                  </a:cubicBezTo>
                  <a:cubicBezTo>
                    <a:pt x="224" y="32"/>
                    <a:pt x="295" y="10"/>
                    <a:pt x="394" y="57"/>
                  </a:cubicBezTo>
                  <a:cubicBezTo>
                    <a:pt x="445" y="6"/>
                    <a:pt x="499" y="0"/>
                    <a:pt x="557" y="38"/>
                  </a:cubicBezTo>
                  <a:cubicBezTo>
                    <a:pt x="557" y="127"/>
                    <a:pt x="557" y="127"/>
                    <a:pt x="557" y="127"/>
                  </a:cubicBezTo>
                  <a:cubicBezTo>
                    <a:pt x="545" y="116"/>
                    <a:pt x="532" y="111"/>
                    <a:pt x="516" y="111"/>
                  </a:cubicBezTo>
                  <a:cubicBezTo>
                    <a:pt x="499" y="111"/>
                    <a:pt x="485" y="117"/>
                    <a:pt x="473" y="129"/>
                  </a:cubicBezTo>
                  <a:cubicBezTo>
                    <a:pt x="461" y="141"/>
                    <a:pt x="455" y="155"/>
                    <a:pt x="455" y="172"/>
                  </a:cubicBezTo>
                  <a:cubicBezTo>
                    <a:pt x="455" y="188"/>
                    <a:pt x="461" y="202"/>
                    <a:pt x="473" y="214"/>
                  </a:cubicBezTo>
                  <a:cubicBezTo>
                    <a:pt x="485" y="226"/>
                    <a:pt x="499" y="232"/>
                    <a:pt x="516" y="232"/>
                  </a:cubicBezTo>
                  <a:cubicBezTo>
                    <a:pt x="532" y="232"/>
                    <a:pt x="545" y="227"/>
                    <a:pt x="557" y="216"/>
                  </a:cubicBezTo>
                  <a:cubicBezTo>
                    <a:pt x="557" y="327"/>
                    <a:pt x="557" y="327"/>
                    <a:pt x="557" y="327"/>
                  </a:cubicBezTo>
                  <a:cubicBezTo>
                    <a:pt x="325" y="327"/>
                    <a:pt x="325" y="327"/>
                    <a:pt x="325" y="327"/>
                  </a:cubicBezTo>
                  <a:cubicBezTo>
                    <a:pt x="335" y="338"/>
                    <a:pt x="340" y="351"/>
                    <a:pt x="340" y="366"/>
                  </a:cubicBezTo>
                  <a:cubicBezTo>
                    <a:pt x="340" y="383"/>
                    <a:pt x="334" y="397"/>
                    <a:pt x="322" y="409"/>
                  </a:cubicBezTo>
                  <a:cubicBezTo>
                    <a:pt x="310" y="421"/>
                    <a:pt x="296" y="427"/>
                    <a:pt x="279" y="427"/>
                  </a:cubicBezTo>
                  <a:cubicBezTo>
                    <a:pt x="262" y="427"/>
                    <a:pt x="248" y="421"/>
                    <a:pt x="236" y="409"/>
                  </a:cubicBezTo>
                  <a:cubicBezTo>
                    <a:pt x="224" y="397"/>
                    <a:pt x="219" y="383"/>
                    <a:pt x="219" y="366"/>
                  </a:cubicBezTo>
                  <a:cubicBezTo>
                    <a:pt x="219" y="351"/>
                    <a:pt x="223" y="338"/>
                    <a:pt x="232" y="327"/>
                  </a:cubicBezTo>
                  <a:lnTo>
                    <a:pt x="6" y="327"/>
                  </a:lnTo>
                  <a:close/>
                </a:path>
              </a:pathLst>
            </a:custGeom>
            <a:grpFill/>
            <a:ln w="19050">
              <a:solidFill>
                <a:schemeClr val="bg1"/>
              </a:solidFill>
              <a:round/>
            </a:ln>
          </p:spPr>
          <p:txBody>
            <a:bodyPr vert="horz" wrap="square" lIns="121916" tIns="60957" rIns="121916" bIns="60957"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2" name="Freeform 6"/>
            <p:cNvSpPr/>
            <p:nvPr/>
          </p:nvSpPr>
          <p:spPr bwMode="auto">
            <a:xfrm>
              <a:off x="6738059" y="3563039"/>
              <a:ext cx="2853865" cy="1360660"/>
            </a:xfrm>
            <a:custGeom>
              <a:avLst/>
              <a:gdLst/>
              <a:ahLst/>
              <a:cxnLst>
                <a:cxn ang="0">
                  <a:pos x="551" y="0"/>
                </a:cxn>
                <a:cxn ang="0">
                  <a:pos x="551" y="109"/>
                </a:cxn>
                <a:cxn ang="0">
                  <a:pos x="552" y="108"/>
                </a:cxn>
                <a:cxn ang="0">
                  <a:pos x="595" y="90"/>
                </a:cxn>
                <a:cxn ang="0">
                  <a:pos x="637" y="108"/>
                </a:cxn>
                <a:cxn ang="0">
                  <a:pos x="655" y="150"/>
                </a:cxn>
                <a:cxn ang="0">
                  <a:pos x="637" y="193"/>
                </a:cxn>
                <a:cxn ang="0">
                  <a:pos x="595" y="211"/>
                </a:cxn>
                <a:cxn ang="0">
                  <a:pos x="552" y="193"/>
                </a:cxn>
                <a:cxn ang="0">
                  <a:pos x="551" y="192"/>
                </a:cxn>
                <a:cxn ang="0">
                  <a:pos x="551" y="312"/>
                </a:cxn>
                <a:cxn ang="0">
                  <a:pos x="474" y="239"/>
                </a:cxn>
                <a:cxn ang="0">
                  <a:pos x="252" y="158"/>
                </a:cxn>
                <a:cxn ang="0">
                  <a:pos x="0" y="0"/>
                </a:cxn>
                <a:cxn ang="0">
                  <a:pos x="226" y="0"/>
                </a:cxn>
                <a:cxn ang="0">
                  <a:pos x="213" y="39"/>
                </a:cxn>
                <a:cxn ang="0">
                  <a:pos x="230" y="82"/>
                </a:cxn>
                <a:cxn ang="0">
                  <a:pos x="273" y="100"/>
                </a:cxn>
                <a:cxn ang="0">
                  <a:pos x="316" y="82"/>
                </a:cxn>
                <a:cxn ang="0">
                  <a:pos x="334" y="39"/>
                </a:cxn>
                <a:cxn ang="0">
                  <a:pos x="319" y="0"/>
                </a:cxn>
                <a:cxn ang="0">
                  <a:pos x="551" y="0"/>
                </a:cxn>
              </a:cxnLst>
              <a:rect l="0" t="0" r="r" b="b"/>
              <a:pathLst>
                <a:path w="655" h="312">
                  <a:moveTo>
                    <a:pt x="551" y="0"/>
                  </a:moveTo>
                  <a:cubicBezTo>
                    <a:pt x="551" y="109"/>
                    <a:pt x="551" y="109"/>
                    <a:pt x="551" y="109"/>
                  </a:cubicBezTo>
                  <a:cubicBezTo>
                    <a:pt x="551" y="108"/>
                    <a:pt x="551" y="108"/>
                    <a:pt x="552" y="108"/>
                  </a:cubicBezTo>
                  <a:cubicBezTo>
                    <a:pt x="564" y="96"/>
                    <a:pt x="578" y="90"/>
                    <a:pt x="595" y="90"/>
                  </a:cubicBezTo>
                  <a:cubicBezTo>
                    <a:pt x="611" y="90"/>
                    <a:pt x="626" y="96"/>
                    <a:pt x="637" y="108"/>
                  </a:cubicBezTo>
                  <a:cubicBezTo>
                    <a:pt x="649" y="119"/>
                    <a:pt x="655" y="134"/>
                    <a:pt x="655" y="150"/>
                  </a:cubicBezTo>
                  <a:cubicBezTo>
                    <a:pt x="655" y="167"/>
                    <a:pt x="649" y="181"/>
                    <a:pt x="637" y="193"/>
                  </a:cubicBezTo>
                  <a:cubicBezTo>
                    <a:pt x="626" y="205"/>
                    <a:pt x="611" y="211"/>
                    <a:pt x="595" y="211"/>
                  </a:cubicBezTo>
                  <a:cubicBezTo>
                    <a:pt x="578" y="211"/>
                    <a:pt x="564" y="205"/>
                    <a:pt x="552" y="193"/>
                  </a:cubicBezTo>
                  <a:cubicBezTo>
                    <a:pt x="551" y="193"/>
                    <a:pt x="551" y="192"/>
                    <a:pt x="551" y="192"/>
                  </a:cubicBezTo>
                  <a:cubicBezTo>
                    <a:pt x="551" y="312"/>
                    <a:pt x="551" y="312"/>
                    <a:pt x="551" y="312"/>
                  </a:cubicBezTo>
                  <a:cubicBezTo>
                    <a:pt x="515" y="301"/>
                    <a:pt x="489" y="277"/>
                    <a:pt x="474" y="239"/>
                  </a:cubicBezTo>
                  <a:cubicBezTo>
                    <a:pt x="377" y="279"/>
                    <a:pt x="303" y="252"/>
                    <a:pt x="252" y="158"/>
                  </a:cubicBezTo>
                  <a:cubicBezTo>
                    <a:pt x="99" y="153"/>
                    <a:pt x="16" y="101"/>
                    <a:pt x="0" y="0"/>
                  </a:cubicBezTo>
                  <a:cubicBezTo>
                    <a:pt x="226" y="0"/>
                    <a:pt x="226" y="0"/>
                    <a:pt x="226" y="0"/>
                  </a:cubicBezTo>
                  <a:cubicBezTo>
                    <a:pt x="217" y="11"/>
                    <a:pt x="213" y="24"/>
                    <a:pt x="213" y="39"/>
                  </a:cubicBezTo>
                  <a:cubicBezTo>
                    <a:pt x="213" y="56"/>
                    <a:pt x="218" y="70"/>
                    <a:pt x="230" y="82"/>
                  </a:cubicBezTo>
                  <a:cubicBezTo>
                    <a:pt x="242" y="94"/>
                    <a:pt x="256" y="100"/>
                    <a:pt x="273" y="100"/>
                  </a:cubicBezTo>
                  <a:cubicBezTo>
                    <a:pt x="290" y="100"/>
                    <a:pt x="304" y="94"/>
                    <a:pt x="316" y="82"/>
                  </a:cubicBezTo>
                  <a:cubicBezTo>
                    <a:pt x="328" y="70"/>
                    <a:pt x="334" y="56"/>
                    <a:pt x="334" y="39"/>
                  </a:cubicBezTo>
                  <a:cubicBezTo>
                    <a:pt x="334" y="24"/>
                    <a:pt x="329" y="11"/>
                    <a:pt x="319" y="0"/>
                  </a:cubicBezTo>
                  <a:lnTo>
                    <a:pt x="551" y="0"/>
                  </a:lnTo>
                  <a:close/>
                </a:path>
              </a:pathLst>
            </a:custGeom>
            <a:grpFill/>
            <a:ln w="19050">
              <a:solidFill>
                <a:schemeClr val="bg1"/>
              </a:solidFill>
              <a:round/>
            </a:ln>
          </p:spPr>
          <p:txBody>
            <a:bodyPr vert="horz" wrap="square" lIns="121916" tIns="60957" rIns="121916" bIns="60957"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3" name="Freeform 7"/>
            <p:cNvSpPr/>
            <p:nvPr/>
          </p:nvSpPr>
          <p:spPr bwMode="auto">
            <a:xfrm>
              <a:off x="9139571" y="3105195"/>
              <a:ext cx="2017198" cy="2267154"/>
            </a:xfrm>
            <a:custGeom>
              <a:avLst/>
              <a:gdLst/>
              <a:ahLst/>
              <a:cxnLst>
                <a:cxn ang="0">
                  <a:pos x="0" y="417"/>
                </a:cxn>
                <a:cxn ang="0">
                  <a:pos x="0" y="297"/>
                </a:cxn>
                <a:cxn ang="0">
                  <a:pos x="1" y="298"/>
                </a:cxn>
                <a:cxn ang="0">
                  <a:pos x="44" y="316"/>
                </a:cxn>
                <a:cxn ang="0">
                  <a:pos x="86" y="298"/>
                </a:cxn>
                <a:cxn ang="0">
                  <a:pos x="104" y="255"/>
                </a:cxn>
                <a:cxn ang="0">
                  <a:pos x="86" y="213"/>
                </a:cxn>
                <a:cxn ang="0">
                  <a:pos x="44" y="195"/>
                </a:cxn>
                <a:cxn ang="0">
                  <a:pos x="1" y="213"/>
                </a:cxn>
                <a:cxn ang="0">
                  <a:pos x="0" y="214"/>
                </a:cxn>
                <a:cxn ang="0">
                  <a:pos x="0" y="105"/>
                </a:cxn>
                <a:cxn ang="0">
                  <a:pos x="189" y="105"/>
                </a:cxn>
                <a:cxn ang="0">
                  <a:pos x="186" y="103"/>
                </a:cxn>
                <a:cxn ang="0">
                  <a:pos x="169" y="61"/>
                </a:cxn>
                <a:cxn ang="0">
                  <a:pos x="186" y="18"/>
                </a:cxn>
                <a:cxn ang="0">
                  <a:pos x="229" y="0"/>
                </a:cxn>
                <a:cxn ang="0">
                  <a:pos x="272" y="18"/>
                </a:cxn>
                <a:cxn ang="0">
                  <a:pos x="290" y="61"/>
                </a:cxn>
                <a:cxn ang="0">
                  <a:pos x="272" y="103"/>
                </a:cxn>
                <a:cxn ang="0">
                  <a:pos x="270" y="105"/>
                </a:cxn>
                <a:cxn ang="0">
                  <a:pos x="447" y="105"/>
                </a:cxn>
                <a:cxn ang="0">
                  <a:pos x="396" y="280"/>
                </a:cxn>
                <a:cxn ang="0">
                  <a:pos x="183" y="455"/>
                </a:cxn>
                <a:cxn ang="0">
                  <a:pos x="234" y="520"/>
                </a:cxn>
                <a:cxn ang="0">
                  <a:pos x="204" y="520"/>
                </a:cxn>
                <a:cxn ang="0">
                  <a:pos x="61" y="422"/>
                </a:cxn>
                <a:cxn ang="0">
                  <a:pos x="0" y="417"/>
                </a:cxn>
              </a:cxnLst>
              <a:rect l="0" t="0" r="r" b="b"/>
              <a:pathLst>
                <a:path w="463" h="520">
                  <a:moveTo>
                    <a:pt x="0" y="417"/>
                  </a:moveTo>
                  <a:cubicBezTo>
                    <a:pt x="0" y="297"/>
                    <a:pt x="0" y="297"/>
                    <a:pt x="0" y="297"/>
                  </a:cubicBezTo>
                  <a:cubicBezTo>
                    <a:pt x="0" y="297"/>
                    <a:pt x="0" y="298"/>
                    <a:pt x="1" y="298"/>
                  </a:cubicBezTo>
                  <a:cubicBezTo>
                    <a:pt x="13" y="310"/>
                    <a:pt x="27" y="316"/>
                    <a:pt x="44" y="316"/>
                  </a:cubicBezTo>
                  <a:cubicBezTo>
                    <a:pt x="60" y="316"/>
                    <a:pt x="75" y="310"/>
                    <a:pt x="86" y="298"/>
                  </a:cubicBezTo>
                  <a:cubicBezTo>
                    <a:pt x="98" y="286"/>
                    <a:pt x="104" y="272"/>
                    <a:pt x="104" y="255"/>
                  </a:cubicBezTo>
                  <a:cubicBezTo>
                    <a:pt x="104" y="239"/>
                    <a:pt x="98" y="224"/>
                    <a:pt x="86" y="213"/>
                  </a:cubicBezTo>
                  <a:cubicBezTo>
                    <a:pt x="75" y="201"/>
                    <a:pt x="60" y="195"/>
                    <a:pt x="44" y="195"/>
                  </a:cubicBezTo>
                  <a:cubicBezTo>
                    <a:pt x="27" y="195"/>
                    <a:pt x="13" y="201"/>
                    <a:pt x="1" y="213"/>
                  </a:cubicBezTo>
                  <a:cubicBezTo>
                    <a:pt x="0" y="213"/>
                    <a:pt x="0" y="213"/>
                    <a:pt x="0" y="214"/>
                  </a:cubicBezTo>
                  <a:cubicBezTo>
                    <a:pt x="0" y="105"/>
                    <a:pt x="0" y="105"/>
                    <a:pt x="0" y="105"/>
                  </a:cubicBezTo>
                  <a:cubicBezTo>
                    <a:pt x="189" y="105"/>
                    <a:pt x="189" y="105"/>
                    <a:pt x="189" y="105"/>
                  </a:cubicBezTo>
                  <a:cubicBezTo>
                    <a:pt x="188" y="105"/>
                    <a:pt x="187" y="104"/>
                    <a:pt x="186" y="103"/>
                  </a:cubicBezTo>
                  <a:cubicBezTo>
                    <a:pt x="175" y="91"/>
                    <a:pt x="169" y="77"/>
                    <a:pt x="169" y="61"/>
                  </a:cubicBezTo>
                  <a:cubicBezTo>
                    <a:pt x="169" y="44"/>
                    <a:pt x="175" y="30"/>
                    <a:pt x="186" y="18"/>
                  </a:cubicBezTo>
                  <a:cubicBezTo>
                    <a:pt x="198" y="6"/>
                    <a:pt x="213" y="0"/>
                    <a:pt x="229" y="0"/>
                  </a:cubicBezTo>
                  <a:cubicBezTo>
                    <a:pt x="246" y="0"/>
                    <a:pt x="260" y="6"/>
                    <a:pt x="272" y="18"/>
                  </a:cubicBezTo>
                  <a:cubicBezTo>
                    <a:pt x="284" y="30"/>
                    <a:pt x="290" y="44"/>
                    <a:pt x="290" y="61"/>
                  </a:cubicBezTo>
                  <a:cubicBezTo>
                    <a:pt x="290" y="77"/>
                    <a:pt x="284" y="91"/>
                    <a:pt x="272" y="103"/>
                  </a:cubicBezTo>
                  <a:cubicBezTo>
                    <a:pt x="271" y="104"/>
                    <a:pt x="270" y="105"/>
                    <a:pt x="270" y="105"/>
                  </a:cubicBezTo>
                  <a:cubicBezTo>
                    <a:pt x="447" y="105"/>
                    <a:pt x="447" y="105"/>
                    <a:pt x="447" y="105"/>
                  </a:cubicBezTo>
                  <a:cubicBezTo>
                    <a:pt x="463" y="158"/>
                    <a:pt x="446" y="216"/>
                    <a:pt x="396" y="280"/>
                  </a:cubicBezTo>
                  <a:cubicBezTo>
                    <a:pt x="383" y="399"/>
                    <a:pt x="312" y="458"/>
                    <a:pt x="183" y="455"/>
                  </a:cubicBezTo>
                  <a:cubicBezTo>
                    <a:pt x="234" y="520"/>
                    <a:pt x="234" y="520"/>
                    <a:pt x="234" y="520"/>
                  </a:cubicBezTo>
                  <a:cubicBezTo>
                    <a:pt x="204" y="520"/>
                    <a:pt x="204" y="520"/>
                    <a:pt x="204" y="520"/>
                  </a:cubicBezTo>
                  <a:cubicBezTo>
                    <a:pt x="61" y="422"/>
                    <a:pt x="61" y="422"/>
                    <a:pt x="61" y="422"/>
                  </a:cubicBezTo>
                  <a:cubicBezTo>
                    <a:pt x="38" y="424"/>
                    <a:pt x="17" y="422"/>
                    <a:pt x="0" y="417"/>
                  </a:cubicBezTo>
                  <a:close/>
                </a:path>
              </a:pathLst>
            </a:custGeom>
            <a:grpFill/>
            <a:ln w="19050">
              <a:solidFill>
                <a:schemeClr val="bg1"/>
              </a:solidFill>
              <a:round/>
            </a:ln>
          </p:spPr>
          <p:txBody>
            <a:bodyPr vert="horz" wrap="square" lIns="121916" tIns="60957" rIns="121916" bIns="60957"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sp>
          <p:nvSpPr>
            <p:cNvPr id="24" name="Freeform 8"/>
            <p:cNvSpPr/>
            <p:nvPr/>
          </p:nvSpPr>
          <p:spPr bwMode="auto">
            <a:xfrm>
              <a:off x="8694574" y="2123314"/>
              <a:ext cx="2392319" cy="1439725"/>
            </a:xfrm>
            <a:custGeom>
              <a:avLst/>
              <a:gdLst/>
              <a:ahLst/>
              <a:cxnLst>
                <a:cxn ang="0">
                  <a:pos x="102" y="330"/>
                </a:cxn>
                <a:cxn ang="0">
                  <a:pos x="102" y="219"/>
                </a:cxn>
                <a:cxn ang="0">
                  <a:pos x="61" y="235"/>
                </a:cxn>
                <a:cxn ang="0">
                  <a:pos x="18" y="217"/>
                </a:cxn>
                <a:cxn ang="0">
                  <a:pos x="0" y="175"/>
                </a:cxn>
                <a:cxn ang="0">
                  <a:pos x="18" y="132"/>
                </a:cxn>
                <a:cxn ang="0">
                  <a:pos x="61" y="114"/>
                </a:cxn>
                <a:cxn ang="0">
                  <a:pos x="102" y="130"/>
                </a:cxn>
                <a:cxn ang="0">
                  <a:pos x="102" y="41"/>
                </a:cxn>
                <a:cxn ang="0">
                  <a:pos x="107" y="45"/>
                </a:cxn>
                <a:cxn ang="0">
                  <a:pos x="347" y="77"/>
                </a:cxn>
                <a:cxn ang="0">
                  <a:pos x="512" y="269"/>
                </a:cxn>
                <a:cxn ang="0">
                  <a:pos x="549" y="330"/>
                </a:cxn>
                <a:cxn ang="0">
                  <a:pos x="372" y="330"/>
                </a:cxn>
                <a:cxn ang="0">
                  <a:pos x="374" y="328"/>
                </a:cxn>
                <a:cxn ang="0">
                  <a:pos x="392" y="286"/>
                </a:cxn>
                <a:cxn ang="0">
                  <a:pos x="374" y="243"/>
                </a:cxn>
                <a:cxn ang="0">
                  <a:pos x="331" y="225"/>
                </a:cxn>
                <a:cxn ang="0">
                  <a:pos x="288" y="243"/>
                </a:cxn>
                <a:cxn ang="0">
                  <a:pos x="271" y="286"/>
                </a:cxn>
                <a:cxn ang="0">
                  <a:pos x="288" y="328"/>
                </a:cxn>
                <a:cxn ang="0">
                  <a:pos x="291" y="330"/>
                </a:cxn>
                <a:cxn ang="0">
                  <a:pos x="102" y="330"/>
                </a:cxn>
              </a:cxnLst>
              <a:rect l="0" t="0" r="r" b="b"/>
              <a:pathLst>
                <a:path w="549" h="330">
                  <a:moveTo>
                    <a:pt x="102" y="330"/>
                  </a:moveTo>
                  <a:cubicBezTo>
                    <a:pt x="102" y="219"/>
                    <a:pt x="102" y="219"/>
                    <a:pt x="102" y="219"/>
                  </a:cubicBezTo>
                  <a:cubicBezTo>
                    <a:pt x="90" y="230"/>
                    <a:pt x="77" y="235"/>
                    <a:pt x="61" y="235"/>
                  </a:cubicBezTo>
                  <a:cubicBezTo>
                    <a:pt x="44" y="235"/>
                    <a:pt x="30" y="229"/>
                    <a:pt x="18" y="217"/>
                  </a:cubicBezTo>
                  <a:cubicBezTo>
                    <a:pt x="6" y="205"/>
                    <a:pt x="0" y="191"/>
                    <a:pt x="0" y="175"/>
                  </a:cubicBezTo>
                  <a:cubicBezTo>
                    <a:pt x="0" y="158"/>
                    <a:pt x="6" y="144"/>
                    <a:pt x="18" y="132"/>
                  </a:cubicBezTo>
                  <a:cubicBezTo>
                    <a:pt x="30" y="120"/>
                    <a:pt x="44" y="114"/>
                    <a:pt x="61" y="114"/>
                  </a:cubicBezTo>
                  <a:cubicBezTo>
                    <a:pt x="77" y="114"/>
                    <a:pt x="90" y="119"/>
                    <a:pt x="102" y="130"/>
                  </a:cubicBezTo>
                  <a:cubicBezTo>
                    <a:pt x="102" y="41"/>
                    <a:pt x="102" y="41"/>
                    <a:pt x="102" y="41"/>
                  </a:cubicBezTo>
                  <a:cubicBezTo>
                    <a:pt x="103" y="42"/>
                    <a:pt x="105" y="43"/>
                    <a:pt x="107" y="45"/>
                  </a:cubicBezTo>
                  <a:cubicBezTo>
                    <a:pt x="194" y="0"/>
                    <a:pt x="274" y="10"/>
                    <a:pt x="347" y="77"/>
                  </a:cubicBezTo>
                  <a:cubicBezTo>
                    <a:pt x="452" y="100"/>
                    <a:pt x="508" y="164"/>
                    <a:pt x="512" y="269"/>
                  </a:cubicBezTo>
                  <a:cubicBezTo>
                    <a:pt x="530" y="288"/>
                    <a:pt x="542" y="309"/>
                    <a:pt x="549" y="330"/>
                  </a:cubicBezTo>
                  <a:cubicBezTo>
                    <a:pt x="372" y="330"/>
                    <a:pt x="372" y="330"/>
                    <a:pt x="372" y="330"/>
                  </a:cubicBezTo>
                  <a:cubicBezTo>
                    <a:pt x="372" y="330"/>
                    <a:pt x="373" y="329"/>
                    <a:pt x="374" y="328"/>
                  </a:cubicBezTo>
                  <a:cubicBezTo>
                    <a:pt x="386" y="316"/>
                    <a:pt x="392" y="302"/>
                    <a:pt x="392" y="286"/>
                  </a:cubicBezTo>
                  <a:cubicBezTo>
                    <a:pt x="392" y="269"/>
                    <a:pt x="386" y="255"/>
                    <a:pt x="374" y="243"/>
                  </a:cubicBezTo>
                  <a:cubicBezTo>
                    <a:pt x="362" y="231"/>
                    <a:pt x="348" y="225"/>
                    <a:pt x="331" y="225"/>
                  </a:cubicBezTo>
                  <a:cubicBezTo>
                    <a:pt x="315" y="225"/>
                    <a:pt x="300" y="231"/>
                    <a:pt x="288" y="243"/>
                  </a:cubicBezTo>
                  <a:cubicBezTo>
                    <a:pt x="277" y="255"/>
                    <a:pt x="271" y="269"/>
                    <a:pt x="271" y="286"/>
                  </a:cubicBezTo>
                  <a:cubicBezTo>
                    <a:pt x="271" y="302"/>
                    <a:pt x="277" y="316"/>
                    <a:pt x="288" y="328"/>
                  </a:cubicBezTo>
                  <a:cubicBezTo>
                    <a:pt x="289" y="329"/>
                    <a:pt x="290" y="330"/>
                    <a:pt x="291" y="330"/>
                  </a:cubicBezTo>
                  <a:lnTo>
                    <a:pt x="102" y="330"/>
                  </a:lnTo>
                  <a:close/>
                </a:path>
              </a:pathLst>
            </a:custGeom>
            <a:grpFill/>
            <a:ln w="19050">
              <a:solidFill>
                <a:schemeClr val="bg1"/>
              </a:solidFill>
              <a:round/>
            </a:ln>
          </p:spPr>
          <p:txBody>
            <a:bodyPr vert="horz" wrap="square" lIns="121916" tIns="60957" rIns="121916" bIns="60957"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sp>
        <p:nvSpPr>
          <p:cNvPr id="29" name="Text Placeholder 3"/>
          <p:cNvSpPr txBox="1"/>
          <p:nvPr/>
        </p:nvSpPr>
        <p:spPr>
          <a:xfrm>
            <a:off x="5327760" y="2096348"/>
            <a:ext cx="867225" cy="49616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225" dirty="0">
                <a:solidFill>
                  <a:schemeClr val="accent1"/>
                </a:solidFill>
                <a:latin typeface="Noto Sans S Chinese DemiLight" panose="020B0400000000000000" pitchFamily="34" charset="-122"/>
                <a:ea typeface="Noto Sans S Chinese DemiLight" panose="020B0400000000000000" pitchFamily="34" charset="-122"/>
                <a:cs typeface="+mn-ea"/>
                <a:sym typeface="+mn-lt"/>
              </a:rPr>
              <a:t>20%</a:t>
            </a:r>
            <a:endParaRPr lang="en-US" sz="3225" dirty="0">
              <a:solidFill>
                <a:schemeClr val="accent1"/>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30" name="Text Placeholder 3"/>
          <p:cNvSpPr txBox="1"/>
          <p:nvPr/>
        </p:nvSpPr>
        <p:spPr>
          <a:xfrm>
            <a:off x="5327760" y="4829747"/>
            <a:ext cx="867225" cy="49616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225" dirty="0">
                <a:solidFill>
                  <a:schemeClr val="accent4"/>
                </a:solidFill>
                <a:latin typeface="Noto Sans S Chinese DemiLight" panose="020B0400000000000000" pitchFamily="34" charset="-122"/>
                <a:ea typeface="Noto Sans S Chinese DemiLight" panose="020B0400000000000000" pitchFamily="34" charset="-122"/>
                <a:cs typeface="+mn-ea"/>
                <a:sym typeface="+mn-lt"/>
              </a:rPr>
              <a:t>50%</a:t>
            </a:r>
            <a:endParaRPr lang="en-US" sz="3225" dirty="0">
              <a:solidFill>
                <a:schemeClr val="accent4"/>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31" name="Text Placeholder 3"/>
          <p:cNvSpPr txBox="1"/>
          <p:nvPr/>
        </p:nvSpPr>
        <p:spPr>
          <a:xfrm>
            <a:off x="5327760" y="3007480"/>
            <a:ext cx="867225" cy="49616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225" dirty="0">
                <a:solidFill>
                  <a:schemeClr val="accent2"/>
                </a:solidFill>
                <a:latin typeface="Noto Sans S Chinese DemiLight" panose="020B0400000000000000" pitchFamily="34" charset="-122"/>
                <a:ea typeface="Noto Sans S Chinese DemiLight" panose="020B0400000000000000" pitchFamily="34" charset="-122"/>
                <a:cs typeface="+mn-ea"/>
                <a:sym typeface="+mn-lt"/>
              </a:rPr>
              <a:t>70%</a:t>
            </a:r>
            <a:endParaRPr lang="en-US" sz="3225" dirty="0">
              <a:solidFill>
                <a:schemeClr val="accent2"/>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32" name="Text Placeholder 3"/>
          <p:cNvSpPr txBox="1"/>
          <p:nvPr/>
        </p:nvSpPr>
        <p:spPr>
          <a:xfrm>
            <a:off x="5327760" y="3918614"/>
            <a:ext cx="867225" cy="49616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225" dirty="0">
                <a:solidFill>
                  <a:schemeClr val="accent3"/>
                </a:solidFill>
                <a:latin typeface="Noto Sans S Chinese DemiLight" panose="020B0400000000000000" pitchFamily="34" charset="-122"/>
                <a:ea typeface="Noto Sans S Chinese DemiLight" panose="020B0400000000000000" pitchFamily="34" charset="-122"/>
                <a:cs typeface="+mn-ea"/>
                <a:sym typeface="+mn-lt"/>
              </a:rPr>
              <a:t>90%</a:t>
            </a:r>
            <a:endParaRPr lang="en-US" sz="3225" dirty="0">
              <a:solidFill>
                <a:schemeClr val="accent3"/>
              </a:solidFill>
              <a:latin typeface="Noto Sans S Chinese DemiLight" panose="020B0400000000000000" pitchFamily="34" charset="-122"/>
              <a:ea typeface="Noto Sans S Chinese DemiLight" panose="020B0400000000000000" pitchFamily="34" charset="-122"/>
              <a:cs typeface="+mn-ea"/>
              <a:sym typeface="+mn-lt"/>
            </a:endParaRPr>
          </a:p>
        </p:txBody>
      </p:sp>
      <p:grpSp>
        <p:nvGrpSpPr>
          <p:cNvPr id="33" name="Group 48"/>
          <p:cNvGrpSpPr/>
          <p:nvPr/>
        </p:nvGrpSpPr>
        <p:grpSpPr>
          <a:xfrm>
            <a:off x="1147028" y="2024169"/>
            <a:ext cx="657827" cy="638958"/>
            <a:chOff x="860271" y="1518068"/>
            <a:chExt cx="493370" cy="479245"/>
          </a:xfrm>
        </p:grpSpPr>
        <p:sp>
          <p:nvSpPr>
            <p:cNvPr id="34" name="Rounded Rectangle 35"/>
            <p:cNvSpPr/>
            <p:nvPr/>
          </p:nvSpPr>
          <p:spPr>
            <a:xfrm>
              <a:off x="860271" y="1518068"/>
              <a:ext cx="493370" cy="47924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35" name="Freeform 6"/>
            <p:cNvSpPr>
              <a:spLocks noEditPoints="1"/>
            </p:cNvSpPr>
            <p:nvPr/>
          </p:nvSpPr>
          <p:spPr bwMode="auto">
            <a:xfrm>
              <a:off x="997419" y="1671965"/>
              <a:ext cx="219075" cy="171450"/>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bg1"/>
            </a:solidFill>
            <a:ln w="9525">
              <a:noFill/>
              <a:round/>
            </a:ln>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36" name="Group 50"/>
          <p:cNvGrpSpPr/>
          <p:nvPr/>
        </p:nvGrpSpPr>
        <p:grpSpPr>
          <a:xfrm>
            <a:off x="1120211" y="2913915"/>
            <a:ext cx="657827" cy="638958"/>
            <a:chOff x="840159" y="2185414"/>
            <a:chExt cx="493370" cy="479245"/>
          </a:xfrm>
        </p:grpSpPr>
        <p:sp>
          <p:nvSpPr>
            <p:cNvPr id="37" name="Rounded Rectangle 38"/>
            <p:cNvSpPr/>
            <p:nvPr/>
          </p:nvSpPr>
          <p:spPr>
            <a:xfrm>
              <a:off x="840159" y="2185414"/>
              <a:ext cx="493370" cy="4792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38" name="Freeform 100"/>
            <p:cNvSpPr>
              <a:spLocks noEditPoints="1"/>
            </p:cNvSpPr>
            <p:nvPr/>
          </p:nvSpPr>
          <p:spPr bwMode="auto">
            <a:xfrm>
              <a:off x="971750" y="2314705"/>
              <a:ext cx="230188" cy="220663"/>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39" name="Group 52"/>
          <p:cNvGrpSpPr/>
          <p:nvPr/>
        </p:nvGrpSpPr>
        <p:grpSpPr>
          <a:xfrm>
            <a:off x="1120211" y="3803660"/>
            <a:ext cx="657827" cy="638958"/>
            <a:chOff x="840159" y="2852760"/>
            <a:chExt cx="493370" cy="479245"/>
          </a:xfrm>
        </p:grpSpPr>
        <p:sp>
          <p:nvSpPr>
            <p:cNvPr id="40" name="Rounded Rectangle 40"/>
            <p:cNvSpPr/>
            <p:nvPr/>
          </p:nvSpPr>
          <p:spPr>
            <a:xfrm>
              <a:off x="840159" y="2852760"/>
              <a:ext cx="493370" cy="47924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41" name="Freeform 144"/>
            <p:cNvSpPr>
              <a:spLocks noEditPoints="1"/>
            </p:cNvSpPr>
            <p:nvPr/>
          </p:nvSpPr>
          <p:spPr bwMode="auto">
            <a:xfrm>
              <a:off x="955869" y="2990792"/>
              <a:ext cx="261950" cy="203180"/>
            </a:xfrm>
            <a:custGeom>
              <a:avLst/>
              <a:gdLst/>
              <a:ahLst/>
              <a:cxnLst>
                <a:cxn ang="0">
                  <a:pos x="67" y="55"/>
                </a:cxn>
                <a:cxn ang="0">
                  <a:pos x="65" y="56"/>
                </a:cxn>
                <a:cxn ang="0">
                  <a:pos x="8" y="56"/>
                </a:cxn>
                <a:cxn ang="0">
                  <a:pos x="6" y="55"/>
                </a:cxn>
                <a:cxn ang="0">
                  <a:pos x="0" y="36"/>
                </a:cxn>
                <a:cxn ang="0">
                  <a:pos x="36" y="0"/>
                </a:cxn>
                <a:cxn ang="0">
                  <a:pos x="72" y="36"/>
                </a:cxn>
                <a:cxn ang="0">
                  <a:pos x="67" y="55"/>
                </a:cxn>
                <a:cxn ang="0">
                  <a:pos x="11" y="30"/>
                </a:cxn>
                <a:cxn ang="0">
                  <a:pos x="6" y="36"/>
                </a:cxn>
                <a:cxn ang="0">
                  <a:pos x="11" y="41"/>
                </a:cxn>
                <a:cxn ang="0">
                  <a:pos x="16" y="36"/>
                </a:cxn>
                <a:cxn ang="0">
                  <a:pos x="11" y="30"/>
                </a:cxn>
                <a:cxn ang="0">
                  <a:pos x="18" y="12"/>
                </a:cxn>
                <a:cxn ang="0">
                  <a:pos x="13" y="18"/>
                </a:cxn>
                <a:cxn ang="0">
                  <a:pos x="18" y="23"/>
                </a:cxn>
                <a:cxn ang="0">
                  <a:pos x="24" y="18"/>
                </a:cxn>
                <a:cxn ang="0">
                  <a:pos x="18" y="12"/>
                </a:cxn>
                <a:cxn ang="0">
                  <a:pos x="45" y="22"/>
                </a:cxn>
                <a:cxn ang="0">
                  <a:pos x="43" y="18"/>
                </a:cxn>
                <a:cxn ang="0">
                  <a:pos x="40" y="20"/>
                </a:cxn>
                <a:cxn ang="0">
                  <a:pos x="36" y="36"/>
                </a:cxn>
                <a:cxn ang="0">
                  <a:pos x="29" y="41"/>
                </a:cxn>
                <a:cxn ang="0">
                  <a:pos x="34" y="51"/>
                </a:cxn>
                <a:cxn ang="0">
                  <a:pos x="44" y="45"/>
                </a:cxn>
                <a:cxn ang="0">
                  <a:pos x="41" y="37"/>
                </a:cxn>
                <a:cxn ang="0">
                  <a:pos x="45" y="22"/>
                </a:cxn>
                <a:cxn ang="0">
                  <a:pos x="36" y="5"/>
                </a:cxn>
                <a:cxn ang="0">
                  <a:pos x="31" y="10"/>
                </a:cxn>
                <a:cxn ang="0">
                  <a:pos x="36" y="15"/>
                </a:cxn>
                <a:cxn ang="0">
                  <a:pos x="42" y="10"/>
                </a:cxn>
                <a:cxn ang="0">
                  <a:pos x="36" y="5"/>
                </a:cxn>
                <a:cxn ang="0">
                  <a:pos x="54" y="12"/>
                </a:cxn>
                <a:cxn ang="0">
                  <a:pos x="49" y="18"/>
                </a:cxn>
                <a:cxn ang="0">
                  <a:pos x="54" y="23"/>
                </a:cxn>
                <a:cxn ang="0">
                  <a:pos x="60" y="18"/>
                </a:cxn>
                <a:cxn ang="0">
                  <a:pos x="54" y="12"/>
                </a:cxn>
                <a:cxn ang="0">
                  <a:pos x="62" y="30"/>
                </a:cxn>
                <a:cxn ang="0">
                  <a:pos x="57" y="36"/>
                </a:cxn>
                <a:cxn ang="0">
                  <a:pos x="62" y="41"/>
                </a:cxn>
                <a:cxn ang="0">
                  <a:pos x="67" y="36"/>
                </a:cxn>
                <a:cxn ang="0">
                  <a:pos x="62" y="30"/>
                </a:cxn>
              </a:cxnLst>
              <a:rect l="0" t="0" r="r" b="b"/>
              <a:pathLst>
                <a:path w="72" h="56">
                  <a:moveTo>
                    <a:pt x="67" y="55"/>
                  </a:moveTo>
                  <a:cubicBezTo>
                    <a:pt x="66" y="56"/>
                    <a:pt x="66" y="56"/>
                    <a:pt x="65" y="56"/>
                  </a:cubicBezTo>
                  <a:cubicBezTo>
                    <a:pt x="8" y="56"/>
                    <a:pt x="8" y="56"/>
                    <a:pt x="8" y="56"/>
                  </a:cubicBezTo>
                  <a:cubicBezTo>
                    <a:pt x="7" y="56"/>
                    <a:pt x="7" y="56"/>
                    <a:pt x="6" y="55"/>
                  </a:cubicBezTo>
                  <a:cubicBezTo>
                    <a:pt x="2" y="49"/>
                    <a:pt x="0" y="42"/>
                    <a:pt x="0" y="36"/>
                  </a:cubicBezTo>
                  <a:cubicBezTo>
                    <a:pt x="0" y="16"/>
                    <a:pt x="17" y="0"/>
                    <a:pt x="36" y="0"/>
                  </a:cubicBezTo>
                  <a:cubicBezTo>
                    <a:pt x="56" y="0"/>
                    <a:pt x="72" y="16"/>
                    <a:pt x="72" y="36"/>
                  </a:cubicBezTo>
                  <a:cubicBezTo>
                    <a:pt x="72" y="42"/>
                    <a:pt x="70" y="49"/>
                    <a:pt x="67" y="55"/>
                  </a:cubicBezTo>
                  <a:close/>
                  <a:moveTo>
                    <a:pt x="11" y="30"/>
                  </a:moveTo>
                  <a:cubicBezTo>
                    <a:pt x="8" y="30"/>
                    <a:pt x="6" y="33"/>
                    <a:pt x="6" y="36"/>
                  </a:cubicBezTo>
                  <a:cubicBezTo>
                    <a:pt x="6" y="38"/>
                    <a:pt x="8" y="41"/>
                    <a:pt x="11" y="41"/>
                  </a:cubicBezTo>
                  <a:cubicBezTo>
                    <a:pt x="14" y="41"/>
                    <a:pt x="16" y="38"/>
                    <a:pt x="16" y="36"/>
                  </a:cubicBezTo>
                  <a:cubicBezTo>
                    <a:pt x="16" y="33"/>
                    <a:pt x="14" y="30"/>
                    <a:pt x="11" y="30"/>
                  </a:cubicBezTo>
                  <a:close/>
                  <a:moveTo>
                    <a:pt x="18" y="12"/>
                  </a:moveTo>
                  <a:cubicBezTo>
                    <a:pt x="16" y="12"/>
                    <a:pt x="13" y="15"/>
                    <a:pt x="13" y="18"/>
                  </a:cubicBezTo>
                  <a:cubicBezTo>
                    <a:pt x="13" y="20"/>
                    <a:pt x="16" y="23"/>
                    <a:pt x="18" y="23"/>
                  </a:cubicBezTo>
                  <a:cubicBezTo>
                    <a:pt x="21" y="23"/>
                    <a:pt x="24" y="20"/>
                    <a:pt x="24" y="18"/>
                  </a:cubicBezTo>
                  <a:cubicBezTo>
                    <a:pt x="24" y="15"/>
                    <a:pt x="21" y="12"/>
                    <a:pt x="18" y="12"/>
                  </a:cubicBezTo>
                  <a:close/>
                  <a:moveTo>
                    <a:pt x="45" y="22"/>
                  </a:moveTo>
                  <a:cubicBezTo>
                    <a:pt x="45" y="20"/>
                    <a:pt x="44" y="19"/>
                    <a:pt x="43" y="18"/>
                  </a:cubicBezTo>
                  <a:cubicBezTo>
                    <a:pt x="42" y="18"/>
                    <a:pt x="40" y="19"/>
                    <a:pt x="40" y="20"/>
                  </a:cubicBezTo>
                  <a:cubicBezTo>
                    <a:pt x="36" y="36"/>
                    <a:pt x="36" y="36"/>
                    <a:pt x="36" y="36"/>
                  </a:cubicBezTo>
                  <a:cubicBezTo>
                    <a:pt x="33" y="36"/>
                    <a:pt x="30" y="38"/>
                    <a:pt x="29" y="41"/>
                  </a:cubicBezTo>
                  <a:cubicBezTo>
                    <a:pt x="28" y="45"/>
                    <a:pt x="30" y="50"/>
                    <a:pt x="34" y="51"/>
                  </a:cubicBezTo>
                  <a:cubicBezTo>
                    <a:pt x="39" y="52"/>
                    <a:pt x="43" y="49"/>
                    <a:pt x="44" y="45"/>
                  </a:cubicBezTo>
                  <a:cubicBezTo>
                    <a:pt x="45" y="42"/>
                    <a:pt x="43" y="39"/>
                    <a:pt x="41" y="37"/>
                  </a:cubicBezTo>
                  <a:lnTo>
                    <a:pt x="45" y="22"/>
                  </a:lnTo>
                  <a:close/>
                  <a:moveTo>
                    <a:pt x="36" y="5"/>
                  </a:moveTo>
                  <a:cubicBezTo>
                    <a:pt x="34" y="5"/>
                    <a:pt x="31" y="7"/>
                    <a:pt x="31" y="10"/>
                  </a:cubicBezTo>
                  <a:cubicBezTo>
                    <a:pt x="31" y="13"/>
                    <a:pt x="34" y="15"/>
                    <a:pt x="36" y="15"/>
                  </a:cubicBezTo>
                  <a:cubicBezTo>
                    <a:pt x="39" y="15"/>
                    <a:pt x="42" y="13"/>
                    <a:pt x="42" y="10"/>
                  </a:cubicBezTo>
                  <a:cubicBezTo>
                    <a:pt x="42" y="7"/>
                    <a:pt x="39" y="5"/>
                    <a:pt x="36" y="5"/>
                  </a:cubicBezTo>
                  <a:close/>
                  <a:moveTo>
                    <a:pt x="54" y="12"/>
                  </a:moveTo>
                  <a:cubicBezTo>
                    <a:pt x="52" y="12"/>
                    <a:pt x="49" y="15"/>
                    <a:pt x="49" y="18"/>
                  </a:cubicBezTo>
                  <a:cubicBezTo>
                    <a:pt x="49" y="20"/>
                    <a:pt x="52" y="23"/>
                    <a:pt x="54" y="23"/>
                  </a:cubicBezTo>
                  <a:cubicBezTo>
                    <a:pt x="57" y="23"/>
                    <a:pt x="60" y="20"/>
                    <a:pt x="60" y="18"/>
                  </a:cubicBezTo>
                  <a:cubicBezTo>
                    <a:pt x="60" y="15"/>
                    <a:pt x="57" y="12"/>
                    <a:pt x="54" y="12"/>
                  </a:cubicBezTo>
                  <a:close/>
                  <a:moveTo>
                    <a:pt x="62" y="30"/>
                  </a:moveTo>
                  <a:cubicBezTo>
                    <a:pt x="59" y="30"/>
                    <a:pt x="57" y="33"/>
                    <a:pt x="57" y="36"/>
                  </a:cubicBezTo>
                  <a:cubicBezTo>
                    <a:pt x="57" y="38"/>
                    <a:pt x="59" y="41"/>
                    <a:pt x="62" y="41"/>
                  </a:cubicBezTo>
                  <a:cubicBezTo>
                    <a:pt x="65" y="41"/>
                    <a:pt x="67" y="38"/>
                    <a:pt x="67" y="36"/>
                  </a:cubicBezTo>
                  <a:cubicBezTo>
                    <a:pt x="67" y="33"/>
                    <a:pt x="65" y="30"/>
                    <a:pt x="62" y="30"/>
                  </a:cubicBezTo>
                  <a:close/>
                </a:path>
              </a:pathLst>
            </a:custGeom>
            <a:solidFill>
              <a:schemeClr val="bg1"/>
            </a:solidFill>
            <a:ln w="9525">
              <a:noFill/>
              <a:round/>
            </a:ln>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grpSp>
        <p:nvGrpSpPr>
          <p:cNvPr id="42" name="Group 54"/>
          <p:cNvGrpSpPr/>
          <p:nvPr/>
        </p:nvGrpSpPr>
        <p:grpSpPr>
          <a:xfrm>
            <a:off x="1120211" y="4693406"/>
            <a:ext cx="657827" cy="638958"/>
            <a:chOff x="840159" y="3520106"/>
            <a:chExt cx="493370" cy="479245"/>
          </a:xfrm>
        </p:grpSpPr>
        <p:sp>
          <p:nvSpPr>
            <p:cNvPr id="43" name="Rounded Rectangle 37"/>
            <p:cNvSpPr/>
            <p:nvPr/>
          </p:nvSpPr>
          <p:spPr>
            <a:xfrm>
              <a:off x="840159" y="3520106"/>
              <a:ext cx="493370" cy="479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86699" rtlCol="0" anchor="ctr"/>
            <a:lstStyle/>
            <a:p>
              <a:pPr algn="ctr"/>
              <a:endParaRPr lang="en-US" sz="1705" dirty="0">
                <a:solidFill>
                  <a:schemeClr val="bg1"/>
                </a:solidFill>
                <a:latin typeface="Noto Sans S Chinese DemiLight" panose="020B0400000000000000" pitchFamily="34" charset="-122"/>
                <a:ea typeface="Noto Sans S Chinese DemiLight" panose="020B0400000000000000" pitchFamily="34" charset="-122"/>
                <a:cs typeface="+mn-ea"/>
                <a:sym typeface="+mn-lt"/>
              </a:endParaRPr>
            </a:p>
          </p:txBody>
        </p:sp>
        <p:sp>
          <p:nvSpPr>
            <p:cNvPr id="44" name="Freeform 152"/>
            <p:cNvSpPr>
              <a:spLocks noEditPoints="1"/>
            </p:cNvSpPr>
            <p:nvPr/>
          </p:nvSpPr>
          <p:spPr bwMode="auto">
            <a:xfrm>
              <a:off x="955869" y="3638690"/>
              <a:ext cx="261950" cy="242077"/>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86699" tIns="43349" rIns="86699" bIns="43349" numCol="1" anchor="t" anchorCtr="0" compatLnSpc="1"/>
            <a:lstStyle/>
            <a:p>
              <a:endParaRPr lang="en-US" sz="1705">
                <a:latin typeface="Noto Sans S Chinese DemiLight" panose="020B0400000000000000" pitchFamily="34" charset="-122"/>
                <a:ea typeface="Noto Sans S Chinese DemiLight" panose="020B0400000000000000" pitchFamily="34" charset="-122"/>
                <a:cs typeface="+mn-ea"/>
                <a:sym typeface="+mn-lt"/>
              </a:endParaRPr>
            </a:p>
          </p:txBody>
        </p:sp>
      </p:grpSp>
      <p:sp>
        <p:nvSpPr>
          <p:cNvPr id="45" name="išľíďè"/>
          <p:cNvSpPr/>
          <p:nvPr/>
        </p:nvSpPr>
        <p:spPr bwMode="auto">
          <a:xfrm>
            <a:off x="1907201" y="2191639"/>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46" name="iSlíďè"/>
          <p:cNvSpPr txBox="1"/>
          <p:nvPr/>
        </p:nvSpPr>
        <p:spPr bwMode="auto">
          <a:xfrm>
            <a:off x="1919619" y="1880519"/>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47" name="išľíďè"/>
          <p:cNvSpPr/>
          <p:nvPr/>
        </p:nvSpPr>
        <p:spPr bwMode="auto">
          <a:xfrm>
            <a:off x="1906032" y="3116203"/>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48" name="iSlíďè"/>
          <p:cNvSpPr txBox="1"/>
          <p:nvPr/>
        </p:nvSpPr>
        <p:spPr bwMode="auto">
          <a:xfrm>
            <a:off x="1918450" y="2805083"/>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49" name="išľíďè"/>
          <p:cNvSpPr/>
          <p:nvPr/>
        </p:nvSpPr>
        <p:spPr bwMode="auto">
          <a:xfrm>
            <a:off x="1903433" y="4040767"/>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0" name="iSlíďè"/>
          <p:cNvSpPr txBox="1"/>
          <p:nvPr/>
        </p:nvSpPr>
        <p:spPr bwMode="auto">
          <a:xfrm>
            <a:off x="1915851" y="3729647"/>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1" name="išľíďè"/>
          <p:cNvSpPr/>
          <p:nvPr/>
        </p:nvSpPr>
        <p:spPr bwMode="auto">
          <a:xfrm>
            <a:off x="1903433" y="4965331"/>
            <a:ext cx="3312074" cy="5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3" rIns="85333" anchor="t" anchorCtr="0">
            <a:noAutofit/>
          </a:bodyPr>
          <a:lstStyle/>
          <a:p>
            <a:pPr defTabSz="866140">
              <a:lnSpc>
                <a:spcPct val="120000"/>
              </a:lnSpc>
              <a:spcBef>
                <a:spcPct val="0"/>
              </a:spcBef>
              <a:defRPr/>
            </a:pP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a:t>
            </a:r>
            <a:r>
              <a:rPr lang="zh-CN" altLang="en-US" sz="1200" dirty="0" smtClean="0">
                <a:latin typeface="FZHei-B01S" panose="02010601030101010101" pitchFamily="2" charset="-122"/>
                <a:ea typeface="FZHei-B01S" panose="02010601030101010101" pitchFamily="2" charset="-122"/>
                <a:sym typeface="FZHei-B01S" panose="02010601030101010101" pitchFamily="2" charset="-122"/>
              </a:rPr>
              <a:t>文章</a:t>
            </a:r>
            <a:r>
              <a:rPr lang="zh-CN" altLang="en-US" sz="1200" dirty="0">
                <a:latin typeface="FZHei-B01S" panose="02010601030101010101" pitchFamily="2" charset="-122"/>
                <a:ea typeface="FZHei-B01S" panose="02010601030101010101" pitchFamily="2" charset="-122"/>
                <a:sym typeface="FZHei-B01S" panose="02010601030101010101" pitchFamily="2" charset="-122"/>
              </a:rPr>
              <a:t>点击输入文章</a:t>
            </a:r>
            <a:endParaRPr lang="zh-CN" altLang="en-US" sz="1140"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2" name="iSlíďè"/>
          <p:cNvSpPr txBox="1"/>
          <p:nvPr/>
        </p:nvSpPr>
        <p:spPr bwMode="auto">
          <a:xfrm>
            <a:off x="1915851" y="4654211"/>
            <a:ext cx="1364109" cy="33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3" rIns="85333">
            <a:normAutofit lnSpcReduction="10000"/>
          </a:bodyPr>
          <a:lstStyle/>
          <a:p>
            <a:pPr defTabSz="866140">
              <a:spcBef>
                <a:spcPct val="0"/>
              </a:spcBef>
              <a:defRPr/>
            </a:pPr>
            <a:r>
              <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rPr>
              <a:t>标题文本预设</a:t>
            </a:r>
            <a:endParaRPr lang="zh-CN" altLang="en-US" sz="1705" b="1" dirty="0">
              <a:solidFill>
                <a:schemeClr val="bg2">
                  <a:lumMod val="10000"/>
                </a:schemeClr>
              </a:solidFill>
              <a:latin typeface="Noto Sans S Chinese DemiLight" panose="020B0400000000000000" pitchFamily="34" charset="-122"/>
              <a:ea typeface="Noto Sans S Chinese DemiLight" panose="020B0400000000000000" pitchFamily="34" charset="-122"/>
            </a:endParaRPr>
          </a:p>
        </p:txBody>
      </p:sp>
      <p:sp>
        <p:nvSpPr>
          <p:cNvPr id="53" name="燕尾形箭头 1"/>
          <p:cNvSpPr/>
          <p:nvPr/>
        </p:nvSpPr>
        <p:spPr>
          <a:xfrm>
            <a:off x="297950" y="341200"/>
            <a:ext cx="729465" cy="410967"/>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FZHei-B01S" panose="02010601030101010101" pitchFamily="2" charset="-122"/>
              <a:ea typeface="FZHei-B01S" panose="02010601030101010101" pitchFamily="2" charset="-122"/>
              <a:cs typeface="+mn-ea"/>
              <a:sym typeface="FZHei-B01S" panose="02010601030101010101" pitchFamily="2" charset="-122"/>
            </a:endParaRPr>
          </a:p>
        </p:txBody>
      </p:sp>
      <p:sp>
        <p:nvSpPr>
          <p:cNvPr id="54" name="文本框 53"/>
          <p:cNvSpPr txBox="1"/>
          <p:nvPr/>
        </p:nvSpPr>
        <p:spPr>
          <a:xfrm>
            <a:off x="1002015" y="317795"/>
            <a:ext cx="3626777" cy="461665"/>
          </a:xfrm>
          <a:prstGeom prst="rect">
            <a:avLst/>
          </a:prstGeom>
          <a:noFill/>
        </p:spPr>
        <p:txBody>
          <a:bodyPr wrap="square" rtlCol="0">
            <a:spAutoFit/>
          </a:bodyPr>
          <a:lstStyle/>
          <a:p>
            <a:r>
              <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rPr>
              <a:t>点击输入标题</a:t>
            </a:r>
            <a:endParaRPr lang="zh-CN" altLang="en-US" sz="2400" spc="600" dirty="0">
              <a:latin typeface="FZHei-B01S" panose="02010601030101010101" pitchFamily="2" charset="-122"/>
              <a:ea typeface="FZHei-B01S" panose="02010601030101010101" pitchFamily="2" charset="-122"/>
              <a:cs typeface="+mn-ea"/>
              <a:sym typeface="FZHei-B01S"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ppt_w</p:attrName>
                                        </p:attrNameLst>
                                      </p:cBhvr>
                                      <p:tavLst>
                                        <p:tav tm="0">
                                          <p:val>
                                            <p:fltVal val="0"/>
                                          </p:val>
                                        </p:tav>
                                        <p:tav tm="100000">
                                          <p:val>
                                            <p:strVal val="#ppt_w"/>
                                          </p:val>
                                        </p:tav>
                                      </p:tavLst>
                                    </p:anim>
                                    <p:anim calcmode="lin" valueType="num">
                                      <p:cBhvr>
                                        <p:cTn id="44" dur="500" fill="hold"/>
                                        <p:tgtEl>
                                          <p:spTgt spid="42"/>
                                        </p:tgtEl>
                                        <p:attrNameLst>
                                          <p:attrName>ppt_h</p:attrName>
                                        </p:attrNameLst>
                                      </p:cBhvr>
                                      <p:tavLst>
                                        <p:tav tm="0">
                                          <p:val>
                                            <p:fltVal val="0"/>
                                          </p:val>
                                        </p:tav>
                                        <p:tav tm="100000">
                                          <p:val>
                                            <p:strVal val="#ppt_h"/>
                                          </p:val>
                                        </p:tav>
                                      </p:tavLst>
                                    </p:anim>
                                    <p:animEffect transition="in" filter="fade">
                                      <p:cBhvr>
                                        <p:cTn id="45" dur="500"/>
                                        <p:tgtEl>
                                          <p:spTgt spid="4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down)">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down)">
                                      <p:cBhvr>
                                        <p:cTn id="76" dur="50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down)">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down)">
                                      <p:cBhvr>
                                        <p:cTn id="86" dur="500"/>
                                        <p:tgtEl>
                                          <p:spTgt spid="5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down)">
                                      <p:cBhvr>
                                        <p:cTn id="9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45" grpId="0"/>
      <p:bldP spid="46" grpId="0"/>
      <p:bldP spid="47" grpId="0"/>
      <p:bldP spid="48" grpId="0"/>
      <p:bldP spid="49" grpId="0"/>
      <p:bldP spid="50" grpId="0"/>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背景音乐01 (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637991" y="-117884"/>
            <a:ext cx="609600" cy="609600"/>
          </a:xfrm>
          <a:prstGeom prst="rect">
            <a:avLst/>
          </a:prstGeom>
        </p:spPr>
      </p:pic>
      <p:sp>
        <p:nvSpPr>
          <p:cNvPr id="4" name="流程图: 接点 3"/>
          <p:cNvSpPr/>
          <p:nvPr/>
        </p:nvSpPr>
        <p:spPr>
          <a:xfrm>
            <a:off x="2960914" y="491716"/>
            <a:ext cx="5965370" cy="5965370"/>
          </a:xfrm>
          <a:prstGeom prst="flowChartConnector">
            <a:avLst/>
          </a:prstGeom>
          <a:blipFill>
            <a:blip r:embed="rId4">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接点 14"/>
          <p:cNvSpPr/>
          <p:nvPr/>
        </p:nvSpPr>
        <p:spPr>
          <a:xfrm>
            <a:off x="-4811485" y="1144860"/>
            <a:ext cx="5965370" cy="5965370"/>
          </a:xfrm>
          <a:prstGeom prst="flowChartConnector">
            <a:avLst/>
          </a:prstGeom>
          <a:blipFill>
            <a:blip r:embed="rId4">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接点 18"/>
          <p:cNvSpPr/>
          <p:nvPr/>
        </p:nvSpPr>
        <p:spPr>
          <a:xfrm>
            <a:off x="10518905" y="-117884"/>
            <a:ext cx="4238171" cy="4238171"/>
          </a:xfrm>
          <a:prstGeom prst="flowChartConnector">
            <a:avLst/>
          </a:prstGeom>
          <a:blipFill>
            <a:blip r:embed="rId4">
              <a:alphaModFix amt="70000"/>
            </a:blip>
            <a:stretch>
              <a:fillRect t="-3369" b="-33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接点 7"/>
          <p:cNvSpPr/>
          <p:nvPr/>
        </p:nvSpPr>
        <p:spPr>
          <a:xfrm>
            <a:off x="2956961" y="487763"/>
            <a:ext cx="5969323" cy="5969323"/>
          </a:xfrm>
          <a:prstGeom prst="flowChartConnector">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039868" y="2225809"/>
            <a:ext cx="2213179" cy="1569660"/>
          </a:xfrm>
          <a:prstGeom prst="rect">
            <a:avLst/>
          </a:prstGeom>
          <a:noFill/>
        </p:spPr>
        <p:txBody>
          <a:bodyPr wrap="square" rtlCol="0">
            <a:spAutoFit/>
          </a:bodyPr>
          <a:lstStyle/>
          <a:p>
            <a:r>
              <a:rPr lang="en-US" altLang="zh-CN" sz="9600" b="1" dirty="0" smtClean="0">
                <a:solidFill>
                  <a:schemeClr val="bg1"/>
                </a:solidFill>
                <a:latin typeface="思源黑体 CN Medium" panose="020B0600000000000000" pitchFamily="34" charset="-122"/>
                <a:ea typeface="思源黑体 CN Medium" panose="020B0600000000000000" pitchFamily="34" charset="-122"/>
                <a:cs typeface="+mn-ea"/>
              </a:rPr>
              <a:t>02</a:t>
            </a:r>
            <a:endParaRPr lang="zh-CN" altLang="en-US" sz="9600" b="1"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1" name="PA-文本框 6"/>
          <p:cNvSpPr txBox="1"/>
          <p:nvPr>
            <p:custDataLst>
              <p:tags r:id="rId5"/>
            </p:custDataLst>
          </p:nvPr>
        </p:nvSpPr>
        <p:spPr>
          <a:xfrm>
            <a:off x="4634151" y="3795469"/>
            <a:ext cx="2618896" cy="954107"/>
          </a:xfrm>
          <a:prstGeom prst="rect">
            <a:avLst/>
          </a:prstGeom>
          <a:noFill/>
        </p:spPr>
        <p:txBody>
          <a:bodyPr wrap="square" rtlCol="0">
            <a:spAutoFit/>
          </a:bodyPr>
          <a:lstStyle/>
          <a:p>
            <a:pPr algn="ctr"/>
            <a:r>
              <a:rPr lang="zh-CN" alt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输入您的标题</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a:p>
            <a:pPr algn="ctr"/>
            <a:r>
              <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rPr>
              <a:t>Our Company</a:t>
            </a:r>
            <a:endParaRPr lang="en-US" sz="2800" b="1" dirty="0">
              <a:solidFill>
                <a:schemeClr val="bg1"/>
              </a:solidFill>
              <a:latin typeface="思源黑体 CN Normal" panose="020B0400000000000000" pitchFamily="34" charset="-122"/>
              <a:ea typeface="思源黑体 CN Normal" panose="020B0400000000000000"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p="http://schemas.openxmlformats.org/presentationml/2006/main">
  <p:tag name="PA" val="v5.1.0"/>
</p:tagLst>
</file>

<file path=ppt/tags/tag10.xml><?xml version="1.0" encoding="utf-8"?>
<p:tagLst xmlns:p="http://schemas.openxmlformats.org/presentationml/2006/main">
  <p:tag name="ISLIDE.DIAGRAM" val="241252"/>
</p:tagLst>
</file>

<file path=ppt/tags/tag11.xml><?xml version="1.0" encoding="utf-8"?>
<p:tagLst xmlns:p="http://schemas.openxmlformats.org/presentationml/2006/main">
  <p:tag name="PA" val="v5.1.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ISLIDE.DIAGRAM" val="241261"/>
</p:tagLst>
</file>

<file path=ppt/tags/tag18.xml><?xml version="1.0" encoding="utf-8"?>
<p:tagLst xmlns:p="http://schemas.openxmlformats.org/presentationml/2006/main">
  <p:tag name="PA" val="v5.1.0"/>
</p:tagLst>
</file>

<file path=ppt/tags/tag2.xml><?xml version="1.0" encoding="utf-8"?>
<p:tagLst xmlns:p="http://schemas.openxmlformats.org/presentationml/2006/main">
  <p:tag name="PA" val="v5.1.0"/>
</p:tagLst>
</file>

<file path=ppt/tags/tag3.xml><?xml version="1.0" encoding="utf-8"?>
<p:tagLst xmlns:p="http://schemas.openxmlformats.org/presentationml/2006/main">
  <p:tag name="PA" val="v5.1.0"/>
</p:tagLst>
</file>

<file path=ppt/tags/tag4.xml><?xml version="1.0" encoding="utf-8"?>
<p:tagLst xmlns:p="http://schemas.openxmlformats.org/presentationml/2006/main">
  <p:tag name="PA" val="v5.1.0"/>
</p:tagLst>
</file>

<file path=ppt/tags/tag5.xml><?xml version="1.0" encoding="utf-8"?>
<p:tagLst xmlns:p="http://schemas.openxmlformats.org/presentationml/2006/main">
  <p:tag name="PA" val="v5.1.0"/>
</p:tagLst>
</file>

<file path=ppt/tags/tag6.xml><?xml version="1.0" encoding="utf-8"?>
<p:tagLst xmlns:p="http://schemas.openxmlformats.org/presentationml/2006/main">
  <p:tag name="PA" val="v5.1.0"/>
</p:tagLst>
</file>

<file path=ppt/tags/tag7.xml><?xml version="1.0" encoding="utf-8"?>
<p:tagLst xmlns:p="http://schemas.openxmlformats.org/presentationml/2006/main">
  <p:tag name="PA" val="v5.1.0"/>
</p:tagLst>
</file>

<file path=ppt/tags/tag8.xml><?xml version="1.0" encoding="utf-8"?>
<p:tagLst xmlns:p="http://schemas.openxmlformats.org/presentationml/2006/main">
  <p:tag name="PA" val="v5.1.0"/>
</p:tagLst>
</file>

<file path=ppt/tags/tag9.xml><?xml version="1.0" encoding="utf-8"?>
<p:tagLst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好客模板www.haoke.com">
  <a:themeElements>
    <a:clrScheme name="自定义 1932">
      <a:dk1>
        <a:sysClr val="windowText" lastClr="000000"/>
      </a:dk1>
      <a:lt1>
        <a:sysClr val="window" lastClr="FFFFFF"/>
      </a:lt1>
      <a:dk2>
        <a:srgbClr val="44546A"/>
      </a:dk2>
      <a:lt2>
        <a:srgbClr val="E7E6E6"/>
      </a:lt2>
      <a:accent1>
        <a:srgbClr val="9B2445"/>
      </a:accent1>
      <a:accent2>
        <a:srgbClr val="9B2445"/>
      </a:accent2>
      <a:accent3>
        <a:srgbClr val="9B2445"/>
      </a:accent3>
      <a:accent4>
        <a:srgbClr val="9B2445"/>
      </a:accent4>
      <a:accent5>
        <a:srgbClr val="9B2445"/>
      </a:accent5>
      <a:accent6>
        <a:srgbClr val="9B2445"/>
      </a:accent6>
      <a:hlink>
        <a:srgbClr val="9B2445"/>
      </a:hlink>
      <a:folHlink>
        <a:srgbClr val="9B244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2948</Words>
  <Application>WPS 演示</Application>
  <PresentationFormat>宽屏</PresentationFormat>
  <Paragraphs>393</Paragraphs>
  <Slides>24</Slides>
  <Notes>25</Notes>
  <HiddenSlides>0</HiddenSlides>
  <MMClips>7</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Arial</vt:lpstr>
      <vt:lpstr>宋体</vt:lpstr>
      <vt:lpstr>Wingdings</vt:lpstr>
      <vt:lpstr>思源黑体 CN Medium</vt:lpstr>
      <vt:lpstr>黑体</vt:lpstr>
      <vt:lpstr>思源黑体 CN Light</vt:lpstr>
      <vt:lpstr>思源黑体 CN Normal</vt:lpstr>
      <vt:lpstr>微软雅黑</vt:lpstr>
      <vt:lpstr>FZHei-B01S</vt:lpstr>
      <vt:lpstr>Noto Sans S Chinese Light</vt:lpstr>
      <vt:lpstr>Lato Regular</vt:lpstr>
      <vt:lpstr>Noto Sans S Chinese DemiLight</vt:lpstr>
      <vt:lpstr>等线</vt:lpstr>
      <vt:lpstr>等线 Light</vt:lpstr>
      <vt:lpstr>Calibri</vt:lpstr>
      <vt:lpstr>Lato</vt:lpstr>
      <vt:lpstr>Arial Unicode MS</vt:lpstr>
      <vt:lpstr>Arial</vt:lpstr>
      <vt:lpstr>Noto Sans S Chinese Thin</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创意红色答辩通用PPT模板</dc:title>
  <dc:creator>Administrator</dc:creator>
  <cp:lastModifiedBy>一颗苹果</cp:lastModifiedBy>
  <cp:revision>49</cp:revision>
  <dcterms:created xsi:type="dcterms:W3CDTF">2018-12-06T01:47:00Z</dcterms:created>
  <dcterms:modified xsi:type="dcterms:W3CDTF">2021-09-08T07:49:18Z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5D52735E423A45BBA79195104056E0A0</vt:lpwstr>
  </property>
</Properties>
</file>