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1" r:id="rId3"/>
    <p:sldId id="258" r:id="rId5"/>
    <p:sldId id="261" r:id="rId6"/>
    <p:sldId id="263" r:id="rId7"/>
    <p:sldId id="271" r:id="rId8"/>
    <p:sldId id="266" r:id="rId9"/>
    <p:sldId id="265" r:id="rId10"/>
    <p:sldId id="268" r:id="rId11"/>
    <p:sldId id="267" r:id="rId12"/>
    <p:sldId id="264" r:id="rId13"/>
    <p:sldId id="259" r:id="rId14"/>
    <p:sldId id="270" r:id="rId15"/>
    <p:sldId id="275" r:id="rId16"/>
    <p:sldId id="262" r:id="rId17"/>
    <p:sldId id="273" r:id="rId18"/>
    <p:sldId id="269" r:id="rId19"/>
    <p:sldId id="272" r:id="rId20"/>
    <p:sldId id="27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91372C"/>
    <a:srgbClr val="662D2D"/>
    <a:srgbClr val="222F2A"/>
    <a:srgbClr val="664028"/>
    <a:srgbClr val="903C3E"/>
    <a:srgbClr val="322D2A"/>
    <a:srgbClr val="181A19"/>
    <a:srgbClr val="936466"/>
    <a:srgbClr val="919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3218" autoAdjust="0"/>
  </p:normalViewPr>
  <p:slideViewPr>
    <p:cSldViewPr snapToGrid="0" showGuides="1">
      <p:cViewPr varScale="1">
        <p:scale>
          <a:sx n="71" d="100"/>
          <a:sy n="71" d="100"/>
        </p:scale>
        <p:origin x="438" y="72"/>
      </p:cViewPr>
      <p:guideLst>
        <p:guide orient="horz" pos="234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D14BE-0465-46CD-B97A-A44FA9B5E1D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15.jpeg"/><Relationship Id="rId1" Type="http://schemas.openxmlformats.org/officeDocument/2006/relationships/tags" Target="../tags/tag5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16.jpe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19.jpeg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20.jpeg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3.xml"/><Relationship Id="rId4" Type="http://schemas.openxmlformats.org/officeDocument/2006/relationships/image" Target="../media/image22.jpeg"/><Relationship Id="rId3" Type="http://schemas.openxmlformats.org/officeDocument/2006/relationships/tags" Target="../tags/tag72.xml"/><Relationship Id="rId2" Type="http://schemas.openxmlformats.org/officeDocument/2006/relationships/image" Target="../media/image21.jpeg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23.jpe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tags" Target="../tags/tag8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tags" Target="../tags/tag9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7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8.jpe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image" Target="../media/image9.png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0.jpeg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image" Target="../media/image13.jpeg"/><Relationship Id="rId5" Type="http://schemas.openxmlformats.org/officeDocument/2006/relationships/tags" Target="../tags/tag41.xml"/><Relationship Id="rId4" Type="http://schemas.openxmlformats.org/officeDocument/2006/relationships/image" Target="../media/image12.jpeg"/><Relationship Id="rId3" Type="http://schemas.openxmlformats.org/officeDocument/2006/relationships/tags" Target="../tags/tag40.xml"/><Relationship Id="rId2" Type="http://schemas.openxmlformats.org/officeDocument/2006/relationships/image" Target="../media/image11.jpe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14.jpeg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-14"/>
          <a:stretch>
            <a:fillRect/>
          </a:stretch>
        </p:blipFill>
        <p:spPr>
          <a:xfrm>
            <a:off x="0" y="0"/>
            <a:ext cx="12192000" cy="6947154"/>
          </a:xfrm>
          <a:prstGeom prst="rect">
            <a:avLst/>
          </a:prstGeom>
        </p:spPr>
      </p:pic>
      <p:sp>
        <p:nvSpPr>
          <p:cNvPr id="3" name="PA_文本框 2"/>
          <p:cNvSpPr txBox="1"/>
          <p:nvPr>
            <p:custDataLst>
              <p:tags r:id="rId4"/>
            </p:custDataLst>
          </p:nvPr>
        </p:nvSpPr>
        <p:spPr>
          <a:xfrm>
            <a:off x="5588169" y="836667"/>
            <a:ext cx="1015663" cy="41122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大雪</a:t>
            </a:r>
            <a:r>
              <a:rPr lang="en-US" altLang="zh-CN" sz="5400" b="1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·</a:t>
            </a:r>
            <a:r>
              <a:rPr lang="zh-CN" altLang="en-US" sz="5400" b="1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故宫</a:t>
            </a:r>
            <a:endParaRPr lang="en-US" altLang="zh-CN" sz="5400" b="1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PA_矩形 4"/>
          <p:cNvSpPr/>
          <p:nvPr>
            <p:custDataLst>
              <p:tags r:id="rId5"/>
            </p:custDataLst>
          </p:nvPr>
        </p:nvSpPr>
        <p:spPr>
          <a:xfrm>
            <a:off x="4735286" y="836667"/>
            <a:ext cx="2721429" cy="411225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矩形 3"/>
          <p:cNvSpPr/>
          <p:nvPr>
            <p:custDataLst>
              <p:tags r:id="rId6"/>
            </p:custDataLst>
          </p:nvPr>
        </p:nvSpPr>
        <p:spPr>
          <a:xfrm>
            <a:off x="5242557" y="3317454"/>
            <a:ext cx="492443" cy="1382234"/>
          </a:xfrm>
          <a:prstGeom prst="rect">
            <a:avLst/>
          </a:prstGeom>
          <a:noFill/>
          <a:ln>
            <a:noFill/>
          </a:ln>
        </p:spPr>
        <p:txBody>
          <a:bodyPr vert="eaVert" wrap="square">
            <a:spAutoFit/>
          </a:bodyPr>
          <a:lstStyle/>
          <a:p>
            <a:r>
              <a:rPr lang="en-US" altLang="zh-CN" sz="1000" dirty="0">
                <a:solidFill>
                  <a:sysClr val="windowText" lastClr="000000"/>
                </a:solidFill>
                <a:latin typeface="Nyala" panose="02000504070300020003" pitchFamily="2" charset="0"/>
                <a:ea typeface="方正清刻本悦宋简体" panose="02000000000000000000" pitchFamily="2" charset="-122"/>
              </a:rPr>
              <a:t>KEHAN PHOTOGRAPHY &amp; LIKKI PPT</a:t>
            </a:r>
            <a:endParaRPr lang="en-US" altLang="zh-CN" sz="1000" dirty="0">
              <a:solidFill>
                <a:sysClr val="windowText" lastClr="000000"/>
              </a:solidFill>
              <a:latin typeface="Nyala" panose="02000504070300020003" pitchFamily="2" charset="0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bright="10000" contrast="20000"/>
          </a:blip>
          <a:srcRect/>
          <a:stretch>
            <a:fillRect/>
          </a:stretch>
        </p:blipFill>
        <p:spPr>
          <a:xfrm>
            <a:off x="0" y="-365884"/>
            <a:ext cx="12781280" cy="7361044"/>
          </a:xfrm>
          <a:prstGeom prst="rect">
            <a:avLst/>
          </a:prstGeom>
        </p:spPr>
      </p:pic>
      <p:grpSp>
        <p:nvGrpSpPr>
          <p:cNvPr id="4" name="PA_组合 3"/>
          <p:cNvGrpSpPr/>
          <p:nvPr>
            <p:custDataLst>
              <p:tags r:id="rId3"/>
            </p:custDataLst>
          </p:nvPr>
        </p:nvGrpSpPr>
        <p:grpSpPr>
          <a:xfrm>
            <a:off x="5025571" y="1853808"/>
            <a:ext cx="2140858" cy="2159642"/>
            <a:chOff x="5025570" y="1940946"/>
            <a:chExt cx="2140858" cy="2159642"/>
          </a:xfrm>
        </p:grpSpPr>
        <p:sp>
          <p:nvSpPr>
            <p:cNvPr id="5" name="矩形 4"/>
            <p:cNvSpPr/>
            <p:nvPr/>
          </p:nvSpPr>
          <p:spPr>
            <a:xfrm>
              <a:off x="5025570" y="1940946"/>
              <a:ext cx="2140858" cy="2140858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025570" y="1940946"/>
              <a:ext cx="2140858" cy="214085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5025570" y="1959730"/>
              <a:ext cx="2140858" cy="214085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stCxn id="5" idx="1"/>
              <a:endCxn id="5" idx="3"/>
            </p:cNvCxnSpPr>
            <p:nvPr/>
          </p:nvCxnSpPr>
          <p:spPr>
            <a:xfrm>
              <a:off x="5025570" y="3011375"/>
              <a:ext cx="21408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>
              <a:stCxn id="5" idx="0"/>
              <a:endCxn id="5" idx="2"/>
            </p:cNvCxnSpPr>
            <p:nvPr/>
          </p:nvCxnSpPr>
          <p:spPr>
            <a:xfrm>
              <a:off x="6095999" y="1940946"/>
              <a:ext cx="0" cy="214085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A_文本框 9"/>
          <p:cNvSpPr txBox="1"/>
          <p:nvPr>
            <p:custDataLst>
              <p:tags r:id="rId4"/>
            </p:custDataLst>
          </p:nvPr>
        </p:nvSpPr>
        <p:spPr>
          <a:xfrm>
            <a:off x="5373235" y="1859783"/>
            <a:ext cx="14455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91372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转</a:t>
            </a:r>
            <a:endParaRPr lang="zh-CN" altLang="en-US" sz="13800" dirty="0">
              <a:solidFill>
                <a:srgbClr val="91372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2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A_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14509" y="2778495"/>
            <a:ext cx="3693319" cy="2904619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square" lIns="0" tIns="0" rIns="0" bIns="65067" numCol="1" anchor="ctr" anchorCtr="0" compatLnSpc="1">
            <a:spAutoFit/>
          </a:bodyPr>
          <a:lstStyle/>
          <a:p>
            <a:pPr marL="0" marR="0" lvl="0" indent="0" algn="dist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岁暮风动地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夜寒雪连天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老夫何处宿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暖帐温炉前</a:t>
            </a:r>
            <a:b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两重褐绮衾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一领花茸毡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粥熟呼不起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日高安稳眠</a:t>
            </a:r>
            <a:b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是时心与身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了无闲事牵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以此度风雪</a:t>
            </a:r>
            <a:r>
              <a:rPr kumimoji="0" lang="en-US" altLang="zh-C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闲居来六年</a:t>
            </a:r>
            <a:endParaRPr kumimoji="0" lang="zh-CN" altLang="zh-CN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08" name="PA_组合 107"/>
          <p:cNvGrpSpPr/>
          <p:nvPr>
            <p:custDataLst>
              <p:tags r:id="rId4"/>
            </p:custDataLst>
          </p:nvPr>
        </p:nvGrpSpPr>
        <p:grpSpPr>
          <a:xfrm>
            <a:off x="2671574" y="2876920"/>
            <a:ext cx="1103709" cy="1140619"/>
            <a:chOff x="1119266" y="2310606"/>
            <a:chExt cx="1103709" cy="1140619"/>
          </a:xfrm>
        </p:grpSpPr>
        <p:sp>
          <p:nvSpPr>
            <p:cNvPr id="106" name="Rectangle 2"/>
            <p:cNvSpPr>
              <a:spLocks noChangeArrowheads="1"/>
            </p:cNvSpPr>
            <p:nvPr/>
          </p:nvSpPr>
          <p:spPr bwMode="auto">
            <a:xfrm>
              <a:off x="1156175" y="2400638"/>
              <a:ext cx="1028700" cy="10505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65067" numCol="1" anchor="ctr" anchorCtr="0" compatLnSpc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风雪中作</a:t>
              </a:r>
              <a:r>
                <a:rPr kumimoji="0" lang="zh-CN" altLang="zh-CN" sz="2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</a:t>
              </a:r>
              <a:endParaRPr kumimoji="0" lang="zh-CN" altLang="zh-CN" sz="6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1119266" y="2310606"/>
              <a:ext cx="1103709" cy="1103709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PA_矩形 6"/>
          <p:cNvSpPr/>
          <p:nvPr>
            <p:custDataLst>
              <p:tags r:id="rId5"/>
            </p:custDataLst>
          </p:nvPr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1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8000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89008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247" name="PA_组合 246"/>
          <p:cNvGrpSpPr/>
          <p:nvPr>
            <p:custDataLst>
              <p:tags r:id="rId4"/>
            </p:custDataLst>
          </p:nvPr>
        </p:nvGrpSpPr>
        <p:grpSpPr>
          <a:xfrm>
            <a:off x="1862992" y="704771"/>
            <a:ext cx="8466016" cy="1685301"/>
            <a:chOff x="1435152" y="529913"/>
            <a:chExt cx="8466016" cy="1685301"/>
          </a:xfrm>
        </p:grpSpPr>
        <p:sp>
          <p:nvSpPr>
            <p:cNvPr id="2" name="矩形 1"/>
            <p:cNvSpPr/>
            <p:nvPr/>
          </p:nvSpPr>
          <p:spPr>
            <a:xfrm flipV="1">
              <a:off x="1435152" y="529913"/>
              <a:ext cx="8466016" cy="1685301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1811455" y="772399"/>
              <a:ext cx="77134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岁暮风动地</a:t>
              </a:r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夜寒雪连天</a:t>
              </a:r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老夫何处宿</a:t>
              </a:r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暖帐温炉前</a:t>
              </a:r>
              <a:endParaRPr lang="en-US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两重褐绮衾</a:t>
              </a:r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一领花茸毡</a:t>
              </a:r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粥熟呼不起</a:t>
              </a:r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日高安稳眠</a:t>
              </a:r>
              <a:endParaRPr lang="zh-CN" altLang="en-US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49" name="PA_矩形 248"/>
          <p:cNvSpPr/>
          <p:nvPr>
            <p:custDataLst>
              <p:tags r:id="rId5"/>
            </p:custDataLst>
          </p:nvPr>
        </p:nvSpPr>
        <p:spPr>
          <a:xfrm>
            <a:off x="9721523" y="2271763"/>
            <a:ext cx="1368000" cy="21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PA_矩形 249"/>
          <p:cNvSpPr/>
          <p:nvPr>
            <p:custDataLst>
              <p:tags r:id="rId6"/>
            </p:custDataLst>
          </p:nvPr>
        </p:nvSpPr>
        <p:spPr>
          <a:xfrm>
            <a:off x="1155031" y="594569"/>
            <a:ext cx="1368000" cy="21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6" name="PA_组合 275"/>
          <p:cNvGrpSpPr/>
          <p:nvPr>
            <p:custDataLst>
              <p:tags r:id="rId7"/>
            </p:custDataLst>
          </p:nvPr>
        </p:nvGrpSpPr>
        <p:grpSpPr>
          <a:xfrm>
            <a:off x="3929163" y="3647117"/>
            <a:ext cx="4355359" cy="555894"/>
            <a:chOff x="1233095" y="3594100"/>
            <a:chExt cx="4355359" cy="555894"/>
          </a:xfrm>
        </p:grpSpPr>
        <p:grpSp>
          <p:nvGrpSpPr>
            <p:cNvPr id="6" name="组合 5"/>
            <p:cNvGrpSpPr/>
            <p:nvPr/>
          </p:nvGrpSpPr>
          <p:grpSpPr>
            <a:xfrm>
              <a:off x="1233095" y="3598645"/>
              <a:ext cx="546554" cy="551349"/>
              <a:chOff x="1639434" y="2191846"/>
              <a:chExt cx="546554" cy="551349"/>
            </a:xfrm>
          </p:grpSpPr>
          <p:grpSp>
            <p:nvGrpSpPr>
              <p:cNvPr id="71" name="组合 70"/>
              <p:cNvGrpSpPr/>
              <p:nvPr/>
            </p:nvGrpSpPr>
            <p:grpSpPr>
              <a:xfrm>
                <a:off x="1639434" y="2191846"/>
                <a:ext cx="546554" cy="551349"/>
                <a:chOff x="5025570" y="1940946"/>
                <a:chExt cx="2140858" cy="2159642"/>
              </a:xfrm>
            </p:grpSpPr>
            <p:sp>
              <p:nvSpPr>
                <p:cNvPr id="72" name="矩形 71"/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73" name="直接连接符 72"/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>
                  <a:stCxn id="72" idx="1"/>
                  <a:endCxn id="72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>
                  <a:stCxn id="72" idx="0"/>
                  <a:endCxn id="72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文本框 4"/>
              <p:cNvSpPr txBox="1"/>
              <p:nvPr/>
            </p:nvSpPr>
            <p:spPr>
              <a:xfrm>
                <a:off x="1639434" y="2205910"/>
                <a:ext cx="5465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dirty="0">
                    <a:solidFill>
                      <a:schemeClr val="bg2">
                        <a:lumMod val="25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风</a:t>
                </a:r>
                <a:endPara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252" name="组合 251"/>
            <p:cNvGrpSpPr/>
            <p:nvPr/>
          </p:nvGrpSpPr>
          <p:grpSpPr>
            <a:xfrm>
              <a:off x="2501900" y="3594100"/>
              <a:ext cx="546554" cy="551349"/>
              <a:chOff x="1639434" y="2191846"/>
              <a:chExt cx="546554" cy="551349"/>
            </a:xfrm>
          </p:grpSpPr>
          <p:grpSp>
            <p:nvGrpSpPr>
              <p:cNvPr id="253" name="组合 252"/>
              <p:cNvGrpSpPr/>
              <p:nvPr/>
            </p:nvGrpSpPr>
            <p:grpSpPr>
              <a:xfrm>
                <a:off x="1639434" y="2191846"/>
                <a:ext cx="546554" cy="551349"/>
                <a:chOff x="5025570" y="1940946"/>
                <a:chExt cx="2140858" cy="2159642"/>
              </a:xfrm>
            </p:grpSpPr>
            <p:sp>
              <p:nvSpPr>
                <p:cNvPr id="255" name="矩形 254"/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256" name="直接连接符 255"/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直接连接符 256"/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直接连接符 257"/>
                <p:cNvCxnSpPr>
                  <a:stCxn id="255" idx="1"/>
                  <a:endCxn id="255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直接连接符 258"/>
                <p:cNvCxnSpPr>
                  <a:stCxn id="255" idx="0"/>
                  <a:endCxn id="255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4" name="文本框 253"/>
              <p:cNvSpPr txBox="1"/>
              <p:nvPr/>
            </p:nvSpPr>
            <p:spPr>
              <a:xfrm>
                <a:off x="1639434" y="2205910"/>
                <a:ext cx="5465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dirty="0">
                    <a:solidFill>
                      <a:schemeClr val="bg2">
                        <a:lumMod val="25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雪</a:t>
                </a:r>
                <a:endPara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260" name="组合 259"/>
            <p:cNvGrpSpPr/>
            <p:nvPr/>
          </p:nvGrpSpPr>
          <p:grpSpPr>
            <a:xfrm>
              <a:off x="3771900" y="3594100"/>
              <a:ext cx="546554" cy="551349"/>
              <a:chOff x="1639434" y="2191846"/>
              <a:chExt cx="546554" cy="551349"/>
            </a:xfrm>
          </p:grpSpPr>
          <p:grpSp>
            <p:nvGrpSpPr>
              <p:cNvPr id="261" name="组合 260"/>
              <p:cNvGrpSpPr/>
              <p:nvPr/>
            </p:nvGrpSpPr>
            <p:grpSpPr>
              <a:xfrm>
                <a:off x="1639434" y="2191846"/>
                <a:ext cx="546554" cy="551349"/>
                <a:chOff x="5025570" y="1940946"/>
                <a:chExt cx="2140858" cy="2159642"/>
              </a:xfrm>
            </p:grpSpPr>
            <p:sp>
              <p:nvSpPr>
                <p:cNvPr id="263" name="矩形 262"/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264" name="直接连接符 263"/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直接连接符 264"/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直接连接符 265"/>
                <p:cNvCxnSpPr>
                  <a:stCxn id="263" idx="1"/>
                  <a:endCxn id="263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直接连接符 266"/>
                <p:cNvCxnSpPr>
                  <a:stCxn id="263" idx="0"/>
                  <a:endCxn id="263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2" name="文本框 261"/>
              <p:cNvSpPr txBox="1"/>
              <p:nvPr/>
            </p:nvSpPr>
            <p:spPr>
              <a:xfrm>
                <a:off x="1639434" y="2205910"/>
                <a:ext cx="5465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dirty="0">
                    <a:solidFill>
                      <a:schemeClr val="bg2">
                        <a:lumMod val="25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中</a:t>
                </a:r>
                <a:endPara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grpSp>
          <p:nvGrpSpPr>
            <p:cNvPr id="268" name="组合 267"/>
            <p:cNvGrpSpPr/>
            <p:nvPr/>
          </p:nvGrpSpPr>
          <p:grpSpPr>
            <a:xfrm>
              <a:off x="5041900" y="3594100"/>
              <a:ext cx="546554" cy="551349"/>
              <a:chOff x="1639434" y="2191846"/>
              <a:chExt cx="546554" cy="551349"/>
            </a:xfrm>
          </p:grpSpPr>
          <p:grpSp>
            <p:nvGrpSpPr>
              <p:cNvPr id="269" name="组合 268"/>
              <p:cNvGrpSpPr/>
              <p:nvPr/>
            </p:nvGrpSpPr>
            <p:grpSpPr>
              <a:xfrm>
                <a:off x="1639434" y="2191846"/>
                <a:ext cx="546554" cy="551349"/>
                <a:chOff x="5025570" y="1940946"/>
                <a:chExt cx="2140858" cy="2159642"/>
              </a:xfrm>
            </p:grpSpPr>
            <p:sp>
              <p:nvSpPr>
                <p:cNvPr id="271" name="矩形 270"/>
                <p:cNvSpPr/>
                <p:nvPr/>
              </p:nvSpPr>
              <p:spPr>
                <a:xfrm>
                  <a:off x="5025570" y="1940946"/>
                  <a:ext cx="2140858" cy="2140858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272" name="直接连接符 271"/>
                <p:cNvCxnSpPr/>
                <p:nvPr/>
              </p:nvCxnSpPr>
              <p:spPr>
                <a:xfrm>
                  <a:off x="5025570" y="1940946"/>
                  <a:ext cx="2140858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直接连接符 272"/>
                <p:cNvCxnSpPr/>
                <p:nvPr/>
              </p:nvCxnSpPr>
              <p:spPr>
                <a:xfrm flipV="1">
                  <a:off x="5025570" y="1959730"/>
                  <a:ext cx="2140858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直接连接符 273"/>
                <p:cNvCxnSpPr>
                  <a:stCxn id="271" idx="1"/>
                  <a:endCxn id="271" idx="3"/>
                </p:cNvCxnSpPr>
                <p:nvPr/>
              </p:nvCxnSpPr>
              <p:spPr>
                <a:xfrm>
                  <a:off x="5025570" y="3011375"/>
                  <a:ext cx="2140858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直接连接符 274"/>
                <p:cNvCxnSpPr>
                  <a:stCxn id="271" idx="0"/>
                  <a:endCxn id="271" idx="2"/>
                </p:cNvCxnSpPr>
                <p:nvPr/>
              </p:nvCxnSpPr>
              <p:spPr>
                <a:xfrm>
                  <a:off x="6095999" y="1940946"/>
                  <a:ext cx="0" cy="2140858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0" name="文本框 269"/>
              <p:cNvSpPr txBox="1"/>
              <p:nvPr/>
            </p:nvSpPr>
            <p:spPr>
              <a:xfrm>
                <a:off x="1639434" y="2205910"/>
                <a:ext cx="54655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dirty="0">
                    <a:solidFill>
                      <a:schemeClr val="bg2">
                        <a:lumMod val="25000"/>
                      </a:schemeClr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</a:rPr>
                  <a:t>作</a:t>
                </a:r>
                <a:endPara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 autoUpdateAnimBg="0"/>
      <p:bldP spid="249" grpId="1" animBg="1" autoUpdateAnimBg="0"/>
      <p:bldP spid="250" grpId="0" animBg="1" autoUpdateAnimBg="0"/>
      <p:bldP spid="250" grpId="1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20000"/>
          </a:blip>
          <a:srcRect/>
          <a:stretch>
            <a:fillRect/>
          </a:stretch>
        </p:blipFill>
        <p:spPr>
          <a:xfrm>
            <a:off x="0" y="0"/>
            <a:ext cx="6096000" cy="6882063"/>
          </a:xfrm>
          <a:prstGeom prst="rect">
            <a:avLst/>
          </a:prstGeom>
        </p:spPr>
      </p:pic>
      <p:sp>
        <p:nvSpPr>
          <p:cNvPr id="6" name="PA_矩形 5"/>
          <p:cNvSpPr/>
          <p:nvPr>
            <p:custDataLst>
              <p:tags r:id="rId3"/>
            </p:custDataLst>
          </p:nvPr>
        </p:nvSpPr>
        <p:spPr>
          <a:xfrm>
            <a:off x="6599563" y="3017011"/>
            <a:ext cx="5124352" cy="147732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忽思远游客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复想早朝士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踏冻侵夜行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凌寒未明起</a:t>
            </a:r>
            <a:b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心为身君父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身为心臣子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不得身自由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皆为心所使</a:t>
            </a:r>
            <a:b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我心既知足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我身自安止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方寸语形骸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吾应不负尔</a:t>
            </a:r>
            <a:r>
              <a:rPr lang="zh-CN" altLang="zh-CN" sz="16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0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10" name="PA_组合 9"/>
          <p:cNvGrpSpPr/>
          <p:nvPr>
            <p:custDataLst>
              <p:tags r:id="rId4"/>
            </p:custDataLst>
          </p:nvPr>
        </p:nvGrpSpPr>
        <p:grpSpPr>
          <a:xfrm>
            <a:off x="10425507" y="1676005"/>
            <a:ext cx="1028700" cy="1006334"/>
            <a:chOff x="10425507" y="2010229"/>
            <a:chExt cx="1028700" cy="1006334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0425507" y="2085943"/>
              <a:ext cx="1028700" cy="9274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65067" numCol="1" anchor="ctr" anchorCtr="0" compatLnSpc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风雪中作</a:t>
              </a:r>
              <a:r>
                <a:rPr kumimoji="0" lang="zh-CN" altLang="zh-CN" sz="24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</a:t>
              </a:r>
              <a:endPara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436690" y="2010229"/>
              <a:ext cx="1006334" cy="100633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2D2A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20000"/>
          </a:blip>
          <a:srcRect/>
          <a:stretch>
            <a:fillRect/>
          </a:stretch>
        </p:blipFill>
        <p:spPr>
          <a:xfrm>
            <a:off x="0" y="0"/>
            <a:ext cx="12192000" cy="6899564"/>
          </a:xfrm>
          <a:prstGeom prst="rect">
            <a:avLst/>
          </a:prstGeom>
        </p:spPr>
      </p:pic>
      <p:grpSp>
        <p:nvGrpSpPr>
          <p:cNvPr id="3" name="PA_组合 2"/>
          <p:cNvGrpSpPr/>
          <p:nvPr>
            <p:custDataLst>
              <p:tags r:id="rId3"/>
            </p:custDataLst>
          </p:nvPr>
        </p:nvGrpSpPr>
        <p:grpSpPr>
          <a:xfrm>
            <a:off x="5025571" y="1800800"/>
            <a:ext cx="2140858" cy="2159642"/>
            <a:chOff x="5025570" y="1940946"/>
            <a:chExt cx="2140858" cy="2159642"/>
          </a:xfrm>
        </p:grpSpPr>
        <p:sp>
          <p:nvSpPr>
            <p:cNvPr id="4" name="矩形 3"/>
            <p:cNvSpPr/>
            <p:nvPr/>
          </p:nvSpPr>
          <p:spPr>
            <a:xfrm>
              <a:off x="5025570" y="1940946"/>
              <a:ext cx="2140858" cy="2140858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5025570" y="1940946"/>
              <a:ext cx="2140858" cy="214085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5025570" y="1959730"/>
              <a:ext cx="2140858" cy="214085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stCxn id="4" idx="1"/>
              <a:endCxn id="4" idx="3"/>
            </p:cNvCxnSpPr>
            <p:nvPr/>
          </p:nvCxnSpPr>
          <p:spPr>
            <a:xfrm>
              <a:off x="5025570" y="3011375"/>
              <a:ext cx="21408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stCxn id="4" idx="0"/>
              <a:endCxn id="4" idx="2"/>
            </p:cNvCxnSpPr>
            <p:nvPr/>
          </p:nvCxnSpPr>
          <p:spPr>
            <a:xfrm>
              <a:off x="6095999" y="1940946"/>
              <a:ext cx="0" cy="214085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A_文本框 8"/>
          <p:cNvSpPr txBox="1"/>
          <p:nvPr>
            <p:custDataLst>
              <p:tags r:id="rId4"/>
            </p:custDataLst>
          </p:nvPr>
        </p:nvSpPr>
        <p:spPr>
          <a:xfrm>
            <a:off x="5373235" y="1806775"/>
            <a:ext cx="14455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91372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合</a:t>
            </a:r>
            <a:endParaRPr lang="zh-CN" altLang="en-US" sz="13800" dirty="0">
              <a:solidFill>
                <a:srgbClr val="91372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>
            <a:lum bright="10000" contrast="20000"/>
          </a:blip>
          <a:stretch>
            <a:fillRect/>
          </a:stretch>
        </p:blipFill>
        <p:spPr>
          <a:xfrm>
            <a:off x="8088000" y="0"/>
            <a:ext cx="4104000" cy="6156000"/>
          </a:xfrm>
          <a:prstGeom prst="rect">
            <a:avLst/>
          </a:prstGeom>
        </p:spPr>
      </p:pic>
      <p:pic>
        <p:nvPicPr>
          <p:cNvPr id="2" name="PA_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email">
            <a:lum contrast="10000"/>
          </a:blip>
          <a:stretch>
            <a:fillRect/>
          </a:stretch>
        </p:blipFill>
        <p:spPr>
          <a:xfrm>
            <a:off x="0" y="713873"/>
            <a:ext cx="4104000" cy="6156002"/>
          </a:xfrm>
          <a:prstGeom prst="rect">
            <a:avLst/>
          </a:prstGeom>
        </p:spPr>
      </p:pic>
      <p:grpSp>
        <p:nvGrpSpPr>
          <p:cNvPr id="4" name="PA_组合 3"/>
          <p:cNvGrpSpPr/>
          <p:nvPr>
            <p:custDataLst>
              <p:tags r:id="rId5"/>
            </p:custDataLst>
          </p:nvPr>
        </p:nvGrpSpPr>
        <p:grpSpPr>
          <a:xfrm>
            <a:off x="4548963" y="698062"/>
            <a:ext cx="3094074" cy="5457938"/>
            <a:chOff x="4597249" y="633166"/>
            <a:chExt cx="3094074" cy="5457938"/>
          </a:xfrm>
        </p:grpSpPr>
        <p:sp>
          <p:nvSpPr>
            <p:cNvPr id="9" name="矩形 8"/>
            <p:cNvSpPr/>
            <p:nvPr/>
          </p:nvSpPr>
          <p:spPr>
            <a:xfrm>
              <a:off x="5570573" y="1133999"/>
              <a:ext cx="458693" cy="34778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岁暮风动地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夜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寒雪连天</a:t>
              </a:r>
              <a:endParaRPr lang="zh-CN" altLang="en-US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194597" y="2307722"/>
              <a:ext cx="453119" cy="34778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老夫何处宿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lvl="0" algn="ctr"/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lvl="0"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暖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  <a:p>
              <a:pPr lvl="0" algn="ctr"/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帐温炉前</a:t>
              </a:r>
              <a:endPara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597249" y="633166"/>
              <a:ext cx="3094074" cy="5457938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bright="10000" contrast="20000"/>
          </a:blip>
          <a:srcRect/>
          <a:stretch>
            <a:fillRect/>
          </a:stretch>
        </p:blipFill>
        <p:spPr>
          <a:xfrm>
            <a:off x="0" y="-1"/>
            <a:ext cx="12192000" cy="6865750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3"/>
            </p:custDataLst>
          </p:nvPr>
        </p:nvGrpSpPr>
        <p:grpSpPr>
          <a:xfrm>
            <a:off x="5141643" y="2386741"/>
            <a:ext cx="1908714" cy="1908714"/>
            <a:chOff x="5203876" y="2386741"/>
            <a:chExt cx="1908714" cy="1908714"/>
          </a:xfrm>
        </p:grpSpPr>
        <p:sp>
          <p:nvSpPr>
            <p:cNvPr id="7" name="矩形 6"/>
            <p:cNvSpPr/>
            <p:nvPr/>
          </p:nvSpPr>
          <p:spPr>
            <a:xfrm>
              <a:off x="5203876" y="23867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356276" y="25391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PA_组合 13"/>
          <p:cNvGrpSpPr/>
          <p:nvPr>
            <p:custDataLst>
              <p:tags r:id="rId4"/>
            </p:custDataLst>
          </p:nvPr>
        </p:nvGrpSpPr>
        <p:grpSpPr>
          <a:xfrm>
            <a:off x="1185644" y="2386741"/>
            <a:ext cx="1908714" cy="1908714"/>
            <a:chOff x="1019139" y="2386741"/>
            <a:chExt cx="1908714" cy="1908714"/>
          </a:xfrm>
        </p:grpSpPr>
        <p:sp>
          <p:nvSpPr>
            <p:cNvPr id="6" name="矩形 5"/>
            <p:cNvSpPr/>
            <p:nvPr/>
          </p:nvSpPr>
          <p:spPr>
            <a:xfrm>
              <a:off x="1019139" y="23867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2D2A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171539" y="25391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2D2A"/>
                </a:solidFill>
              </a:endParaRPr>
            </a:p>
          </p:txBody>
        </p:sp>
      </p:grpSp>
      <p:grpSp>
        <p:nvGrpSpPr>
          <p:cNvPr id="13" name="PA_组合 12"/>
          <p:cNvGrpSpPr/>
          <p:nvPr>
            <p:custDataLst>
              <p:tags r:id="rId5"/>
            </p:custDataLst>
          </p:nvPr>
        </p:nvGrpSpPr>
        <p:grpSpPr>
          <a:xfrm>
            <a:off x="9388613" y="2386741"/>
            <a:ext cx="1908714" cy="1908714"/>
            <a:chOff x="9388613" y="2386741"/>
            <a:chExt cx="1908714" cy="1908714"/>
          </a:xfrm>
        </p:grpSpPr>
        <p:sp>
          <p:nvSpPr>
            <p:cNvPr id="8" name="矩形 7"/>
            <p:cNvSpPr/>
            <p:nvPr/>
          </p:nvSpPr>
          <p:spPr>
            <a:xfrm>
              <a:off x="9388613" y="23867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541013" y="25391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45" name="PA_直接连接符 544"/>
          <p:cNvCxnSpPr/>
          <p:nvPr>
            <p:custDataLst>
              <p:tags r:id="rId6"/>
            </p:custDataLst>
          </p:nvPr>
        </p:nvCxnSpPr>
        <p:spPr>
          <a:xfrm>
            <a:off x="1546001" y="3432874"/>
            <a:ext cx="1188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7" name="PA_直接连接符 546"/>
          <p:cNvCxnSpPr/>
          <p:nvPr>
            <p:custDataLst>
              <p:tags r:id="rId7"/>
            </p:custDataLst>
          </p:nvPr>
        </p:nvCxnSpPr>
        <p:spPr>
          <a:xfrm>
            <a:off x="5502000" y="3433856"/>
            <a:ext cx="1188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PA_直接连接符 547"/>
          <p:cNvCxnSpPr/>
          <p:nvPr>
            <p:custDataLst>
              <p:tags r:id="rId8"/>
            </p:custDataLst>
          </p:nvPr>
        </p:nvCxnSpPr>
        <p:spPr>
          <a:xfrm>
            <a:off x="9748970" y="3432874"/>
            <a:ext cx="1188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PA_矩形 549"/>
          <p:cNvSpPr/>
          <p:nvPr>
            <p:custDataLst>
              <p:tags r:id="rId9"/>
            </p:custDataLst>
          </p:nvPr>
        </p:nvSpPr>
        <p:spPr>
          <a:xfrm>
            <a:off x="1441733" y="3504220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岁暮风动地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51" name="PA_矩形 550"/>
          <p:cNvSpPr/>
          <p:nvPr>
            <p:custDataLst>
              <p:tags r:id="rId10"/>
            </p:custDataLst>
          </p:nvPr>
        </p:nvSpPr>
        <p:spPr>
          <a:xfrm>
            <a:off x="5397732" y="3504220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夜寒雪连天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52" name="PA_矩形 551"/>
          <p:cNvSpPr/>
          <p:nvPr>
            <p:custDataLst>
              <p:tags r:id="rId11"/>
            </p:custDataLst>
          </p:nvPr>
        </p:nvSpPr>
        <p:spPr>
          <a:xfrm>
            <a:off x="9692494" y="350506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暖帐温炉前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3" name="PA_组合 22"/>
          <p:cNvGrpSpPr/>
          <p:nvPr>
            <p:custDataLst>
              <p:tags r:id="rId12"/>
            </p:custDataLst>
          </p:nvPr>
        </p:nvGrpSpPr>
        <p:grpSpPr>
          <a:xfrm>
            <a:off x="1948974" y="2809774"/>
            <a:ext cx="335553" cy="488330"/>
            <a:chOff x="-396535" y="6659340"/>
            <a:chExt cx="580280" cy="844482"/>
          </a:xfrm>
        </p:grpSpPr>
        <p:sp>
          <p:nvSpPr>
            <p:cNvPr id="24" name="Freeform 41"/>
            <p:cNvSpPr/>
            <p:nvPr/>
          </p:nvSpPr>
          <p:spPr bwMode="auto">
            <a:xfrm>
              <a:off x="-254179" y="6862016"/>
              <a:ext cx="135720" cy="367953"/>
            </a:xfrm>
            <a:custGeom>
              <a:avLst/>
              <a:gdLst>
                <a:gd name="T0" fmla="*/ 59 w 95"/>
                <a:gd name="T1" fmla="*/ 13 h 258"/>
                <a:gd name="T2" fmla="*/ 74 w 95"/>
                <a:gd name="T3" fmla="*/ 3 h 258"/>
                <a:gd name="T4" fmla="*/ 91 w 95"/>
                <a:gd name="T5" fmla="*/ 19 h 258"/>
                <a:gd name="T6" fmla="*/ 91 w 95"/>
                <a:gd name="T7" fmla="*/ 19 h 258"/>
                <a:gd name="T8" fmla="*/ 88 w 95"/>
                <a:gd name="T9" fmla="*/ 25 h 258"/>
                <a:gd name="T10" fmla="*/ 88 w 95"/>
                <a:gd name="T11" fmla="*/ 24 h 258"/>
                <a:gd name="T12" fmla="*/ 74 w 95"/>
                <a:gd name="T13" fmla="*/ 55 h 258"/>
                <a:gd name="T14" fmla="*/ 92 w 95"/>
                <a:gd name="T15" fmla="*/ 250 h 258"/>
                <a:gd name="T16" fmla="*/ 94 w 95"/>
                <a:gd name="T17" fmla="*/ 254 h 258"/>
                <a:gd name="T18" fmla="*/ 62 w 95"/>
                <a:gd name="T19" fmla="*/ 245 h 258"/>
                <a:gd name="T20" fmla="*/ 29 w 95"/>
                <a:gd name="T21" fmla="*/ 62 h 258"/>
                <a:gd name="T22" fmla="*/ 52 w 95"/>
                <a:gd name="T23" fmla="*/ 25 h 258"/>
                <a:gd name="T24" fmla="*/ 59 w 95"/>
                <a:gd name="T25" fmla="*/ 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258">
                  <a:moveTo>
                    <a:pt x="59" y="13"/>
                  </a:moveTo>
                  <a:cubicBezTo>
                    <a:pt x="66" y="13"/>
                    <a:pt x="68" y="5"/>
                    <a:pt x="74" y="3"/>
                  </a:cubicBezTo>
                  <a:cubicBezTo>
                    <a:pt x="89" y="0"/>
                    <a:pt x="95" y="4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7" y="19"/>
                    <a:pt x="88" y="22"/>
                    <a:pt x="88" y="25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79" y="33"/>
                    <a:pt x="77" y="44"/>
                    <a:pt x="74" y="55"/>
                  </a:cubicBezTo>
                  <a:cubicBezTo>
                    <a:pt x="51" y="123"/>
                    <a:pt x="60" y="187"/>
                    <a:pt x="92" y="250"/>
                  </a:cubicBezTo>
                  <a:cubicBezTo>
                    <a:pt x="93" y="251"/>
                    <a:pt x="93" y="253"/>
                    <a:pt x="94" y="254"/>
                  </a:cubicBezTo>
                  <a:cubicBezTo>
                    <a:pt x="81" y="258"/>
                    <a:pt x="71" y="255"/>
                    <a:pt x="62" y="245"/>
                  </a:cubicBezTo>
                  <a:cubicBezTo>
                    <a:pt x="12" y="189"/>
                    <a:pt x="0" y="125"/>
                    <a:pt x="29" y="62"/>
                  </a:cubicBezTo>
                  <a:cubicBezTo>
                    <a:pt x="35" y="48"/>
                    <a:pt x="43" y="36"/>
                    <a:pt x="52" y="25"/>
                  </a:cubicBezTo>
                  <a:cubicBezTo>
                    <a:pt x="55" y="21"/>
                    <a:pt x="60" y="19"/>
                    <a:pt x="59" y="13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2"/>
            <p:cNvSpPr/>
            <p:nvPr/>
          </p:nvSpPr>
          <p:spPr bwMode="auto">
            <a:xfrm>
              <a:off x="-43059" y="6866238"/>
              <a:ext cx="164071" cy="362524"/>
            </a:xfrm>
            <a:custGeom>
              <a:avLst/>
              <a:gdLst>
                <a:gd name="T0" fmla="*/ 4 w 115"/>
                <a:gd name="T1" fmla="*/ 0 h 254"/>
                <a:gd name="T2" fmla="*/ 86 w 115"/>
                <a:gd name="T3" fmla="*/ 63 h 254"/>
                <a:gd name="T4" fmla="*/ 85 w 115"/>
                <a:gd name="T5" fmla="*/ 193 h 254"/>
                <a:gd name="T6" fmla="*/ 0 w 115"/>
                <a:gd name="T7" fmla="*/ 254 h 254"/>
                <a:gd name="T8" fmla="*/ 4 w 115"/>
                <a:gd name="T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54">
                  <a:moveTo>
                    <a:pt x="4" y="0"/>
                  </a:moveTo>
                  <a:cubicBezTo>
                    <a:pt x="41" y="8"/>
                    <a:pt x="65" y="33"/>
                    <a:pt x="86" y="63"/>
                  </a:cubicBezTo>
                  <a:cubicBezTo>
                    <a:pt x="115" y="106"/>
                    <a:pt x="112" y="150"/>
                    <a:pt x="85" y="193"/>
                  </a:cubicBezTo>
                  <a:cubicBezTo>
                    <a:pt x="66" y="222"/>
                    <a:pt x="42" y="248"/>
                    <a:pt x="0" y="254"/>
                  </a:cubicBezTo>
                  <a:cubicBezTo>
                    <a:pt x="76" y="168"/>
                    <a:pt x="76" y="85"/>
                    <a:pt x="4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3"/>
            <p:cNvSpPr/>
            <p:nvPr/>
          </p:nvSpPr>
          <p:spPr bwMode="auto">
            <a:xfrm>
              <a:off x="-396535" y="6869254"/>
              <a:ext cx="193628" cy="354682"/>
            </a:xfrm>
            <a:custGeom>
              <a:avLst/>
              <a:gdLst>
                <a:gd name="T0" fmla="*/ 134 w 136"/>
                <a:gd name="T1" fmla="*/ 0 h 249"/>
                <a:gd name="T2" fmla="*/ 61 w 136"/>
                <a:gd name="T3" fmla="*/ 126 h 249"/>
                <a:gd name="T4" fmla="*/ 136 w 136"/>
                <a:gd name="T5" fmla="*/ 249 h 249"/>
                <a:gd name="T6" fmla="*/ 57 w 136"/>
                <a:gd name="T7" fmla="*/ 209 h 249"/>
                <a:gd name="T8" fmla="*/ 59 w 136"/>
                <a:gd name="T9" fmla="*/ 38 h 249"/>
                <a:gd name="T10" fmla="*/ 134 w 136"/>
                <a:gd name="T1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249">
                  <a:moveTo>
                    <a:pt x="134" y="0"/>
                  </a:moveTo>
                  <a:cubicBezTo>
                    <a:pt x="95" y="33"/>
                    <a:pt x="59" y="69"/>
                    <a:pt x="61" y="126"/>
                  </a:cubicBezTo>
                  <a:cubicBezTo>
                    <a:pt x="63" y="180"/>
                    <a:pt x="94" y="218"/>
                    <a:pt x="136" y="249"/>
                  </a:cubicBezTo>
                  <a:cubicBezTo>
                    <a:pt x="106" y="243"/>
                    <a:pt x="80" y="230"/>
                    <a:pt x="57" y="209"/>
                  </a:cubicBezTo>
                  <a:cubicBezTo>
                    <a:pt x="0" y="159"/>
                    <a:pt x="1" y="87"/>
                    <a:pt x="59" y="38"/>
                  </a:cubicBezTo>
                  <a:cubicBezTo>
                    <a:pt x="81" y="19"/>
                    <a:pt x="106" y="7"/>
                    <a:pt x="134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4"/>
            <p:cNvSpPr/>
            <p:nvPr/>
          </p:nvSpPr>
          <p:spPr bwMode="auto">
            <a:xfrm>
              <a:off x="3991" y="6869254"/>
              <a:ext cx="179754" cy="354682"/>
            </a:xfrm>
            <a:custGeom>
              <a:avLst/>
              <a:gdLst>
                <a:gd name="T0" fmla="*/ 5 w 126"/>
                <a:gd name="T1" fmla="*/ 249 h 249"/>
                <a:gd name="T2" fmla="*/ 0 w 126"/>
                <a:gd name="T3" fmla="*/ 0 h 249"/>
                <a:gd name="T4" fmla="*/ 123 w 126"/>
                <a:gd name="T5" fmla="*/ 132 h 249"/>
                <a:gd name="T6" fmla="*/ 100 w 126"/>
                <a:gd name="T7" fmla="*/ 190 h 249"/>
                <a:gd name="T8" fmla="*/ 5 w 126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49">
                  <a:moveTo>
                    <a:pt x="5" y="249"/>
                  </a:moveTo>
                  <a:cubicBezTo>
                    <a:pt x="101" y="179"/>
                    <a:pt x="104" y="74"/>
                    <a:pt x="0" y="0"/>
                  </a:cubicBezTo>
                  <a:cubicBezTo>
                    <a:pt x="65" y="5"/>
                    <a:pt x="126" y="71"/>
                    <a:pt x="123" y="132"/>
                  </a:cubicBezTo>
                  <a:cubicBezTo>
                    <a:pt x="122" y="154"/>
                    <a:pt x="113" y="173"/>
                    <a:pt x="100" y="190"/>
                  </a:cubicBezTo>
                  <a:cubicBezTo>
                    <a:pt x="75" y="221"/>
                    <a:pt x="43" y="238"/>
                    <a:pt x="5" y="249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6"/>
            <p:cNvSpPr/>
            <p:nvPr/>
          </p:nvSpPr>
          <p:spPr bwMode="auto">
            <a:xfrm>
              <a:off x="-87092" y="6865032"/>
              <a:ext cx="142355" cy="363730"/>
            </a:xfrm>
            <a:custGeom>
              <a:avLst/>
              <a:gdLst>
                <a:gd name="T0" fmla="*/ 4 w 100"/>
                <a:gd name="T1" fmla="*/ 244 h 255"/>
                <a:gd name="T2" fmla="*/ 24 w 100"/>
                <a:gd name="T3" fmla="*/ 200 h 255"/>
                <a:gd name="T4" fmla="*/ 5 w 100"/>
                <a:gd name="T5" fmla="*/ 7 h 255"/>
                <a:gd name="T6" fmla="*/ 4 w 100"/>
                <a:gd name="T7" fmla="*/ 3 h 255"/>
                <a:gd name="T8" fmla="*/ 27 w 100"/>
                <a:gd name="T9" fmla="*/ 7 h 255"/>
                <a:gd name="T10" fmla="*/ 27 w 100"/>
                <a:gd name="T11" fmla="*/ 250 h 255"/>
                <a:gd name="T12" fmla="*/ 7 w 100"/>
                <a:gd name="T13" fmla="*/ 253 h 255"/>
                <a:gd name="T14" fmla="*/ 4 w 100"/>
                <a:gd name="T15" fmla="*/ 243 h 255"/>
                <a:gd name="T16" fmla="*/ 4 w 100"/>
                <a:gd name="T17" fmla="*/ 24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255">
                  <a:moveTo>
                    <a:pt x="4" y="244"/>
                  </a:moveTo>
                  <a:cubicBezTo>
                    <a:pt x="16" y="232"/>
                    <a:pt x="19" y="215"/>
                    <a:pt x="24" y="200"/>
                  </a:cubicBezTo>
                  <a:cubicBezTo>
                    <a:pt x="48" y="133"/>
                    <a:pt x="40" y="69"/>
                    <a:pt x="5" y="7"/>
                  </a:cubicBezTo>
                  <a:cubicBezTo>
                    <a:pt x="5" y="6"/>
                    <a:pt x="4" y="5"/>
                    <a:pt x="4" y="3"/>
                  </a:cubicBezTo>
                  <a:cubicBezTo>
                    <a:pt x="12" y="0"/>
                    <a:pt x="19" y="1"/>
                    <a:pt x="27" y="7"/>
                  </a:cubicBezTo>
                  <a:cubicBezTo>
                    <a:pt x="100" y="68"/>
                    <a:pt x="100" y="189"/>
                    <a:pt x="27" y="250"/>
                  </a:cubicBezTo>
                  <a:cubicBezTo>
                    <a:pt x="21" y="255"/>
                    <a:pt x="14" y="254"/>
                    <a:pt x="7" y="253"/>
                  </a:cubicBezTo>
                  <a:cubicBezTo>
                    <a:pt x="0" y="252"/>
                    <a:pt x="6" y="246"/>
                    <a:pt x="4" y="243"/>
                  </a:cubicBezTo>
                  <a:lnTo>
                    <a:pt x="4" y="244"/>
                  </a:ln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9"/>
            <p:cNvSpPr/>
            <p:nvPr/>
          </p:nvSpPr>
          <p:spPr bwMode="auto">
            <a:xfrm>
              <a:off x="-316912" y="6865032"/>
              <a:ext cx="153816" cy="363730"/>
            </a:xfrm>
            <a:custGeom>
              <a:avLst/>
              <a:gdLst>
                <a:gd name="T0" fmla="*/ 103 w 108"/>
                <a:gd name="T1" fmla="*/ 11 h 255"/>
                <a:gd name="T2" fmla="*/ 80 w 108"/>
                <a:gd name="T3" fmla="*/ 220 h 255"/>
                <a:gd name="T4" fmla="*/ 105 w 108"/>
                <a:gd name="T5" fmla="*/ 251 h 255"/>
                <a:gd name="T6" fmla="*/ 38 w 108"/>
                <a:gd name="T7" fmla="*/ 204 h 255"/>
                <a:gd name="T8" fmla="*/ 27 w 108"/>
                <a:gd name="T9" fmla="*/ 67 h 255"/>
                <a:gd name="T10" fmla="*/ 108 w 108"/>
                <a:gd name="T11" fmla="*/ 3 h 255"/>
                <a:gd name="T12" fmla="*/ 103 w 108"/>
                <a:gd name="T13" fmla="*/ 11 h 255"/>
                <a:gd name="T14" fmla="*/ 103 w 108"/>
                <a:gd name="T15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5">
                  <a:moveTo>
                    <a:pt x="103" y="11"/>
                  </a:moveTo>
                  <a:cubicBezTo>
                    <a:pt x="46" y="60"/>
                    <a:pt x="35" y="154"/>
                    <a:pt x="80" y="220"/>
                  </a:cubicBezTo>
                  <a:cubicBezTo>
                    <a:pt x="88" y="231"/>
                    <a:pt x="96" y="241"/>
                    <a:pt x="105" y="251"/>
                  </a:cubicBezTo>
                  <a:cubicBezTo>
                    <a:pt x="90" y="255"/>
                    <a:pt x="62" y="236"/>
                    <a:pt x="38" y="204"/>
                  </a:cubicBezTo>
                  <a:cubicBezTo>
                    <a:pt x="4" y="160"/>
                    <a:pt x="0" y="114"/>
                    <a:pt x="27" y="67"/>
                  </a:cubicBezTo>
                  <a:cubicBezTo>
                    <a:pt x="47" y="32"/>
                    <a:pt x="87" y="0"/>
                    <a:pt x="108" y="3"/>
                  </a:cubicBezTo>
                  <a:cubicBezTo>
                    <a:pt x="108" y="7"/>
                    <a:pt x="103" y="8"/>
                    <a:pt x="103" y="11"/>
                  </a:cubicBezTo>
                  <a:cubicBezTo>
                    <a:pt x="103" y="11"/>
                    <a:pt x="103" y="11"/>
                    <a:pt x="103" y="11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-181192" y="7244445"/>
              <a:ext cx="170706" cy="259377"/>
            </a:xfrm>
            <a:custGeom>
              <a:avLst/>
              <a:gdLst>
                <a:gd name="T0" fmla="*/ 63 w 120"/>
                <a:gd name="T1" fmla="*/ 122 h 182"/>
                <a:gd name="T2" fmla="*/ 63 w 120"/>
                <a:gd name="T3" fmla="*/ 173 h 182"/>
                <a:gd name="T4" fmla="*/ 59 w 120"/>
                <a:gd name="T5" fmla="*/ 181 h 182"/>
                <a:gd name="T6" fmla="*/ 55 w 120"/>
                <a:gd name="T7" fmla="*/ 173 h 182"/>
                <a:gd name="T8" fmla="*/ 53 w 120"/>
                <a:gd name="T9" fmla="*/ 121 h 182"/>
                <a:gd name="T10" fmla="*/ 50 w 120"/>
                <a:gd name="T11" fmla="*/ 160 h 182"/>
                <a:gd name="T12" fmla="*/ 50 w 120"/>
                <a:gd name="T13" fmla="*/ 172 h 182"/>
                <a:gd name="T14" fmla="*/ 46 w 120"/>
                <a:gd name="T15" fmla="*/ 181 h 182"/>
                <a:gd name="T16" fmla="*/ 41 w 120"/>
                <a:gd name="T17" fmla="*/ 173 h 182"/>
                <a:gd name="T18" fmla="*/ 41 w 120"/>
                <a:gd name="T19" fmla="*/ 131 h 182"/>
                <a:gd name="T20" fmla="*/ 41 w 120"/>
                <a:gd name="T21" fmla="*/ 99 h 182"/>
                <a:gd name="T22" fmla="*/ 52 w 120"/>
                <a:gd name="T23" fmla="*/ 74 h 182"/>
                <a:gd name="T24" fmla="*/ 45 w 120"/>
                <a:gd name="T25" fmla="*/ 52 h 182"/>
                <a:gd name="T26" fmla="*/ 47 w 120"/>
                <a:gd name="T27" fmla="*/ 48 h 182"/>
                <a:gd name="T28" fmla="*/ 38 w 120"/>
                <a:gd name="T29" fmla="*/ 34 h 182"/>
                <a:gd name="T30" fmla="*/ 23 w 120"/>
                <a:gd name="T31" fmla="*/ 34 h 182"/>
                <a:gd name="T32" fmla="*/ 2 w 120"/>
                <a:gd name="T33" fmla="*/ 32 h 182"/>
                <a:gd name="T34" fmla="*/ 9 w 120"/>
                <a:gd name="T35" fmla="*/ 5 h 182"/>
                <a:gd name="T36" fmla="*/ 19 w 120"/>
                <a:gd name="T37" fmla="*/ 2 h 182"/>
                <a:gd name="T38" fmla="*/ 98 w 120"/>
                <a:gd name="T39" fmla="*/ 2 h 182"/>
                <a:gd name="T40" fmla="*/ 116 w 120"/>
                <a:gd name="T41" fmla="*/ 32 h 182"/>
                <a:gd name="T42" fmla="*/ 109 w 120"/>
                <a:gd name="T43" fmla="*/ 34 h 182"/>
                <a:gd name="T44" fmla="*/ 70 w 120"/>
                <a:gd name="T45" fmla="*/ 34 h 182"/>
                <a:gd name="T46" fmla="*/ 63 w 120"/>
                <a:gd name="T47" fmla="*/ 37 h 182"/>
                <a:gd name="T48" fmla="*/ 66 w 120"/>
                <a:gd name="T49" fmla="*/ 43 h 182"/>
                <a:gd name="T50" fmla="*/ 65 w 120"/>
                <a:gd name="T51" fmla="*/ 67 h 182"/>
                <a:gd name="T52" fmla="*/ 67 w 120"/>
                <a:gd name="T53" fmla="*/ 76 h 182"/>
                <a:gd name="T54" fmla="*/ 76 w 120"/>
                <a:gd name="T55" fmla="*/ 93 h 182"/>
                <a:gd name="T56" fmla="*/ 76 w 120"/>
                <a:gd name="T57" fmla="*/ 171 h 182"/>
                <a:gd name="T58" fmla="*/ 71 w 120"/>
                <a:gd name="T59" fmla="*/ 181 h 182"/>
                <a:gd name="T60" fmla="*/ 67 w 120"/>
                <a:gd name="T61" fmla="*/ 171 h 182"/>
                <a:gd name="T62" fmla="*/ 67 w 120"/>
                <a:gd name="T63" fmla="*/ 121 h 182"/>
                <a:gd name="T64" fmla="*/ 63 w 120"/>
                <a:gd name="T65" fmla="*/ 12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82">
                  <a:moveTo>
                    <a:pt x="63" y="122"/>
                  </a:moveTo>
                  <a:cubicBezTo>
                    <a:pt x="63" y="139"/>
                    <a:pt x="63" y="156"/>
                    <a:pt x="63" y="173"/>
                  </a:cubicBezTo>
                  <a:cubicBezTo>
                    <a:pt x="63" y="176"/>
                    <a:pt x="64" y="181"/>
                    <a:pt x="59" y="181"/>
                  </a:cubicBezTo>
                  <a:cubicBezTo>
                    <a:pt x="53" y="182"/>
                    <a:pt x="55" y="176"/>
                    <a:pt x="55" y="173"/>
                  </a:cubicBezTo>
                  <a:cubicBezTo>
                    <a:pt x="55" y="155"/>
                    <a:pt x="55" y="138"/>
                    <a:pt x="53" y="121"/>
                  </a:cubicBezTo>
                  <a:cubicBezTo>
                    <a:pt x="48" y="134"/>
                    <a:pt x="50" y="147"/>
                    <a:pt x="50" y="160"/>
                  </a:cubicBezTo>
                  <a:cubicBezTo>
                    <a:pt x="49" y="164"/>
                    <a:pt x="50" y="168"/>
                    <a:pt x="50" y="172"/>
                  </a:cubicBezTo>
                  <a:cubicBezTo>
                    <a:pt x="49" y="176"/>
                    <a:pt x="52" y="181"/>
                    <a:pt x="46" y="181"/>
                  </a:cubicBezTo>
                  <a:cubicBezTo>
                    <a:pt x="40" y="182"/>
                    <a:pt x="41" y="176"/>
                    <a:pt x="41" y="173"/>
                  </a:cubicBezTo>
                  <a:cubicBezTo>
                    <a:pt x="41" y="159"/>
                    <a:pt x="41" y="145"/>
                    <a:pt x="41" y="131"/>
                  </a:cubicBezTo>
                  <a:cubicBezTo>
                    <a:pt x="41" y="121"/>
                    <a:pt x="41" y="110"/>
                    <a:pt x="41" y="99"/>
                  </a:cubicBezTo>
                  <a:cubicBezTo>
                    <a:pt x="41" y="89"/>
                    <a:pt x="43" y="82"/>
                    <a:pt x="52" y="74"/>
                  </a:cubicBezTo>
                  <a:cubicBezTo>
                    <a:pt x="60" y="68"/>
                    <a:pt x="40" y="62"/>
                    <a:pt x="45" y="52"/>
                  </a:cubicBezTo>
                  <a:cubicBezTo>
                    <a:pt x="46" y="50"/>
                    <a:pt x="46" y="49"/>
                    <a:pt x="47" y="48"/>
                  </a:cubicBezTo>
                  <a:cubicBezTo>
                    <a:pt x="54" y="34"/>
                    <a:pt x="54" y="34"/>
                    <a:pt x="38" y="34"/>
                  </a:cubicBezTo>
                  <a:cubicBezTo>
                    <a:pt x="33" y="34"/>
                    <a:pt x="28" y="34"/>
                    <a:pt x="23" y="34"/>
                  </a:cubicBezTo>
                  <a:cubicBezTo>
                    <a:pt x="15" y="33"/>
                    <a:pt x="3" y="38"/>
                    <a:pt x="2" y="32"/>
                  </a:cubicBezTo>
                  <a:cubicBezTo>
                    <a:pt x="0" y="24"/>
                    <a:pt x="6" y="14"/>
                    <a:pt x="9" y="5"/>
                  </a:cubicBezTo>
                  <a:cubicBezTo>
                    <a:pt x="10" y="0"/>
                    <a:pt x="15" y="2"/>
                    <a:pt x="19" y="2"/>
                  </a:cubicBezTo>
                  <a:cubicBezTo>
                    <a:pt x="45" y="2"/>
                    <a:pt x="72" y="2"/>
                    <a:pt x="98" y="2"/>
                  </a:cubicBezTo>
                  <a:cubicBezTo>
                    <a:pt x="105" y="2"/>
                    <a:pt x="120" y="26"/>
                    <a:pt x="116" y="32"/>
                  </a:cubicBezTo>
                  <a:cubicBezTo>
                    <a:pt x="115" y="35"/>
                    <a:pt x="111" y="34"/>
                    <a:pt x="109" y="34"/>
                  </a:cubicBezTo>
                  <a:cubicBezTo>
                    <a:pt x="96" y="34"/>
                    <a:pt x="83" y="34"/>
                    <a:pt x="70" y="34"/>
                  </a:cubicBezTo>
                  <a:cubicBezTo>
                    <a:pt x="68" y="34"/>
                    <a:pt x="64" y="33"/>
                    <a:pt x="63" y="37"/>
                  </a:cubicBezTo>
                  <a:cubicBezTo>
                    <a:pt x="62" y="39"/>
                    <a:pt x="64" y="41"/>
                    <a:pt x="66" y="43"/>
                  </a:cubicBezTo>
                  <a:cubicBezTo>
                    <a:pt x="75" y="51"/>
                    <a:pt x="75" y="59"/>
                    <a:pt x="65" y="67"/>
                  </a:cubicBezTo>
                  <a:cubicBezTo>
                    <a:pt x="59" y="71"/>
                    <a:pt x="61" y="74"/>
                    <a:pt x="67" y="76"/>
                  </a:cubicBezTo>
                  <a:cubicBezTo>
                    <a:pt x="74" y="79"/>
                    <a:pt x="76" y="85"/>
                    <a:pt x="76" y="93"/>
                  </a:cubicBezTo>
                  <a:cubicBezTo>
                    <a:pt x="76" y="119"/>
                    <a:pt x="76" y="145"/>
                    <a:pt x="76" y="171"/>
                  </a:cubicBezTo>
                  <a:cubicBezTo>
                    <a:pt x="76" y="175"/>
                    <a:pt x="78" y="181"/>
                    <a:pt x="71" y="181"/>
                  </a:cubicBezTo>
                  <a:cubicBezTo>
                    <a:pt x="65" y="181"/>
                    <a:pt x="67" y="175"/>
                    <a:pt x="67" y="171"/>
                  </a:cubicBezTo>
                  <a:cubicBezTo>
                    <a:pt x="67" y="154"/>
                    <a:pt x="67" y="138"/>
                    <a:pt x="67" y="121"/>
                  </a:cubicBezTo>
                  <a:cubicBezTo>
                    <a:pt x="66" y="121"/>
                    <a:pt x="64" y="122"/>
                    <a:pt x="63" y="122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7"/>
            <p:cNvSpPr/>
            <p:nvPr/>
          </p:nvSpPr>
          <p:spPr bwMode="auto">
            <a:xfrm>
              <a:off x="-172747" y="6871667"/>
              <a:ext cx="66955" cy="349857"/>
            </a:xfrm>
            <a:custGeom>
              <a:avLst/>
              <a:gdLst>
                <a:gd name="T0" fmla="*/ 34 w 47"/>
                <a:gd name="T1" fmla="*/ 12 h 245"/>
                <a:gd name="T2" fmla="*/ 47 w 47"/>
                <a:gd name="T3" fmla="*/ 0 h 245"/>
                <a:gd name="T4" fmla="*/ 47 w 47"/>
                <a:gd name="T5" fmla="*/ 245 h 245"/>
                <a:gd name="T6" fmla="*/ 35 w 47"/>
                <a:gd name="T7" fmla="*/ 228 h 245"/>
                <a:gd name="T8" fmla="*/ 28 w 47"/>
                <a:gd name="T9" fmla="*/ 32 h 245"/>
                <a:gd name="T10" fmla="*/ 31 w 47"/>
                <a:gd name="T11" fmla="*/ 17 h 245"/>
                <a:gd name="T12" fmla="*/ 31 w 47"/>
                <a:gd name="T13" fmla="*/ 18 h 245"/>
                <a:gd name="T14" fmla="*/ 34 w 47"/>
                <a:gd name="T15" fmla="*/ 1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5">
                  <a:moveTo>
                    <a:pt x="34" y="12"/>
                  </a:moveTo>
                  <a:cubicBezTo>
                    <a:pt x="39" y="9"/>
                    <a:pt x="39" y="1"/>
                    <a:pt x="47" y="0"/>
                  </a:cubicBezTo>
                  <a:cubicBezTo>
                    <a:pt x="47" y="81"/>
                    <a:pt x="47" y="163"/>
                    <a:pt x="47" y="245"/>
                  </a:cubicBezTo>
                  <a:cubicBezTo>
                    <a:pt x="39" y="241"/>
                    <a:pt x="38" y="234"/>
                    <a:pt x="35" y="228"/>
                  </a:cubicBezTo>
                  <a:cubicBezTo>
                    <a:pt x="5" y="164"/>
                    <a:pt x="0" y="98"/>
                    <a:pt x="28" y="32"/>
                  </a:cubicBezTo>
                  <a:cubicBezTo>
                    <a:pt x="29" y="27"/>
                    <a:pt x="30" y="22"/>
                    <a:pt x="31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4" y="17"/>
                    <a:pt x="34" y="14"/>
                    <a:pt x="34" y="12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68"/>
            <p:cNvSpPr/>
            <p:nvPr/>
          </p:nvSpPr>
          <p:spPr bwMode="auto">
            <a:xfrm>
              <a:off x="-95537" y="6869254"/>
              <a:ext cx="63939" cy="354682"/>
            </a:xfrm>
            <a:custGeom>
              <a:avLst/>
              <a:gdLst>
                <a:gd name="T0" fmla="*/ 10 w 45"/>
                <a:gd name="T1" fmla="*/ 240 h 249"/>
                <a:gd name="T2" fmla="*/ 0 w 45"/>
                <a:gd name="T3" fmla="*/ 249 h 249"/>
                <a:gd name="T4" fmla="*/ 0 w 45"/>
                <a:gd name="T5" fmla="*/ 0 h 249"/>
                <a:gd name="T6" fmla="*/ 30 w 45"/>
                <a:gd name="T7" fmla="*/ 66 h 249"/>
                <a:gd name="T8" fmla="*/ 14 w 45"/>
                <a:gd name="T9" fmla="*/ 230 h 249"/>
                <a:gd name="T10" fmla="*/ 10 w 45"/>
                <a:gd name="T11" fmla="*/ 241 h 249"/>
                <a:gd name="T12" fmla="*/ 10 w 45"/>
                <a:gd name="T13" fmla="*/ 24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49">
                  <a:moveTo>
                    <a:pt x="10" y="240"/>
                  </a:moveTo>
                  <a:cubicBezTo>
                    <a:pt x="7" y="243"/>
                    <a:pt x="4" y="245"/>
                    <a:pt x="0" y="249"/>
                  </a:cubicBezTo>
                  <a:cubicBezTo>
                    <a:pt x="0" y="166"/>
                    <a:pt x="0" y="84"/>
                    <a:pt x="0" y="0"/>
                  </a:cubicBezTo>
                  <a:cubicBezTo>
                    <a:pt x="16" y="21"/>
                    <a:pt x="24" y="43"/>
                    <a:pt x="30" y="66"/>
                  </a:cubicBezTo>
                  <a:cubicBezTo>
                    <a:pt x="45" y="123"/>
                    <a:pt x="37" y="177"/>
                    <a:pt x="14" y="230"/>
                  </a:cubicBezTo>
                  <a:cubicBezTo>
                    <a:pt x="12" y="233"/>
                    <a:pt x="11" y="237"/>
                    <a:pt x="10" y="241"/>
                  </a:cubicBezTo>
                  <a:cubicBezTo>
                    <a:pt x="10" y="241"/>
                    <a:pt x="10" y="240"/>
                    <a:pt x="10" y="24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5"/>
            <p:cNvSpPr/>
            <p:nvPr/>
          </p:nvSpPr>
          <p:spPr bwMode="auto">
            <a:xfrm>
              <a:off x="-204113" y="6802299"/>
              <a:ext cx="206898" cy="48256"/>
            </a:xfrm>
            <a:custGeom>
              <a:avLst/>
              <a:gdLst>
                <a:gd name="T0" fmla="*/ 145 w 145"/>
                <a:gd name="T1" fmla="*/ 1 h 34"/>
                <a:gd name="T2" fmla="*/ 102 w 145"/>
                <a:gd name="T3" fmla="*/ 34 h 34"/>
                <a:gd name="T4" fmla="*/ 24 w 145"/>
                <a:gd name="T5" fmla="*/ 34 h 34"/>
                <a:gd name="T6" fmla="*/ 3 w 145"/>
                <a:gd name="T7" fmla="*/ 3 h 34"/>
                <a:gd name="T8" fmla="*/ 10 w 145"/>
                <a:gd name="T9" fmla="*/ 1 h 34"/>
                <a:gd name="T10" fmla="*/ 17 w 145"/>
                <a:gd name="T11" fmla="*/ 1 h 34"/>
                <a:gd name="T12" fmla="*/ 145 w 145"/>
                <a:gd name="T1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34">
                  <a:moveTo>
                    <a:pt x="145" y="1"/>
                  </a:moveTo>
                  <a:cubicBezTo>
                    <a:pt x="134" y="34"/>
                    <a:pt x="134" y="34"/>
                    <a:pt x="102" y="34"/>
                  </a:cubicBezTo>
                  <a:cubicBezTo>
                    <a:pt x="76" y="34"/>
                    <a:pt x="50" y="34"/>
                    <a:pt x="24" y="34"/>
                  </a:cubicBezTo>
                  <a:cubicBezTo>
                    <a:pt x="16" y="34"/>
                    <a:pt x="0" y="10"/>
                    <a:pt x="3" y="3"/>
                  </a:cubicBezTo>
                  <a:cubicBezTo>
                    <a:pt x="5" y="0"/>
                    <a:pt x="7" y="1"/>
                    <a:pt x="10" y="1"/>
                  </a:cubicBezTo>
                  <a:cubicBezTo>
                    <a:pt x="12" y="1"/>
                    <a:pt x="15" y="1"/>
                    <a:pt x="17" y="1"/>
                  </a:cubicBezTo>
                  <a:cubicBezTo>
                    <a:pt x="59" y="1"/>
                    <a:pt x="101" y="1"/>
                    <a:pt x="145" y="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32"/>
            <p:cNvSpPr/>
            <p:nvPr/>
          </p:nvSpPr>
          <p:spPr bwMode="auto">
            <a:xfrm>
              <a:off x="-120268" y="6659340"/>
              <a:ext cx="41621" cy="135720"/>
            </a:xfrm>
            <a:custGeom>
              <a:avLst/>
              <a:gdLst>
                <a:gd name="T0" fmla="*/ 13 w 29"/>
                <a:gd name="T1" fmla="*/ 0 h 95"/>
                <a:gd name="T2" fmla="*/ 16 w 29"/>
                <a:gd name="T3" fmla="*/ 10 h 95"/>
                <a:gd name="T4" fmla="*/ 17 w 29"/>
                <a:gd name="T5" fmla="*/ 63 h 95"/>
                <a:gd name="T6" fmla="*/ 25 w 29"/>
                <a:gd name="T7" fmla="*/ 84 h 95"/>
                <a:gd name="T8" fmla="*/ 28 w 29"/>
                <a:gd name="T9" fmla="*/ 92 h 95"/>
                <a:gd name="T10" fmla="*/ 20 w 29"/>
                <a:gd name="T11" fmla="*/ 94 h 95"/>
                <a:gd name="T12" fmla="*/ 8 w 29"/>
                <a:gd name="T13" fmla="*/ 94 h 95"/>
                <a:gd name="T14" fmla="*/ 1 w 29"/>
                <a:gd name="T15" fmla="*/ 91 h 95"/>
                <a:gd name="T16" fmla="*/ 5 w 29"/>
                <a:gd name="T17" fmla="*/ 84 h 95"/>
                <a:gd name="T18" fmla="*/ 11 w 29"/>
                <a:gd name="T19" fmla="*/ 66 h 95"/>
                <a:gd name="T20" fmla="*/ 11 w 29"/>
                <a:gd name="T21" fmla="*/ 4 h 95"/>
                <a:gd name="T22" fmla="*/ 13 w 29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95">
                  <a:moveTo>
                    <a:pt x="13" y="0"/>
                  </a:moveTo>
                  <a:cubicBezTo>
                    <a:pt x="19" y="2"/>
                    <a:pt x="16" y="7"/>
                    <a:pt x="16" y="10"/>
                  </a:cubicBezTo>
                  <a:cubicBezTo>
                    <a:pt x="17" y="28"/>
                    <a:pt x="16" y="45"/>
                    <a:pt x="17" y="63"/>
                  </a:cubicBezTo>
                  <a:cubicBezTo>
                    <a:pt x="17" y="71"/>
                    <a:pt x="14" y="80"/>
                    <a:pt x="25" y="84"/>
                  </a:cubicBezTo>
                  <a:cubicBezTo>
                    <a:pt x="27" y="85"/>
                    <a:pt x="29" y="89"/>
                    <a:pt x="28" y="92"/>
                  </a:cubicBezTo>
                  <a:cubicBezTo>
                    <a:pt x="27" y="95"/>
                    <a:pt x="23" y="94"/>
                    <a:pt x="20" y="94"/>
                  </a:cubicBezTo>
                  <a:cubicBezTo>
                    <a:pt x="16" y="94"/>
                    <a:pt x="12" y="94"/>
                    <a:pt x="8" y="94"/>
                  </a:cubicBezTo>
                  <a:cubicBezTo>
                    <a:pt x="6" y="94"/>
                    <a:pt x="1" y="95"/>
                    <a:pt x="1" y="91"/>
                  </a:cubicBezTo>
                  <a:cubicBezTo>
                    <a:pt x="0" y="89"/>
                    <a:pt x="2" y="85"/>
                    <a:pt x="5" y="84"/>
                  </a:cubicBezTo>
                  <a:cubicBezTo>
                    <a:pt x="12" y="79"/>
                    <a:pt x="11" y="72"/>
                    <a:pt x="11" y="66"/>
                  </a:cubicBezTo>
                  <a:cubicBezTo>
                    <a:pt x="11" y="45"/>
                    <a:pt x="11" y="25"/>
                    <a:pt x="11" y="4"/>
                  </a:cubicBezTo>
                  <a:cubicBezTo>
                    <a:pt x="11" y="3"/>
                    <a:pt x="12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24"/>
            <p:cNvSpPr/>
            <p:nvPr/>
          </p:nvSpPr>
          <p:spPr bwMode="auto">
            <a:xfrm>
              <a:off x="-129920" y="6889159"/>
              <a:ext cx="5429" cy="8445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6 h 6"/>
                <a:gd name="T4" fmla="*/ 4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4" y="2"/>
                    <a:pt x="4" y="5"/>
                    <a:pt x="1" y="6"/>
                  </a:cubicBezTo>
                  <a:cubicBezTo>
                    <a:pt x="1" y="3"/>
                    <a:pt x="0" y="0"/>
                    <a:pt x="4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PA_组合 35"/>
          <p:cNvGrpSpPr/>
          <p:nvPr>
            <p:custDataLst>
              <p:tags r:id="rId13"/>
            </p:custDataLst>
          </p:nvPr>
        </p:nvGrpSpPr>
        <p:grpSpPr>
          <a:xfrm>
            <a:off x="5803290" y="2909647"/>
            <a:ext cx="425302" cy="559392"/>
            <a:chOff x="-1063072" y="7553887"/>
            <a:chExt cx="690666" cy="908421"/>
          </a:xfrm>
        </p:grpSpPr>
        <p:sp>
          <p:nvSpPr>
            <p:cNvPr id="37" name="Freeform 22"/>
            <p:cNvSpPr/>
            <p:nvPr/>
          </p:nvSpPr>
          <p:spPr bwMode="auto">
            <a:xfrm>
              <a:off x="-1004562" y="7553887"/>
              <a:ext cx="580883" cy="573041"/>
            </a:xfrm>
            <a:custGeom>
              <a:avLst/>
              <a:gdLst>
                <a:gd name="T0" fmla="*/ 299 w 407"/>
                <a:gd name="T1" fmla="*/ 338 h 402"/>
                <a:gd name="T2" fmla="*/ 224 w 407"/>
                <a:gd name="T3" fmla="*/ 345 h 402"/>
                <a:gd name="T4" fmla="*/ 23 w 407"/>
                <a:gd name="T5" fmla="*/ 353 h 402"/>
                <a:gd name="T6" fmla="*/ 17 w 407"/>
                <a:gd name="T7" fmla="*/ 402 h 402"/>
                <a:gd name="T8" fmla="*/ 63 w 407"/>
                <a:gd name="T9" fmla="*/ 170 h 402"/>
                <a:gd name="T10" fmla="*/ 399 w 407"/>
                <a:gd name="T11" fmla="*/ 11 h 402"/>
                <a:gd name="T12" fmla="*/ 370 w 407"/>
                <a:gd name="T13" fmla="*/ 12 h 402"/>
                <a:gd name="T14" fmla="*/ 355 w 407"/>
                <a:gd name="T15" fmla="*/ 68 h 402"/>
                <a:gd name="T16" fmla="*/ 343 w 407"/>
                <a:gd name="T17" fmla="*/ 310 h 402"/>
                <a:gd name="T18" fmla="*/ 336 w 407"/>
                <a:gd name="T19" fmla="*/ 224 h 402"/>
                <a:gd name="T20" fmla="*/ 328 w 407"/>
                <a:gd name="T21" fmla="*/ 22 h 402"/>
                <a:gd name="T22" fmla="*/ 281 w 407"/>
                <a:gd name="T23" fmla="*/ 21 h 402"/>
                <a:gd name="T24" fmla="*/ 287 w 407"/>
                <a:gd name="T25" fmla="*/ 85 h 402"/>
                <a:gd name="T26" fmla="*/ 332 w 407"/>
                <a:gd name="T27" fmla="*/ 299 h 402"/>
                <a:gd name="T28" fmla="*/ 308 w 407"/>
                <a:gd name="T29" fmla="*/ 235 h 402"/>
                <a:gd name="T30" fmla="*/ 249 w 407"/>
                <a:gd name="T31" fmla="*/ 43 h 402"/>
                <a:gd name="T32" fmla="*/ 203 w 407"/>
                <a:gd name="T33" fmla="*/ 54 h 402"/>
                <a:gd name="T34" fmla="*/ 227 w 407"/>
                <a:gd name="T35" fmla="*/ 115 h 402"/>
                <a:gd name="T36" fmla="*/ 316 w 407"/>
                <a:gd name="T37" fmla="*/ 290 h 402"/>
                <a:gd name="T38" fmla="*/ 282 w 407"/>
                <a:gd name="T39" fmla="*/ 250 h 402"/>
                <a:gd name="T40" fmla="*/ 195 w 407"/>
                <a:gd name="T41" fmla="*/ 108 h 402"/>
                <a:gd name="T42" fmla="*/ 136 w 407"/>
                <a:gd name="T43" fmla="*/ 102 h 402"/>
                <a:gd name="T44" fmla="*/ 175 w 407"/>
                <a:gd name="T45" fmla="*/ 156 h 402"/>
                <a:gd name="T46" fmla="*/ 271 w 407"/>
                <a:gd name="T47" fmla="*/ 260 h 402"/>
                <a:gd name="T48" fmla="*/ 298 w 407"/>
                <a:gd name="T49" fmla="*/ 299 h 402"/>
                <a:gd name="T50" fmla="*/ 255 w 407"/>
                <a:gd name="T51" fmla="*/ 260 h 402"/>
                <a:gd name="T52" fmla="*/ 158 w 407"/>
                <a:gd name="T53" fmla="*/ 173 h 402"/>
                <a:gd name="T54" fmla="*/ 105 w 407"/>
                <a:gd name="T55" fmla="*/ 133 h 402"/>
                <a:gd name="T56" fmla="*/ 81 w 407"/>
                <a:gd name="T57" fmla="*/ 173 h 402"/>
                <a:gd name="T58" fmla="*/ 252 w 407"/>
                <a:gd name="T59" fmla="*/ 281 h 402"/>
                <a:gd name="T60" fmla="*/ 244 w 407"/>
                <a:gd name="T61" fmla="*/ 292 h 402"/>
                <a:gd name="T62" fmla="*/ 117 w 407"/>
                <a:gd name="T63" fmla="*/ 224 h 402"/>
                <a:gd name="T64" fmla="*/ 40 w 407"/>
                <a:gd name="T65" fmla="*/ 231 h 402"/>
                <a:gd name="T66" fmla="*/ 42 w 407"/>
                <a:gd name="T67" fmla="*/ 244 h 402"/>
                <a:gd name="T68" fmla="*/ 236 w 407"/>
                <a:gd name="T69" fmla="*/ 305 h 402"/>
                <a:gd name="T70" fmla="*/ 232 w 407"/>
                <a:gd name="T71" fmla="*/ 316 h 402"/>
                <a:gd name="T72" fmla="*/ 64 w 407"/>
                <a:gd name="T73" fmla="*/ 277 h 402"/>
                <a:gd name="T74" fmla="*/ 15 w 407"/>
                <a:gd name="T75" fmla="*/ 316 h 402"/>
                <a:gd name="T76" fmla="*/ 75 w 407"/>
                <a:gd name="T77" fmla="*/ 327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7" h="402">
                  <a:moveTo>
                    <a:pt x="226" y="333"/>
                  </a:moveTo>
                  <a:cubicBezTo>
                    <a:pt x="250" y="338"/>
                    <a:pt x="275" y="335"/>
                    <a:pt x="299" y="338"/>
                  </a:cubicBezTo>
                  <a:cubicBezTo>
                    <a:pt x="304" y="338"/>
                    <a:pt x="310" y="339"/>
                    <a:pt x="315" y="341"/>
                  </a:cubicBezTo>
                  <a:cubicBezTo>
                    <a:pt x="285" y="342"/>
                    <a:pt x="254" y="344"/>
                    <a:pt x="224" y="345"/>
                  </a:cubicBezTo>
                  <a:cubicBezTo>
                    <a:pt x="173" y="344"/>
                    <a:pt x="121" y="350"/>
                    <a:pt x="70" y="351"/>
                  </a:cubicBezTo>
                  <a:cubicBezTo>
                    <a:pt x="54" y="352"/>
                    <a:pt x="38" y="353"/>
                    <a:pt x="23" y="353"/>
                  </a:cubicBezTo>
                  <a:cubicBezTo>
                    <a:pt x="13" y="353"/>
                    <a:pt x="12" y="357"/>
                    <a:pt x="13" y="364"/>
                  </a:cubicBezTo>
                  <a:cubicBezTo>
                    <a:pt x="15" y="377"/>
                    <a:pt x="17" y="389"/>
                    <a:pt x="17" y="402"/>
                  </a:cubicBezTo>
                  <a:cubicBezTo>
                    <a:pt x="10" y="391"/>
                    <a:pt x="8" y="378"/>
                    <a:pt x="7" y="365"/>
                  </a:cubicBezTo>
                  <a:cubicBezTo>
                    <a:pt x="0" y="293"/>
                    <a:pt x="23" y="229"/>
                    <a:pt x="63" y="170"/>
                  </a:cubicBezTo>
                  <a:cubicBezTo>
                    <a:pt x="118" y="91"/>
                    <a:pt x="190" y="35"/>
                    <a:pt x="284" y="11"/>
                  </a:cubicBezTo>
                  <a:cubicBezTo>
                    <a:pt x="322" y="1"/>
                    <a:pt x="361" y="0"/>
                    <a:pt x="399" y="11"/>
                  </a:cubicBezTo>
                  <a:cubicBezTo>
                    <a:pt x="402" y="12"/>
                    <a:pt x="405" y="12"/>
                    <a:pt x="407" y="17"/>
                  </a:cubicBezTo>
                  <a:cubicBezTo>
                    <a:pt x="394" y="15"/>
                    <a:pt x="382" y="14"/>
                    <a:pt x="370" y="12"/>
                  </a:cubicBezTo>
                  <a:cubicBezTo>
                    <a:pt x="360" y="10"/>
                    <a:pt x="356" y="13"/>
                    <a:pt x="356" y="24"/>
                  </a:cubicBezTo>
                  <a:cubicBezTo>
                    <a:pt x="357" y="38"/>
                    <a:pt x="355" y="53"/>
                    <a:pt x="355" y="68"/>
                  </a:cubicBezTo>
                  <a:cubicBezTo>
                    <a:pt x="352" y="119"/>
                    <a:pt x="350" y="170"/>
                    <a:pt x="347" y="222"/>
                  </a:cubicBezTo>
                  <a:cubicBezTo>
                    <a:pt x="346" y="251"/>
                    <a:pt x="344" y="281"/>
                    <a:pt x="343" y="310"/>
                  </a:cubicBezTo>
                  <a:cubicBezTo>
                    <a:pt x="342" y="310"/>
                    <a:pt x="341" y="310"/>
                    <a:pt x="340" y="310"/>
                  </a:cubicBezTo>
                  <a:cubicBezTo>
                    <a:pt x="339" y="282"/>
                    <a:pt x="338" y="253"/>
                    <a:pt x="336" y="224"/>
                  </a:cubicBezTo>
                  <a:cubicBezTo>
                    <a:pt x="334" y="174"/>
                    <a:pt x="332" y="123"/>
                    <a:pt x="330" y="73"/>
                  </a:cubicBezTo>
                  <a:cubicBezTo>
                    <a:pt x="330" y="56"/>
                    <a:pt x="329" y="39"/>
                    <a:pt x="328" y="22"/>
                  </a:cubicBezTo>
                  <a:cubicBezTo>
                    <a:pt x="328" y="14"/>
                    <a:pt x="327" y="11"/>
                    <a:pt x="318" y="13"/>
                  </a:cubicBezTo>
                  <a:cubicBezTo>
                    <a:pt x="306" y="16"/>
                    <a:pt x="294" y="18"/>
                    <a:pt x="281" y="21"/>
                  </a:cubicBezTo>
                  <a:cubicBezTo>
                    <a:pt x="275" y="22"/>
                    <a:pt x="272" y="24"/>
                    <a:pt x="274" y="31"/>
                  </a:cubicBezTo>
                  <a:cubicBezTo>
                    <a:pt x="279" y="49"/>
                    <a:pt x="283" y="67"/>
                    <a:pt x="287" y="85"/>
                  </a:cubicBezTo>
                  <a:cubicBezTo>
                    <a:pt x="295" y="134"/>
                    <a:pt x="307" y="182"/>
                    <a:pt x="318" y="230"/>
                  </a:cubicBezTo>
                  <a:cubicBezTo>
                    <a:pt x="323" y="253"/>
                    <a:pt x="327" y="276"/>
                    <a:pt x="332" y="299"/>
                  </a:cubicBezTo>
                  <a:cubicBezTo>
                    <a:pt x="331" y="299"/>
                    <a:pt x="330" y="299"/>
                    <a:pt x="329" y="300"/>
                  </a:cubicBezTo>
                  <a:cubicBezTo>
                    <a:pt x="322" y="278"/>
                    <a:pt x="315" y="257"/>
                    <a:pt x="308" y="235"/>
                  </a:cubicBezTo>
                  <a:cubicBezTo>
                    <a:pt x="295" y="188"/>
                    <a:pt x="279" y="141"/>
                    <a:pt x="264" y="94"/>
                  </a:cubicBezTo>
                  <a:cubicBezTo>
                    <a:pt x="259" y="77"/>
                    <a:pt x="254" y="60"/>
                    <a:pt x="249" y="43"/>
                  </a:cubicBezTo>
                  <a:cubicBezTo>
                    <a:pt x="247" y="36"/>
                    <a:pt x="244" y="32"/>
                    <a:pt x="237" y="36"/>
                  </a:cubicBezTo>
                  <a:cubicBezTo>
                    <a:pt x="225" y="43"/>
                    <a:pt x="214" y="48"/>
                    <a:pt x="203" y="54"/>
                  </a:cubicBezTo>
                  <a:cubicBezTo>
                    <a:pt x="198" y="56"/>
                    <a:pt x="196" y="59"/>
                    <a:pt x="199" y="64"/>
                  </a:cubicBezTo>
                  <a:cubicBezTo>
                    <a:pt x="209" y="81"/>
                    <a:pt x="216" y="99"/>
                    <a:pt x="227" y="115"/>
                  </a:cubicBezTo>
                  <a:cubicBezTo>
                    <a:pt x="248" y="159"/>
                    <a:pt x="269" y="201"/>
                    <a:pt x="293" y="243"/>
                  </a:cubicBezTo>
                  <a:cubicBezTo>
                    <a:pt x="300" y="259"/>
                    <a:pt x="308" y="274"/>
                    <a:pt x="316" y="290"/>
                  </a:cubicBezTo>
                  <a:cubicBezTo>
                    <a:pt x="314" y="291"/>
                    <a:pt x="313" y="292"/>
                    <a:pt x="312" y="293"/>
                  </a:cubicBezTo>
                  <a:cubicBezTo>
                    <a:pt x="301" y="280"/>
                    <a:pt x="295" y="262"/>
                    <a:pt x="282" y="250"/>
                  </a:cubicBezTo>
                  <a:cubicBezTo>
                    <a:pt x="260" y="208"/>
                    <a:pt x="233" y="169"/>
                    <a:pt x="207" y="129"/>
                  </a:cubicBezTo>
                  <a:cubicBezTo>
                    <a:pt x="203" y="122"/>
                    <a:pt x="199" y="115"/>
                    <a:pt x="195" y="108"/>
                  </a:cubicBezTo>
                  <a:cubicBezTo>
                    <a:pt x="170" y="69"/>
                    <a:pt x="170" y="69"/>
                    <a:pt x="137" y="101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1" y="106"/>
                    <a:pt x="131" y="109"/>
                    <a:pt x="135" y="113"/>
                  </a:cubicBezTo>
                  <a:cubicBezTo>
                    <a:pt x="148" y="127"/>
                    <a:pt x="162" y="141"/>
                    <a:pt x="175" y="156"/>
                  </a:cubicBezTo>
                  <a:cubicBezTo>
                    <a:pt x="200" y="183"/>
                    <a:pt x="225" y="211"/>
                    <a:pt x="250" y="238"/>
                  </a:cubicBezTo>
                  <a:cubicBezTo>
                    <a:pt x="257" y="246"/>
                    <a:pt x="261" y="256"/>
                    <a:pt x="271" y="260"/>
                  </a:cubicBezTo>
                  <a:cubicBezTo>
                    <a:pt x="278" y="274"/>
                    <a:pt x="293" y="283"/>
                    <a:pt x="301" y="296"/>
                  </a:cubicBezTo>
                  <a:cubicBezTo>
                    <a:pt x="300" y="297"/>
                    <a:pt x="299" y="298"/>
                    <a:pt x="298" y="299"/>
                  </a:cubicBezTo>
                  <a:cubicBezTo>
                    <a:pt x="284" y="290"/>
                    <a:pt x="277" y="276"/>
                    <a:pt x="262" y="270"/>
                  </a:cubicBezTo>
                  <a:cubicBezTo>
                    <a:pt x="259" y="267"/>
                    <a:pt x="257" y="263"/>
                    <a:pt x="255" y="260"/>
                  </a:cubicBezTo>
                  <a:cubicBezTo>
                    <a:pt x="232" y="239"/>
                    <a:pt x="209" y="218"/>
                    <a:pt x="186" y="197"/>
                  </a:cubicBezTo>
                  <a:cubicBezTo>
                    <a:pt x="177" y="189"/>
                    <a:pt x="170" y="178"/>
                    <a:pt x="158" y="173"/>
                  </a:cubicBezTo>
                  <a:cubicBezTo>
                    <a:pt x="146" y="157"/>
                    <a:pt x="129" y="146"/>
                    <a:pt x="115" y="131"/>
                  </a:cubicBezTo>
                  <a:cubicBezTo>
                    <a:pt x="111" y="127"/>
                    <a:pt x="108" y="129"/>
                    <a:pt x="105" y="133"/>
                  </a:cubicBezTo>
                  <a:cubicBezTo>
                    <a:pt x="97" y="143"/>
                    <a:pt x="89" y="153"/>
                    <a:pt x="80" y="163"/>
                  </a:cubicBezTo>
                  <a:cubicBezTo>
                    <a:pt x="77" y="167"/>
                    <a:pt x="76" y="170"/>
                    <a:pt x="81" y="173"/>
                  </a:cubicBezTo>
                  <a:cubicBezTo>
                    <a:pt x="99" y="182"/>
                    <a:pt x="114" y="196"/>
                    <a:pt x="133" y="204"/>
                  </a:cubicBezTo>
                  <a:cubicBezTo>
                    <a:pt x="171" y="232"/>
                    <a:pt x="211" y="257"/>
                    <a:pt x="252" y="281"/>
                  </a:cubicBezTo>
                  <a:cubicBezTo>
                    <a:pt x="266" y="291"/>
                    <a:pt x="280" y="301"/>
                    <a:pt x="294" y="311"/>
                  </a:cubicBezTo>
                  <a:cubicBezTo>
                    <a:pt x="275" y="309"/>
                    <a:pt x="262" y="294"/>
                    <a:pt x="244" y="292"/>
                  </a:cubicBezTo>
                  <a:cubicBezTo>
                    <a:pt x="241" y="285"/>
                    <a:pt x="234" y="283"/>
                    <a:pt x="229" y="281"/>
                  </a:cubicBezTo>
                  <a:cubicBezTo>
                    <a:pt x="192" y="262"/>
                    <a:pt x="156" y="240"/>
                    <a:pt x="117" y="224"/>
                  </a:cubicBezTo>
                  <a:cubicBezTo>
                    <a:pt x="110" y="220"/>
                    <a:pt x="103" y="215"/>
                    <a:pt x="96" y="211"/>
                  </a:cubicBezTo>
                  <a:cubicBezTo>
                    <a:pt x="58" y="191"/>
                    <a:pt x="58" y="191"/>
                    <a:pt x="40" y="231"/>
                  </a:cubicBezTo>
                  <a:cubicBezTo>
                    <a:pt x="39" y="232"/>
                    <a:pt x="39" y="234"/>
                    <a:pt x="38" y="235"/>
                  </a:cubicBezTo>
                  <a:cubicBezTo>
                    <a:pt x="35" y="240"/>
                    <a:pt x="36" y="243"/>
                    <a:pt x="42" y="244"/>
                  </a:cubicBezTo>
                  <a:cubicBezTo>
                    <a:pt x="61" y="250"/>
                    <a:pt x="79" y="255"/>
                    <a:pt x="98" y="261"/>
                  </a:cubicBezTo>
                  <a:cubicBezTo>
                    <a:pt x="144" y="277"/>
                    <a:pt x="190" y="292"/>
                    <a:pt x="236" y="305"/>
                  </a:cubicBezTo>
                  <a:cubicBezTo>
                    <a:pt x="254" y="314"/>
                    <a:pt x="274" y="316"/>
                    <a:pt x="292" y="326"/>
                  </a:cubicBezTo>
                  <a:cubicBezTo>
                    <a:pt x="271" y="326"/>
                    <a:pt x="252" y="318"/>
                    <a:pt x="232" y="316"/>
                  </a:cubicBezTo>
                  <a:cubicBezTo>
                    <a:pt x="183" y="305"/>
                    <a:pt x="135" y="294"/>
                    <a:pt x="87" y="283"/>
                  </a:cubicBezTo>
                  <a:cubicBezTo>
                    <a:pt x="80" y="281"/>
                    <a:pt x="72" y="279"/>
                    <a:pt x="64" y="277"/>
                  </a:cubicBezTo>
                  <a:cubicBezTo>
                    <a:pt x="20" y="267"/>
                    <a:pt x="19" y="268"/>
                    <a:pt x="15" y="314"/>
                  </a:cubicBezTo>
                  <a:cubicBezTo>
                    <a:pt x="15" y="315"/>
                    <a:pt x="15" y="315"/>
                    <a:pt x="15" y="316"/>
                  </a:cubicBezTo>
                  <a:cubicBezTo>
                    <a:pt x="13" y="322"/>
                    <a:pt x="16" y="325"/>
                    <a:pt x="22" y="325"/>
                  </a:cubicBezTo>
                  <a:cubicBezTo>
                    <a:pt x="40" y="325"/>
                    <a:pt x="57" y="326"/>
                    <a:pt x="75" y="327"/>
                  </a:cubicBezTo>
                  <a:cubicBezTo>
                    <a:pt x="125" y="329"/>
                    <a:pt x="175" y="333"/>
                    <a:pt x="226" y="333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"/>
            <p:cNvSpPr/>
            <p:nvPr/>
          </p:nvSpPr>
          <p:spPr bwMode="auto">
            <a:xfrm>
              <a:off x="-907446" y="8044290"/>
              <a:ext cx="223788" cy="77210"/>
            </a:xfrm>
            <a:custGeom>
              <a:avLst/>
              <a:gdLst>
                <a:gd name="T0" fmla="*/ 2 w 157"/>
                <a:gd name="T1" fmla="*/ 7 h 54"/>
                <a:gd name="T2" fmla="*/ 156 w 157"/>
                <a:gd name="T3" fmla="*/ 1 h 54"/>
                <a:gd name="T4" fmla="*/ 157 w 157"/>
                <a:gd name="T5" fmla="*/ 21 h 54"/>
                <a:gd name="T6" fmla="*/ 96 w 157"/>
                <a:gd name="T7" fmla="*/ 34 h 54"/>
                <a:gd name="T8" fmla="*/ 3 w 157"/>
                <a:gd name="T9" fmla="*/ 54 h 54"/>
                <a:gd name="T10" fmla="*/ 2 w 157"/>
                <a:gd name="T11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54">
                  <a:moveTo>
                    <a:pt x="2" y="7"/>
                  </a:moveTo>
                  <a:cubicBezTo>
                    <a:pt x="53" y="6"/>
                    <a:pt x="105" y="0"/>
                    <a:pt x="156" y="1"/>
                  </a:cubicBezTo>
                  <a:cubicBezTo>
                    <a:pt x="156" y="8"/>
                    <a:pt x="157" y="14"/>
                    <a:pt x="157" y="21"/>
                  </a:cubicBezTo>
                  <a:cubicBezTo>
                    <a:pt x="137" y="25"/>
                    <a:pt x="116" y="30"/>
                    <a:pt x="96" y="34"/>
                  </a:cubicBezTo>
                  <a:cubicBezTo>
                    <a:pt x="65" y="41"/>
                    <a:pt x="34" y="49"/>
                    <a:pt x="3" y="54"/>
                  </a:cubicBezTo>
                  <a:cubicBezTo>
                    <a:pt x="0" y="38"/>
                    <a:pt x="2" y="22"/>
                    <a:pt x="2" y="7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6"/>
            <p:cNvSpPr/>
            <p:nvPr/>
          </p:nvSpPr>
          <p:spPr bwMode="auto">
            <a:xfrm>
              <a:off x="-509333" y="7647987"/>
              <a:ext cx="77210" cy="222581"/>
            </a:xfrm>
            <a:custGeom>
              <a:avLst/>
              <a:gdLst>
                <a:gd name="T0" fmla="*/ 0 w 54"/>
                <a:gd name="T1" fmla="*/ 156 h 156"/>
                <a:gd name="T2" fmla="*/ 8 w 54"/>
                <a:gd name="T3" fmla="*/ 2 h 156"/>
                <a:gd name="T4" fmla="*/ 54 w 54"/>
                <a:gd name="T5" fmla="*/ 4 h 156"/>
                <a:gd name="T6" fmla="*/ 40 w 54"/>
                <a:gd name="T7" fmla="*/ 67 h 156"/>
                <a:gd name="T8" fmla="*/ 19 w 54"/>
                <a:gd name="T9" fmla="*/ 156 h 156"/>
                <a:gd name="T10" fmla="*/ 0 w 54"/>
                <a:gd name="T1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6">
                  <a:moveTo>
                    <a:pt x="0" y="156"/>
                  </a:moveTo>
                  <a:cubicBezTo>
                    <a:pt x="3" y="104"/>
                    <a:pt x="5" y="53"/>
                    <a:pt x="8" y="2"/>
                  </a:cubicBezTo>
                  <a:cubicBezTo>
                    <a:pt x="23" y="3"/>
                    <a:pt x="39" y="0"/>
                    <a:pt x="54" y="4"/>
                  </a:cubicBezTo>
                  <a:cubicBezTo>
                    <a:pt x="52" y="25"/>
                    <a:pt x="45" y="46"/>
                    <a:pt x="40" y="67"/>
                  </a:cubicBezTo>
                  <a:cubicBezTo>
                    <a:pt x="34" y="96"/>
                    <a:pt x="29" y="127"/>
                    <a:pt x="19" y="156"/>
                  </a:cubicBezTo>
                  <a:cubicBezTo>
                    <a:pt x="13" y="156"/>
                    <a:pt x="7" y="156"/>
                    <a:pt x="0" y="156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9"/>
            <p:cNvSpPr/>
            <p:nvPr/>
          </p:nvSpPr>
          <p:spPr bwMode="auto">
            <a:xfrm>
              <a:off x="-985862" y="8055751"/>
              <a:ext cx="409574" cy="124259"/>
            </a:xfrm>
            <a:custGeom>
              <a:avLst/>
              <a:gdLst>
                <a:gd name="T0" fmla="*/ 58 w 287"/>
                <a:gd name="T1" fmla="*/ 46 h 87"/>
                <a:gd name="T2" fmla="*/ 151 w 287"/>
                <a:gd name="T3" fmla="*/ 26 h 87"/>
                <a:gd name="T4" fmla="*/ 212 w 287"/>
                <a:gd name="T5" fmla="*/ 13 h 87"/>
                <a:gd name="T6" fmla="*/ 287 w 287"/>
                <a:gd name="T7" fmla="*/ 1 h 87"/>
                <a:gd name="T8" fmla="*/ 244 w 287"/>
                <a:gd name="T9" fmla="*/ 14 h 87"/>
                <a:gd name="T10" fmla="*/ 23 w 287"/>
                <a:gd name="T11" fmla="*/ 84 h 87"/>
                <a:gd name="T12" fmla="*/ 8 w 287"/>
                <a:gd name="T13" fmla="*/ 75 h 87"/>
                <a:gd name="T14" fmla="*/ 15 w 287"/>
                <a:gd name="T15" fmla="*/ 56 h 87"/>
                <a:gd name="T16" fmla="*/ 58 w 287"/>
                <a:gd name="T17" fmla="*/ 4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7" h="87">
                  <a:moveTo>
                    <a:pt x="58" y="46"/>
                  </a:moveTo>
                  <a:cubicBezTo>
                    <a:pt x="89" y="41"/>
                    <a:pt x="120" y="33"/>
                    <a:pt x="151" y="26"/>
                  </a:cubicBezTo>
                  <a:cubicBezTo>
                    <a:pt x="171" y="22"/>
                    <a:pt x="192" y="17"/>
                    <a:pt x="212" y="13"/>
                  </a:cubicBezTo>
                  <a:cubicBezTo>
                    <a:pt x="237" y="8"/>
                    <a:pt x="261" y="0"/>
                    <a:pt x="287" y="1"/>
                  </a:cubicBezTo>
                  <a:cubicBezTo>
                    <a:pt x="273" y="5"/>
                    <a:pt x="259" y="10"/>
                    <a:pt x="244" y="14"/>
                  </a:cubicBezTo>
                  <a:cubicBezTo>
                    <a:pt x="170" y="37"/>
                    <a:pt x="96" y="60"/>
                    <a:pt x="23" y="84"/>
                  </a:cubicBezTo>
                  <a:cubicBezTo>
                    <a:pt x="13" y="87"/>
                    <a:pt x="10" y="84"/>
                    <a:pt x="8" y="75"/>
                  </a:cubicBezTo>
                  <a:cubicBezTo>
                    <a:pt x="7" y="67"/>
                    <a:pt x="0" y="58"/>
                    <a:pt x="15" y="56"/>
                  </a:cubicBezTo>
                  <a:cubicBezTo>
                    <a:pt x="30" y="53"/>
                    <a:pt x="44" y="49"/>
                    <a:pt x="58" y="46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80"/>
            <p:cNvSpPr/>
            <p:nvPr/>
          </p:nvSpPr>
          <p:spPr bwMode="auto">
            <a:xfrm>
              <a:off x="-503904" y="7569571"/>
              <a:ext cx="131498" cy="411986"/>
            </a:xfrm>
            <a:custGeom>
              <a:avLst/>
              <a:gdLst>
                <a:gd name="T0" fmla="*/ 15 w 92"/>
                <a:gd name="T1" fmla="*/ 211 h 289"/>
                <a:gd name="T2" fmla="*/ 36 w 92"/>
                <a:gd name="T3" fmla="*/ 122 h 289"/>
                <a:gd name="T4" fmla="*/ 50 w 92"/>
                <a:gd name="T5" fmla="*/ 59 h 289"/>
                <a:gd name="T6" fmla="*/ 61 w 92"/>
                <a:gd name="T7" fmla="*/ 15 h 289"/>
                <a:gd name="T8" fmla="*/ 80 w 92"/>
                <a:gd name="T9" fmla="*/ 9 h 289"/>
                <a:gd name="T10" fmla="*/ 88 w 92"/>
                <a:gd name="T11" fmla="*/ 23 h 289"/>
                <a:gd name="T12" fmla="*/ 5 w 92"/>
                <a:gd name="T13" fmla="*/ 283 h 289"/>
                <a:gd name="T14" fmla="*/ 0 w 92"/>
                <a:gd name="T15" fmla="*/ 289 h 289"/>
                <a:gd name="T16" fmla="*/ 15 w 92"/>
                <a:gd name="T17" fmla="*/ 211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289">
                  <a:moveTo>
                    <a:pt x="15" y="211"/>
                  </a:moveTo>
                  <a:cubicBezTo>
                    <a:pt x="25" y="182"/>
                    <a:pt x="30" y="151"/>
                    <a:pt x="36" y="122"/>
                  </a:cubicBezTo>
                  <a:cubicBezTo>
                    <a:pt x="41" y="101"/>
                    <a:pt x="48" y="80"/>
                    <a:pt x="50" y="59"/>
                  </a:cubicBezTo>
                  <a:cubicBezTo>
                    <a:pt x="54" y="44"/>
                    <a:pt x="58" y="30"/>
                    <a:pt x="61" y="15"/>
                  </a:cubicBezTo>
                  <a:cubicBezTo>
                    <a:pt x="64" y="0"/>
                    <a:pt x="73" y="8"/>
                    <a:pt x="80" y="9"/>
                  </a:cubicBezTo>
                  <a:cubicBezTo>
                    <a:pt x="87" y="10"/>
                    <a:pt x="92" y="12"/>
                    <a:pt x="88" y="23"/>
                  </a:cubicBezTo>
                  <a:cubicBezTo>
                    <a:pt x="60" y="109"/>
                    <a:pt x="33" y="196"/>
                    <a:pt x="5" y="283"/>
                  </a:cubicBezTo>
                  <a:cubicBezTo>
                    <a:pt x="4" y="285"/>
                    <a:pt x="5" y="289"/>
                    <a:pt x="0" y="289"/>
                  </a:cubicBezTo>
                  <a:cubicBezTo>
                    <a:pt x="4" y="263"/>
                    <a:pt x="13" y="237"/>
                    <a:pt x="15" y="21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82"/>
            <p:cNvSpPr/>
            <p:nvPr/>
          </p:nvSpPr>
          <p:spPr bwMode="auto">
            <a:xfrm>
              <a:off x="-594988" y="7657638"/>
              <a:ext cx="69971" cy="224391"/>
            </a:xfrm>
            <a:custGeom>
              <a:avLst/>
              <a:gdLst>
                <a:gd name="T0" fmla="*/ 31 w 49"/>
                <a:gd name="T1" fmla="*/ 157 h 157"/>
                <a:gd name="T2" fmla="*/ 0 w 49"/>
                <a:gd name="T3" fmla="*/ 12 h 157"/>
                <a:gd name="T4" fmla="*/ 43 w 49"/>
                <a:gd name="T5" fmla="*/ 0 h 157"/>
                <a:gd name="T6" fmla="*/ 49 w 49"/>
                <a:gd name="T7" fmla="*/ 151 h 157"/>
                <a:gd name="T8" fmla="*/ 31 w 49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57">
                  <a:moveTo>
                    <a:pt x="31" y="157"/>
                  </a:moveTo>
                  <a:cubicBezTo>
                    <a:pt x="20" y="109"/>
                    <a:pt x="8" y="61"/>
                    <a:pt x="0" y="12"/>
                  </a:cubicBezTo>
                  <a:cubicBezTo>
                    <a:pt x="14" y="7"/>
                    <a:pt x="28" y="2"/>
                    <a:pt x="43" y="0"/>
                  </a:cubicBezTo>
                  <a:cubicBezTo>
                    <a:pt x="45" y="50"/>
                    <a:pt x="47" y="101"/>
                    <a:pt x="49" y="151"/>
                  </a:cubicBezTo>
                  <a:cubicBezTo>
                    <a:pt x="43" y="153"/>
                    <a:pt x="37" y="155"/>
                    <a:pt x="31" y="157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83"/>
            <p:cNvSpPr/>
            <p:nvPr/>
          </p:nvSpPr>
          <p:spPr bwMode="auto">
            <a:xfrm>
              <a:off x="-897192" y="7957429"/>
              <a:ext cx="223788" cy="71178"/>
            </a:xfrm>
            <a:custGeom>
              <a:avLst/>
              <a:gdLst>
                <a:gd name="T0" fmla="*/ 151 w 157"/>
                <a:gd name="T1" fmla="*/ 50 h 50"/>
                <a:gd name="T2" fmla="*/ 0 w 157"/>
                <a:gd name="T3" fmla="*/ 44 h 50"/>
                <a:gd name="T4" fmla="*/ 12 w 157"/>
                <a:gd name="T5" fmla="*/ 0 h 50"/>
                <a:gd name="T6" fmla="*/ 157 w 157"/>
                <a:gd name="T7" fmla="*/ 33 h 50"/>
                <a:gd name="T8" fmla="*/ 151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151" y="50"/>
                  </a:moveTo>
                  <a:cubicBezTo>
                    <a:pt x="100" y="50"/>
                    <a:pt x="50" y="46"/>
                    <a:pt x="0" y="44"/>
                  </a:cubicBezTo>
                  <a:cubicBezTo>
                    <a:pt x="4" y="29"/>
                    <a:pt x="8" y="15"/>
                    <a:pt x="12" y="0"/>
                  </a:cubicBezTo>
                  <a:cubicBezTo>
                    <a:pt x="60" y="11"/>
                    <a:pt x="108" y="22"/>
                    <a:pt x="157" y="33"/>
                  </a:cubicBezTo>
                  <a:cubicBezTo>
                    <a:pt x="155" y="38"/>
                    <a:pt x="153" y="44"/>
                    <a:pt x="151" y="5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85"/>
            <p:cNvSpPr/>
            <p:nvPr/>
          </p:nvSpPr>
          <p:spPr bwMode="auto">
            <a:xfrm>
              <a:off x="-864619" y="7872981"/>
              <a:ext cx="208104" cy="115815"/>
            </a:xfrm>
            <a:custGeom>
              <a:avLst/>
              <a:gdLst>
                <a:gd name="T0" fmla="*/ 19 w 146"/>
                <a:gd name="T1" fmla="*/ 0 h 81"/>
                <a:gd name="T2" fmla="*/ 131 w 146"/>
                <a:gd name="T3" fmla="*/ 57 h 81"/>
                <a:gd name="T4" fmla="*/ 146 w 146"/>
                <a:gd name="T5" fmla="*/ 68 h 81"/>
                <a:gd name="T6" fmla="*/ 138 w 146"/>
                <a:gd name="T7" fmla="*/ 81 h 81"/>
                <a:gd name="T8" fmla="*/ 0 w 146"/>
                <a:gd name="T9" fmla="*/ 37 h 81"/>
                <a:gd name="T10" fmla="*/ 19 w 14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81">
                  <a:moveTo>
                    <a:pt x="19" y="0"/>
                  </a:moveTo>
                  <a:cubicBezTo>
                    <a:pt x="58" y="16"/>
                    <a:pt x="94" y="38"/>
                    <a:pt x="131" y="57"/>
                  </a:cubicBezTo>
                  <a:cubicBezTo>
                    <a:pt x="136" y="59"/>
                    <a:pt x="143" y="61"/>
                    <a:pt x="146" y="68"/>
                  </a:cubicBezTo>
                  <a:cubicBezTo>
                    <a:pt x="145" y="73"/>
                    <a:pt x="142" y="77"/>
                    <a:pt x="138" y="81"/>
                  </a:cubicBezTo>
                  <a:cubicBezTo>
                    <a:pt x="92" y="68"/>
                    <a:pt x="46" y="53"/>
                    <a:pt x="0" y="37"/>
                  </a:cubicBezTo>
                  <a:cubicBezTo>
                    <a:pt x="4" y="23"/>
                    <a:pt x="13" y="12"/>
                    <a:pt x="19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86"/>
            <p:cNvSpPr/>
            <p:nvPr/>
          </p:nvSpPr>
          <p:spPr bwMode="auto">
            <a:xfrm>
              <a:off x="-680642" y="7687798"/>
              <a:ext cx="115815" cy="212327"/>
            </a:xfrm>
            <a:custGeom>
              <a:avLst/>
              <a:gdLst>
                <a:gd name="T0" fmla="*/ 37 w 81"/>
                <a:gd name="T1" fmla="*/ 0 h 149"/>
                <a:gd name="T2" fmla="*/ 81 w 81"/>
                <a:gd name="T3" fmla="*/ 141 h 149"/>
                <a:gd name="T4" fmla="*/ 66 w 81"/>
                <a:gd name="T5" fmla="*/ 149 h 149"/>
                <a:gd name="T6" fmla="*/ 0 w 81"/>
                <a:gd name="T7" fmla="*/ 21 h 149"/>
                <a:gd name="T8" fmla="*/ 37 w 81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9">
                  <a:moveTo>
                    <a:pt x="37" y="0"/>
                  </a:moveTo>
                  <a:cubicBezTo>
                    <a:pt x="52" y="47"/>
                    <a:pt x="68" y="94"/>
                    <a:pt x="81" y="141"/>
                  </a:cubicBezTo>
                  <a:cubicBezTo>
                    <a:pt x="76" y="144"/>
                    <a:pt x="71" y="146"/>
                    <a:pt x="66" y="149"/>
                  </a:cubicBezTo>
                  <a:cubicBezTo>
                    <a:pt x="42" y="107"/>
                    <a:pt x="21" y="65"/>
                    <a:pt x="0" y="21"/>
                  </a:cubicBezTo>
                  <a:cubicBezTo>
                    <a:pt x="12" y="14"/>
                    <a:pt x="25" y="7"/>
                    <a:pt x="37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90"/>
            <p:cNvSpPr/>
            <p:nvPr/>
          </p:nvSpPr>
          <p:spPr bwMode="auto">
            <a:xfrm>
              <a:off x="-754836" y="7737864"/>
              <a:ext cx="152610" cy="186389"/>
            </a:xfrm>
            <a:custGeom>
              <a:avLst/>
              <a:gdLst>
                <a:gd name="T0" fmla="*/ 32 w 107"/>
                <a:gd name="T1" fmla="*/ 0 h 131"/>
                <a:gd name="T2" fmla="*/ 107 w 107"/>
                <a:gd name="T3" fmla="*/ 121 h 131"/>
                <a:gd name="T4" fmla="*/ 96 w 107"/>
                <a:gd name="T5" fmla="*/ 131 h 131"/>
                <a:gd name="T6" fmla="*/ 75 w 107"/>
                <a:gd name="T7" fmla="*/ 109 h 131"/>
                <a:gd name="T8" fmla="*/ 0 w 107"/>
                <a:gd name="T9" fmla="*/ 27 h 131"/>
                <a:gd name="T10" fmla="*/ 32 w 107"/>
                <a:gd name="T1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31">
                  <a:moveTo>
                    <a:pt x="32" y="0"/>
                  </a:moveTo>
                  <a:cubicBezTo>
                    <a:pt x="58" y="40"/>
                    <a:pt x="85" y="79"/>
                    <a:pt x="107" y="121"/>
                  </a:cubicBezTo>
                  <a:cubicBezTo>
                    <a:pt x="105" y="125"/>
                    <a:pt x="101" y="128"/>
                    <a:pt x="96" y="131"/>
                  </a:cubicBezTo>
                  <a:cubicBezTo>
                    <a:pt x="86" y="127"/>
                    <a:pt x="82" y="117"/>
                    <a:pt x="75" y="109"/>
                  </a:cubicBezTo>
                  <a:cubicBezTo>
                    <a:pt x="50" y="82"/>
                    <a:pt x="25" y="54"/>
                    <a:pt x="0" y="27"/>
                  </a:cubicBezTo>
                  <a:cubicBezTo>
                    <a:pt x="11" y="18"/>
                    <a:pt x="21" y="9"/>
                    <a:pt x="32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93"/>
            <p:cNvSpPr/>
            <p:nvPr/>
          </p:nvSpPr>
          <p:spPr bwMode="auto">
            <a:xfrm>
              <a:off x="-814553" y="7800597"/>
              <a:ext cx="183976" cy="153816"/>
            </a:xfrm>
            <a:custGeom>
              <a:avLst/>
              <a:gdLst>
                <a:gd name="T0" fmla="*/ 25 w 129"/>
                <a:gd name="T1" fmla="*/ 0 h 108"/>
                <a:gd name="T2" fmla="*/ 53 w 129"/>
                <a:gd name="T3" fmla="*/ 24 h 108"/>
                <a:gd name="T4" fmla="*/ 122 w 129"/>
                <a:gd name="T5" fmla="*/ 87 h 108"/>
                <a:gd name="T6" fmla="*/ 129 w 129"/>
                <a:gd name="T7" fmla="*/ 97 h 108"/>
                <a:gd name="T8" fmla="*/ 119 w 129"/>
                <a:gd name="T9" fmla="*/ 108 h 108"/>
                <a:gd name="T10" fmla="*/ 0 w 129"/>
                <a:gd name="T11" fmla="*/ 31 h 108"/>
                <a:gd name="T12" fmla="*/ 2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25" y="0"/>
                  </a:moveTo>
                  <a:cubicBezTo>
                    <a:pt x="37" y="5"/>
                    <a:pt x="44" y="16"/>
                    <a:pt x="53" y="24"/>
                  </a:cubicBezTo>
                  <a:cubicBezTo>
                    <a:pt x="76" y="45"/>
                    <a:pt x="99" y="66"/>
                    <a:pt x="122" y="87"/>
                  </a:cubicBezTo>
                  <a:cubicBezTo>
                    <a:pt x="124" y="90"/>
                    <a:pt x="126" y="94"/>
                    <a:pt x="129" y="97"/>
                  </a:cubicBezTo>
                  <a:cubicBezTo>
                    <a:pt x="125" y="100"/>
                    <a:pt x="122" y="104"/>
                    <a:pt x="119" y="108"/>
                  </a:cubicBezTo>
                  <a:cubicBezTo>
                    <a:pt x="78" y="84"/>
                    <a:pt x="38" y="59"/>
                    <a:pt x="0" y="31"/>
                  </a:cubicBezTo>
                  <a:cubicBezTo>
                    <a:pt x="7" y="19"/>
                    <a:pt x="16" y="9"/>
                    <a:pt x="25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12"/>
            <p:cNvSpPr/>
            <p:nvPr/>
          </p:nvSpPr>
          <p:spPr bwMode="auto">
            <a:xfrm>
              <a:off x="-558193" y="7997240"/>
              <a:ext cx="121243" cy="120037"/>
            </a:xfrm>
            <a:custGeom>
              <a:avLst/>
              <a:gdLst>
                <a:gd name="T0" fmla="*/ 2 w 85"/>
                <a:gd name="T1" fmla="*/ 0 h 84"/>
                <a:gd name="T2" fmla="*/ 78 w 85"/>
                <a:gd name="T3" fmla="*/ 39 h 84"/>
                <a:gd name="T4" fmla="*/ 80 w 85"/>
                <a:gd name="T5" fmla="*/ 49 h 84"/>
                <a:gd name="T6" fmla="*/ 51 w 85"/>
                <a:gd name="T7" fmla="*/ 78 h 84"/>
                <a:gd name="T8" fmla="*/ 40 w 85"/>
                <a:gd name="T9" fmla="*/ 76 h 84"/>
                <a:gd name="T10" fmla="*/ 7 w 85"/>
                <a:gd name="T11" fmla="*/ 11 h 84"/>
                <a:gd name="T12" fmla="*/ 0 w 85"/>
                <a:gd name="T13" fmla="*/ 2 h 84"/>
                <a:gd name="T14" fmla="*/ 2 w 85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4">
                  <a:moveTo>
                    <a:pt x="2" y="0"/>
                  </a:moveTo>
                  <a:cubicBezTo>
                    <a:pt x="27" y="13"/>
                    <a:pt x="52" y="26"/>
                    <a:pt x="78" y="39"/>
                  </a:cubicBezTo>
                  <a:cubicBezTo>
                    <a:pt x="84" y="42"/>
                    <a:pt x="85" y="44"/>
                    <a:pt x="80" y="49"/>
                  </a:cubicBezTo>
                  <a:cubicBezTo>
                    <a:pt x="70" y="58"/>
                    <a:pt x="60" y="68"/>
                    <a:pt x="51" y="78"/>
                  </a:cubicBezTo>
                  <a:cubicBezTo>
                    <a:pt x="45" y="84"/>
                    <a:pt x="43" y="82"/>
                    <a:pt x="40" y="76"/>
                  </a:cubicBezTo>
                  <a:cubicBezTo>
                    <a:pt x="29" y="54"/>
                    <a:pt x="18" y="33"/>
                    <a:pt x="7" y="11"/>
                  </a:cubicBezTo>
                  <a:cubicBezTo>
                    <a:pt x="5" y="8"/>
                    <a:pt x="2" y="5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00"/>
            <p:cNvSpPr/>
            <p:nvPr/>
          </p:nvSpPr>
          <p:spPr bwMode="auto">
            <a:xfrm>
              <a:off x="-570860" y="8005685"/>
              <a:ext cx="10254" cy="8445"/>
            </a:xfrm>
            <a:custGeom>
              <a:avLst/>
              <a:gdLst>
                <a:gd name="T0" fmla="*/ 6 w 7"/>
                <a:gd name="T1" fmla="*/ 4 h 6"/>
                <a:gd name="T2" fmla="*/ 0 w 7"/>
                <a:gd name="T3" fmla="*/ 2 h 6"/>
                <a:gd name="T4" fmla="*/ 2 w 7"/>
                <a:gd name="T5" fmla="*/ 0 h 6"/>
                <a:gd name="T6" fmla="*/ 7 w 7"/>
                <a:gd name="T7" fmla="*/ 4 h 6"/>
                <a:gd name="T8" fmla="*/ 6 w 7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6" y="4"/>
                  </a:moveTo>
                  <a:cubicBezTo>
                    <a:pt x="4" y="6"/>
                    <a:pt x="2" y="4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1"/>
                    <a:pt x="6" y="1"/>
                    <a:pt x="7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04"/>
            <p:cNvSpPr/>
            <p:nvPr/>
          </p:nvSpPr>
          <p:spPr bwMode="auto">
            <a:xfrm>
              <a:off x="-550954" y="7981557"/>
              <a:ext cx="7238" cy="10254"/>
            </a:xfrm>
            <a:custGeom>
              <a:avLst/>
              <a:gdLst>
                <a:gd name="T0" fmla="*/ 2 w 5"/>
                <a:gd name="T1" fmla="*/ 0 h 7"/>
                <a:gd name="T2" fmla="*/ 4 w 5"/>
                <a:gd name="T3" fmla="*/ 5 h 7"/>
                <a:gd name="T4" fmla="*/ 0 w 5"/>
                <a:gd name="T5" fmla="*/ 2 h 7"/>
                <a:gd name="T6" fmla="*/ 2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cubicBezTo>
                    <a:pt x="4" y="1"/>
                    <a:pt x="5" y="4"/>
                    <a:pt x="4" y="5"/>
                  </a:cubicBezTo>
                  <a:cubicBezTo>
                    <a:pt x="1" y="7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6"/>
            <p:cNvSpPr/>
            <p:nvPr/>
          </p:nvSpPr>
          <p:spPr bwMode="auto">
            <a:xfrm>
              <a:off x="-556383" y="7973112"/>
              <a:ext cx="8445" cy="11461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6 h 8"/>
                <a:gd name="T4" fmla="*/ 4 w 6"/>
                <a:gd name="T5" fmla="*/ 8 h 8"/>
                <a:gd name="T6" fmla="*/ 0 w 6"/>
                <a:gd name="T7" fmla="*/ 2 h 8"/>
                <a:gd name="T8" fmla="*/ 3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5" y="1"/>
                    <a:pt x="6" y="4"/>
                    <a:pt x="6" y="6"/>
                  </a:cubicBezTo>
                  <a:cubicBezTo>
                    <a:pt x="5" y="7"/>
                    <a:pt x="4" y="7"/>
                    <a:pt x="4" y="8"/>
                  </a:cubicBezTo>
                  <a:cubicBezTo>
                    <a:pt x="3" y="6"/>
                    <a:pt x="1" y="4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7"/>
            <p:cNvSpPr/>
            <p:nvPr/>
          </p:nvSpPr>
          <p:spPr bwMode="auto">
            <a:xfrm>
              <a:off x="-579305" y="8001462"/>
              <a:ext cx="11461" cy="7238"/>
            </a:xfrm>
            <a:custGeom>
              <a:avLst/>
              <a:gdLst>
                <a:gd name="T0" fmla="*/ 2 w 8"/>
                <a:gd name="T1" fmla="*/ 0 h 5"/>
                <a:gd name="T2" fmla="*/ 8 w 8"/>
                <a:gd name="T3" fmla="*/ 3 h 5"/>
                <a:gd name="T4" fmla="*/ 6 w 8"/>
                <a:gd name="T5" fmla="*/ 5 h 5"/>
                <a:gd name="T6" fmla="*/ 0 w 8"/>
                <a:gd name="T7" fmla="*/ 2 h 5"/>
                <a:gd name="T8" fmla="*/ 2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2" y="0"/>
                  </a:moveTo>
                  <a:cubicBezTo>
                    <a:pt x="4" y="1"/>
                    <a:pt x="6" y="2"/>
                    <a:pt x="8" y="3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4" y="4"/>
                    <a:pt x="2" y="3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10"/>
            <p:cNvSpPr/>
            <p:nvPr/>
          </p:nvSpPr>
          <p:spPr bwMode="auto">
            <a:xfrm>
              <a:off x="-924336" y="8427926"/>
              <a:ext cx="5429" cy="422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0 h 3"/>
                <a:gd name="T4" fmla="*/ 4 w 4"/>
                <a:gd name="T5" fmla="*/ 0 h 3"/>
                <a:gd name="T6" fmla="*/ 1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0" y="0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3" y="3"/>
                    <a:pt x="1" y="3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11"/>
            <p:cNvSpPr/>
            <p:nvPr/>
          </p:nvSpPr>
          <p:spPr bwMode="auto">
            <a:xfrm>
              <a:off x="-928559" y="8429735"/>
              <a:ext cx="5429" cy="8445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6 h 6"/>
                <a:gd name="T4" fmla="*/ 0 w 4"/>
                <a:gd name="T5" fmla="*/ 4 h 6"/>
                <a:gd name="T6" fmla="*/ 4 w 4"/>
                <a:gd name="T7" fmla="*/ 2 h 6"/>
                <a:gd name="T8" fmla="*/ 4 w 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3" y="3"/>
                    <a:pt x="2" y="4"/>
                    <a:pt x="2" y="6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2"/>
                    <a:pt x="2" y="0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12"/>
            <p:cNvSpPr/>
            <p:nvPr/>
          </p:nvSpPr>
          <p:spPr bwMode="auto">
            <a:xfrm>
              <a:off x="-932781" y="8435164"/>
              <a:ext cx="6635" cy="7238"/>
            </a:xfrm>
            <a:custGeom>
              <a:avLst/>
              <a:gdLst>
                <a:gd name="T0" fmla="*/ 5 w 5"/>
                <a:gd name="T1" fmla="*/ 2 h 5"/>
                <a:gd name="T2" fmla="*/ 2 w 5"/>
                <a:gd name="T3" fmla="*/ 5 h 5"/>
                <a:gd name="T4" fmla="*/ 0 w 5"/>
                <a:gd name="T5" fmla="*/ 3 h 5"/>
                <a:gd name="T6" fmla="*/ 3 w 5"/>
                <a:gd name="T7" fmla="*/ 0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4" y="3"/>
                    <a:pt x="3" y="4"/>
                    <a:pt x="2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13"/>
            <p:cNvSpPr/>
            <p:nvPr/>
          </p:nvSpPr>
          <p:spPr bwMode="auto">
            <a:xfrm>
              <a:off x="-918907" y="8424910"/>
              <a:ext cx="3016" cy="3016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1 h 2"/>
                <a:gd name="T6" fmla="*/ 0 w 2"/>
                <a:gd name="T7" fmla="*/ 2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14"/>
            <p:cNvSpPr/>
            <p:nvPr/>
          </p:nvSpPr>
          <p:spPr bwMode="auto">
            <a:xfrm>
              <a:off x="-1063072" y="8456276"/>
              <a:ext cx="6032" cy="6032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2 h 4"/>
                <a:gd name="T4" fmla="*/ 3 w 4"/>
                <a:gd name="T5" fmla="*/ 0 h 4"/>
                <a:gd name="T6" fmla="*/ 4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3" y="2"/>
                    <a:pt x="3" y="4"/>
                    <a:pt x="1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18"/>
            <p:cNvSpPr/>
            <p:nvPr/>
          </p:nvSpPr>
          <p:spPr bwMode="auto">
            <a:xfrm>
              <a:off x="-955703" y="8412242"/>
              <a:ext cx="1206" cy="1206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29"/>
            <p:cNvSpPr/>
            <p:nvPr/>
          </p:nvSpPr>
          <p:spPr bwMode="auto">
            <a:xfrm>
              <a:off x="-947258" y="8408020"/>
              <a:ext cx="1206" cy="1206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36"/>
            <p:cNvSpPr/>
            <p:nvPr/>
          </p:nvSpPr>
          <p:spPr bwMode="auto">
            <a:xfrm>
              <a:off x="-1009991" y="8369415"/>
              <a:ext cx="3016" cy="3016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38"/>
            <p:cNvSpPr/>
            <p:nvPr/>
          </p:nvSpPr>
          <p:spPr bwMode="auto">
            <a:xfrm>
              <a:off x="-994307" y="8339858"/>
              <a:ext cx="4222" cy="2413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3 w 3"/>
                <a:gd name="T5" fmla="*/ 1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0"/>
                    <a:pt x="2" y="0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0"/>
            <p:cNvSpPr/>
            <p:nvPr/>
          </p:nvSpPr>
          <p:spPr bwMode="auto">
            <a:xfrm>
              <a:off x="-780171" y="8316937"/>
              <a:ext cx="2413" cy="241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51"/>
            <p:cNvSpPr/>
            <p:nvPr/>
          </p:nvSpPr>
          <p:spPr bwMode="auto">
            <a:xfrm>
              <a:off x="-562415" y="8011717"/>
              <a:ext cx="4222" cy="4222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2 h 3"/>
                <a:gd name="T4" fmla="*/ 2 w 3"/>
                <a:gd name="T5" fmla="*/ 3 h 3"/>
                <a:gd name="T6" fmla="*/ 1 w 3"/>
                <a:gd name="T7" fmla="*/ 0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3"/>
            <p:cNvSpPr/>
            <p:nvPr/>
          </p:nvSpPr>
          <p:spPr bwMode="auto">
            <a:xfrm>
              <a:off x="-584734" y="7996034"/>
              <a:ext cx="8445" cy="8445"/>
            </a:xfrm>
            <a:custGeom>
              <a:avLst/>
              <a:gdLst>
                <a:gd name="T0" fmla="*/ 4 w 6"/>
                <a:gd name="T1" fmla="*/ 6 h 6"/>
                <a:gd name="T2" fmla="*/ 2 w 6"/>
                <a:gd name="T3" fmla="*/ 3 h 6"/>
                <a:gd name="T4" fmla="*/ 6 w 6"/>
                <a:gd name="T5" fmla="*/ 4 h 6"/>
                <a:gd name="T6" fmla="*/ 4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0" y="5"/>
                    <a:pt x="2" y="3"/>
                  </a:cubicBezTo>
                  <a:cubicBezTo>
                    <a:pt x="3" y="0"/>
                    <a:pt x="5" y="3"/>
                    <a:pt x="6" y="4"/>
                  </a:cubicBezTo>
                  <a:cubicBezTo>
                    <a:pt x="5" y="4"/>
                    <a:pt x="5" y="5"/>
                    <a:pt x="4" y="6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5"/>
            <p:cNvSpPr/>
            <p:nvPr/>
          </p:nvSpPr>
          <p:spPr bwMode="auto">
            <a:xfrm>
              <a:off x="-562415" y="7993018"/>
              <a:ext cx="7238" cy="7238"/>
            </a:xfrm>
            <a:custGeom>
              <a:avLst/>
              <a:gdLst>
                <a:gd name="T0" fmla="*/ 3 w 5"/>
                <a:gd name="T1" fmla="*/ 5 h 5"/>
                <a:gd name="T2" fmla="*/ 0 w 5"/>
                <a:gd name="T3" fmla="*/ 2 h 5"/>
                <a:gd name="T4" fmla="*/ 2 w 5"/>
                <a:gd name="T5" fmla="*/ 0 h 5"/>
                <a:gd name="T6" fmla="*/ 5 w 5"/>
                <a:gd name="T7" fmla="*/ 3 h 5"/>
                <a:gd name="T8" fmla="*/ 3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2" y="4"/>
                    <a:pt x="1" y="3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4" y="2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6"/>
            <p:cNvSpPr/>
            <p:nvPr/>
          </p:nvSpPr>
          <p:spPr bwMode="auto">
            <a:xfrm>
              <a:off x="-566638" y="7987589"/>
              <a:ext cx="7238" cy="8445"/>
            </a:xfrm>
            <a:custGeom>
              <a:avLst/>
              <a:gdLst>
                <a:gd name="T0" fmla="*/ 2 w 5"/>
                <a:gd name="T1" fmla="*/ 0 h 6"/>
                <a:gd name="T2" fmla="*/ 5 w 5"/>
                <a:gd name="T3" fmla="*/ 4 h 6"/>
                <a:gd name="T4" fmla="*/ 3 w 5"/>
                <a:gd name="T5" fmla="*/ 6 h 6"/>
                <a:gd name="T6" fmla="*/ 0 w 5"/>
                <a:gd name="T7" fmla="*/ 3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3" y="2"/>
                    <a:pt x="4" y="3"/>
                    <a:pt x="5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7"/>
            <p:cNvSpPr/>
            <p:nvPr/>
          </p:nvSpPr>
          <p:spPr bwMode="auto">
            <a:xfrm>
              <a:off x="-570860" y="7982763"/>
              <a:ext cx="7238" cy="904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3 h 6"/>
                <a:gd name="T4" fmla="*/ 2 w 5"/>
                <a:gd name="T5" fmla="*/ 0 h 6"/>
                <a:gd name="T6" fmla="*/ 5 w 5"/>
                <a:gd name="T7" fmla="*/ 3 h 6"/>
                <a:gd name="T8" fmla="*/ 3 w 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3" y="1"/>
                    <a:pt x="4" y="2"/>
                    <a:pt x="5" y="3"/>
                  </a:cubicBezTo>
                  <a:cubicBezTo>
                    <a:pt x="4" y="4"/>
                    <a:pt x="4" y="5"/>
                    <a:pt x="3" y="6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-575083" y="7978541"/>
              <a:ext cx="7238" cy="904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3 h 6"/>
                <a:gd name="T4" fmla="*/ 2 w 5"/>
                <a:gd name="T5" fmla="*/ 0 h 6"/>
                <a:gd name="T6" fmla="*/ 5 w 5"/>
                <a:gd name="T7" fmla="*/ 3 h 6"/>
                <a:gd name="T8" fmla="*/ 3 w 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3" y="1"/>
                    <a:pt x="4" y="2"/>
                    <a:pt x="5" y="3"/>
                  </a:cubicBezTo>
                  <a:cubicBezTo>
                    <a:pt x="4" y="4"/>
                    <a:pt x="4" y="5"/>
                    <a:pt x="3" y="6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-579305" y="7976128"/>
              <a:ext cx="7238" cy="6635"/>
            </a:xfrm>
            <a:custGeom>
              <a:avLst/>
              <a:gdLst>
                <a:gd name="T0" fmla="*/ 3 w 5"/>
                <a:gd name="T1" fmla="*/ 5 h 5"/>
                <a:gd name="T2" fmla="*/ 0 w 5"/>
                <a:gd name="T3" fmla="*/ 3 h 5"/>
                <a:gd name="T4" fmla="*/ 3 w 5"/>
                <a:gd name="T5" fmla="*/ 0 h 5"/>
                <a:gd name="T6" fmla="*/ 5 w 5"/>
                <a:gd name="T7" fmla="*/ 2 h 5"/>
                <a:gd name="T8" fmla="*/ 3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4" y="3"/>
                    <a:pt x="4" y="4"/>
                    <a:pt x="3" y="5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-559399" y="7967080"/>
              <a:ext cx="7238" cy="9048"/>
            </a:xfrm>
            <a:custGeom>
              <a:avLst/>
              <a:gdLst>
                <a:gd name="T0" fmla="*/ 2 w 5"/>
                <a:gd name="T1" fmla="*/ 6 h 6"/>
                <a:gd name="T2" fmla="*/ 0 w 5"/>
                <a:gd name="T3" fmla="*/ 3 h 6"/>
                <a:gd name="T4" fmla="*/ 4 w 5"/>
                <a:gd name="T5" fmla="*/ 0 h 6"/>
                <a:gd name="T6" fmla="*/ 5 w 5"/>
                <a:gd name="T7" fmla="*/ 4 h 6"/>
                <a:gd name="T8" fmla="*/ 2 w 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2" y="1"/>
                    <a:pt x="4" y="0"/>
                  </a:cubicBezTo>
                  <a:cubicBezTo>
                    <a:pt x="4" y="1"/>
                    <a:pt x="5" y="3"/>
                    <a:pt x="5" y="4"/>
                  </a:cubicBezTo>
                  <a:cubicBezTo>
                    <a:pt x="4" y="5"/>
                    <a:pt x="3" y="5"/>
                    <a:pt x="2" y="6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7" name="PA_组合 76"/>
          <p:cNvGrpSpPr/>
          <p:nvPr>
            <p:custDataLst>
              <p:tags r:id="rId14"/>
            </p:custDataLst>
          </p:nvPr>
        </p:nvGrpSpPr>
        <p:grpSpPr>
          <a:xfrm>
            <a:off x="9924576" y="2809774"/>
            <a:ext cx="784878" cy="446800"/>
            <a:chOff x="-2551773" y="8418275"/>
            <a:chExt cx="1550228" cy="882483"/>
          </a:xfrm>
        </p:grpSpPr>
        <p:sp>
          <p:nvSpPr>
            <p:cNvPr id="78" name="Freeform 11"/>
            <p:cNvSpPr/>
            <p:nvPr/>
          </p:nvSpPr>
          <p:spPr bwMode="auto">
            <a:xfrm>
              <a:off x="-2358145" y="8608887"/>
              <a:ext cx="1171417" cy="545294"/>
            </a:xfrm>
            <a:custGeom>
              <a:avLst/>
              <a:gdLst>
                <a:gd name="T0" fmla="*/ 426 w 821"/>
                <a:gd name="T1" fmla="*/ 264 h 382"/>
                <a:gd name="T2" fmla="*/ 305 w 821"/>
                <a:gd name="T3" fmla="*/ 314 h 382"/>
                <a:gd name="T4" fmla="*/ 36 w 821"/>
                <a:gd name="T5" fmla="*/ 312 h 382"/>
                <a:gd name="T6" fmla="*/ 39 w 821"/>
                <a:gd name="T7" fmla="*/ 187 h 382"/>
                <a:gd name="T8" fmla="*/ 126 w 821"/>
                <a:gd name="T9" fmla="*/ 114 h 382"/>
                <a:gd name="T10" fmla="*/ 141 w 821"/>
                <a:gd name="T11" fmla="*/ 79 h 382"/>
                <a:gd name="T12" fmla="*/ 93 w 821"/>
                <a:gd name="T13" fmla="*/ 100 h 382"/>
                <a:gd name="T14" fmla="*/ 85 w 821"/>
                <a:gd name="T15" fmla="*/ 91 h 382"/>
                <a:gd name="T16" fmla="*/ 87 w 821"/>
                <a:gd name="T17" fmla="*/ 54 h 382"/>
                <a:gd name="T18" fmla="*/ 38 w 821"/>
                <a:gd name="T19" fmla="*/ 89 h 382"/>
                <a:gd name="T20" fmla="*/ 42 w 821"/>
                <a:gd name="T21" fmla="*/ 51 h 382"/>
                <a:gd name="T22" fmla="*/ 21 w 821"/>
                <a:gd name="T23" fmla="*/ 41 h 382"/>
                <a:gd name="T24" fmla="*/ 1 w 821"/>
                <a:gd name="T25" fmla="*/ 0 h 382"/>
                <a:gd name="T26" fmla="*/ 162 w 821"/>
                <a:gd name="T27" fmla="*/ 64 h 382"/>
                <a:gd name="T28" fmla="*/ 216 w 821"/>
                <a:gd name="T29" fmla="*/ 75 h 382"/>
                <a:gd name="T30" fmla="*/ 156 w 821"/>
                <a:gd name="T31" fmla="*/ 183 h 382"/>
                <a:gd name="T32" fmla="*/ 121 w 821"/>
                <a:gd name="T33" fmla="*/ 209 h 382"/>
                <a:gd name="T34" fmla="*/ 155 w 821"/>
                <a:gd name="T35" fmla="*/ 300 h 382"/>
                <a:gd name="T36" fmla="*/ 350 w 821"/>
                <a:gd name="T37" fmla="*/ 221 h 382"/>
                <a:gd name="T38" fmla="*/ 490 w 821"/>
                <a:gd name="T39" fmla="*/ 227 h 382"/>
                <a:gd name="T40" fmla="*/ 522 w 821"/>
                <a:gd name="T41" fmla="*/ 257 h 382"/>
                <a:gd name="T42" fmla="*/ 528 w 821"/>
                <a:gd name="T43" fmla="*/ 259 h 382"/>
                <a:gd name="T44" fmla="*/ 529 w 821"/>
                <a:gd name="T45" fmla="*/ 264 h 382"/>
                <a:gd name="T46" fmla="*/ 758 w 821"/>
                <a:gd name="T47" fmla="*/ 265 h 382"/>
                <a:gd name="T48" fmla="*/ 807 w 821"/>
                <a:gd name="T49" fmla="*/ 205 h 382"/>
                <a:gd name="T50" fmla="*/ 805 w 821"/>
                <a:gd name="T51" fmla="*/ 203 h 382"/>
                <a:gd name="T52" fmla="*/ 812 w 821"/>
                <a:gd name="T53" fmla="*/ 213 h 382"/>
                <a:gd name="T54" fmla="*/ 803 w 821"/>
                <a:gd name="T55" fmla="*/ 233 h 382"/>
                <a:gd name="T56" fmla="*/ 800 w 821"/>
                <a:gd name="T57" fmla="*/ 236 h 382"/>
                <a:gd name="T58" fmla="*/ 757 w 821"/>
                <a:gd name="T59" fmla="*/ 290 h 382"/>
                <a:gd name="T60" fmla="*/ 546 w 821"/>
                <a:gd name="T61" fmla="*/ 342 h 382"/>
                <a:gd name="T62" fmla="*/ 540 w 821"/>
                <a:gd name="T63" fmla="*/ 339 h 382"/>
                <a:gd name="T64" fmla="*/ 534 w 821"/>
                <a:gd name="T65" fmla="*/ 336 h 382"/>
                <a:gd name="T66" fmla="*/ 522 w 821"/>
                <a:gd name="T67" fmla="*/ 32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1" h="382">
                  <a:moveTo>
                    <a:pt x="522" y="327"/>
                  </a:moveTo>
                  <a:cubicBezTo>
                    <a:pt x="492" y="303"/>
                    <a:pt x="461" y="280"/>
                    <a:pt x="426" y="264"/>
                  </a:cubicBezTo>
                  <a:cubicBezTo>
                    <a:pt x="403" y="254"/>
                    <a:pt x="382" y="261"/>
                    <a:pt x="363" y="273"/>
                  </a:cubicBezTo>
                  <a:cubicBezTo>
                    <a:pt x="343" y="285"/>
                    <a:pt x="324" y="300"/>
                    <a:pt x="305" y="314"/>
                  </a:cubicBezTo>
                  <a:cubicBezTo>
                    <a:pt x="243" y="358"/>
                    <a:pt x="175" y="368"/>
                    <a:pt x="102" y="351"/>
                  </a:cubicBezTo>
                  <a:cubicBezTo>
                    <a:pt x="76" y="345"/>
                    <a:pt x="55" y="330"/>
                    <a:pt x="36" y="312"/>
                  </a:cubicBezTo>
                  <a:cubicBezTo>
                    <a:pt x="36" y="312"/>
                    <a:pt x="36" y="312"/>
                    <a:pt x="36" y="312"/>
                  </a:cubicBezTo>
                  <a:cubicBezTo>
                    <a:pt x="8" y="270"/>
                    <a:pt x="14" y="228"/>
                    <a:pt x="39" y="187"/>
                  </a:cubicBezTo>
                  <a:cubicBezTo>
                    <a:pt x="48" y="174"/>
                    <a:pt x="59" y="164"/>
                    <a:pt x="71" y="155"/>
                  </a:cubicBezTo>
                  <a:cubicBezTo>
                    <a:pt x="89" y="141"/>
                    <a:pt x="108" y="128"/>
                    <a:pt x="126" y="114"/>
                  </a:cubicBezTo>
                  <a:cubicBezTo>
                    <a:pt x="131" y="110"/>
                    <a:pt x="136" y="104"/>
                    <a:pt x="140" y="98"/>
                  </a:cubicBezTo>
                  <a:cubicBezTo>
                    <a:pt x="145" y="92"/>
                    <a:pt x="147" y="86"/>
                    <a:pt x="141" y="79"/>
                  </a:cubicBezTo>
                  <a:cubicBezTo>
                    <a:pt x="135" y="73"/>
                    <a:pt x="129" y="74"/>
                    <a:pt x="122" y="77"/>
                  </a:cubicBezTo>
                  <a:cubicBezTo>
                    <a:pt x="111" y="82"/>
                    <a:pt x="102" y="91"/>
                    <a:pt x="93" y="100"/>
                  </a:cubicBezTo>
                  <a:cubicBezTo>
                    <a:pt x="90" y="103"/>
                    <a:pt x="86" y="107"/>
                    <a:pt x="81" y="113"/>
                  </a:cubicBezTo>
                  <a:cubicBezTo>
                    <a:pt x="79" y="103"/>
                    <a:pt x="83" y="97"/>
                    <a:pt x="85" y="91"/>
                  </a:cubicBezTo>
                  <a:cubicBezTo>
                    <a:pt x="87" y="85"/>
                    <a:pt x="89" y="79"/>
                    <a:pt x="90" y="73"/>
                  </a:cubicBezTo>
                  <a:cubicBezTo>
                    <a:pt x="91" y="66"/>
                    <a:pt x="94" y="58"/>
                    <a:pt x="87" y="54"/>
                  </a:cubicBezTo>
                  <a:cubicBezTo>
                    <a:pt x="80" y="49"/>
                    <a:pt x="74" y="55"/>
                    <a:pt x="68" y="59"/>
                  </a:cubicBezTo>
                  <a:cubicBezTo>
                    <a:pt x="57" y="67"/>
                    <a:pt x="48" y="78"/>
                    <a:pt x="38" y="89"/>
                  </a:cubicBezTo>
                  <a:cubicBezTo>
                    <a:pt x="36" y="92"/>
                    <a:pt x="34" y="97"/>
                    <a:pt x="27" y="97"/>
                  </a:cubicBezTo>
                  <a:cubicBezTo>
                    <a:pt x="34" y="82"/>
                    <a:pt x="40" y="67"/>
                    <a:pt x="42" y="51"/>
                  </a:cubicBezTo>
                  <a:cubicBezTo>
                    <a:pt x="42" y="45"/>
                    <a:pt x="44" y="38"/>
                    <a:pt x="37" y="34"/>
                  </a:cubicBezTo>
                  <a:cubicBezTo>
                    <a:pt x="30" y="30"/>
                    <a:pt x="25" y="36"/>
                    <a:pt x="21" y="41"/>
                  </a:cubicBezTo>
                  <a:cubicBezTo>
                    <a:pt x="14" y="48"/>
                    <a:pt x="8" y="55"/>
                    <a:pt x="0" y="66"/>
                  </a:cubicBezTo>
                  <a:cubicBezTo>
                    <a:pt x="3" y="43"/>
                    <a:pt x="4" y="23"/>
                    <a:pt x="1" y="0"/>
                  </a:cubicBezTo>
                  <a:cubicBezTo>
                    <a:pt x="43" y="22"/>
                    <a:pt x="89" y="28"/>
                    <a:pt x="131" y="45"/>
                  </a:cubicBezTo>
                  <a:cubicBezTo>
                    <a:pt x="142" y="49"/>
                    <a:pt x="153" y="54"/>
                    <a:pt x="162" y="64"/>
                  </a:cubicBezTo>
                  <a:cubicBezTo>
                    <a:pt x="169" y="72"/>
                    <a:pt x="177" y="75"/>
                    <a:pt x="187" y="65"/>
                  </a:cubicBezTo>
                  <a:cubicBezTo>
                    <a:pt x="202" y="52"/>
                    <a:pt x="211" y="56"/>
                    <a:pt x="216" y="75"/>
                  </a:cubicBezTo>
                  <a:cubicBezTo>
                    <a:pt x="224" y="109"/>
                    <a:pt x="208" y="144"/>
                    <a:pt x="177" y="165"/>
                  </a:cubicBezTo>
                  <a:cubicBezTo>
                    <a:pt x="170" y="170"/>
                    <a:pt x="159" y="173"/>
                    <a:pt x="156" y="183"/>
                  </a:cubicBezTo>
                  <a:cubicBezTo>
                    <a:pt x="157" y="183"/>
                    <a:pt x="157" y="183"/>
                    <a:pt x="157" y="183"/>
                  </a:cubicBezTo>
                  <a:cubicBezTo>
                    <a:pt x="141" y="186"/>
                    <a:pt x="132" y="199"/>
                    <a:pt x="121" y="209"/>
                  </a:cubicBezTo>
                  <a:cubicBezTo>
                    <a:pt x="111" y="219"/>
                    <a:pt x="103" y="231"/>
                    <a:pt x="101" y="246"/>
                  </a:cubicBezTo>
                  <a:cubicBezTo>
                    <a:pt x="96" y="275"/>
                    <a:pt x="120" y="299"/>
                    <a:pt x="155" y="300"/>
                  </a:cubicBezTo>
                  <a:cubicBezTo>
                    <a:pt x="190" y="301"/>
                    <a:pt x="223" y="294"/>
                    <a:pt x="255" y="277"/>
                  </a:cubicBezTo>
                  <a:cubicBezTo>
                    <a:pt x="288" y="260"/>
                    <a:pt x="317" y="237"/>
                    <a:pt x="350" y="221"/>
                  </a:cubicBezTo>
                  <a:cubicBezTo>
                    <a:pt x="394" y="197"/>
                    <a:pt x="439" y="195"/>
                    <a:pt x="482" y="225"/>
                  </a:cubicBezTo>
                  <a:cubicBezTo>
                    <a:pt x="484" y="226"/>
                    <a:pt x="486" y="231"/>
                    <a:pt x="490" y="227"/>
                  </a:cubicBezTo>
                  <a:cubicBezTo>
                    <a:pt x="490" y="227"/>
                    <a:pt x="490" y="227"/>
                    <a:pt x="490" y="227"/>
                  </a:cubicBezTo>
                  <a:cubicBezTo>
                    <a:pt x="497" y="241"/>
                    <a:pt x="511" y="248"/>
                    <a:pt x="522" y="257"/>
                  </a:cubicBezTo>
                  <a:cubicBezTo>
                    <a:pt x="522" y="256"/>
                    <a:pt x="522" y="256"/>
                    <a:pt x="522" y="256"/>
                  </a:cubicBezTo>
                  <a:cubicBezTo>
                    <a:pt x="523" y="259"/>
                    <a:pt x="524" y="262"/>
                    <a:pt x="528" y="259"/>
                  </a:cubicBezTo>
                  <a:cubicBezTo>
                    <a:pt x="528" y="259"/>
                    <a:pt x="528" y="259"/>
                    <a:pt x="528" y="259"/>
                  </a:cubicBezTo>
                  <a:cubicBezTo>
                    <a:pt x="526" y="261"/>
                    <a:pt x="527" y="263"/>
                    <a:pt x="529" y="264"/>
                  </a:cubicBezTo>
                  <a:cubicBezTo>
                    <a:pt x="559" y="291"/>
                    <a:pt x="593" y="311"/>
                    <a:pt x="634" y="318"/>
                  </a:cubicBezTo>
                  <a:cubicBezTo>
                    <a:pt x="687" y="328"/>
                    <a:pt x="727" y="306"/>
                    <a:pt x="758" y="265"/>
                  </a:cubicBezTo>
                  <a:cubicBezTo>
                    <a:pt x="758" y="265"/>
                    <a:pt x="758" y="265"/>
                    <a:pt x="758" y="265"/>
                  </a:cubicBezTo>
                  <a:cubicBezTo>
                    <a:pt x="777" y="248"/>
                    <a:pt x="790" y="225"/>
                    <a:pt x="807" y="205"/>
                  </a:cubicBezTo>
                  <a:cubicBezTo>
                    <a:pt x="807" y="205"/>
                    <a:pt x="806" y="204"/>
                    <a:pt x="805" y="203"/>
                  </a:cubicBezTo>
                  <a:cubicBezTo>
                    <a:pt x="805" y="203"/>
                    <a:pt x="805" y="203"/>
                    <a:pt x="805" y="203"/>
                  </a:cubicBezTo>
                  <a:cubicBezTo>
                    <a:pt x="813" y="207"/>
                    <a:pt x="813" y="193"/>
                    <a:pt x="821" y="197"/>
                  </a:cubicBezTo>
                  <a:cubicBezTo>
                    <a:pt x="820" y="204"/>
                    <a:pt x="814" y="207"/>
                    <a:pt x="812" y="213"/>
                  </a:cubicBezTo>
                  <a:cubicBezTo>
                    <a:pt x="809" y="220"/>
                    <a:pt x="800" y="223"/>
                    <a:pt x="802" y="233"/>
                  </a:cubicBezTo>
                  <a:cubicBezTo>
                    <a:pt x="803" y="233"/>
                    <a:pt x="803" y="233"/>
                    <a:pt x="803" y="233"/>
                  </a:cubicBezTo>
                  <a:cubicBezTo>
                    <a:pt x="798" y="231"/>
                    <a:pt x="798" y="233"/>
                    <a:pt x="799" y="236"/>
                  </a:cubicBezTo>
                  <a:cubicBezTo>
                    <a:pt x="800" y="236"/>
                    <a:pt x="800" y="236"/>
                    <a:pt x="800" y="236"/>
                  </a:cubicBezTo>
                  <a:cubicBezTo>
                    <a:pt x="794" y="235"/>
                    <a:pt x="794" y="240"/>
                    <a:pt x="792" y="242"/>
                  </a:cubicBezTo>
                  <a:cubicBezTo>
                    <a:pt x="780" y="258"/>
                    <a:pt x="769" y="274"/>
                    <a:pt x="757" y="290"/>
                  </a:cubicBezTo>
                  <a:cubicBezTo>
                    <a:pt x="705" y="364"/>
                    <a:pt x="641" y="382"/>
                    <a:pt x="558" y="346"/>
                  </a:cubicBezTo>
                  <a:cubicBezTo>
                    <a:pt x="554" y="344"/>
                    <a:pt x="551" y="341"/>
                    <a:pt x="546" y="342"/>
                  </a:cubicBezTo>
                  <a:cubicBezTo>
                    <a:pt x="546" y="342"/>
                    <a:pt x="546" y="342"/>
                    <a:pt x="546" y="342"/>
                  </a:cubicBezTo>
                  <a:cubicBezTo>
                    <a:pt x="545" y="339"/>
                    <a:pt x="543" y="338"/>
                    <a:pt x="540" y="339"/>
                  </a:cubicBezTo>
                  <a:cubicBezTo>
                    <a:pt x="540" y="339"/>
                    <a:pt x="540" y="339"/>
                    <a:pt x="540" y="339"/>
                  </a:cubicBezTo>
                  <a:cubicBezTo>
                    <a:pt x="539" y="335"/>
                    <a:pt x="538" y="334"/>
                    <a:pt x="534" y="336"/>
                  </a:cubicBezTo>
                  <a:cubicBezTo>
                    <a:pt x="534" y="336"/>
                    <a:pt x="534" y="336"/>
                    <a:pt x="534" y="336"/>
                  </a:cubicBezTo>
                  <a:cubicBezTo>
                    <a:pt x="533" y="330"/>
                    <a:pt x="528" y="328"/>
                    <a:pt x="522" y="327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3"/>
            <p:cNvSpPr/>
            <p:nvPr/>
          </p:nvSpPr>
          <p:spPr bwMode="auto">
            <a:xfrm>
              <a:off x="-2215186" y="8713240"/>
              <a:ext cx="1213641" cy="353476"/>
            </a:xfrm>
            <a:custGeom>
              <a:avLst/>
              <a:gdLst>
                <a:gd name="T0" fmla="*/ 467 w 851"/>
                <a:gd name="T1" fmla="*/ 187 h 248"/>
                <a:gd name="T2" fmla="*/ 554 w 851"/>
                <a:gd name="T3" fmla="*/ 178 h 248"/>
                <a:gd name="T4" fmla="*/ 545 w 851"/>
                <a:gd name="T5" fmla="*/ 228 h 248"/>
                <a:gd name="T6" fmla="*/ 607 w 851"/>
                <a:gd name="T7" fmla="*/ 196 h 248"/>
                <a:gd name="T8" fmla="*/ 642 w 851"/>
                <a:gd name="T9" fmla="*/ 165 h 248"/>
                <a:gd name="T10" fmla="*/ 661 w 851"/>
                <a:gd name="T11" fmla="*/ 170 h 248"/>
                <a:gd name="T12" fmla="*/ 673 w 851"/>
                <a:gd name="T13" fmla="*/ 74 h 248"/>
                <a:gd name="T14" fmla="*/ 686 w 851"/>
                <a:gd name="T15" fmla="*/ 117 h 248"/>
                <a:gd name="T16" fmla="*/ 746 w 851"/>
                <a:gd name="T17" fmla="*/ 15 h 248"/>
                <a:gd name="T18" fmla="*/ 722 w 851"/>
                <a:gd name="T19" fmla="*/ 89 h 248"/>
                <a:gd name="T20" fmla="*/ 798 w 851"/>
                <a:gd name="T21" fmla="*/ 14 h 248"/>
                <a:gd name="T22" fmla="*/ 788 w 851"/>
                <a:gd name="T23" fmla="*/ 50 h 248"/>
                <a:gd name="T24" fmla="*/ 829 w 851"/>
                <a:gd name="T25" fmla="*/ 59 h 248"/>
                <a:gd name="T26" fmla="*/ 787 w 851"/>
                <a:gd name="T27" fmla="*/ 97 h 248"/>
                <a:gd name="T28" fmla="*/ 765 w 851"/>
                <a:gd name="T29" fmla="*/ 127 h 248"/>
                <a:gd name="T30" fmla="*/ 707 w 851"/>
                <a:gd name="T31" fmla="*/ 169 h 248"/>
                <a:gd name="T32" fmla="*/ 703 w 851"/>
                <a:gd name="T33" fmla="*/ 160 h 248"/>
                <a:gd name="T34" fmla="*/ 753 w 851"/>
                <a:gd name="T35" fmla="*/ 102 h 248"/>
                <a:gd name="T36" fmla="*/ 705 w 851"/>
                <a:gd name="T37" fmla="*/ 130 h 248"/>
                <a:gd name="T38" fmla="*/ 658 w 851"/>
                <a:gd name="T39" fmla="*/ 192 h 248"/>
                <a:gd name="T40" fmla="*/ 541 w 851"/>
                <a:gd name="T41" fmla="*/ 241 h 248"/>
                <a:gd name="T42" fmla="*/ 428 w 851"/>
                <a:gd name="T43" fmla="*/ 186 h 248"/>
                <a:gd name="T44" fmla="*/ 390 w 851"/>
                <a:gd name="T45" fmla="*/ 154 h 248"/>
                <a:gd name="T46" fmla="*/ 248 w 851"/>
                <a:gd name="T47" fmla="*/ 143 h 248"/>
                <a:gd name="T48" fmla="*/ 9 w 851"/>
                <a:gd name="T49" fmla="*/ 195 h 248"/>
                <a:gd name="T50" fmla="*/ 57 w 851"/>
                <a:gd name="T51" fmla="*/ 110 h 248"/>
                <a:gd name="T52" fmla="*/ 127 w 851"/>
                <a:gd name="T53" fmla="*/ 30 h 248"/>
                <a:gd name="T54" fmla="*/ 100 w 851"/>
                <a:gd name="T55" fmla="*/ 88 h 248"/>
                <a:gd name="T56" fmla="*/ 96 w 851"/>
                <a:gd name="T57" fmla="*/ 111 h 248"/>
                <a:gd name="T58" fmla="*/ 102 w 851"/>
                <a:gd name="T59" fmla="*/ 140 h 248"/>
                <a:gd name="T60" fmla="*/ 34 w 851"/>
                <a:gd name="T61" fmla="*/ 163 h 248"/>
                <a:gd name="T62" fmla="*/ 57 w 851"/>
                <a:gd name="T63" fmla="*/ 192 h 248"/>
                <a:gd name="T64" fmla="*/ 92 w 851"/>
                <a:gd name="T65" fmla="*/ 209 h 248"/>
                <a:gd name="T66" fmla="*/ 156 w 851"/>
                <a:gd name="T67" fmla="*/ 165 h 248"/>
                <a:gd name="T68" fmla="*/ 208 w 851"/>
                <a:gd name="T69" fmla="*/ 119 h 248"/>
                <a:gd name="T70" fmla="*/ 220 w 851"/>
                <a:gd name="T71" fmla="*/ 139 h 248"/>
                <a:gd name="T72" fmla="*/ 289 w 851"/>
                <a:gd name="T73" fmla="*/ 73 h 248"/>
                <a:gd name="T74" fmla="*/ 310 w 851"/>
                <a:gd name="T75" fmla="*/ 107 h 248"/>
                <a:gd name="T76" fmla="*/ 408 w 851"/>
                <a:gd name="T77" fmla="*/ 80 h 248"/>
                <a:gd name="T78" fmla="*/ 387 w 851"/>
                <a:gd name="T79" fmla="*/ 129 h 248"/>
                <a:gd name="T80" fmla="*/ 455 w 851"/>
                <a:gd name="T81" fmla="*/ 119 h 248"/>
                <a:gd name="T82" fmla="*/ 442 w 851"/>
                <a:gd name="T83" fmla="*/ 17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1" h="248">
                  <a:moveTo>
                    <a:pt x="502" y="151"/>
                  </a:moveTo>
                  <a:cubicBezTo>
                    <a:pt x="502" y="164"/>
                    <a:pt x="490" y="169"/>
                    <a:pt x="482" y="176"/>
                  </a:cubicBezTo>
                  <a:cubicBezTo>
                    <a:pt x="478" y="180"/>
                    <a:pt x="472" y="183"/>
                    <a:pt x="467" y="187"/>
                  </a:cubicBezTo>
                  <a:cubicBezTo>
                    <a:pt x="457" y="198"/>
                    <a:pt x="460" y="207"/>
                    <a:pt x="474" y="211"/>
                  </a:cubicBezTo>
                  <a:cubicBezTo>
                    <a:pt x="485" y="214"/>
                    <a:pt x="495" y="212"/>
                    <a:pt x="506" y="208"/>
                  </a:cubicBezTo>
                  <a:cubicBezTo>
                    <a:pt x="524" y="202"/>
                    <a:pt x="539" y="192"/>
                    <a:pt x="554" y="178"/>
                  </a:cubicBezTo>
                  <a:cubicBezTo>
                    <a:pt x="553" y="192"/>
                    <a:pt x="547" y="200"/>
                    <a:pt x="538" y="207"/>
                  </a:cubicBezTo>
                  <a:cubicBezTo>
                    <a:pt x="533" y="211"/>
                    <a:pt x="529" y="215"/>
                    <a:pt x="531" y="221"/>
                  </a:cubicBezTo>
                  <a:cubicBezTo>
                    <a:pt x="534" y="227"/>
                    <a:pt x="539" y="228"/>
                    <a:pt x="545" y="228"/>
                  </a:cubicBezTo>
                  <a:cubicBezTo>
                    <a:pt x="557" y="229"/>
                    <a:pt x="568" y="224"/>
                    <a:pt x="577" y="216"/>
                  </a:cubicBezTo>
                  <a:cubicBezTo>
                    <a:pt x="591" y="205"/>
                    <a:pt x="602" y="191"/>
                    <a:pt x="610" y="174"/>
                  </a:cubicBezTo>
                  <a:cubicBezTo>
                    <a:pt x="613" y="183"/>
                    <a:pt x="609" y="190"/>
                    <a:pt x="607" y="196"/>
                  </a:cubicBezTo>
                  <a:cubicBezTo>
                    <a:pt x="604" y="207"/>
                    <a:pt x="610" y="214"/>
                    <a:pt x="621" y="211"/>
                  </a:cubicBezTo>
                  <a:cubicBezTo>
                    <a:pt x="633" y="208"/>
                    <a:pt x="638" y="199"/>
                    <a:pt x="640" y="187"/>
                  </a:cubicBezTo>
                  <a:cubicBezTo>
                    <a:pt x="641" y="180"/>
                    <a:pt x="642" y="173"/>
                    <a:pt x="642" y="165"/>
                  </a:cubicBezTo>
                  <a:cubicBezTo>
                    <a:pt x="642" y="158"/>
                    <a:pt x="641" y="151"/>
                    <a:pt x="641" y="140"/>
                  </a:cubicBezTo>
                  <a:cubicBezTo>
                    <a:pt x="645" y="149"/>
                    <a:pt x="647" y="155"/>
                    <a:pt x="651" y="161"/>
                  </a:cubicBezTo>
                  <a:cubicBezTo>
                    <a:pt x="653" y="165"/>
                    <a:pt x="655" y="170"/>
                    <a:pt x="661" y="170"/>
                  </a:cubicBezTo>
                  <a:cubicBezTo>
                    <a:pt x="667" y="169"/>
                    <a:pt x="669" y="164"/>
                    <a:pt x="671" y="160"/>
                  </a:cubicBezTo>
                  <a:cubicBezTo>
                    <a:pt x="676" y="148"/>
                    <a:pt x="677" y="136"/>
                    <a:pt x="674" y="124"/>
                  </a:cubicBezTo>
                  <a:cubicBezTo>
                    <a:pt x="670" y="108"/>
                    <a:pt x="667" y="91"/>
                    <a:pt x="673" y="74"/>
                  </a:cubicBezTo>
                  <a:cubicBezTo>
                    <a:pt x="673" y="72"/>
                    <a:pt x="675" y="70"/>
                    <a:pt x="678" y="65"/>
                  </a:cubicBezTo>
                  <a:cubicBezTo>
                    <a:pt x="678" y="80"/>
                    <a:pt x="678" y="91"/>
                    <a:pt x="678" y="102"/>
                  </a:cubicBezTo>
                  <a:cubicBezTo>
                    <a:pt x="678" y="108"/>
                    <a:pt x="679" y="115"/>
                    <a:pt x="686" y="117"/>
                  </a:cubicBezTo>
                  <a:cubicBezTo>
                    <a:pt x="694" y="118"/>
                    <a:pt x="697" y="111"/>
                    <a:pt x="699" y="105"/>
                  </a:cubicBezTo>
                  <a:cubicBezTo>
                    <a:pt x="704" y="88"/>
                    <a:pt x="708" y="71"/>
                    <a:pt x="713" y="55"/>
                  </a:cubicBezTo>
                  <a:cubicBezTo>
                    <a:pt x="718" y="39"/>
                    <a:pt x="727" y="25"/>
                    <a:pt x="746" y="15"/>
                  </a:cubicBezTo>
                  <a:cubicBezTo>
                    <a:pt x="740" y="28"/>
                    <a:pt x="736" y="37"/>
                    <a:pt x="731" y="47"/>
                  </a:cubicBezTo>
                  <a:cubicBezTo>
                    <a:pt x="728" y="56"/>
                    <a:pt x="724" y="65"/>
                    <a:pt x="721" y="75"/>
                  </a:cubicBezTo>
                  <a:cubicBezTo>
                    <a:pt x="719" y="79"/>
                    <a:pt x="716" y="86"/>
                    <a:pt x="722" y="89"/>
                  </a:cubicBezTo>
                  <a:cubicBezTo>
                    <a:pt x="727" y="92"/>
                    <a:pt x="731" y="86"/>
                    <a:pt x="734" y="83"/>
                  </a:cubicBezTo>
                  <a:cubicBezTo>
                    <a:pt x="742" y="74"/>
                    <a:pt x="749" y="64"/>
                    <a:pt x="756" y="55"/>
                  </a:cubicBezTo>
                  <a:cubicBezTo>
                    <a:pt x="768" y="39"/>
                    <a:pt x="781" y="25"/>
                    <a:pt x="798" y="14"/>
                  </a:cubicBezTo>
                  <a:cubicBezTo>
                    <a:pt x="813" y="4"/>
                    <a:pt x="830" y="0"/>
                    <a:pt x="851" y="2"/>
                  </a:cubicBezTo>
                  <a:cubicBezTo>
                    <a:pt x="837" y="11"/>
                    <a:pt x="826" y="19"/>
                    <a:pt x="815" y="26"/>
                  </a:cubicBezTo>
                  <a:cubicBezTo>
                    <a:pt x="805" y="33"/>
                    <a:pt x="795" y="41"/>
                    <a:pt x="788" y="50"/>
                  </a:cubicBezTo>
                  <a:cubicBezTo>
                    <a:pt x="783" y="56"/>
                    <a:pt x="776" y="62"/>
                    <a:pt x="782" y="70"/>
                  </a:cubicBezTo>
                  <a:cubicBezTo>
                    <a:pt x="787" y="78"/>
                    <a:pt x="796" y="77"/>
                    <a:pt x="804" y="74"/>
                  </a:cubicBezTo>
                  <a:cubicBezTo>
                    <a:pt x="814" y="72"/>
                    <a:pt x="821" y="65"/>
                    <a:pt x="829" y="59"/>
                  </a:cubicBezTo>
                  <a:cubicBezTo>
                    <a:pt x="834" y="55"/>
                    <a:pt x="838" y="51"/>
                    <a:pt x="845" y="44"/>
                  </a:cubicBezTo>
                  <a:cubicBezTo>
                    <a:pt x="843" y="60"/>
                    <a:pt x="835" y="69"/>
                    <a:pt x="825" y="77"/>
                  </a:cubicBezTo>
                  <a:cubicBezTo>
                    <a:pt x="814" y="86"/>
                    <a:pt x="800" y="92"/>
                    <a:pt x="787" y="97"/>
                  </a:cubicBezTo>
                  <a:cubicBezTo>
                    <a:pt x="776" y="101"/>
                    <a:pt x="766" y="105"/>
                    <a:pt x="758" y="112"/>
                  </a:cubicBezTo>
                  <a:cubicBezTo>
                    <a:pt x="754" y="115"/>
                    <a:pt x="747" y="118"/>
                    <a:pt x="750" y="124"/>
                  </a:cubicBezTo>
                  <a:cubicBezTo>
                    <a:pt x="753" y="130"/>
                    <a:pt x="760" y="128"/>
                    <a:pt x="765" y="127"/>
                  </a:cubicBezTo>
                  <a:cubicBezTo>
                    <a:pt x="774" y="125"/>
                    <a:pt x="784" y="122"/>
                    <a:pt x="793" y="119"/>
                  </a:cubicBezTo>
                  <a:cubicBezTo>
                    <a:pt x="788" y="136"/>
                    <a:pt x="768" y="153"/>
                    <a:pt x="743" y="162"/>
                  </a:cubicBezTo>
                  <a:cubicBezTo>
                    <a:pt x="732" y="166"/>
                    <a:pt x="719" y="168"/>
                    <a:pt x="707" y="169"/>
                  </a:cubicBezTo>
                  <a:cubicBezTo>
                    <a:pt x="702" y="169"/>
                    <a:pt x="700" y="168"/>
                    <a:pt x="700" y="163"/>
                  </a:cubicBezTo>
                  <a:cubicBezTo>
                    <a:pt x="699" y="163"/>
                    <a:pt x="699" y="163"/>
                    <a:pt x="699" y="163"/>
                  </a:cubicBezTo>
                  <a:cubicBezTo>
                    <a:pt x="702" y="163"/>
                    <a:pt x="703" y="162"/>
                    <a:pt x="703" y="160"/>
                  </a:cubicBezTo>
                  <a:cubicBezTo>
                    <a:pt x="702" y="160"/>
                    <a:pt x="702" y="160"/>
                    <a:pt x="702" y="160"/>
                  </a:cubicBezTo>
                  <a:cubicBezTo>
                    <a:pt x="709" y="156"/>
                    <a:pt x="712" y="148"/>
                    <a:pt x="717" y="142"/>
                  </a:cubicBezTo>
                  <a:cubicBezTo>
                    <a:pt x="728" y="127"/>
                    <a:pt x="736" y="111"/>
                    <a:pt x="753" y="102"/>
                  </a:cubicBezTo>
                  <a:cubicBezTo>
                    <a:pt x="757" y="100"/>
                    <a:pt x="763" y="99"/>
                    <a:pt x="760" y="93"/>
                  </a:cubicBezTo>
                  <a:cubicBezTo>
                    <a:pt x="757" y="88"/>
                    <a:pt x="752" y="90"/>
                    <a:pt x="748" y="92"/>
                  </a:cubicBezTo>
                  <a:cubicBezTo>
                    <a:pt x="730" y="101"/>
                    <a:pt x="716" y="114"/>
                    <a:pt x="705" y="130"/>
                  </a:cubicBezTo>
                  <a:cubicBezTo>
                    <a:pt x="705" y="130"/>
                    <a:pt x="705" y="130"/>
                    <a:pt x="705" y="130"/>
                  </a:cubicBezTo>
                  <a:cubicBezTo>
                    <a:pt x="686" y="147"/>
                    <a:pt x="673" y="170"/>
                    <a:pt x="657" y="191"/>
                  </a:cubicBezTo>
                  <a:cubicBezTo>
                    <a:pt x="656" y="191"/>
                    <a:pt x="658" y="192"/>
                    <a:pt x="658" y="192"/>
                  </a:cubicBezTo>
                  <a:cubicBezTo>
                    <a:pt x="658" y="192"/>
                    <a:pt x="658" y="192"/>
                    <a:pt x="658" y="192"/>
                  </a:cubicBezTo>
                  <a:cubicBezTo>
                    <a:pt x="650" y="191"/>
                    <a:pt x="648" y="199"/>
                    <a:pt x="644" y="203"/>
                  </a:cubicBezTo>
                  <a:cubicBezTo>
                    <a:pt x="615" y="232"/>
                    <a:pt x="582" y="248"/>
                    <a:pt x="541" y="241"/>
                  </a:cubicBezTo>
                  <a:cubicBezTo>
                    <a:pt x="511" y="237"/>
                    <a:pt x="484" y="226"/>
                    <a:pt x="459" y="208"/>
                  </a:cubicBezTo>
                  <a:cubicBezTo>
                    <a:pt x="448" y="201"/>
                    <a:pt x="440" y="191"/>
                    <a:pt x="428" y="186"/>
                  </a:cubicBezTo>
                  <a:cubicBezTo>
                    <a:pt x="428" y="186"/>
                    <a:pt x="428" y="186"/>
                    <a:pt x="428" y="186"/>
                  </a:cubicBezTo>
                  <a:cubicBezTo>
                    <a:pt x="427" y="183"/>
                    <a:pt x="426" y="180"/>
                    <a:pt x="422" y="183"/>
                  </a:cubicBezTo>
                  <a:cubicBezTo>
                    <a:pt x="422" y="184"/>
                    <a:pt x="422" y="184"/>
                    <a:pt x="422" y="184"/>
                  </a:cubicBezTo>
                  <a:cubicBezTo>
                    <a:pt x="416" y="169"/>
                    <a:pt x="403" y="161"/>
                    <a:pt x="390" y="154"/>
                  </a:cubicBezTo>
                  <a:cubicBezTo>
                    <a:pt x="390" y="154"/>
                    <a:pt x="390" y="154"/>
                    <a:pt x="390" y="154"/>
                  </a:cubicBezTo>
                  <a:cubicBezTo>
                    <a:pt x="379" y="142"/>
                    <a:pt x="365" y="135"/>
                    <a:pt x="350" y="130"/>
                  </a:cubicBezTo>
                  <a:cubicBezTo>
                    <a:pt x="315" y="119"/>
                    <a:pt x="280" y="125"/>
                    <a:pt x="248" y="143"/>
                  </a:cubicBezTo>
                  <a:cubicBezTo>
                    <a:pt x="223" y="156"/>
                    <a:pt x="199" y="173"/>
                    <a:pt x="174" y="188"/>
                  </a:cubicBezTo>
                  <a:cubicBezTo>
                    <a:pt x="138" y="211"/>
                    <a:pt x="99" y="225"/>
                    <a:pt x="55" y="222"/>
                  </a:cubicBezTo>
                  <a:cubicBezTo>
                    <a:pt x="35" y="220"/>
                    <a:pt x="18" y="214"/>
                    <a:pt x="9" y="195"/>
                  </a:cubicBezTo>
                  <a:cubicBezTo>
                    <a:pt x="0" y="177"/>
                    <a:pt x="8" y="161"/>
                    <a:pt x="19" y="146"/>
                  </a:cubicBezTo>
                  <a:cubicBezTo>
                    <a:pt x="25" y="138"/>
                    <a:pt x="33" y="131"/>
                    <a:pt x="41" y="124"/>
                  </a:cubicBezTo>
                  <a:cubicBezTo>
                    <a:pt x="46" y="119"/>
                    <a:pt x="53" y="117"/>
                    <a:pt x="57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91" y="93"/>
                    <a:pt x="117" y="69"/>
                    <a:pt x="123" y="28"/>
                  </a:cubicBezTo>
                  <a:cubicBezTo>
                    <a:pt x="124" y="29"/>
                    <a:pt x="126" y="29"/>
                    <a:pt x="127" y="30"/>
                  </a:cubicBezTo>
                  <a:cubicBezTo>
                    <a:pt x="128" y="52"/>
                    <a:pt x="135" y="57"/>
                    <a:pt x="168" y="60"/>
                  </a:cubicBezTo>
                  <a:cubicBezTo>
                    <a:pt x="150" y="72"/>
                    <a:pt x="132" y="79"/>
                    <a:pt x="112" y="82"/>
                  </a:cubicBezTo>
                  <a:cubicBezTo>
                    <a:pt x="108" y="83"/>
                    <a:pt x="101" y="80"/>
                    <a:pt x="100" y="88"/>
                  </a:cubicBezTo>
                  <a:cubicBezTo>
                    <a:pt x="100" y="94"/>
                    <a:pt x="105" y="98"/>
                    <a:pt x="111" y="99"/>
                  </a:cubicBezTo>
                  <a:cubicBezTo>
                    <a:pt x="117" y="101"/>
                    <a:pt x="123" y="101"/>
                    <a:pt x="130" y="102"/>
                  </a:cubicBezTo>
                  <a:cubicBezTo>
                    <a:pt x="120" y="111"/>
                    <a:pt x="109" y="114"/>
                    <a:pt x="96" y="111"/>
                  </a:cubicBezTo>
                  <a:cubicBezTo>
                    <a:pt x="86" y="109"/>
                    <a:pt x="73" y="106"/>
                    <a:pt x="68" y="121"/>
                  </a:cubicBezTo>
                  <a:cubicBezTo>
                    <a:pt x="66" y="130"/>
                    <a:pt x="78" y="139"/>
                    <a:pt x="94" y="140"/>
                  </a:cubicBezTo>
                  <a:cubicBezTo>
                    <a:pt x="95" y="140"/>
                    <a:pt x="97" y="140"/>
                    <a:pt x="102" y="140"/>
                  </a:cubicBezTo>
                  <a:cubicBezTo>
                    <a:pt x="90" y="150"/>
                    <a:pt x="80" y="153"/>
                    <a:pt x="68" y="153"/>
                  </a:cubicBezTo>
                  <a:cubicBezTo>
                    <a:pt x="60" y="153"/>
                    <a:pt x="53" y="153"/>
                    <a:pt x="46" y="154"/>
                  </a:cubicBezTo>
                  <a:cubicBezTo>
                    <a:pt x="40" y="154"/>
                    <a:pt x="34" y="156"/>
                    <a:pt x="34" y="163"/>
                  </a:cubicBezTo>
                  <a:cubicBezTo>
                    <a:pt x="34" y="169"/>
                    <a:pt x="38" y="173"/>
                    <a:pt x="44" y="175"/>
                  </a:cubicBezTo>
                  <a:cubicBezTo>
                    <a:pt x="56" y="179"/>
                    <a:pt x="67" y="176"/>
                    <a:pt x="80" y="174"/>
                  </a:cubicBezTo>
                  <a:cubicBezTo>
                    <a:pt x="74" y="184"/>
                    <a:pt x="65" y="187"/>
                    <a:pt x="57" y="192"/>
                  </a:cubicBezTo>
                  <a:cubicBezTo>
                    <a:pt x="52" y="195"/>
                    <a:pt x="47" y="198"/>
                    <a:pt x="48" y="204"/>
                  </a:cubicBezTo>
                  <a:cubicBezTo>
                    <a:pt x="48" y="211"/>
                    <a:pt x="55" y="212"/>
                    <a:pt x="61" y="214"/>
                  </a:cubicBezTo>
                  <a:cubicBezTo>
                    <a:pt x="72" y="217"/>
                    <a:pt x="82" y="215"/>
                    <a:pt x="92" y="209"/>
                  </a:cubicBezTo>
                  <a:cubicBezTo>
                    <a:pt x="123" y="191"/>
                    <a:pt x="147" y="167"/>
                    <a:pt x="157" y="127"/>
                  </a:cubicBezTo>
                  <a:cubicBezTo>
                    <a:pt x="160" y="136"/>
                    <a:pt x="159" y="142"/>
                    <a:pt x="158" y="147"/>
                  </a:cubicBezTo>
                  <a:cubicBezTo>
                    <a:pt x="157" y="153"/>
                    <a:pt x="156" y="159"/>
                    <a:pt x="156" y="165"/>
                  </a:cubicBezTo>
                  <a:cubicBezTo>
                    <a:pt x="155" y="178"/>
                    <a:pt x="160" y="180"/>
                    <a:pt x="172" y="174"/>
                  </a:cubicBezTo>
                  <a:cubicBezTo>
                    <a:pt x="185" y="167"/>
                    <a:pt x="192" y="156"/>
                    <a:pt x="198" y="143"/>
                  </a:cubicBezTo>
                  <a:cubicBezTo>
                    <a:pt x="202" y="135"/>
                    <a:pt x="205" y="127"/>
                    <a:pt x="208" y="119"/>
                  </a:cubicBezTo>
                  <a:cubicBezTo>
                    <a:pt x="210" y="111"/>
                    <a:pt x="212" y="103"/>
                    <a:pt x="215" y="93"/>
                  </a:cubicBezTo>
                  <a:cubicBezTo>
                    <a:pt x="226" y="103"/>
                    <a:pt x="226" y="113"/>
                    <a:pt x="222" y="125"/>
                  </a:cubicBezTo>
                  <a:cubicBezTo>
                    <a:pt x="220" y="130"/>
                    <a:pt x="216" y="136"/>
                    <a:pt x="220" y="139"/>
                  </a:cubicBezTo>
                  <a:cubicBezTo>
                    <a:pt x="225" y="143"/>
                    <a:pt x="230" y="137"/>
                    <a:pt x="234" y="134"/>
                  </a:cubicBezTo>
                  <a:cubicBezTo>
                    <a:pt x="258" y="115"/>
                    <a:pt x="277" y="86"/>
                    <a:pt x="282" y="60"/>
                  </a:cubicBezTo>
                  <a:cubicBezTo>
                    <a:pt x="289" y="62"/>
                    <a:pt x="289" y="67"/>
                    <a:pt x="289" y="73"/>
                  </a:cubicBezTo>
                  <a:cubicBezTo>
                    <a:pt x="290" y="79"/>
                    <a:pt x="288" y="84"/>
                    <a:pt x="286" y="90"/>
                  </a:cubicBezTo>
                  <a:cubicBezTo>
                    <a:pt x="284" y="98"/>
                    <a:pt x="277" y="109"/>
                    <a:pt x="286" y="115"/>
                  </a:cubicBezTo>
                  <a:cubicBezTo>
                    <a:pt x="294" y="121"/>
                    <a:pt x="303" y="112"/>
                    <a:pt x="310" y="107"/>
                  </a:cubicBezTo>
                  <a:cubicBezTo>
                    <a:pt x="324" y="97"/>
                    <a:pt x="331" y="82"/>
                    <a:pt x="332" y="64"/>
                  </a:cubicBezTo>
                  <a:cubicBezTo>
                    <a:pt x="350" y="71"/>
                    <a:pt x="352" y="88"/>
                    <a:pt x="337" y="116"/>
                  </a:cubicBezTo>
                  <a:cubicBezTo>
                    <a:pt x="365" y="111"/>
                    <a:pt x="391" y="104"/>
                    <a:pt x="408" y="80"/>
                  </a:cubicBezTo>
                  <a:cubicBezTo>
                    <a:pt x="411" y="91"/>
                    <a:pt x="410" y="96"/>
                    <a:pt x="403" y="106"/>
                  </a:cubicBezTo>
                  <a:cubicBezTo>
                    <a:pt x="399" y="110"/>
                    <a:pt x="395" y="114"/>
                    <a:pt x="392" y="117"/>
                  </a:cubicBezTo>
                  <a:cubicBezTo>
                    <a:pt x="389" y="121"/>
                    <a:pt x="385" y="124"/>
                    <a:pt x="387" y="129"/>
                  </a:cubicBezTo>
                  <a:cubicBezTo>
                    <a:pt x="389" y="134"/>
                    <a:pt x="394" y="136"/>
                    <a:pt x="399" y="136"/>
                  </a:cubicBezTo>
                  <a:cubicBezTo>
                    <a:pt x="415" y="136"/>
                    <a:pt x="430" y="131"/>
                    <a:pt x="444" y="124"/>
                  </a:cubicBezTo>
                  <a:cubicBezTo>
                    <a:pt x="447" y="122"/>
                    <a:pt x="449" y="118"/>
                    <a:pt x="455" y="119"/>
                  </a:cubicBezTo>
                  <a:cubicBezTo>
                    <a:pt x="451" y="131"/>
                    <a:pt x="443" y="140"/>
                    <a:pt x="433" y="147"/>
                  </a:cubicBezTo>
                  <a:cubicBezTo>
                    <a:pt x="428" y="152"/>
                    <a:pt x="423" y="156"/>
                    <a:pt x="425" y="164"/>
                  </a:cubicBezTo>
                  <a:cubicBezTo>
                    <a:pt x="427" y="171"/>
                    <a:pt x="435" y="173"/>
                    <a:pt x="442" y="174"/>
                  </a:cubicBezTo>
                  <a:cubicBezTo>
                    <a:pt x="457" y="177"/>
                    <a:pt x="470" y="169"/>
                    <a:pt x="483" y="162"/>
                  </a:cubicBezTo>
                  <a:cubicBezTo>
                    <a:pt x="490" y="159"/>
                    <a:pt x="494" y="153"/>
                    <a:pt x="502" y="15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0"/>
            <p:cNvSpPr>
              <a:spLocks noEditPoints="1"/>
            </p:cNvSpPr>
            <p:nvPr/>
          </p:nvSpPr>
          <p:spPr bwMode="auto">
            <a:xfrm>
              <a:off x="-2372019" y="8458086"/>
              <a:ext cx="345031" cy="247916"/>
            </a:xfrm>
            <a:custGeom>
              <a:avLst/>
              <a:gdLst>
                <a:gd name="T0" fmla="*/ 119 w 242"/>
                <a:gd name="T1" fmla="*/ 100 h 174"/>
                <a:gd name="T2" fmla="*/ 111 w 242"/>
                <a:gd name="T3" fmla="*/ 88 h 174"/>
                <a:gd name="T4" fmla="*/ 37 w 242"/>
                <a:gd name="T5" fmla="*/ 37 h 174"/>
                <a:gd name="T6" fmla="*/ 34 w 242"/>
                <a:gd name="T7" fmla="*/ 7 h 174"/>
                <a:gd name="T8" fmla="*/ 61 w 242"/>
                <a:gd name="T9" fmla="*/ 8 h 174"/>
                <a:gd name="T10" fmla="*/ 73 w 242"/>
                <a:gd name="T11" fmla="*/ 21 h 174"/>
                <a:gd name="T12" fmla="*/ 88 w 242"/>
                <a:gd name="T13" fmla="*/ 40 h 174"/>
                <a:gd name="T14" fmla="*/ 155 w 242"/>
                <a:gd name="T15" fmla="*/ 70 h 174"/>
                <a:gd name="T16" fmla="*/ 192 w 242"/>
                <a:gd name="T17" fmla="*/ 70 h 174"/>
                <a:gd name="T18" fmla="*/ 230 w 242"/>
                <a:gd name="T19" fmla="*/ 100 h 174"/>
                <a:gd name="T20" fmla="*/ 235 w 242"/>
                <a:gd name="T21" fmla="*/ 118 h 174"/>
                <a:gd name="T22" fmla="*/ 222 w 242"/>
                <a:gd name="T23" fmla="*/ 144 h 174"/>
                <a:gd name="T24" fmla="*/ 218 w 242"/>
                <a:gd name="T25" fmla="*/ 145 h 174"/>
                <a:gd name="T26" fmla="*/ 191 w 242"/>
                <a:gd name="T27" fmla="*/ 169 h 174"/>
                <a:gd name="T28" fmla="*/ 178 w 242"/>
                <a:gd name="T29" fmla="*/ 169 h 174"/>
                <a:gd name="T30" fmla="*/ 91 w 242"/>
                <a:gd name="T31" fmla="*/ 129 h 174"/>
                <a:gd name="T32" fmla="*/ 33 w 242"/>
                <a:gd name="T33" fmla="*/ 112 h 174"/>
                <a:gd name="T34" fmla="*/ 13 w 242"/>
                <a:gd name="T35" fmla="*/ 101 h 174"/>
                <a:gd name="T36" fmla="*/ 5 w 242"/>
                <a:gd name="T37" fmla="*/ 85 h 174"/>
                <a:gd name="T38" fmla="*/ 24 w 242"/>
                <a:gd name="T39" fmla="*/ 80 h 174"/>
                <a:gd name="T40" fmla="*/ 92 w 242"/>
                <a:gd name="T41" fmla="*/ 110 h 174"/>
                <a:gd name="T42" fmla="*/ 122 w 242"/>
                <a:gd name="T43" fmla="*/ 117 h 174"/>
                <a:gd name="T44" fmla="*/ 133 w 242"/>
                <a:gd name="T45" fmla="*/ 115 h 174"/>
                <a:gd name="T46" fmla="*/ 125 w 242"/>
                <a:gd name="T47" fmla="*/ 103 h 174"/>
                <a:gd name="T48" fmla="*/ 119 w 242"/>
                <a:gd name="T49" fmla="*/ 100 h 174"/>
                <a:gd name="T50" fmla="*/ 194 w 242"/>
                <a:gd name="T51" fmla="*/ 97 h 174"/>
                <a:gd name="T52" fmla="*/ 172 w 242"/>
                <a:gd name="T53" fmla="*/ 87 h 174"/>
                <a:gd name="T54" fmla="*/ 171 w 242"/>
                <a:gd name="T55" fmla="*/ 92 h 174"/>
                <a:gd name="T56" fmla="*/ 194 w 242"/>
                <a:gd name="T57" fmla="*/ 9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2" h="174">
                  <a:moveTo>
                    <a:pt x="119" y="100"/>
                  </a:moveTo>
                  <a:cubicBezTo>
                    <a:pt x="122" y="92"/>
                    <a:pt x="115" y="91"/>
                    <a:pt x="111" y="88"/>
                  </a:cubicBezTo>
                  <a:cubicBezTo>
                    <a:pt x="86" y="71"/>
                    <a:pt x="61" y="55"/>
                    <a:pt x="37" y="37"/>
                  </a:cubicBezTo>
                  <a:cubicBezTo>
                    <a:pt x="27" y="30"/>
                    <a:pt x="26" y="16"/>
                    <a:pt x="34" y="7"/>
                  </a:cubicBezTo>
                  <a:cubicBezTo>
                    <a:pt x="41" y="0"/>
                    <a:pt x="53" y="0"/>
                    <a:pt x="61" y="8"/>
                  </a:cubicBezTo>
                  <a:cubicBezTo>
                    <a:pt x="66" y="12"/>
                    <a:pt x="69" y="17"/>
                    <a:pt x="73" y="21"/>
                  </a:cubicBezTo>
                  <a:cubicBezTo>
                    <a:pt x="78" y="27"/>
                    <a:pt x="83" y="34"/>
                    <a:pt x="88" y="40"/>
                  </a:cubicBezTo>
                  <a:cubicBezTo>
                    <a:pt x="105" y="60"/>
                    <a:pt x="127" y="72"/>
                    <a:pt x="155" y="70"/>
                  </a:cubicBezTo>
                  <a:cubicBezTo>
                    <a:pt x="167" y="70"/>
                    <a:pt x="179" y="70"/>
                    <a:pt x="192" y="70"/>
                  </a:cubicBezTo>
                  <a:cubicBezTo>
                    <a:pt x="211" y="71"/>
                    <a:pt x="223" y="82"/>
                    <a:pt x="230" y="100"/>
                  </a:cubicBezTo>
                  <a:cubicBezTo>
                    <a:pt x="232" y="106"/>
                    <a:pt x="233" y="112"/>
                    <a:pt x="235" y="118"/>
                  </a:cubicBezTo>
                  <a:cubicBezTo>
                    <a:pt x="242" y="137"/>
                    <a:pt x="241" y="137"/>
                    <a:pt x="222" y="144"/>
                  </a:cubicBezTo>
                  <a:cubicBezTo>
                    <a:pt x="221" y="144"/>
                    <a:pt x="218" y="145"/>
                    <a:pt x="218" y="145"/>
                  </a:cubicBezTo>
                  <a:cubicBezTo>
                    <a:pt x="217" y="162"/>
                    <a:pt x="199" y="159"/>
                    <a:pt x="191" y="169"/>
                  </a:cubicBezTo>
                  <a:cubicBezTo>
                    <a:pt x="187" y="174"/>
                    <a:pt x="182" y="173"/>
                    <a:pt x="178" y="169"/>
                  </a:cubicBezTo>
                  <a:cubicBezTo>
                    <a:pt x="154" y="144"/>
                    <a:pt x="121" y="139"/>
                    <a:pt x="91" y="129"/>
                  </a:cubicBezTo>
                  <a:cubicBezTo>
                    <a:pt x="72" y="123"/>
                    <a:pt x="52" y="120"/>
                    <a:pt x="33" y="112"/>
                  </a:cubicBezTo>
                  <a:cubicBezTo>
                    <a:pt x="26" y="108"/>
                    <a:pt x="19" y="105"/>
                    <a:pt x="13" y="101"/>
                  </a:cubicBezTo>
                  <a:cubicBezTo>
                    <a:pt x="7" y="97"/>
                    <a:pt x="0" y="93"/>
                    <a:pt x="5" y="85"/>
                  </a:cubicBezTo>
                  <a:cubicBezTo>
                    <a:pt x="9" y="77"/>
                    <a:pt x="16" y="77"/>
                    <a:pt x="24" y="80"/>
                  </a:cubicBezTo>
                  <a:cubicBezTo>
                    <a:pt x="46" y="91"/>
                    <a:pt x="69" y="102"/>
                    <a:pt x="92" y="110"/>
                  </a:cubicBezTo>
                  <a:cubicBezTo>
                    <a:pt x="102" y="113"/>
                    <a:pt x="112" y="118"/>
                    <a:pt x="122" y="117"/>
                  </a:cubicBezTo>
                  <a:cubicBezTo>
                    <a:pt x="126" y="117"/>
                    <a:pt x="131" y="120"/>
                    <a:pt x="133" y="115"/>
                  </a:cubicBezTo>
                  <a:cubicBezTo>
                    <a:pt x="136" y="108"/>
                    <a:pt x="126" y="108"/>
                    <a:pt x="125" y="103"/>
                  </a:cubicBezTo>
                  <a:cubicBezTo>
                    <a:pt x="124" y="100"/>
                    <a:pt x="123" y="97"/>
                    <a:pt x="119" y="100"/>
                  </a:cubicBezTo>
                  <a:close/>
                  <a:moveTo>
                    <a:pt x="194" y="97"/>
                  </a:moveTo>
                  <a:cubicBezTo>
                    <a:pt x="189" y="87"/>
                    <a:pt x="181" y="85"/>
                    <a:pt x="172" y="87"/>
                  </a:cubicBezTo>
                  <a:cubicBezTo>
                    <a:pt x="170" y="88"/>
                    <a:pt x="170" y="90"/>
                    <a:pt x="171" y="92"/>
                  </a:cubicBezTo>
                  <a:cubicBezTo>
                    <a:pt x="177" y="99"/>
                    <a:pt x="184" y="101"/>
                    <a:pt x="194" y="97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0"/>
            <p:cNvSpPr/>
            <p:nvPr/>
          </p:nvSpPr>
          <p:spPr bwMode="auto">
            <a:xfrm>
              <a:off x="-1836979" y="9075764"/>
              <a:ext cx="297981" cy="213533"/>
            </a:xfrm>
            <a:custGeom>
              <a:avLst/>
              <a:gdLst>
                <a:gd name="T0" fmla="*/ 181 w 209"/>
                <a:gd name="T1" fmla="*/ 15 h 150"/>
                <a:gd name="T2" fmla="*/ 158 w 209"/>
                <a:gd name="T3" fmla="*/ 52 h 150"/>
                <a:gd name="T4" fmla="*/ 132 w 209"/>
                <a:gd name="T5" fmla="*/ 73 h 150"/>
                <a:gd name="T6" fmla="*/ 193 w 209"/>
                <a:gd name="T7" fmla="*/ 76 h 150"/>
                <a:gd name="T8" fmla="*/ 199 w 209"/>
                <a:gd name="T9" fmla="*/ 60 h 150"/>
                <a:gd name="T10" fmla="*/ 208 w 209"/>
                <a:gd name="T11" fmla="*/ 67 h 150"/>
                <a:gd name="T12" fmla="*/ 202 w 209"/>
                <a:gd name="T13" fmla="*/ 77 h 150"/>
                <a:gd name="T14" fmla="*/ 127 w 209"/>
                <a:gd name="T15" fmla="*/ 85 h 150"/>
                <a:gd name="T16" fmla="*/ 114 w 209"/>
                <a:gd name="T17" fmla="*/ 90 h 150"/>
                <a:gd name="T18" fmla="*/ 79 w 209"/>
                <a:gd name="T19" fmla="*/ 122 h 150"/>
                <a:gd name="T20" fmla="*/ 65 w 209"/>
                <a:gd name="T21" fmla="*/ 137 h 150"/>
                <a:gd name="T22" fmla="*/ 68 w 209"/>
                <a:gd name="T23" fmla="*/ 144 h 150"/>
                <a:gd name="T24" fmla="*/ 73 w 209"/>
                <a:gd name="T25" fmla="*/ 140 h 150"/>
                <a:gd name="T26" fmla="*/ 76 w 209"/>
                <a:gd name="T27" fmla="*/ 137 h 150"/>
                <a:gd name="T28" fmla="*/ 79 w 209"/>
                <a:gd name="T29" fmla="*/ 141 h 150"/>
                <a:gd name="T30" fmla="*/ 69 w 209"/>
                <a:gd name="T31" fmla="*/ 150 h 150"/>
                <a:gd name="T32" fmla="*/ 61 w 209"/>
                <a:gd name="T33" fmla="*/ 138 h 150"/>
                <a:gd name="T34" fmla="*/ 71 w 209"/>
                <a:gd name="T35" fmla="*/ 121 h 150"/>
                <a:gd name="T36" fmla="*/ 93 w 209"/>
                <a:gd name="T37" fmla="*/ 90 h 150"/>
                <a:gd name="T38" fmla="*/ 78 w 209"/>
                <a:gd name="T39" fmla="*/ 94 h 150"/>
                <a:gd name="T40" fmla="*/ 33 w 209"/>
                <a:gd name="T41" fmla="*/ 96 h 150"/>
                <a:gd name="T42" fmla="*/ 20 w 209"/>
                <a:gd name="T43" fmla="*/ 95 h 150"/>
                <a:gd name="T44" fmla="*/ 12 w 209"/>
                <a:gd name="T45" fmla="*/ 102 h 150"/>
                <a:gd name="T46" fmla="*/ 22 w 209"/>
                <a:gd name="T47" fmla="*/ 104 h 150"/>
                <a:gd name="T48" fmla="*/ 14 w 209"/>
                <a:gd name="T49" fmla="*/ 111 h 150"/>
                <a:gd name="T50" fmla="*/ 7 w 209"/>
                <a:gd name="T51" fmla="*/ 104 h 150"/>
                <a:gd name="T52" fmla="*/ 11 w 209"/>
                <a:gd name="T53" fmla="*/ 94 h 150"/>
                <a:gd name="T54" fmla="*/ 30 w 209"/>
                <a:gd name="T55" fmla="*/ 90 h 150"/>
                <a:gd name="T56" fmla="*/ 84 w 209"/>
                <a:gd name="T57" fmla="*/ 71 h 150"/>
                <a:gd name="T58" fmla="*/ 65 w 209"/>
                <a:gd name="T59" fmla="*/ 71 h 150"/>
                <a:gd name="T60" fmla="*/ 30 w 209"/>
                <a:gd name="T61" fmla="*/ 55 h 150"/>
                <a:gd name="T62" fmla="*/ 18 w 209"/>
                <a:gd name="T63" fmla="*/ 47 h 150"/>
                <a:gd name="T64" fmla="*/ 10 w 209"/>
                <a:gd name="T65" fmla="*/ 57 h 150"/>
                <a:gd name="T66" fmla="*/ 1 w 209"/>
                <a:gd name="T67" fmla="*/ 48 h 150"/>
                <a:gd name="T68" fmla="*/ 11 w 209"/>
                <a:gd name="T69" fmla="*/ 41 h 150"/>
                <a:gd name="T70" fmla="*/ 24 w 209"/>
                <a:gd name="T71" fmla="*/ 44 h 150"/>
                <a:gd name="T72" fmla="*/ 84 w 209"/>
                <a:gd name="T73" fmla="*/ 57 h 150"/>
                <a:gd name="T74" fmla="*/ 124 w 209"/>
                <a:gd name="T75" fmla="*/ 40 h 150"/>
                <a:gd name="T76" fmla="*/ 146 w 209"/>
                <a:gd name="T77" fmla="*/ 9 h 150"/>
                <a:gd name="T78" fmla="*/ 157 w 209"/>
                <a:gd name="T79" fmla="*/ 0 h 150"/>
                <a:gd name="T80" fmla="*/ 157 w 209"/>
                <a:gd name="T81" fmla="*/ 0 h 150"/>
                <a:gd name="T82" fmla="*/ 169 w 209"/>
                <a:gd name="T83" fmla="*/ 9 h 150"/>
                <a:gd name="T84" fmla="*/ 169 w 209"/>
                <a:gd name="T85" fmla="*/ 9 h 150"/>
                <a:gd name="T86" fmla="*/ 175 w 209"/>
                <a:gd name="T87" fmla="*/ 12 h 150"/>
                <a:gd name="T88" fmla="*/ 175 w 209"/>
                <a:gd name="T89" fmla="*/ 12 h 150"/>
                <a:gd name="T90" fmla="*/ 181 w 209"/>
                <a:gd name="T91" fmla="*/ 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9" h="150">
                  <a:moveTo>
                    <a:pt x="181" y="15"/>
                  </a:moveTo>
                  <a:cubicBezTo>
                    <a:pt x="181" y="32"/>
                    <a:pt x="168" y="41"/>
                    <a:pt x="158" y="52"/>
                  </a:cubicBezTo>
                  <a:cubicBezTo>
                    <a:pt x="151" y="59"/>
                    <a:pt x="143" y="64"/>
                    <a:pt x="132" y="73"/>
                  </a:cubicBezTo>
                  <a:cubicBezTo>
                    <a:pt x="155" y="75"/>
                    <a:pt x="174" y="79"/>
                    <a:pt x="193" y="76"/>
                  </a:cubicBezTo>
                  <a:cubicBezTo>
                    <a:pt x="201" y="75"/>
                    <a:pt x="209" y="71"/>
                    <a:pt x="199" y="60"/>
                  </a:cubicBezTo>
                  <a:cubicBezTo>
                    <a:pt x="205" y="58"/>
                    <a:pt x="207" y="62"/>
                    <a:pt x="208" y="67"/>
                  </a:cubicBezTo>
                  <a:cubicBezTo>
                    <a:pt x="209" y="72"/>
                    <a:pt x="206" y="75"/>
                    <a:pt x="202" y="77"/>
                  </a:cubicBezTo>
                  <a:cubicBezTo>
                    <a:pt x="177" y="84"/>
                    <a:pt x="153" y="94"/>
                    <a:pt x="127" y="85"/>
                  </a:cubicBezTo>
                  <a:cubicBezTo>
                    <a:pt x="120" y="83"/>
                    <a:pt x="118" y="83"/>
                    <a:pt x="114" y="90"/>
                  </a:cubicBezTo>
                  <a:cubicBezTo>
                    <a:pt x="107" y="105"/>
                    <a:pt x="93" y="114"/>
                    <a:pt x="79" y="122"/>
                  </a:cubicBezTo>
                  <a:cubicBezTo>
                    <a:pt x="73" y="125"/>
                    <a:pt x="67" y="129"/>
                    <a:pt x="65" y="137"/>
                  </a:cubicBezTo>
                  <a:cubicBezTo>
                    <a:pt x="64" y="140"/>
                    <a:pt x="65" y="143"/>
                    <a:pt x="68" y="144"/>
                  </a:cubicBezTo>
                  <a:cubicBezTo>
                    <a:pt x="72" y="145"/>
                    <a:pt x="74" y="144"/>
                    <a:pt x="73" y="140"/>
                  </a:cubicBezTo>
                  <a:cubicBezTo>
                    <a:pt x="73" y="137"/>
                    <a:pt x="74" y="135"/>
                    <a:pt x="76" y="137"/>
                  </a:cubicBezTo>
                  <a:cubicBezTo>
                    <a:pt x="78" y="137"/>
                    <a:pt x="79" y="140"/>
                    <a:pt x="79" y="141"/>
                  </a:cubicBezTo>
                  <a:cubicBezTo>
                    <a:pt x="78" y="147"/>
                    <a:pt x="74" y="150"/>
                    <a:pt x="69" y="150"/>
                  </a:cubicBezTo>
                  <a:cubicBezTo>
                    <a:pt x="62" y="150"/>
                    <a:pt x="59" y="145"/>
                    <a:pt x="61" y="138"/>
                  </a:cubicBezTo>
                  <a:cubicBezTo>
                    <a:pt x="62" y="132"/>
                    <a:pt x="66" y="126"/>
                    <a:pt x="71" y="121"/>
                  </a:cubicBezTo>
                  <a:cubicBezTo>
                    <a:pt x="80" y="112"/>
                    <a:pt x="87" y="101"/>
                    <a:pt x="93" y="90"/>
                  </a:cubicBezTo>
                  <a:cubicBezTo>
                    <a:pt x="86" y="87"/>
                    <a:pt x="83" y="92"/>
                    <a:pt x="78" y="94"/>
                  </a:cubicBezTo>
                  <a:cubicBezTo>
                    <a:pt x="63" y="101"/>
                    <a:pt x="48" y="104"/>
                    <a:pt x="33" y="96"/>
                  </a:cubicBezTo>
                  <a:cubicBezTo>
                    <a:pt x="28" y="94"/>
                    <a:pt x="24" y="94"/>
                    <a:pt x="20" y="95"/>
                  </a:cubicBezTo>
                  <a:cubicBezTo>
                    <a:pt x="16" y="95"/>
                    <a:pt x="12" y="97"/>
                    <a:pt x="12" y="102"/>
                  </a:cubicBezTo>
                  <a:cubicBezTo>
                    <a:pt x="13" y="109"/>
                    <a:pt x="18" y="105"/>
                    <a:pt x="22" y="104"/>
                  </a:cubicBezTo>
                  <a:cubicBezTo>
                    <a:pt x="21" y="110"/>
                    <a:pt x="18" y="112"/>
                    <a:pt x="14" y="111"/>
                  </a:cubicBezTo>
                  <a:cubicBezTo>
                    <a:pt x="10" y="111"/>
                    <a:pt x="8" y="108"/>
                    <a:pt x="7" y="104"/>
                  </a:cubicBezTo>
                  <a:cubicBezTo>
                    <a:pt x="6" y="100"/>
                    <a:pt x="8" y="96"/>
                    <a:pt x="11" y="94"/>
                  </a:cubicBezTo>
                  <a:cubicBezTo>
                    <a:pt x="17" y="90"/>
                    <a:pt x="23" y="90"/>
                    <a:pt x="30" y="90"/>
                  </a:cubicBezTo>
                  <a:cubicBezTo>
                    <a:pt x="50" y="92"/>
                    <a:pt x="67" y="83"/>
                    <a:pt x="84" y="71"/>
                  </a:cubicBezTo>
                  <a:cubicBezTo>
                    <a:pt x="78" y="71"/>
                    <a:pt x="71" y="72"/>
                    <a:pt x="65" y="71"/>
                  </a:cubicBezTo>
                  <a:cubicBezTo>
                    <a:pt x="51" y="71"/>
                    <a:pt x="39" y="67"/>
                    <a:pt x="30" y="55"/>
                  </a:cubicBezTo>
                  <a:cubicBezTo>
                    <a:pt x="27" y="51"/>
                    <a:pt x="23" y="48"/>
                    <a:pt x="18" y="47"/>
                  </a:cubicBezTo>
                  <a:cubicBezTo>
                    <a:pt x="10" y="45"/>
                    <a:pt x="2" y="42"/>
                    <a:pt x="10" y="57"/>
                  </a:cubicBezTo>
                  <a:cubicBezTo>
                    <a:pt x="2" y="56"/>
                    <a:pt x="0" y="53"/>
                    <a:pt x="1" y="48"/>
                  </a:cubicBezTo>
                  <a:cubicBezTo>
                    <a:pt x="2" y="42"/>
                    <a:pt x="7" y="41"/>
                    <a:pt x="11" y="41"/>
                  </a:cubicBezTo>
                  <a:cubicBezTo>
                    <a:pt x="15" y="42"/>
                    <a:pt x="20" y="42"/>
                    <a:pt x="24" y="44"/>
                  </a:cubicBezTo>
                  <a:cubicBezTo>
                    <a:pt x="43" y="54"/>
                    <a:pt x="63" y="54"/>
                    <a:pt x="84" y="57"/>
                  </a:cubicBezTo>
                  <a:cubicBezTo>
                    <a:pt x="100" y="59"/>
                    <a:pt x="113" y="52"/>
                    <a:pt x="124" y="40"/>
                  </a:cubicBezTo>
                  <a:cubicBezTo>
                    <a:pt x="132" y="30"/>
                    <a:pt x="140" y="20"/>
                    <a:pt x="146" y="9"/>
                  </a:cubicBezTo>
                  <a:cubicBezTo>
                    <a:pt x="148" y="3"/>
                    <a:pt x="152" y="1"/>
                    <a:pt x="157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9" y="7"/>
                    <a:pt x="163" y="9"/>
                    <a:pt x="169" y="9"/>
                  </a:cubicBezTo>
                  <a:cubicBezTo>
                    <a:pt x="169" y="9"/>
                    <a:pt x="169" y="9"/>
                    <a:pt x="169" y="9"/>
                  </a:cubicBezTo>
                  <a:cubicBezTo>
                    <a:pt x="170" y="12"/>
                    <a:pt x="172" y="14"/>
                    <a:pt x="175" y="12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75" y="16"/>
                    <a:pt x="177" y="17"/>
                    <a:pt x="181" y="15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6"/>
            <p:cNvSpPr>
              <a:spLocks noEditPoints="1"/>
            </p:cNvSpPr>
            <p:nvPr/>
          </p:nvSpPr>
          <p:spPr bwMode="auto">
            <a:xfrm>
              <a:off x="-2551773" y="9015444"/>
              <a:ext cx="283505" cy="232836"/>
            </a:xfrm>
            <a:custGeom>
              <a:avLst/>
              <a:gdLst>
                <a:gd name="T0" fmla="*/ 172 w 199"/>
                <a:gd name="T1" fmla="*/ 27 h 163"/>
                <a:gd name="T2" fmla="*/ 131 w 199"/>
                <a:gd name="T3" fmla="*/ 80 h 163"/>
                <a:gd name="T4" fmla="*/ 184 w 199"/>
                <a:gd name="T5" fmla="*/ 83 h 163"/>
                <a:gd name="T6" fmla="*/ 189 w 199"/>
                <a:gd name="T7" fmla="*/ 76 h 163"/>
                <a:gd name="T8" fmla="*/ 193 w 199"/>
                <a:gd name="T9" fmla="*/ 70 h 163"/>
                <a:gd name="T10" fmla="*/ 197 w 199"/>
                <a:gd name="T11" fmla="*/ 78 h 163"/>
                <a:gd name="T12" fmla="*/ 192 w 199"/>
                <a:gd name="T13" fmla="*/ 84 h 163"/>
                <a:gd name="T14" fmla="*/ 132 w 199"/>
                <a:gd name="T15" fmla="*/ 97 h 163"/>
                <a:gd name="T16" fmla="*/ 123 w 199"/>
                <a:gd name="T17" fmla="*/ 104 h 163"/>
                <a:gd name="T18" fmla="*/ 111 w 199"/>
                <a:gd name="T19" fmla="*/ 136 h 163"/>
                <a:gd name="T20" fmla="*/ 108 w 199"/>
                <a:gd name="T21" fmla="*/ 155 h 163"/>
                <a:gd name="T22" fmla="*/ 103 w 199"/>
                <a:gd name="T23" fmla="*/ 162 h 163"/>
                <a:gd name="T24" fmla="*/ 97 w 199"/>
                <a:gd name="T25" fmla="*/ 156 h 163"/>
                <a:gd name="T26" fmla="*/ 102 w 199"/>
                <a:gd name="T27" fmla="*/ 142 h 163"/>
                <a:gd name="T28" fmla="*/ 103 w 199"/>
                <a:gd name="T29" fmla="*/ 101 h 163"/>
                <a:gd name="T30" fmla="*/ 80 w 199"/>
                <a:gd name="T31" fmla="*/ 123 h 163"/>
                <a:gd name="T32" fmla="*/ 46 w 199"/>
                <a:gd name="T33" fmla="*/ 137 h 163"/>
                <a:gd name="T34" fmla="*/ 30 w 199"/>
                <a:gd name="T35" fmla="*/ 150 h 163"/>
                <a:gd name="T36" fmla="*/ 20 w 199"/>
                <a:gd name="T37" fmla="*/ 156 h 163"/>
                <a:gd name="T38" fmla="*/ 13 w 199"/>
                <a:gd name="T39" fmla="*/ 151 h 163"/>
                <a:gd name="T40" fmla="*/ 17 w 199"/>
                <a:gd name="T41" fmla="*/ 142 h 163"/>
                <a:gd name="T42" fmla="*/ 29 w 199"/>
                <a:gd name="T43" fmla="*/ 137 h 163"/>
                <a:gd name="T44" fmla="*/ 79 w 199"/>
                <a:gd name="T45" fmla="*/ 103 h 163"/>
                <a:gd name="T46" fmla="*/ 80 w 199"/>
                <a:gd name="T47" fmla="*/ 99 h 163"/>
                <a:gd name="T48" fmla="*/ 76 w 199"/>
                <a:gd name="T49" fmla="*/ 100 h 163"/>
                <a:gd name="T50" fmla="*/ 34 w 199"/>
                <a:gd name="T51" fmla="*/ 96 h 163"/>
                <a:gd name="T52" fmla="*/ 18 w 199"/>
                <a:gd name="T53" fmla="*/ 103 h 163"/>
                <a:gd name="T54" fmla="*/ 9 w 199"/>
                <a:gd name="T55" fmla="*/ 110 h 163"/>
                <a:gd name="T56" fmla="*/ 2 w 199"/>
                <a:gd name="T57" fmla="*/ 106 h 163"/>
                <a:gd name="T58" fmla="*/ 7 w 199"/>
                <a:gd name="T59" fmla="*/ 96 h 163"/>
                <a:gd name="T60" fmla="*/ 29 w 199"/>
                <a:gd name="T61" fmla="*/ 90 h 163"/>
                <a:gd name="T62" fmla="*/ 143 w 199"/>
                <a:gd name="T63" fmla="*/ 23 h 163"/>
                <a:gd name="T64" fmla="*/ 151 w 199"/>
                <a:gd name="T65" fmla="*/ 0 h 163"/>
                <a:gd name="T66" fmla="*/ 172 w 199"/>
                <a:gd name="T67" fmla="*/ 27 h 163"/>
                <a:gd name="T68" fmla="*/ 22 w 199"/>
                <a:gd name="T69" fmla="*/ 145 h 163"/>
                <a:gd name="T70" fmla="*/ 19 w 199"/>
                <a:gd name="T71" fmla="*/ 149 h 163"/>
                <a:gd name="T72" fmla="*/ 22 w 199"/>
                <a:gd name="T73" fmla="*/ 151 h 163"/>
                <a:gd name="T74" fmla="*/ 25 w 199"/>
                <a:gd name="T75" fmla="*/ 147 h 163"/>
                <a:gd name="T76" fmla="*/ 22 w 199"/>
                <a:gd name="T77" fmla="*/ 14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9" h="163">
                  <a:moveTo>
                    <a:pt x="172" y="27"/>
                  </a:moveTo>
                  <a:cubicBezTo>
                    <a:pt x="164" y="48"/>
                    <a:pt x="152" y="66"/>
                    <a:pt x="131" y="80"/>
                  </a:cubicBezTo>
                  <a:cubicBezTo>
                    <a:pt x="150" y="86"/>
                    <a:pt x="167" y="87"/>
                    <a:pt x="184" y="83"/>
                  </a:cubicBezTo>
                  <a:cubicBezTo>
                    <a:pt x="187" y="82"/>
                    <a:pt x="191" y="81"/>
                    <a:pt x="189" y="76"/>
                  </a:cubicBezTo>
                  <a:cubicBezTo>
                    <a:pt x="186" y="71"/>
                    <a:pt x="189" y="70"/>
                    <a:pt x="193" y="70"/>
                  </a:cubicBezTo>
                  <a:cubicBezTo>
                    <a:pt x="196" y="71"/>
                    <a:pt x="199" y="74"/>
                    <a:pt x="197" y="78"/>
                  </a:cubicBezTo>
                  <a:cubicBezTo>
                    <a:pt x="196" y="80"/>
                    <a:pt x="194" y="83"/>
                    <a:pt x="192" y="84"/>
                  </a:cubicBezTo>
                  <a:cubicBezTo>
                    <a:pt x="172" y="88"/>
                    <a:pt x="154" y="102"/>
                    <a:pt x="132" y="97"/>
                  </a:cubicBezTo>
                  <a:cubicBezTo>
                    <a:pt x="125" y="96"/>
                    <a:pt x="124" y="97"/>
                    <a:pt x="123" y="104"/>
                  </a:cubicBezTo>
                  <a:cubicBezTo>
                    <a:pt x="122" y="116"/>
                    <a:pt x="117" y="126"/>
                    <a:pt x="111" y="136"/>
                  </a:cubicBezTo>
                  <a:cubicBezTo>
                    <a:pt x="107" y="142"/>
                    <a:pt x="100" y="147"/>
                    <a:pt x="108" y="155"/>
                  </a:cubicBezTo>
                  <a:cubicBezTo>
                    <a:pt x="111" y="158"/>
                    <a:pt x="106" y="162"/>
                    <a:pt x="103" y="162"/>
                  </a:cubicBezTo>
                  <a:cubicBezTo>
                    <a:pt x="99" y="163"/>
                    <a:pt x="96" y="160"/>
                    <a:pt x="97" y="156"/>
                  </a:cubicBezTo>
                  <a:cubicBezTo>
                    <a:pt x="98" y="151"/>
                    <a:pt x="99" y="147"/>
                    <a:pt x="102" y="142"/>
                  </a:cubicBezTo>
                  <a:cubicBezTo>
                    <a:pt x="109" y="129"/>
                    <a:pt x="107" y="116"/>
                    <a:pt x="103" y="101"/>
                  </a:cubicBezTo>
                  <a:cubicBezTo>
                    <a:pt x="94" y="109"/>
                    <a:pt x="88" y="117"/>
                    <a:pt x="80" y="123"/>
                  </a:cubicBezTo>
                  <a:cubicBezTo>
                    <a:pt x="70" y="130"/>
                    <a:pt x="59" y="135"/>
                    <a:pt x="46" y="137"/>
                  </a:cubicBezTo>
                  <a:cubicBezTo>
                    <a:pt x="39" y="138"/>
                    <a:pt x="27" y="135"/>
                    <a:pt x="30" y="150"/>
                  </a:cubicBezTo>
                  <a:cubicBezTo>
                    <a:pt x="30" y="154"/>
                    <a:pt x="24" y="155"/>
                    <a:pt x="20" y="156"/>
                  </a:cubicBezTo>
                  <a:cubicBezTo>
                    <a:pt x="17" y="156"/>
                    <a:pt x="14" y="155"/>
                    <a:pt x="13" y="151"/>
                  </a:cubicBezTo>
                  <a:cubicBezTo>
                    <a:pt x="12" y="147"/>
                    <a:pt x="14" y="144"/>
                    <a:pt x="17" y="142"/>
                  </a:cubicBezTo>
                  <a:cubicBezTo>
                    <a:pt x="21" y="140"/>
                    <a:pt x="25" y="137"/>
                    <a:pt x="29" y="137"/>
                  </a:cubicBezTo>
                  <a:cubicBezTo>
                    <a:pt x="50" y="132"/>
                    <a:pt x="65" y="118"/>
                    <a:pt x="79" y="103"/>
                  </a:cubicBezTo>
                  <a:cubicBezTo>
                    <a:pt x="79" y="101"/>
                    <a:pt x="80" y="100"/>
                    <a:pt x="80" y="99"/>
                  </a:cubicBezTo>
                  <a:cubicBezTo>
                    <a:pt x="79" y="99"/>
                    <a:pt x="77" y="100"/>
                    <a:pt x="76" y="100"/>
                  </a:cubicBezTo>
                  <a:cubicBezTo>
                    <a:pt x="62" y="102"/>
                    <a:pt x="48" y="102"/>
                    <a:pt x="34" y="96"/>
                  </a:cubicBezTo>
                  <a:cubicBezTo>
                    <a:pt x="30" y="93"/>
                    <a:pt x="17" y="87"/>
                    <a:pt x="18" y="103"/>
                  </a:cubicBezTo>
                  <a:cubicBezTo>
                    <a:pt x="18" y="108"/>
                    <a:pt x="14" y="110"/>
                    <a:pt x="9" y="110"/>
                  </a:cubicBezTo>
                  <a:cubicBezTo>
                    <a:pt x="6" y="110"/>
                    <a:pt x="3" y="109"/>
                    <a:pt x="2" y="106"/>
                  </a:cubicBezTo>
                  <a:cubicBezTo>
                    <a:pt x="0" y="101"/>
                    <a:pt x="3" y="98"/>
                    <a:pt x="7" y="96"/>
                  </a:cubicBezTo>
                  <a:cubicBezTo>
                    <a:pt x="13" y="92"/>
                    <a:pt x="21" y="89"/>
                    <a:pt x="29" y="90"/>
                  </a:cubicBezTo>
                  <a:cubicBezTo>
                    <a:pt x="98" y="94"/>
                    <a:pt x="127" y="64"/>
                    <a:pt x="143" y="23"/>
                  </a:cubicBezTo>
                  <a:cubicBezTo>
                    <a:pt x="145" y="15"/>
                    <a:pt x="148" y="8"/>
                    <a:pt x="151" y="0"/>
                  </a:cubicBezTo>
                  <a:cubicBezTo>
                    <a:pt x="160" y="9"/>
                    <a:pt x="158" y="24"/>
                    <a:pt x="172" y="27"/>
                  </a:cubicBezTo>
                  <a:close/>
                  <a:moveTo>
                    <a:pt x="22" y="145"/>
                  </a:moveTo>
                  <a:cubicBezTo>
                    <a:pt x="20" y="145"/>
                    <a:pt x="18" y="147"/>
                    <a:pt x="19" y="149"/>
                  </a:cubicBezTo>
                  <a:cubicBezTo>
                    <a:pt x="19" y="150"/>
                    <a:pt x="21" y="151"/>
                    <a:pt x="22" y="151"/>
                  </a:cubicBezTo>
                  <a:cubicBezTo>
                    <a:pt x="24" y="151"/>
                    <a:pt x="26" y="149"/>
                    <a:pt x="25" y="147"/>
                  </a:cubicBezTo>
                  <a:cubicBezTo>
                    <a:pt x="25" y="146"/>
                    <a:pt x="24" y="144"/>
                    <a:pt x="22" y="145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63"/>
            <p:cNvSpPr/>
            <p:nvPr/>
          </p:nvSpPr>
          <p:spPr bwMode="auto">
            <a:xfrm>
              <a:off x="-1409310" y="9087225"/>
              <a:ext cx="273853" cy="172516"/>
            </a:xfrm>
            <a:custGeom>
              <a:avLst/>
              <a:gdLst>
                <a:gd name="T0" fmla="*/ 95 w 192"/>
                <a:gd name="T1" fmla="*/ 74 h 121"/>
                <a:gd name="T2" fmla="*/ 48 w 192"/>
                <a:gd name="T3" fmla="*/ 91 h 121"/>
                <a:gd name="T4" fmla="*/ 27 w 192"/>
                <a:gd name="T5" fmla="*/ 97 h 121"/>
                <a:gd name="T6" fmla="*/ 20 w 192"/>
                <a:gd name="T7" fmla="*/ 105 h 121"/>
                <a:gd name="T8" fmla="*/ 30 w 192"/>
                <a:gd name="T9" fmla="*/ 108 h 121"/>
                <a:gd name="T10" fmla="*/ 15 w 192"/>
                <a:gd name="T11" fmla="*/ 108 h 121"/>
                <a:gd name="T12" fmla="*/ 22 w 192"/>
                <a:gd name="T13" fmla="*/ 95 h 121"/>
                <a:gd name="T14" fmla="*/ 73 w 192"/>
                <a:gd name="T15" fmla="*/ 70 h 121"/>
                <a:gd name="T16" fmla="*/ 80 w 192"/>
                <a:gd name="T17" fmla="*/ 63 h 121"/>
                <a:gd name="T18" fmla="*/ 52 w 192"/>
                <a:gd name="T19" fmla="*/ 66 h 121"/>
                <a:gd name="T20" fmla="*/ 30 w 192"/>
                <a:gd name="T21" fmla="*/ 64 h 121"/>
                <a:gd name="T22" fmla="*/ 14 w 192"/>
                <a:gd name="T23" fmla="*/ 71 h 121"/>
                <a:gd name="T24" fmla="*/ 4 w 192"/>
                <a:gd name="T25" fmla="*/ 73 h 121"/>
                <a:gd name="T26" fmla="*/ 3 w 192"/>
                <a:gd name="T27" fmla="*/ 64 h 121"/>
                <a:gd name="T28" fmla="*/ 22 w 192"/>
                <a:gd name="T29" fmla="*/ 58 h 121"/>
                <a:gd name="T30" fmla="*/ 90 w 192"/>
                <a:gd name="T31" fmla="*/ 48 h 121"/>
                <a:gd name="T32" fmla="*/ 24 w 192"/>
                <a:gd name="T33" fmla="*/ 24 h 121"/>
                <a:gd name="T34" fmla="*/ 55 w 192"/>
                <a:gd name="T35" fmla="*/ 3 h 121"/>
                <a:gd name="T36" fmla="*/ 64 w 192"/>
                <a:gd name="T37" fmla="*/ 4 h 121"/>
                <a:gd name="T38" fmla="*/ 69 w 192"/>
                <a:gd name="T39" fmla="*/ 10 h 121"/>
                <a:gd name="T40" fmla="*/ 174 w 192"/>
                <a:gd name="T41" fmla="*/ 25 h 121"/>
                <a:gd name="T42" fmla="*/ 178 w 192"/>
                <a:gd name="T43" fmla="*/ 13 h 121"/>
                <a:gd name="T44" fmla="*/ 182 w 192"/>
                <a:gd name="T45" fmla="*/ 9 h 121"/>
                <a:gd name="T46" fmla="*/ 188 w 192"/>
                <a:gd name="T47" fmla="*/ 9 h 121"/>
                <a:gd name="T48" fmla="*/ 191 w 192"/>
                <a:gd name="T49" fmla="*/ 15 h 121"/>
                <a:gd name="T50" fmla="*/ 183 w 192"/>
                <a:gd name="T51" fmla="*/ 24 h 121"/>
                <a:gd name="T52" fmla="*/ 128 w 192"/>
                <a:gd name="T53" fmla="*/ 53 h 121"/>
                <a:gd name="T54" fmla="*/ 123 w 192"/>
                <a:gd name="T55" fmla="*/ 59 h 121"/>
                <a:gd name="T56" fmla="*/ 99 w 192"/>
                <a:gd name="T57" fmla="*/ 95 h 121"/>
                <a:gd name="T58" fmla="*/ 95 w 192"/>
                <a:gd name="T59" fmla="*/ 111 h 121"/>
                <a:gd name="T60" fmla="*/ 93 w 192"/>
                <a:gd name="T61" fmla="*/ 118 h 121"/>
                <a:gd name="T62" fmla="*/ 85 w 192"/>
                <a:gd name="T63" fmla="*/ 120 h 121"/>
                <a:gd name="T64" fmla="*/ 83 w 192"/>
                <a:gd name="T65" fmla="*/ 111 h 121"/>
                <a:gd name="T66" fmla="*/ 98 w 192"/>
                <a:gd name="T67" fmla="*/ 76 h 121"/>
                <a:gd name="T68" fmla="*/ 98 w 192"/>
                <a:gd name="T69" fmla="*/ 72 h 121"/>
                <a:gd name="T70" fmla="*/ 95 w 192"/>
                <a:gd name="T71" fmla="*/ 7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2" h="121">
                  <a:moveTo>
                    <a:pt x="95" y="74"/>
                  </a:moveTo>
                  <a:cubicBezTo>
                    <a:pt x="80" y="82"/>
                    <a:pt x="65" y="87"/>
                    <a:pt x="48" y="91"/>
                  </a:cubicBezTo>
                  <a:cubicBezTo>
                    <a:pt x="41" y="92"/>
                    <a:pt x="34" y="94"/>
                    <a:pt x="27" y="97"/>
                  </a:cubicBezTo>
                  <a:cubicBezTo>
                    <a:pt x="24" y="98"/>
                    <a:pt x="19" y="100"/>
                    <a:pt x="20" y="105"/>
                  </a:cubicBezTo>
                  <a:cubicBezTo>
                    <a:pt x="21" y="109"/>
                    <a:pt x="26" y="105"/>
                    <a:pt x="30" y="108"/>
                  </a:cubicBezTo>
                  <a:cubicBezTo>
                    <a:pt x="25" y="112"/>
                    <a:pt x="19" y="114"/>
                    <a:pt x="15" y="108"/>
                  </a:cubicBezTo>
                  <a:cubicBezTo>
                    <a:pt x="12" y="102"/>
                    <a:pt x="17" y="98"/>
                    <a:pt x="22" y="95"/>
                  </a:cubicBezTo>
                  <a:cubicBezTo>
                    <a:pt x="39" y="86"/>
                    <a:pt x="58" y="82"/>
                    <a:pt x="73" y="70"/>
                  </a:cubicBezTo>
                  <a:cubicBezTo>
                    <a:pt x="75" y="68"/>
                    <a:pt x="78" y="67"/>
                    <a:pt x="80" y="63"/>
                  </a:cubicBezTo>
                  <a:cubicBezTo>
                    <a:pt x="71" y="64"/>
                    <a:pt x="61" y="66"/>
                    <a:pt x="52" y="66"/>
                  </a:cubicBezTo>
                  <a:cubicBezTo>
                    <a:pt x="45" y="67"/>
                    <a:pt x="38" y="66"/>
                    <a:pt x="30" y="64"/>
                  </a:cubicBezTo>
                  <a:cubicBezTo>
                    <a:pt x="24" y="63"/>
                    <a:pt x="14" y="56"/>
                    <a:pt x="14" y="71"/>
                  </a:cubicBezTo>
                  <a:cubicBezTo>
                    <a:pt x="13" y="75"/>
                    <a:pt x="7" y="76"/>
                    <a:pt x="4" y="73"/>
                  </a:cubicBezTo>
                  <a:cubicBezTo>
                    <a:pt x="0" y="71"/>
                    <a:pt x="1" y="67"/>
                    <a:pt x="3" y="64"/>
                  </a:cubicBezTo>
                  <a:cubicBezTo>
                    <a:pt x="8" y="58"/>
                    <a:pt x="15" y="58"/>
                    <a:pt x="22" y="58"/>
                  </a:cubicBezTo>
                  <a:cubicBezTo>
                    <a:pt x="44" y="56"/>
                    <a:pt x="65" y="52"/>
                    <a:pt x="90" y="48"/>
                  </a:cubicBezTo>
                  <a:cubicBezTo>
                    <a:pt x="65" y="41"/>
                    <a:pt x="43" y="37"/>
                    <a:pt x="24" y="24"/>
                  </a:cubicBezTo>
                  <a:cubicBezTo>
                    <a:pt x="35" y="16"/>
                    <a:pt x="45" y="10"/>
                    <a:pt x="55" y="3"/>
                  </a:cubicBezTo>
                  <a:cubicBezTo>
                    <a:pt x="59" y="0"/>
                    <a:pt x="62" y="0"/>
                    <a:pt x="64" y="4"/>
                  </a:cubicBezTo>
                  <a:cubicBezTo>
                    <a:pt x="66" y="6"/>
                    <a:pt x="68" y="8"/>
                    <a:pt x="69" y="10"/>
                  </a:cubicBezTo>
                  <a:cubicBezTo>
                    <a:pt x="100" y="42"/>
                    <a:pt x="134" y="47"/>
                    <a:pt x="174" y="25"/>
                  </a:cubicBezTo>
                  <a:cubicBezTo>
                    <a:pt x="179" y="22"/>
                    <a:pt x="179" y="22"/>
                    <a:pt x="178" y="13"/>
                  </a:cubicBezTo>
                  <a:cubicBezTo>
                    <a:pt x="178" y="12"/>
                    <a:pt x="180" y="10"/>
                    <a:pt x="182" y="9"/>
                  </a:cubicBezTo>
                  <a:cubicBezTo>
                    <a:pt x="184" y="7"/>
                    <a:pt x="186" y="7"/>
                    <a:pt x="188" y="9"/>
                  </a:cubicBezTo>
                  <a:cubicBezTo>
                    <a:pt x="191" y="10"/>
                    <a:pt x="192" y="13"/>
                    <a:pt x="191" y="15"/>
                  </a:cubicBezTo>
                  <a:cubicBezTo>
                    <a:pt x="188" y="18"/>
                    <a:pt x="186" y="22"/>
                    <a:pt x="183" y="24"/>
                  </a:cubicBezTo>
                  <a:cubicBezTo>
                    <a:pt x="164" y="32"/>
                    <a:pt x="150" y="51"/>
                    <a:pt x="128" y="53"/>
                  </a:cubicBezTo>
                  <a:cubicBezTo>
                    <a:pt x="124" y="54"/>
                    <a:pt x="123" y="55"/>
                    <a:pt x="123" y="59"/>
                  </a:cubicBezTo>
                  <a:cubicBezTo>
                    <a:pt x="122" y="76"/>
                    <a:pt x="110" y="86"/>
                    <a:pt x="99" y="95"/>
                  </a:cubicBezTo>
                  <a:cubicBezTo>
                    <a:pt x="94" y="99"/>
                    <a:pt x="83" y="103"/>
                    <a:pt x="95" y="111"/>
                  </a:cubicBezTo>
                  <a:cubicBezTo>
                    <a:pt x="98" y="112"/>
                    <a:pt x="95" y="116"/>
                    <a:pt x="93" y="118"/>
                  </a:cubicBezTo>
                  <a:cubicBezTo>
                    <a:pt x="91" y="120"/>
                    <a:pt x="88" y="121"/>
                    <a:pt x="85" y="120"/>
                  </a:cubicBezTo>
                  <a:cubicBezTo>
                    <a:pt x="81" y="118"/>
                    <a:pt x="81" y="114"/>
                    <a:pt x="83" y="111"/>
                  </a:cubicBezTo>
                  <a:cubicBezTo>
                    <a:pt x="87" y="99"/>
                    <a:pt x="96" y="89"/>
                    <a:pt x="98" y="76"/>
                  </a:cubicBezTo>
                  <a:cubicBezTo>
                    <a:pt x="98" y="75"/>
                    <a:pt x="98" y="74"/>
                    <a:pt x="98" y="72"/>
                  </a:cubicBezTo>
                  <a:cubicBezTo>
                    <a:pt x="97" y="73"/>
                    <a:pt x="96" y="73"/>
                    <a:pt x="95" y="74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0"/>
            <p:cNvSpPr/>
            <p:nvPr/>
          </p:nvSpPr>
          <p:spPr bwMode="auto">
            <a:xfrm>
              <a:off x="-2198297" y="9119798"/>
              <a:ext cx="241281" cy="180960"/>
            </a:xfrm>
            <a:custGeom>
              <a:avLst/>
              <a:gdLst>
                <a:gd name="T0" fmla="*/ 66 w 169"/>
                <a:gd name="T1" fmla="*/ 112 h 127"/>
                <a:gd name="T2" fmla="*/ 52 w 169"/>
                <a:gd name="T3" fmla="*/ 124 h 127"/>
                <a:gd name="T4" fmla="*/ 51 w 169"/>
                <a:gd name="T5" fmla="*/ 108 h 127"/>
                <a:gd name="T6" fmla="*/ 78 w 169"/>
                <a:gd name="T7" fmla="*/ 75 h 127"/>
                <a:gd name="T8" fmla="*/ 85 w 169"/>
                <a:gd name="T9" fmla="*/ 59 h 127"/>
                <a:gd name="T10" fmla="*/ 25 w 169"/>
                <a:gd name="T11" fmla="*/ 72 h 127"/>
                <a:gd name="T12" fmla="*/ 17 w 169"/>
                <a:gd name="T13" fmla="*/ 73 h 127"/>
                <a:gd name="T14" fmla="*/ 7 w 169"/>
                <a:gd name="T15" fmla="*/ 77 h 127"/>
                <a:gd name="T16" fmla="*/ 17 w 169"/>
                <a:gd name="T17" fmla="*/ 82 h 127"/>
                <a:gd name="T18" fmla="*/ 6 w 169"/>
                <a:gd name="T19" fmla="*/ 85 h 127"/>
                <a:gd name="T20" fmla="*/ 1 w 169"/>
                <a:gd name="T21" fmla="*/ 77 h 127"/>
                <a:gd name="T22" fmla="*/ 11 w 169"/>
                <a:gd name="T23" fmla="*/ 70 h 127"/>
                <a:gd name="T24" fmla="*/ 76 w 169"/>
                <a:gd name="T25" fmla="*/ 48 h 127"/>
                <a:gd name="T26" fmla="*/ 85 w 169"/>
                <a:gd name="T27" fmla="*/ 42 h 127"/>
                <a:gd name="T28" fmla="*/ 45 w 169"/>
                <a:gd name="T29" fmla="*/ 14 h 127"/>
                <a:gd name="T30" fmla="*/ 43 w 169"/>
                <a:gd name="T31" fmla="*/ 7 h 127"/>
                <a:gd name="T32" fmla="*/ 49 w 169"/>
                <a:gd name="T33" fmla="*/ 5 h 127"/>
                <a:gd name="T34" fmla="*/ 83 w 169"/>
                <a:gd name="T35" fmla="*/ 19 h 127"/>
                <a:gd name="T36" fmla="*/ 116 w 169"/>
                <a:gd name="T37" fmla="*/ 31 h 127"/>
                <a:gd name="T38" fmla="*/ 149 w 169"/>
                <a:gd name="T39" fmla="*/ 24 h 127"/>
                <a:gd name="T40" fmla="*/ 162 w 169"/>
                <a:gd name="T41" fmla="*/ 14 h 127"/>
                <a:gd name="T42" fmla="*/ 154 w 169"/>
                <a:gd name="T43" fmla="*/ 9 h 127"/>
                <a:gd name="T44" fmla="*/ 155 w 169"/>
                <a:gd name="T45" fmla="*/ 3 h 127"/>
                <a:gd name="T46" fmla="*/ 164 w 169"/>
                <a:gd name="T47" fmla="*/ 3 h 127"/>
                <a:gd name="T48" fmla="*/ 163 w 169"/>
                <a:gd name="T49" fmla="*/ 20 h 127"/>
                <a:gd name="T50" fmla="*/ 125 w 169"/>
                <a:gd name="T51" fmla="*/ 48 h 127"/>
                <a:gd name="T52" fmla="*/ 120 w 169"/>
                <a:gd name="T53" fmla="*/ 56 h 127"/>
                <a:gd name="T54" fmla="*/ 106 w 169"/>
                <a:gd name="T55" fmla="*/ 104 h 127"/>
                <a:gd name="T56" fmla="*/ 104 w 169"/>
                <a:gd name="T57" fmla="*/ 115 h 127"/>
                <a:gd name="T58" fmla="*/ 110 w 169"/>
                <a:gd name="T59" fmla="*/ 112 h 127"/>
                <a:gd name="T60" fmla="*/ 115 w 169"/>
                <a:gd name="T61" fmla="*/ 115 h 127"/>
                <a:gd name="T62" fmla="*/ 113 w 169"/>
                <a:gd name="T63" fmla="*/ 122 h 127"/>
                <a:gd name="T64" fmla="*/ 105 w 169"/>
                <a:gd name="T65" fmla="*/ 124 h 127"/>
                <a:gd name="T66" fmla="*/ 101 w 169"/>
                <a:gd name="T67" fmla="*/ 103 h 127"/>
                <a:gd name="T68" fmla="*/ 106 w 169"/>
                <a:gd name="T69" fmla="*/ 61 h 127"/>
                <a:gd name="T70" fmla="*/ 64 w 169"/>
                <a:gd name="T71" fmla="*/ 100 h 127"/>
                <a:gd name="T72" fmla="*/ 56 w 169"/>
                <a:gd name="T73" fmla="*/ 108 h 127"/>
                <a:gd name="T74" fmla="*/ 55 w 169"/>
                <a:gd name="T75" fmla="*/ 119 h 127"/>
                <a:gd name="T76" fmla="*/ 66 w 169"/>
                <a:gd name="T77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27">
                  <a:moveTo>
                    <a:pt x="66" y="112"/>
                  </a:moveTo>
                  <a:cubicBezTo>
                    <a:pt x="63" y="121"/>
                    <a:pt x="60" y="127"/>
                    <a:pt x="52" y="124"/>
                  </a:cubicBezTo>
                  <a:cubicBezTo>
                    <a:pt x="45" y="121"/>
                    <a:pt x="48" y="113"/>
                    <a:pt x="51" y="108"/>
                  </a:cubicBezTo>
                  <a:cubicBezTo>
                    <a:pt x="60" y="96"/>
                    <a:pt x="71" y="87"/>
                    <a:pt x="78" y="75"/>
                  </a:cubicBezTo>
                  <a:cubicBezTo>
                    <a:pt x="81" y="70"/>
                    <a:pt x="83" y="65"/>
                    <a:pt x="85" y="59"/>
                  </a:cubicBezTo>
                  <a:cubicBezTo>
                    <a:pt x="67" y="72"/>
                    <a:pt x="46" y="73"/>
                    <a:pt x="25" y="72"/>
                  </a:cubicBezTo>
                  <a:cubicBezTo>
                    <a:pt x="22" y="72"/>
                    <a:pt x="20" y="72"/>
                    <a:pt x="17" y="73"/>
                  </a:cubicBezTo>
                  <a:cubicBezTo>
                    <a:pt x="14" y="74"/>
                    <a:pt x="8" y="73"/>
                    <a:pt x="7" y="77"/>
                  </a:cubicBezTo>
                  <a:cubicBezTo>
                    <a:pt x="7" y="85"/>
                    <a:pt x="15" y="78"/>
                    <a:pt x="17" y="82"/>
                  </a:cubicBezTo>
                  <a:cubicBezTo>
                    <a:pt x="14" y="87"/>
                    <a:pt x="10" y="88"/>
                    <a:pt x="6" y="85"/>
                  </a:cubicBezTo>
                  <a:cubicBezTo>
                    <a:pt x="3" y="83"/>
                    <a:pt x="0" y="81"/>
                    <a:pt x="1" y="77"/>
                  </a:cubicBezTo>
                  <a:cubicBezTo>
                    <a:pt x="2" y="72"/>
                    <a:pt x="7" y="70"/>
                    <a:pt x="11" y="70"/>
                  </a:cubicBezTo>
                  <a:cubicBezTo>
                    <a:pt x="34" y="68"/>
                    <a:pt x="56" y="61"/>
                    <a:pt x="76" y="48"/>
                  </a:cubicBezTo>
                  <a:cubicBezTo>
                    <a:pt x="78" y="47"/>
                    <a:pt x="80" y="45"/>
                    <a:pt x="85" y="42"/>
                  </a:cubicBezTo>
                  <a:cubicBezTo>
                    <a:pt x="67" y="37"/>
                    <a:pt x="55" y="28"/>
                    <a:pt x="45" y="14"/>
                  </a:cubicBezTo>
                  <a:cubicBezTo>
                    <a:pt x="44" y="12"/>
                    <a:pt x="41" y="10"/>
                    <a:pt x="43" y="7"/>
                  </a:cubicBezTo>
                  <a:cubicBezTo>
                    <a:pt x="44" y="5"/>
                    <a:pt x="47" y="5"/>
                    <a:pt x="49" y="5"/>
                  </a:cubicBezTo>
                  <a:cubicBezTo>
                    <a:pt x="63" y="4"/>
                    <a:pt x="75" y="4"/>
                    <a:pt x="83" y="19"/>
                  </a:cubicBezTo>
                  <a:cubicBezTo>
                    <a:pt x="90" y="30"/>
                    <a:pt x="103" y="32"/>
                    <a:pt x="116" y="31"/>
                  </a:cubicBezTo>
                  <a:cubicBezTo>
                    <a:pt x="127" y="30"/>
                    <a:pt x="138" y="27"/>
                    <a:pt x="149" y="24"/>
                  </a:cubicBezTo>
                  <a:cubicBezTo>
                    <a:pt x="155" y="23"/>
                    <a:pt x="160" y="20"/>
                    <a:pt x="162" y="14"/>
                  </a:cubicBezTo>
                  <a:cubicBezTo>
                    <a:pt x="164" y="4"/>
                    <a:pt x="158" y="9"/>
                    <a:pt x="154" y="9"/>
                  </a:cubicBezTo>
                  <a:cubicBezTo>
                    <a:pt x="152" y="9"/>
                    <a:pt x="153" y="5"/>
                    <a:pt x="155" y="3"/>
                  </a:cubicBezTo>
                  <a:cubicBezTo>
                    <a:pt x="157" y="0"/>
                    <a:pt x="161" y="0"/>
                    <a:pt x="164" y="3"/>
                  </a:cubicBezTo>
                  <a:cubicBezTo>
                    <a:pt x="169" y="8"/>
                    <a:pt x="168" y="16"/>
                    <a:pt x="163" y="20"/>
                  </a:cubicBezTo>
                  <a:cubicBezTo>
                    <a:pt x="151" y="30"/>
                    <a:pt x="144" y="47"/>
                    <a:pt x="125" y="48"/>
                  </a:cubicBezTo>
                  <a:cubicBezTo>
                    <a:pt x="119" y="48"/>
                    <a:pt x="119" y="52"/>
                    <a:pt x="120" y="56"/>
                  </a:cubicBezTo>
                  <a:cubicBezTo>
                    <a:pt x="122" y="74"/>
                    <a:pt x="119" y="90"/>
                    <a:pt x="106" y="104"/>
                  </a:cubicBezTo>
                  <a:cubicBezTo>
                    <a:pt x="103" y="107"/>
                    <a:pt x="102" y="111"/>
                    <a:pt x="104" y="115"/>
                  </a:cubicBezTo>
                  <a:cubicBezTo>
                    <a:pt x="107" y="119"/>
                    <a:pt x="108" y="112"/>
                    <a:pt x="110" y="112"/>
                  </a:cubicBezTo>
                  <a:cubicBezTo>
                    <a:pt x="112" y="113"/>
                    <a:pt x="114" y="113"/>
                    <a:pt x="115" y="115"/>
                  </a:cubicBezTo>
                  <a:cubicBezTo>
                    <a:pt x="117" y="118"/>
                    <a:pt x="115" y="120"/>
                    <a:pt x="113" y="122"/>
                  </a:cubicBezTo>
                  <a:cubicBezTo>
                    <a:pt x="110" y="124"/>
                    <a:pt x="108" y="126"/>
                    <a:pt x="105" y="124"/>
                  </a:cubicBezTo>
                  <a:cubicBezTo>
                    <a:pt x="97" y="118"/>
                    <a:pt x="96" y="111"/>
                    <a:pt x="101" y="103"/>
                  </a:cubicBezTo>
                  <a:cubicBezTo>
                    <a:pt x="109" y="91"/>
                    <a:pt x="108" y="78"/>
                    <a:pt x="106" y="61"/>
                  </a:cubicBezTo>
                  <a:cubicBezTo>
                    <a:pt x="96" y="82"/>
                    <a:pt x="81" y="92"/>
                    <a:pt x="64" y="100"/>
                  </a:cubicBezTo>
                  <a:cubicBezTo>
                    <a:pt x="61" y="101"/>
                    <a:pt x="59" y="105"/>
                    <a:pt x="56" y="108"/>
                  </a:cubicBezTo>
                  <a:cubicBezTo>
                    <a:pt x="54" y="111"/>
                    <a:pt x="51" y="116"/>
                    <a:pt x="55" y="119"/>
                  </a:cubicBezTo>
                  <a:cubicBezTo>
                    <a:pt x="59" y="122"/>
                    <a:pt x="60" y="114"/>
                    <a:pt x="66" y="112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3"/>
            <p:cNvSpPr/>
            <p:nvPr/>
          </p:nvSpPr>
          <p:spPr bwMode="auto">
            <a:xfrm>
              <a:off x="-2061370" y="8591997"/>
              <a:ext cx="179754" cy="164071"/>
            </a:xfrm>
            <a:custGeom>
              <a:avLst/>
              <a:gdLst>
                <a:gd name="T0" fmla="*/ 19 w 126"/>
                <a:gd name="T1" fmla="*/ 115 h 115"/>
                <a:gd name="T2" fmla="*/ 15 w 126"/>
                <a:gd name="T3" fmla="*/ 113 h 115"/>
                <a:gd name="T4" fmla="*/ 4 w 126"/>
                <a:gd name="T5" fmla="*/ 66 h 115"/>
                <a:gd name="T6" fmla="*/ 7 w 126"/>
                <a:gd name="T7" fmla="*/ 54 h 115"/>
                <a:gd name="T8" fmla="*/ 22 w 126"/>
                <a:gd name="T9" fmla="*/ 21 h 115"/>
                <a:gd name="T10" fmla="*/ 20 w 126"/>
                <a:gd name="T11" fmla="*/ 12 h 115"/>
                <a:gd name="T12" fmla="*/ 75 w 126"/>
                <a:gd name="T13" fmla="*/ 0 h 115"/>
                <a:gd name="T14" fmla="*/ 45 w 126"/>
                <a:gd name="T15" fmla="*/ 27 h 115"/>
                <a:gd name="T16" fmla="*/ 35 w 126"/>
                <a:gd name="T17" fmla="*/ 42 h 115"/>
                <a:gd name="T18" fmla="*/ 52 w 126"/>
                <a:gd name="T19" fmla="*/ 50 h 115"/>
                <a:gd name="T20" fmla="*/ 126 w 126"/>
                <a:gd name="T21" fmla="*/ 27 h 115"/>
                <a:gd name="T22" fmla="*/ 102 w 126"/>
                <a:gd name="T23" fmla="*/ 57 h 115"/>
                <a:gd name="T24" fmla="*/ 41 w 126"/>
                <a:gd name="T25" fmla="*/ 71 h 115"/>
                <a:gd name="T26" fmla="*/ 28 w 126"/>
                <a:gd name="T27" fmla="*/ 75 h 115"/>
                <a:gd name="T28" fmla="*/ 40 w 126"/>
                <a:gd name="T29" fmla="*/ 86 h 115"/>
                <a:gd name="T30" fmla="*/ 105 w 126"/>
                <a:gd name="T31" fmla="*/ 83 h 115"/>
                <a:gd name="T32" fmla="*/ 38 w 126"/>
                <a:gd name="T33" fmla="*/ 114 h 115"/>
                <a:gd name="T34" fmla="*/ 19 w 126"/>
                <a:gd name="T3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15">
                  <a:moveTo>
                    <a:pt x="19" y="115"/>
                  </a:moveTo>
                  <a:cubicBezTo>
                    <a:pt x="18" y="114"/>
                    <a:pt x="16" y="114"/>
                    <a:pt x="15" y="113"/>
                  </a:cubicBezTo>
                  <a:cubicBezTo>
                    <a:pt x="14" y="97"/>
                    <a:pt x="15" y="80"/>
                    <a:pt x="4" y="66"/>
                  </a:cubicBezTo>
                  <a:cubicBezTo>
                    <a:pt x="0" y="61"/>
                    <a:pt x="1" y="57"/>
                    <a:pt x="7" y="54"/>
                  </a:cubicBezTo>
                  <a:cubicBezTo>
                    <a:pt x="29" y="43"/>
                    <a:pt x="29" y="43"/>
                    <a:pt x="22" y="21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39" y="12"/>
                    <a:pt x="56" y="3"/>
                    <a:pt x="75" y="0"/>
                  </a:cubicBezTo>
                  <a:cubicBezTo>
                    <a:pt x="67" y="12"/>
                    <a:pt x="56" y="19"/>
                    <a:pt x="45" y="27"/>
                  </a:cubicBezTo>
                  <a:cubicBezTo>
                    <a:pt x="39" y="30"/>
                    <a:pt x="33" y="34"/>
                    <a:pt x="35" y="42"/>
                  </a:cubicBezTo>
                  <a:cubicBezTo>
                    <a:pt x="37" y="50"/>
                    <a:pt x="45" y="51"/>
                    <a:pt x="52" y="50"/>
                  </a:cubicBezTo>
                  <a:cubicBezTo>
                    <a:pt x="78" y="49"/>
                    <a:pt x="102" y="44"/>
                    <a:pt x="126" y="27"/>
                  </a:cubicBezTo>
                  <a:cubicBezTo>
                    <a:pt x="122" y="43"/>
                    <a:pt x="113" y="51"/>
                    <a:pt x="102" y="57"/>
                  </a:cubicBezTo>
                  <a:cubicBezTo>
                    <a:pt x="83" y="67"/>
                    <a:pt x="62" y="70"/>
                    <a:pt x="41" y="71"/>
                  </a:cubicBezTo>
                  <a:cubicBezTo>
                    <a:pt x="36" y="72"/>
                    <a:pt x="29" y="69"/>
                    <a:pt x="28" y="75"/>
                  </a:cubicBezTo>
                  <a:cubicBezTo>
                    <a:pt x="27" y="83"/>
                    <a:pt x="34" y="85"/>
                    <a:pt x="40" y="86"/>
                  </a:cubicBezTo>
                  <a:cubicBezTo>
                    <a:pt x="61" y="91"/>
                    <a:pt x="81" y="90"/>
                    <a:pt x="105" y="83"/>
                  </a:cubicBezTo>
                  <a:cubicBezTo>
                    <a:pt x="86" y="106"/>
                    <a:pt x="63" y="113"/>
                    <a:pt x="38" y="114"/>
                  </a:cubicBezTo>
                  <a:cubicBezTo>
                    <a:pt x="32" y="115"/>
                    <a:pt x="25" y="115"/>
                    <a:pt x="19" y="115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8"/>
            <p:cNvSpPr>
              <a:spLocks noEditPoints="1"/>
            </p:cNvSpPr>
            <p:nvPr/>
          </p:nvSpPr>
          <p:spPr bwMode="auto">
            <a:xfrm>
              <a:off x="-2074037" y="8443609"/>
              <a:ext cx="200866" cy="165277"/>
            </a:xfrm>
            <a:custGeom>
              <a:avLst/>
              <a:gdLst>
                <a:gd name="T0" fmla="*/ 84 w 141"/>
                <a:gd name="T1" fmla="*/ 104 h 116"/>
                <a:gd name="T2" fmla="*/ 29 w 141"/>
                <a:gd name="T3" fmla="*/ 116 h 116"/>
                <a:gd name="T4" fmla="*/ 0 w 141"/>
                <a:gd name="T5" fmla="*/ 79 h 116"/>
                <a:gd name="T6" fmla="*/ 91 w 141"/>
                <a:gd name="T7" fmla="*/ 0 h 116"/>
                <a:gd name="T8" fmla="*/ 104 w 141"/>
                <a:gd name="T9" fmla="*/ 9 h 116"/>
                <a:gd name="T10" fmla="*/ 32 w 141"/>
                <a:gd name="T11" fmla="*/ 90 h 116"/>
                <a:gd name="T12" fmla="*/ 130 w 141"/>
                <a:gd name="T13" fmla="*/ 46 h 116"/>
                <a:gd name="T14" fmla="*/ 132 w 141"/>
                <a:gd name="T15" fmla="*/ 48 h 116"/>
                <a:gd name="T16" fmla="*/ 140 w 141"/>
                <a:gd name="T17" fmla="*/ 51 h 116"/>
                <a:gd name="T18" fmla="*/ 141 w 141"/>
                <a:gd name="T19" fmla="*/ 52 h 116"/>
                <a:gd name="T20" fmla="*/ 87 w 141"/>
                <a:gd name="T21" fmla="*/ 101 h 116"/>
                <a:gd name="T22" fmla="*/ 84 w 141"/>
                <a:gd name="T23" fmla="*/ 104 h 116"/>
                <a:gd name="T24" fmla="*/ 84 w 141"/>
                <a:gd name="T25" fmla="*/ 104 h 116"/>
                <a:gd name="T26" fmla="*/ 93 w 141"/>
                <a:gd name="T27" fmla="*/ 17 h 116"/>
                <a:gd name="T28" fmla="*/ 92 w 141"/>
                <a:gd name="T29" fmla="*/ 16 h 116"/>
                <a:gd name="T30" fmla="*/ 91 w 141"/>
                <a:gd name="T31" fmla="*/ 18 h 116"/>
                <a:gd name="T32" fmla="*/ 92 w 141"/>
                <a:gd name="T33" fmla="*/ 19 h 116"/>
                <a:gd name="T34" fmla="*/ 93 w 141"/>
                <a:gd name="T35" fmla="*/ 1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16">
                  <a:moveTo>
                    <a:pt x="84" y="104"/>
                  </a:moveTo>
                  <a:cubicBezTo>
                    <a:pt x="65" y="107"/>
                    <a:pt x="48" y="116"/>
                    <a:pt x="29" y="116"/>
                  </a:cubicBezTo>
                  <a:cubicBezTo>
                    <a:pt x="24" y="101"/>
                    <a:pt x="16" y="88"/>
                    <a:pt x="0" y="79"/>
                  </a:cubicBezTo>
                  <a:cubicBezTo>
                    <a:pt x="36" y="59"/>
                    <a:pt x="74" y="42"/>
                    <a:pt x="91" y="0"/>
                  </a:cubicBezTo>
                  <a:cubicBezTo>
                    <a:pt x="95" y="5"/>
                    <a:pt x="85" y="22"/>
                    <a:pt x="104" y="9"/>
                  </a:cubicBezTo>
                  <a:cubicBezTo>
                    <a:pt x="90" y="46"/>
                    <a:pt x="64" y="68"/>
                    <a:pt x="32" y="90"/>
                  </a:cubicBezTo>
                  <a:cubicBezTo>
                    <a:pt x="75" y="91"/>
                    <a:pt x="103" y="71"/>
                    <a:pt x="130" y="46"/>
                  </a:cubicBezTo>
                  <a:cubicBezTo>
                    <a:pt x="130" y="47"/>
                    <a:pt x="131" y="48"/>
                    <a:pt x="132" y="48"/>
                  </a:cubicBezTo>
                  <a:cubicBezTo>
                    <a:pt x="133" y="53"/>
                    <a:pt x="138" y="50"/>
                    <a:pt x="140" y="51"/>
                  </a:cubicBezTo>
                  <a:cubicBezTo>
                    <a:pt x="141" y="51"/>
                    <a:pt x="141" y="52"/>
                    <a:pt x="141" y="52"/>
                  </a:cubicBezTo>
                  <a:cubicBezTo>
                    <a:pt x="129" y="75"/>
                    <a:pt x="108" y="88"/>
                    <a:pt x="87" y="101"/>
                  </a:cubicBezTo>
                  <a:cubicBezTo>
                    <a:pt x="86" y="102"/>
                    <a:pt x="85" y="103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lose/>
                  <a:moveTo>
                    <a:pt x="93" y="17"/>
                  </a:moveTo>
                  <a:cubicBezTo>
                    <a:pt x="92" y="16"/>
                    <a:pt x="92" y="16"/>
                    <a:pt x="92" y="16"/>
                  </a:cubicBezTo>
                  <a:cubicBezTo>
                    <a:pt x="92" y="16"/>
                    <a:pt x="91" y="17"/>
                    <a:pt x="91" y="18"/>
                  </a:cubicBezTo>
                  <a:cubicBezTo>
                    <a:pt x="91" y="18"/>
                    <a:pt x="92" y="18"/>
                    <a:pt x="92" y="19"/>
                  </a:cubicBezTo>
                  <a:cubicBezTo>
                    <a:pt x="92" y="18"/>
                    <a:pt x="92" y="17"/>
                    <a:pt x="93" y="17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13"/>
            <p:cNvSpPr/>
            <p:nvPr/>
          </p:nvSpPr>
          <p:spPr bwMode="auto">
            <a:xfrm>
              <a:off x="-2452245" y="8418275"/>
              <a:ext cx="273853" cy="211120"/>
            </a:xfrm>
            <a:custGeom>
              <a:avLst/>
              <a:gdLst>
                <a:gd name="T0" fmla="*/ 181 w 192"/>
                <a:gd name="T1" fmla="*/ 131 h 148"/>
                <a:gd name="T2" fmla="*/ 189 w 192"/>
                <a:gd name="T3" fmla="*/ 143 h 148"/>
                <a:gd name="T4" fmla="*/ 178 w 192"/>
                <a:gd name="T5" fmla="*/ 145 h 148"/>
                <a:gd name="T6" fmla="*/ 81 w 192"/>
                <a:gd name="T7" fmla="*/ 92 h 148"/>
                <a:gd name="T8" fmla="*/ 29 w 192"/>
                <a:gd name="T9" fmla="*/ 65 h 148"/>
                <a:gd name="T10" fmla="*/ 5 w 192"/>
                <a:gd name="T11" fmla="*/ 0 h 148"/>
                <a:gd name="T12" fmla="*/ 35 w 192"/>
                <a:gd name="T13" fmla="*/ 62 h 148"/>
                <a:gd name="T14" fmla="*/ 39 w 192"/>
                <a:gd name="T15" fmla="*/ 63 h 148"/>
                <a:gd name="T16" fmla="*/ 38 w 192"/>
                <a:gd name="T17" fmla="*/ 59 h 148"/>
                <a:gd name="T18" fmla="*/ 35 w 192"/>
                <a:gd name="T19" fmla="*/ 0 h 148"/>
                <a:gd name="T20" fmla="*/ 86 w 192"/>
                <a:gd name="T21" fmla="*/ 87 h 148"/>
                <a:gd name="T22" fmla="*/ 175 w 192"/>
                <a:gd name="T23" fmla="*/ 128 h 148"/>
                <a:gd name="T24" fmla="*/ 175 w 192"/>
                <a:gd name="T25" fmla="*/ 128 h 148"/>
                <a:gd name="T26" fmla="*/ 181 w 192"/>
                <a:gd name="T27" fmla="*/ 13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48">
                  <a:moveTo>
                    <a:pt x="181" y="131"/>
                  </a:moveTo>
                  <a:cubicBezTo>
                    <a:pt x="182" y="136"/>
                    <a:pt x="192" y="136"/>
                    <a:pt x="189" y="143"/>
                  </a:cubicBezTo>
                  <a:cubicBezTo>
                    <a:pt x="187" y="148"/>
                    <a:pt x="182" y="145"/>
                    <a:pt x="178" y="145"/>
                  </a:cubicBezTo>
                  <a:cubicBezTo>
                    <a:pt x="150" y="120"/>
                    <a:pt x="115" y="107"/>
                    <a:pt x="81" y="92"/>
                  </a:cubicBezTo>
                  <a:cubicBezTo>
                    <a:pt x="63" y="84"/>
                    <a:pt x="44" y="78"/>
                    <a:pt x="29" y="65"/>
                  </a:cubicBezTo>
                  <a:cubicBezTo>
                    <a:pt x="9" y="48"/>
                    <a:pt x="0" y="27"/>
                    <a:pt x="5" y="0"/>
                  </a:cubicBezTo>
                  <a:cubicBezTo>
                    <a:pt x="6" y="25"/>
                    <a:pt x="14" y="47"/>
                    <a:pt x="35" y="62"/>
                  </a:cubicBezTo>
                  <a:cubicBezTo>
                    <a:pt x="37" y="63"/>
                    <a:pt x="38" y="65"/>
                    <a:pt x="39" y="63"/>
                  </a:cubicBezTo>
                  <a:cubicBezTo>
                    <a:pt x="41" y="61"/>
                    <a:pt x="39" y="60"/>
                    <a:pt x="38" y="59"/>
                  </a:cubicBezTo>
                  <a:cubicBezTo>
                    <a:pt x="27" y="39"/>
                    <a:pt x="24" y="20"/>
                    <a:pt x="35" y="0"/>
                  </a:cubicBezTo>
                  <a:cubicBezTo>
                    <a:pt x="29" y="46"/>
                    <a:pt x="41" y="69"/>
                    <a:pt x="86" y="87"/>
                  </a:cubicBezTo>
                  <a:cubicBezTo>
                    <a:pt x="117" y="100"/>
                    <a:pt x="146" y="114"/>
                    <a:pt x="175" y="128"/>
                  </a:cubicBezTo>
                  <a:cubicBezTo>
                    <a:pt x="175" y="128"/>
                    <a:pt x="175" y="128"/>
                    <a:pt x="175" y="128"/>
                  </a:cubicBezTo>
                  <a:cubicBezTo>
                    <a:pt x="176" y="132"/>
                    <a:pt x="179" y="131"/>
                    <a:pt x="181" y="13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01"/>
            <p:cNvSpPr/>
            <p:nvPr/>
          </p:nvSpPr>
          <p:spPr bwMode="auto">
            <a:xfrm>
              <a:off x="-1888855" y="8503326"/>
              <a:ext cx="10254" cy="9048"/>
            </a:xfrm>
            <a:custGeom>
              <a:avLst/>
              <a:gdLst>
                <a:gd name="T0" fmla="*/ 4 w 7"/>
                <a:gd name="T1" fmla="*/ 0 h 6"/>
                <a:gd name="T2" fmla="*/ 2 w 7"/>
                <a:gd name="T3" fmla="*/ 6 h 6"/>
                <a:gd name="T4" fmla="*/ 0 w 7"/>
                <a:gd name="T5" fmla="*/ 4 h 6"/>
                <a:gd name="T6" fmla="*/ 5 w 7"/>
                <a:gd name="T7" fmla="*/ 0 h 6"/>
                <a:gd name="T8" fmla="*/ 4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4" y="0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1" y="2"/>
                    <a:pt x="2" y="0"/>
                    <a:pt x="5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17"/>
            <p:cNvSpPr/>
            <p:nvPr/>
          </p:nvSpPr>
          <p:spPr bwMode="auto">
            <a:xfrm>
              <a:off x="-1882823" y="8500913"/>
              <a:ext cx="3016" cy="2413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19"/>
            <p:cNvSpPr/>
            <p:nvPr/>
          </p:nvSpPr>
          <p:spPr bwMode="auto">
            <a:xfrm>
              <a:off x="-1874378" y="8512374"/>
              <a:ext cx="4222" cy="5429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1 h 4"/>
                <a:gd name="T4" fmla="*/ 1 w 3"/>
                <a:gd name="T5" fmla="*/ 4 h 4"/>
                <a:gd name="T6" fmla="*/ 0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1" y="0"/>
                    <a:pt x="3" y="1"/>
                  </a:cubicBezTo>
                  <a:cubicBezTo>
                    <a:pt x="3" y="1"/>
                    <a:pt x="2" y="3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20"/>
            <p:cNvSpPr/>
            <p:nvPr/>
          </p:nvSpPr>
          <p:spPr bwMode="auto">
            <a:xfrm>
              <a:off x="-1954001" y="8587774"/>
              <a:ext cx="4222" cy="4222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23"/>
            <p:cNvSpPr/>
            <p:nvPr/>
          </p:nvSpPr>
          <p:spPr bwMode="auto">
            <a:xfrm>
              <a:off x="-2246553" y="8768734"/>
              <a:ext cx="1206" cy="4222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2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28"/>
            <p:cNvSpPr/>
            <p:nvPr/>
          </p:nvSpPr>
          <p:spPr bwMode="auto">
            <a:xfrm>
              <a:off x="-1499187" y="8925567"/>
              <a:ext cx="3016" cy="3016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2 w 2"/>
                <a:gd name="T5" fmla="*/ 2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63"/>
            <p:cNvSpPr/>
            <p:nvPr/>
          </p:nvSpPr>
          <p:spPr bwMode="auto">
            <a:xfrm>
              <a:off x="-2221219" y="8870072"/>
              <a:ext cx="562184" cy="168293"/>
            </a:xfrm>
            <a:custGeom>
              <a:avLst/>
              <a:gdLst>
                <a:gd name="T0" fmla="*/ 61 w 394"/>
                <a:gd name="T1" fmla="*/ 0 h 118"/>
                <a:gd name="T2" fmla="*/ 45 w 394"/>
                <a:gd name="T3" fmla="*/ 14 h 118"/>
                <a:gd name="T4" fmla="*/ 23 w 394"/>
                <a:gd name="T5" fmla="*/ 36 h 118"/>
                <a:gd name="T6" fmla="*/ 13 w 394"/>
                <a:gd name="T7" fmla="*/ 85 h 118"/>
                <a:gd name="T8" fmla="*/ 59 w 394"/>
                <a:gd name="T9" fmla="*/ 112 h 118"/>
                <a:gd name="T10" fmla="*/ 178 w 394"/>
                <a:gd name="T11" fmla="*/ 78 h 118"/>
                <a:gd name="T12" fmla="*/ 252 w 394"/>
                <a:gd name="T13" fmla="*/ 33 h 118"/>
                <a:gd name="T14" fmla="*/ 354 w 394"/>
                <a:gd name="T15" fmla="*/ 20 h 118"/>
                <a:gd name="T16" fmla="*/ 394 w 394"/>
                <a:gd name="T17" fmla="*/ 44 h 118"/>
                <a:gd name="T18" fmla="*/ 386 w 394"/>
                <a:gd name="T19" fmla="*/ 42 h 118"/>
                <a:gd name="T20" fmla="*/ 254 w 394"/>
                <a:gd name="T21" fmla="*/ 38 h 118"/>
                <a:gd name="T22" fmla="*/ 159 w 394"/>
                <a:gd name="T23" fmla="*/ 94 h 118"/>
                <a:gd name="T24" fmla="*/ 59 w 394"/>
                <a:gd name="T25" fmla="*/ 117 h 118"/>
                <a:gd name="T26" fmla="*/ 5 w 394"/>
                <a:gd name="T27" fmla="*/ 63 h 118"/>
                <a:gd name="T28" fmla="*/ 25 w 394"/>
                <a:gd name="T29" fmla="*/ 26 h 118"/>
                <a:gd name="T30" fmla="*/ 61 w 394"/>
                <a:gd name="T3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4" h="118">
                  <a:moveTo>
                    <a:pt x="61" y="0"/>
                  </a:moveTo>
                  <a:cubicBezTo>
                    <a:pt x="57" y="7"/>
                    <a:pt x="50" y="9"/>
                    <a:pt x="45" y="14"/>
                  </a:cubicBezTo>
                  <a:cubicBezTo>
                    <a:pt x="37" y="21"/>
                    <a:pt x="29" y="28"/>
                    <a:pt x="23" y="36"/>
                  </a:cubicBezTo>
                  <a:cubicBezTo>
                    <a:pt x="12" y="51"/>
                    <a:pt x="4" y="67"/>
                    <a:pt x="13" y="85"/>
                  </a:cubicBezTo>
                  <a:cubicBezTo>
                    <a:pt x="22" y="104"/>
                    <a:pt x="39" y="110"/>
                    <a:pt x="59" y="112"/>
                  </a:cubicBezTo>
                  <a:cubicBezTo>
                    <a:pt x="103" y="115"/>
                    <a:pt x="142" y="101"/>
                    <a:pt x="178" y="78"/>
                  </a:cubicBezTo>
                  <a:cubicBezTo>
                    <a:pt x="203" y="63"/>
                    <a:pt x="227" y="46"/>
                    <a:pt x="252" y="33"/>
                  </a:cubicBezTo>
                  <a:cubicBezTo>
                    <a:pt x="284" y="15"/>
                    <a:pt x="319" y="9"/>
                    <a:pt x="354" y="20"/>
                  </a:cubicBezTo>
                  <a:cubicBezTo>
                    <a:pt x="369" y="25"/>
                    <a:pt x="383" y="32"/>
                    <a:pt x="394" y="44"/>
                  </a:cubicBezTo>
                  <a:cubicBezTo>
                    <a:pt x="390" y="48"/>
                    <a:pt x="388" y="43"/>
                    <a:pt x="386" y="42"/>
                  </a:cubicBezTo>
                  <a:cubicBezTo>
                    <a:pt x="343" y="12"/>
                    <a:pt x="298" y="14"/>
                    <a:pt x="254" y="38"/>
                  </a:cubicBezTo>
                  <a:cubicBezTo>
                    <a:pt x="221" y="54"/>
                    <a:pt x="192" y="77"/>
                    <a:pt x="159" y="94"/>
                  </a:cubicBezTo>
                  <a:cubicBezTo>
                    <a:pt x="127" y="111"/>
                    <a:pt x="94" y="118"/>
                    <a:pt x="59" y="117"/>
                  </a:cubicBezTo>
                  <a:cubicBezTo>
                    <a:pt x="24" y="116"/>
                    <a:pt x="0" y="92"/>
                    <a:pt x="5" y="63"/>
                  </a:cubicBezTo>
                  <a:cubicBezTo>
                    <a:pt x="7" y="48"/>
                    <a:pt x="15" y="36"/>
                    <a:pt x="25" y="26"/>
                  </a:cubicBezTo>
                  <a:cubicBezTo>
                    <a:pt x="36" y="16"/>
                    <a:pt x="45" y="3"/>
                    <a:pt x="61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64"/>
            <p:cNvSpPr/>
            <p:nvPr/>
          </p:nvSpPr>
          <p:spPr bwMode="auto">
            <a:xfrm>
              <a:off x="-1607763" y="8978648"/>
              <a:ext cx="331157" cy="98322"/>
            </a:xfrm>
            <a:custGeom>
              <a:avLst/>
              <a:gdLst>
                <a:gd name="T0" fmla="*/ 2 w 232"/>
                <a:gd name="T1" fmla="*/ 0 h 69"/>
                <a:gd name="T2" fmla="*/ 33 w 232"/>
                <a:gd name="T3" fmla="*/ 22 h 69"/>
                <a:gd name="T4" fmla="*/ 115 w 232"/>
                <a:gd name="T5" fmla="*/ 55 h 69"/>
                <a:gd name="T6" fmla="*/ 218 w 232"/>
                <a:gd name="T7" fmla="*/ 17 h 69"/>
                <a:gd name="T8" fmla="*/ 232 w 232"/>
                <a:gd name="T9" fmla="*/ 6 h 69"/>
                <a:gd name="T10" fmla="*/ 108 w 232"/>
                <a:gd name="T11" fmla="*/ 59 h 69"/>
                <a:gd name="T12" fmla="*/ 3 w 232"/>
                <a:gd name="T13" fmla="*/ 5 h 69"/>
                <a:gd name="T14" fmla="*/ 2 w 232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69">
                  <a:moveTo>
                    <a:pt x="2" y="0"/>
                  </a:moveTo>
                  <a:cubicBezTo>
                    <a:pt x="14" y="5"/>
                    <a:pt x="22" y="15"/>
                    <a:pt x="33" y="22"/>
                  </a:cubicBezTo>
                  <a:cubicBezTo>
                    <a:pt x="58" y="40"/>
                    <a:pt x="85" y="51"/>
                    <a:pt x="115" y="55"/>
                  </a:cubicBezTo>
                  <a:cubicBezTo>
                    <a:pt x="156" y="62"/>
                    <a:pt x="189" y="46"/>
                    <a:pt x="218" y="17"/>
                  </a:cubicBezTo>
                  <a:cubicBezTo>
                    <a:pt x="222" y="13"/>
                    <a:pt x="224" y="5"/>
                    <a:pt x="232" y="6"/>
                  </a:cubicBezTo>
                  <a:cubicBezTo>
                    <a:pt x="201" y="47"/>
                    <a:pt x="161" y="69"/>
                    <a:pt x="108" y="59"/>
                  </a:cubicBezTo>
                  <a:cubicBezTo>
                    <a:pt x="67" y="52"/>
                    <a:pt x="33" y="32"/>
                    <a:pt x="3" y="5"/>
                  </a:cubicBezTo>
                  <a:cubicBezTo>
                    <a:pt x="1" y="4"/>
                    <a:pt x="0" y="2"/>
                    <a:pt x="2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65"/>
            <p:cNvSpPr>
              <a:spLocks noEditPoints="1"/>
            </p:cNvSpPr>
            <p:nvPr/>
          </p:nvSpPr>
          <p:spPr bwMode="auto">
            <a:xfrm>
              <a:off x="-1216889" y="8838706"/>
              <a:ext cx="89877" cy="102544"/>
            </a:xfrm>
            <a:custGeom>
              <a:avLst/>
              <a:gdLst>
                <a:gd name="T0" fmla="*/ 5 w 63"/>
                <a:gd name="T1" fmla="*/ 42 h 72"/>
                <a:gd name="T2" fmla="*/ 48 w 63"/>
                <a:gd name="T3" fmla="*/ 4 h 72"/>
                <a:gd name="T4" fmla="*/ 60 w 63"/>
                <a:gd name="T5" fmla="*/ 5 h 72"/>
                <a:gd name="T6" fmla="*/ 53 w 63"/>
                <a:gd name="T7" fmla="*/ 14 h 72"/>
                <a:gd name="T8" fmla="*/ 17 w 63"/>
                <a:gd name="T9" fmla="*/ 54 h 72"/>
                <a:gd name="T10" fmla="*/ 2 w 63"/>
                <a:gd name="T11" fmla="*/ 72 h 72"/>
                <a:gd name="T12" fmla="*/ 12 w 63"/>
                <a:gd name="T13" fmla="*/ 52 h 72"/>
                <a:gd name="T14" fmla="*/ 21 w 63"/>
                <a:gd name="T15" fmla="*/ 36 h 72"/>
                <a:gd name="T16" fmla="*/ 5 w 63"/>
                <a:gd name="T17" fmla="*/ 42 h 72"/>
                <a:gd name="T18" fmla="*/ 31 w 63"/>
                <a:gd name="T19" fmla="*/ 26 h 72"/>
                <a:gd name="T20" fmla="*/ 31 w 63"/>
                <a:gd name="T21" fmla="*/ 23 h 72"/>
                <a:gd name="T22" fmla="*/ 28 w 63"/>
                <a:gd name="T23" fmla="*/ 24 h 72"/>
                <a:gd name="T24" fmla="*/ 25 w 63"/>
                <a:gd name="T25" fmla="*/ 27 h 72"/>
                <a:gd name="T26" fmla="*/ 22 w 63"/>
                <a:gd name="T27" fmla="*/ 33 h 72"/>
                <a:gd name="T28" fmla="*/ 28 w 63"/>
                <a:gd name="T29" fmla="*/ 29 h 72"/>
                <a:gd name="T30" fmla="*/ 31 w 63"/>
                <a:gd name="T31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72">
                  <a:moveTo>
                    <a:pt x="5" y="42"/>
                  </a:moveTo>
                  <a:cubicBezTo>
                    <a:pt x="16" y="26"/>
                    <a:pt x="30" y="13"/>
                    <a:pt x="48" y="4"/>
                  </a:cubicBezTo>
                  <a:cubicBezTo>
                    <a:pt x="52" y="2"/>
                    <a:pt x="57" y="0"/>
                    <a:pt x="60" y="5"/>
                  </a:cubicBezTo>
                  <a:cubicBezTo>
                    <a:pt x="63" y="11"/>
                    <a:pt x="57" y="12"/>
                    <a:pt x="53" y="14"/>
                  </a:cubicBezTo>
                  <a:cubicBezTo>
                    <a:pt x="36" y="23"/>
                    <a:pt x="28" y="39"/>
                    <a:pt x="17" y="54"/>
                  </a:cubicBezTo>
                  <a:cubicBezTo>
                    <a:pt x="12" y="60"/>
                    <a:pt x="9" y="68"/>
                    <a:pt x="2" y="72"/>
                  </a:cubicBezTo>
                  <a:cubicBezTo>
                    <a:pt x="0" y="62"/>
                    <a:pt x="9" y="59"/>
                    <a:pt x="12" y="52"/>
                  </a:cubicBezTo>
                  <a:cubicBezTo>
                    <a:pt x="14" y="46"/>
                    <a:pt x="20" y="43"/>
                    <a:pt x="21" y="36"/>
                  </a:cubicBezTo>
                  <a:cubicBezTo>
                    <a:pt x="13" y="32"/>
                    <a:pt x="13" y="46"/>
                    <a:pt x="5" y="42"/>
                  </a:cubicBezTo>
                  <a:close/>
                  <a:moveTo>
                    <a:pt x="31" y="26"/>
                  </a:moveTo>
                  <a:cubicBezTo>
                    <a:pt x="31" y="25"/>
                    <a:pt x="32" y="23"/>
                    <a:pt x="31" y="23"/>
                  </a:cubicBezTo>
                  <a:cubicBezTo>
                    <a:pt x="30" y="21"/>
                    <a:pt x="29" y="23"/>
                    <a:pt x="28" y="24"/>
                  </a:cubicBezTo>
                  <a:cubicBezTo>
                    <a:pt x="27" y="25"/>
                    <a:pt x="26" y="26"/>
                    <a:pt x="25" y="27"/>
                  </a:cubicBezTo>
                  <a:cubicBezTo>
                    <a:pt x="23" y="28"/>
                    <a:pt x="19" y="31"/>
                    <a:pt x="22" y="33"/>
                  </a:cubicBezTo>
                  <a:cubicBezTo>
                    <a:pt x="26" y="36"/>
                    <a:pt x="26" y="31"/>
                    <a:pt x="28" y="29"/>
                  </a:cubicBezTo>
                  <a:cubicBezTo>
                    <a:pt x="29" y="28"/>
                    <a:pt x="30" y="27"/>
                    <a:pt x="31" y="26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66"/>
            <p:cNvSpPr/>
            <p:nvPr/>
          </p:nvSpPr>
          <p:spPr bwMode="auto">
            <a:xfrm>
              <a:off x="-1279622" y="8898423"/>
              <a:ext cx="72987" cy="88671"/>
            </a:xfrm>
            <a:custGeom>
              <a:avLst/>
              <a:gdLst>
                <a:gd name="T0" fmla="*/ 2 w 51"/>
                <a:gd name="T1" fmla="*/ 62 h 62"/>
                <a:gd name="T2" fmla="*/ 1 w 51"/>
                <a:gd name="T3" fmla="*/ 61 h 62"/>
                <a:gd name="T4" fmla="*/ 49 w 51"/>
                <a:gd name="T5" fmla="*/ 0 h 62"/>
                <a:gd name="T6" fmla="*/ 51 w 51"/>
                <a:gd name="T7" fmla="*/ 2 h 62"/>
                <a:gd name="T8" fmla="*/ 2 w 51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2">
                  <a:moveTo>
                    <a:pt x="2" y="62"/>
                  </a:moveTo>
                  <a:cubicBezTo>
                    <a:pt x="2" y="62"/>
                    <a:pt x="0" y="61"/>
                    <a:pt x="1" y="61"/>
                  </a:cubicBezTo>
                  <a:cubicBezTo>
                    <a:pt x="17" y="40"/>
                    <a:pt x="30" y="17"/>
                    <a:pt x="49" y="0"/>
                  </a:cubicBezTo>
                  <a:cubicBezTo>
                    <a:pt x="50" y="1"/>
                    <a:pt x="51" y="2"/>
                    <a:pt x="51" y="2"/>
                  </a:cubicBezTo>
                  <a:cubicBezTo>
                    <a:pt x="34" y="22"/>
                    <a:pt x="21" y="45"/>
                    <a:pt x="2" y="62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67"/>
            <p:cNvSpPr/>
            <p:nvPr/>
          </p:nvSpPr>
          <p:spPr bwMode="auto">
            <a:xfrm>
              <a:off x="-1659035" y="8932805"/>
              <a:ext cx="45843" cy="42827"/>
            </a:xfrm>
            <a:custGeom>
              <a:avLst/>
              <a:gdLst>
                <a:gd name="T0" fmla="*/ 0 w 32"/>
                <a:gd name="T1" fmla="*/ 0 h 30"/>
                <a:gd name="T2" fmla="*/ 32 w 32"/>
                <a:gd name="T3" fmla="*/ 30 h 30"/>
                <a:gd name="T4" fmla="*/ 0 w 32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30">
                  <a:moveTo>
                    <a:pt x="0" y="0"/>
                  </a:moveTo>
                  <a:cubicBezTo>
                    <a:pt x="13" y="7"/>
                    <a:pt x="26" y="15"/>
                    <a:pt x="32" y="30"/>
                  </a:cubicBezTo>
                  <a:cubicBezTo>
                    <a:pt x="21" y="21"/>
                    <a:pt x="7" y="14"/>
                    <a:pt x="0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68"/>
            <p:cNvSpPr/>
            <p:nvPr/>
          </p:nvSpPr>
          <p:spPr bwMode="auto">
            <a:xfrm>
              <a:off x="-1613192" y="9075764"/>
              <a:ext cx="16890" cy="12667"/>
            </a:xfrm>
            <a:custGeom>
              <a:avLst/>
              <a:gdLst>
                <a:gd name="T0" fmla="*/ 12 w 12"/>
                <a:gd name="T1" fmla="*/ 9 h 9"/>
                <a:gd name="T2" fmla="*/ 0 w 12"/>
                <a:gd name="T3" fmla="*/ 0 h 9"/>
                <a:gd name="T4" fmla="*/ 12 w 12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12" y="9"/>
                  </a:moveTo>
                  <a:cubicBezTo>
                    <a:pt x="6" y="9"/>
                    <a:pt x="2" y="7"/>
                    <a:pt x="0" y="0"/>
                  </a:cubicBezTo>
                  <a:cubicBezTo>
                    <a:pt x="6" y="1"/>
                    <a:pt x="11" y="3"/>
                    <a:pt x="12" y="9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69"/>
            <p:cNvSpPr/>
            <p:nvPr/>
          </p:nvSpPr>
          <p:spPr bwMode="auto">
            <a:xfrm>
              <a:off x="-1613192" y="8970204"/>
              <a:ext cx="8445" cy="12667"/>
            </a:xfrm>
            <a:custGeom>
              <a:avLst/>
              <a:gdLst>
                <a:gd name="T0" fmla="*/ 0 w 6"/>
                <a:gd name="T1" fmla="*/ 3 h 9"/>
                <a:gd name="T2" fmla="*/ 6 w 6"/>
                <a:gd name="T3" fmla="*/ 6 h 9"/>
                <a:gd name="T4" fmla="*/ 0 w 6"/>
                <a:gd name="T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3"/>
                  </a:moveTo>
                  <a:cubicBezTo>
                    <a:pt x="4" y="0"/>
                    <a:pt x="5" y="3"/>
                    <a:pt x="6" y="6"/>
                  </a:cubicBezTo>
                  <a:cubicBezTo>
                    <a:pt x="2" y="9"/>
                    <a:pt x="1" y="6"/>
                    <a:pt x="0" y="3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70"/>
            <p:cNvSpPr/>
            <p:nvPr/>
          </p:nvSpPr>
          <p:spPr bwMode="auto">
            <a:xfrm>
              <a:off x="-1596302" y="9085415"/>
              <a:ext cx="8445" cy="10254"/>
            </a:xfrm>
            <a:custGeom>
              <a:avLst/>
              <a:gdLst>
                <a:gd name="T0" fmla="*/ 6 w 6"/>
                <a:gd name="T1" fmla="*/ 5 h 7"/>
                <a:gd name="T2" fmla="*/ 0 w 6"/>
                <a:gd name="T3" fmla="*/ 2 h 7"/>
                <a:gd name="T4" fmla="*/ 6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cubicBezTo>
                    <a:pt x="3" y="7"/>
                    <a:pt x="1" y="5"/>
                    <a:pt x="0" y="2"/>
                  </a:cubicBezTo>
                  <a:cubicBezTo>
                    <a:pt x="4" y="0"/>
                    <a:pt x="5" y="1"/>
                    <a:pt x="6" y="5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71"/>
            <p:cNvSpPr/>
            <p:nvPr/>
          </p:nvSpPr>
          <p:spPr bwMode="auto">
            <a:xfrm>
              <a:off x="-1587858" y="9091447"/>
              <a:ext cx="8445" cy="8445"/>
            </a:xfrm>
            <a:custGeom>
              <a:avLst/>
              <a:gdLst>
                <a:gd name="T0" fmla="*/ 6 w 6"/>
                <a:gd name="T1" fmla="*/ 4 h 6"/>
                <a:gd name="T2" fmla="*/ 0 w 6"/>
                <a:gd name="T3" fmla="*/ 1 h 6"/>
                <a:gd name="T4" fmla="*/ 6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2" y="6"/>
                    <a:pt x="0" y="5"/>
                    <a:pt x="0" y="1"/>
                  </a:cubicBezTo>
                  <a:cubicBezTo>
                    <a:pt x="3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72"/>
            <p:cNvSpPr/>
            <p:nvPr/>
          </p:nvSpPr>
          <p:spPr bwMode="auto">
            <a:xfrm>
              <a:off x="-1219905" y="8938837"/>
              <a:ext cx="7238" cy="6635"/>
            </a:xfrm>
            <a:custGeom>
              <a:avLst/>
              <a:gdLst>
                <a:gd name="T0" fmla="*/ 5 w 5"/>
                <a:gd name="T1" fmla="*/ 2 h 5"/>
                <a:gd name="T2" fmla="*/ 1 w 5"/>
                <a:gd name="T3" fmla="*/ 5 h 5"/>
                <a:gd name="T4" fmla="*/ 5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4"/>
                    <a:pt x="4" y="5"/>
                    <a:pt x="1" y="5"/>
                  </a:cubicBezTo>
                  <a:cubicBezTo>
                    <a:pt x="0" y="2"/>
                    <a:pt x="0" y="0"/>
                    <a:pt x="5" y="2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409"/>
            <p:cNvSpPr/>
            <p:nvPr/>
          </p:nvSpPr>
          <p:spPr bwMode="auto">
            <a:xfrm>
              <a:off x="-2129532" y="8579329"/>
              <a:ext cx="34382" cy="22922"/>
            </a:xfrm>
            <a:custGeom>
              <a:avLst/>
              <a:gdLst>
                <a:gd name="T0" fmla="*/ 24 w 24"/>
                <a:gd name="T1" fmla="*/ 12 h 16"/>
                <a:gd name="T2" fmla="*/ 1 w 24"/>
                <a:gd name="T3" fmla="*/ 7 h 16"/>
                <a:gd name="T4" fmla="*/ 2 w 24"/>
                <a:gd name="T5" fmla="*/ 2 h 16"/>
                <a:gd name="T6" fmla="*/ 24 w 24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6">
                  <a:moveTo>
                    <a:pt x="24" y="12"/>
                  </a:moveTo>
                  <a:cubicBezTo>
                    <a:pt x="14" y="16"/>
                    <a:pt x="7" y="14"/>
                    <a:pt x="1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11" y="0"/>
                    <a:pt x="19" y="2"/>
                    <a:pt x="24" y="12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410"/>
            <p:cNvSpPr/>
            <p:nvPr/>
          </p:nvSpPr>
          <p:spPr bwMode="auto">
            <a:xfrm>
              <a:off x="-2202520" y="8596219"/>
              <a:ext cx="8445" cy="10254"/>
            </a:xfrm>
            <a:custGeom>
              <a:avLst/>
              <a:gdLst>
                <a:gd name="T0" fmla="*/ 6 w 6"/>
                <a:gd name="T1" fmla="*/ 6 h 7"/>
                <a:gd name="T2" fmla="*/ 0 w 6"/>
                <a:gd name="T3" fmla="*/ 3 h 7"/>
                <a:gd name="T4" fmla="*/ 6 w 6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6" y="6"/>
                  </a:moveTo>
                  <a:cubicBezTo>
                    <a:pt x="4" y="6"/>
                    <a:pt x="1" y="7"/>
                    <a:pt x="0" y="3"/>
                  </a:cubicBezTo>
                  <a:cubicBezTo>
                    <a:pt x="4" y="0"/>
                    <a:pt x="5" y="3"/>
                    <a:pt x="6" y="6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456"/>
            <p:cNvSpPr/>
            <p:nvPr/>
          </p:nvSpPr>
          <p:spPr bwMode="auto">
            <a:xfrm>
              <a:off x="-2526439" y="9221135"/>
              <a:ext cx="11461" cy="9651"/>
            </a:xfrm>
            <a:custGeom>
              <a:avLst/>
              <a:gdLst>
                <a:gd name="T0" fmla="*/ 4 w 8"/>
                <a:gd name="T1" fmla="*/ 1 h 7"/>
                <a:gd name="T2" fmla="*/ 7 w 8"/>
                <a:gd name="T3" fmla="*/ 3 h 7"/>
                <a:gd name="T4" fmla="*/ 4 w 8"/>
                <a:gd name="T5" fmla="*/ 7 h 7"/>
                <a:gd name="T6" fmla="*/ 1 w 8"/>
                <a:gd name="T7" fmla="*/ 5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6" y="0"/>
                    <a:pt x="7" y="2"/>
                    <a:pt x="7" y="3"/>
                  </a:cubicBezTo>
                  <a:cubicBezTo>
                    <a:pt x="8" y="5"/>
                    <a:pt x="6" y="7"/>
                    <a:pt x="4" y="7"/>
                  </a:cubicBez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457"/>
            <p:cNvSpPr/>
            <p:nvPr/>
          </p:nvSpPr>
          <p:spPr bwMode="auto">
            <a:xfrm>
              <a:off x="-2443197" y="9156593"/>
              <a:ext cx="5429" cy="6032"/>
            </a:xfrm>
            <a:custGeom>
              <a:avLst/>
              <a:gdLst>
                <a:gd name="T0" fmla="*/ 0 w 4"/>
                <a:gd name="T1" fmla="*/ 1 h 4"/>
                <a:gd name="T2" fmla="*/ 4 w 4"/>
                <a:gd name="T3" fmla="*/ 0 h 4"/>
                <a:gd name="T4" fmla="*/ 3 w 4"/>
                <a:gd name="T5" fmla="*/ 4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4" y="1"/>
                    <a:pt x="3" y="2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458"/>
            <p:cNvSpPr/>
            <p:nvPr/>
          </p:nvSpPr>
          <p:spPr bwMode="auto">
            <a:xfrm>
              <a:off x="-1274193" y="9189769"/>
              <a:ext cx="4826" cy="5429"/>
            </a:xfrm>
            <a:custGeom>
              <a:avLst/>
              <a:gdLst>
                <a:gd name="T0" fmla="*/ 0 w 3"/>
                <a:gd name="T1" fmla="*/ 2 h 4"/>
                <a:gd name="T2" fmla="*/ 3 w 3"/>
                <a:gd name="T3" fmla="*/ 0 h 4"/>
                <a:gd name="T4" fmla="*/ 3 w 3"/>
                <a:gd name="T5" fmla="*/ 4 h 4"/>
                <a:gd name="T6" fmla="*/ 0 w 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1" y="1"/>
                    <a:pt x="2" y="1"/>
                    <a:pt x="3" y="0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459"/>
            <p:cNvSpPr/>
            <p:nvPr/>
          </p:nvSpPr>
          <p:spPr bwMode="auto">
            <a:xfrm>
              <a:off x="-1944350" y="8466530"/>
              <a:ext cx="3016" cy="4222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485"/>
            <p:cNvSpPr/>
            <p:nvPr/>
          </p:nvSpPr>
          <p:spPr bwMode="auto">
            <a:xfrm>
              <a:off x="-2402179" y="8502119"/>
              <a:ext cx="8445" cy="8445"/>
            </a:xfrm>
            <a:custGeom>
              <a:avLst/>
              <a:gdLst>
                <a:gd name="T0" fmla="*/ 3 w 6"/>
                <a:gd name="T1" fmla="*/ 0 h 6"/>
                <a:gd name="T2" fmla="*/ 4 w 6"/>
                <a:gd name="T3" fmla="*/ 4 h 6"/>
                <a:gd name="T4" fmla="*/ 0 w 6"/>
                <a:gd name="T5" fmla="*/ 3 h 6"/>
                <a:gd name="T6" fmla="*/ 3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4" y="1"/>
                    <a:pt x="6" y="2"/>
                    <a:pt x="4" y="4"/>
                  </a:cubicBezTo>
                  <a:cubicBezTo>
                    <a:pt x="3" y="6"/>
                    <a:pt x="2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503"/>
            <p:cNvSpPr/>
            <p:nvPr/>
          </p:nvSpPr>
          <p:spPr bwMode="auto">
            <a:xfrm>
              <a:off x="-1189745" y="8877310"/>
              <a:ext cx="12667" cy="12667"/>
            </a:xfrm>
            <a:custGeom>
              <a:avLst/>
              <a:gdLst>
                <a:gd name="T0" fmla="*/ 9 w 9"/>
                <a:gd name="T1" fmla="*/ 2 h 9"/>
                <a:gd name="T2" fmla="*/ 3 w 9"/>
                <a:gd name="T3" fmla="*/ 6 h 9"/>
                <a:gd name="T4" fmla="*/ 6 w 9"/>
                <a:gd name="T5" fmla="*/ 0 h 9"/>
                <a:gd name="T6" fmla="*/ 9 w 9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9" y="2"/>
                  </a:moveTo>
                  <a:cubicBezTo>
                    <a:pt x="7" y="4"/>
                    <a:pt x="7" y="9"/>
                    <a:pt x="3" y="6"/>
                  </a:cubicBezTo>
                  <a:cubicBezTo>
                    <a:pt x="0" y="4"/>
                    <a:pt x="4" y="1"/>
                    <a:pt x="6" y="0"/>
                  </a:cubicBezTo>
                  <a:cubicBezTo>
                    <a:pt x="7" y="1"/>
                    <a:pt x="8" y="1"/>
                    <a:pt x="9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504"/>
            <p:cNvSpPr/>
            <p:nvPr/>
          </p:nvSpPr>
          <p:spPr bwMode="auto">
            <a:xfrm>
              <a:off x="-1177078" y="8868866"/>
              <a:ext cx="6032" cy="7238"/>
            </a:xfrm>
            <a:custGeom>
              <a:avLst/>
              <a:gdLst>
                <a:gd name="T0" fmla="*/ 0 w 4"/>
                <a:gd name="T1" fmla="*/ 3 h 5"/>
                <a:gd name="T2" fmla="*/ 3 w 4"/>
                <a:gd name="T3" fmla="*/ 2 h 5"/>
                <a:gd name="T4" fmla="*/ 3 w 4"/>
                <a:gd name="T5" fmla="*/ 5 h 5"/>
                <a:gd name="T6" fmla="*/ 0 w 4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cubicBezTo>
                    <a:pt x="1" y="2"/>
                    <a:pt x="2" y="0"/>
                    <a:pt x="3" y="2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505"/>
            <p:cNvSpPr/>
            <p:nvPr/>
          </p:nvSpPr>
          <p:spPr bwMode="auto">
            <a:xfrm>
              <a:off x="-1181300" y="8873088"/>
              <a:ext cx="8445" cy="7238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5 h 5"/>
                <a:gd name="T4" fmla="*/ 0 w 6"/>
                <a:gd name="T5" fmla="*/ 3 h 5"/>
                <a:gd name="T6" fmla="*/ 3 w 6"/>
                <a:gd name="T7" fmla="*/ 0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5" y="3"/>
                    <a:pt x="4" y="4"/>
                    <a:pt x="3" y="5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 animBg="1" autoUpdateAnimBg="0"/>
      <p:bldP spid="551" grpId="0" animBg="1" autoUpdateAnimBg="0"/>
      <p:bldP spid="552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438" b="8000"/>
          <a:stretch>
            <a:fillRect/>
          </a:stretch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sp>
        <p:nvSpPr>
          <p:cNvPr id="3" name="PA_矩形 2"/>
          <p:cNvSpPr/>
          <p:nvPr>
            <p:custDataLst>
              <p:tags r:id="rId4"/>
            </p:custDataLst>
          </p:nvPr>
        </p:nvSpPr>
        <p:spPr>
          <a:xfrm>
            <a:off x="0" y="2471150"/>
            <a:ext cx="12191999" cy="335333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PA_组合 13"/>
          <p:cNvGrpSpPr/>
          <p:nvPr>
            <p:custDataLst>
              <p:tags r:id="rId5"/>
            </p:custDataLst>
          </p:nvPr>
        </p:nvGrpSpPr>
        <p:grpSpPr>
          <a:xfrm flipH="1">
            <a:off x="9777678" y="198120"/>
            <a:ext cx="2231442" cy="1041783"/>
            <a:chOff x="0" y="5712946"/>
            <a:chExt cx="2231442" cy="1041783"/>
          </a:xfrm>
        </p:grpSpPr>
        <p:sp>
          <p:nvSpPr>
            <p:cNvPr id="15" name="矩形 14"/>
            <p:cNvSpPr/>
            <p:nvPr/>
          </p:nvSpPr>
          <p:spPr>
            <a:xfrm>
              <a:off x="1025730" y="5712946"/>
              <a:ext cx="664194" cy="664194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79075" y="5999552"/>
              <a:ext cx="755177" cy="755177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161964"/>
              <a:ext cx="464024" cy="464024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867500" y="6390787"/>
              <a:ext cx="363942" cy="363942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</p:grpSp>
      <p:grpSp>
        <p:nvGrpSpPr>
          <p:cNvPr id="22" name="PA_组合 21"/>
          <p:cNvGrpSpPr/>
          <p:nvPr>
            <p:custDataLst>
              <p:tags r:id="rId6"/>
            </p:custDataLst>
          </p:nvPr>
        </p:nvGrpSpPr>
        <p:grpSpPr>
          <a:xfrm rot="5400000" flipH="1" flipV="1">
            <a:off x="437094" y="241085"/>
            <a:ext cx="724117" cy="638187"/>
            <a:chOff x="11264824" y="6011089"/>
            <a:chExt cx="724117" cy="638187"/>
          </a:xfrm>
        </p:grpSpPr>
        <p:sp>
          <p:nvSpPr>
            <p:cNvPr id="23" name="矩形 22"/>
            <p:cNvSpPr/>
            <p:nvPr/>
          </p:nvSpPr>
          <p:spPr>
            <a:xfrm>
              <a:off x="11264824" y="6285334"/>
              <a:ext cx="363942" cy="363942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524917" y="6011089"/>
              <a:ext cx="464024" cy="464024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</p:grpSp>
      <p:sp>
        <p:nvSpPr>
          <p:cNvPr id="19" name="PA_矩形 18"/>
          <p:cNvSpPr/>
          <p:nvPr>
            <p:custDataLst>
              <p:tags r:id="rId7"/>
            </p:custDataLst>
          </p:nvPr>
        </p:nvSpPr>
        <p:spPr>
          <a:xfrm>
            <a:off x="1800571" y="3444912"/>
            <a:ext cx="5124352" cy="147732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忽思远游客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复想早朝士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踏冻侵夜行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凌寒未明起</a:t>
            </a:r>
            <a:b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心为身君父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身为心臣子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不得身自由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皆为心所使</a:t>
            </a:r>
            <a:b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我心既知足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我身自安止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方寸语形骸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吾应不负尔</a:t>
            </a:r>
            <a:r>
              <a:rPr lang="zh-CN" altLang="zh-CN" sz="16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0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20" name="PA_组合 19"/>
          <p:cNvGrpSpPr/>
          <p:nvPr>
            <p:custDataLst>
              <p:tags r:id="rId8"/>
            </p:custDataLst>
          </p:nvPr>
        </p:nvGrpSpPr>
        <p:grpSpPr>
          <a:xfrm>
            <a:off x="8097613" y="3644124"/>
            <a:ext cx="1028700" cy="1006334"/>
            <a:chOff x="10425507" y="2010229"/>
            <a:chExt cx="1028700" cy="1006334"/>
          </a:xfrm>
        </p:grpSpPr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>
              <a:off x="10425507" y="2085943"/>
              <a:ext cx="1028700" cy="9274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65067" numCol="1" anchor="ctr" anchorCtr="0" compatLnSpc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风雪中作</a:t>
              </a:r>
              <a:r>
                <a:rPr kumimoji="0" lang="zh-CN" altLang="zh-CN" sz="24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</a:t>
              </a:r>
              <a:endParaRPr kumimoji="0" lang="zh-CN" altLang="zh-CN" sz="54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436690" y="2010229"/>
              <a:ext cx="1006334" cy="100633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2D2A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445"/>
          <a:stretch>
            <a:fillRect/>
          </a:stretch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sp>
        <p:nvSpPr>
          <p:cNvPr id="5" name="PA_矩形 4"/>
          <p:cNvSpPr/>
          <p:nvPr>
            <p:custDataLst>
              <p:tags r:id="rId4"/>
            </p:custDataLst>
          </p:nvPr>
        </p:nvSpPr>
        <p:spPr>
          <a:xfrm>
            <a:off x="5025033" y="2268670"/>
            <a:ext cx="430887" cy="232066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 algn="dist"/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-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乙未年十月十一日 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-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PA_文本框 2"/>
          <p:cNvSpPr txBox="1"/>
          <p:nvPr>
            <p:custDataLst>
              <p:tags r:id="rId5"/>
            </p:custDataLst>
          </p:nvPr>
        </p:nvSpPr>
        <p:spPr>
          <a:xfrm>
            <a:off x="4867096" y="1566952"/>
            <a:ext cx="2457808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末</a:t>
            </a:r>
            <a:endParaRPr lang="zh-CN" altLang="en-US" sz="115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7" name="PA_矩形 6"/>
          <p:cNvSpPr/>
          <p:nvPr>
            <p:custDataLst>
              <p:tags r:id="rId6"/>
            </p:custDataLst>
          </p:nvPr>
        </p:nvSpPr>
        <p:spPr>
          <a:xfrm>
            <a:off x="4774019" y="1254641"/>
            <a:ext cx="2539409" cy="24135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 autoUpdateAnimBg="0"/>
      <p:bldP spid="7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" cstate="screen">
            <a:lum contrast="10000"/>
          </a:blip>
          <a:srcRect/>
          <a:stretch>
            <a:fillRect/>
          </a:stretch>
        </p:blipFill>
        <p:spPr>
          <a:xfrm>
            <a:off x="0" y="9265"/>
            <a:ext cx="12206513" cy="689428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025571" y="1800800"/>
            <a:ext cx="2140858" cy="2221966"/>
            <a:chOff x="5025571" y="1800800"/>
            <a:chExt cx="2140858" cy="2221966"/>
          </a:xfrm>
        </p:grpSpPr>
        <p:grpSp>
          <p:nvGrpSpPr>
            <p:cNvPr id="45" name="组合 44"/>
            <p:cNvGrpSpPr/>
            <p:nvPr/>
          </p:nvGrpSpPr>
          <p:grpSpPr>
            <a:xfrm>
              <a:off x="5025571" y="1800800"/>
              <a:ext cx="2140858" cy="2159642"/>
              <a:chOff x="5025570" y="1940946"/>
              <a:chExt cx="2140858" cy="2159642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stCxn id="37" idx="1"/>
                <a:endCxn id="37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37" idx="0"/>
                <a:endCxn id="37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文本框 26"/>
            <p:cNvSpPr txBox="1"/>
            <p:nvPr/>
          </p:nvSpPr>
          <p:spPr>
            <a:xfrm>
              <a:off x="5373235" y="1806775"/>
              <a:ext cx="144553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3800" dirty="0">
                  <a:solidFill>
                    <a:srgbClr val="91372C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起</a:t>
              </a:r>
              <a:endParaRPr lang="zh-CN" altLang="en-US" sz="13800" dirty="0">
                <a:solidFill>
                  <a:srgbClr val="91372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_图片 1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2" name="PA_组合 161"/>
          <p:cNvGrpSpPr/>
          <p:nvPr>
            <p:custDataLst>
              <p:tags r:id="rId4"/>
            </p:custDataLst>
          </p:nvPr>
        </p:nvGrpSpPr>
        <p:grpSpPr>
          <a:xfrm>
            <a:off x="665592" y="1270035"/>
            <a:ext cx="4552171" cy="1604010"/>
            <a:chOff x="948084" y="1426484"/>
            <a:chExt cx="4552171" cy="1604010"/>
          </a:xfrm>
        </p:grpSpPr>
        <p:sp>
          <p:nvSpPr>
            <p:cNvPr id="39" name="文本框 38"/>
            <p:cNvSpPr txBox="1"/>
            <p:nvPr/>
          </p:nvSpPr>
          <p:spPr>
            <a:xfrm>
              <a:off x="948084" y="1426484"/>
              <a:ext cx="4363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忽思远游客</a:t>
              </a:r>
              <a:r>
                <a:rPr lang="en-US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20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复想早朝士</a:t>
              </a:r>
              <a:endParaRPr lang="en-US" altLang="zh-CN" sz="2000" b="1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948084" y="2293259"/>
              <a:ext cx="3544570" cy="737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不得身自由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皆为心所使</a:t>
              </a:r>
              <a:b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</a:b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我心既知足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我身自安止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方寸语形骸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吾应不负尔</a:t>
              </a: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</a:t>
              </a:r>
              <a:endParaRPr lang="zh-CN" altLang="zh-CN" sz="32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948084" y="1906167"/>
              <a:ext cx="45521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踏冻侵夜行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凌寒未明起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心为身君父</a:t>
              </a:r>
              <a:r>
                <a:rPr lang="en-US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</a:t>
              </a:r>
              <a:r>
                <a:rPr lang="zh-CN" altLang="zh-CN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身为心臣子</a:t>
              </a:r>
              <a:endParaRPr lang="en-US" altLang="zh-CN" sz="10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" name="PA_矩形 8"/>
          <p:cNvSpPr/>
          <p:nvPr>
            <p:custDataLst>
              <p:tags r:id="rId5"/>
            </p:custDataLst>
          </p:nvPr>
        </p:nvSpPr>
        <p:spPr>
          <a:xfrm>
            <a:off x="501106" y="971270"/>
            <a:ext cx="4363450" cy="2007009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矩形 7"/>
          <p:cNvSpPr/>
          <p:nvPr>
            <p:custDataLst>
              <p:tags r:id="rId6"/>
            </p:custDataLst>
          </p:nvPr>
        </p:nvSpPr>
        <p:spPr>
          <a:xfrm rot="5400000">
            <a:off x="-38999" y="2330279"/>
            <a:ext cx="1080000" cy="21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矩形 9"/>
          <p:cNvSpPr/>
          <p:nvPr>
            <p:custDataLst>
              <p:tags r:id="rId7"/>
            </p:custDataLst>
          </p:nvPr>
        </p:nvSpPr>
        <p:spPr>
          <a:xfrm flipH="1">
            <a:off x="4756556" y="969434"/>
            <a:ext cx="216000" cy="93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1000"/>
                    </a14:imgEffect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7929" y="-17930"/>
            <a:ext cx="12209929" cy="6875930"/>
          </a:xfrm>
          <a:prstGeom prst="rect">
            <a:avLst/>
          </a:prstGeom>
        </p:spPr>
      </p:pic>
      <p:sp>
        <p:nvSpPr>
          <p:cNvPr id="12" name="PA_矩形 11"/>
          <p:cNvSpPr/>
          <p:nvPr>
            <p:custDataLst>
              <p:tags r:id="rId4"/>
            </p:custDataLst>
          </p:nvPr>
        </p:nvSpPr>
        <p:spPr>
          <a:xfrm>
            <a:off x="756555" y="5006613"/>
            <a:ext cx="2862048" cy="1033946"/>
          </a:xfrm>
          <a:prstGeom prst="rect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方寸语形骸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吾应不负尔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4" name="PA_矩形 13"/>
          <p:cNvSpPr/>
          <p:nvPr>
            <p:custDataLst>
              <p:tags r:id="rId5"/>
            </p:custDataLst>
          </p:nvPr>
        </p:nvSpPr>
        <p:spPr>
          <a:xfrm>
            <a:off x="-8965" y="6591592"/>
            <a:ext cx="12209929" cy="2664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矩形 16"/>
          <p:cNvSpPr/>
          <p:nvPr>
            <p:custDataLst>
              <p:tags r:id="rId6"/>
            </p:custDataLst>
          </p:nvPr>
        </p:nvSpPr>
        <p:spPr>
          <a:xfrm>
            <a:off x="4664976" y="5006613"/>
            <a:ext cx="2862048" cy="1033946"/>
          </a:xfrm>
          <a:prstGeom prst="rect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方寸语形骸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吾应不负尔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0" name="PA_矩形 19"/>
          <p:cNvSpPr/>
          <p:nvPr>
            <p:custDataLst>
              <p:tags r:id="rId7"/>
            </p:custDataLst>
          </p:nvPr>
        </p:nvSpPr>
        <p:spPr>
          <a:xfrm>
            <a:off x="8539050" y="5006613"/>
            <a:ext cx="2862048" cy="1033946"/>
          </a:xfrm>
          <a:prstGeom prst="rect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方寸语形骸</a:t>
            </a:r>
            <a:r>
              <a:rPr lang="en-US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吾应不负尔</a:t>
            </a:r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5" name="PA_矩形 14"/>
          <p:cNvSpPr/>
          <p:nvPr>
            <p:custDataLst>
              <p:tags r:id="rId8"/>
            </p:custDataLst>
          </p:nvPr>
        </p:nvSpPr>
        <p:spPr>
          <a:xfrm>
            <a:off x="854364" y="4931477"/>
            <a:ext cx="1165505" cy="144000"/>
          </a:xfrm>
          <a:prstGeom prst="rect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2" name="PA_矩形 21"/>
          <p:cNvSpPr/>
          <p:nvPr>
            <p:custDataLst>
              <p:tags r:id="rId9"/>
            </p:custDataLst>
          </p:nvPr>
        </p:nvSpPr>
        <p:spPr>
          <a:xfrm>
            <a:off x="5039677" y="5966896"/>
            <a:ext cx="1165505" cy="144000"/>
          </a:xfrm>
          <a:prstGeom prst="rect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3" name="PA_矩形 22"/>
          <p:cNvSpPr/>
          <p:nvPr>
            <p:custDataLst>
              <p:tags r:id="rId10"/>
            </p:custDataLst>
          </p:nvPr>
        </p:nvSpPr>
        <p:spPr>
          <a:xfrm>
            <a:off x="9970074" y="4940038"/>
            <a:ext cx="1165505" cy="144000"/>
          </a:xfrm>
          <a:prstGeom prst="rect">
            <a:avLst/>
          </a:prstGeom>
          <a:noFill/>
          <a:ln w="635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zh-CN" sz="20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400" dirty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 autoUpdateAnimBg="0"/>
      <p:bldP spid="17" grpId="0" animBg="1" autoUpdateAnimBg="0"/>
      <p:bldP spid="20" grpId="0" animBg="1" autoUpdateAnimBg="0"/>
      <p:bldP spid="15" grpId="0" animBg="1"/>
      <p:bldP spid="22" grpId="0" animBg="1"/>
      <p:bldP spid="2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_图片 11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30000"/>
          </a:blip>
          <a:srcRect/>
          <a:stretch>
            <a:fillRect/>
          </a:stretch>
        </p:blipFill>
        <p:spPr>
          <a:xfrm>
            <a:off x="0" y="-5666"/>
            <a:ext cx="12215740" cy="6900242"/>
          </a:xfrm>
          <a:prstGeom prst="rect">
            <a:avLst/>
          </a:prstGeom>
        </p:spPr>
      </p:pic>
      <p:sp>
        <p:nvSpPr>
          <p:cNvPr id="116" name="PA_矩形 115"/>
          <p:cNvSpPr/>
          <p:nvPr>
            <p:custDataLst>
              <p:tags r:id="rId3"/>
            </p:custDataLst>
          </p:nvPr>
        </p:nvSpPr>
        <p:spPr>
          <a:xfrm>
            <a:off x="0" y="2589812"/>
            <a:ext cx="12192000" cy="285337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PA_矩形 116"/>
          <p:cNvSpPr/>
          <p:nvPr>
            <p:custDataLst>
              <p:tags r:id="rId4"/>
            </p:custDataLst>
          </p:nvPr>
        </p:nvSpPr>
        <p:spPr>
          <a:xfrm>
            <a:off x="684223" y="2380397"/>
            <a:ext cx="10847293" cy="335333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PA_矩形 123"/>
          <p:cNvSpPr/>
          <p:nvPr>
            <p:custDataLst>
              <p:tags r:id="rId5"/>
            </p:custDataLst>
          </p:nvPr>
        </p:nvSpPr>
        <p:spPr>
          <a:xfrm>
            <a:off x="1579424" y="3885742"/>
            <a:ext cx="17235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岁暮风动地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夜寒雪连天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6" name="PA_矩形 245"/>
          <p:cNvSpPr/>
          <p:nvPr>
            <p:custDataLst>
              <p:tags r:id="rId6"/>
            </p:custDataLst>
          </p:nvPr>
        </p:nvSpPr>
        <p:spPr>
          <a:xfrm flipV="1">
            <a:off x="295428" y="5284528"/>
            <a:ext cx="3157635" cy="65861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8" name="PA_矩形 247"/>
          <p:cNvSpPr/>
          <p:nvPr>
            <p:custDataLst>
              <p:tags r:id="rId7"/>
            </p:custDataLst>
          </p:nvPr>
        </p:nvSpPr>
        <p:spPr>
          <a:xfrm flipV="1">
            <a:off x="8738936" y="2164136"/>
            <a:ext cx="3157635" cy="65861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PA_组合 40"/>
          <p:cNvGrpSpPr/>
          <p:nvPr>
            <p:custDataLst>
              <p:tags r:id="rId8"/>
            </p:custDataLst>
          </p:nvPr>
        </p:nvGrpSpPr>
        <p:grpSpPr>
          <a:xfrm>
            <a:off x="2110791" y="3091818"/>
            <a:ext cx="660814" cy="636187"/>
            <a:chOff x="-1227138" y="3589338"/>
            <a:chExt cx="1022350" cy="984250"/>
          </a:xfrm>
          <a:solidFill>
            <a:srgbClr val="3B3838"/>
          </a:solidFill>
        </p:grpSpPr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-1227138" y="3589338"/>
              <a:ext cx="1022350" cy="984250"/>
            </a:xfrm>
            <a:custGeom>
              <a:avLst/>
              <a:gdLst>
                <a:gd name="T0" fmla="*/ 204 w 271"/>
                <a:gd name="T1" fmla="*/ 204 h 261"/>
                <a:gd name="T2" fmla="*/ 197 w 271"/>
                <a:gd name="T3" fmla="*/ 229 h 261"/>
                <a:gd name="T4" fmla="*/ 159 w 271"/>
                <a:gd name="T5" fmla="*/ 257 h 261"/>
                <a:gd name="T6" fmla="*/ 128 w 271"/>
                <a:gd name="T7" fmla="*/ 250 h 261"/>
                <a:gd name="T8" fmla="*/ 121 w 271"/>
                <a:gd name="T9" fmla="*/ 250 h 261"/>
                <a:gd name="T10" fmla="*/ 58 w 271"/>
                <a:gd name="T11" fmla="*/ 211 h 261"/>
                <a:gd name="T12" fmla="*/ 57 w 271"/>
                <a:gd name="T13" fmla="*/ 205 h 261"/>
                <a:gd name="T14" fmla="*/ 47 w 271"/>
                <a:gd name="T15" fmla="*/ 204 h 261"/>
                <a:gd name="T16" fmla="*/ 4 w 271"/>
                <a:gd name="T17" fmla="*/ 147 h 261"/>
                <a:gd name="T18" fmla="*/ 11 w 271"/>
                <a:gd name="T19" fmla="*/ 128 h 261"/>
                <a:gd name="T20" fmla="*/ 12 w 271"/>
                <a:gd name="T21" fmla="*/ 123 h 261"/>
                <a:gd name="T22" fmla="*/ 53 w 271"/>
                <a:gd name="T23" fmla="*/ 58 h 261"/>
                <a:gd name="T24" fmla="*/ 56 w 271"/>
                <a:gd name="T25" fmla="*/ 58 h 261"/>
                <a:gd name="T26" fmla="*/ 57 w 271"/>
                <a:gd name="T27" fmla="*/ 53 h 261"/>
                <a:gd name="T28" fmla="*/ 111 w 271"/>
                <a:gd name="T29" fmla="*/ 4 h 261"/>
                <a:gd name="T30" fmla="*/ 133 w 271"/>
                <a:gd name="T31" fmla="*/ 11 h 261"/>
                <a:gd name="T32" fmla="*/ 139 w 271"/>
                <a:gd name="T33" fmla="*/ 12 h 261"/>
                <a:gd name="T34" fmla="*/ 202 w 271"/>
                <a:gd name="T35" fmla="*/ 51 h 261"/>
                <a:gd name="T36" fmla="*/ 209 w 271"/>
                <a:gd name="T37" fmla="*/ 57 h 261"/>
                <a:gd name="T38" fmla="*/ 250 w 271"/>
                <a:gd name="T39" fmla="*/ 133 h 261"/>
                <a:gd name="T40" fmla="*/ 249 w 271"/>
                <a:gd name="T41" fmla="*/ 141 h 261"/>
                <a:gd name="T42" fmla="*/ 213 w 271"/>
                <a:gd name="T43" fmla="*/ 203 h 261"/>
                <a:gd name="T44" fmla="*/ 204 w 271"/>
                <a:gd name="T45" fmla="*/ 204 h 261"/>
                <a:gd name="T46" fmla="*/ 61 w 271"/>
                <a:gd name="T47" fmla="*/ 200 h 261"/>
                <a:gd name="T48" fmla="*/ 61 w 271"/>
                <a:gd name="T49" fmla="*/ 212 h 261"/>
                <a:gd name="T50" fmla="*/ 121 w 271"/>
                <a:gd name="T51" fmla="*/ 246 h 261"/>
                <a:gd name="T52" fmla="*/ 127 w 271"/>
                <a:gd name="T53" fmla="*/ 247 h 261"/>
                <a:gd name="T54" fmla="*/ 150 w 271"/>
                <a:gd name="T55" fmla="*/ 255 h 261"/>
                <a:gd name="T56" fmla="*/ 200 w 271"/>
                <a:gd name="T57" fmla="*/ 204 h 261"/>
                <a:gd name="T58" fmla="*/ 200 w 271"/>
                <a:gd name="T59" fmla="*/ 200 h 261"/>
                <a:gd name="T60" fmla="*/ 217 w 271"/>
                <a:gd name="T61" fmla="*/ 198 h 261"/>
                <a:gd name="T62" fmla="*/ 245 w 271"/>
                <a:gd name="T63" fmla="*/ 139 h 261"/>
                <a:gd name="T64" fmla="*/ 246 w 271"/>
                <a:gd name="T65" fmla="*/ 134 h 261"/>
                <a:gd name="T66" fmla="*/ 253 w 271"/>
                <a:gd name="T67" fmla="*/ 116 h 261"/>
                <a:gd name="T68" fmla="*/ 235 w 271"/>
                <a:gd name="T69" fmla="*/ 71 h 261"/>
                <a:gd name="T70" fmla="*/ 199 w 271"/>
                <a:gd name="T71" fmla="*/ 61 h 261"/>
                <a:gd name="T72" fmla="*/ 199 w 271"/>
                <a:gd name="T73" fmla="*/ 56 h 261"/>
                <a:gd name="T74" fmla="*/ 189 w 271"/>
                <a:gd name="T75" fmla="*/ 26 h 261"/>
                <a:gd name="T76" fmla="*/ 138 w 271"/>
                <a:gd name="T77" fmla="*/ 15 h 261"/>
                <a:gd name="T78" fmla="*/ 133 w 271"/>
                <a:gd name="T79" fmla="*/ 15 h 261"/>
                <a:gd name="T80" fmla="*/ 97 w 271"/>
                <a:gd name="T81" fmla="*/ 8 h 261"/>
                <a:gd name="T82" fmla="*/ 64 w 271"/>
                <a:gd name="T83" fmla="*/ 38 h 261"/>
                <a:gd name="T84" fmla="*/ 59 w 271"/>
                <a:gd name="T85" fmla="*/ 61 h 261"/>
                <a:gd name="T86" fmla="*/ 52 w 271"/>
                <a:gd name="T87" fmla="*/ 61 h 261"/>
                <a:gd name="T88" fmla="*/ 21 w 271"/>
                <a:gd name="T89" fmla="*/ 77 h 261"/>
                <a:gd name="T90" fmla="*/ 14 w 271"/>
                <a:gd name="T91" fmla="*/ 121 h 261"/>
                <a:gd name="T92" fmla="*/ 14 w 271"/>
                <a:gd name="T93" fmla="*/ 129 h 261"/>
                <a:gd name="T94" fmla="*/ 20 w 271"/>
                <a:gd name="T95" fmla="*/ 186 h 261"/>
                <a:gd name="T96" fmla="*/ 61 w 271"/>
                <a:gd name="T97" fmla="*/ 20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61">
                  <a:moveTo>
                    <a:pt x="204" y="204"/>
                  </a:moveTo>
                  <a:cubicBezTo>
                    <a:pt x="204" y="213"/>
                    <a:pt x="202" y="222"/>
                    <a:pt x="197" y="229"/>
                  </a:cubicBezTo>
                  <a:cubicBezTo>
                    <a:pt x="188" y="244"/>
                    <a:pt x="176" y="254"/>
                    <a:pt x="159" y="257"/>
                  </a:cubicBezTo>
                  <a:cubicBezTo>
                    <a:pt x="148" y="259"/>
                    <a:pt x="138" y="256"/>
                    <a:pt x="128" y="250"/>
                  </a:cubicBezTo>
                  <a:cubicBezTo>
                    <a:pt x="126" y="249"/>
                    <a:pt x="124" y="248"/>
                    <a:pt x="121" y="250"/>
                  </a:cubicBezTo>
                  <a:cubicBezTo>
                    <a:pt x="94" y="261"/>
                    <a:pt x="60" y="240"/>
                    <a:pt x="58" y="211"/>
                  </a:cubicBezTo>
                  <a:cubicBezTo>
                    <a:pt x="58" y="209"/>
                    <a:pt x="57" y="207"/>
                    <a:pt x="57" y="205"/>
                  </a:cubicBezTo>
                  <a:cubicBezTo>
                    <a:pt x="54" y="204"/>
                    <a:pt x="50" y="204"/>
                    <a:pt x="47" y="204"/>
                  </a:cubicBezTo>
                  <a:cubicBezTo>
                    <a:pt x="22" y="200"/>
                    <a:pt x="1" y="172"/>
                    <a:pt x="4" y="147"/>
                  </a:cubicBezTo>
                  <a:cubicBezTo>
                    <a:pt x="5" y="140"/>
                    <a:pt x="9" y="134"/>
                    <a:pt x="11" y="128"/>
                  </a:cubicBezTo>
                  <a:cubicBezTo>
                    <a:pt x="11" y="126"/>
                    <a:pt x="12" y="124"/>
                    <a:pt x="12" y="123"/>
                  </a:cubicBezTo>
                  <a:cubicBezTo>
                    <a:pt x="0" y="92"/>
                    <a:pt x="20" y="60"/>
                    <a:pt x="53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6"/>
                    <a:pt x="57" y="55"/>
                    <a:pt x="57" y="53"/>
                  </a:cubicBezTo>
                  <a:cubicBezTo>
                    <a:pt x="58" y="26"/>
                    <a:pt x="84" y="2"/>
                    <a:pt x="111" y="4"/>
                  </a:cubicBezTo>
                  <a:cubicBezTo>
                    <a:pt x="119" y="5"/>
                    <a:pt x="126" y="9"/>
                    <a:pt x="133" y="11"/>
                  </a:cubicBezTo>
                  <a:cubicBezTo>
                    <a:pt x="135" y="12"/>
                    <a:pt x="137" y="12"/>
                    <a:pt x="139" y="12"/>
                  </a:cubicBezTo>
                  <a:cubicBezTo>
                    <a:pt x="167" y="0"/>
                    <a:pt x="200" y="21"/>
                    <a:pt x="202" y="51"/>
                  </a:cubicBezTo>
                  <a:cubicBezTo>
                    <a:pt x="203" y="56"/>
                    <a:pt x="204" y="57"/>
                    <a:pt x="209" y="57"/>
                  </a:cubicBezTo>
                  <a:cubicBezTo>
                    <a:pt x="238" y="59"/>
                    <a:pt x="271" y="96"/>
                    <a:pt x="250" y="133"/>
                  </a:cubicBezTo>
                  <a:cubicBezTo>
                    <a:pt x="248" y="135"/>
                    <a:pt x="248" y="137"/>
                    <a:pt x="249" y="141"/>
                  </a:cubicBezTo>
                  <a:cubicBezTo>
                    <a:pt x="260" y="166"/>
                    <a:pt x="241" y="198"/>
                    <a:pt x="213" y="203"/>
                  </a:cubicBezTo>
                  <a:cubicBezTo>
                    <a:pt x="210" y="203"/>
                    <a:pt x="207" y="203"/>
                    <a:pt x="204" y="204"/>
                  </a:cubicBezTo>
                  <a:close/>
                  <a:moveTo>
                    <a:pt x="61" y="200"/>
                  </a:moveTo>
                  <a:cubicBezTo>
                    <a:pt x="61" y="205"/>
                    <a:pt x="61" y="208"/>
                    <a:pt x="61" y="212"/>
                  </a:cubicBezTo>
                  <a:cubicBezTo>
                    <a:pt x="64" y="244"/>
                    <a:pt x="102" y="259"/>
                    <a:pt x="121" y="246"/>
                  </a:cubicBezTo>
                  <a:cubicBezTo>
                    <a:pt x="123" y="246"/>
                    <a:pt x="126" y="246"/>
                    <a:pt x="127" y="247"/>
                  </a:cubicBezTo>
                  <a:cubicBezTo>
                    <a:pt x="134" y="251"/>
                    <a:pt x="142" y="254"/>
                    <a:pt x="150" y="255"/>
                  </a:cubicBezTo>
                  <a:cubicBezTo>
                    <a:pt x="177" y="256"/>
                    <a:pt x="202" y="231"/>
                    <a:pt x="200" y="204"/>
                  </a:cubicBezTo>
                  <a:cubicBezTo>
                    <a:pt x="200" y="203"/>
                    <a:pt x="200" y="201"/>
                    <a:pt x="200" y="200"/>
                  </a:cubicBezTo>
                  <a:cubicBezTo>
                    <a:pt x="206" y="200"/>
                    <a:pt x="212" y="200"/>
                    <a:pt x="217" y="198"/>
                  </a:cubicBezTo>
                  <a:cubicBezTo>
                    <a:pt x="245" y="192"/>
                    <a:pt x="258" y="157"/>
                    <a:pt x="245" y="139"/>
                  </a:cubicBezTo>
                  <a:cubicBezTo>
                    <a:pt x="245" y="138"/>
                    <a:pt x="245" y="135"/>
                    <a:pt x="246" y="134"/>
                  </a:cubicBezTo>
                  <a:cubicBezTo>
                    <a:pt x="248" y="128"/>
                    <a:pt x="252" y="122"/>
                    <a:pt x="253" y="116"/>
                  </a:cubicBezTo>
                  <a:cubicBezTo>
                    <a:pt x="257" y="97"/>
                    <a:pt x="249" y="82"/>
                    <a:pt x="235" y="71"/>
                  </a:cubicBezTo>
                  <a:cubicBezTo>
                    <a:pt x="224" y="62"/>
                    <a:pt x="213" y="59"/>
                    <a:pt x="199" y="61"/>
                  </a:cubicBezTo>
                  <a:cubicBezTo>
                    <a:pt x="199" y="59"/>
                    <a:pt x="199" y="58"/>
                    <a:pt x="199" y="56"/>
                  </a:cubicBezTo>
                  <a:cubicBezTo>
                    <a:pt x="200" y="45"/>
                    <a:pt x="196" y="34"/>
                    <a:pt x="189" y="26"/>
                  </a:cubicBezTo>
                  <a:cubicBezTo>
                    <a:pt x="178" y="14"/>
                    <a:pt x="155" y="5"/>
                    <a:pt x="138" y="15"/>
                  </a:cubicBezTo>
                  <a:cubicBezTo>
                    <a:pt x="137" y="16"/>
                    <a:pt x="134" y="15"/>
                    <a:pt x="133" y="15"/>
                  </a:cubicBezTo>
                  <a:cubicBezTo>
                    <a:pt x="122" y="8"/>
                    <a:pt x="110" y="4"/>
                    <a:pt x="97" y="8"/>
                  </a:cubicBezTo>
                  <a:cubicBezTo>
                    <a:pt x="81" y="12"/>
                    <a:pt x="70" y="22"/>
                    <a:pt x="64" y="38"/>
                  </a:cubicBezTo>
                  <a:cubicBezTo>
                    <a:pt x="61" y="45"/>
                    <a:pt x="60" y="53"/>
                    <a:pt x="59" y="61"/>
                  </a:cubicBezTo>
                  <a:cubicBezTo>
                    <a:pt x="58" y="61"/>
                    <a:pt x="55" y="61"/>
                    <a:pt x="52" y="61"/>
                  </a:cubicBezTo>
                  <a:cubicBezTo>
                    <a:pt x="40" y="62"/>
                    <a:pt x="29" y="67"/>
                    <a:pt x="21" y="77"/>
                  </a:cubicBezTo>
                  <a:cubicBezTo>
                    <a:pt x="11" y="90"/>
                    <a:pt x="6" y="105"/>
                    <a:pt x="14" y="121"/>
                  </a:cubicBezTo>
                  <a:cubicBezTo>
                    <a:pt x="16" y="124"/>
                    <a:pt x="15" y="126"/>
                    <a:pt x="14" y="129"/>
                  </a:cubicBezTo>
                  <a:cubicBezTo>
                    <a:pt x="1" y="149"/>
                    <a:pt x="4" y="169"/>
                    <a:pt x="20" y="186"/>
                  </a:cubicBezTo>
                  <a:cubicBezTo>
                    <a:pt x="32" y="197"/>
                    <a:pt x="45" y="203"/>
                    <a:pt x="61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-966788" y="3608388"/>
              <a:ext cx="460375" cy="433387"/>
            </a:xfrm>
            <a:custGeom>
              <a:avLst/>
              <a:gdLst>
                <a:gd name="T0" fmla="*/ 67 w 122"/>
                <a:gd name="T1" fmla="*/ 24 h 115"/>
                <a:gd name="T2" fmla="*/ 69 w 122"/>
                <a:gd name="T3" fmla="*/ 23 h 115"/>
                <a:gd name="T4" fmla="*/ 103 w 122"/>
                <a:gd name="T5" fmla="*/ 18 h 115"/>
                <a:gd name="T6" fmla="*/ 120 w 122"/>
                <a:gd name="T7" fmla="*/ 50 h 115"/>
                <a:gd name="T8" fmla="*/ 117 w 122"/>
                <a:gd name="T9" fmla="*/ 65 h 115"/>
                <a:gd name="T10" fmla="*/ 77 w 122"/>
                <a:gd name="T11" fmla="*/ 72 h 115"/>
                <a:gd name="T12" fmla="*/ 76 w 122"/>
                <a:gd name="T13" fmla="*/ 69 h 115"/>
                <a:gd name="T14" fmla="*/ 47 w 122"/>
                <a:gd name="T15" fmla="*/ 51 h 115"/>
                <a:gd name="T16" fmla="*/ 22 w 122"/>
                <a:gd name="T17" fmla="*/ 72 h 115"/>
                <a:gd name="T18" fmla="*/ 37 w 122"/>
                <a:gd name="T19" fmla="*/ 91 h 115"/>
                <a:gd name="T20" fmla="*/ 43 w 122"/>
                <a:gd name="T21" fmla="*/ 89 h 115"/>
                <a:gd name="T22" fmla="*/ 45 w 122"/>
                <a:gd name="T23" fmla="*/ 84 h 115"/>
                <a:gd name="T24" fmla="*/ 40 w 122"/>
                <a:gd name="T25" fmla="*/ 84 h 115"/>
                <a:gd name="T26" fmla="*/ 37 w 122"/>
                <a:gd name="T27" fmla="*/ 85 h 115"/>
                <a:gd name="T28" fmla="*/ 29 w 122"/>
                <a:gd name="T29" fmla="*/ 79 h 115"/>
                <a:gd name="T30" fmla="*/ 37 w 122"/>
                <a:gd name="T31" fmla="*/ 61 h 115"/>
                <a:gd name="T32" fmla="*/ 61 w 122"/>
                <a:gd name="T33" fmla="*/ 60 h 115"/>
                <a:gd name="T34" fmla="*/ 70 w 122"/>
                <a:gd name="T35" fmla="*/ 74 h 115"/>
                <a:gd name="T36" fmla="*/ 54 w 122"/>
                <a:gd name="T37" fmla="*/ 107 h 115"/>
                <a:gd name="T38" fmla="*/ 18 w 122"/>
                <a:gd name="T39" fmla="*/ 109 h 115"/>
                <a:gd name="T40" fmla="*/ 4 w 122"/>
                <a:gd name="T41" fmla="*/ 76 h 115"/>
                <a:gd name="T42" fmla="*/ 2 w 122"/>
                <a:gd name="T43" fmla="*/ 54 h 115"/>
                <a:gd name="T44" fmla="*/ 2 w 122"/>
                <a:gd name="T45" fmla="*/ 38 h 115"/>
                <a:gd name="T46" fmla="*/ 64 w 122"/>
                <a:gd name="T47" fmla="*/ 21 h 115"/>
                <a:gd name="T48" fmla="*/ 67 w 122"/>
                <a:gd name="T49" fmla="*/ 2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15">
                  <a:moveTo>
                    <a:pt x="67" y="24"/>
                  </a:moveTo>
                  <a:cubicBezTo>
                    <a:pt x="68" y="24"/>
                    <a:pt x="68" y="24"/>
                    <a:pt x="69" y="23"/>
                  </a:cubicBezTo>
                  <a:cubicBezTo>
                    <a:pt x="80" y="12"/>
                    <a:pt x="89" y="11"/>
                    <a:pt x="103" y="18"/>
                  </a:cubicBezTo>
                  <a:cubicBezTo>
                    <a:pt x="115" y="24"/>
                    <a:pt x="122" y="36"/>
                    <a:pt x="120" y="50"/>
                  </a:cubicBezTo>
                  <a:cubicBezTo>
                    <a:pt x="120" y="55"/>
                    <a:pt x="118" y="60"/>
                    <a:pt x="117" y="65"/>
                  </a:cubicBezTo>
                  <a:cubicBezTo>
                    <a:pt x="95" y="61"/>
                    <a:pt x="94" y="61"/>
                    <a:pt x="77" y="72"/>
                  </a:cubicBezTo>
                  <a:cubicBezTo>
                    <a:pt x="76" y="71"/>
                    <a:pt x="76" y="70"/>
                    <a:pt x="76" y="69"/>
                  </a:cubicBezTo>
                  <a:cubicBezTo>
                    <a:pt x="72" y="56"/>
                    <a:pt x="62" y="50"/>
                    <a:pt x="47" y="51"/>
                  </a:cubicBezTo>
                  <a:cubicBezTo>
                    <a:pt x="35" y="52"/>
                    <a:pt x="24" y="61"/>
                    <a:pt x="22" y="72"/>
                  </a:cubicBezTo>
                  <a:cubicBezTo>
                    <a:pt x="20" y="83"/>
                    <a:pt x="27" y="92"/>
                    <a:pt x="37" y="91"/>
                  </a:cubicBezTo>
                  <a:cubicBezTo>
                    <a:pt x="39" y="91"/>
                    <a:pt x="42" y="90"/>
                    <a:pt x="43" y="89"/>
                  </a:cubicBezTo>
                  <a:cubicBezTo>
                    <a:pt x="44" y="88"/>
                    <a:pt x="44" y="86"/>
                    <a:pt x="45" y="84"/>
                  </a:cubicBezTo>
                  <a:cubicBezTo>
                    <a:pt x="43" y="84"/>
                    <a:pt x="42" y="84"/>
                    <a:pt x="40" y="84"/>
                  </a:cubicBezTo>
                  <a:cubicBezTo>
                    <a:pt x="39" y="84"/>
                    <a:pt x="38" y="85"/>
                    <a:pt x="37" y="85"/>
                  </a:cubicBezTo>
                  <a:cubicBezTo>
                    <a:pt x="32" y="86"/>
                    <a:pt x="30" y="83"/>
                    <a:pt x="29" y="79"/>
                  </a:cubicBezTo>
                  <a:cubicBezTo>
                    <a:pt x="27" y="73"/>
                    <a:pt x="31" y="65"/>
                    <a:pt x="37" y="61"/>
                  </a:cubicBezTo>
                  <a:cubicBezTo>
                    <a:pt x="45" y="56"/>
                    <a:pt x="53" y="56"/>
                    <a:pt x="61" y="60"/>
                  </a:cubicBezTo>
                  <a:cubicBezTo>
                    <a:pt x="67" y="62"/>
                    <a:pt x="70" y="68"/>
                    <a:pt x="70" y="74"/>
                  </a:cubicBezTo>
                  <a:cubicBezTo>
                    <a:pt x="71" y="88"/>
                    <a:pt x="66" y="100"/>
                    <a:pt x="54" y="107"/>
                  </a:cubicBezTo>
                  <a:cubicBezTo>
                    <a:pt x="42" y="115"/>
                    <a:pt x="30" y="115"/>
                    <a:pt x="18" y="109"/>
                  </a:cubicBezTo>
                  <a:cubicBezTo>
                    <a:pt x="6" y="103"/>
                    <a:pt x="0" y="90"/>
                    <a:pt x="4" y="76"/>
                  </a:cubicBezTo>
                  <a:cubicBezTo>
                    <a:pt x="6" y="68"/>
                    <a:pt x="7" y="61"/>
                    <a:pt x="2" y="54"/>
                  </a:cubicBezTo>
                  <a:cubicBezTo>
                    <a:pt x="0" y="50"/>
                    <a:pt x="1" y="43"/>
                    <a:pt x="2" y="38"/>
                  </a:cubicBezTo>
                  <a:cubicBezTo>
                    <a:pt x="9" y="9"/>
                    <a:pt x="42" y="0"/>
                    <a:pt x="64" y="21"/>
                  </a:cubicBezTo>
                  <a:cubicBezTo>
                    <a:pt x="65" y="22"/>
                    <a:pt x="66" y="23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-714375" y="3838575"/>
              <a:ext cx="433388" cy="482600"/>
            </a:xfrm>
            <a:custGeom>
              <a:avLst/>
              <a:gdLst>
                <a:gd name="T0" fmla="*/ 95 w 115"/>
                <a:gd name="T1" fmla="*/ 71 h 128"/>
                <a:gd name="T2" fmla="*/ 99 w 115"/>
                <a:gd name="T3" fmla="*/ 112 h 128"/>
                <a:gd name="T4" fmla="*/ 57 w 115"/>
                <a:gd name="T5" fmla="*/ 121 h 128"/>
                <a:gd name="T6" fmla="*/ 55 w 115"/>
                <a:gd name="T7" fmla="*/ 117 h 128"/>
                <a:gd name="T8" fmla="*/ 48 w 115"/>
                <a:gd name="T9" fmla="*/ 80 h 128"/>
                <a:gd name="T10" fmla="*/ 51 w 115"/>
                <a:gd name="T11" fmla="*/ 79 h 128"/>
                <a:gd name="T12" fmla="*/ 69 w 115"/>
                <a:gd name="T13" fmla="*/ 50 h 128"/>
                <a:gd name="T14" fmla="*/ 46 w 115"/>
                <a:gd name="T15" fmla="*/ 26 h 128"/>
                <a:gd name="T16" fmla="*/ 29 w 115"/>
                <a:gd name="T17" fmla="*/ 44 h 128"/>
                <a:gd name="T18" fmla="*/ 31 w 115"/>
                <a:gd name="T19" fmla="*/ 47 h 128"/>
                <a:gd name="T20" fmla="*/ 35 w 115"/>
                <a:gd name="T21" fmla="*/ 48 h 128"/>
                <a:gd name="T22" fmla="*/ 36 w 115"/>
                <a:gd name="T23" fmla="*/ 44 h 128"/>
                <a:gd name="T24" fmla="*/ 45 w 115"/>
                <a:gd name="T25" fmla="*/ 32 h 128"/>
                <a:gd name="T26" fmla="*/ 60 w 115"/>
                <a:gd name="T27" fmla="*/ 42 h 128"/>
                <a:gd name="T28" fmla="*/ 61 w 115"/>
                <a:gd name="T29" fmla="*/ 63 h 128"/>
                <a:gd name="T30" fmla="*/ 43 w 115"/>
                <a:gd name="T31" fmla="*/ 74 h 128"/>
                <a:gd name="T32" fmla="*/ 9 w 115"/>
                <a:gd name="T33" fmla="*/ 25 h 128"/>
                <a:gd name="T34" fmla="*/ 42 w 115"/>
                <a:gd name="T35" fmla="*/ 7 h 128"/>
                <a:gd name="T36" fmla="*/ 67 w 115"/>
                <a:gd name="T37" fmla="*/ 6 h 128"/>
                <a:gd name="T38" fmla="*/ 104 w 115"/>
                <a:gd name="T39" fmla="*/ 21 h 128"/>
                <a:gd name="T40" fmla="*/ 99 w 115"/>
                <a:gd name="T41" fmla="*/ 68 h 128"/>
                <a:gd name="T42" fmla="*/ 95 w 115"/>
                <a:gd name="T43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8">
                  <a:moveTo>
                    <a:pt x="95" y="71"/>
                  </a:moveTo>
                  <a:cubicBezTo>
                    <a:pt x="109" y="85"/>
                    <a:pt x="109" y="98"/>
                    <a:pt x="99" y="112"/>
                  </a:cubicBezTo>
                  <a:cubicBezTo>
                    <a:pt x="89" y="124"/>
                    <a:pt x="71" y="128"/>
                    <a:pt x="57" y="121"/>
                  </a:cubicBezTo>
                  <a:cubicBezTo>
                    <a:pt x="56" y="120"/>
                    <a:pt x="55" y="118"/>
                    <a:pt x="55" y="117"/>
                  </a:cubicBezTo>
                  <a:cubicBezTo>
                    <a:pt x="59" y="99"/>
                    <a:pt x="58" y="97"/>
                    <a:pt x="48" y="80"/>
                  </a:cubicBezTo>
                  <a:cubicBezTo>
                    <a:pt x="49" y="80"/>
                    <a:pt x="50" y="80"/>
                    <a:pt x="51" y="79"/>
                  </a:cubicBezTo>
                  <a:cubicBezTo>
                    <a:pt x="64" y="75"/>
                    <a:pt x="70" y="65"/>
                    <a:pt x="69" y="50"/>
                  </a:cubicBezTo>
                  <a:cubicBezTo>
                    <a:pt x="68" y="37"/>
                    <a:pt x="59" y="27"/>
                    <a:pt x="46" y="26"/>
                  </a:cubicBezTo>
                  <a:cubicBezTo>
                    <a:pt x="35" y="24"/>
                    <a:pt x="26" y="34"/>
                    <a:pt x="29" y="44"/>
                  </a:cubicBezTo>
                  <a:cubicBezTo>
                    <a:pt x="30" y="45"/>
                    <a:pt x="30" y="47"/>
                    <a:pt x="31" y="47"/>
                  </a:cubicBezTo>
                  <a:cubicBezTo>
                    <a:pt x="32" y="48"/>
                    <a:pt x="34" y="49"/>
                    <a:pt x="35" y="48"/>
                  </a:cubicBezTo>
                  <a:cubicBezTo>
                    <a:pt x="36" y="48"/>
                    <a:pt x="37" y="45"/>
                    <a:pt x="36" y="44"/>
                  </a:cubicBezTo>
                  <a:cubicBezTo>
                    <a:pt x="33" y="36"/>
                    <a:pt x="37" y="31"/>
                    <a:pt x="45" y="32"/>
                  </a:cubicBezTo>
                  <a:cubicBezTo>
                    <a:pt x="52" y="33"/>
                    <a:pt x="57" y="37"/>
                    <a:pt x="60" y="42"/>
                  </a:cubicBezTo>
                  <a:cubicBezTo>
                    <a:pt x="63" y="49"/>
                    <a:pt x="64" y="56"/>
                    <a:pt x="61" y="63"/>
                  </a:cubicBezTo>
                  <a:cubicBezTo>
                    <a:pt x="58" y="70"/>
                    <a:pt x="52" y="74"/>
                    <a:pt x="43" y="74"/>
                  </a:cubicBezTo>
                  <a:cubicBezTo>
                    <a:pt x="17" y="74"/>
                    <a:pt x="0" y="48"/>
                    <a:pt x="9" y="25"/>
                  </a:cubicBezTo>
                  <a:cubicBezTo>
                    <a:pt x="15" y="11"/>
                    <a:pt x="27" y="4"/>
                    <a:pt x="42" y="7"/>
                  </a:cubicBezTo>
                  <a:cubicBezTo>
                    <a:pt x="51" y="9"/>
                    <a:pt x="58" y="10"/>
                    <a:pt x="67" y="6"/>
                  </a:cubicBezTo>
                  <a:cubicBezTo>
                    <a:pt x="79" y="0"/>
                    <a:pt x="95" y="8"/>
                    <a:pt x="104" y="21"/>
                  </a:cubicBezTo>
                  <a:cubicBezTo>
                    <a:pt x="115" y="36"/>
                    <a:pt x="113" y="53"/>
                    <a:pt x="99" y="68"/>
                  </a:cubicBezTo>
                  <a:cubicBezTo>
                    <a:pt x="98" y="69"/>
                    <a:pt x="97" y="70"/>
                    <a:pt x="9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-1184275" y="3846513"/>
              <a:ext cx="409575" cy="466725"/>
            </a:xfrm>
            <a:custGeom>
              <a:avLst/>
              <a:gdLst>
                <a:gd name="T0" fmla="*/ 65 w 109"/>
                <a:gd name="T1" fmla="*/ 47 h 124"/>
                <a:gd name="T2" fmla="*/ 50 w 109"/>
                <a:gd name="T3" fmla="*/ 92 h 124"/>
                <a:gd name="T4" fmla="*/ 73 w 109"/>
                <a:gd name="T5" fmla="*/ 101 h 124"/>
                <a:gd name="T6" fmla="*/ 83 w 109"/>
                <a:gd name="T7" fmla="*/ 82 h 124"/>
                <a:gd name="T8" fmla="*/ 78 w 109"/>
                <a:gd name="T9" fmla="*/ 79 h 124"/>
                <a:gd name="T10" fmla="*/ 78 w 109"/>
                <a:gd name="T11" fmla="*/ 85 h 124"/>
                <a:gd name="T12" fmla="*/ 71 w 109"/>
                <a:gd name="T13" fmla="*/ 95 h 124"/>
                <a:gd name="T14" fmla="*/ 53 w 109"/>
                <a:gd name="T15" fmla="*/ 85 h 124"/>
                <a:gd name="T16" fmla="*/ 52 w 109"/>
                <a:gd name="T17" fmla="*/ 64 h 124"/>
                <a:gd name="T18" fmla="*/ 68 w 109"/>
                <a:gd name="T19" fmla="*/ 54 h 124"/>
                <a:gd name="T20" fmla="*/ 102 w 109"/>
                <a:gd name="T21" fmla="*/ 71 h 124"/>
                <a:gd name="T22" fmla="*/ 101 w 109"/>
                <a:gd name="T23" fmla="*/ 109 h 124"/>
                <a:gd name="T24" fmla="*/ 67 w 109"/>
                <a:gd name="T25" fmla="*/ 120 h 124"/>
                <a:gd name="T26" fmla="*/ 64 w 109"/>
                <a:gd name="T27" fmla="*/ 119 h 124"/>
                <a:gd name="T28" fmla="*/ 51 w 109"/>
                <a:gd name="T29" fmla="*/ 120 h 124"/>
                <a:gd name="T30" fmla="*/ 29 w 109"/>
                <a:gd name="T31" fmla="*/ 121 h 124"/>
                <a:gd name="T32" fmla="*/ 4 w 109"/>
                <a:gd name="T33" fmla="*/ 95 h 124"/>
                <a:gd name="T34" fmla="*/ 13 w 109"/>
                <a:gd name="T35" fmla="*/ 61 h 124"/>
                <a:gd name="T36" fmla="*/ 17 w 109"/>
                <a:gd name="T37" fmla="*/ 57 h 124"/>
                <a:gd name="T38" fmla="*/ 17 w 109"/>
                <a:gd name="T39" fmla="*/ 56 h 124"/>
                <a:gd name="T40" fmla="*/ 12 w 109"/>
                <a:gd name="T41" fmla="*/ 19 h 124"/>
                <a:gd name="T42" fmla="*/ 57 w 109"/>
                <a:gd name="T43" fmla="*/ 7 h 124"/>
                <a:gd name="T44" fmla="*/ 58 w 109"/>
                <a:gd name="T45" fmla="*/ 10 h 124"/>
                <a:gd name="T46" fmla="*/ 65 w 109"/>
                <a:gd name="T47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124">
                  <a:moveTo>
                    <a:pt x="65" y="47"/>
                  </a:moveTo>
                  <a:cubicBezTo>
                    <a:pt x="45" y="54"/>
                    <a:pt x="38" y="75"/>
                    <a:pt x="50" y="92"/>
                  </a:cubicBezTo>
                  <a:cubicBezTo>
                    <a:pt x="56" y="99"/>
                    <a:pt x="64" y="103"/>
                    <a:pt x="73" y="101"/>
                  </a:cubicBezTo>
                  <a:cubicBezTo>
                    <a:pt x="83" y="100"/>
                    <a:pt x="88" y="90"/>
                    <a:pt x="83" y="82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75" y="80"/>
                    <a:pt x="77" y="82"/>
                    <a:pt x="78" y="85"/>
                  </a:cubicBezTo>
                  <a:cubicBezTo>
                    <a:pt x="80" y="90"/>
                    <a:pt x="77" y="94"/>
                    <a:pt x="71" y="95"/>
                  </a:cubicBezTo>
                  <a:cubicBezTo>
                    <a:pt x="64" y="96"/>
                    <a:pt x="57" y="92"/>
                    <a:pt x="53" y="85"/>
                  </a:cubicBezTo>
                  <a:cubicBezTo>
                    <a:pt x="50" y="78"/>
                    <a:pt x="50" y="71"/>
                    <a:pt x="52" y="64"/>
                  </a:cubicBezTo>
                  <a:cubicBezTo>
                    <a:pt x="55" y="57"/>
                    <a:pt x="61" y="54"/>
                    <a:pt x="68" y="54"/>
                  </a:cubicBezTo>
                  <a:cubicBezTo>
                    <a:pt x="83" y="53"/>
                    <a:pt x="94" y="59"/>
                    <a:pt x="102" y="71"/>
                  </a:cubicBezTo>
                  <a:cubicBezTo>
                    <a:pt x="109" y="84"/>
                    <a:pt x="108" y="97"/>
                    <a:pt x="101" y="109"/>
                  </a:cubicBezTo>
                  <a:cubicBezTo>
                    <a:pt x="94" y="119"/>
                    <a:pt x="81" y="123"/>
                    <a:pt x="67" y="120"/>
                  </a:cubicBezTo>
                  <a:cubicBezTo>
                    <a:pt x="66" y="120"/>
                    <a:pt x="65" y="119"/>
                    <a:pt x="64" y="119"/>
                  </a:cubicBezTo>
                  <a:cubicBezTo>
                    <a:pt x="59" y="117"/>
                    <a:pt x="55" y="117"/>
                    <a:pt x="51" y="120"/>
                  </a:cubicBezTo>
                  <a:cubicBezTo>
                    <a:pt x="44" y="124"/>
                    <a:pt x="37" y="124"/>
                    <a:pt x="29" y="121"/>
                  </a:cubicBezTo>
                  <a:cubicBezTo>
                    <a:pt x="17" y="117"/>
                    <a:pt x="8" y="108"/>
                    <a:pt x="4" y="95"/>
                  </a:cubicBezTo>
                  <a:cubicBezTo>
                    <a:pt x="0" y="82"/>
                    <a:pt x="5" y="71"/>
                    <a:pt x="13" y="61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5" y="43"/>
                    <a:pt x="4" y="34"/>
                    <a:pt x="12" y="19"/>
                  </a:cubicBezTo>
                  <a:cubicBezTo>
                    <a:pt x="22" y="1"/>
                    <a:pt x="43" y="0"/>
                    <a:pt x="57" y="7"/>
                  </a:cubicBezTo>
                  <a:cubicBezTo>
                    <a:pt x="57" y="7"/>
                    <a:pt x="58" y="9"/>
                    <a:pt x="58" y="10"/>
                  </a:cubicBezTo>
                  <a:cubicBezTo>
                    <a:pt x="54" y="24"/>
                    <a:pt x="57" y="36"/>
                    <a:pt x="6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-966788" y="4102100"/>
              <a:ext cx="463550" cy="447675"/>
            </a:xfrm>
            <a:custGeom>
              <a:avLst/>
              <a:gdLst>
                <a:gd name="T0" fmla="*/ 45 w 123"/>
                <a:gd name="T1" fmla="*/ 49 h 119"/>
                <a:gd name="T2" fmla="*/ 87 w 123"/>
                <a:gd name="T3" fmla="*/ 66 h 119"/>
                <a:gd name="T4" fmla="*/ 100 w 123"/>
                <a:gd name="T5" fmla="*/ 42 h 119"/>
                <a:gd name="T6" fmla="*/ 84 w 123"/>
                <a:gd name="T7" fmla="*/ 29 h 119"/>
                <a:gd name="T8" fmla="*/ 78 w 123"/>
                <a:gd name="T9" fmla="*/ 32 h 119"/>
                <a:gd name="T10" fmla="*/ 77 w 123"/>
                <a:gd name="T11" fmla="*/ 36 h 119"/>
                <a:gd name="T12" fmla="*/ 81 w 123"/>
                <a:gd name="T13" fmla="*/ 37 h 119"/>
                <a:gd name="T14" fmla="*/ 91 w 123"/>
                <a:gd name="T15" fmla="*/ 37 h 119"/>
                <a:gd name="T16" fmla="*/ 93 w 123"/>
                <a:gd name="T17" fmla="*/ 49 h 119"/>
                <a:gd name="T18" fmla="*/ 67 w 123"/>
                <a:gd name="T19" fmla="*/ 63 h 119"/>
                <a:gd name="T20" fmla="*/ 52 w 123"/>
                <a:gd name="T21" fmla="*/ 42 h 119"/>
                <a:gd name="T22" fmla="*/ 103 w 123"/>
                <a:gd name="T23" fmla="*/ 11 h 119"/>
                <a:gd name="T24" fmla="*/ 119 w 123"/>
                <a:gd name="T25" fmla="*/ 45 h 119"/>
                <a:gd name="T26" fmla="*/ 118 w 123"/>
                <a:gd name="T27" fmla="*/ 46 h 119"/>
                <a:gd name="T28" fmla="*/ 120 w 123"/>
                <a:gd name="T29" fmla="*/ 65 h 119"/>
                <a:gd name="T30" fmla="*/ 120 w 123"/>
                <a:gd name="T31" fmla="*/ 84 h 119"/>
                <a:gd name="T32" fmla="*/ 59 w 123"/>
                <a:gd name="T33" fmla="*/ 101 h 119"/>
                <a:gd name="T34" fmla="*/ 55 w 123"/>
                <a:gd name="T35" fmla="*/ 97 h 119"/>
                <a:gd name="T36" fmla="*/ 54 w 123"/>
                <a:gd name="T37" fmla="*/ 97 h 119"/>
                <a:gd name="T38" fmla="*/ 6 w 123"/>
                <a:gd name="T39" fmla="*/ 91 h 119"/>
                <a:gd name="T40" fmla="*/ 5 w 123"/>
                <a:gd name="T41" fmla="*/ 58 h 119"/>
                <a:gd name="T42" fmla="*/ 9 w 123"/>
                <a:gd name="T43" fmla="*/ 56 h 119"/>
                <a:gd name="T44" fmla="*/ 45 w 123"/>
                <a:gd name="T45" fmla="*/ 49 h 119"/>
                <a:gd name="T46" fmla="*/ 45 w 123"/>
                <a:gd name="T47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3" h="119">
                  <a:moveTo>
                    <a:pt x="45" y="49"/>
                  </a:moveTo>
                  <a:cubicBezTo>
                    <a:pt x="53" y="68"/>
                    <a:pt x="69" y="75"/>
                    <a:pt x="87" y="66"/>
                  </a:cubicBezTo>
                  <a:cubicBezTo>
                    <a:pt x="95" y="61"/>
                    <a:pt x="101" y="52"/>
                    <a:pt x="100" y="42"/>
                  </a:cubicBezTo>
                  <a:cubicBezTo>
                    <a:pt x="99" y="34"/>
                    <a:pt x="92" y="28"/>
                    <a:pt x="84" y="29"/>
                  </a:cubicBezTo>
                  <a:cubicBezTo>
                    <a:pt x="82" y="30"/>
                    <a:pt x="80" y="31"/>
                    <a:pt x="78" y="32"/>
                  </a:cubicBezTo>
                  <a:cubicBezTo>
                    <a:pt x="77" y="33"/>
                    <a:pt x="77" y="35"/>
                    <a:pt x="77" y="36"/>
                  </a:cubicBezTo>
                  <a:cubicBezTo>
                    <a:pt x="78" y="36"/>
                    <a:pt x="80" y="37"/>
                    <a:pt x="81" y="37"/>
                  </a:cubicBezTo>
                  <a:cubicBezTo>
                    <a:pt x="85" y="35"/>
                    <a:pt x="88" y="34"/>
                    <a:pt x="91" y="37"/>
                  </a:cubicBezTo>
                  <a:cubicBezTo>
                    <a:pt x="94" y="41"/>
                    <a:pt x="95" y="45"/>
                    <a:pt x="93" y="49"/>
                  </a:cubicBezTo>
                  <a:cubicBezTo>
                    <a:pt x="90" y="59"/>
                    <a:pt x="79" y="65"/>
                    <a:pt x="67" y="63"/>
                  </a:cubicBezTo>
                  <a:cubicBezTo>
                    <a:pt x="57" y="61"/>
                    <a:pt x="52" y="54"/>
                    <a:pt x="52" y="42"/>
                  </a:cubicBezTo>
                  <a:cubicBezTo>
                    <a:pt x="53" y="16"/>
                    <a:pt x="79" y="0"/>
                    <a:pt x="103" y="11"/>
                  </a:cubicBezTo>
                  <a:cubicBezTo>
                    <a:pt x="116" y="16"/>
                    <a:pt x="122" y="30"/>
                    <a:pt x="119" y="45"/>
                  </a:cubicBezTo>
                  <a:cubicBezTo>
                    <a:pt x="119" y="45"/>
                    <a:pt x="119" y="46"/>
                    <a:pt x="118" y="46"/>
                  </a:cubicBezTo>
                  <a:cubicBezTo>
                    <a:pt x="115" y="53"/>
                    <a:pt x="116" y="59"/>
                    <a:pt x="120" y="65"/>
                  </a:cubicBezTo>
                  <a:cubicBezTo>
                    <a:pt x="123" y="71"/>
                    <a:pt x="122" y="78"/>
                    <a:pt x="120" y="84"/>
                  </a:cubicBezTo>
                  <a:cubicBezTo>
                    <a:pt x="110" y="111"/>
                    <a:pt x="81" y="119"/>
                    <a:pt x="59" y="101"/>
                  </a:cubicBezTo>
                  <a:cubicBezTo>
                    <a:pt x="58" y="99"/>
                    <a:pt x="56" y="98"/>
                    <a:pt x="55" y="97"/>
                  </a:cubicBezTo>
                  <a:cubicBezTo>
                    <a:pt x="55" y="97"/>
                    <a:pt x="54" y="97"/>
                    <a:pt x="54" y="97"/>
                  </a:cubicBezTo>
                  <a:cubicBezTo>
                    <a:pt x="39" y="111"/>
                    <a:pt x="17" y="109"/>
                    <a:pt x="6" y="91"/>
                  </a:cubicBezTo>
                  <a:cubicBezTo>
                    <a:pt x="0" y="80"/>
                    <a:pt x="0" y="69"/>
                    <a:pt x="5" y="58"/>
                  </a:cubicBezTo>
                  <a:cubicBezTo>
                    <a:pt x="6" y="57"/>
                    <a:pt x="8" y="56"/>
                    <a:pt x="9" y="56"/>
                  </a:cubicBezTo>
                  <a:cubicBezTo>
                    <a:pt x="22" y="60"/>
                    <a:pt x="34" y="57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9" name="PA_组合 268"/>
          <p:cNvGrpSpPr/>
          <p:nvPr>
            <p:custDataLst>
              <p:tags r:id="rId9"/>
            </p:custDataLst>
          </p:nvPr>
        </p:nvGrpSpPr>
        <p:grpSpPr>
          <a:xfrm>
            <a:off x="4646167" y="3088575"/>
            <a:ext cx="660814" cy="636187"/>
            <a:chOff x="-1227138" y="3589338"/>
            <a:chExt cx="1022350" cy="984250"/>
          </a:xfrm>
          <a:solidFill>
            <a:srgbClr val="3B3838"/>
          </a:solidFill>
        </p:grpSpPr>
        <p:sp>
          <p:nvSpPr>
            <p:cNvPr id="270" name="Freeform 8"/>
            <p:cNvSpPr>
              <a:spLocks noEditPoints="1"/>
            </p:cNvSpPr>
            <p:nvPr/>
          </p:nvSpPr>
          <p:spPr bwMode="auto">
            <a:xfrm>
              <a:off x="-1227138" y="3589338"/>
              <a:ext cx="1022350" cy="984250"/>
            </a:xfrm>
            <a:custGeom>
              <a:avLst/>
              <a:gdLst>
                <a:gd name="T0" fmla="*/ 204 w 271"/>
                <a:gd name="T1" fmla="*/ 204 h 261"/>
                <a:gd name="T2" fmla="*/ 197 w 271"/>
                <a:gd name="T3" fmla="*/ 229 h 261"/>
                <a:gd name="T4" fmla="*/ 159 w 271"/>
                <a:gd name="T5" fmla="*/ 257 h 261"/>
                <a:gd name="T6" fmla="*/ 128 w 271"/>
                <a:gd name="T7" fmla="*/ 250 h 261"/>
                <a:gd name="T8" fmla="*/ 121 w 271"/>
                <a:gd name="T9" fmla="*/ 250 h 261"/>
                <a:gd name="T10" fmla="*/ 58 w 271"/>
                <a:gd name="T11" fmla="*/ 211 h 261"/>
                <a:gd name="T12" fmla="*/ 57 w 271"/>
                <a:gd name="T13" fmla="*/ 205 h 261"/>
                <a:gd name="T14" fmla="*/ 47 w 271"/>
                <a:gd name="T15" fmla="*/ 204 h 261"/>
                <a:gd name="T16" fmla="*/ 4 w 271"/>
                <a:gd name="T17" fmla="*/ 147 h 261"/>
                <a:gd name="T18" fmla="*/ 11 w 271"/>
                <a:gd name="T19" fmla="*/ 128 h 261"/>
                <a:gd name="T20" fmla="*/ 12 w 271"/>
                <a:gd name="T21" fmla="*/ 123 h 261"/>
                <a:gd name="T22" fmla="*/ 53 w 271"/>
                <a:gd name="T23" fmla="*/ 58 h 261"/>
                <a:gd name="T24" fmla="*/ 56 w 271"/>
                <a:gd name="T25" fmla="*/ 58 h 261"/>
                <a:gd name="T26" fmla="*/ 57 w 271"/>
                <a:gd name="T27" fmla="*/ 53 h 261"/>
                <a:gd name="T28" fmla="*/ 111 w 271"/>
                <a:gd name="T29" fmla="*/ 4 h 261"/>
                <a:gd name="T30" fmla="*/ 133 w 271"/>
                <a:gd name="T31" fmla="*/ 11 h 261"/>
                <a:gd name="T32" fmla="*/ 139 w 271"/>
                <a:gd name="T33" fmla="*/ 12 h 261"/>
                <a:gd name="T34" fmla="*/ 202 w 271"/>
                <a:gd name="T35" fmla="*/ 51 h 261"/>
                <a:gd name="T36" fmla="*/ 209 w 271"/>
                <a:gd name="T37" fmla="*/ 57 h 261"/>
                <a:gd name="T38" fmla="*/ 250 w 271"/>
                <a:gd name="T39" fmla="*/ 133 h 261"/>
                <a:gd name="T40" fmla="*/ 249 w 271"/>
                <a:gd name="T41" fmla="*/ 141 h 261"/>
                <a:gd name="T42" fmla="*/ 213 w 271"/>
                <a:gd name="T43" fmla="*/ 203 h 261"/>
                <a:gd name="T44" fmla="*/ 204 w 271"/>
                <a:gd name="T45" fmla="*/ 204 h 261"/>
                <a:gd name="T46" fmla="*/ 61 w 271"/>
                <a:gd name="T47" fmla="*/ 200 h 261"/>
                <a:gd name="T48" fmla="*/ 61 w 271"/>
                <a:gd name="T49" fmla="*/ 212 h 261"/>
                <a:gd name="T50" fmla="*/ 121 w 271"/>
                <a:gd name="T51" fmla="*/ 246 h 261"/>
                <a:gd name="T52" fmla="*/ 127 w 271"/>
                <a:gd name="T53" fmla="*/ 247 h 261"/>
                <a:gd name="T54" fmla="*/ 150 w 271"/>
                <a:gd name="T55" fmla="*/ 255 h 261"/>
                <a:gd name="T56" fmla="*/ 200 w 271"/>
                <a:gd name="T57" fmla="*/ 204 h 261"/>
                <a:gd name="T58" fmla="*/ 200 w 271"/>
                <a:gd name="T59" fmla="*/ 200 h 261"/>
                <a:gd name="T60" fmla="*/ 217 w 271"/>
                <a:gd name="T61" fmla="*/ 198 h 261"/>
                <a:gd name="T62" fmla="*/ 245 w 271"/>
                <a:gd name="T63" fmla="*/ 139 h 261"/>
                <a:gd name="T64" fmla="*/ 246 w 271"/>
                <a:gd name="T65" fmla="*/ 134 h 261"/>
                <a:gd name="T66" fmla="*/ 253 w 271"/>
                <a:gd name="T67" fmla="*/ 116 h 261"/>
                <a:gd name="T68" fmla="*/ 235 w 271"/>
                <a:gd name="T69" fmla="*/ 71 h 261"/>
                <a:gd name="T70" fmla="*/ 199 w 271"/>
                <a:gd name="T71" fmla="*/ 61 h 261"/>
                <a:gd name="T72" fmla="*/ 199 w 271"/>
                <a:gd name="T73" fmla="*/ 56 h 261"/>
                <a:gd name="T74" fmla="*/ 189 w 271"/>
                <a:gd name="T75" fmla="*/ 26 h 261"/>
                <a:gd name="T76" fmla="*/ 138 w 271"/>
                <a:gd name="T77" fmla="*/ 15 h 261"/>
                <a:gd name="T78" fmla="*/ 133 w 271"/>
                <a:gd name="T79" fmla="*/ 15 h 261"/>
                <a:gd name="T80" fmla="*/ 97 w 271"/>
                <a:gd name="T81" fmla="*/ 8 h 261"/>
                <a:gd name="T82" fmla="*/ 64 w 271"/>
                <a:gd name="T83" fmla="*/ 38 h 261"/>
                <a:gd name="T84" fmla="*/ 59 w 271"/>
                <a:gd name="T85" fmla="*/ 61 h 261"/>
                <a:gd name="T86" fmla="*/ 52 w 271"/>
                <a:gd name="T87" fmla="*/ 61 h 261"/>
                <a:gd name="T88" fmla="*/ 21 w 271"/>
                <a:gd name="T89" fmla="*/ 77 h 261"/>
                <a:gd name="T90" fmla="*/ 14 w 271"/>
                <a:gd name="T91" fmla="*/ 121 h 261"/>
                <a:gd name="T92" fmla="*/ 14 w 271"/>
                <a:gd name="T93" fmla="*/ 129 h 261"/>
                <a:gd name="T94" fmla="*/ 20 w 271"/>
                <a:gd name="T95" fmla="*/ 186 h 261"/>
                <a:gd name="T96" fmla="*/ 61 w 271"/>
                <a:gd name="T97" fmla="*/ 20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61">
                  <a:moveTo>
                    <a:pt x="204" y="204"/>
                  </a:moveTo>
                  <a:cubicBezTo>
                    <a:pt x="204" y="213"/>
                    <a:pt x="202" y="222"/>
                    <a:pt x="197" y="229"/>
                  </a:cubicBezTo>
                  <a:cubicBezTo>
                    <a:pt x="188" y="244"/>
                    <a:pt x="176" y="254"/>
                    <a:pt x="159" y="257"/>
                  </a:cubicBezTo>
                  <a:cubicBezTo>
                    <a:pt x="148" y="259"/>
                    <a:pt x="138" y="256"/>
                    <a:pt x="128" y="250"/>
                  </a:cubicBezTo>
                  <a:cubicBezTo>
                    <a:pt x="126" y="249"/>
                    <a:pt x="124" y="248"/>
                    <a:pt x="121" y="250"/>
                  </a:cubicBezTo>
                  <a:cubicBezTo>
                    <a:pt x="94" y="261"/>
                    <a:pt x="60" y="240"/>
                    <a:pt x="58" y="211"/>
                  </a:cubicBezTo>
                  <a:cubicBezTo>
                    <a:pt x="58" y="209"/>
                    <a:pt x="57" y="207"/>
                    <a:pt x="57" y="205"/>
                  </a:cubicBezTo>
                  <a:cubicBezTo>
                    <a:pt x="54" y="204"/>
                    <a:pt x="50" y="204"/>
                    <a:pt x="47" y="204"/>
                  </a:cubicBezTo>
                  <a:cubicBezTo>
                    <a:pt x="22" y="200"/>
                    <a:pt x="1" y="172"/>
                    <a:pt x="4" y="147"/>
                  </a:cubicBezTo>
                  <a:cubicBezTo>
                    <a:pt x="5" y="140"/>
                    <a:pt x="9" y="134"/>
                    <a:pt x="11" y="128"/>
                  </a:cubicBezTo>
                  <a:cubicBezTo>
                    <a:pt x="11" y="126"/>
                    <a:pt x="12" y="124"/>
                    <a:pt x="12" y="123"/>
                  </a:cubicBezTo>
                  <a:cubicBezTo>
                    <a:pt x="0" y="92"/>
                    <a:pt x="20" y="60"/>
                    <a:pt x="53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6"/>
                    <a:pt x="57" y="55"/>
                    <a:pt x="57" y="53"/>
                  </a:cubicBezTo>
                  <a:cubicBezTo>
                    <a:pt x="58" y="26"/>
                    <a:pt x="84" y="2"/>
                    <a:pt x="111" y="4"/>
                  </a:cubicBezTo>
                  <a:cubicBezTo>
                    <a:pt x="119" y="5"/>
                    <a:pt x="126" y="9"/>
                    <a:pt x="133" y="11"/>
                  </a:cubicBezTo>
                  <a:cubicBezTo>
                    <a:pt x="135" y="12"/>
                    <a:pt x="137" y="12"/>
                    <a:pt x="139" y="12"/>
                  </a:cubicBezTo>
                  <a:cubicBezTo>
                    <a:pt x="167" y="0"/>
                    <a:pt x="200" y="21"/>
                    <a:pt x="202" y="51"/>
                  </a:cubicBezTo>
                  <a:cubicBezTo>
                    <a:pt x="203" y="56"/>
                    <a:pt x="204" y="57"/>
                    <a:pt x="209" y="57"/>
                  </a:cubicBezTo>
                  <a:cubicBezTo>
                    <a:pt x="238" y="59"/>
                    <a:pt x="271" y="96"/>
                    <a:pt x="250" y="133"/>
                  </a:cubicBezTo>
                  <a:cubicBezTo>
                    <a:pt x="248" y="135"/>
                    <a:pt x="248" y="137"/>
                    <a:pt x="249" y="141"/>
                  </a:cubicBezTo>
                  <a:cubicBezTo>
                    <a:pt x="260" y="166"/>
                    <a:pt x="241" y="198"/>
                    <a:pt x="213" y="203"/>
                  </a:cubicBezTo>
                  <a:cubicBezTo>
                    <a:pt x="210" y="203"/>
                    <a:pt x="207" y="203"/>
                    <a:pt x="204" y="204"/>
                  </a:cubicBezTo>
                  <a:close/>
                  <a:moveTo>
                    <a:pt x="61" y="200"/>
                  </a:moveTo>
                  <a:cubicBezTo>
                    <a:pt x="61" y="205"/>
                    <a:pt x="61" y="208"/>
                    <a:pt x="61" y="212"/>
                  </a:cubicBezTo>
                  <a:cubicBezTo>
                    <a:pt x="64" y="244"/>
                    <a:pt x="102" y="259"/>
                    <a:pt x="121" y="246"/>
                  </a:cubicBezTo>
                  <a:cubicBezTo>
                    <a:pt x="123" y="246"/>
                    <a:pt x="126" y="246"/>
                    <a:pt x="127" y="247"/>
                  </a:cubicBezTo>
                  <a:cubicBezTo>
                    <a:pt x="134" y="251"/>
                    <a:pt x="142" y="254"/>
                    <a:pt x="150" y="255"/>
                  </a:cubicBezTo>
                  <a:cubicBezTo>
                    <a:pt x="177" y="256"/>
                    <a:pt x="202" y="231"/>
                    <a:pt x="200" y="204"/>
                  </a:cubicBezTo>
                  <a:cubicBezTo>
                    <a:pt x="200" y="203"/>
                    <a:pt x="200" y="201"/>
                    <a:pt x="200" y="200"/>
                  </a:cubicBezTo>
                  <a:cubicBezTo>
                    <a:pt x="206" y="200"/>
                    <a:pt x="212" y="200"/>
                    <a:pt x="217" y="198"/>
                  </a:cubicBezTo>
                  <a:cubicBezTo>
                    <a:pt x="245" y="192"/>
                    <a:pt x="258" y="157"/>
                    <a:pt x="245" y="139"/>
                  </a:cubicBezTo>
                  <a:cubicBezTo>
                    <a:pt x="245" y="138"/>
                    <a:pt x="245" y="135"/>
                    <a:pt x="246" y="134"/>
                  </a:cubicBezTo>
                  <a:cubicBezTo>
                    <a:pt x="248" y="128"/>
                    <a:pt x="252" y="122"/>
                    <a:pt x="253" y="116"/>
                  </a:cubicBezTo>
                  <a:cubicBezTo>
                    <a:pt x="257" y="97"/>
                    <a:pt x="249" y="82"/>
                    <a:pt x="235" y="71"/>
                  </a:cubicBezTo>
                  <a:cubicBezTo>
                    <a:pt x="224" y="62"/>
                    <a:pt x="213" y="59"/>
                    <a:pt x="199" y="61"/>
                  </a:cubicBezTo>
                  <a:cubicBezTo>
                    <a:pt x="199" y="59"/>
                    <a:pt x="199" y="58"/>
                    <a:pt x="199" y="56"/>
                  </a:cubicBezTo>
                  <a:cubicBezTo>
                    <a:pt x="200" y="45"/>
                    <a:pt x="196" y="34"/>
                    <a:pt x="189" y="26"/>
                  </a:cubicBezTo>
                  <a:cubicBezTo>
                    <a:pt x="178" y="14"/>
                    <a:pt x="155" y="5"/>
                    <a:pt x="138" y="15"/>
                  </a:cubicBezTo>
                  <a:cubicBezTo>
                    <a:pt x="137" y="16"/>
                    <a:pt x="134" y="15"/>
                    <a:pt x="133" y="15"/>
                  </a:cubicBezTo>
                  <a:cubicBezTo>
                    <a:pt x="122" y="8"/>
                    <a:pt x="110" y="4"/>
                    <a:pt x="97" y="8"/>
                  </a:cubicBezTo>
                  <a:cubicBezTo>
                    <a:pt x="81" y="12"/>
                    <a:pt x="70" y="22"/>
                    <a:pt x="64" y="38"/>
                  </a:cubicBezTo>
                  <a:cubicBezTo>
                    <a:pt x="61" y="45"/>
                    <a:pt x="60" y="53"/>
                    <a:pt x="59" y="61"/>
                  </a:cubicBezTo>
                  <a:cubicBezTo>
                    <a:pt x="58" y="61"/>
                    <a:pt x="55" y="61"/>
                    <a:pt x="52" y="61"/>
                  </a:cubicBezTo>
                  <a:cubicBezTo>
                    <a:pt x="40" y="62"/>
                    <a:pt x="29" y="67"/>
                    <a:pt x="21" y="77"/>
                  </a:cubicBezTo>
                  <a:cubicBezTo>
                    <a:pt x="11" y="90"/>
                    <a:pt x="6" y="105"/>
                    <a:pt x="14" y="121"/>
                  </a:cubicBezTo>
                  <a:cubicBezTo>
                    <a:pt x="16" y="124"/>
                    <a:pt x="15" y="126"/>
                    <a:pt x="14" y="129"/>
                  </a:cubicBezTo>
                  <a:cubicBezTo>
                    <a:pt x="1" y="149"/>
                    <a:pt x="4" y="169"/>
                    <a:pt x="20" y="186"/>
                  </a:cubicBezTo>
                  <a:cubicBezTo>
                    <a:pt x="32" y="197"/>
                    <a:pt x="45" y="203"/>
                    <a:pt x="61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37"/>
            <p:cNvSpPr/>
            <p:nvPr/>
          </p:nvSpPr>
          <p:spPr bwMode="auto">
            <a:xfrm>
              <a:off x="-966788" y="3608388"/>
              <a:ext cx="460375" cy="433387"/>
            </a:xfrm>
            <a:custGeom>
              <a:avLst/>
              <a:gdLst>
                <a:gd name="T0" fmla="*/ 67 w 122"/>
                <a:gd name="T1" fmla="*/ 24 h 115"/>
                <a:gd name="T2" fmla="*/ 69 w 122"/>
                <a:gd name="T3" fmla="*/ 23 h 115"/>
                <a:gd name="T4" fmla="*/ 103 w 122"/>
                <a:gd name="T5" fmla="*/ 18 h 115"/>
                <a:gd name="T6" fmla="*/ 120 w 122"/>
                <a:gd name="T7" fmla="*/ 50 h 115"/>
                <a:gd name="T8" fmla="*/ 117 w 122"/>
                <a:gd name="T9" fmla="*/ 65 h 115"/>
                <a:gd name="T10" fmla="*/ 77 w 122"/>
                <a:gd name="T11" fmla="*/ 72 h 115"/>
                <a:gd name="T12" fmla="*/ 76 w 122"/>
                <a:gd name="T13" fmla="*/ 69 h 115"/>
                <a:gd name="T14" fmla="*/ 47 w 122"/>
                <a:gd name="T15" fmla="*/ 51 h 115"/>
                <a:gd name="T16" fmla="*/ 22 w 122"/>
                <a:gd name="T17" fmla="*/ 72 h 115"/>
                <a:gd name="T18" fmla="*/ 37 w 122"/>
                <a:gd name="T19" fmla="*/ 91 h 115"/>
                <a:gd name="T20" fmla="*/ 43 w 122"/>
                <a:gd name="T21" fmla="*/ 89 h 115"/>
                <a:gd name="T22" fmla="*/ 45 w 122"/>
                <a:gd name="T23" fmla="*/ 84 h 115"/>
                <a:gd name="T24" fmla="*/ 40 w 122"/>
                <a:gd name="T25" fmla="*/ 84 h 115"/>
                <a:gd name="T26" fmla="*/ 37 w 122"/>
                <a:gd name="T27" fmla="*/ 85 h 115"/>
                <a:gd name="T28" fmla="*/ 29 w 122"/>
                <a:gd name="T29" fmla="*/ 79 h 115"/>
                <a:gd name="T30" fmla="*/ 37 w 122"/>
                <a:gd name="T31" fmla="*/ 61 h 115"/>
                <a:gd name="T32" fmla="*/ 61 w 122"/>
                <a:gd name="T33" fmla="*/ 60 h 115"/>
                <a:gd name="T34" fmla="*/ 70 w 122"/>
                <a:gd name="T35" fmla="*/ 74 h 115"/>
                <a:gd name="T36" fmla="*/ 54 w 122"/>
                <a:gd name="T37" fmla="*/ 107 h 115"/>
                <a:gd name="T38" fmla="*/ 18 w 122"/>
                <a:gd name="T39" fmla="*/ 109 h 115"/>
                <a:gd name="T40" fmla="*/ 4 w 122"/>
                <a:gd name="T41" fmla="*/ 76 h 115"/>
                <a:gd name="T42" fmla="*/ 2 w 122"/>
                <a:gd name="T43" fmla="*/ 54 h 115"/>
                <a:gd name="T44" fmla="*/ 2 w 122"/>
                <a:gd name="T45" fmla="*/ 38 h 115"/>
                <a:gd name="T46" fmla="*/ 64 w 122"/>
                <a:gd name="T47" fmla="*/ 21 h 115"/>
                <a:gd name="T48" fmla="*/ 67 w 122"/>
                <a:gd name="T49" fmla="*/ 2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15">
                  <a:moveTo>
                    <a:pt x="67" y="24"/>
                  </a:moveTo>
                  <a:cubicBezTo>
                    <a:pt x="68" y="24"/>
                    <a:pt x="68" y="24"/>
                    <a:pt x="69" y="23"/>
                  </a:cubicBezTo>
                  <a:cubicBezTo>
                    <a:pt x="80" y="12"/>
                    <a:pt x="89" y="11"/>
                    <a:pt x="103" y="18"/>
                  </a:cubicBezTo>
                  <a:cubicBezTo>
                    <a:pt x="115" y="24"/>
                    <a:pt x="122" y="36"/>
                    <a:pt x="120" y="50"/>
                  </a:cubicBezTo>
                  <a:cubicBezTo>
                    <a:pt x="120" y="55"/>
                    <a:pt x="118" y="60"/>
                    <a:pt x="117" y="65"/>
                  </a:cubicBezTo>
                  <a:cubicBezTo>
                    <a:pt x="95" y="61"/>
                    <a:pt x="94" y="61"/>
                    <a:pt x="77" y="72"/>
                  </a:cubicBezTo>
                  <a:cubicBezTo>
                    <a:pt x="76" y="71"/>
                    <a:pt x="76" y="70"/>
                    <a:pt x="76" y="69"/>
                  </a:cubicBezTo>
                  <a:cubicBezTo>
                    <a:pt x="72" y="56"/>
                    <a:pt x="62" y="50"/>
                    <a:pt x="47" y="51"/>
                  </a:cubicBezTo>
                  <a:cubicBezTo>
                    <a:pt x="35" y="52"/>
                    <a:pt x="24" y="61"/>
                    <a:pt x="22" y="72"/>
                  </a:cubicBezTo>
                  <a:cubicBezTo>
                    <a:pt x="20" y="83"/>
                    <a:pt x="27" y="92"/>
                    <a:pt x="37" y="91"/>
                  </a:cubicBezTo>
                  <a:cubicBezTo>
                    <a:pt x="39" y="91"/>
                    <a:pt x="42" y="90"/>
                    <a:pt x="43" y="89"/>
                  </a:cubicBezTo>
                  <a:cubicBezTo>
                    <a:pt x="44" y="88"/>
                    <a:pt x="44" y="86"/>
                    <a:pt x="45" y="84"/>
                  </a:cubicBezTo>
                  <a:cubicBezTo>
                    <a:pt x="43" y="84"/>
                    <a:pt x="42" y="84"/>
                    <a:pt x="40" y="84"/>
                  </a:cubicBezTo>
                  <a:cubicBezTo>
                    <a:pt x="39" y="84"/>
                    <a:pt x="38" y="85"/>
                    <a:pt x="37" y="85"/>
                  </a:cubicBezTo>
                  <a:cubicBezTo>
                    <a:pt x="32" y="86"/>
                    <a:pt x="30" y="83"/>
                    <a:pt x="29" y="79"/>
                  </a:cubicBezTo>
                  <a:cubicBezTo>
                    <a:pt x="27" y="73"/>
                    <a:pt x="31" y="65"/>
                    <a:pt x="37" y="61"/>
                  </a:cubicBezTo>
                  <a:cubicBezTo>
                    <a:pt x="45" y="56"/>
                    <a:pt x="53" y="56"/>
                    <a:pt x="61" y="60"/>
                  </a:cubicBezTo>
                  <a:cubicBezTo>
                    <a:pt x="67" y="62"/>
                    <a:pt x="70" y="68"/>
                    <a:pt x="70" y="74"/>
                  </a:cubicBezTo>
                  <a:cubicBezTo>
                    <a:pt x="71" y="88"/>
                    <a:pt x="66" y="100"/>
                    <a:pt x="54" y="107"/>
                  </a:cubicBezTo>
                  <a:cubicBezTo>
                    <a:pt x="42" y="115"/>
                    <a:pt x="30" y="115"/>
                    <a:pt x="18" y="109"/>
                  </a:cubicBezTo>
                  <a:cubicBezTo>
                    <a:pt x="6" y="103"/>
                    <a:pt x="0" y="90"/>
                    <a:pt x="4" y="76"/>
                  </a:cubicBezTo>
                  <a:cubicBezTo>
                    <a:pt x="6" y="68"/>
                    <a:pt x="7" y="61"/>
                    <a:pt x="2" y="54"/>
                  </a:cubicBezTo>
                  <a:cubicBezTo>
                    <a:pt x="0" y="50"/>
                    <a:pt x="1" y="43"/>
                    <a:pt x="2" y="38"/>
                  </a:cubicBezTo>
                  <a:cubicBezTo>
                    <a:pt x="9" y="9"/>
                    <a:pt x="42" y="0"/>
                    <a:pt x="64" y="21"/>
                  </a:cubicBezTo>
                  <a:cubicBezTo>
                    <a:pt x="65" y="22"/>
                    <a:pt x="66" y="23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38"/>
            <p:cNvSpPr/>
            <p:nvPr/>
          </p:nvSpPr>
          <p:spPr bwMode="auto">
            <a:xfrm>
              <a:off x="-714375" y="3838575"/>
              <a:ext cx="433388" cy="482600"/>
            </a:xfrm>
            <a:custGeom>
              <a:avLst/>
              <a:gdLst>
                <a:gd name="T0" fmla="*/ 95 w 115"/>
                <a:gd name="T1" fmla="*/ 71 h 128"/>
                <a:gd name="T2" fmla="*/ 99 w 115"/>
                <a:gd name="T3" fmla="*/ 112 h 128"/>
                <a:gd name="T4" fmla="*/ 57 w 115"/>
                <a:gd name="T5" fmla="*/ 121 h 128"/>
                <a:gd name="T6" fmla="*/ 55 w 115"/>
                <a:gd name="T7" fmla="*/ 117 h 128"/>
                <a:gd name="T8" fmla="*/ 48 w 115"/>
                <a:gd name="T9" fmla="*/ 80 h 128"/>
                <a:gd name="T10" fmla="*/ 51 w 115"/>
                <a:gd name="T11" fmla="*/ 79 h 128"/>
                <a:gd name="T12" fmla="*/ 69 w 115"/>
                <a:gd name="T13" fmla="*/ 50 h 128"/>
                <a:gd name="T14" fmla="*/ 46 w 115"/>
                <a:gd name="T15" fmla="*/ 26 h 128"/>
                <a:gd name="T16" fmla="*/ 29 w 115"/>
                <a:gd name="T17" fmla="*/ 44 h 128"/>
                <a:gd name="T18" fmla="*/ 31 w 115"/>
                <a:gd name="T19" fmla="*/ 47 h 128"/>
                <a:gd name="T20" fmla="*/ 35 w 115"/>
                <a:gd name="T21" fmla="*/ 48 h 128"/>
                <a:gd name="T22" fmla="*/ 36 w 115"/>
                <a:gd name="T23" fmla="*/ 44 h 128"/>
                <a:gd name="T24" fmla="*/ 45 w 115"/>
                <a:gd name="T25" fmla="*/ 32 h 128"/>
                <a:gd name="T26" fmla="*/ 60 w 115"/>
                <a:gd name="T27" fmla="*/ 42 h 128"/>
                <a:gd name="T28" fmla="*/ 61 w 115"/>
                <a:gd name="T29" fmla="*/ 63 h 128"/>
                <a:gd name="T30" fmla="*/ 43 w 115"/>
                <a:gd name="T31" fmla="*/ 74 h 128"/>
                <a:gd name="T32" fmla="*/ 9 w 115"/>
                <a:gd name="T33" fmla="*/ 25 h 128"/>
                <a:gd name="T34" fmla="*/ 42 w 115"/>
                <a:gd name="T35" fmla="*/ 7 h 128"/>
                <a:gd name="T36" fmla="*/ 67 w 115"/>
                <a:gd name="T37" fmla="*/ 6 h 128"/>
                <a:gd name="T38" fmla="*/ 104 w 115"/>
                <a:gd name="T39" fmla="*/ 21 h 128"/>
                <a:gd name="T40" fmla="*/ 99 w 115"/>
                <a:gd name="T41" fmla="*/ 68 h 128"/>
                <a:gd name="T42" fmla="*/ 95 w 115"/>
                <a:gd name="T43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8">
                  <a:moveTo>
                    <a:pt x="95" y="71"/>
                  </a:moveTo>
                  <a:cubicBezTo>
                    <a:pt x="109" y="85"/>
                    <a:pt x="109" y="98"/>
                    <a:pt x="99" y="112"/>
                  </a:cubicBezTo>
                  <a:cubicBezTo>
                    <a:pt x="89" y="124"/>
                    <a:pt x="71" y="128"/>
                    <a:pt x="57" y="121"/>
                  </a:cubicBezTo>
                  <a:cubicBezTo>
                    <a:pt x="56" y="120"/>
                    <a:pt x="55" y="118"/>
                    <a:pt x="55" y="117"/>
                  </a:cubicBezTo>
                  <a:cubicBezTo>
                    <a:pt x="59" y="99"/>
                    <a:pt x="58" y="97"/>
                    <a:pt x="48" y="80"/>
                  </a:cubicBezTo>
                  <a:cubicBezTo>
                    <a:pt x="49" y="80"/>
                    <a:pt x="50" y="80"/>
                    <a:pt x="51" y="79"/>
                  </a:cubicBezTo>
                  <a:cubicBezTo>
                    <a:pt x="64" y="75"/>
                    <a:pt x="70" y="65"/>
                    <a:pt x="69" y="50"/>
                  </a:cubicBezTo>
                  <a:cubicBezTo>
                    <a:pt x="68" y="37"/>
                    <a:pt x="59" y="27"/>
                    <a:pt x="46" y="26"/>
                  </a:cubicBezTo>
                  <a:cubicBezTo>
                    <a:pt x="35" y="24"/>
                    <a:pt x="26" y="34"/>
                    <a:pt x="29" y="44"/>
                  </a:cubicBezTo>
                  <a:cubicBezTo>
                    <a:pt x="30" y="45"/>
                    <a:pt x="30" y="47"/>
                    <a:pt x="31" y="47"/>
                  </a:cubicBezTo>
                  <a:cubicBezTo>
                    <a:pt x="32" y="48"/>
                    <a:pt x="34" y="49"/>
                    <a:pt x="35" y="48"/>
                  </a:cubicBezTo>
                  <a:cubicBezTo>
                    <a:pt x="36" y="48"/>
                    <a:pt x="37" y="45"/>
                    <a:pt x="36" y="44"/>
                  </a:cubicBezTo>
                  <a:cubicBezTo>
                    <a:pt x="33" y="36"/>
                    <a:pt x="37" y="31"/>
                    <a:pt x="45" y="32"/>
                  </a:cubicBezTo>
                  <a:cubicBezTo>
                    <a:pt x="52" y="33"/>
                    <a:pt x="57" y="37"/>
                    <a:pt x="60" y="42"/>
                  </a:cubicBezTo>
                  <a:cubicBezTo>
                    <a:pt x="63" y="49"/>
                    <a:pt x="64" y="56"/>
                    <a:pt x="61" y="63"/>
                  </a:cubicBezTo>
                  <a:cubicBezTo>
                    <a:pt x="58" y="70"/>
                    <a:pt x="52" y="74"/>
                    <a:pt x="43" y="74"/>
                  </a:cubicBezTo>
                  <a:cubicBezTo>
                    <a:pt x="17" y="74"/>
                    <a:pt x="0" y="48"/>
                    <a:pt x="9" y="25"/>
                  </a:cubicBezTo>
                  <a:cubicBezTo>
                    <a:pt x="15" y="11"/>
                    <a:pt x="27" y="4"/>
                    <a:pt x="42" y="7"/>
                  </a:cubicBezTo>
                  <a:cubicBezTo>
                    <a:pt x="51" y="9"/>
                    <a:pt x="58" y="10"/>
                    <a:pt x="67" y="6"/>
                  </a:cubicBezTo>
                  <a:cubicBezTo>
                    <a:pt x="79" y="0"/>
                    <a:pt x="95" y="8"/>
                    <a:pt x="104" y="21"/>
                  </a:cubicBezTo>
                  <a:cubicBezTo>
                    <a:pt x="115" y="36"/>
                    <a:pt x="113" y="53"/>
                    <a:pt x="99" y="68"/>
                  </a:cubicBezTo>
                  <a:cubicBezTo>
                    <a:pt x="98" y="69"/>
                    <a:pt x="97" y="70"/>
                    <a:pt x="9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39"/>
            <p:cNvSpPr/>
            <p:nvPr/>
          </p:nvSpPr>
          <p:spPr bwMode="auto">
            <a:xfrm>
              <a:off x="-1184275" y="3846513"/>
              <a:ext cx="409575" cy="466725"/>
            </a:xfrm>
            <a:custGeom>
              <a:avLst/>
              <a:gdLst>
                <a:gd name="T0" fmla="*/ 65 w 109"/>
                <a:gd name="T1" fmla="*/ 47 h 124"/>
                <a:gd name="T2" fmla="*/ 50 w 109"/>
                <a:gd name="T3" fmla="*/ 92 h 124"/>
                <a:gd name="T4" fmla="*/ 73 w 109"/>
                <a:gd name="T5" fmla="*/ 101 h 124"/>
                <a:gd name="T6" fmla="*/ 83 w 109"/>
                <a:gd name="T7" fmla="*/ 82 h 124"/>
                <a:gd name="T8" fmla="*/ 78 w 109"/>
                <a:gd name="T9" fmla="*/ 79 h 124"/>
                <a:gd name="T10" fmla="*/ 78 w 109"/>
                <a:gd name="T11" fmla="*/ 85 h 124"/>
                <a:gd name="T12" fmla="*/ 71 w 109"/>
                <a:gd name="T13" fmla="*/ 95 h 124"/>
                <a:gd name="T14" fmla="*/ 53 w 109"/>
                <a:gd name="T15" fmla="*/ 85 h 124"/>
                <a:gd name="T16" fmla="*/ 52 w 109"/>
                <a:gd name="T17" fmla="*/ 64 h 124"/>
                <a:gd name="T18" fmla="*/ 68 w 109"/>
                <a:gd name="T19" fmla="*/ 54 h 124"/>
                <a:gd name="T20" fmla="*/ 102 w 109"/>
                <a:gd name="T21" fmla="*/ 71 h 124"/>
                <a:gd name="T22" fmla="*/ 101 w 109"/>
                <a:gd name="T23" fmla="*/ 109 h 124"/>
                <a:gd name="T24" fmla="*/ 67 w 109"/>
                <a:gd name="T25" fmla="*/ 120 h 124"/>
                <a:gd name="T26" fmla="*/ 64 w 109"/>
                <a:gd name="T27" fmla="*/ 119 h 124"/>
                <a:gd name="T28" fmla="*/ 51 w 109"/>
                <a:gd name="T29" fmla="*/ 120 h 124"/>
                <a:gd name="T30" fmla="*/ 29 w 109"/>
                <a:gd name="T31" fmla="*/ 121 h 124"/>
                <a:gd name="T32" fmla="*/ 4 w 109"/>
                <a:gd name="T33" fmla="*/ 95 h 124"/>
                <a:gd name="T34" fmla="*/ 13 w 109"/>
                <a:gd name="T35" fmla="*/ 61 h 124"/>
                <a:gd name="T36" fmla="*/ 17 w 109"/>
                <a:gd name="T37" fmla="*/ 57 h 124"/>
                <a:gd name="T38" fmla="*/ 17 w 109"/>
                <a:gd name="T39" fmla="*/ 56 h 124"/>
                <a:gd name="T40" fmla="*/ 12 w 109"/>
                <a:gd name="T41" fmla="*/ 19 h 124"/>
                <a:gd name="T42" fmla="*/ 57 w 109"/>
                <a:gd name="T43" fmla="*/ 7 h 124"/>
                <a:gd name="T44" fmla="*/ 58 w 109"/>
                <a:gd name="T45" fmla="*/ 10 h 124"/>
                <a:gd name="T46" fmla="*/ 65 w 109"/>
                <a:gd name="T47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124">
                  <a:moveTo>
                    <a:pt x="65" y="47"/>
                  </a:moveTo>
                  <a:cubicBezTo>
                    <a:pt x="45" y="54"/>
                    <a:pt x="38" y="75"/>
                    <a:pt x="50" y="92"/>
                  </a:cubicBezTo>
                  <a:cubicBezTo>
                    <a:pt x="56" y="99"/>
                    <a:pt x="64" y="103"/>
                    <a:pt x="73" y="101"/>
                  </a:cubicBezTo>
                  <a:cubicBezTo>
                    <a:pt x="83" y="100"/>
                    <a:pt x="88" y="90"/>
                    <a:pt x="83" y="82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75" y="80"/>
                    <a:pt x="77" y="82"/>
                    <a:pt x="78" y="85"/>
                  </a:cubicBezTo>
                  <a:cubicBezTo>
                    <a:pt x="80" y="90"/>
                    <a:pt x="77" y="94"/>
                    <a:pt x="71" y="95"/>
                  </a:cubicBezTo>
                  <a:cubicBezTo>
                    <a:pt x="64" y="96"/>
                    <a:pt x="57" y="92"/>
                    <a:pt x="53" y="85"/>
                  </a:cubicBezTo>
                  <a:cubicBezTo>
                    <a:pt x="50" y="78"/>
                    <a:pt x="50" y="71"/>
                    <a:pt x="52" y="64"/>
                  </a:cubicBezTo>
                  <a:cubicBezTo>
                    <a:pt x="55" y="57"/>
                    <a:pt x="61" y="54"/>
                    <a:pt x="68" y="54"/>
                  </a:cubicBezTo>
                  <a:cubicBezTo>
                    <a:pt x="83" y="53"/>
                    <a:pt x="94" y="59"/>
                    <a:pt x="102" y="71"/>
                  </a:cubicBezTo>
                  <a:cubicBezTo>
                    <a:pt x="109" y="84"/>
                    <a:pt x="108" y="97"/>
                    <a:pt x="101" y="109"/>
                  </a:cubicBezTo>
                  <a:cubicBezTo>
                    <a:pt x="94" y="119"/>
                    <a:pt x="81" y="123"/>
                    <a:pt x="67" y="120"/>
                  </a:cubicBezTo>
                  <a:cubicBezTo>
                    <a:pt x="66" y="120"/>
                    <a:pt x="65" y="119"/>
                    <a:pt x="64" y="119"/>
                  </a:cubicBezTo>
                  <a:cubicBezTo>
                    <a:pt x="59" y="117"/>
                    <a:pt x="55" y="117"/>
                    <a:pt x="51" y="120"/>
                  </a:cubicBezTo>
                  <a:cubicBezTo>
                    <a:pt x="44" y="124"/>
                    <a:pt x="37" y="124"/>
                    <a:pt x="29" y="121"/>
                  </a:cubicBezTo>
                  <a:cubicBezTo>
                    <a:pt x="17" y="117"/>
                    <a:pt x="8" y="108"/>
                    <a:pt x="4" y="95"/>
                  </a:cubicBezTo>
                  <a:cubicBezTo>
                    <a:pt x="0" y="82"/>
                    <a:pt x="5" y="71"/>
                    <a:pt x="13" y="61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5" y="43"/>
                    <a:pt x="4" y="34"/>
                    <a:pt x="12" y="19"/>
                  </a:cubicBezTo>
                  <a:cubicBezTo>
                    <a:pt x="22" y="1"/>
                    <a:pt x="43" y="0"/>
                    <a:pt x="57" y="7"/>
                  </a:cubicBezTo>
                  <a:cubicBezTo>
                    <a:pt x="57" y="7"/>
                    <a:pt x="58" y="9"/>
                    <a:pt x="58" y="10"/>
                  </a:cubicBezTo>
                  <a:cubicBezTo>
                    <a:pt x="54" y="24"/>
                    <a:pt x="57" y="36"/>
                    <a:pt x="6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40"/>
            <p:cNvSpPr/>
            <p:nvPr/>
          </p:nvSpPr>
          <p:spPr bwMode="auto">
            <a:xfrm>
              <a:off x="-966788" y="4102100"/>
              <a:ext cx="463550" cy="447675"/>
            </a:xfrm>
            <a:custGeom>
              <a:avLst/>
              <a:gdLst>
                <a:gd name="T0" fmla="*/ 45 w 123"/>
                <a:gd name="T1" fmla="*/ 49 h 119"/>
                <a:gd name="T2" fmla="*/ 87 w 123"/>
                <a:gd name="T3" fmla="*/ 66 h 119"/>
                <a:gd name="T4" fmla="*/ 100 w 123"/>
                <a:gd name="T5" fmla="*/ 42 h 119"/>
                <a:gd name="T6" fmla="*/ 84 w 123"/>
                <a:gd name="T7" fmla="*/ 29 h 119"/>
                <a:gd name="T8" fmla="*/ 78 w 123"/>
                <a:gd name="T9" fmla="*/ 32 h 119"/>
                <a:gd name="T10" fmla="*/ 77 w 123"/>
                <a:gd name="T11" fmla="*/ 36 h 119"/>
                <a:gd name="T12" fmla="*/ 81 w 123"/>
                <a:gd name="T13" fmla="*/ 37 h 119"/>
                <a:gd name="T14" fmla="*/ 91 w 123"/>
                <a:gd name="T15" fmla="*/ 37 h 119"/>
                <a:gd name="T16" fmla="*/ 93 w 123"/>
                <a:gd name="T17" fmla="*/ 49 h 119"/>
                <a:gd name="T18" fmla="*/ 67 w 123"/>
                <a:gd name="T19" fmla="*/ 63 h 119"/>
                <a:gd name="T20" fmla="*/ 52 w 123"/>
                <a:gd name="T21" fmla="*/ 42 h 119"/>
                <a:gd name="T22" fmla="*/ 103 w 123"/>
                <a:gd name="T23" fmla="*/ 11 h 119"/>
                <a:gd name="T24" fmla="*/ 119 w 123"/>
                <a:gd name="T25" fmla="*/ 45 h 119"/>
                <a:gd name="T26" fmla="*/ 118 w 123"/>
                <a:gd name="T27" fmla="*/ 46 h 119"/>
                <a:gd name="T28" fmla="*/ 120 w 123"/>
                <a:gd name="T29" fmla="*/ 65 h 119"/>
                <a:gd name="T30" fmla="*/ 120 w 123"/>
                <a:gd name="T31" fmla="*/ 84 h 119"/>
                <a:gd name="T32" fmla="*/ 59 w 123"/>
                <a:gd name="T33" fmla="*/ 101 h 119"/>
                <a:gd name="T34" fmla="*/ 55 w 123"/>
                <a:gd name="T35" fmla="*/ 97 h 119"/>
                <a:gd name="T36" fmla="*/ 54 w 123"/>
                <a:gd name="T37" fmla="*/ 97 h 119"/>
                <a:gd name="T38" fmla="*/ 6 w 123"/>
                <a:gd name="T39" fmla="*/ 91 h 119"/>
                <a:gd name="T40" fmla="*/ 5 w 123"/>
                <a:gd name="T41" fmla="*/ 58 h 119"/>
                <a:gd name="T42" fmla="*/ 9 w 123"/>
                <a:gd name="T43" fmla="*/ 56 h 119"/>
                <a:gd name="T44" fmla="*/ 45 w 123"/>
                <a:gd name="T45" fmla="*/ 49 h 119"/>
                <a:gd name="T46" fmla="*/ 45 w 123"/>
                <a:gd name="T47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3" h="119">
                  <a:moveTo>
                    <a:pt x="45" y="49"/>
                  </a:moveTo>
                  <a:cubicBezTo>
                    <a:pt x="53" y="68"/>
                    <a:pt x="69" y="75"/>
                    <a:pt x="87" y="66"/>
                  </a:cubicBezTo>
                  <a:cubicBezTo>
                    <a:pt x="95" y="61"/>
                    <a:pt x="101" y="52"/>
                    <a:pt x="100" y="42"/>
                  </a:cubicBezTo>
                  <a:cubicBezTo>
                    <a:pt x="99" y="34"/>
                    <a:pt x="92" y="28"/>
                    <a:pt x="84" y="29"/>
                  </a:cubicBezTo>
                  <a:cubicBezTo>
                    <a:pt x="82" y="30"/>
                    <a:pt x="80" y="31"/>
                    <a:pt x="78" y="32"/>
                  </a:cubicBezTo>
                  <a:cubicBezTo>
                    <a:pt x="77" y="33"/>
                    <a:pt x="77" y="35"/>
                    <a:pt x="77" y="36"/>
                  </a:cubicBezTo>
                  <a:cubicBezTo>
                    <a:pt x="78" y="36"/>
                    <a:pt x="80" y="37"/>
                    <a:pt x="81" y="37"/>
                  </a:cubicBezTo>
                  <a:cubicBezTo>
                    <a:pt x="85" y="35"/>
                    <a:pt x="88" y="34"/>
                    <a:pt x="91" y="37"/>
                  </a:cubicBezTo>
                  <a:cubicBezTo>
                    <a:pt x="94" y="41"/>
                    <a:pt x="95" y="45"/>
                    <a:pt x="93" y="49"/>
                  </a:cubicBezTo>
                  <a:cubicBezTo>
                    <a:pt x="90" y="59"/>
                    <a:pt x="79" y="65"/>
                    <a:pt x="67" y="63"/>
                  </a:cubicBezTo>
                  <a:cubicBezTo>
                    <a:pt x="57" y="61"/>
                    <a:pt x="52" y="54"/>
                    <a:pt x="52" y="42"/>
                  </a:cubicBezTo>
                  <a:cubicBezTo>
                    <a:pt x="53" y="16"/>
                    <a:pt x="79" y="0"/>
                    <a:pt x="103" y="11"/>
                  </a:cubicBezTo>
                  <a:cubicBezTo>
                    <a:pt x="116" y="16"/>
                    <a:pt x="122" y="30"/>
                    <a:pt x="119" y="45"/>
                  </a:cubicBezTo>
                  <a:cubicBezTo>
                    <a:pt x="119" y="45"/>
                    <a:pt x="119" y="46"/>
                    <a:pt x="118" y="46"/>
                  </a:cubicBezTo>
                  <a:cubicBezTo>
                    <a:pt x="115" y="53"/>
                    <a:pt x="116" y="59"/>
                    <a:pt x="120" y="65"/>
                  </a:cubicBezTo>
                  <a:cubicBezTo>
                    <a:pt x="123" y="71"/>
                    <a:pt x="122" y="78"/>
                    <a:pt x="120" y="84"/>
                  </a:cubicBezTo>
                  <a:cubicBezTo>
                    <a:pt x="110" y="111"/>
                    <a:pt x="81" y="119"/>
                    <a:pt x="59" y="101"/>
                  </a:cubicBezTo>
                  <a:cubicBezTo>
                    <a:pt x="58" y="99"/>
                    <a:pt x="56" y="98"/>
                    <a:pt x="55" y="97"/>
                  </a:cubicBezTo>
                  <a:cubicBezTo>
                    <a:pt x="55" y="97"/>
                    <a:pt x="54" y="97"/>
                    <a:pt x="54" y="97"/>
                  </a:cubicBezTo>
                  <a:cubicBezTo>
                    <a:pt x="39" y="111"/>
                    <a:pt x="17" y="109"/>
                    <a:pt x="6" y="91"/>
                  </a:cubicBezTo>
                  <a:cubicBezTo>
                    <a:pt x="0" y="80"/>
                    <a:pt x="0" y="69"/>
                    <a:pt x="5" y="58"/>
                  </a:cubicBezTo>
                  <a:cubicBezTo>
                    <a:pt x="6" y="57"/>
                    <a:pt x="8" y="56"/>
                    <a:pt x="9" y="56"/>
                  </a:cubicBezTo>
                  <a:cubicBezTo>
                    <a:pt x="22" y="60"/>
                    <a:pt x="34" y="57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5" name="PA_组合 274"/>
          <p:cNvGrpSpPr/>
          <p:nvPr>
            <p:custDataLst>
              <p:tags r:id="rId10"/>
            </p:custDataLst>
          </p:nvPr>
        </p:nvGrpSpPr>
        <p:grpSpPr>
          <a:xfrm>
            <a:off x="7263111" y="3088575"/>
            <a:ext cx="660814" cy="636187"/>
            <a:chOff x="-1227138" y="3589338"/>
            <a:chExt cx="1022350" cy="984250"/>
          </a:xfrm>
          <a:solidFill>
            <a:srgbClr val="3B3838"/>
          </a:solidFill>
        </p:grpSpPr>
        <p:sp>
          <p:nvSpPr>
            <p:cNvPr id="276" name="Freeform 8"/>
            <p:cNvSpPr>
              <a:spLocks noEditPoints="1"/>
            </p:cNvSpPr>
            <p:nvPr/>
          </p:nvSpPr>
          <p:spPr bwMode="auto">
            <a:xfrm>
              <a:off x="-1227138" y="3589338"/>
              <a:ext cx="1022350" cy="984250"/>
            </a:xfrm>
            <a:custGeom>
              <a:avLst/>
              <a:gdLst>
                <a:gd name="T0" fmla="*/ 204 w 271"/>
                <a:gd name="T1" fmla="*/ 204 h 261"/>
                <a:gd name="T2" fmla="*/ 197 w 271"/>
                <a:gd name="T3" fmla="*/ 229 h 261"/>
                <a:gd name="T4" fmla="*/ 159 w 271"/>
                <a:gd name="T5" fmla="*/ 257 h 261"/>
                <a:gd name="T6" fmla="*/ 128 w 271"/>
                <a:gd name="T7" fmla="*/ 250 h 261"/>
                <a:gd name="T8" fmla="*/ 121 w 271"/>
                <a:gd name="T9" fmla="*/ 250 h 261"/>
                <a:gd name="T10" fmla="*/ 58 w 271"/>
                <a:gd name="T11" fmla="*/ 211 h 261"/>
                <a:gd name="T12" fmla="*/ 57 w 271"/>
                <a:gd name="T13" fmla="*/ 205 h 261"/>
                <a:gd name="T14" fmla="*/ 47 w 271"/>
                <a:gd name="T15" fmla="*/ 204 h 261"/>
                <a:gd name="T16" fmla="*/ 4 w 271"/>
                <a:gd name="T17" fmla="*/ 147 h 261"/>
                <a:gd name="T18" fmla="*/ 11 w 271"/>
                <a:gd name="T19" fmla="*/ 128 h 261"/>
                <a:gd name="T20" fmla="*/ 12 w 271"/>
                <a:gd name="T21" fmla="*/ 123 h 261"/>
                <a:gd name="T22" fmla="*/ 53 w 271"/>
                <a:gd name="T23" fmla="*/ 58 h 261"/>
                <a:gd name="T24" fmla="*/ 56 w 271"/>
                <a:gd name="T25" fmla="*/ 58 h 261"/>
                <a:gd name="T26" fmla="*/ 57 w 271"/>
                <a:gd name="T27" fmla="*/ 53 h 261"/>
                <a:gd name="T28" fmla="*/ 111 w 271"/>
                <a:gd name="T29" fmla="*/ 4 h 261"/>
                <a:gd name="T30" fmla="*/ 133 w 271"/>
                <a:gd name="T31" fmla="*/ 11 h 261"/>
                <a:gd name="T32" fmla="*/ 139 w 271"/>
                <a:gd name="T33" fmla="*/ 12 h 261"/>
                <a:gd name="T34" fmla="*/ 202 w 271"/>
                <a:gd name="T35" fmla="*/ 51 h 261"/>
                <a:gd name="T36" fmla="*/ 209 w 271"/>
                <a:gd name="T37" fmla="*/ 57 h 261"/>
                <a:gd name="T38" fmla="*/ 250 w 271"/>
                <a:gd name="T39" fmla="*/ 133 h 261"/>
                <a:gd name="T40" fmla="*/ 249 w 271"/>
                <a:gd name="T41" fmla="*/ 141 h 261"/>
                <a:gd name="T42" fmla="*/ 213 w 271"/>
                <a:gd name="T43" fmla="*/ 203 h 261"/>
                <a:gd name="T44" fmla="*/ 204 w 271"/>
                <a:gd name="T45" fmla="*/ 204 h 261"/>
                <a:gd name="T46" fmla="*/ 61 w 271"/>
                <a:gd name="T47" fmla="*/ 200 h 261"/>
                <a:gd name="T48" fmla="*/ 61 w 271"/>
                <a:gd name="T49" fmla="*/ 212 h 261"/>
                <a:gd name="T50" fmla="*/ 121 w 271"/>
                <a:gd name="T51" fmla="*/ 246 h 261"/>
                <a:gd name="T52" fmla="*/ 127 w 271"/>
                <a:gd name="T53" fmla="*/ 247 h 261"/>
                <a:gd name="T54" fmla="*/ 150 w 271"/>
                <a:gd name="T55" fmla="*/ 255 h 261"/>
                <a:gd name="T56" fmla="*/ 200 w 271"/>
                <a:gd name="T57" fmla="*/ 204 h 261"/>
                <a:gd name="T58" fmla="*/ 200 w 271"/>
                <a:gd name="T59" fmla="*/ 200 h 261"/>
                <a:gd name="T60" fmla="*/ 217 w 271"/>
                <a:gd name="T61" fmla="*/ 198 h 261"/>
                <a:gd name="T62" fmla="*/ 245 w 271"/>
                <a:gd name="T63" fmla="*/ 139 h 261"/>
                <a:gd name="T64" fmla="*/ 246 w 271"/>
                <a:gd name="T65" fmla="*/ 134 h 261"/>
                <a:gd name="T66" fmla="*/ 253 w 271"/>
                <a:gd name="T67" fmla="*/ 116 h 261"/>
                <a:gd name="T68" fmla="*/ 235 w 271"/>
                <a:gd name="T69" fmla="*/ 71 h 261"/>
                <a:gd name="T70" fmla="*/ 199 w 271"/>
                <a:gd name="T71" fmla="*/ 61 h 261"/>
                <a:gd name="T72" fmla="*/ 199 w 271"/>
                <a:gd name="T73" fmla="*/ 56 h 261"/>
                <a:gd name="T74" fmla="*/ 189 w 271"/>
                <a:gd name="T75" fmla="*/ 26 h 261"/>
                <a:gd name="T76" fmla="*/ 138 w 271"/>
                <a:gd name="T77" fmla="*/ 15 h 261"/>
                <a:gd name="T78" fmla="*/ 133 w 271"/>
                <a:gd name="T79" fmla="*/ 15 h 261"/>
                <a:gd name="T80" fmla="*/ 97 w 271"/>
                <a:gd name="T81" fmla="*/ 8 h 261"/>
                <a:gd name="T82" fmla="*/ 64 w 271"/>
                <a:gd name="T83" fmla="*/ 38 h 261"/>
                <a:gd name="T84" fmla="*/ 59 w 271"/>
                <a:gd name="T85" fmla="*/ 61 h 261"/>
                <a:gd name="T86" fmla="*/ 52 w 271"/>
                <a:gd name="T87" fmla="*/ 61 h 261"/>
                <a:gd name="T88" fmla="*/ 21 w 271"/>
                <a:gd name="T89" fmla="*/ 77 h 261"/>
                <a:gd name="T90" fmla="*/ 14 w 271"/>
                <a:gd name="T91" fmla="*/ 121 h 261"/>
                <a:gd name="T92" fmla="*/ 14 w 271"/>
                <a:gd name="T93" fmla="*/ 129 h 261"/>
                <a:gd name="T94" fmla="*/ 20 w 271"/>
                <a:gd name="T95" fmla="*/ 186 h 261"/>
                <a:gd name="T96" fmla="*/ 61 w 271"/>
                <a:gd name="T97" fmla="*/ 20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61">
                  <a:moveTo>
                    <a:pt x="204" y="204"/>
                  </a:moveTo>
                  <a:cubicBezTo>
                    <a:pt x="204" y="213"/>
                    <a:pt x="202" y="222"/>
                    <a:pt x="197" y="229"/>
                  </a:cubicBezTo>
                  <a:cubicBezTo>
                    <a:pt x="188" y="244"/>
                    <a:pt x="176" y="254"/>
                    <a:pt x="159" y="257"/>
                  </a:cubicBezTo>
                  <a:cubicBezTo>
                    <a:pt x="148" y="259"/>
                    <a:pt x="138" y="256"/>
                    <a:pt x="128" y="250"/>
                  </a:cubicBezTo>
                  <a:cubicBezTo>
                    <a:pt x="126" y="249"/>
                    <a:pt x="124" y="248"/>
                    <a:pt x="121" y="250"/>
                  </a:cubicBezTo>
                  <a:cubicBezTo>
                    <a:pt x="94" y="261"/>
                    <a:pt x="60" y="240"/>
                    <a:pt x="58" y="211"/>
                  </a:cubicBezTo>
                  <a:cubicBezTo>
                    <a:pt x="58" y="209"/>
                    <a:pt x="57" y="207"/>
                    <a:pt x="57" y="205"/>
                  </a:cubicBezTo>
                  <a:cubicBezTo>
                    <a:pt x="54" y="204"/>
                    <a:pt x="50" y="204"/>
                    <a:pt x="47" y="204"/>
                  </a:cubicBezTo>
                  <a:cubicBezTo>
                    <a:pt x="22" y="200"/>
                    <a:pt x="1" y="172"/>
                    <a:pt x="4" y="147"/>
                  </a:cubicBezTo>
                  <a:cubicBezTo>
                    <a:pt x="5" y="140"/>
                    <a:pt x="9" y="134"/>
                    <a:pt x="11" y="128"/>
                  </a:cubicBezTo>
                  <a:cubicBezTo>
                    <a:pt x="11" y="126"/>
                    <a:pt x="12" y="124"/>
                    <a:pt x="12" y="123"/>
                  </a:cubicBezTo>
                  <a:cubicBezTo>
                    <a:pt x="0" y="92"/>
                    <a:pt x="20" y="60"/>
                    <a:pt x="53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6"/>
                    <a:pt x="57" y="55"/>
                    <a:pt x="57" y="53"/>
                  </a:cubicBezTo>
                  <a:cubicBezTo>
                    <a:pt x="58" y="26"/>
                    <a:pt x="84" y="2"/>
                    <a:pt x="111" y="4"/>
                  </a:cubicBezTo>
                  <a:cubicBezTo>
                    <a:pt x="119" y="5"/>
                    <a:pt x="126" y="9"/>
                    <a:pt x="133" y="11"/>
                  </a:cubicBezTo>
                  <a:cubicBezTo>
                    <a:pt x="135" y="12"/>
                    <a:pt x="137" y="12"/>
                    <a:pt x="139" y="12"/>
                  </a:cubicBezTo>
                  <a:cubicBezTo>
                    <a:pt x="167" y="0"/>
                    <a:pt x="200" y="21"/>
                    <a:pt x="202" y="51"/>
                  </a:cubicBezTo>
                  <a:cubicBezTo>
                    <a:pt x="203" y="56"/>
                    <a:pt x="204" y="57"/>
                    <a:pt x="209" y="57"/>
                  </a:cubicBezTo>
                  <a:cubicBezTo>
                    <a:pt x="238" y="59"/>
                    <a:pt x="271" y="96"/>
                    <a:pt x="250" y="133"/>
                  </a:cubicBezTo>
                  <a:cubicBezTo>
                    <a:pt x="248" y="135"/>
                    <a:pt x="248" y="137"/>
                    <a:pt x="249" y="141"/>
                  </a:cubicBezTo>
                  <a:cubicBezTo>
                    <a:pt x="260" y="166"/>
                    <a:pt x="241" y="198"/>
                    <a:pt x="213" y="203"/>
                  </a:cubicBezTo>
                  <a:cubicBezTo>
                    <a:pt x="210" y="203"/>
                    <a:pt x="207" y="203"/>
                    <a:pt x="204" y="204"/>
                  </a:cubicBezTo>
                  <a:close/>
                  <a:moveTo>
                    <a:pt x="61" y="200"/>
                  </a:moveTo>
                  <a:cubicBezTo>
                    <a:pt x="61" y="205"/>
                    <a:pt x="61" y="208"/>
                    <a:pt x="61" y="212"/>
                  </a:cubicBezTo>
                  <a:cubicBezTo>
                    <a:pt x="64" y="244"/>
                    <a:pt x="102" y="259"/>
                    <a:pt x="121" y="246"/>
                  </a:cubicBezTo>
                  <a:cubicBezTo>
                    <a:pt x="123" y="246"/>
                    <a:pt x="126" y="246"/>
                    <a:pt x="127" y="247"/>
                  </a:cubicBezTo>
                  <a:cubicBezTo>
                    <a:pt x="134" y="251"/>
                    <a:pt x="142" y="254"/>
                    <a:pt x="150" y="255"/>
                  </a:cubicBezTo>
                  <a:cubicBezTo>
                    <a:pt x="177" y="256"/>
                    <a:pt x="202" y="231"/>
                    <a:pt x="200" y="204"/>
                  </a:cubicBezTo>
                  <a:cubicBezTo>
                    <a:pt x="200" y="203"/>
                    <a:pt x="200" y="201"/>
                    <a:pt x="200" y="200"/>
                  </a:cubicBezTo>
                  <a:cubicBezTo>
                    <a:pt x="206" y="200"/>
                    <a:pt x="212" y="200"/>
                    <a:pt x="217" y="198"/>
                  </a:cubicBezTo>
                  <a:cubicBezTo>
                    <a:pt x="245" y="192"/>
                    <a:pt x="258" y="157"/>
                    <a:pt x="245" y="139"/>
                  </a:cubicBezTo>
                  <a:cubicBezTo>
                    <a:pt x="245" y="138"/>
                    <a:pt x="245" y="135"/>
                    <a:pt x="246" y="134"/>
                  </a:cubicBezTo>
                  <a:cubicBezTo>
                    <a:pt x="248" y="128"/>
                    <a:pt x="252" y="122"/>
                    <a:pt x="253" y="116"/>
                  </a:cubicBezTo>
                  <a:cubicBezTo>
                    <a:pt x="257" y="97"/>
                    <a:pt x="249" y="82"/>
                    <a:pt x="235" y="71"/>
                  </a:cubicBezTo>
                  <a:cubicBezTo>
                    <a:pt x="224" y="62"/>
                    <a:pt x="213" y="59"/>
                    <a:pt x="199" y="61"/>
                  </a:cubicBezTo>
                  <a:cubicBezTo>
                    <a:pt x="199" y="59"/>
                    <a:pt x="199" y="58"/>
                    <a:pt x="199" y="56"/>
                  </a:cubicBezTo>
                  <a:cubicBezTo>
                    <a:pt x="200" y="45"/>
                    <a:pt x="196" y="34"/>
                    <a:pt x="189" y="26"/>
                  </a:cubicBezTo>
                  <a:cubicBezTo>
                    <a:pt x="178" y="14"/>
                    <a:pt x="155" y="5"/>
                    <a:pt x="138" y="15"/>
                  </a:cubicBezTo>
                  <a:cubicBezTo>
                    <a:pt x="137" y="16"/>
                    <a:pt x="134" y="15"/>
                    <a:pt x="133" y="15"/>
                  </a:cubicBezTo>
                  <a:cubicBezTo>
                    <a:pt x="122" y="8"/>
                    <a:pt x="110" y="4"/>
                    <a:pt x="97" y="8"/>
                  </a:cubicBezTo>
                  <a:cubicBezTo>
                    <a:pt x="81" y="12"/>
                    <a:pt x="70" y="22"/>
                    <a:pt x="64" y="38"/>
                  </a:cubicBezTo>
                  <a:cubicBezTo>
                    <a:pt x="61" y="45"/>
                    <a:pt x="60" y="53"/>
                    <a:pt x="59" y="61"/>
                  </a:cubicBezTo>
                  <a:cubicBezTo>
                    <a:pt x="58" y="61"/>
                    <a:pt x="55" y="61"/>
                    <a:pt x="52" y="61"/>
                  </a:cubicBezTo>
                  <a:cubicBezTo>
                    <a:pt x="40" y="62"/>
                    <a:pt x="29" y="67"/>
                    <a:pt x="21" y="77"/>
                  </a:cubicBezTo>
                  <a:cubicBezTo>
                    <a:pt x="11" y="90"/>
                    <a:pt x="6" y="105"/>
                    <a:pt x="14" y="121"/>
                  </a:cubicBezTo>
                  <a:cubicBezTo>
                    <a:pt x="16" y="124"/>
                    <a:pt x="15" y="126"/>
                    <a:pt x="14" y="129"/>
                  </a:cubicBezTo>
                  <a:cubicBezTo>
                    <a:pt x="1" y="149"/>
                    <a:pt x="4" y="169"/>
                    <a:pt x="20" y="186"/>
                  </a:cubicBezTo>
                  <a:cubicBezTo>
                    <a:pt x="32" y="197"/>
                    <a:pt x="45" y="203"/>
                    <a:pt x="61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37"/>
            <p:cNvSpPr/>
            <p:nvPr/>
          </p:nvSpPr>
          <p:spPr bwMode="auto">
            <a:xfrm>
              <a:off x="-966788" y="3608388"/>
              <a:ext cx="460375" cy="433387"/>
            </a:xfrm>
            <a:custGeom>
              <a:avLst/>
              <a:gdLst>
                <a:gd name="T0" fmla="*/ 67 w 122"/>
                <a:gd name="T1" fmla="*/ 24 h 115"/>
                <a:gd name="T2" fmla="*/ 69 w 122"/>
                <a:gd name="T3" fmla="*/ 23 h 115"/>
                <a:gd name="T4" fmla="*/ 103 w 122"/>
                <a:gd name="T5" fmla="*/ 18 h 115"/>
                <a:gd name="T6" fmla="*/ 120 w 122"/>
                <a:gd name="T7" fmla="*/ 50 h 115"/>
                <a:gd name="T8" fmla="*/ 117 w 122"/>
                <a:gd name="T9" fmla="*/ 65 h 115"/>
                <a:gd name="T10" fmla="*/ 77 w 122"/>
                <a:gd name="T11" fmla="*/ 72 h 115"/>
                <a:gd name="T12" fmla="*/ 76 w 122"/>
                <a:gd name="T13" fmla="*/ 69 h 115"/>
                <a:gd name="T14" fmla="*/ 47 w 122"/>
                <a:gd name="T15" fmla="*/ 51 h 115"/>
                <a:gd name="T16" fmla="*/ 22 w 122"/>
                <a:gd name="T17" fmla="*/ 72 h 115"/>
                <a:gd name="T18" fmla="*/ 37 w 122"/>
                <a:gd name="T19" fmla="*/ 91 h 115"/>
                <a:gd name="T20" fmla="*/ 43 w 122"/>
                <a:gd name="T21" fmla="*/ 89 h 115"/>
                <a:gd name="T22" fmla="*/ 45 w 122"/>
                <a:gd name="T23" fmla="*/ 84 h 115"/>
                <a:gd name="T24" fmla="*/ 40 w 122"/>
                <a:gd name="T25" fmla="*/ 84 h 115"/>
                <a:gd name="T26" fmla="*/ 37 w 122"/>
                <a:gd name="T27" fmla="*/ 85 h 115"/>
                <a:gd name="T28" fmla="*/ 29 w 122"/>
                <a:gd name="T29" fmla="*/ 79 h 115"/>
                <a:gd name="T30" fmla="*/ 37 w 122"/>
                <a:gd name="T31" fmla="*/ 61 h 115"/>
                <a:gd name="T32" fmla="*/ 61 w 122"/>
                <a:gd name="T33" fmla="*/ 60 h 115"/>
                <a:gd name="T34" fmla="*/ 70 w 122"/>
                <a:gd name="T35" fmla="*/ 74 h 115"/>
                <a:gd name="T36" fmla="*/ 54 w 122"/>
                <a:gd name="T37" fmla="*/ 107 h 115"/>
                <a:gd name="T38" fmla="*/ 18 w 122"/>
                <a:gd name="T39" fmla="*/ 109 h 115"/>
                <a:gd name="T40" fmla="*/ 4 w 122"/>
                <a:gd name="T41" fmla="*/ 76 h 115"/>
                <a:gd name="T42" fmla="*/ 2 w 122"/>
                <a:gd name="T43" fmla="*/ 54 h 115"/>
                <a:gd name="T44" fmla="*/ 2 w 122"/>
                <a:gd name="T45" fmla="*/ 38 h 115"/>
                <a:gd name="T46" fmla="*/ 64 w 122"/>
                <a:gd name="T47" fmla="*/ 21 h 115"/>
                <a:gd name="T48" fmla="*/ 67 w 122"/>
                <a:gd name="T49" fmla="*/ 2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15">
                  <a:moveTo>
                    <a:pt x="67" y="24"/>
                  </a:moveTo>
                  <a:cubicBezTo>
                    <a:pt x="68" y="24"/>
                    <a:pt x="68" y="24"/>
                    <a:pt x="69" y="23"/>
                  </a:cubicBezTo>
                  <a:cubicBezTo>
                    <a:pt x="80" y="12"/>
                    <a:pt x="89" y="11"/>
                    <a:pt x="103" y="18"/>
                  </a:cubicBezTo>
                  <a:cubicBezTo>
                    <a:pt x="115" y="24"/>
                    <a:pt x="122" y="36"/>
                    <a:pt x="120" y="50"/>
                  </a:cubicBezTo>
                  <a:cubicBezTo>
                    <a:pt x="120" y="55"/>
                    <a:pt x="118" y="60"/>
                    <a:pt x="117" y="65"/>
                  </a:cubicBezTo>
                  <a:cubicBezTo>
                    <a:pt x="95" y="61"/>
                    <a:pt x="94" y="61"/>
                    <a:pt x="77" y="72"/>
                  </a:cubicBezTo>
                  <a:cubicBezTo>
                    <a:pt x="76" y="71"/>
                    <a:pt x="76" y="70"/>
                    <a:pt x="76" y="69"/>
                  </a:cubicBezTo>
                  <a:cubicBezTo>
                    <a:pt x="72" y="56"/>
                    <a:pt x="62" y="50"/>
                    <a:pt x="47" y="51"/>
                  </a:cubicBezTo>
                  <a:cubicBezTo>
                    <a:pt x="35" y="52"/>
                    <a:pt x="24" y="61"/>
                    <a:pt x="22" y="72"/>
                  </a:cubicBezTo>
                  <a:cubicBezTo>
                    <a:pt x="20" y="83"/>
                    <a:pt x="27" y="92"/>
                    <a:pt x="37" y="91"/>
                  </a:cubicBezTo>
                  <a:cubicBezTo>
                    <a:pt x="39" y="91"/>
                    <a:pt x="42" y="90"/>
                    <a:pt x="43" y="89"/>
                  </a:cubicBezTo>
                  <a:cubicBezTo>
                    <a:pt x="44" y="88"/>
                    <a:pt x="44" y="86"/>
                    <a:pt x="45" y="84"/>
                  </a:cubicBezTo>
                  <a:cubicBezTo>
                    <a:pt x="43" y="84"/>
                    <a:pt x="42" y="84"/>
                    <a:pt x="40" y="84"/>
                  </a:cubicBezTo>
                  <a:cubicBezTo>
                    <a:pt x="39" y="84"/>
                    <a:pt x="38" y="85"/>
                    <a:pt x="37" y="85"/>
                  </a:cubicBezTo>
                  <a:cubicBezTo>
                    <a:pt x="32" y="86"/>
                    <a:pt x="30" y="83"/>
                    <a:pt x="29" y="79"/>
                  </a:cubicBezTo>
                  <a:cubicBezTo>
                    <a:pt x="27" y="73"/>
                    <a:pt x="31" y="65"/>
                    <a:pt x="37" y="61"/>
                  </a:cubicBezTo>
                  <a:cubicBezTo>
                    <a:pt x="45" y="56"/>
                    <a:pt x="53" y="56"/>
                    <a:pt x="61" y="60"/>
                  </a:cubicBezTo>
                  <a:cubicBezTo>
                    <a:pt x="67" y="62"/>
                    <a:pt x="70" y="68"/>
                    <a:pt x="70" y="74"/>
                  </a:cubicBezTo>
                  <a:cubicBezTo>
                    <a:pt x="71" y="88"/>
                    <a:pt x="66" y="100"/>
                    <a:pt x="54" y="107"/>
                  </a:cubicBezTo>
                  <a:cubicBezTo>
                    <a:pt x="42" y="115"/>
                    <a:pt x="30" y="115"/>
                    <a:pt x="18" y="109"/>
                  </a:cubicBezTo>
                  <a:cubicBezTo>
                    <a:pt x="6" y="103"/>
                    <a:pt x="0" y="90"/>
                    <a:pt x="4" y="76"/>
                  </a:cubicBezTo>
                  <a:cubicBezTo>
                    <a:pt x="6" y="68"/>
                    <a:pt x="7" y="61"/>
                    <a:pt x="2" y="54"/>
                  </a:cubicBezTo>
                  <a:cubicBezTo>
                    <a:pt x="0" y="50"/>
                    <a:pt x="1" y="43"/>
                    <a:pt x="2" y="38"/>
                  </a:cubicBezTo>
                  <a:cubicBezTo>
                    <a:pt x="9" y="9"/>
                    <a:pt x="42" y="0"/>
                    <a:pt x="64" y="21"/>
                  </a:cubicBezTo>
                  <a:cubicBezTo>
                    <a:pt x="65" y="22"/>
                    <a:pt x="66" y="23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38"/>
            <p:cNvSpPr/>
            <p:nvPr/>
          </p:nvSpPr>
          <p:spPr bwMode="auto">
            <a:xfrm>
              <a:off x="-714375" y="3838575"/>
              <a:ext cx="433388" cy="482600"/>
            </a:xfrm>
            <a:custGeom>
              <a:avLst/>
              <a:gdLst>
                <a:gd name="T0" fmla="*/ 95 w 115"/>
                <a:gd name="T1" fmla="*/ 71 h 128"/>
                <a:gd name="T2" fmla="*/ 99 w 115"/>
                <a:gd name="T3" fmla="*/ 112 h 128"/>
                <a:gd name="T4" fmla="*/ 57 w 115"/>
                <a:gd name="T5" fmla="*/ 121 h 128"/>
                <a:gd name="T6" fmla="*/ 55 w 115"/>
                <a:gd name="T7" fmla="*/ 117 h 128"/>
                <a:gd name="T8" fmla="*/ 48 w 115"/>
                <a:gd name="T9" fmla="*/ 80 h 128"/>
                <a:gd name="T10" fmla="*/ 51 w 115"/>
                <a:gd name="T11" fmla="*/ 79 h 128"/>
                <a:gd name="T12" fmla="*/ 69 w 115"/>
                <a:gd name="T13" fmla="*/ 50 h 128"/>
                <a:gd name="T14" fmla="*/ 46 w 115"/>
                <a:gd name="T15" fmla="*/ 26 h 128"/>
                <a:gd name="T16" fmla="*/ 29 w 115"/>
                <a:gd name="T17" fmla="*/ 44 h 128"/>
                <a:gd name="T18" fmla="*/ 31 w 115"/>
                <a:gd name="T19" fmla="*/ 47 h 128"/>
                <a:gd name="T20" fmla="*/ 35 w 115"/>
                <a:gd name="T21" fmla="*/ 48 h 128"/>
                <a:gd name="T22" fmla="*/ 36 w 115"/>
                <a:gd name="T23" fmla="*/ 44 h 128"/>
                <a:gd name="T24" fmla="*/ 45 w 115"/>
                <a:gd name="T25" fmla="*/ 32 h 128"/>
                <a:gd name="T26" fmla="*/ 60 w 115"/>
                <a:gd name="T27" fmla="*/ 42 h 128"/>
                <a:gd name="T28" fmla="*/ 61 w 115"/>
                <a:gd name="T29" fmla="*/ 63 h 128"/>
                <a:gd name="T30" fmla="*/ 43 w 115"/>
                <a:gd name="T31" fmla="*/ 74 h 128"/>
                <a:gd name="T32" fmla="*/ 9 w 115"/>
                <a:gd name="T33" fmla="*/ 25 h 128"/>
                <a:gd name="T34" fmla="*/ 42 w 115"/>
                <a:gd name="T35" fmla="*/ 7 h 128"/>
                <a:gd name="T36" fmla="*/ 67 w 115"/>
                <a:gd name="T37" fmla="*/ 6 h 128"/>
                <a:gd name="T38" fmla="*/ 104 w 115"/>
                <a:gd name="T39" fmla="*/ 21 h 128"/>
                <a:gd name="T40" fmla="*/ 99 w 115"/>
                <a:gd name="T41" fmla="*/ 68 h 128"/>
                <a:gd name="T42" fmla="*/ 95 w 115"/>
                <a:gd name="T43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8">
                  <a:moveTo>
                    <a:pt x="95" y="71"/>
                  </a:moveTo>
                  <a:cubicBezTo>
                    <a:pt x="109" y="85"/>
                    <a:pt x="109" y="98"/>
                    <a:pt x="99" y="112"/>
                  </a:cubicBezTo>
                  <a:cubicBezTo>
                    <a:pt x="89" y="124"/>
                    <a:pt x="71" y="128"/>
                    <a:pt x="57" y="121"/>
                  </a:cubicBezTo>
                  <a:cubicBezTo>
                    <a:pt x="56" y="120"/>
                    <a:pt x="55" y="118"/>
                    <a:pt x="55" y="117"/>
                  </a:cubicBezTo>
                  <a:cubicBezTo>
                    <a:pt x="59" y="99"/>
                    <a:pt x="58" y="97"/>
                    <a:pt x="48" y="80"/>
                  </a:cubicBezTo>
                  <a:cubicBezTo>
                    <a:pt x="49" y="80"/>
                    <a:pt x="50" y="80"/>
                    <a:pt x="51" y="79"/>
                  </a:cubicBezTo>
                  <a:cubicBezTo>
                    <a:pt x="64" y="75"/>
                    <a:pt x="70" y="65"/>
                    <a:pt x="69" y="50"/>
                  </a:cubicBezTo>
                  <a:cubicBezTo>
                    <a:pt x="68" y="37"/>
                    <a:pt x="59" y="27"/>
                    <a:pt x="46" y="26"/>
                  </a:cubicBezTo>
                  <a:cubicBezTo>
                    <a:pt x="35" y="24"/>
                    <a:pt x="26" y="34"/>
                    <a:pt x="29" y="44"/>
                  </a:cubicBezTo>
                  <a:cubicBezTo>
                    <a:pt x="30" y="45"/>
                    <a:pt x="30" y="47"/>
                    <a:pt x="31" y="47"/>
                  </a:cubicBezTo>
                  <a:cubicBezTo>
                    <a:pt x="32" y="48"/>
                    <a:pt x="34" y="49"/>
                    <a:pt x="35" y="48"/>
                  </a:cubicBezTo>
                  <a:cubicBezTo>
                    <a:pt x="36" y="48"/>
                    <a:pt x="37" y="45"/>
                    <a:pt x="36" y="44"/>
                  </a:cubicBezTo>
                  <a:cubicBezTo>
                    <a:pt x="33" y="36"/>
                    <a:pt x="37" y="31"/>
                    <a:pt x="45" y="32"/>
                  </a:cubicBezTo>
                  <a:cubicBezTo>
                    <a:pt x="52" y="33"/>
                    <a:pt x="57" y="37"/>
                    <a:pt x="60" y="42"/>
                  </a:cubicBezTo>
                  <a:cubicBezTo>
                    <a:pt x="63" y="49"/>
                    <a:pt x="64" y="56"/>
                    <a:pt x="61" y="63"/>
                  </a:cubicBezTo>
                  <a:cubicBezTo>
                    <a:pt x="58" y="70"/>
                    <a:pt x="52" y="74"/>
                    <a:pt x="43" y="74"/>
                  </a:cubicBezTo>
                  <a:cubicBezTo>
                    <a:pt x="17" y="74"/>
                    <a:pt x="0" y="48"/>
                    <a:pt x="9" y="25"/>
                  </a:cubicBezTo>
                  <a:cubicBezTo>
                    <a:pt x="15" y="11"/>
                    <a:pt x="27" y="4"/>
                    <a:pt x="42" y="7"/>
                  </a:cubicBezTo>
                  <a:cubicBezTo>
                    <a:pt x="51" y="9"/>
                    <a:pt x="58" y="10"/>
                    <a:pt x="67" y="6"/>
                  </a:cubicBezTo>
                  <a:cubicBezTo>
                    <a:pt x="79" y="0"/>
                    <a:pt x="95" y="8"/>
                    <a:pt x="104" y="21"/>
                  </a:cubicBezTo>
                  <a:cubicBezTo>
                    <a:pt x="115" y="36"/>
                    <a:pt x="113" y="53"/>
                    <a:pt x="99" y="68"/>
                  </a:cubicBezTo>
                  <a:cubicBezTo>
                    <a:pt x="98" y="69"/>
                    <a:pt x="97" y="70"/>
                    <a:pt x="9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39"/>
            <p:cNvSpPr/>
            <p:nvPr/>
          </p:nvSpPr>
          <p:spPr bwMode="auto">
            <a:xfrm>
              <a:off x="-1184275" y="3846513"/>
              <a:ext cx="409575" cy="466725"/>
            </a:xfrm>
            <a:custGeom>
              <a:avLst/>
              <a:gdLst>
                <a:gd name="T0" fmla="*/ 65 w 109"/>
                <a:gd name="T1" fmla="*/ 47 h 124"/>
                <a:gd name="T2" fmla="*/ 50 w 109"/>
                <a:gd name="T3" fmla="*/ 92 h 124"/>
                <a:gd name="T4" fmla="*/ 73 w 109"/>
                <a:gd name="T5" fmla="*/ 101 h 124"/>
                <a:gd name="T6" fmla="*/ 83 w 109"/>
                <a:gd name="T7" fmla="*/ 82 h 124"/>
                <a:gd name="T8" fmla="*/ 78 w 109"/>
                <a:gd name="T9" fmla="*/ 79 h 124"/>
                <a:gd name="T10" fmla="*/ 78 w 109"/>
                <a:gd name="T11" fmla="*/ 85 h 124"/>
                <a:gd name="T12" fmla="*/ 71 w 109"/>
                <a:gd name="T13" fmla="*/ 95 h 124"/>
                <a:gd name="T14" fmla="*/ 53 w 109"/>
                <a:gd name="T15" fmla="*/ 85 h 124"/>
                <a:gd name="T16" fmla="*/ 52 w 109"/>
                <a:gd name="T17" fmla="*/ 64 h 124"/>
                <a:gd name="T18" fmla="*/ 68 w 109"/>
                <a:gd name="T19" fmla="*/ 54 h 124"/>
                <a:gd name="T20" fmla="*/ 102 w 109"/>
                <a:gd name="T21" fmla="*/ 71 h 124"/>
                <a:gd name="T22" fmla="*/ 101 w 109"/>
                <a:gd name="T23" fmla="*/ 109 h 124"/>
                <a:gd name="T24" fmla="*/ 67 w 109"/>
                <a:gd name="T25" fmla="*/ 120 h 124"/>
                <a:gd name="T26" fmla="*/ 64 w 109"/>
                <a:gd name="T27" fmla="*/ 119 h 124"/>
                <a:gd name="T28" fmla="*/ 51 w 109"/>
                <a:gd name="T29" fmla="*/ 120 h 124"/>
                <a:gd name="T30" fmla="*/ 29 w 109"/>
                <a:gd name="T31" fmla="*/ 121 h 124"/>
                <a:gd name="T32" fmla="*/ 4 w 109"/>
                <a:gd name="T33" fmla="*/ 95 h 124"/>
                <a:gd name="T34" fmla="*/ 13 w 109"/>
                <a:gd name="T35" fmla="*/ 61 h 124"/>
                <a:gd name="T36" fmla="*/ 17 w 109"/>
                <a:gd name="T37" fmla="*/ 57 h 124"/>
                <a:gd name="T38" fmla="*/ 17 w 109"/>
                <a:gd name="T39" fmla="*/ 56 h 124"/>
                <a:gd name="T40" fmla="*/ 12 w 109"/>
                <a:gd name="T41" fmla="*/ 19 h 124"/>
                <a:gd name="T42" fmla="*/ 57 w 109"/>
                <a:gd name="T43" fmla="*/ 7 h 124"/>
                <a:gd name="T44" fmla="*/ 58 w 109"/>
                <a:gd name="T45" fmla="*/ 10 h 124"/>
                <a:gd name="T46" fmla="*/ 65 w 109"/>
                <a:gd name="T47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124">
                  <a:moveTo>
                    <a:pt x="65" y="47"/>
                  </a:moveTo>
                  <a:cubicBezTo>
                    <a:pt x="45" y="54"/>
                    <a:pt x="38" y="75"/>
                    <a:pt x="50" y="92"/>
                  </a:cubicBezTo>
                  <a:cubicBezTo>
                    <a:pt x="56" y="99"/>
                    <a:pt x="64" y="103"/>
                    <a:pt x="73" y="101"/>
                  </a:cubicBezTo>
                  <a:cubicBezTo>
                    <a:pt x="83" y="100"/>
                    <a:pt x="88" y="90"/>
                    <a:pt x="83" y="82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75" y="80"/>
                    <a:pt x="77" y="82"/>
                    <a:pt x="78" y="85"/>
                  </a:cubicBezTo>
                  <a:cubicBezTo>
                    <a:pt x="80" y="90"/>
                    <a:pt x="77" y="94"/>
                    <a:pt x="71" y="95"/>
                  </a:cubicBezTo>
                  <a:cubicBezTo>
                    <a:pt x="64" y="96"/>
                    <a:pt x="57" y="92"/>
                    <a:pt x="53" y="85"/>
                  </a:cubicBezTo>
                  <a:cubicBezTo>
                    <a:pt x="50" y="78"/>
                    <a:pt x="50" y="71"/>
                    <a:pt x="52" y="64"/>
                  </a:cubicBezTo>
                  <a:cubicBezTo>
                    <a:pt x="55" y="57"/>
                    <a:pt x="61" y="54"/>
                    <a:pt x="68" y="54"/>
                  </a:cubicBezTo>
                  <a:cubicBezTo>
                    <a:pt x="83" y="53"/>
                    <a:pt x="94" y="59"/>
                    <a:pt x="102" y="71"/>
                  </a:cubicBezTo>
                  <a:cubicBezTo>
                    <a:pt x="109" y="84"/>
                    <a:pt x="108" y="97"/>
                    <a:pt x="101" y="109"/>
                  </a:cubicBezTo>
                  <a:cubicBezTo>
                    <a:pt x="94" y="119"/>
                    <a:pt x="81" y="123"/>
                    <a:pt x="67" y="120"/>
                  </a:cubicBezTo>
                  <a:cubicBezTo>
                    <a:pt x="66" y="120"/>
                    <a:pt x="65" y="119"/>
                    <a:pt x="64" y="119"/>
                  </a:cubicBezTo>
                  <a:cubicBezTo>
                    <a:pt x="59" y="117"/>
                    <a:pt x="55" y="117"/>
                    <a:pt x="51" y="120"/>
                  </a:cubicBezTo>
                  <a:cubicBezTo>
                    <a:pt x="44" y="124"/>
                    <a:pt x="37" y="124"/>
                    <a:pt x="29" y="121"/>
                  </a:cubicBezTo>
                  <a:cubicBezTo>
                    <a:pt x="17" y="117"/>
                    <a:pt x="8" y="108"/>
                    <a:pt x="4" y="95"/>
                  </a:cubicBezTo>
                  <a:cubicBezTo>
                    <a:pt x="0" y="82"/>
                    <a:pt x="5" y="71"/>
                    <a:pt x="13" y="61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5" y="43"/>
                    <a:pt x="4" y="34"/>
                    <a:pt x="12" y="19"/>
                  </a:cubicBezTo>
                  <a:cubicBezTo>
                    <a:pt x="22" y="1"/>
                    <a:pt x="43" y="0"/>
                    <a:pt x="57" y="7"/>
                  </a:cubicBezTo>
                  <a:cubicBezTo>
                    <a:pt x="57" y="7"/>
                    <a:pt x="58" y="9"/>
                    <a:pt x="58" y="10"/>
                  </a:cubicBezTo>
                  <a:cubicBezTo>
                    <a:pt x="54" y="24"/>
                    <a:pt x="57" y="36"/>
                    <a:pt x="6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40"/>
            <p:cNvSpPr/>
            <p:nvPr/>
          </p:nvSpPr>
          <p:spPr bwMode="auto">
            <a:xfrm>
              <a:off x="-966788" y="4102100"/>
              <a:ext cx="463550" cy="447675"/>
            </a:xfrm>
            <a:custGeom>
              <a:avLst/>
              <a:gdLst>
                <a:gd name="T0" fmla="*/ 45 w 123"/>
                <a:gd name="T1" fmla="*/ 49 h 119"/>
                <a:gd name="T2" fmla="*/ 87 w 123"/>
                <a:gd name="T3" fmla="*/ 66 h 119"/>
                <a:gd name="T4" fmla="*/ 100 w 123"/>
                <a:gd name="T5" fmla="*/ 42 h 119"/>
                <a:gd name="T6" fmla="*/ 84 w 123"/>
                <a:gd name="T7" fmla="*/ 29 h 119"/>
                <a:gd name="T8" fmla="*/ 78 w 123"/>
                <a:gd name="T9" fmla="*/ 32 h 119"/>
                <a:gd name="T10" fmla="*/ 77 w 123"/>
                <a:gd name="T11" fmla="*/ 36 h 119"/>
                <a:gd name="T12" fmla="*/ 81 w 123"/>
                <a:gd name="T13" fmla="*/ 37 h 119"/>
                <a:gd name="T14" fmla="*/ 91 w 123"/>
                <a:gd name="T15" fmla="*/ 37 h 119"/>
                <a:gd name="T16" fmla="*/ 93 w 123"/>
                <a:gd name="T17" fmla="*/ 49 h 119"/>
                <a:gd name="T18" fmla="*/ 67 w 123"/>
                <a:gd name="T19" fmla="*/ 63 h 119"/>
                <a:gd name="T20" fmla="*/ 52 w 123"/>
                <a:gd name="T21" fmla="*/ 42 h 119"/>
                <a:gd name="T22" fmla="*/ 103 w 123"/>
                <a:gd name="T23" fmla="*/ 11 h 119"/>
                <a:gd name="T24" fmla="*/ 119 w 123"/>
                <a:gd name="T25" fmla="*/ 45 h 119"/>
                <a:gd name="T26" fmla="*/ 118 w 123"/>
                <a:gd name="T27" fmla="*/ 46 h 119"/>
                <a:gd name="T28" fmla="*/ 120 w 123"/>
                <a:gd name="T29" fmla="*/ 65 h 119"/>
                <a:gd name="T30" fmla="*/ 120 w 123"/>
                <a:gd name="T31" fmla="*/ 84 h 119"/>
                <a:gd name="T32" fmla="*/ 59 w 123"/>
                <a:gd name="T33" fmla="*/ 101 h 119"/>
                <a:gd name="T34" fmla="*/ 55 w 123"/>
                <a:gd name="T35" fmla="*/ 97 h 119"/>
                <a:gd name="T36" fmla="*/ 54 w 123"/>
                <a:gd name="T37" fmla="*/ 97 h 119"/>
                <a:gd name="T38" fmla="*/ 6 w 123"/>
                <a:gd name="T39" fmla="*/ 91 h 119"/>
                <a:gd name="T40" fmla="*/ 5 w 123"/>
                <a:gd name="T41" fmla="*/ 58 h 119"/>
                <a:gd name="T42" fmla="*/ 9 w 123"/>
                <a:gd name="T43" fmla="*/ 56 h 119"/>
                <a:gd name="T44" fmla="*/ 45 w 123"/>
                <a:gd name="T45" fmla="*/ 49 h 119"/>
                <a:gd name="T46" fmla="*/ 45 w 123"/>
                <a:gd name="T47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3" h="119">
                  <a:moveTo>
                    <a:pt x="45" y="49"/>
                  </a:moveTo>
                  <a:cubicBezTo>
                    <a:pt x="53" y="68"/>
                    <a:pt x="69" y="75"/>
                    <a:pt x="87" y="66"/>
                  </a:cubicBezTo>
                  <a:cubicBezTo>
                    <a:pt x="95" y="61"/>
                    <a:pt x="101" y="52"/>
                    <a:pt x="100" y="42"/>
                  </a:cubicBezTo>
                  <a:cubicBezTo>
                    <a:pt x="99" y="34"/>
                    <a:pt x="92" y="28"/>
                    <a:pt x="84" y="29"/>
                  </a:cubicBezTo>
                  <a:cubicBezTo>
                    <a:pt x="82" y="30"/>
                    <a:pt x="80" y="31"/>
                    <a:pt x="78" y="32"/>
                  </a:cubicBezTo>
                  <a:cubicBezTo>
                    <a:pt x="77" y="33"/>
                    <a:pt x="77" y="35"/>
                    <a:pt x="77" y="36"/>
                  </a:cubicBezTo>
                  <a:cubicBezTo>
                    <a:pt x="78" y="36"/>
                    <a:pt x="80" y="37"/>
                    <a:pt x="81" y="37"/>
                  </a:cubicBezTo>
                  <a:cubicBezTo>
                    <a:pt x="85" y="35"/>
                    <a:pt x="88" y="34"/>
                    <a:pt x="91" y="37"/>
                  </a:cubicBezTo>
                  <a:cubicBezTo>
                    <a:pt x="94" y="41"/>
                    <a:pt x="95" y="45"/>
                    <a:pt x="93" y="49"/>
                  </a:cubicBezTo>
                  <a:cubicBezTo>
                    <a:pt x="90" y="59"/>
                    <a:pt x="79" y="65"/>
                    <a:pt x="67" y="63"/>
                  </a:cubicBezTo>
                  <a:cubicBezTo>
                    <a:pt x="57" y="61"/>
                    <a:pt x="52" y="54"/>
                    <a:pt x="52" y="42"/>
                  </a:cubicBezTo>
                  <a:cubicBezTo>
                    <a:pt x="53" y="16"/>
                    <a:pt x="79" y="0"/>
                    <a:pt x="103" y="11"/>
                  </a:cubicBezTo>
                  <a:cubicBezTo>
                    <a:pt x="116" y="16"/>
                    <a:pt x="122" y="30"/>
                    <a:pt x="119" y="45"/>
                  </a:cubicBezTo>
                  <a:cubicBezTo>
                    <a:pt x="119" y="45"/>
                    <a:pt x="119" y="46"/>
                    <a:pt x="118" y="46"/>
                  </a:cubicBezTo>
                  <a:cubicBezTo>
                    <a:pt x="115" y="53"/>
                    <a:pt x="116" y="59"/>
                    <a:pt x="120" y="65"/>
                  </a:cubicBezTo>
                  <a:cubicBezTo>
                    <a:pt x="123" y="71"/>
                    <a:pt x="122" y="78"/>
                    <a:pt x="120" y="84"/>
                  </a:cubicBezTo>
                  <a:cubicBezTo>
                    <a:pt x="110" y="111"/>
                    <a:pt x="81" y="119"/>
                    <a:pt x="59" y="101"/>
                  </a:cubicBezTo>
                  <a:cubicBezTo>
                    <a:pt x="58" y="99"/>
                    <a:pt x="56" y="98"/>
                    <a:pt x="55" y="97"/>
                  </a:cubicBezTo>
                  <a:cubicBezTo>
                    <a:pt x="55" y="97"/>
                    <a:pt x="54" y="97"/>
                    <a:pt x="54" y="97"/>
                  </a:cubicBezTo>
                  <a:cubicBezTo>
                    <a:pt x="39" y="111"/>
                    <a:pt x="17" y="109"/>
                    <a:pt x="6" y="91"/>
                  </a:cubicBezTo>
                  <a:cubicBezTo>
                    <a:pt x="0" y="80"/>
                    <a:pt x="0" y="69"/>
                    <a:pt x="5" y="58"/>
                  </a:cubicBezTo>
                  <a:cubicBezTo>
                    <a:pt x="6" y="57"/>
                    <a:pt x="8" y="56"/>
                    <a:pt x="9" y="56"/>
                  </a:cubicBezTo>
                  <a:cubicBezTo>
                    <a:pt x="22" y="60"/>
                    <a:pt x="34" y="57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1" name="PA_组合 280"/>
          <p:cNvGrpSpPr/>
          <p:nvPr>
            <p:custDataLst>
              <p:tags r:id="rId11"/>
            </p:custDataLst>
          </p:nvPr>
        </p:nvGrpSpPr>
        <p:grpSpPr>
          <a:xfrm>
            <a:off x="9726167" y="3088575"/>
            <a:ext cx="660814" cy="636187"/>
            <a:chOff x="-1227138" y="3589338"/>
            <a:chExt cx="1022350" cy="984250"/>
          </a:xfrm>
          <a:solidFill>
            <a:srgbClr val="3B3838"/>
          </a:solidFill>
        </p:grpSpPr>
        <p:sp>
          <p:nvSpPr>
            <p:cNvPr id="282" name="Freeform 8"/>
            <p:cNvSpPr>
              <a:spLocks noEditPoints="1"/>
            </p:cNvSpPr>
            <p:nvPr/>
          </p:nvSpPr>
          <p:spPr bwMode="auto">
            <a:xfrm>
              <a:off x="-1227138" y="3589338"/>
              <a:ext cx="1022350" cy="984250"/>
            </a:xfrm>
            <a:custGeom>
              <a:avLst/>
              <a:gdLst>
                <a:gd name="T0" fmla="*/ 204 w 271"/>
                <a:gd name="T1" fmla="*/ 204 h 261"/>
                <a:gd name="T2" fmla="*/ 197 w 271"/>
                <a:gd name="T3" fmla="*/ 229 h 261"/>
                <a:gd name="T4" fmla="*/ 159 w 271"/>
                <a:gd name="T5" fmla="*/ 257 h 261"/>
                <a:gd name="T6" fmla="*/ 128 w 271"/>
                <a:gd name="T7" fmla="*/ 250 h 261"/>
                <a:gd name="T8" fmla="*/ 121 w 271"/>
                <a:gd name="T9" fmla="*/ 250 h 261"/>
                <a:gd name="T10" fmla="*/ 58 w 271"/>
                <a:gd name="T11" fmla="*/ 211 h 261"/>
                <a:gd name="T12" fmla="*/ 57 w 271"/>
                <a:gd name="T13" fmla="*/ 205 h 261"/>
                <a:gd name="T14" fmla="*/ 47 w 271"/>
                <a:gd name="T15" fmla="*/ 204 h 261"/>
                <a:gd name="T16" fmla="*/ 4 w 271"/>
                <a:gd name="T17" fmla="*/ 147 h 261"/>
                <a:gd name="T18" fmla="*/ 11 w 271"/>
                <a:gd name="T19" fmla="*/ 128 h 261"/>
                <a:gd name="T20" fmla="*/ 12 w 271"/>
                <a:gd name="T21" fmla="*/ 123 h 261"/>
                <a:gd name="T22" fmla="*/ 53 w 271"/>
                <a:gd name="T23" fmla="*/ 58 h 261"/>
                <a:gd name="T24" fmla="*/ 56 w 271"/>
                <a:gd name="T25" fmla="*/ 58 h 261"/>
                <a:gd name="T26" fmla="*/ 57 w 271"/>
                <a:gd name="T27" fmla="*/ 53 h 261"/>
                <a:gd name="T28" fmla="*/ 111 w 271"/>
                <a:gd name="T29" fmla="*/ 4 h 261"/>
                <a:gd name="T30" fmla="*/ 133 w 271"/>
                <a:gd name="T31" fmla="*/ 11 h 261"/>
                <a:gd name="T32" fmla="*/ 139 w 271"/>
                <a:gd name="T33" fmla="*/ 12 h 261"/>
                <a:gd name="T34" fmla="*/ 202 w 271"/>
                <a:gd name="T35" fmla="*/ 51 h 261"/>
                <a:gd name="T36" fmla="*/ 209 w 271"/>
                <a:gd name="T37" fmla="*/ 57 h 261"/>
                <a:gd name="T38" fmla="*/ 250 w 271"/>
                <a:gd name="T39" fmla="*/ 133 h 261"/>
                <a:gd name="T40" fmla="*/ 249 w 271"/>
                <a:gd name="T41" fmla="*/ 141 h 261"/>
                <a:gd name="T42" fmla="*/ 213 w 271"/>
                <a:gd name="T43" fmla="*/ 203 h 261"/>
                <a:gd name="T44" fmla="*/ 204 w 271"/>
                <a:gd name="T45" fmla="*/ 204 h 261"/>
                <a:gd name="T46" fmla="*/ 61 w 271"/>
                <a:gd name="T47" fmla="*/ 200 h 261"/>
                <a:gd name="T48" fmla="*/ 61 w 271"/>
                <a:gd name="T49" fmla="*/ 212 h 261"/>
                <a:gd name="T50" fmla="*/ 121 w 271"/>
                <a:gd name="T51" fmla="*/ 246 h 261"/>
                <a:gd name="T52" fmla="*/ 127 w 271"/>
                <a:gd name="T53" fmla="*/ 247 h 261"/>
                <a:gd name="T54" fmla="*/ 150 w 271"/>
                <a:gd name="T55" fmla="*/ 255 h 261"/>
                <a:gd name="T56" fmla="*/ 200 w 271"/>
                <a:gd name="T57" fmla="*/ 204 h 261"/>
                <a:gd name="T58" fmla="*/ 200 w 271"/>
                <a:gd name="T59" fmla="*/ 200 h 261"/>
                <a:gd name="T60" fmla="*/ 217 w 271"/>
                <a:gd name="T61" fmla="*/ 198 h 261"/>
                <a:gd name="T62" fmla="*/ 245 w 271"/>
                <a:gd name="T63" fmla="*/ 139 h 261"/>
                <a:gd name="T64" fmla="*/ 246 w 271"/>
                <a:gd name="T65" fmla="*/ 134 h 261"/>
                <a:gd name="T66" fmla="*/ 253 w 271"/>
                <a:gd name="T67" fmla="*/ 116 h 261"/>
                <a:gd name="T68" fmla="*/ 235 w 271"/>
                <a:gd name="T69" fmla="*/ 71 h 261"/>
                <a:gd name="T70" fmla="*/ 199 w 271"/>
                <a:gd name="T71" fmla="*/ 61 h 261"/>
                <a:gd name="T72" fmla="*/ 199 w 271"/>
                <a:gd name="T73" fmla="*/ 56 h 261"/>
                <a:gd name="T74" fmla="*/ 189 w 271"/>
                <a:gd name="T75" fmla="*/ 26 h 261"/>
                <a:gd name="T76" fmla="*/ 138 w 271"/>
                <a:gd name="T77" fmla="*/ 15 h 261"/>
                <a:gd name="T78" fmla="*/ 133 w 271"/>
                <a:gd name="T79" fmla="*/ 15 h 261"/>
                <a:gd name="T80" fmla="*/ 97 w 271"/>
                <a:gd name="T81" fmla="*/ 8 h 261"/>
                <a:gd name="T82" fmla="*/ 64 w 271"/>
                <a:gd name="T83" fmla="*/ 38 h 261"/>
                <a:gd name="T84" fmla="*/ 59 w 271"/>
                <a:gd name="T85" fmla="*/ 61 h 261"/>
                <a:gd name="T86" fmla="*/ 52 w 271"/>
                <a:gd name="T87" fmla="*/ 61 h 261"/>
                <a:gd name="T88" fmla="*/ 21 w 271"/>
                <a:gd name="T89" fmla="*/ 77 h 261"/>
                <a:gd name="T90" fmla="*/ 14 w 271"/>
                <a:gd name="T91" fmla="*/ 121 h 261"/>
                <a:gd name="T92" fmla="*/ 14 w 271"/>
                <a:gd name="T93" fmla="*/ 129 h 261"/>
                <a:gd name="T94" fmla="*/ 20 w 271"/>
                <a:gd name="T95" fmla="*/ 186 h 261"/>
                <a:gd name="T96" fmla="*/ 61 w 271"/>
                <a:gd name="T97" fmla="*/ 20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61">
                  <a:moveTo>
                    <a:pt x="204" y="204"/>
                  </a:moveTo>
                  <a:cubicBezTo>
                    <a:pt x="204" y="213"/>
                    <a:pt x="202" y="222"/>
                    <a:pt x="197" y="229"/>
                  </a:cubicBezTo>
                  <a:cubicBezTo>
                    <a:pt x="188" y="244"/>
                    <a:pt x="176" y="254"/>
                    <a:pt x="159" y="257"/>
                  </a:cubicBezTo>
                  <a:cubicBezTo>
                    <a:pt x="148" y="259"/>
                    <a:pt x="138" y="256"/>
                    <a:pt x="128" y="250"/>
                  </a:cubicBezTo>
                  <a:cubicBezTo>
                    <a:pt x="126" y="249"/>
                    <a:pt x="124" y="248"/>
                    <a:pt x="121" y="250"/>
                  </a:cubicBezTo>
                  <a:cubicBezTo>
                    <a:pt x="94" y="261"/>
                    <a:pt x="60" y="240"/>
                    <a:pt x="58" y="211"/>
                  </a:cubicBezTo>
                  <a:cubicBezTo>
                    <a:pt x="58" y="209"/>
                    <a:pt x="57" y="207"/>
                    <a:pt x="57" y="205"/>
                  </a:cubicBezTo>
                  <a:cubicBezTo>
                    <a:pt x="54" y="204"/>
                    <a:pt x="50" y="204"/>
                    <a:pt x="47" y="204"/>
                  </a:cubicBezTo>
                  <a:cubicBezTo>
                    <a:pt x="22" y="200"/>
                    <a:pt x="1" y="172"/>
                    <a:pt x="4" y="147"/>
                  </a:cubicBezTo>
                  <a:cubicBezTo>
                    <a:pt x="5" y="140"/>
                    <a:pt x="9" y="134"/>
                    <a:pt x="11" y="128"/>
                  </a:cubicBezTo>
                  <a:cubicBezTo>
                    <a:pt x="11" y="126"/>
                    <a:pt x="12" y="124"/>
                    <a:pt x="12" y="123"/>
                  </a:cubicBezTo>
                  <a:cubicBezTo>
                    <a:pt x="0" y="92"/>
                    <a:pt x="20" y="60"/>
                    <a:pt x="53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6"/>
                    <a:pt x="57" y="55"/>
                    <a:pt x="57" y="53"/>
                  </a:cubicBezTo>
                  <a:cubicBezTo>
                    <a:pt x="58" y="26"/>
                    <a:pt x="84" y="2"/>
                    <a:pt x="111" y="4"/>
                  </a:cubicBezTo>
                  <a:cubicBezTo>
                    <a:pt x="119" y="5"/>
                    <a:pt x="126" y="9"/>
                    <a:pt x="133" y="11"/>
                  </a:cubicBezTo>
                  <a:cubicBezTo>
                    <a:pt x="135" y="12"/>
                    <a:pt x="137" y="12"/>
                    <a:pt x="139" y="12"/>
                  </a:cubicBezTo>
                  <a:cubicBezTo>
                    <a:pt x="167" y="0"/>
                    <a:pt x="200" y="21"/>
                    <a:pt x="202" y="51"/>
                  </a:cubicBezTo>
                  <a:cubicBezTo>
                    <a:pt x="203" y="56"/>
                    <a:pt x="204" y="57"/>
                    <a:pt x="209" y="57"/>
                  </a:cubicBezTo>
                  <a:cubicBezTo>
                    <a:pt x="238" y="59"/>
                    <a:pt x="271" y="96"/>
                    <a:pt x="250" y="133"/>
                  </a:cubicBezTo>
                  <a:cubicBezTo>
                    <a:pt x="248" y="135"/>
                    <a:pt x="248" y="137"/>
                    <a:pt x="249" y="141"/>
                  </a:cubicBezTo>
                  <a:cubicBezTo>
                    <a:pt x="260" y="166"/>
                    <a:pt x="241" y="198"/>
                    <a:pt x="213" y="203"/>
                  </a:cubicBezTo>
                  <a:cubicBezTo>
                    <a:pt x="210" y="203"/>
                    <a:pt x="207" y="203"/>
                    <a:pt x="204" y="204"/>
                  </a:cubicBezTo>
                  <a:close/>
                  <a:moveTo>
                    <a:pt x="61" y="200"/>
                  </a:moveTo>
                  <a:cubicBezTo>
                    <a:pt x="61" y="205"/>
                    <a:pt x="61" y="208"/>
                    <a:pt x="61" y="212"/>
                  </a:cubicBezTo>
                  <a:cubicBezTo>
                    <a:pt x="64" y="244"/>
                    <a:pt x="102" y="259"/>
                    <a:pt x="121" y="246"/>
                  </a:cubicBezTo>
                  <a:cubicBezTo>
                    <a:pt x="123" y="246"/>
                    <a:pt x="126" y="246"/>
                    <a:pt x="127" y="247"/>
                  </a:cubicBezTo>
                  <a:cubicBezTo>
                    <a:pt x="134" y="251"/>
                    <a:pt x="142" y="254"/>
                    <a:pt x="150" y="255"/>
                  </a:cubicBezTo>
                  <a:cubicBezTo>
                    <a:pt x="177" y="256"/>
                    <a:pt x="202" y="231"/>
                    <a:pt x="200" y="204"/>
                  </a:cubicBezTo>
                  <a:cubicBezTo>
                    <a:pt x="200" y="203"/>
                    <a:pt x="200" y="201"/>
                    <a:pt x="200" y="200"/>
                  </a:cubicBezTo>
                  <a:cubicBezTo>
                    <a:pt x="206" y="200"/>
                    <a:pt x="212" y="200"/>
                    <a:pt x="217" y="198"/>
                  </a:cubicBezTo>
                  <a:cubicBezTo>
                    <a:pt x="245" y="192"/>
                    <a:pt x="258" y="157"/>
                    <a:pt x="245" y="139"/>
                  </a:cubicBezTo>
                  <a:cubicBezTo>
                    <a:pt x="245" y="138"/>
                    <a:pt x="245" y="135"/>
                    <a:pt x="246" y="134"/>
                  </a:cubicBezTo>
                  <a:cubicBezTo>
                    <a:pt x="248" y="128"/>
                    <a:pt x="252" y="122"/>
                    <a:pt x="253" y="116"/>
                  </a:cubicBezTo>
                  <a:cubicBezTo>
                    <a:pt x="257" y="97"/>
                    <a:pt x="249" y="82"/>
                    <a:pt x="235" y="71"/>
                  </a:cubicBezTo>
                  <a:cubicBezTo>
                    <a:pt x="224" y="62"/>
                    <a:pt x="213" y="59"/>
                    <a:pt x="199" y="61"/>
                  </a:cubicBezTo>
                  <a:cubicBezTo>
                    <a:pt x="199" y="59"/>
                    <a:pt x="199" y="58"/>
                    <a:pt x="199" y="56"/>
                  </a:cubicBezTo>
                  <a:cubicBezTo>
                    <a:pt x="200" y="45"/>
                    <a:pt x="196" y="34"/>
                    <a:pt x="189" y="26"/>
                  </a:cubicBezTo>
                  <a:cubicBezTo>
                    <a:pt x="178" y="14"/>
                    <a:pt x="155" y="5"/>
                    <a:pt x="138" y="15"/>
                  </a:cubicBezTo>
                  <a:cubicBezTo>
                    <a:pt x="137" y="16"/>
                    <a:pt x="134" y="15"/>
                    <a:pt x="133" y="15"/>
                  </a:cubicBezTo>
                  <a:cubicBezTo>
                    <a:pt x="122" y="8"/>
                    <a:pt x="110" y="4"/>
                    <a:pt x="97" y="8"/>
                  </a:cubicBezTo>
                  <a:cubicBezTo>
                    <a:pt x="81" y="12"/>
                    <a:pt x="70" y="22"/>
                    <a:pt x="64" y="38"/>
                  </a:cubicBezTo>
                  <a:cubicBezTo>
                    <a:pt x="61" y="45"/>
                    <a:pt x="60" y="53"/>
                    <a:pt x="59" y="61"/>
                  </a:cubicBezTo>
                  <a:cubicBezTo>
                    <a:pt x="58" y="61"/>
                    <a:pt x="55" y="61"/>
                    <a:pt x="52" y="61"/>
                  </a:cubicBezTo>
                  <a:cubicBezTo>
                    <a:pt x="40" y="62"/>
                    <a:pt x="29" y="67"/>
                    <a:pt x="21" y="77"/>
                  </a:cubicBezTo>
                  <a:cubicBezTo>
                    <a:pt x="11" y="90"/>
                    <a:pt x="6" y="105"/>
                    <a:pt x="14" y="121"/>
                  </a:cubicBezTo>
                  <a:cubicBezTo>
                    <a:pt x="16" y="124"/>
                    <a:pt x="15" y="126"/>
                    <a:pt x="14" y="129"/>
                  </a:cubicBezTo>
                  <a:cubicBezTo>
                    <a:pt x="1" y="149"/>
                    <a:pt x="4" y="169"/>
                    <a:pt x="20" y="186"/>
                  </a:cubicBezTo>
                  <a:cubicBezTo>
                    <a:pt x="32" y="197"/>
                    <a:pt x="45" y="203"/>
                    <a:pt x="61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37"/>
            <p:cNvSpPr/>
            <p:nvPr/>
          </p:nvSpPr>
          <p:spPr bwMode="auto">
            <a:xfrm>
              <a:off x="-966788" y="3608388"/>
              <a:ext cx="460375" cy="433387"/>
            </a:xfrm>
            <a:custGeom>
              <a:avLst/>
              <a:gdLst>
                <a:gd name="T0" fmla="*/ 67 w 122"/>
                <a:gd name="T1" fmla="*/ 24 h 115"/>
                <a:gd name="T2" fmla="*/ 69 w 122"/>
                <a:gd name="T3" fmla="*/ 23 h 115"/>
                <a:gd name="T4" fmla="*/ 103 w 122"/>
                <a:gd name="T5" fmla="*/ 18 h 115"/>
                <a:gd name="T6" fmla="*/ 120 w 122"/>
                <a:gd name="T7" fmla="*/ 50 h 115"/>
                <a:gd name="T8" fmla="*/ 117 w 122"/>
                <a:gd name="T9" fmla="*/ 65 h 115"/>
                <a:gd name="T10" fmla="*/ 77 w 122"/>
                <a:gd name="T11" fmla="*/ 72 h 115"/>
                <a:gd name="T12" fmla="*/ 76 w 122"/>
                <a:gd name="T13" fmla="*/ 69 h 115"/>
                <a:gd name="T14" fmla="*/ 47 w 122"/>
                <a:gd name="T15" fmla="*/ 51 h 115"/>
                <a:gd name="T16" fmla="*/ 22 w 122"/>
                <a:gd name="T17" fmla="*/ 72 h 115"/>
                <a:gd name="T18" fmla="*/ 37 w 122"/>
                <a:gd name="T19" fmla="*/ 91 h 115"/>
                <a:gd name="T20" fmla="*/ 43 w 122"/>
                <a:gd name="T21" fmla="*/ 89 h 115"/>
                <a:gd name="T22" fmla="*/ 45 w 122"/>
                <a:gd name="T23" fmla="*/ 84 h 115"/>
                <a:gd name="T24" fmla="*/ 40 w 122"/>
                <a:gd name="T25" fmla="*/ 84 h 115"/>
                <a:gd name="T26" fmla="*/ 37 w 122"/>
                <a:gd name="T27" fmla="*/ 85 h 115"/>
                <a:gd name="T28" fmla="*/ 29 w 122"/>
                <a:gd name="T29" fmla="*/ 79 h 115"/>
                <a:gd name="T30" fmla="*/ 37 w 122"/>
                <a:gd name="T31" fmla="*/ 61 h 115"/>
                <a:gd name="T32" fmla="*/ 61 w 122"/>
                <a:gd name="T33" fmla="*/ 60 h 115"/>
                <a:gd name="T34" fmla="*/ 70 w 122"/>
                <a:gd name="T35" fmla="*/ 74 h 115"/>
                <a:gd name="T36" fmla="*/ 54 w 122"/>
                <a:gd name="T37" fmla="*/ 107 h 115"/>
                <a:gd name="T38" fmla="*/ 18 w 122"/>
                <a:gd name="T39" fmla="*/ 109 h 115"/>
                <a:gd name="T40" fmla="*/ 4 w 122"/>
                <a:gd name="T41" fmla="*/ 76 h 115"/>
                <a:gd name="T42" fmla="*/ 2 w 122"/>
                <a:gd name="T43" fmla="*/ 54 h 115"/>
                <a:gd name="T44" fmla="*/ 2 w 122"/>
                <a:gd name="T45" fmla="*/ 38 h 115"/>
                <a:gd name="T46" fmla="*/ 64 w 122"/>
                <a:gd name="T47" fmla="*/ 21 h 115"/>
                <a:gd name="T48" fmla="*/ 67 w 122"/>
                <a:gd name="T49" fmla="*/ 2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15">
                  <a:moveTo>
                    <a:pt x="67" y="24"/>
                  </a:moveTo>
                  <a:cubicBezTo>
                    <a:pt x="68" y="24"/>
                    <a:pt x="68" y="24"/>
                    <a:pt x="69" y="23"/>
                  </a:cubicBezTo>
                  <a:cubicBezTo>
                    <a:pt x="80" y="12"/>
                    <a:pt x="89" y="11"/>
                    <a:pt x="103" y="18"/>
                  </a:cubicBezTo>
                  <a:cubicBezTo>
                    <a:pt x="115" y="24"/>
                    <a:pt x="122" y="36"/>
                    <a:pt x="120" y="50"/>
                  </a:cubicBezTo>
                  <a:cubicBezTo>
                    <a:pt x="120" y="55"/>
                    <a:pt x="118" y="60"/>
                    <a:pt x="117" y="65"/>
                  </a:cubicBezTo>
                  <a:cubicBezTo>
                    <a:pt x="95" y="61"/>
                    <a:pt x="94" y="61"/>
                    <a:pt x="77" y="72"/>
                  </a:cubicBezTo>
                  <a:cubicBezTo>
                    <a:pt x="76" y="71"/>
                    <a:pt x="76" y="70"/>
                    <a:pt x="76" y="69"/>
                  </a:cubicBezTo>
                  <a:cubicBezTo>
                    <a:pt x="72" y="56"/>
                    <a:pt x="62" y="50"/>
                    <a:pt x="47" y="51"/>
                  </a:cubicBezTo>
                  <a:cubicBezTo>
                    <a:pt x="35" y="52"/>
                    <a:pt x="24" y="61"/>
                    <a:pt x="22" y="72"/>
                  </a:cubicBezTo>
                  <a:cubicBezTo>
                    <a:pt x="20" y="83"/>
                    <a:pt x="27" y="92"/>
                    <a:pt x="37" y="91"/>
                  </a:cubicBezTo>
                  <a:cubicBezTo>
                    <a:pt x="39" y="91"/>
                    <a:pt x="42" y="90"/>
                    <a:pt x="43" y="89"/>
                  </a:cubicBezTo>
                  <a:cubicBezTo>
                    <a:pt x="44" y="88"/>
                    <a:pt x="44" y="86"/>
                    <a:pt x="45" y="84"/>
                  </a:cubicBezTo>
                  <a:cubicBezTo>
                    <a:pt x="43" y="84"/>
                    <a:pt x="42" y="84"/>
                    <a:pt x="40" y="84"/>
                  </a:cubicBezTo>
                  <a:cubicBezTo>
                    <a:pt x="39" y="84"/>
                    <a:pt x="38" y="85"/>
                    <a:pt x="37" y="85"/>
                  </a:cubicBezTo>
                  <a:cubicBezTo>
                    <a:pt x="32" y="86"/>
                    <a:pt x="30" y="83"/>
                    <a:pt x="29" y="79"/>
                  </a:cubicBezTo>
                  <a:cubicBezTo>
                    <a:pt x="27" y="73"/>
                    <a:pt x="31" y="65"/>
                    <a:pt x="37" y="61"/>
                  </a:cubicBezTo>
                  <a:cubicBezTo>
                    <a:pt x="45" y="56"/>
                    <a:pt x="53" y="56"/>
                    <a:pt x="61" y="60"/>
                  </a:cubicBezTo>
                  <a:cubicBezTo>
                    <a:pt x="67" y="62"/>
                    <a:pt x="70" y="68"/>
                    <a:pt x="70" y="74"/>
                  </a:cubicBezTo>
                  <a:cubicBezTo>
                    <a:pt x="71" y="88"/>
                    <a:pt x="66" y="100"/>
                    <a:pt x="54" y="107"/>
                  </a:cubicBezTo>
                  <a:cubicBezTo>
                    <a:pt x="42" y="115"/>
                    <a:pt x="30" y="115"/>
                    <a:pt x="18" y="109"/>
                  </a:cubicBezTo>
                  <a:cubicBezTo>
                    <a:pt x="6" y="103"/>
                    <a:pt x="0" y="90"/>
                    <a:pt x="4" y="76"/>
                  </a:cubicBezTo>
                  <a:cubicBezTo>
                    <a:pt x="6" y="68"/>
                    <a:pt x="7" y="61"/>
                    <a:pt x="2" y="54"/>
                  </a:cubicBezTo>
                  <a:cubicBezTo>
                    <a:pt x="0" y="50"/>
                    <a:pt x="1" y="43"/>
                    <a:pt x="2" y="38"/>
                  </a:cubicBezTo>
                  <a:cubicBezTo>
                    <a:pt x="9" y="9"/>
                    <a:pt x="42" y="0"/>
                    <a:pt x="64" y="21"/>
                  </a:cubicBezTo>
                  <a:cubicBezTo>
                    <a:pt x="65" y="22"/>
                    <a:pt x="66" y="23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38"/>
            <p:cNvSpPr/>
            <p:nvPr/>
          </p:nvSpPr>
          <p:spPr bwMode="auto">
            <a:xfrm>
              <a:off x="-714375" y="3838575"/>
              <a:ext cx="433388" cy="482600"/>
            </a:xfrm>
            <a:custGeom>
              <a:avLst/>
              <a:gdLst>
                <a:gd name="T0" fmla="*/ 95 w 115"/>
                <a:gd name="T1" fmla="*/ 71 h 128"/>
                <a:gd name="T2" fmla="*/ 99 w 115"/>
                <a:gd name="T3" fmla="*/ 112 h 128"/>
                <a:gd name="T4" fmla="*/ 57 w 115"/>
                <a:gd name="T5" fmla="*/ 121 h 128"/>
                <a:gd name="T6" fmla="*/ 55 w 115"/>
                <a:gd name="T7" fmla="*/ 117 h 128"/>
                <a:gd name="T8" fmla="*/ 48 w 115"/>
                <a:gd name="T9" fmla="*/ 80 h 128"/>
                <a:gd name="T10" fmla="*/ 51 w 115"/>
                <a:gd name="T11" fmla="*/ 79 h 128"/>
                <a:gd name="T12" fmla="*/ 69 w 115"/>
                <a:gd name="T13" fmla="*/ 50 h 128"/>
                <a:gd name="T14" fmla="*/ 46 w 115"/>
                <a:gd name="T15" fmla="*/ 26 h 128"/>
                <a:gd name="T16" fmla="*/ 29 w 115"/>
                <a:gd name="T17" fmla="*/ 44 h 128"/>
                <a:gd name="T18" fmla="*/ 31 w 115"/>
                <a:gd name="T19" fmla="*/ 47 h 128"/>
                <a:gd name="T20" fmla="*/ 35 w 115"/>
                <a:gd name="T21" fmla="*/ 48 h 128"/>
                <a:gd name="T22" fmla="*/ 36 w 115"/>
                <a:gd name="T23" fmla="*/ 44 h 128"/>
                <a:gd name="T24" fmla="*/ 45 w 115"/>
                <a:gd name="T25" fmla="*/ 32 h 128"/>
                <a:gd name="T26" fmla="*/ 60 w 115"/>
                <a:gd name="T27" fmla="*/ 42 h 128"/>
                <a:gd name="T28" fmla="*/ 61 w 115"/>
                <a:gd name="T29" fmla="*/ 63 h 128"/>
                <a:gd name="T30" fmla="*/ 43 w 115"/>
                <a:gd name="T31" fmla="*/ 74 h 128"/>
                <a:gd name="T32" fmla="*/ 9 w 115"/>
                <a:gd name="T33" fmla="*/ 25 h 128"/>
                <a:gd name="T34" fmla="*/ 42 w 115"/>
                <a:gd name="T35" fmla="*/ 7 h 128"/>
                <a:gd name="T36" fmla="*/ 67 w 115"/>
                <a:gd name="T37" fmla="*/ 6 h 128"/>
                <a:gd name="T38" fmla="*/ 104 w 115"/>
                <a:gd name="T39" fmla="*/ 21 h 128"/>
                <a:gd name="T40" fmla="*/ 99 w 115"/>
                <a:gd name="T41" fmla="*/ 68 h 128"/>
                <a:gd name="T42" fmla="*/ 95 w 115"/>
                <a:gd name="T43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8">
                  <a:moveTo>
                    <a:pt x="95" y="71"/>
                  </a:moveTo>
                  <a:cubicBezTo>
                    <a:pt x="109" y="85"/>
                    <a:pt x="109" y="98"/>
                    <a:pt x="99" y="112"/>
                  </a:cubicBezTo>
                  <a:cubicBezTo>
                    <a:pt x="89" y="124"/>
                    <a:pt x="71" y="128"/>
                    <a:pt x="57" y="121"/>
                  </a:cubicBezTo>
                  <a:cubicBezTo>
                    <a:pt x="56" y="120"/>
                    <a:pt x="55" y="118"/>
                    <a:pt x="55" y="117"/>
                  </a:cubicBezTo>
                  <a:cubicBezTo>
                    <a:pt x="59" y="99"/>
                    <a:pt x="58" y="97"/>
                    <a:pt x="48" y="80"/>
                  </a:cubicBezTo>
                  <a:cubicBezTo>
                    <a:pt x="49" y="80"/>
                    <a:pt x="50" y="80"/>
                    <a:pt x="51" y="79"/>
                  </a:cubicBezTo>
                  <a:cubicBezTo>
                    <a:pt x="64" y="75"/>
                    <a:pt x="70" y="65"/>
                    <a:pt x="69" y="50"/>
                  </a:cubicBezTo>
                  <a:cubicBezTo>
                    <a:pt x="68" y="37"/>
                    <a:pt x="59" y="27"/>
                    <a:pt x="46" y="26"/>
                  </a:cubicBezTo>
                  <a:cubicBezTo>
                    <a:pt x="35" y="24"/>
                    <a:pt x="26" y="34"/>
                    <a:pt x="29" y="44"/>
                  </a:cubicBezTo>
                  <a:cubicBezTo>
                    <a:pt x="30" y="45"/>
                    <a:pt x="30" y="47"/>
                    <a:pt x="31" y="47"/>
                  </a:cubicBezTo>
                  <a:cubicBezTo>
                    <a:pt x="32" y="48"/>
                    <a:pt x="34" y="49"/>
                    <a:pt x="35" y="48"/>
                  </a:cubicBezTo>
                  <a:cubicBezTo>
                    <a:pt x="36" y="48"/>
                    <a:pt x="37" y="45"/>
                    <a:pt x="36" y="44"/>
                  </a:cubicBezTo>
                  <a:cubicBezTo>
                    <a:pt x="33" y="36"/>
                    <a:pt x="37" y="31"/>
                    <a:pt x="45" y="32"/>
                  </a:cubicBezTo>
                  <a:cubicBezTo>
                    <a:pt x="52" y="33"/>
                    <a:pt x="57" y="37"/>
                    <a:pt x="60" y="42"/>
                  </a:cubicBezTo>
                  <a:cubicBezTo>
                    <a:pt x="63" y="49"/>
                    <a:pt x="64" y="56"/>
                    <a:pt x="61" y="63"/>
                  </a:cubicBezTo>
                  <a:cubicBezTo>
                    <a:pt x="58" y="70"/>
                    <a:pt x="52" y="74"/>
                    <a:pt x="43" y="74"/>
                  </a:cubicBezTo>
                  <a:cubicBezTo>
                    <a:pt x="17" y="74"/>
                    <a:pt x="0" y="48"/>
                    <a:pt x="9" y="25"/>
                  </a:cubicBezTo>
                  <a:cubicBezTo>
                    <a:pt x="15" y="11"/>
                    <a:pt x="27" y="4"/>
                    <a:pt x="42" y="7"/>
                  </a:cubicBezTo>
                  <a:cubicBezTo>
                    <a:pt x="51" y="9"/>
                    <a:pt x="58" y="10"/>
                    <a:pt x="67" y="6"/>
                  </a:cubicBezTo>
                  <a:cubicBezTo>
                    <a:pt x="79" y="0"/>
                    <a:pt x="95" y="8"/>
                    <a:pt x="104" y="21"/>
                  </a:cubicBezTo>
                  <a:cubicBezTo>
                    <a:pt x="115" y="36"/>
                    <a:pt x="113" y="53"/>
                    <a:pt x="99" y="68"/>
                  </a:cubicBezTo>
                  <a:cubicBezTo>
                    <a:pt x="98" y="69"/>
                    <a:pt x="97" y="70"/>
                    <a:pt x="9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39"/>
            <p:cNvSpPr/>
            <p:nvPr/>
          </p:nvSpPr>
          <p:spPr bwMode="auto">
            <a:xfrm>
              <a:off x="-1184275" y="3846513"/>
              <a:ext cx="409575" cy="466725"/>
            </a:xfrm>
            <a:custGeom>
              <a:avLst/>
              <a:gdLst>
                <a:gd name="T0" fmla="*/ 65 w 109"/>
                <a:gd name="T1" fmla="*/ 47 h 124"/>
                <a:gd name="T2" fmla="*/ 50 w 109"/>
                <a:gd name="T3" fmla="*/ 92 h 124"/>
                <a:gd name="T4" fmla="*/ 73 w 109"/>
                <a:gd name="T5" fmla="*/ 101 h 124"/>
                <a:gd name="T6" fmla="*/ 83 w 109"/>
                <a:gd name="T7" fmla="*/ 82 h 124"/>
                <a:gd name="T8" fmla="*/ 78 w 109"/>
                <a:gd name="T9" fmla="*/ 79 h 124"/>
                <a:gd name="T10" fmla="*/ 78 w 109"/>
                <a:gd name="T11" fmla="*/ 85 h 124"/>
                <a:gd name="T12" fmla="*/ 71 w 109"/>
                <a:gd name="T13" fmla="*/ 95 h 124"/>
                <a:gd name="T14" fmla="*/ 53 w 109"/>
                <a:gd name="T15" fmla="*/ 85 h 124"/>
                <a:gd name="T16" fmla="*/ 52 w 109"/>
                <a:gd name="T17" fmla="*/ 64 h 124"/>
                <a:gd name="T18" fmla="*/ 68 w 109"/>
                <a:gd name="T19" fmla="*/ 54 h 124"/>
                <a:gd name="T20" fmla="*/ 102 w 109"/>
                <a:gd name="T21" fmla="*/ 71 h 124"/>
                <a:gd name="T22" fmla="*/ 101 w 109"/>
                <a:gd name="T23" fmla="*/ 109 h 124"/>
                <a:gd name="T24" fmla="*/ 67 w 109"/>
                <a:gd name="T25" fmla="*/ 120 h 124"/>
                <a:gd name="T26" fmla="*/ 64 w 109"/>
                <a:gd name="T27" fmla="*/ 119 h 124"/>
                <a:gd name="T28" fmla="*/ 51 w 109"/>
                <a:gd name="T29" fmla="*/ 120 h 124"/>
                <a:gd name="T30" fmla="*/ 29 w 109"/>
                <a:gd name="T31" fmla="*/ 121 h 124"/>
                <a:gd name="T32" fmla="*/ 4 w 109"/>
                <a:gd name="T33" fmla="*/ 95 h 124"/>
                <a:gd name="T34" fmla="*/ 13 w 109"/>
                <a:gd name="T35" fmla="*/ 61 h 124"/>
                <a:gd name="T36" fmla="*/ 17 w 109"/>
                <a:gd name="T37" fmla="*/ 57 h 124"/>
                <a:gd name="T38" fmla="*/ 17 w 109"/>
                <a:gd name="T39" fmla="*/ 56 h 124"/>
                <a:gd name="T40" fmla="*/ 12 w 109"/>
                <a:gd name="T41" fmla="*/ 19 h 124"/>
                <a:gd name="T42" fmla="*/ 57 w 109"/>
                <a:gd name="T43" fmla="*/ 7 h 124"/>
                <a:gd name="T44" fmla="*/ 58 w 109"/>
                <a:gd name="T45" fmla="*/ 10 h 124"/>
                <a:gd name="T46" fmla="*/ 65 w 109"/>
                <a:gd name="T47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124">
                  <a:moveTo>
                    <a:pt x="65" y="47"/>
                  </a:moveTo>
                  <a:cubicBezTo>
                    <a:pt x="45" y="54"/>
                    <a:pt x="38" y="75"/>
                    <a:pt x="50" y="92"/>
                  </a:cubicBezTo>
                  <a:cubicBezTo>
                    <a:pt x="56" y="99"/>
                    <a:pt x="64" y="103"/>
                    <a:pt x="73" y="101"/>
                  </a:cubicBezTo>
                  <a:cubicBezTo>
                    <a:pt x="83" y="100"/>
                    <a:pt x="88" y="90"/>
                    <a:pt x="83" y="82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75" y="80"/>
                    <a:pt x="77" y="82"/>
                    <a:pt x="78" y="85"/>
                  </a:cubicBezTo>
                  <a:cubicBezTo>
                    <a:pt x="80" y="90"/>
                    <a:pt x="77" y="94"/>
                    <a:pt x="71" y="95"/>
                  </a:cubicBezTo>
                  <a:cubicBezTo>
                    <a:pt x="64" y="96"/>
                    <a:pt x="57" y="92"/>
                    <a:pt x="53" y="85"/>
                  </a:cubicBezTo>
                  <a:cubicBezTo>
                    <a:pt x="50" y="78"/>
                    <a:pt x="50" y="71"/>
                    <a:pt x="52" y="64"/>
                  </a:cubicBezTo>
                  <a:cubicBezTo>
                    <a:pt x="55" y="57"/>
                    <a:pt x="61" y="54"/>
                    <a:pt x="68" y="54"/>
                  </a:cubicBezTo>
                  <a:cubicBezTo>
                    <a:pt x="83" y="53"/>
                    <a:pt x="94" y="59"/>
                    <a:pt x="102" y="71"/>
                  </a:cubicBezTo>
                  <a:cubicBezTo>
                    <a:pt x="109" y="84"/>
                    <a:pt x="108" y="97"/>
                    <a:pt x="101" y="109"/>
                  </a:cubicBezTo>
                  <a:cubicBezTo>
                    <a:pt x="94" y="119"/>
                    <a:pt x="81" y="123"/>
                    <a:pt x="67" y="120"/>
                  </a:cubicBezTo>
                  <a:cubicBezTo>
                    <a:pt x="66" y="120"/>
                    <a:pt x="65" y="119"/>
                    <a:pt x="64" y="119"/>
                  </a:cubicBezTo>
                  <a:cubicBezTo>
                    <a:pt x="59" y="117"/>
                    <a:pt x="55" y="117"/>
                    <a:pt x="51" y="120"/>
                  </a:cubicBezTo>
                  <a:cubicBezTo>
                    <a:pt x="44" y="124"/>
                    <a:pt x="37" y="124"/>
                    <a:pt x="29" y="121"/>
                  </a:cubicBezTo>
                  <a:cubicBezTo>
                    <a:pt x="17" y="117"/>
                    <a:pt x="8" y="108"/>
                    <a:pt x="4" y="95"/>
                  </a:cubicBezTo>
                  <a:cubicBezTo>
                    <a:pt x="0" y="82"/>
                    <a:pt x="5" y="71"/>
                    <a:pt x="13" y="61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5" y="43"/>
                    <a:pt x="4" y="34"/>
                    <a:pt x="12" y="19"/>
                  </a:cubicBezTo>
                  <a:cubicBezTo>
                    <a:pt x="22" y="1"/>
                    <a:pt x="43" y="0"/>
                    <a:pt x="57" y="7"/>
                  </a:cubicBezTo>
                  <a:cubicBezTo>
                    <a:pt x="57" y="7"/>
                    <a:pt x="58" y="9"/>
                    <a:pt x="58" y="10"/>
                  </a:cubicBezTo>
                  <a:cubicBezTo>
                    <a:pt x="54" y="24"/>
                    <a:pt x="57" y="36"/>
                    <a:pt x="6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40"/>
            <p:cNvSpPr/>
            <p:nvPr/>
          </p:nvSpPr>
          <p:spPr bwMode="auto">
            <a:xfrm>
              <a:off x="-966788" y="4102100"/>
              <a:ext cx="463550" cy="447675"/>
            </a:xfrm>
            <a:custGeom>
              <a:avLst/>
              <a:gdLst>
                <a:gd name="T0" fmla="*/ 45 w 123"/>
                <a:gd name="T1" fmla="*/ 49 h 119"/>
                <a:gd name="T2" fmla="*/ 87 w 123"/>
                <a:gd name="T3" fmla="*/ 66 h 119"/>
                <a:gd name="T4" fmla="*/ 100 w 123"/>
                <a:gd name="T5" fmla="*/ 42 h 119"/>
                <a:gd name="T6" fmla="*/ 84 w 123"/>
                <a:gd name="T7" fmla="*/ 29 h 119"/>
                <a:gd name="T8" fmla="*/ 78 w 123"/>
                <a:gd name="T9" fmla="*/ 32 h 119"/>
                <a:gd name="T10" fmla="*/ 77 w 123"/>
                <a:gd name="T11" fmla="*/ 36 h 119"/>
                <a:gd name="T12" fmla="*/ 81 w 123"/>
                <a:gd name="T13" fmla="*/ 37 h 119"/>
                <a:gd name="T14" fmla="*/ 91 w 123"/>
                <a:gd name="T15" fmla="*/ 37 h 119"/>
                <a:gd name="T16" fmla="*/ 93 w 123"/>
                <a:gd name="T17" fmla="*/ 49 h 119"/>
                <a:gd name="T18" fmla="*/ 67 w 123"/>
                <a:gd name="T19" fmla="*/ 63 h 119"/>
                <a:gd name="T20" fmla="*/ 52 w 123"/>
                <a:gd name="T21" fmla="*/ 42 h 119"/>
                <a:gd name="T22" fmla="*/ 103 w 123"/>
                <a:gd name="T23" fmla="*/ 11 h 119"/>
                <a:gd name="T24" fmla="*/ 119 w 123"/>
                <a:gd name="T25" fmla="*/ 45 h 119"/>
                <a:gd name="T26" fmla="*/ 118 w 123"/>
                <a:gd name="T27" fmla="*/ 46 h 119"/>
                <a:gd name="T28" fmla="*/ 120 w 123"/>
                <a:gd name="T29" fmla="*/ 65 h 119"/>
                <a:gd name="T30" fmla="*/ 120 w 123"/>
                <a:gd name="T31" fmla="*/ 84 h 119"/>
                <a:gd name="T32" fmla="*/ 59 w 123"/>
                <a:gd name="T33" fmla="*/ 101 h 119"/>
                <a:gd name="T34" fmla="*/ 55 w 123"/>
                <a:gd name="T35" fmla="*/ 97 h 119"/>
                <a:gd name="T36" fmla="*/ 54 w 123"/>
                <a:gd name="T37" fmla="*/ 97 h 119"/>
                <a:gd name="T38" fmla="*/ 6 w 123"/>
                <a:gd name="T39" fmla="*/ 91 h 119"/>
                <a:gd name="T40" fmla="*/ 5 w 123"/>
                <a:gd name="T41" fmla="*/ 58 h 119"/>
                <a:gd name="T42" fmla="*/ 9 w 123"/>
                <a:gd name="T43" fmla="*/ 56 h 119"/>
                <a:gd name="T44" fmla="*/ 45 w 123"/>
                <a:gd name="T45" fmla="*/ 49 h 119"/>
                <a:gd name="T46" fmla="*/ 45 w 123"/>
                <a:gd name="T47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3" h="119">
                  <a:moveTo>
                    <a:pt x="45" y="49"/>
                  </a:moveTo>
                  <a:cubicBezTo>
                    <a:pt x="53" y="68"/>
                    <a:pt x="69" y="75"/>
                    <a:pt x="87" y="66"/>
                  </a:cubicBezTo>
                  <a:cubicBezTo>
                    <a:pt x="95" y="61"/>
                    <a:pt x="101" y="52"/>
                    <a:pt x="100" y="42"/>
                  </a:cubicBezTo>
                  <a:cubicBezTo>
                    <a:pt x="99" y="34"/>
                    <a:pt x="92" y="28"/>
                    <a:pt x="84" y="29"/>
                  </a:cubicBezTo>
                  <a:cubicBezTo>
                    <a:pt x="82" y="30"/>
                    <a:pt x="80" y="31"/>
                    <a:pt x="78" y="32"/>
                  </a:cubicBezTo>
                  <a:cubicBezTo>
                    <a:pt x="77" y="33"/>
                    <a:pt x="77" y="35"/>
                    <a:pt x="77" y="36"/>
                  </a:cubicBezTo>
                  <a:cubicBezTo>
                    <a:pt x="78" y="36"/>
                    <a:pt x="80" y="37"/>
                    <a:pt x="81" y="37"/>
                  </a:cubicBezTo>
                  <a:cubicBezTo>
                    <a:pt x="85" y="35"/>
                    <a:pt x="88" y="34"/>
                    <a:pt x="91" y="37"/>
                  </a:cubicBezTo>
                  <a:cubicBezTo>
                    <a:pt x="94" y="41"/>
                    <a:pt x="95" y="45"/>
                    <a:pt x="93" y="49"/>
                  </a:cubicBezTo>
                  <a:cubicBezTo>
                    <a:pt x="90" y="59"/>
                    <a:pt x="79" y="65"/>
                    <a:pt x="67" y="63"/>
                  </a:cubicBezTo>
                  <a:cubicBezTo>
                    <a:pt x="57" y="61"/>
                    <a:pt x="52" y="54"/>
                    <a:pt x="52" y="42"/>
                  </a:cubicBezTo>
                  <a:cubicBezTo>
                    <a:pt x="53" y="16"/>
                    <a:pt x="79" y="0"/>
                    <a:pt x="103" y="11"/>
                  </a:cubicBezTo>
                  <a:cubicBezTo>
                    <a:pt x="116" y="16"/>
                    <a:pt x="122" y="30"/>
                    <a:pt x="119" y="45"/>
                  </a:cubicBezTo>
                  <a:cubicBezTo>
                    <a:pt x="119" y="45"/>
                    <a:pt x="119" y="46"/>
                    <a:pt x="118" y="46"/>
                  </a:cubicBezTo>
                  <a:cubicBezTo>
                    <a:pt x="115" y="53"/>
                    <a:pt x="116" y="59"/>
                    <a:pt x="120" y="65"/>
                  </a:cubicBezTo>
                  <a:cubicBezTo>
                    <a:pt x="123" y="71"/>
                    <a:pt x="122" y="78"/>
                    <a:pt x="120" y="84"/>
                  </a:cubicBezTo>
                  <a:cubicBezTo>
                    <a:pt x="110" y="111"/>
                    <a:pt x="81" y="119"/>
                    <a:pt x="59" y="101"/>
                  </a:cubicBezTo>
                  <a:cubicBezTo>
                    <a:pt x="58" y="99"/>
                    <a:pt x="56" y="98"/>
                    <a:pt x="55" y="97"/>
                  </a:cubicBezTo>
                  <a:cubicBezTo>
                    <a:pt x="55" y="97"/>
                    <a:pt x="54" y="97"/>
                    <a:pt x="54" y="97"/>
                  </a:cubicBezTo>
                  <a:cubicBezTo>
                    <a:pt x="39" y="111"/>
                    <a:pt x="17" y="109"/>
                    <a:pt x="6" y="91"/>
                  </a:cubicBezTo>
                  <a:cubicBezTo>
                    <a:pt x="0" y="80"/>
                    <a:pt x="0" y="69"/>
                    <a:pt x="5" y="58"/>
                  </a:cubicBezTo>
                  <a:cubicBezTo>
                    <a:pt x="6" y="57"/>
                    <a:pt x="8" y="56"/>
                    <a:pt x="9" y="56"/>
                  </a:cubicBezTo>
                  <a:cubicBezTo>
                    <a:pt x="22" y="60"/>
                    <a:pt x="34" y="57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7" name="PA_矩形 286"/>
          <p:cNvSpPr/>
          <p:nvPr>
            <p:custDataLst>
              <p:tags r:id="rId12"/>
            </p:custDataLst>
          </p:nvPr>
        </p:nvSpPr>
        <p:spPr>
          <a:xfrm>
            <a:off x="4114800" y="3888675"/>
            <a:ext cx="1723549" cy="113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老夫何处宿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暖帐温炉前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88" name="PA_矩形 287"/>
          <p:cNvSpPr/>
          <p:nvPr>
            <p:custDataLst>
              <p:tags r:id="rId13"/>
            </p:custDataLst>
          </p:nvPr>
        </p:nvSpPr>
        <p:spPr>
          <a:xfrm>
            <a:off x="6654800" y="3888675"/>
            <a:ext cx="1877437" cy="1142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两重褐绮衾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一领花茸毡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9" name="PA_矩形 288"/>
          <p:cNvSpPr/>
          <p:nvPr>
            <p:custDataLst>
              <p:tags r:id="rId14"/>
            </p:custDataLst>
          </p:nvPr>
        </p:nvSpPr>
        <p:spPr>
          <a:xfrm>
            <a:off x="9194800" y="3888675"/>
            <a:ext cx="1723549" cy="1142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粥熟呼不起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日高安稳眠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 autoUpdateAnimBg="0"/>
      <p:bldP spid="124" grpId="0" animBg="1" autoUpdateAnimBg="0"/>
      <p:bldP spid="246" grpId="0" animBg="1" autoUpdateAnimBg="0"/>
      <p:bldP spid="248" grpId="0" animBg="1"/>
      <p:bldP spid="287" grpId="0"/>
      <p:bldP spid="288" grpId="0"/>
      <p:bldP spid="28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20000"/>
          </a:blip>
          <a:srcRect l="-301"/>
          <a:stretch>
            <a:fillRect/>
          </a:stretch>
        </p:blipFill>
        <p:spPr>
          <a:xfrm>
            <a:off x="-72571" y="-66372"/>
            <a:ext cx="12264571" cy="6924372"/>
          </a:xfrm>
          <a:prstGeom prst="rect">
            <a:avLst/>
          </a:prstGeom>
        </p:spPr>
      </p:pic>
      <p:sp>
        <p:nvSpPr>
          <p:cNvPr id="4" name="PA_矩形 3"/>
          <p:cNvSpPr/>
          <p:nvPr>
            <p:custDataLst>
              <p:tags r:id="rId3"/>
            </p:custDataLst>
          </p:nvPr>
        </p:nvSpPr>
        <p:spPr>
          <a:xfrm>
            <a:off x="-72572" y="-66373"/>
            <a:ext cx="12264571" cy="48751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5000">
                <a:srgbClr val="FFFFFF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PA_组合 7"/>
          <p:cNvGrpSpPr/>
          <p:nvPr>
            <p:custDataLst>
              <p:tags r:id="rId4"/>
            </p:custDataLst>
          </p:nvPr>
        </p:nvGrpSpPr>
        <p:grpSpPr>
          <a:xfrm>
            <a:off x="5025571" y="1853808"/>
            <a:ext cx="2140858" cy="2159642"/>
            <a:chOff x="5025570" y="1940946"/>
            <a:chExt cx="2140858" cy="2159642"/>
          </a:xfrm>
        </p:grpSpPr>
        <p:sp>
          <p:nvSpPr>
            <p:cNvPr id="9" name="矩形 8"/>
            <p:cNvSpPr/>
            <p:nvPr/>
          </p:nvSpPr>
          <p:spPr>
            <a:xfrm>
              <a:off x="5025570" y="1940946"/>
              <a:ext cx="2140858" cy="2140858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5025570" y="1940946"/>
              <a:ext cx="2140858" cy="214085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5025570" y="1959730"/>
              <a:ext cx="2140858" cy="214085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9" idx="1"/>
              <a:endCxn id="9" idx="3"/>
            </p:cNvCxnSpPr>
            <p:nvPr/>
          </p:nvCxnSpPr>
          <p:spPr>
            <a:xfrm>
              <a:off x="5025570" y="3011375"/>
              <a:ext cx="2140858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9" idx="0"/>
              <a:endCxn id="9" idx="2"/>
            </p:cNvCxnSpPr>
            <p:nvPr/>
          </p:nvCxnSpPr>
          <p:spPr>
            <a:xfrm>
              <a:off x="6095999" y="1940946"/>
              <a:ext cx="0" cy="214085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PA_文本框 13"/>
          <p:cNvSpPr txBox="1"/>
          <p:nvPr>
            <p:custDataLst>
              <p:tags r:id="rId5"/>
            </p:custDataLst>
          </p:nvPr>
        </p:nvSpPr>
        <p:spPr>
          <a:xfrm>
            <a:off x="5373235" y="1859783"/>
            <a:ext cx="14455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91372C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承</a:t>
            </a:r>
            <a:endParaRPr lang="zh-CN" altLang="en-US" sz="13800" dirty="0">
              <a:solidFill>
                <a:srgbClr val="91372C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contrast="10000"/>
          </a:blip>
          <a:srcRect/>
          <a:stretch>
            <a:fillRect/>
          </a:stretch>
        </p:blipFill>
        <p:spPr>
          <a:xfrm>
            <a:off x="0" y="-20320"/>
            <a:ext cx="12192000" cy="6864263"/>
          </a:xfrm>
          <a:prstGeom prst="rect">
            <a:avLst/>
          </a:prstGeom>
        </p:spPr>
      </p:pic>
      <p:grpSp>
        <p:nvGrpSpPr>
          <p:cNvPr id="310" name="PA_组合 309"/>
          <p:cNvGrpSpPr/>
          <p:nvPr>
            <p:custDataLst>
              <p:tags r:id="rId3"/>
            </p:custDataLst>
          </p:nvPr>
        </p:nvGrpSpPr>
        <p:grpSpPr>
          <a:xfrm>
            <a:off x="1039660" y="1114815"/>
            <a:ext cx="6100175" cy="2805831"/>
            <a:chOff x="1290181" y="1440492"/>
            <a:chExt cx="6100175" cy="2805831"/>
          </a:xfrm>
        </p:grpSpPr>
        <p:sp>
          <p:nvSpPr>
            <p:cNvPr id="308" name="矩形 307"/>
            <p:cNvSpPr/>
            <p:nvPr/>
          </p:nvSpPr>
          <p:spPr>
            <a:xfrm>
              <a:off x="1290181" y="1440492"/>
              <a:ext cx="6100175" cy="2805831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9" name="Rectangle 1"/>
            <p:cNvSpPr>
              <a:spLocks noChangeArrowheads="1"/>
            </p:cNvSpPr>
            <p:nvPr/>
          </p:nvSpPr>
          <p:spPr bwMode="auto">
            <a:xfrm>
              <a:off x="1633395" y="1718196"/>
              <a:ext cx="5450082" cy="2365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eaVert" wrap="square" lIns="0" tIns="0" rIns="0" bIns="65067" numCol="1" anchor="ctr" anchorCtr="0" compatLnSpc="1">
              <a:spAutoFit/>
            </a:bodyPr>
            <a:lstStyle/>
            <a:p>
              <a:pPr marL="0" marR="0" lvl="0" indent="0" algn="dist" defTabSz="914400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岁暮风动地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夜寒雪连天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老夫何处宿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暖帐温炉前</a:t>
              </a:r>
              <a:b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</a:b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两重褐绮衾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一领花茸毡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粥熟呼不起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日高安稳眠</a:t>
              </a:r>
              <a:b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</a:b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是时心与身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了无闲事牵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以此度风雪</a:t>
              </a:r>
              <a:r>
                <a:rPr kumimoji="0" lang="en-US" altLang="zh-CN" sz="2000" b="0" i="0" u="none" strike="noStrike" cap="none" normalizeH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   </a:t>
              </a:r>
              <a:r>
                <a: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闲居来六年</a:t>
              </a:r>
              <a:endParaRPr kumimoji="0" lang="zh-CN" altLang="zh-CN" sz="44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10" name="PA_矩形 9"/>
          <p:cNvSpPr/>
          <p:nvPr>
            <p:custDataLst>
              <p:tags r:id="rId4"/>
            </p:custDataLst>
          </p:nvPr>
        </p:nvSpPr>
        <p:spPr>
          <a:xfrm flipH="1">
            <a:off x="914054" y="859098"/>
            <a:ext cx="252000" cy="201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矩形 10"/>
          <p:cNvSpPr/>
          <p:nvPr>
            <p:custDataLst>
              <p:tags r:id="rId5"/>
            </p:custDataLst>
          </p:nvPr>
        </p:nvSpPr>
        <p:spPr>
          <a:xfrm flipH="1">
            <a:off x="7005187" y="2088974"/>
            <a:ext cx="252000" cy="2006932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1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A_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>
            <a:lum contrast="20000"/>
          </a:blip>
          <a:stretch>
            <a:fillRect/>
          </a:stretch>
        </p:blipFill>
        <p:spPr>
          <a:xfrm>
            <a:off x="8426029" y="1450957"/>
            <a:ext cx="2665790" cy="3998686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email">
            <a:lum bright="10000" contrast="20000"/>
          </a:blip>
          <a:stretch>
            <a:fillRect/>
          </a:stretch>
        </p:blipFill>
        <p:spPr>
          <a:xfrm>
            <a:off x="1158236" y="1450957"/>
            <a:ext cx="2665791" cy="3998686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email">
            <a:lum contrast="20000"/>
          </a:blip>
          <a:stretch>
            <a:fillRect/>
          </a:stretch>
        </p:blipFill>
        <p:spPr>
          <a:xfrm>
            <a:off x="4792133" y="1450957"/>
            <a:ext cx="2665790" cy="3998686"/>
          </a:xfrm>
          <a:prstGeom prst="rect">
            <a:avLst/>
          </a:prstGeom>
        </p:spPr>
      </p:pic>
      <p:grpSp>
        <p:nvGrpSpPr>
          <p:cNvPr id="31" name="PA_组合 30"/>
          <p:cNvGrpSpPr/>
          <p:nvPr>
            <p:custDataLst>
              <p:tags r:id="rId7"/>
            </p:custDataLst>
          </p:nvPr>
        </p:nvGrpSpPr>
        <p:grpSpPr>
          <a:xfrm>
            <a:off x="11170195" y="5865223"/>
            <a:ext cx="2225038" cy="2225038"/>
            <a:chOff x="11184709" y="5850709"/>
            <a:chExt cx="2225038" cy="2225038"/>
          </a:xfrm>
        </p:grpSpPr>
        <p:grpSp>
          <p:nvGrpSpPr>
            <p:cNvPr id="14" name="组合 13"/>
            <p:cNvGrpSpPr/>
            <p:nvPr/>
          </p:nvGrpSpPr>
          <p:grpSpPr>
            <a:xfrm>
              <a:off x="11184709" y="5850709"/>
              <a:ext cx="2072638" cy="2072638"/>
              <a:chOff x="743091" y="885193"/>
              <a:chExt cx="4421770" cy="529501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743093" y="885194"/>
                <a:ext cx="4421768" cy="5295014"/>
              </a:xfrm>
              <a:prstGeom prst="rect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" name="直接连接符 4"/>
              <p:cNvCxnSpPr/>
              <p:nvPr/>
            </p:nvCxnSpPr>
            <p:spPr>
              <a:xfrm>
                <a:off x="743092" y="885193"/>
                <a:ext cx="4421768" cy="529501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 flipH="1">
                <a:off x="743091" y="885193"/>
                <a:ext cx="4421768" cy="529501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>
                <a:stCxn id="4" idx="3"/>
                <a:endCxn id="4" idx="1"/>
              </p:cNvCxnSpPr>
              <p:nvPr/>
            </p:nvCxnSpPr>
            <p:spPr>
              <a:xfrm flipH="1">
                <a:off x="743093" y="3532701"/>
                <a:ext cx="4421768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>
                <a:endCxn id="4" idx="2"/>
              </p:cNvCxnSpPr>
              <p:nvPr/>
            </p:nvCxnSpPr>
            <p:spPr>
              <a:xfrm>
                <a:off x="2953975" y="894458"/>
                <a:ext cx="2" cy="528575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11337109" y="6003109"/>
              <a:ext cx="2072638" cy="2072638"/>
              <a:chOff x="743091" y="885193"/>
              <a:chExt cx="4421770" cy="5295015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743093" y="885194"/>
                <a:ext cx="4421768" cy="5295014"/>
              </a:xfrm>
              <a:prstGeom prst="rect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 flipH="1">
                <a:off x="743091" y="885193"/>
                <a:ext cx="4421768" cy="529501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>
                <a:stCxn id="26" idx="3"/>
                <a:endCxn id="26" idx="1"/>
              </p:cNvCxnSpPr>
              <p:nvPr/>
            </p:nvCxnSpPr>
            <p:spPr>
              <a:xfrm flipH="1">
                <a:off x="743093" y="3532701"/>
                <a:ext cx="4421768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>
                <a:endCxn id="26" idx="2"/>
              </p:cNvCxnSpPr>
              <p:nvPr/>
            </p:nvCxnSpPr>
            <p:spPr>
              <a:xfrm>
                <a:off x="2953975" y="894458"/>
                <a:ext cx="2" cy="528575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PA_组合 31"/>
          <p:cNvGrpSpPr/>
          <p:nvPr>
            <p:custDataLst>
              <p:tags r:id="rId8"/>
            </p:custDataLst>
          </p:nvPr>
        </p:nvGrpSpPr>
        <p:grpSpPr>
          <a:xfrm>
            <a:off x="-1211945" y="-1214119"/>
            <a:ext cx="2225038" cy="2225038"/>
            <a:chOff x="11184709" y="5850709"/>
            <a:chExt cx="2225038" cy="2225038"/>
          </a:xfrm>
        </p:grpSpPr>
        <p:grpSp>
          <p:nvGrpSpPr>
            <p:cNvPr id="33" name="组合 32"/>
            <p:cNvGrpSpPr/>
            <p:nvPr/>
          </p:nvGrpSpPr>
          <p:grpSpPr>
            <a:xfrm>
              <a:off x="11184709" y="5850709"/>
              <a:ext cx="2072638" cy="2072638"/>
              <a:chOff x="743091" y="885193"/>
              <a:chExt cx="4421770" cy="5295015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743093" y="885194"/>
                <a:ext cx="4421768" cy="5295014"/>
              </a:xfrm>
              <a:prstGeom prst="rect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 flipH="1">
                <a:off x="743091" y="885193"/>
                <a:ext cx="4421768" cy="529501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>
                <a:stCxn id="40" idx="3"/>
                <a:endCxn id="40" idx="1"/>
              </p:cNvCxnSpPr>
              <p:nvPr/>
            </p:nvCxnSpPr>
            <p:spPr>
              <a:xfrm flipH="1">
                <a:off x="743093" y="3532701"/>
                <a:ext cx="4421768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endCxn id="40" idx="2"/>
              </p:cNvCxnSpPr>
              <p:nvPr/>
            </p:nvCxnSpPr>
            <p:spPr>
              <a:xfrm>
                <a:off x="2953975" y="894458"/>
                <a:ext cx="2" cy="528575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/>
            <p:cNvGrpSpPr/>
            <p:nvPr/>
          </p:nvGrpSpPr>
          <p:grpSpPr>
            <a:xfrm>
              <a:off x="11337109" y="6003109"/>
              <a:ext cx="2072638" cy="2072638"/>
              <a:chOff x="743091" y="885193"/>
              <a:chExt cx="4421770" cy="5295015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743093" y="885194"/>
                <a:ext cx="4421768" cy="5295014"/>
              </a:xfrm>
              <a:prstGeom prst="rect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>
                <a:off x="743092" y="885193"/>
                <a:ext cx="4421768" cy="529501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>
                <a:off x="743091" y="885193"/>
                <a:ext cx="4421768" cy="529501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>
                <a:stCxn id="35" idx="3"/>
                <a:endCxn id="35" idx="1"/>
              </p:cNvCxnSpPr>
              <p:nvPr/>
            </p:nvCxnSpPr>
            <p:spPr>
              <a:xfrm flipH="1">
                <a:off x="743093" y="3532701"/>
                <a:ext cx="4421768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>
                <a:endCxn id="35" idx="2"/>
              </p:cNvCxnSpPr>
              <p:nvPr/>
            </p:nvCxnSpPr>
            <p:spPr>
              <a:xfrm>
                <a:off x="2953975" y="894458"/>
                <a:ext cx="2" cy="528575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PA_矩形 45"/>
          <p:cNvSpPr/>
          <p:nvPr>
            <p:custDataLst>
              <p:tags r:id="rId9"/>
            </p:custDataLst>
          </p:nvPr>
        </p:nvSpPr>
        <p:spPr>
          <a:xfrm>
            <a:off x="290285" y="1007292"/>
            <a:ext cx="11567886" cy="4857931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PA_矩形 48"/>
          <p:cNvSpPr/>
          <p:nvPr>
            <p:custDataLst>
              <p:tags r:id="rId10"/>
            </p:custDataLst>
          </p:nvPr>
        </p:nvSpPr>
        <p:spPr>
          <a:xfrm>
            <a:off x="9441007" y="2216967"/>
            <a:ext cx="461665" cy="263149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岁暮风动地</a:t>
            </a:r>
            <a:r>
              <a:rPr lang="en-US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夜寒雪连天</a:t>
            </a:r>
            <a:r>
              <a:rPr lang="en-US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endParaRPr lang="zh-CN" altLang="en-US" dirty="0"/>
          </a:p>
        </p:txBody>
      </p:sp>
      <p:sp>
        <p:nvSpPr>
          <p:cNvPr id="50" name="PA_矩形 49"/>
          <p:cNvSpPr/>
          <p:nvPr>
            <p:custDataLst>
              <p:tags r:id="rId11"/>
            </p:custDataLst>
          </p:nvPr>
        </p:nvSpPr>
        <p:spPr>
          <a:xfrm>
            <a:off x="5589562" y="2247636"/>
            <a:ext cx="738664" cy="256807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老夫何处宿</a:t>
            </a:r>
            <a:r>
              <a:rPr lang="en-US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暖帐温炉前</a:t>
            </a:r>
            <a:b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endParaRPr lang="zh-CN" altLang="en-US" dirty="0"/>
          </a:p>
        </p:txBody>
      </p:sp>
      <p:sp>
        <p:nvSpPr>
          <p:cNvPr id="51" name="PA_矩形 50"/>
          <p:cNvSpPr/>
          <p:nvPr>
            <p:custDataLst>
              <p:tags r:id="rId12"/>
            </p:custDataLst>
          </p:nvPr>
        </p:nvSpPr>
        <p:spPr>
          <a:xfrm>
            <a:off x="2189126" y="2216967"/>
            <a:ext cx="461665" cy="263149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两重褐绮衾</a:t>
            </a:r>
            <a:r>
              <a:rPr lang="en-US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一领花茸毡</a:t>
            </a:r>
            <a:r>
              <a:rPr lang="en-US" altLang="zh-CN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/>
      <p:bldP spid="50" grpId="0" animBg="1" autoUpdateAnimBg="0"/>
      <p:bldP spid="5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lum bright="-10000" contrast="20000"/>
          </a:blip>
          <a:srcRect/>
          <a:stretch>
            <a:fillRect/>
          </a:stretch>
        </p:blipFill>
        <p:spPr>
          <a:xfrm>
            <a:off x="0" y="-320840"/>
            <a:ext cx="12192000" cy="7195773"/>
          </a:xfrm>
          <a:prstGeom prst="rect">
            <a:avLst/>
          </a:prstGeom>
        </p:spPr>
      </p:pic>
      <p:sp>
        <p:nvSpPr>
          <p:cNvPr id="3" name="PA_矩形 2"/>
          <p:cNvSpPr/>
          <p:nvPr>
            <p:custDataLst>
              <p:tags r:id="rId3"/>
            </p:custDataLst>
          </p:nvPr>
        </p:nvSpPr>
        <p:spPr>
          <a:xfrm>
            <a:off x="4267199" y="2286000"/>
            <a:ext cx="7924801" cy="285337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矩形 7"/>
          <p:cNvSpPr/>
          <p:nvPr>
            <p:custDataLst>
              <p:tags r:id="rId4"/>
            </p:custDataLst>
          </p:nvPr>
        </p:nvSpPr>
        <p:spPr>
          <a:xfrm>
            <a:off x="4572000" y="2094430"/>
            <a:ext cx="7620000" cy="273529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矩形 3"/>
          <p:cNvSpPr/>
          <p:nvPr>
            <p:custDataLst>
              <p:tags r:id="rId5"/>
            </p:custDataLst>
          </p:nvPr>
        </p:nvSpPr>
        <p:spPr>
          <a:xfrm>
            <a:off x="6350625" y="2904976"/>
            <a:ext cx="5673220" cy="147732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忽思远游客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复想早朝士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踏冻侵夜行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凌寒未明起</a:t>
            </a:r>
            <a:b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心为身君父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身为心臣子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不得身自由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皆为心所使</a:t>
            </a:r>
            <a:b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</a:b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我心既知足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我身自安止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方寸语形骸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   </a:t>
            </a:r>
            <a:r>
              <a:rPr lang="zh-CN" altLang="zh-CN" sz="2000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 panose="020B0604020202020204" pitchFamily="34" charset="0"/>
              </a:rPr>
              <a:t>吾应不负尔</a:t>
            </a:r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 </a:t>
            </a:r>
            <a:endParaRPr lang="zh-CN" altLang="zh-CN" sz="4400" dirty="0">
              <a:solidFill>
                <a:schemeClr val="bg2">
                  <a:lumMod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grpSp>
        <p:nvGrpSpPr>
          <p:cNvPr id="5" name="PA_组合 4"/>
          <p:cNvGrpSpPr/>
          <p:nvPr>
            <p:custDataLst>
              <p:tags r:id="rId6"/>
            </p:custDataLst>
          </p:nvPr>
        </p:nvGrpSpPr>
        <p:grpSpPr>
          <a:xfrm>
            <a:off x="4992291" y="3073330"/>
            <a:ext cx="1103709" cy="1140619"/>
            <a:chOff x="1425971" y="2275681"/>
            <a:chExt cx="1103709" cy="1140619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1462880" y="2365713"/>
              <a:ext cx="1028700" cy="10505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65067" numCol="1" anchor="ctr" anchorCtr="0" compatLnSpc="1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32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  <a:cs typeface="Arial" panose="020B0604020202020204" pitchFamily="34" charset="0"/>
                </a:rPr>
                <a:t>风雪中作</a:t>
              </a:r>
              <a:r>
                <a:rPr kumimoji="0" lang="zh-CN" altLang="zh-CN" sz="2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 </a:t>
              </a:r>
              <a:endParaRPr kumimoji="0" lang="zh-CN" altLang="zh-CN" sz="6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425971" y="2275681"/>
              <a:ext cx="1103709" cy="1103709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2D2A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 autoUpdateAnimBg="0"/>
      <p:bldP spid="4" grpId="0" animBg="1" autoUpdateAnimBg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PA" val="v3.0.1"/>
</p:tagLst>
</file>

<file path=ppt/tags/tag17.xml><?xml version="1.0" encoding="utf-8"?>
<p:tagLst xmlns:p="http://schemas.openxmlformats.org/presentationml/2006/main">
  <p:tag name="PA" val="v3.0.1"/>
</p:tagLst>
</file>

<file path=ppt/tags/tag18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PA" val="v3.0.1"/>
</p:tagLst>
</file>

<file path=ppt/tags/tag21.xml><?xml version="1.0" encoding="utf-8"?>
<p:tagLst xmlns:p="http://schemas.openxmlformats.org/presentationml/2006/main">
  <p:tag name="PA" val="v3.0.1"/>
</p:tagLst>
</file>

<file path=ppt/tags/tag22.xml><?xml version="1.0" encoding="utf-8"?>
<p:tagLst xmlns:p="http://schemas.openxmlformats.org/presentationml/2006/main">
  <p:tag name="PA" val="v3.0.1"/>
</p:tagLst>
</file>

<file path=ppt/tags/tag23.xml><?xml version="1.0" encoding="utf-8"?>
<p:tagLst xmlns:p="http://schemas.openxmlformats.org/presentationml/2006/main">
  <p:tag name="PA" val="v3.0.1"/>
</p:tagLst>
</file>

<file path=ppt/tags/tag24.xml><?xml version="1.0" encoding="utf-8"?>
<p:tagLst xmlns:p="http://schemas.openxmlformats.org/presentationml/2006/main">
  <p:tag name="PA" val="v3.0.1"/>
</p:tagLst>
</file>

<file path=ppt/tags/tag25.xml><?xml version="1.0" encoding="utf-8"?>
<p:tagLst xmlns:p="http://schemas.openxmlformats.org/presentationml/2006/main">
  <p:tag name="PA" val="v3.0.1"/>
</p:tagLst>
</file>

<file path=ppt/tags/tag26.xml><?xml version="1.0" encoding="utf-8"?>
<p:tagLst xmlns:p="http://schemas.openxmlformats.org/presentationml/2006/main">
  <p:tag name="PA" val="v3.0.1"/>
</p:tagLst>
</file>

<file path=ppt/tags/tag27.xml><?xml version="1.0" encoding="utf-8"?>
<p:tagLst xmlns:p="http://schemas.openxmlformats.org/presentationml/2006/main">
  <p:tag name="PA" val="v3.0.1"/>
</p:tagLst>
</file>

<file path=ppt/tags/tag28.xml><?xml version="1.0" encoding="utf-8"?>
<p:tagLst xmlns:p="http://schemas.openxmlformats.org/presentationml/2006/main">
  <p:tag name="PA" val="v3.0.1"/>
</p:tagLst>
</file>

<file path=ppt/tags/tag29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PA" val="v3.0.1"/>
</p:tagLst>
</file>

<file path=ppt/tags/tag31.xml><?xml version="1.0" encoding="utf-8"?>
<p:tagLst xmlns:p="http://schemas.openxmlformats.org/presentationml/2006/main">
  <p:tag name="PA" val="v3.0.1"/>
</p:tagLst>
</file>

<file path=ppt/tags/tag32.xml><?xml version="1.0" encoding="utf-8"?>
<p:tagLst xmlns:p="http://schemas.openxmlformats.org/presentationml/2006/main">
  <p:tag name="PA" val="v3.0.1"/>
</p:tagLst>
</file>

<file path=ppt/tags/tag33.xml><?xml version="1.0" encoding="utf-8"?>
<p:tagLst xmlns:p="http://schemas.openxmlformats.org/presentationml/2006/main">
  <p:tag name="PA" val="v3.0.1"/>
</p:tagLst>
</file>

<file path=ppt/tags/tag34.xml><?xml version="1.0" encoding="utf-8"?>
<p:tagLst xmlns:p="http://schemas.openxmlformats.org/presentationml/2006/main">
  <p:tag name="PA" val="v3.0.1"/>
</p:tagLst>
</file>

<file path=ppt/tags/tag35.xml><?xml version="1.0" encoding="utf-8"?>
<p:tagLst xmlns:p="http://schemas.openxmlformats.org/presentationml/2006/main">
  <p:tag name="PA" val="v3.0.1"/>
</p:tagLst>
</file>

<file path=ppt/tags/tag36.xml><?xml version="1.0" encoding="utf-8"?>
<p:tagLst xmlns:p="http://schemas.openxmlformats.org/presentationml/2006/main">
  <p:tag name="PA" val="v3.0.1"/>
</p:tagLst>
</file>

<file path=ppt/tags/tag37.xml><?xml version="1.0" encoding="utf-8"?>
<p:tagLst xmlns:p="http://schemas.openxmlformats.org/presentationml/2006/main">
  <p:tag name="PA" val="v3.0.1"/>
</p:tagLst>
</file>

<file path=ppt/tags/tag38.xml><?xml version="1.0" encoding="utf-8"?>
<p:tagLst xmlns:p="http://schemas.openxmlformats.org/presentationml/2006/main">
  <p:tag name="PA" val="v3.0.1"/>
</p:tagLst>
</file>

<file path=ppt/tags/tag39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40.xml><?xml version="1.0" encoding="utf-8"?>
<p:tagLst xmlns:p="http://schemas.openxmlformats.org/presentationml/2006/main">
  <p:tag name="PA" val="v3.0.1"/>
</p:tagLst>
</file>

<file path=ppt/tags/tag41.xml><?xml version="1.0" encoding="utf-8"?>
<p:tagLst xmlns:p="http://schemas.openxmlformats.org/presentationml/2006/main">
  <p:tag name="PA" val="v3.0.1"/>
</p:tagLst>
</file>

<file path=ppt/tags/tag42.xml><?xml version="1.0" encoding="utf-8"?>
<p:tagLst xmlns:p="http://schemas.openxmlformats.org/presentationml/2006/main">
  <p:tag name="PA" val="v3.0.1"/>
</p:tagLst>
</file>

<file path=ppt/tags/tag43.xml><?xml version="1.0" encoding="utf-8"?>
<p:tagLst xmlns:p="http://schemas.openxmlformats.org/presentationml/2006/main">
  <p:tag name="PA" val="v3.0.1"/>
</p:tagLst>
</file>

<file path=ppt/tags/tag44.xml><?xml version="1.0" encoding="utf-8"?>
<p:tagLst xmlns:p="http://schemas.openxmlformats.org/presentationml/2006/main">
  <p:tag name="PA" val="v3.0.1"/>
</p:tagLst>
</file>

<file path=ppt/tags/tag45.xml><?xml version="1.0" encoding="utf-8"?>
<p:tagLst xmlns:p="http://schemas.openxmlformats.org/presentationml/2006/main">
  <p:tag name="PA" val="v3.0.1"/>
</p:tagLst>
</file>

<file path=ppt/tags/tag46.xml><?xml version="1.0" encoding="utf-8"?>
<p:tagLst xmlns:p="http://schemas.openxmlformats.org/presentationml/2006/main">
  <p:tag name="PA" val="v3.0.1"/>
</p:tagLst>
</file>

<file path=ppt/tags/tag47.xml><?xml version="1.0" encoding="utf-8"?>
<p:tagLst xmlns:p="http://schemas.openxmlformats.org/presentationml/2006/main">
  <p:tag name="PA" val="v3.0.1"/>
</p:tagLst>
</file>

<file path=ppt/tags/tag48.xml><?xml version="1.0" encoding="utf-8"?>
<p:tagLst xmlns:p="http://schemas.openxmlformats.org/presentationml/2006/main">
  <p:tag name="PA" val="v3.0.1"/>
</p:tagLst>
</file>

<file path=ppt/tags/tag49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PA" val="v3.0.1"/>
</p:tagLst>
</file>

<file path=ppt/tags/tag51.xml><?xml version="1.0" encoding="utf-8"?>
<p:tagLst xmlns:p="http://schemas.openxmlformats.org/presentationml/2006/main">
  <p:tag name="PA" val="v3.0.1"/>
</p:tagLst>
</file>

<file path=ppt/tags/tag52.xml><?xml version="1.0" encoding="utf-8"?>
<p:tagLst xmlns:p="http://schemas.openxmlformats.org/presentationml/2006/main">
  <p:tag name="PA" val="v3.0.1"/>
</p:tagLst>
</file>

<file path=ppt/tags/tag53.xml><?xml version="1.0" encoding="utf-8"?>
<p:tagLst xmlns:p="http://schemas.openxmlformats.org/presentationml/2006/main">
  <p:tag name="PA" val="v3.0.1"/>
</p:tagLst>
</file>

<file path=ppt/tags/tag54.xml><?xml version="1.0" encoding="utf-8"?>
<p:tagLst xmlns:p="http://schemas.openxmlformats.org/presentationml/2006/main">
  <p:tag name="PA" val="v3.0.1"/>
</p:tagLst>
</file>

<file path=ppt/tags/tag55.xml><?xml version="1.0" encoding="utf-8"?>
<p:tagLst xmlns:p="http://schemas.openxmlformats.org/presentationml/2006/main">
  <p:tag name="PA" val="v3.0.1"/>
</p:tagLst>
</file>

<file path=ppt/tags/tag56.xml><?xml version="1.0" encoding="utf-8"?>
<p:tagLst xmlns:p="http://schemas.openxmlformats.org/presentationml/2006/main">
  <p:tag name="PA" val="v3.0.1"/>
</p:tagLst>
</file>

<file path=ppt/tags/tag57.xml><?xml version="1.0" encoding="utf-8"?>
<p:tagLst xmlns:p="http://schemas.openxmlformats.org/presentationml/2006/main">
  <p:tag name="PA" val="v3.0.1"/>
</p:tagLst>
</file>

<file path=ppt/tags/tag58.xml><?xml version="1.0" encoding="utf-8"?>
<p:tagLst xmlns:p="http://schemas.openxmlformats.org/presentationml/2006/main">
  <p:tag name="PA" val="v3.0.1"/>
</p:tagLst>
</file>

<file path=ppt/tags/tag59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60.xml><?xml version="1.0" encoding="utf-8"?>
<p:tagLst xmlns:p="http://schemas.openxmlformats.org/presentationml/2006/main">
  <p:tag name="PA" val="v3.0.1"/>
</p:tagLst>
</file>

<file path=ppt/tags/tag61.xml><?xml version="1.0" encoding="utf-8"?>
<p:tagLst xmlns:p="http://schemas.openxmlformats.org/presentationml/2006/main">
  <p:tag name="PA" val="v3.0.1"/>
</p:tagLst>
</file>

<file path=ppt/tags/tag62.xml><?xml version="1.0" encoding="utf-8"?>
<p:tagLst xmlns:p="http://schemas.openxmlformats.org/presentationml/2006/main">
  <p:tag name="PA" val="v3.0.1"/>
</p:tagLst>
</file>

<file path=ppt/tags/tag63.xml><?xml version="1.0" encoding="utf-8"?>
<p:tagLst xmlns:p="http://schemas.openxmlformats.org/presentationml/2006/main">
  <p:tag name="PA" val="v3.0.1"/>
</p:tagLst>
</file>

<file path=ppt/tags/tag64.xml><?xml version="1.0" encoding="utf-8"?>
<p:tagLst xmlns:p="http://schemas.openxmlformats.org/presentationml/2006/main">
  <p:tag name="PA" val="v3.0.1"/>
</p:tagLst>
</file>

<file path=ppt/tags/tag65.xml><?xml version="1.0" encoding="utf-8"?>
<p:tagLst xmlns:p="http://schemas.openxmlformats.org/presentationml/2006/main">
  <p:tag name="PA" val="v3.0.1"/>
</p:tagLst>
</file>

<file path=ppt/tags/tag66.xml><?xml version="1.0" encoding="utf-8"?>
<p:tagLst xmlns:p="http://schemas.openxmlformats.org/presentationml/2006/main">
  <p:tag name="PA" val="v3.0.1"/>
</p:tagLst>
</file>

<file path=ppt/tags/tag67.xml><?xml version="1.0" encoding="utf-8"?>
<p:tagLst xmlns:p="http://schemas.openxmlformats.org/presentationml/2006/main">
  <p:tag name="PA" val="v3.0.1"/>
</p:tagLst>
</file>

<file path=ppt/tags/tag68.xml><?xml version="1.0" encoding="utf-8"?>
<p:tagLst xmlns:p="http://schemas.openxmlformats.org/presentationml/2006/main">
  <p:tag name="PA" val="v3.0.1"/>
</p:tagLst>
</file>

<file path=ppt/tags/tag69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70.xml><?xml version="1.0" encoding="utf-8"?>
<p:tagLst xmlns:p="http://schemas.openxmlformats.org/presentationml/2006/main">
  <p:tag name="PA" val="v3.0.1"/>
</p:tagLst>
</file>

<file path=ppt/tags/tag71.xml><?xml version="1.0" encoding="utf-8"?>
<p:tagLst xmlns:p="http://schemas.openxmlformats.org/presentationml/2006/main">
  <p:tag name="PA" val="v3.0.1"/>
</p:tagLst>
</file>

<file path=ppt/tags/tag72.xml><?xml version="1.0" encoding="utf-8"?>
<p:tagLst xmlns:p="http://schemas.openxmlformats.org/presentationml/2006/main">
  <p:tag name="PA" val="v3.0.1"/>
</p:tagLst>
</file>

<file path=ppt/tags/tag73.xml><?xml version="1.0" encoding="utf-8"?>
<p:tagLst xmlns:p="http://schemas.openxmlformats.org/presentationml/2006/main">
  <p:tag name="PA" val="v3.0.1"/>
</p:tagLst>
</file>

<file path=ppt/tags/tag74.xml><?xml version="1.0" encoding="utf-8"?>
<p:tagLst xmlns:p="http://schemas.openxmlformats.org/presentationml/2006/main">
  <p:tag name="PA" val="v3.0.1"/>
</p:tagLst>
</file>

<file path=ppt/tags/tag75.xml><?xml version="1.0" encoding="utf-8"?>
<p:tagLst xmlns:p="http://schemas.openxmlformats.org/presentationml/2006/main">
  <p:tag name="PA" val="v3.0.1"/>
</p:tagLst>
</file>

<file path=ppt/tags/tag76.xml><?xml version="1.0" encoding="utf-8"?>
<p:tagLst xmlns:p="http://schemas.openxmlformats.org/presentationml/2006/main">
  <p:tag name="PA" val="v3.0.1"/>
</p:tagLst>
</file>

<file path=ppt/tags/tag77.xml><?xml version="1.0" encoding="utf-8"?>
<p:tagLst xmlns:p="http://schemas.openxmlformats.org/presentationml/2006/main">
  <p:tag name="PA" val="v3.0.1"/>
</p:tagLst>
</file>

<file path=ppt/tags/tag78.xml><?xml version="1.0" encoding="utf-8"?>
<p:tagLst xmlns:p="http://schemas.openxmlformats.org/presentationml/2006/main">
  <p:tag name="PA" val="v3.0.1"/>
</p:tagLst>
</file>

<file path=ppt/tags/tag79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80.xml><?xml version="1.0" encoding="utf-8"?>
<p:tagLst xmlns:p="http://schemas.openxmlformats.org/presentationml/2006/main">
  <p:tag name="PA" val="v3.0.1"/>
</p:tagLst>
</file>

<file path=ppt/tags/tag81.xml><?xml version="1.0" encoding="utf-8"?>
<p:tagLst xmlns:p="http://schemas.openxmlformats.org/presentationml/2006/main">
  <p:tag name="PA" val="v3.0.1"/>
</p:tagLst>
</file>

<file path=ppt/tags/tag82.xml><?xml version="1.0" encoding="utf-8"?>
<p:tagLst xmlns:p="http://schemas.openxmlformats.org/presentationml/2006/main">
  <p:tag name="PA" val="v3.0.1"/>
</p:tagLst>
</file>

<file path=ppt/tags/tag83.xml><?xml version="1.0" encoding="utf-8"?>
<p:tagLst xmlns:p="http://schemas.openxmlformats.org/presentationml/2006/main">
  <p:tag name="PA" val="v3.0.1"/>
</p:tagLst>
</file>

<file path=ppt/tags/tag84.xml><?xml version="1.0" encoding="utf-8"?>
<p:tagLst xmlns:p="http://schemas.openxmlformats.org/presentationml/2006/main">
  <p:tag name="PA" val="v3.0.1"/>
</p:tagLst>
</file>

<file path=ppt/tags/tag85.xml><?xml version="1.0" encoding="utf-8"?>
<p:tagLst xmlns:p="http://schemas.openxmlformats.org/presentationml/2006/main">
  <p:tag name="PA" val="v3.0.1"/>
</p:tagLst>
</file>

<file path=ppt/tags/tag86.xml><?xml version="1.0" encoding="utf-8"?>
<p:tagLst xmlns:p="http://schemas.openxmlformats.org/presentationml/2006/main">
  <p:tag name="PA" val="v3.0.1"/>
</p:tagLst>
</file>

<file path=ppt/tags/tag87.xml><?xml version="1.0" encoding="utf-8"?>
<p:tagLst xmlns:p="http://schemas.openxmlformats.org/presentationml/2006/main">
  <p:tag name="PA" val="v3.0.1"/>
</p:tagLst>
</file>

<file path=ppt/tags/tag88.xml><?xml version="1.0" encoding="utf-8"?>
<p:tagLst xmlns:p="http://schemas.openxmlformats.org/presentationml/2006/main">
  <p:tag name="PA" val="v3.0.1"/>
</p:tagLst>
</file>

<file path=ppt/tags/tag89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ags/tag90.xml><?xml version="1.0" encoding="utf-8"?>
<p:tagLst xmlns:p="http://schemas.openxmlformats.org/presentationml/2006/main">
  <p:tag name="PA" val="v3.0.1"/>
</p:tagLst>
</file>

<file path=ppt/tags/tag91.xml><?xml version="1.0" encoding="utf-8"?>
<p:tagLst xmlns:p="http://schemas.openxmlformats.org/presentationml/2006/main">
  <p:tag name="PA" val="v3.0.1"/>
</p:tagLst>
</file>

<file path=ppt/tags/tag92.xml><?xml version="1.0" encoding="utf-8"?>
<p:tagLst xmlns:p="http://schemas.openxmlformats.org/presentationml/2006/main">
  <p:tag name="PA" val="v3.0.1"/>
</p:tagLst>
</file>

<file path=ppt/tags/tag93.xml><?xml version="1.0" encoding="utf-8"?>
<p:tagLst xmlns:p="http://schemas.openxmlformats.org/presentationml/2006/main">
  <p:tag name="PA" val="v3.0.1"/>
</p:tagLst>
</file>

<file path=ppt/tags/tag94.xml><?xml version="1.0" encoding="utf-8"?>
<p:tagLst xmlns:p="http://schemas.openxmlformats.org/presentationml/2006/main">
  <p:tag name="PA" val="v3.0.1"/>
</p:tagLst>
</file>

<file path=ppt/tags/tag95.xml><?xml version="1.0" encoding="utf-8"?>
<p:tagLst xmlns:p="http://schemas.openxmlformats.org/presentationml/2006/main">
  <p:tag name="PA" val="v3.0.1"/>
</p:tagLst>
</file>

<file path=ppt/tags/tag96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WPS 演示</Application>
  <PresentationFormat>宽屏</PresentationFormat>
  <Paragraphs>97</Paragraphs>
  <Slides>18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方正清刻本悦宋简体</vt:lpstr>
      <vt:lpstr>Nyala</vt:lpstr>
      <vt:lpstr>Meiryo UI</vt:lpstr>
      <vt:lpstr>Calibri</vt:lpstr>
      <vt:lpstr>Myriad Pro</vt:lpstr>
      <vt:lpstr>方正兰亭纤黑_GBK</vt:lpstr>
      <vt:lpstr>Top Secret</vt:lpstr>
      <vt:lpstr>微软雅黑</vt:lpstr>
      <vt:lpstr>Arial Unicode MS</vt:lpstr>
      <vt:lpstr>Calibri Light</vt:lpstr>
      <vt:lpstr>Yu Gothic UI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1</cp:revision>
  <dcterms:created xsi:type="dcterms:W3CDTF">2021-09-13T10:04:58Z</dcterms:created>
  <dcterms:modified xsi:type="dcterms:W3CDTF">2021-09-13T10:04:58Z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F4878A6CDE604E8BB4B80C1512C99066</vt:lpwstr>
  </property>
</Properties>
</file>