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9" r:id="rId6"/>
    <p:sldId id="268" r:id="rId7"/>
    <p:sldId id="271" r:id="rId8"/>
    <p:sldId id="275" r:id="rId9"/>
    <p:sldId id="269" r:id="rId10"/>
    <p:sldId id="284" r:id="rId11"/>
    <p:sldId id="260" r:id="rId12"/>
    <p:sldId id="283" r:id="rId13"/>
    <p:sldId id="267" r:id="rId14"/>
    <p:sldId id="270" r:id="rId15"/>
    <p:sldId id="272" r:id="rId16"/>
    <p:sldId id="261" r:id="rId17"/>
    <p:sldId id="273" r:id="rId18"/>
    <p:sldId id="265" r:id="rId19"/>
    <p:sldId id="274" r:id="rId20"/>
    <p:sldId id="276" r:id="rId21"/>
    <p:sldId id="277" r:id="rId22"/>
    <p:sldId id="262" r:id="rId23"/>
    <p:sldId id="279" r:id="rId24"/>
    <p:sldId id="280" r:id="rId25"/>
    <p:sldId id="281" r:id="rId26"/>
    <p:sldId id="282" r:id="rId27"/>
    <p:sldId id="266"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4D97"/>
    <a:srgbClr val="F3D422"/>
    <a:srgbClr val="49BCBE"/>
    <a:srgbClr val="161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showGuides="1">
      <p:cViewPr varScale="1">
        <p:scale>
          <a:sx n="48" d="100"/>
          <a:sy n="48" d="100"/>
        </p:scale>
        <p:origin x="72" y="787"/>
      </p:cViewPr>
      <p:guideLst>
        <p:guide pos="3840"/>
        <p:guide orient="horz" pos="216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C74D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49BCB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rgbClr val="F3D4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219"/>
        <c:overlap val="-27"/>
        <c:axId val="1226731216"/>
        <c:axId val="1226726952"/>
      </c:barChart>
      <c:catAx>
        <c:axId val="122673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26726952"/>
        <c:crosses val="autoZero"/>
        <c:auto val="1"/>
        <c:lblAlgn val="ctr"/>
        <c:lblOffset val="100"/>
        <c:noMultiLvlLbl val="0"/>
      </c:catAx>
      <c:valAx>
        <c:axId val="1226726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26731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50768-46C7-41FB-BD7B-9EDFEF62539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DDD55-BEE7-4FC6-8E48-8152505B28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DDD55-BEE7-4FC6-8E48-8152505B28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291" t="25655" r="7188" b="24210"/>
          <a:stretch>
            <a:fillRect/>
          </a:stretch>
        </p:blipFill>
        <p:spPr>
          <a:xfrm>
            <a:off x="0" y="-1"/>
            <a:ext cx="12192000" cy="68580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4713" y="1628776"/>
            <a:ext cx="7036214" cy="2737484"/>
          </a:xfrm>
          <a:custGeom>
            <a:avLst/>
            <a:gdLst>
              <a:gd name="connsiteX0" fmla="*/ 0 w 7036214"/>
              <a:gd name="connsiteY0" fmla="*/ 0 h 2737484"/>
              <a:gd name="connsiteX1" fmla="*/ 7036214 w 7036214"/>
              <a:gd name="connsiteY1" fmla="*/ 0 h 2737484"/>
              <a:gd name="connsiteX2" fmla="*/ 7036214 w 7036214"/>
              <a:gd name="connsiteY2" fmla="*/ 2737484 h 2737484"/>
              <a:gd name="connsiteX3" fmla="*/ 0 w 7036214"/>
              <a:gd name="connsiteY3" fmla="*/ 2737484 h 2737484"/>
            </a:gdLst>
            <a:ahLst/>
            <a:cxnLst>
              <a:cxn ang="0">
                <a:pos x="connsiteX0" y="connsiteY0"/>
              </a:cxn>
              <a:cxn ang="0">
                <a:pos x="connsiteX1" y="connsiteY1"/>
              </a:cxn>
              <a:cxn ang="0">
                <a:pos x="connsiteX2" y="connsiteY2"/>
              </a:cxn>
              <a:cxn ang="0">
                <a:pos x="connsiteX3" y="connsiteY3"/>
              </a:cxn>
            </a:cxnLst>
            <a:rect l="l" t="t" r="r" b="b"/>
            <a:pathLst>
              <a:path w="7036214" h="2737484">
                <a:moveTo>
                  <a:pt x="0" y="0"/>
                </a:moveTo>
                <a:lnTo>
                  <a:pt x="7036214" y="0"/>
                </a:lnTo>
                <a:lnTo>
                  <a:pt x="7036214" y="2737484"/>
                </a:lnTo>
                <a:lnTo>
                  <a:pt x="0" y="2737484"/>
                </a:ln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874718" y="4514850"/>
            <a:ext cx="2222812" cy="1220152"/>
          </a:xfrm>
          <a:custGeom>
            <a:avLst/>
            <a:gdLst>
              <a:gd name="connsiteX0" fmla="*/ 0 w 2222812"/>
              <a:gd name="connsiteY0" fmla="*/ 0 h 1220152"/>
              <a:gd name="connsiteX1" fmla="*/ 2222812 w 2222812"/>
              <a:gd name="connsiteY1" fmla="*/ 0 h 1220152"/>
              <a:gd name="connsiteX2" fmla="*/ 2222812 w 2222812"/>
              <a:gd name="connsiteY2" fmla="*/ 1220152 h 1220152"/>
              <a:gd name="connsiteX3" fmla="*/ 0 w 2222812"/>
              <a:gd name="connsiteY3" fmla="*/ 1220152 h 1220152"/>
            </a:gdLst>
            <a:ahLst/>
            <a:cxnLst>
              <a:cxn ang="0">
                <a:pos x="connsiteX0" y="connsiteY0"/>
              </a:cxn>
              <a:cxn ang="0">
                <a:pos x="connsiteX1" y="connsiteY1"/>
              </a:cxn>
              <a:cxn ang="0">
                <a:pos x="connsiteX2" y="connsiteY2"/>
              </a:cxn>
              <a:cxn ang="0">
                <a:pos x="connsiteX3" y="connsiteY3"/>
              </a:cxn>
            </a:cxnLst>
            <a:rect l="l" t="t" r="r" b="b"/>
            <a:pathLst>
              <a:path w="2222812" h="1220152">
                <a:moveTo>
                  <a:pt x="0" y="0"/>
                </a:moveTo>
                <a:lnTo>
                  <a:pt x="2222812" y="0"/>
                </a:lnTo>
                <a:lnTo>
                  <a:pt x="2222812" y="1220152"/>
                </a:lnTo>
                <a:lnTo>
                  <a:pt x="0" y="1220152"/>
                </a:ln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3281414" y="4514850"/>
            <a:ext cx="2222812" cy="1220152"/>
          </a:xfrm>
          <a:custGeom>
            <a:avLst/>
            <a:gdLst>
              <a:gd name="connsiteX0" fmla="*/ 0 w 2222812"/>
              <a:gd name="connsiteY0" fmla="*/ 0 h 1220152"/>
              <a:gd name="connsiteX1" fmla="*/ 2222812 w 2222812"/>
              <a:gd name="connsiteY1" fmla="*/ 0 h 1220152"/>
              <a:gd name="connsiteX2" fmla="*/ 2222812 w 2222812"/>
              <a:gd name="connsiteY2" fmla="*/ 1220152 h 1220152"/>
              <a:gd name="connsiteX3" fmla="*/ 0 w 2222812"/>
              <a:gd name="connsiteY3" fmla="*/ 1220152 h 1220152"/>
            </a:gdLst>
            <a:ahLst/>
            <a:cxnLst>
              <a:cxn ang="0">
                <a:pos x="connsiteX0" y="connsiteY0"/>
              </a:cxn>
              <a:cxn ang="0">
                <a:pos x="connsiteX1" y="connsiteY1"/>
              </a:cxn>
              <a:cxn ang="0">
                <a:pos x="connsiteX2" y="connsiteY2"/>
              </a:cxn>
              <a:cxn ang="0">
                <a:pos x="connsiteX3" y="connsiteY3"/>
              </a:cxn>
            </a:cxnLst>
            <a:rect l="l" t="t" r="r" b="b"/>
            <a:pathLst>
              <a:path w="2222812" h="1220152">
                <a:moveTo>
                  <a:pt x="0" y="0"/>
                </a:moveTo>
                <a:lnTo>
                  <a:pt x="2222812" y="0"/>
                </a:lnTo>
                <a:lnTo>
                  <a:pt x="2222812" y="1220152"/>
                </a:lnTo>
                <a:lnTo>
                  <a:pt x="0" y="1220152"/>
                </a:ln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5688115" y="4514850"/>
            <a:ext cx="2222812" cy="1220152"/>
          </a:xfrm>
          <a:custGeom>
            <a:avLst/>
            <a:gdLst>
              <a:gd name="connsiteX0" fmla="*/ 0 w 2222812"/>
              <a:gd name="connsiteY0" fmla="*/ 0 h 1220152"/>
              <a:gd name="connsiteX1" fmla="*/ 2222812 w 2222812"/>
              <a:gd name="connsiteY1" fmla="*/ 0 h 1220152"/>
              <a:gd name="connsiteX2" fmla="*/ 2222812 w 2222812"/>
              <a:gd name="connsiteY2" fmla="*/ 1220152 h 1220152"/>
              <a:gd name="connsiteX3" fmla="*/ 0 w 2222812"/>
              <a:gd name="connsiteY3" fmla="*/ 1220152 h 1220152"/>
            </a:gdLst>
            <a:ahLst/>
            <a:cxnLst>
              <a:cxn ang="0">
                <a:pos x="connsiteX0" y="connsiteY0"/>
              </a:cxn>
              <a:cxn ang="0">
                <a:pos x="connsiteX1" y="connsiteY1"/>
              </a:cxn>
              <a:cxn ang="0">
                <a:pos x="connsiteX2" y="connsiteY2"/>
              </a:cxn>
              <a:cxn ang="0">
                <a:pos x="connsiteX3" y="connsiteY3"/>
              </a:cxn>
            </a:cxnLst>
            <a:rect l="l" t="t" r="r" b="b"/>
            <a:pathLst>
              <a:path w="2222812" h="1220152">
                <a:moveTo>
                  <a:pt x="0" y="0"/>
                </a:moveTo>
                <a:lnTo>
                  <a:pt x="2222812" y="0"/>
                </a:lnTo>
                <a:lnTo>
                  <a:pt x="2222812" y="1220152"/>
                </a:lnTo>
                <a:lnTo>
                  <a:pt x="0" y="1220152"/>
                </a:lnTo>
                <a:close/>
              </a:path>
            </a:pathLst>
          </a:custGeom>
        </p:spPr>
        <p:txBody>
          <a:bodyPr wrap="square">
            <a:noAutofit/>
          </a:bodyPr>
          <a:lstStyle/>
          <a:p>
            <a:endParaRPr lang="zh-CN" altLang="en-US"/>
          </a:p>
        </p:txBody>
      </p:sp>
      <p:sp>
        <p:nvSpPr>
          <p:cNvPr id="15" name="图片占位符 14"/>
          <p:cNvSpPr>
            <a:spLocks noGrp="1"/>
          </p:cNvSpPr>
          <p:nvPr>
            <p:ph type="pic" sz="quarter" idx="14"/>
          </p:nvPr>
        </p:nvSpPr>
        <p:spPr>
          <a:xfrm>
            <a:off x="8058145" y="1628776"/>
            <a:ext cx="3259138" cy="4106226"/>
          </a:xfrm>
          <a:custGeom>
            <a:avLst/>
            <a:gdLst>
              <a:gd name="connsiteX0" fmla="*/ 0 w 3259138"/>
              <a:gd name="connsiteY0" fmla="*/ 0 h 4106226"/>
              <a:gd name="connsiteX1" fmla="*/ 3259138 w 3259138"/>
              <a:gd name="connsiteY1" fmla="*/ 0 h 4106226"/>
              <a:gd name="connsiteX2" fmla="*/ 3259138 w 3259138"/>
              <a:gd name="connsiteY2" fmla="*/ 4106226 h 4106226"/>
              <a:gd name="connsiteX3" fmla="*/ 0 w 3259138"/>
              <a:gd name="connsiteY3" fmla="*/ 4106226 h 4106226"/>
            </a:gdLst>
            <a:ahLst/>
            <a:cxnLst>
              <a:cxn ang="0">
                <a:pos x="connsiteX0" y="connsiteY0"/>
              </a:cxn>
              <a:cxn ang="0">
                <a:pos x="connsiteX1" y="connsiteY1"/>
              </a:cxn>
              <a:cxn ang="0">
                <a:pos x="connsiteX2" y="connsiteY2"/>
              </a:cxn>
              <a:cxn ang="0">
                <a:pos x="connsiteX3" y="connsiteY3"/>
              </a:cxn>
            </a:cxnLst>
            <a:rect l="l" t="t" r="r" b="b"/>
            <a:pathLst>
              <a:path w="3259138" h="4106226">
                <a:moveTo>
                  <a:pt x="0" y="0"/>
                </a:moveTo>
                <a:lnTo>
                  <a:pt x="3259138" y="0"/>
                </a:lnTo>
                <a:lnTo>
                  <a:pt x="3259138" y="4106226"/>
                </a:lnTo>
                <a:lnTo>
                  <a:pt x="0" y="4106226"/>
                </a:ln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a:extLst>
              <a:ext uri="{28A0092B-C50C-407E-A947-70E740481C1C}">
                <a14:useLocalDpi xmlns:a14="http://schemas.microsoft.com/office/drawing/2010/main" val="0"/>
              </a:ext>
            </a:extLst>
          </a:blip>
          <a:srcRect l="5291" t="25655" r="7188" b="24210"/>
          <a:stretch>
            <a:fillRect/>
          </a:stretch>
        </p:blipFill>
        <p:spPr>
          <a:xfrm>
            <a:off x="0" y="-1"/>
            <a:ext cx="12192000" cy="6858001"/>
          </a:xfrm>
          <a:prstGeom prst="rect">
            <a:avLst/>
          </a:prstGeom>
        </p:spPr>
      </p:pic>
      <p:sp>
        <p:nvSpPr>
          <p:cNvPr id="8" name="矩形 7"/>
          <p:cNvSpPr/>
          <p:nvPr userDrawn="1"/>
        </p:nvSpPr>
        <p:spPr>
          <a:xfrm>
            <a:off x="552041" y="478971"/>
            <a:ext cx="11087918" cy="5900058"/>
          </a:xfrm>
          <a:prstGeom prst="rect">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81175" y="1800225"/>
            <a:ext cx="8629650" cy="3257550"/>
          </a:xfrm>
          <a:prstGeom prst="rect">
            <a:avLst/>
          </a:prstGeom>
          <a:noFill/>
          <a:ln w="1905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059782" y="2076450"/>
            <a:ext cx="8072437" cy="2705100"/>
          </a:xfrm>
          <a:prstGeom prst="rect">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571875" y="3943350"/>
            <a:ext cx="1568490" cy="314325"/>
          </a:xfrm>
          <a:prstGeom prst="rect">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311755" y="3943350"/>
            <a:ext cx="1568490" cy="314325"/>
          </a:xfrm>
          <a:prstGeom prst="rect">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051635" y="3943350"/>
            <a:ext cx="1568490" cy="314325"/>
          </a:xfrm>
          <a:prstGeom prst="rect">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509922" y="2924852"/>
            <a:ext cx="7172156" cy="769441"/>
          </a:xfrm>
          <a:prstGeom prst="rect">
            <a:avLst/>
          </a:prstGeom>
          <a:noFill/>
        </p:spPr>
        <p:txBody>
          <a:bodyPr wrap="none" rtlCol="0">
            <a:spAutoFit/>
            <a:scene3d>
              <a:camera prst="orthographicFront"/>
              <a:lightRig rig="threePt" dir="t"/>
            </a:scene3d>
            <a:sp3d contourW="12700"/>
          </a:bodyPr>
          <a:lstStyle/>
          <a:p>
            <a:pPr algn="ctr"/>
            <a:r>
              <a:rPr lang="zh-CN" altLang="en-US" sz="4400" b="1" dirty="0">
                <a:solidFill>
                  <a:srgbClr val="161617"/>
                </a:solidFill>
                <a:latin typeface="方正正中黑简体" panose="02000000000000000000" pitchFamily="2" charset="-122"/>
                <a:ea typeface="方正正中黑简体" panose="02000000000000000000" pitchFamily="2" charset="-122"/>
              </a:rPr>
              <a:t>简约纹理工作总结</a:t>
            </a:r>
            <a:r>
              <a:rPr lang="en-US" altLang="zh-CN" sz="4400" b="1" dirty="0">
                <a:solidFill>
                  <a:srgbClr val="161617"/>
                </a:solidFill>
                <a:latin typeface="方正正中黑简体" panose="02000000000000000000" pitchFamily="2" charset="-122"/>
                <a:ea typeface="方正正中黑简体" panose="02000000000000000000" pitchFamily="2" charset="-122"/>
              </a:rPr>
              <a:t>PPT</a:t>
            </a:r>
            <a:r>
              <a:rPr lang="zh-CN" altLang="en-US" sz="4400" b="1" dirty="0">
                <a:solidFill>
                  <a:srgbClr val="161617"/>
                </a:solidFill>
                <a:latin typeface="方正正中黑简体" panose="02000000000000000000" pitchFamily="2" charset="-122"/>
                <a:ea typeface="方正正中黑简体" panose="02000000000000000000" pitchFamily="2" charset="-122"/>
              </a:rPr>
              <a:t>模板</a:t>
            </a:r>
            <a:endParaRPr lang="zh-CN" altLang="en-US" sz="4400" b="1" dirty="0">
              <a:solidFill>
                <a:srgbClr val="161617"/>
              </a:solidFill>
              <a:latin typeface="方正正中黑简体" panose="02000000000000000000" pitchFamily="2" charset="-122"/>
              <a:ea typeface="方正正中黑简体" panose="02000000000000000000" pitchFamily="2" charset="-122"/>
            </a:endParaRPr>
          </a:p>
        </p:txBody>
      </p:sp>
      <p:sp>
        <p:nvSpPr>
          <p:cNvPr id="14" name="文本框 13"/>
          <p:cNvSpPr txBox="1"/>
          <p:nvPr/>
        </p:nvSpPr>
        <p:spPr>
          <a:xfrm>
            <a:off x="3904912" y="3944521"/>
            <a:ext cx="902811" cy="307777"/>
          </a:xfrm>
          <a:prstGeom prst="rect">
            <a:avLst/>
          </a:prstGeom>
          <a:noFill/>
        </p:spPr>
        <p:txBody>
          <a:bodyPr wrap="none" rtlCol="0">
            <a:spAutoFit/>
            <a:scene3d>
              <a:camera prst="orthographicFront"/>
              <a:lightRig rig="threePt" dir="t"/>
            </a:scene3d>
            <a:sp3d contourW="12700"/>
          </a:bodyPr>
          <a:lstStyle/>
          <a:p>
            <a:pPr algn="ctr"/>
            <a:r>
              <a:rPr lang="zh-CN" altLang="en-US" sz="1400" dirty="0">
                <a:solidFill>
                  <a:schemeClr val="bg1"/>
                </a:solidFill>
                <a:latin typeface="+mj-ea"/>
                <a:ea typeface="+mj-ea"/>
              </a:rPr>
              <a:t>工作总结</a:t>
            </a:r>
            <a:endParaRPr lang="zh-CN" altLang="en-US" sz="1400" dirty="0">
              <a:solidFill>
                <a:schemeClr val="bg1"/>
              </a:solidFill>
              <a:latin typeface="+mj-ea"/>
              <a:ea typeface="+mj-ea"/>
            </a:endParaRPr>
          </a:p>
        </p:txBody>
      </p:sp>
      <p:sp>
        <p:nvSpPr>
          <p:cNvPr id="15" name="文本框 14"/>
          <p:cNvSpPr txBox="1"/>
          <p:nvPr/>
        </p:nvSpPr>
        <p:spPr>
          <a:xfrm>
            <a:off x="5644594" y="3944521"/>
            <a:ext cx="902811" cy="307777"/>
          </a:xfrm>
          <a:prstGeom prst="rect">
            <a:avLst/>
          </a:prstGeom>
          <a:noFill/>
        </p:spPr>
        <p:txBody>
          <a:bodyPr wrap="none" rtlCol="0">
            <a:spAutoFit/>
            <a:scene3d>
              <a:camera prst="orthographicFront"/>
              <a:lightRig rig="threePt" dir="t"/>
            </a:scene3d>
            <a:sp3d contourW="12700"/>
          </a:bodyPr>
          <a:lstStyle/>
          <a:p>
            <a:pPr algn="ctr"/>
            <a:r>
              <a:rPr lang="zh-CN" altLang="en-US" sz="1400" dirty="0">
                <a:solidFill>
                  <a:schemeClr val="bg1"/>
                </a:solidFill>
                <a:latin typeface="+mj-ea"/>
                <a:ea typeface="+mj-ea"/>
              </a:rPr>
              <a:t>工作计划</a:t>
            </a:r>
            <a:endParaRPr lang="zh-CN" altLang="en-US" sz="1400" dirty="0">
              <a:solidFill>
                <a:schemeClr val="bg1"/>
              </a:solidFill>
              <a:latin typeface="+mj-ea"/>
              <a:ea typeface="+mj-ea"/>
            </a:endParaRPr>
          </a:p>
        </p:txBody>
      </p:sp>
      <p:sp>
        <p:nvSpPr>
          <p:cNvPr id="16" name="文本框 15"/>
          <p:cNvSpPr txBox="1"/>
          <p:nvPr/>
        </p:nvSpPr>
        <p:spPr>
          <a:xfrm>
            <a:off x="7384276" y="3944521"/>
            <a:ext cx="902811" cy="307777"/>
          </a:xfrm>
          <a:prstGeom prst="rect">
            <a:avLst/>
          </a:prstGeom>
          <a:noFill/>
        </p:spPr>
        <p:txBody>
          <a:bodyPr wrap="none" rtlCol="0">
            <a:spAutoFit/>
            <a:scene3d>
              <a:camera prst="orthographicFront"/>
              <a:lightRig rig="threePt" dir="t"/>
            </a:scene3d>
            <a:sp3d contourW="12700"/>
          </a:bodyPr>
          <a:lstStyle/>
          <a:p>
            <a:pPr algn="ctr"/>
            <a:r>
              <a:rPr lang="zh-CN" altLang="en-US" sz="1400" dirty="0">
                <a:solidFill>
                  <a:schemeClr val="bg1"/>
                </a:solidFill>
                <a:latin typeface="+mj-ea"/>
                <a:ea typeface="+mj-ea"/>
              </a:rPr>
              <a:t>工作汇报</a:t>
            </a:r>
            <a:endParaRPr lang="zh-CN" altLang="en-US" sz="1400" dirty="0">
              <a:solidFill>
                <a:schemeClr val="bg1"/>
              </a:solidFill>
              <a:latin typeface="+mj-ea"/>
              <a:ea typeface="+mj-ea"/>
            </a:endParaRPr>
          </a:p>
        </p:txBody>
      </p:sp>
      <p:sp>
        <p:nvSpPr>
          <p:cNvPr id="12" name="文本框 11"/>
          <p:cNvSpPr txBox="1"/>
          <p:nvPr/>
        </p:nvSpPr>
        <p:spPr>
          <a:xfrm>
            <a:off x="2659377" y="2500464"/>
            <a:ext cx="6873244" cy="369332"/>
          </a:xfrm>
          <a:prstGeom prst="rect">
            <a:avLst/>
          </a:prstGeom>
          <a:noFill/>
        </p:spPr>
        <p:txBody>
          <a:bodyPr wrap="square" rtlCol="0">
            <a:spAutoFit/>
            <a:scene3d>
              <a:camera prst="orthographicFront"/>
              <a:lightRig rig="threePt" dir="t"/>
            </a:scene3d>
            <a:sp3d contourW="12700"/>
          </a:bodyPr>
          <a:lstStyle/>
          <a:p>
            <a:pPr algn="dist"/>
            <a:r>
              <a:rPr lang="en-US" altLang="zh-CN" dirty="0">
                <a:solidFill>
                  <a:srgbClr val="49BCBE"/>
                </a:solidFill>
                <a:ea typeface="方正正中黑简体" panose="02000000000000000000" pitchFamily="2" charset="-122"/>
              </a:rPr>
              <a:t>THIS TEMPLATE DESIGNED FOR FEI ER SHE JI</a:t>
            </a:r>
            <a:endParaRPr lang="en-US" altLang="zh-CN" dirty="0">
              <a:solidFill>
                <a:srgbClr val="49BCBE"/>
              </a:solidFill>
              <a:ea typeface="方正正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4000">
        <p:fade/>
      </p:transition>
    </mc:Choice>
    <mc:Fallback>
      <p:transition spd="med"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2/3*#ppt_w"/>
                                          </p:val>
                                        </p:tav>
                                        <p:tav tm="100000">
                                          <p:val>
                                            <p:strVal val="#ppt_w"/>
                                          </p:val>
                                        </p:tav>
                                      </p:tavLst>
                                    </p:anim>
                                    <p:anim calcmode="lin" valueType="num">
                                      <p:cBhvr>
                                        <p:cTn id="12" dur="500" fill="hold"/>
                                        <p:tgtEl>
                                          <p:spTgt spid="7"/>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par>
                          <p:cTn id="22" fill="hold">
                            <p:stCondLst>
                              <p:cond delay="16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3" grpId="0"/>
      <p:bldP spid="14" grpId="0"/>
      <p:bldP spid="15" grpId="0"/>
      <p:bldP spid="16"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rgbClr val="161617"/>
                </a:solidFill>
                <a:latin typeface="+mn-ea"/>
              </a:rPr>
              <a:t>标题文字添加</a:t>
            </a:r>
            <a:endParaRPr lang="zh-CN" altLang="en-US" sz="3200" b="1" dirty="0">
              <a:solidFill>
                <a:srgbClr val="161617"/>
              </a:solidFill>
              <a:latin typeface="+mn-ea"/>
            </a:endParaRPr>
          </a:p>
        </p:txBody>
      </p:sp>
      <p:sp>
        <p:nvSpPr>
          <p:cNvPr id="4" name="箭头: 虚尾 3"/>
          <p:cNvSpPr/>
          <p:nvPr/>
        </p:nvSpPr>
        <p:spPr>
          <a:xfrm>
            <a:off x="4625194" y="2827655"/>
            <a:ext cx="1323439" cy="937260"/>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虚尾 5"/>
          <p:cNvSpPr/>
          <p:nvPr/>
        </p:nvSpPr>
        <p:spPr>
          <a:xfrm>
            <a:off x="7384711" y="2827655"/>
            <a:ext cx="1323439" cy="937260"/>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29744" y="3910001"/>
            <a:ext cx="2473855" cy="1479086"/>
            <a:chOff x="7692478" y="1678126"/>
            <a:chExt cx="2473855" cy="1479086"/>
          </a:xfrm>
        </p:grpSpPr>
        <p:sp>
          <p:nvSpPr>
            <p:cNvPr id="10" name="矩形 9"/>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11" name="矩形 10"/>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12" name="组合 11"/>
          <p:cNvGrpSpPr/>
          <p:nvPr/>
        </p:nvGrpSpPr>
        <p:grpSpPr>
          <a:xfrm>
            <a:off x="8189261" y="3910001"/>
            <a:ext cx="2473855" cy="1479086"/>
            <a:chOff x="7692478" y="1678126"/>
            <a:chExt cx="2473855" cy="1479086"/>
          </a:xfrm>
        </p:grpSpPr>
        <p:sp>
          <p:nvSpPr>
            <p:cNvPr id="13" name="矩形 12"/>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14" name="矩形 13"/>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1" name="组合 20"/>
          <p:cNvGrpSpPr/>
          <p:nvPr/>
        </p:nvGrpSpPr>
        <p:grpSpPr>
          <a:xfrm>
            <a:off x="6184707" y="2814320"/>
            <a:ext cx="963930" cy="963930"/>
            <a:chOff x="6184707" y="2903220"/>
            <a:chExt cx="963930" cy="963930"/>
          </a:xfrm>
        </p:grpSpPr>
        <p:sp>
          <p:nvSpPr>
            <p:cNvPr id="5" name="椭圆 4"/>
            <p:cNvSpPr/>
            <p:nvPr/>
          </p:nvSpPr>
          <p:spPr>
            <a:xfrm>
              <a:off x="6184707" y="2903220"/>
              <a:ext cx="963930" cy="963930"/>
            </a:xfrm>
            <a:prstGeom prst="ellipse">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4"/>
            <p:cNvSpPr/>
            <p:nvPr/>
          </p:nvSpPr>
          <p:spPr>
            <a:xfrm>
              <a:off x="6424737" y="3143250"/>
              <a:ext cx="483870" cy="48387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2" name="组合 21"/>
          <p:cNvGrpSpPr/>
          <p:nvPr/>
        </p:nvGrpSpPr>
        <p:grpSpPr>
          <a:xfrm>
            <a:off x="8944224" y="2814320"/>
            <a:ext cx="963930" cy="963930"/>
            <a:chOff x="8944224" y="2903220"/>
            <a:chExt cx="963930" cy="963930"/>
          </a:xfrm>
        </p:grpSpPr>
        <p:sp>
          <p:nvSpPr>
            <p:cNvPr id="7" name="椭圆 6"/>
            <p:cNvSpPr/>
            <p:nvPr/>
          </p:nvSpPr>
          <p:spPr>
            <a:xfrm>
              <a:off x="8944224" y="2903220"/>
              <a:ext cx="963930" cy="963930"/>
            </a:xfrm>
            <a:prstGeom prst="ellipse">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5"/>
            <p:cNvSpPr/>
            <p:nvPr/>
          </p:nvSpPr>
          <p:spPr>
            <a:xfrm>
              <a:off x="9184253" y="3143251"/>
              <a:ext cx="483870" cy="483868"/>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0" name="组合 19"/>
          <p:cNvGrpSpPr/>
          <p:nvPr/>
        </p:nvGrpSpPr>
        <p:grpSpPr>
          <a:xfrm>
            <a:off x="2034540" y="2118995"/>
            <a:ext cx="2354580" cy="2354580"/>
            <a:chOff x="2034540" y="2207895"/>
            <a:chExt cx="2354580" cy="2354580"/>
          </a:xfrm>
        </p:grpSpPr>
        <p:sp>
          <p:nvSpPr>
            <p:cNvPr id="3" name="椭圆 2"/>
            <p:cNvSpPr/>
            <p:nvPr/>
          </p:nvSpPr>
          <p:spPr>
            <a:xfrm>
              <a:off x="2034540" y="2207895"/>
              <a:ext cx="2354580" cy="2354580"/>
            </a:xfrm>
            <a:prstGeom prst="ellipse">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090843" y="2844203"/>
              <a:ext cx="2241974" cy="108196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800" b="1" dirty="0">
                  <a:solidFill>
                    <a:schemeClr val="bg1"/>
                  </a:solidFill>
                </a:rPr>
                <a:t>标题文</a:t>
              </a:r>
              <a:endParaRPr lang="en-US" altLang="zh-CN" sz="2800" b="1" dirty="0">
                <a:solidFill>
                  <a:schemeClr val="bg1"/>
                </a:solidFill>
              </a:endParaRPr>
            </a:p>
            <a:p>
              <a:pPr algn="ctr">
                <a:lnSpc>
                  <a:spcPct val="120000"/>
                </a:lnSpc>
              </a:pPr>
              <a:r>
                <a:rPr lang="zh-CN" altLang="en-US" sz="2800" b="1" dirty="0">
                  <a:solidFill>
                    <a:schemeClr val="bg1"/>
                  </a:solidFill>
                </a:rPr>
                <a:t>字添加</a:t>
              </a:r>
              <a:endParaRPr lang="zh-CN" altLang="en-US" sz="28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2500"/>
                            </p:stCondLst>
                            <p:childTnLst>
                              <p:par>
                                <p:cTn id="30" presetID="47"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5"/>
          <p:cNvCxnSpPr/>
          <p:nvPr/>
        </p:nvCxnSpPr>
        <p:spPr>
          <a:xfrm>
            <a:off x="6452344" y="2062263"/>
            <a:ext cx="0" cy="37743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 name="Group 41"/>
          <p:cNvGrpSpPr/>
          <p:nvPr/>
        </p:nvGrpSpPr>
        <p:grpSpPr>
          <a:xfrm>
            <a:off x="1095044" y="2698999"/>
            <a:ext cx="5002722" cy="1397453"/>
            <a:chOff x="38765" y="1803577"/>
            <a:chExt cx="8847120" cy="1471937"/>
          </a:xfrm>
        </p:grpSpPr>
        <p:sp>
          <p:nvSpPr>
            <p:cNvPr id="33" name="Freeform: Shape 37"/>
            <p:cNvSpPr/>
            <p:nvPr/>
          </p:nvSpPr>
          <p:spPr>
            <a:xfrm>
              <a:off x="38765" y="1903085"/>
              <a:ext cx="6489813" cy="1358046"/>
            </a:xfrm>
            <a:custGeom>
              <a:avLst/>
              <a:gdLst>
                <a:gd name="connsiteX0" fmla="*/ 0 w 1795861"/>
                <a:gd name="connsiteY0" fmla="*/ 1723829 h 1723829"/>
                <a:gd name="connsiteX1" fmla="*/ 865569 w 1795861"/>
                <a:gd name="connsiteY1" fmla="*/ 0 h 1723829"/>
                <a:gd name="connsiteX2" fmla="*/ 1795861 w 1795861"/>
                <a:gd name="connsiteY2" fmla="*/ 1723829 h 1723829"/>
                <a:gd name="connsiteX3" fmla="*/ 0 w 1795861"/>
                <a:gd name="connsiteY3" fmla="*/ 1723829 h 1723829"/>
                <a:gd name="connsiteX0-1" fmla="*/ 21574 w 1835151"/>
                <a:gd name="connsiteY0-2" fmla="*/ 1723829 h 1723829"/>
                <a:gd name="connsiteX1-3" fmla="*/ 887143 w 1835151"/>
                <a:gd name="connsiteY1-4" fmla="*/ 0 h 1723829"/>
                <a:gd name="connsiteX2-5" fmla="*/ 1817435 w 1835151"/>
                <a:gd name="connsiteY2-6" fmla="*/ 1723829 h 1723829"/>
                <a:gd name="connsiteX3-7" fmla="*/ 21574 w 1835151"/>
                <a:gd name="connsiteY3-8" fmla="*/ 1723829 h 1723829"/>
                <a:gd name="connsiteX0-9" fmla="*/ 21574 w 1835151"/>
                <a:gd name="connsiteY0-10" fmla="*/ 1723829 h 1723829"/>
                <a:gd name="connsiteX1-11" fmla="*/ 887143 w 1835151"/>
                <a:gd name="connsiteY1-12" fmla="*/ 0 h 1723829"/>
                <a:gd name="connsiteX2-13" fmla="*/ 1817435 w 1835151"/>
                <a:gd name="connsiteY2-14" fmla="*/ 1723829 h 1723829"/>
                <a:gd name="connsiteX3-15" fmla="*/ 21574 w 1835151"/>
                <a:gd name="connsiteY3-16" fmla="*/ 1723829 h 1723829"/>
                <a:gd name="connsiteX0-17" fmla="*/ 21574 w 1817435"/>
                <a:gd name="connsiteY0-18" fmla="*/ 1723829 h 1723829"/>
                <a:gd name="connsiteX1-19" fmla="*/ 887143 w 1817435"/>
                <a:gd name="connsiteY1-20" fmla="*/ 0 h 1723829"/>
                <a:gd name="connsiteX2-21" fmla="*/ 1817435 w 1817435"/>
                <a:gd name="connsiteY2-22" fmla="*/ 1723829 h 1723829"/>
                <a:gd name="connsiteX3-23" fmla="*/ 21574 w 1817435"/>
                <a:gd name="connsiteY3-24" fmla="*/ 1723829 h 1723829"/>
                <a:gd name="connsiteX0-25" fmla="*/ 0 w 1795861"/>
                <a:gd name="connsiteY0-26" fmla="*/ 1723829 h 1723835"/>
                <a:gd name="connsiteX1-27" fmla="*/ 865569 w 1795861"/>
                <a:gd name="connsiteY1-28" fmla="*/ 0 h 1723835"/>
                <a:gd name="connsiteX2-29" fmla="*/ 1795861 w 1795861"/>
                <a:gd name="connsiteY2-30" fmla="*/ 1723829 h 1723835"/>
                <a:gd name="connsiteX3-31" fmla="*/ 0 w 1795861"/>
                <a:gd name="connsiteY3-32" fmla="*/ 1723829 h 1723835"/>
              </a:gdLst>
              <a:ahLst/>
              <a:cxnLst>
                <a:cxn ang="0">
                  <a:pos x="connsiteX0-1" y="connsiteY0-2"/>
                </a:cxn>
                <a:cxn ang="0">
                  <a:pos x="connsiteX1-3" y="connsiteY1-4"/>
                </a:cxn>
                <a:cxn ang="0">
                  <a:pos x="connsiteX2-5" y="connsiteY2-6"/>
                </a:cxn>
                <a:cxn ang="0">
                  <a:pos x="connsiteX3-7" y="connsiteY3-8"/>
                </a:cxn>
              </a:cxnLst>
              <a:rect l="l" t="t" r="r" b="b"/>
              <a:pathLst>
                <a:path w="1795861" h="1723835">
                  <a:moveTo>
                    <a:pt x="0" y="1723829"/>
                  </a:moveTo>
                  <a:cubicBezTo>
                    <a:pt x="492651" y="1727609"/>
                    <a:pt x="566259" y="0"/>
                    <a:pt x="865569" y="0"/>
                  </a:cubicBezTo>
                  <a:cubicBezTo>
                    <a:pt x="1164879" y="0"/>
                    <a:pt x="1203522" y="1721281"/>
                    <a:pt x="1795861" y="1723829"/>
                  </a:cubicBezTo>
                  <a:lnTo>
                    <a:pt x="0" y="1723829"/>
                  </a:lnTo>
                  <a:close/>
                </a:path>
              </a:pathLst>
            </a:custGeom>
            <a:solidFill>
              <a:srgbClr val="C74D9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Freeform: Shape 38"/>
            <p:cNvSpPr/>
            <p:nvPr/>
          </p:nvSpPr>
          <p:spPr>
            <a:xfrm>
              <a:off x="1189755" y="1803577"/>
              <a:ext cx="5877136" cy="1465558"/>
            </a:xfrm>
            <a:custGeom>
              <a:avLst/>
              <a:gdLst>
                <a:gd name="connsiteX0" fmla="*/ 0 w 1795861"/>
                <a:gd name="connsiteY0" fmla="*/ 1723829 h 1723829"/>
                <a:gd name="connsiteX1" fmla="*/ 865569 w 1795861"/>
                <a:gd name="connsiteY1" fmla="*/ 0 h 1723829"/>
                <a:gd name="connsiteX2" fmla="*/ 1795861 w 1795861"/>
                <a:gd name="connsiteY2" fmla="*/ 1723829 h 1723829"/>
                <a:gd name="connsiteX3" fmla="*/ 0 w 1795861"/>
                <a:gd name="connsiteY3" fmla="*/ 1723829 h 1723829"/>
                <a:gd name="connsiteX0-1" fmla="*/ 21574 w 1835151"/>
                <a:gd name="connsiteY0-2" fmla="*/ 1723829 h 1723829"/>
                <a:gd name="connsiteX1-3" fmla="*/ 887143 w 1835151"/>
                <a:gd name="connsiteY1-4" fmla="*/ 0 h 1723829"/>
                <a:gd name="connsiteX2-5" fmla="*/ 1817435 w 1835151"/>
                <a:gd name="connsiteY2-6" fmla="*/ 1723829 h 1723829"/>
                <a:gd name="connsiteX3-7" fmla="*/ 21574 w 1835151"/>
                <a:gd name="connsiteY3-8" fmla="*/ 1723829 h 1723829"/>
                <a:gd name="connsiteX0-9" fmla="*/ 21574 w 1835151"/>
                <a:gd name="connsiteY0-10" fmla="*/ 1723829 h 1723829"/>
                <a:gd name="connsiteX1-11" fmla="*/ 887143 w 1835151"/>
                <a:gd name="connsiteY1-12" fmla="*/ 0 h 1723829"/>
                <a:gd name="connsiteX2-13" fmla="*/ 1817435 w 1835151"/>
                <a:gd name="connsiteY2-14" fmla="*/ 1723829 h 1723829"/>
                <a:gd name="connsiteX3-15" fmla="*/ 21574 w 1835151"/>
                <a:gd name="connsiteY3-16" fmla="*/ 1723829 h 1723829"/>
                <a:gd name="connsiteX0-17" fmla="*/ 21574 w 1817435"/>
                <a:gd name="connsiteY0-18" fmla="*/ 1723829 h 1723829"/>
                <a:gd name="connsiteX1-19" fmla="*/ 887143 w 1817435"/>
                <a:gd name="connsiteY1-20" fmla="*/ 0 h 1723829"/>
                <a:gd name="connsiteX2-21" fmla="*/ 1817435 w 1817435"/>
                <a:gd name="connsiteY2-22" fmla="*/ 1723829 h 1723829"/>
                <a:gd name="connsiteX3-23" fmla="*/ 21574 w 1817435"/>
                <a:gd name="connsiteY3-24" fmla="*/ 1723829 h 1723829"/>
                <a:gd name="connsiteX0-25" fmla="*/ 0 w 1795861"/>
                <a:gd name="connsiteY0-26" fmla="*/ 1723829 h 1723835"/>
                <a:gd name="connsiteX1-27" fmla="*/ 865569 w 1795861"/>
                <a:gd name="connsiteY1-28" fmla="*/ 0 h 1723835"/>
                <a:gd name="connsiteX2-29" fmla="*/ 1795861 w 1795861"/>
                <a:gd name="connsiteY2-30" fmla="*/ 1723829 h 1723835"/>
                <a:gd name="connsiteX3-31" fmla="*/ 0 w 1795861"/>
                <a:gd name="connsiteY3-32" fmla="*/ 1723829 h 1723835"/>
              </a:gdLst>
              <a:ahLst/>
              <a:cxnLst>
                <a:cxn ang="0">
                  <a:pos x="connsiteX0-1" y="connsiteY0-2"/>
                </a:cxn>
                <a:cxn ang="0">
                  <a:pos x="connsiteX1-3" y="connsiteY1-4"/>
                </a:cxn>
                <a:cxn ang="0">
                  <a:pos x="connsiteX2-5" y="connsiteY2-6"/>
                </a:cxn>
                <a:cxn ang="0">
                  <a:pos x="connsiteX3-7" y="connsiteY3-8"/>
                </a:cxn>
              </a:cxnLst>
              <a:rect l="l" t="t" r="r" b="b"/>
              <a:pathLst>
                <a:path w="1795861" h="1723835">
                  <a:moveTo>
                    <a:pt x="0" y="1723829"/>
                  </a:moveTo>
                  <a:cubicBezTo>
                    <a:pt x="492651" y="1727609"/>
                    <a:pt x="566259" y="0"/>
                    <a:pt x="865569" y="0"/>
                  </a:cubicBezTo>
                  <a:cubicBezTo>
                    <a:pt x="1164879" y="0"/>
                    <a:pt x="1203522" y="1721281"/>
                    <a:pt x="1795861" y="1723829"/>
                  </a:cubicBezTo>
                  <a:lnTo>
                    <a:pt x="0" y="1723829"/>
                  </a:lnTo>
                  <a:close/>
                </a:path>
              </a:pathLst>
            </a:custGeom>
            <a:solidFill>
              <a:srgbClr val="49BC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Freeform: Shape 39"/>
            <p:cNvSpPr/>
            <p:nvPr/>
          </p:nvSpPr>
          <p:spPr>
            <a:xfrm>
              <a:off x="2233303" y="1819246"/>
              <a:ext cx="5956337" cy="1450560"/>
            </a:xfrm>
            <a:custGeom>
              <a:avLst/>
              <a:gdLst>
                <a:gd name="connsiteX0" fmla="*/ 0 w 1795861"/>
                <a:gd name="connsiteY0" fmla="*/ 1723829 h 1723829"/>
                <a:gd name="connsiteX1" fmla="*/ 865569 w 1795861"/>
                <a:gd name="connsiteY1" fmla="*/ 0 h 1723829"/>
                <a:gd name="connsiteX2" fmla="*/ 1795861 w 1795861"/>
                <a:gd name="connsiteY2" fmla="*/ 1723829 h 1723829"/>
                <a:gd name="connsiteX3" fmla="*/ 0 w 1795861"/>
                <a:gd name="connsiteY3" fmla="*/ 1723829 h 1723829"/>
                <a:gd name="connsiteX0-1" fmla="*/ 21574 w 1835151"/>
                <a:gd name="connsiteY0-2" fmla="*/ 1723829 h 1723829"/>
                <a:gd name="connsiteX1-3" fmla="*/ 887143 w 1835151"/>
                <a:gd name="connsiteY1-4" fmla="*/ 0 h 1723829"/>
                <a:gd name="connsiteX2-5" fmla="*/ 1817435 w 1835151"/>
                <a:gd name="connsiteY2-6" fmla="*/ 1723829 h 1723829"/>
                <a:gd name="connsiteX3-7" fmla="*/ 21574 w 1835151"/>
                <a:gd name="connsiteY3-8" fmla="*/ 1723829 h 1723829"/>
                <a:gd name="connsiteX0-9" fmla="*/ 21574 w 1835151"/>
                <a:gd name="connsiteY0-10" fmla="*/ 1723829 h 1723829"/>
                <a:gd name="connsiteX1-11" fmla="*/ 887143 w 1835151"/>
                <a:gd name="connsiteY1-12" fmla="*/ 0 h 1723829"/>
                <a:gd name="connsiteX2-13" fmla="*/ 1817435 w 1835151"/>
                <a:gd name="connsiteY2-14" fmla="*/ 1723829 h 1723829"/>
                <a:gd name="connsiteX3-15" fmla="*/ 21574 w 1835151"/>
                <a:gd name="connsiteY3-16" fmla="*/ 1723829 h 1723829"/>
                <a:gd name="connsiteX0-17" fmla="*/ 21574 w 1817435"/>
                <a:gd name="connsiteY0-18" fmla="*/ 1723829 h 1723829"/>
                <a:gd name="connsiteX1-19" fmla="*/ 887143 w 1817435"/>
                <a:gd name="connsiteY1-20" fmla="*/ 0 h 1723829"/>
                <a:gd name="connsiteX2-21" fmla="*/ 1817435 w 1817435"/>
                <a:gd name="connsiteY2-22" fmla="*/ 1723829 h 1723829"/>
                <a:gd name="connsiteX3-23" fmla="*/ 21574 w 1817435"/>
                <a:gd name="connsiteY3-24" fmla="*/ 1723829 h 1723829"/>
                <a:gd name="connsiteX0-25" fmla="*/ 0 w 1795861"/>
                <a:gd name="connsiteY0-26" fmla="*/ 1723829 h 1723835"/>
                <a:gd name="connsiteX1-27" fmla="*/ 865569 w 1795861"/>
                <a:gd name="connsiteY1-28" fmla="*/ 0 h 1723835"/>
                <a:gd name="connsiteX2-29" fmla="*/ 1795861 w 1795861"/>
                <a:gd name="connsiteY2-30" fmla="*/ 1723829 h 1723835"/>
                <a:gd name="connsiteX3-31" fmla="*/ 0 w 1795861"/>
                <a:gd name="connsiteY3-32" fmla="*/ 1723829 h 1723835"/>
              </a:gdLst>
              <a:ahLst/>
              <a:cxnLst>
                <a:cxn ang="0">
                  <a:pos x="connsiteX0-1" y="connsiteY0-2"/>
                </a:cxn>
                <a:cxn ang="0">
                  <a:pos x="connsiteX1-3" y="connsiteY1-4"/>
                </a:cxn>
                <a:cxn ang="0">
                  <a:pos x="connsiteX2-5" y="connsiteY2-6"/>
                </a:cxn>
                <a:cxn ang="0">
                  <a:pos x="connsiteX3-7" y="connsiteY3-8"/>
                </a:cxn>
              </a:cxnLst>
              <a:rect l="l" t="t" r="r" b="b"/>
              <a:pathLst>
                <a:path w="1795861" h="1723835">
                  <a:moveTo>
                    <a:pt x="0" y="1723829"/>
                  </a:moveTo>
                  <a:cubicBezTo>
                    <a:pt x="492651" y="1727609"/>
                    <a:pt x="566259" y="0"/>
                    <a:pt x="865569" y="0"/>
                  </a:cubicBezTo>
                  <a:cubicBezTo>
                    <a:pt x="1164879" y="0"/>
                    <a:pt x="1203522" y="1721281"/>
                    <a:pt x="1795861" y="1723829"/>
                  </a:cubicBezTo>
                  <a:lnTo>
                    <a:pt x="0" y="1723829"/>
                  </a:lnTo>
                  <a:close/>
                </a:path>
              </a:pathLst>
            </a:custGeom>
            <a:solidFill>
              <a:srgbClr val="F3D4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Freeform: Shape 40"/>
            <p:cNvSpPr/>
            <p:nvPr/>
          </p:nvSpPr>
          <p:spPr>
            <a:xfrm>
              <a:off x="3111226" y="2047372"/>
              <a:ext cx="5774659" cy="1228142"/>
            </a:xfrm>
            <a:custGeom>
              <a:avLst/>
              <a:gdLst>
                <a:gd name="connsiteX0" fmla="*/ 0 w 1795861"/>
                <a:gd name="connsiteY0" fmla="*/ 1723829 h 1723829"/>
                <a:gd name="connsiteX1" fmla="*/ 865569 w 1795861"/>
                <a:gd name="connsiteY1" fmla="*/ 0 h 1723829"/>
                <a:gd name="connsiteX2" fmla="*/ 1795861 w 1795861"/>
                <a:gd name="connsiteY2" fmla="*/ 1723829 h 1723829"/>
                <a:gd name="connsiteX3" fmla="*/ 0 w 1795861"/>
                <a:gd name="connsiteY3" fmla="*/ 1723829 h 1723829"/>
                <a:gd name="connsiteX0-1" fmla="*/ 21574 w 1835151"/>
                <a:gd name="connsiteY0-2" fmla="*/ 1723829 h 1723829"/>
                <a:gd name="connsiteX1-3" fmla="*/ 887143 w 1835151"/>
                <a:gd name="connsiteY1-4" fmla="*/ 0 h 1723829"/>
                <a:gd name="connsiteX2-5" fmla="*/ 1817435 w 1835151"/>
                <a:gd name="connsiteY2-6" fmla="*/ 1723829 h 1723829"/>
                <a:gd name="connsiteX3-7" fmla="*/ 21574 w 1835151"/>
                <a:gd name="connsiteY3-8" fmla="*/ 1723829 h 1723829"/>
                <a:gd name="connsiteX0-9" fmla="*/ 21574 w 1835151"/>
                <a:gd name="connsiteY0-10" fmla="*/ 1723829 h 1723829"/>
                <a:gd name="connsiteX1-11" fmla="*/ 887143 w 1835151"/>
                <a:gd name="connsiteY1-12" fmla="*/ 0 h 1723829"/>
                <a:gd name="connsiteX2-13" fmla="*/ 1817435 w 1835151"/>
                <a:gd name="connsiteY2-14" fmla="*/ 1723829 h 1723829"/>
                <a:gd name="connsiteX3-15" fmla="*/ 21574 w 1835151"/>
                <a:gd name="connsiteY3-16" fmla="*/ 1723829 h 1723829"/>
                <a:gd name="connsiteX0-17" fmla="*/ 21574 w 1817435"/>
                <a:gd name="connsiteY0-18" fmla="*/ 1723829 h 1723829"/>
                <a:gd name="connsiteX1-19" fmla="*/ 887143 w 1817435"/>
                <a:gd name="connsiteY1-20" fmla="*/ 0 h 1723829"/>
                <a:gd name="connsiteX2-21" fmla="*/ 1817435 w 1817435"/>
                <a:gd name="connsiteY2-22" fmla="*/ 1723829 h 1723829"/>
                <a:gd name="connsiteX3-23" fmla="*/ 21574 w 1817435"/>
                <a:gd name="connsiteY3-24" fmla="*/ 1723829 h 1723829"/>
                <a:gd name="connsiteX0-25" fmla="*/ 0 w 1795861"/>
                <a:gd name="connsiteY0-26" fmla="*/ 1723829 h 1723835"/>
                <a:gd name="connsiteX1-27" fmla="*/ 865569 w 1795861"/>
                <a:gd name="connsiteY1-28" fmla="*/ 0 h 1723835"/>
                <a:gd name="connsiteX2-29" fmla="*/ 1795861 w 1795861"/>
                <a:gd name="connsiteY2-30" fmla="*/ 1723829 h 1723835"/>
                <a:gd name="connsiteX3-31" fmla="*/ 0 w 1795861"/>
                <a:gd name="connsiteY3-32" fmla="*/ 1723829 h 1723835"/>
              </a:gdLst>
              <a:ahLst/>
              <a:cxnLst>
                <a:cxn ang="0">
                  <a:pos x="connsiteX0-1" y="connsiteY0-2"/>
                </a:cxn>
                <a:cxn ang="0">
                  <a:pos x="connsiteX1-3" y="connsiteY1-4"/>
                </a:cxn>
                <a:cxn ang="0">
                  <a:pos x="connsiteX2-5" y="connsiteY2-6"/>
                </a:cxn>
                <a:cxn ang="0">
                  <a:pos x="connsiteX3-7" y="connsiteY3-8"/>
                </a:cxn>
              </a:cxnLst>
              <a:rect l="l" t="t" r="r" b="b"/>
              <a:pathLst>
                <a:path w="1795861" h="1723835">
                  <a:moveTo>
                    <a:pt x="0" y="1723829"/>
                  </a:moveTo>
                  <a:cubicBezTo>
                    <a:pt x="492651" y="1727609"/>
                    <a:pt x="566259" y="0"/>
                    <a:pt x="865569" y="0"/>
                  </a:cubicBezTo>
                  <a:cubicBezTo>
                    <a:pt x="1164879" y="0"/>
                    <a:pt x="1203522" y="1721281"/>
                    <a:pt x="1795861" y="1723829"/>
                  </a:cubicBezTo>
                  <a:lnTo>
                    <a:pt x="0" y="1723829"/>
                  </a:lnTo>
                  <a:close/>
                </a:path>
              </a:pathLst>
            </a:custGeom>
            <a:solidFill>
              <a:srgbClr val="16161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20" name="TextBox 42"/>
          <p:cNvSpPr txBox="1"/>
          <p:nvPr/>
        </p:nvSpPr>
        <p:spPr>
          <a:xfrm>
            <a:off x="2511373" y="2315871"/>
            <a:ext cx="526106" cy="297454"/>
          </a:xfrm>
          <a:prstGeom prst="rect">
            <a:avLst/>
          </a:prstGeom>
          <a:noFill/>
        </p:spPr>
        <p:txBody>
          <a:bodyPr wrap="none">
            <a:normAutofit/>
          </a:bodyPr>
          <a:lstStyle/>
          <a:p>
            <a:r>
              <a:rPr lang="en-US" sz="1335" b="1" dirty="0">
                <a:solidFill>
                  <a:schemeClr val="bg1">
                    <a:lumMod val="50000"/>
                  </a:schemeClr>
                </a:solidFill>
              </a:rPr>
              <a:t>30%</a:t>
            </a:r>
            <a:endParaRPr lang="en-US" sz="1335" b="1" dirty="0">
              <a:solidFill>
                <a:schemeClr val="bg1">
                  <a:lumMod val="50000"/>
                </a:schemeClr>
              </a:solidFill>
            </a:endParaRPr>
          </a:p>
        </p:txBody>
      </p:sp>
      <p:sp>
        <p:nvSpPr>
          <p:cNvPr id="21" name="TextBox 43"/>
          <p:cNvSpPr txBox="1"/>
          <p:nvPr/>
        </p:nvSpPr>
        <p:spPr>
          <a:xfrm>
            <a:off x="3101601" y="2143422"/>
            <a:ext cx="526106" cy="297454"/>
          </a:xfrm>
          <a:prstGeom prst="rect">
            <a:avLst/>
          </a:prstGeom>
          <a:noFill/>
        </p:spPr>
        <p:txBody>
          <a:bodyPr wrap="none">
            <a:normAutofit/>
          </a:bodyPr>
          <a:lstStyle/>
          <a:p>
            <a:r>
              <a:rPr lang="en-US" sz="1335" b="1" dirty="0">
                <a:solidFill>
                  <a:schemeClr val="bg1">
                    <a:lumMod val="50000"/>
                  </a:schemeClr>
                </a:solidFill>
              </a:rPr>
              <a:t>70%</a:t>
            </a:r>
            <a:endParaRPr lang="en-US" sz="1335" b="1" dirty="0">
              <a:solidFill>
                <a:schemeClr val="bg1">
                  <a:lumMod val="50000"/>
                </a:schemeClr>
              </a:solidFill>
            </a:endParaRPr>
          </a:p>
        </p:txBody>
      </p:sp>
      <p:sp>
        <p:nvSpPr>
          <p:cNvPr id="22" name="TextBox 44"/>
          <p:cNvSpPr txBox="1"/>
          <p:nvPr/>
        </p:nvSpPr>
        <p:spPr>
          <a:xfrm>
            <a:off x="3714008" y="2282542"/>
            <a:ext cx="526106" cy="297454"/>
          </a:xfrm>
          <a:prstGeom prst="rect">
            <a:avLst/>
          </a:prstGeom>
          <a:noFill/>
        </p:spPr>
        <p:txBody>
          <a:bodyPr wrap="none">
            <a:normAutofit/>
          </a:bodyPr>
          <a:lstStyle/>
          <a:p>
            <a:r>
              <a:rPr lang="en-US" sz="1335" b="1">
                <a:solidFill>
                  <a:schemeClr val="bg1">
                    <a:lumMod val="50000"/>
                  </a:schemeClr>
                </a:solidFill>
              </a:rPr>
              <a:t>50%</a:t>
            </a:r>
            <a:endParaRPr lang="en-US" sz="1335" b="1">
              <a:solidFill>
                <a:schemeClr val="bg1">
                  <a:lumMod val="50000"/>
                </a:schemeClr>
              </a:solidFill>
            </a:endParaRPr>
          </a:p>
        </p:txBody>
      </p:sp>
      <p:sp>
        <p:nvSpPr>
          <p:cNvPr id="23" name="TextBox 45"/>
          <p:cNvSpPr txBox="1"/>
          <p:nvPr/>
        </p:nvSpPr>
        <p:spPr>
          <a:xfrm>
            <a:off x="4194813" y="2448125"/>
            <a:ext cx="526106" cy="297454"/>
          </a:xfrm>
          <a:prstGeom prst="rect">
            <a:avLst/>
          </a:prstGeom>
          <a:noFill/>
        </p:spPr>
        <p:txBody>
          <a:bodyPr wrap="none">
            <a:normAutofit/>
          </a:bodyPr>
          <a:lstStyle/>
          <a:p>
            <a:r>
              <a:rPr lang="en-US" sz="1335" b="1">
                <a:solidFill>
                  <a:schemeClr val="bg1">
                    <a:lumMod val="50000"/>
                  </a:schemeClr>
                </a:solidFill>
              </a:rPr>
              <a:t>40%</a:t>
            </a:r>
            <a:endParaRPr lang="en-US" sz="1335" b="1">
              <a:solidFill>
                <a:schemeClr val="bg1">
                  <a:lumMod val="50000"/>
                </a:schemeClr>
              </a:solidFill>
            </a:endParaRPr>
          </a:p>
        </p:txBody>
      </p:sp>
      <p:grpSp>
        <p:nvGrpSpPr>
          <p:cNvPr id="24" name="Group 46"/>
          <p:cNvGrpSpPr/>
          <p:nvPr/>
        </p:nvGrpSpPr>
        <p:grpSpPr>
          <a:xfrm>
            <a:off x="1983534" y="5389043"/>
            <a:ext cx="3183603" cy="172232"/>
            <a:chOff x="3632609" y="4343239"/>
            <a:chExt cx="4541393" cy="245688"/>
          </a:xfrm>
        </p:grpSpPr>
        <p:sp>
          <p:nvSpPr>
            <p:cNvPr id="25" name="Oval 47"/>
            <p:cNvSpPr/>
            <p:nvPr/>
          </p:nvSpPr>
          <p:spPr>
            <a:xfrm>
              <a:off x="3632609" y="4388132"/>
              <a:ext cx="158953" cy="158953"/>
            </a:xfrm>
            <a:prstGeom prst="ellipse">
              <a:avLst/>
            </a:prstGeom>
            <a:solidFill>
              <a:srgbClr val="C74D9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Oval 48"/>
            <p:cNvSpPr/>
            <p:nvPr/>
          </p:nvSpPr>
          <p:spPr>
            <a:xfrm>
              <a:off x="4855395" y="4385779"/>
              <a:ext cx="158953" cy="158953"/>
            </a:xfrm>
            <a:prstGeom prst="ellipse">
              <a:avLst/>
            </a:prstGeom>
            <a:solidFill>
              <a:srgbClr val="49BCB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7" name="TextBox 49"/>
            <p:cNvSpPr txBox="1"/>
            <p:nvPr/>
          </p:nvSpPr>
          <p:spPr>
            <a:xfrm>
              <a:off x="5060262" y="4347455"/>
              <a:ext cx="631122" cy="241472"/>
            </a:xfrm>
            <a:prstGeom prst="rect">
              <a:avLst/>
            </a:prstGeom>
            <a:noFill/>
          </p:spPr>
          <p:txBody>
            <a:bodyPr wrap="none" lIns="0" tIns="0" rIns="0" bIns="0" anchor="ctr" anchorCtr="1">
              <a:normAutofit/>
            </a:bodyPr>
            <a:lstStyle/>
            <a:p>
              <a:pPr algn="ctr"/>
              <a:r>
                <a:rPr lang="en-US" sz="1100">
                  <a:solidFill>
                    <a:schemeClr val="tx2"/>
                  </a:solidFill>
                </a:rPr>
                <a:t>Data 2</a:t>
              </a:r>
              <a:endParaRPr lang="en-US" sz="1100">
                <a:solidFill>
                  <a:schemeClr val="tx2"/>
                </a:solidFill>
              </a:endParaRPr>
            </a:p>
          </p:txBody>
        </p:sp>
        <p:sp>
          <p:nvSpPr>
            <p:cNvPr id="28" name="Oval 50"/>
            <p:cNvSpPr/>
            <p:nvPr/>
          </p:nvSpPr>
          <p:spPr>
            <a:xfrm>
              <a:off x="6124010" y="4387843"/>
              <a:ext cx="158953" cy="158953"/>
            </a:xfrm>
            <a:prstGeom prst="ellipse">
              <a:avLst/>
            </a:prstGeom>
            <a:solidFill>
              <a:srgbClr val="F3D4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9" name="TextBox 51"/>
            <p:cNvSpPr txBox="1"/>
            <p:nvPr/>
          </p:nvSpPr>
          <p:spPr>
            <a:xfrm>
              <a:off x="6328878" y="4345304"/>
              <a:ext cx="631122" cy="241473"/>
            </a:xfrm>
            <a:prstGeom prst="rect">
              <a:avLst/>
            </a:prstGeom>
            <a:noFill/>
          </p:spPr>
          <p:txBody>
            <a:bodyPr wrap="none" lIns="0" tIns="0" rIns="0" bIns="0" anchor="ctr" anchorCtr="1">
              <a:normAutofit/>
            </a:bodyPr>
            <a:lstStyle/>
            <a:p>
              <a:pPr algn="ctr"/>
              <a:r>
                <a:rPr lang="en-US" sz="1100" dirty="0">
                  <a:solidFill>
                    <a:schemeClr val="tx2"/>
                  </a:solidFill>
                </a:rPr>
                <a:t>Data 3</a:t>
              </a:r>
              <a:endParaRPr lang="en-US" sz="1100" dirty="0">
                <a:solidFill>
                  <a:schemeClr val="tx2"/>
                </a:solidFill>
              </a:endParaRPr>
            </a:p>
          </p:txBody>
        </p:sp>
        <p:sp>
          <p:nvSpPr>
            <p:cNvPr id="30" name="Oval 52"/>
            <p:cNvSpPr/>
            <p:nvPr/>
          </p:nvSpPr>
          <p:spPr>
            <a:xfrm>
              <a:off x="7338012" y="4395153"/>
              <a:ext cx="158953" cy="158953"/>
            </a:xfrm>
            <a:prstGeom prst="ellipse">
              <a:avLst/>
            </a:prstGeom>
            <a:solidFill>
              <a:srgbClr val="16161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TextBox 53"/>
            <p:cNvSpPr txBox="1"/>
            <p:nvPr/>
          </p:nvSpPr>
          <p:spPr>
            <a:xfrm>
              <a:off x="7542880" y="4344182"/>
              <a:ext cx="631122" cy="241473"/>
            </a:xfrm>
            <a:prstGeom prst="rect">
              <a:avLst/>
            </a:prstGeom>
            <a:noFill/>
          </p:spPr>
          <p:txBody>
            <a:bodyPr wrap="none" lIns="0" tIns="0" rIns="0" bIns="0" anchor="ctr" anchorCtr="1">
              <a:normAutofit/>
            </a:bodyPr>
            <a:lstStyle/>
            <a:p>
              <a:pPr algn="ctr"/>
              <a:r>
                <a:rPr lang="en-US" sz="1100">
                  <a:solidFill>
                    <a:schemeClr val="tx2"/>
                  </a:solidFill>
                </a:rPr>
                <a:t>Data 4</a:t>
              </a:r>
              <a:endParaRPr lang="en-US" sz="1100">
                <a:solidFill>
                  <a:schemeClr val="tx2"/>
                </a:solidFill>
              </a:endParaRPr>
            </a:p>
          </p:txBody>
        </p:sp>
        <p:sp>
          <p:nvSpPr>
            <p:cNvPr id="32" name="TextBox 54"/>
            <p:cNvSpPr txBox="1"/>
            <p:nvPr/>
          </p:nvSpPr>
          <p:spPr>
            <a:xfrm>
              <a:off x="3846261" y="4343239"/>
              <a:ext cx="631122" cy="241473"/>
            </a:xfrm>
            <a:prstGeom prst="rect">
              <a:avLst/>
            </a:prstGeom>
            <a:noFill/>
          </p:spPr>
          <p:txBody>
            <a:bodyPr wrap="none" lIns="0" tIns="0" rIns="0" bIns="0" anchor="ctr" anchorCtr="1">
              <a:normAutofit/>
            </a:bodyPr>
            <a:lstStyle/>
            <a:p>
              <a:pPr algn="ctr"/>
              <a:r>
                <a:rPr lang="en-US" sz="1100" dirty="0">
                  <a:solidFill>
                    <a:schemeClr val="tx2"/>
                  </a:solidFill>
                </a:rPr>
                <a:t>Data 1</a:t>
              </a:r>
              <a:endParaRPr lang="en-US" sz="1100" dirty="0">
                <a:solidFill>
                  <a:schemeClr val="tx2"/>
                </a:solidFill>
              </a:endParaRPr>
            </a:p>
          </p:txBody>
        </p:sp>
      </p:grpSp>
      <p:sp>
        <p:nvSpPr>
          <p:cNvPr id="38" name="文本框 37"/>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46" name="组合 45"/>
          <p:cNvGrpSpPr/>
          <p:nvPr/>
        </p:nvGrpSpPr>
        <p:grpSpPr>
          <a:xfrm>
            <a:off x="6943112" y="2292153"/>
            <a:ext cx="3961904" cy="609398"/>
            <a:chOff x="6943112" y="2292153"/>
            <a:chExt cx="3961904" cy="609398"/>
          </a:xfrm>
        </p:grpSpPr>
        <p:sp>
          <p:nvSpPr>
            <p:cNvPr id="7" name="Oval 24"/>
            <p:cNvSpPr/>
            <p:nvPr/>
          </p:nvSpPr>
          <p:spPr>
            <a:xfrm>
              <a:off x="6962568" y="2317924"/>
              <a:ext cx="568767" cy="568767"/>
            </a:xfrm>
            <a:prstGeom prst="ellipse">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TextBox 31"/>
            <p:cNvSpPr txBox="1"/>
            <p:nvPr/>
          </p:nvSpPr>
          <p:spPr>
            <a:xfrm>
              <a:off x="6943112" y="2414958"/>
              <a:ext cx="595035" cy="338554"/>
            </a:xfrm>
            <a:prstGeom prst="rect">
              <a:avLst/>
            </a:prstGeom>
            <a:noFill/>
          </p:spPr>
          <p:txBody>
            <a:bodyPr wrap="none">
              <a:normAutofit/>
            </a:bodyPr>
            <a:lstStyle/>
            <a:p>
              <a:pPr algn="ctr"/>
              <a:r>
                <a:rPr lang="en-US" sz="1600" b="1" dirty="0">
                  <a:solidFill>
                    <a:schemeClr val="bg1"/>
                  </a:solidFill>
                </a:rPr>
                <a:t>30%</a:t>
              </a:r>
              <a:endParaRPr lang="en-US" sz="1600" b="1" dirty="0">
                <a:solidFill>
                  <a:schemeClr val="bg1"/>
                </a:solidFill>
              </a:endParaRPr>
            </a:p>
          </p:txBody>
        </p:sp>
        <p:sp>
          <p:nvSpPr>
            <p:cNvPr id="40" name="矩形 39"/>
            <p:cNvSpPr/>
            <p:nvPr/>
          </p:nvSpPr>
          <p:spPr>
            <a:xfrm>
              <a:off x="7648947" y="2292153"/>
              <a:ext cx="3256069"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grpSp>
      <p:sp>
        <p:nvSpPr>
          <p:cNvPr id="42" name="矩形 41"/>
          <p:cNvSpPr/>
          <p:nvPr/>
        </p:nvSpPr>
        <p:spPr>
          <a:xfrm>
            <a:off x="1829768" y="4296647"/>
            <a:ext cx="355445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grpSp>
        <p:nvGrpSpPr>
          <p:cNvPr id="47" name="组合 46"/>
          <p:cNvGrpSpPr/>
          <p:nvPr/>
        </p:nvGrpSpPr>
        <p:grpSpPr>
          <a:xfrm>
            <a:off x="6941960" y="3185499"/>
            <a:ext cx="3963056" cy="609398"/>
            <a:chOff x="6941960" y="3185499"/>
            <a:chExt cx="3963056" cy="609398"/>
          </a:xfrm>
        </p:grpSpPr>
        <p:sp>
          <p:nvSpPr>
            <p:cNvPr id="9" name="Oval 26"/>
            <p:cNvSpPr/>
            <p:nvPr/>
          </p:nvSpPr>
          <p:spPr>
            <a:xfrm>
              <a:off x="6962568" y="3209452"/>
              <a:ext cx="568767" cy="568767"/>
            </a:xfrm>
            <a:prstGeom prst="ellipse">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TextBox 32"/>
            <p:cNvSpPr txBox="1"/>
            <p:nvPr/>
          </p:nvSpPr>
          <p:spPr>
            <a:xfrm>
              <a:off x="6941960" y="3313495"/>
              <a:ext cx="595035" cy="338554"/>
            </a:xfrm>
            <a:prstGeom prst="rect">
              <a:avLst/>
            </a:prstGeom>
            <a:noFill/>
          </p:spPr>
          <p:txBody>
            <a:bodyPr wrap="none">
              <a:normAutofit/>
            </a:bodyPr>
            <a:lstStyle/>
            <a:p>
              <a:pPr algn="ctr"/>
              <a:r>
                <a:rPr lang="en-US" sz="1600" b="1">
                  <a:solidFill>
                    <a:schemeClr val="bg1"/>
                  </a:solidFill>
                </a:rPr>
                <a:t>70%</a:t>
              </a:r>
              <a:endParaRPr lang="en-US" sz="1600" b="1">
                <a:solidFill>
                  <a:schemeClr val="bg1"/>
                </a:solidFill>
              </a:endParaRPr>
            </a:p>
          </p:txBody>
        </p:sp>
        <p:sp>
          <p:nvSpPr>
            <p:cNvPr id="43" name="矩形 42"/>
            <p:cNvSpPr/>
            <p:nvPr/>
          </p:nvSpPr>
          <p:spPr>
            <a:xfrm>
              <a:off x="7648947" y="3185499"/>
              <a:ext cx="3256069"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grpSp>
      <p:grpSp>
        <p:nvGrpSpPr>
          <p:cNvPr id="48" name="组合 47"/>
          <p:cNvGrpSpPr/>
          <p:nvPr/>
        </p:nvGrpSpPr>
        <p:grpSpPr>
          <a:xfrm>
            <a:off x="6946184" y="4078845"/>
            <a:ext cx="3958832" cy="609398"/>
            <a:chOff x="6946184" y="4078845"/>
            <a:chExt cx="3958832" cy="609398"/>
          </a:xfrm>
        </p:grpSpPr>
        <p:sp>
          <p:nvSpPr>
            <p:cNvPr id="11" name="Oval 28"/>
            <p:cNvSpPr/>
            <p:nvPr/>
          </p:nvSpPr>
          <p:spPr>
            <a:xfrm>
              <a:off x="6962568" y="4100980"/>
              <a:ext cx="568767" cy="568767"/>
            </a:xfrm>
            <a:prstGeom prst="ellipse">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TextBox 33"/>
            <p:cNvSpPr txBox="1"/>
            <p:nvPr/>
          </p:nvSpPr>
          <p:spPr>
            <a:xfrm>
              <a:off x="6946184" y="4195970"/>
              <a:ext cx="595035" cy="338554"/>
            </a:xfrm>
            <a:prstGeom prst="rect">
              <a:avLst/>
            </a:prstGeom>
            <a:noFill/>
          </p:spPr>
          <p:txBody>
            <a:bodyPr wrap="none">
              <a:normAutofit/>
            </a:bodyPr>
            <a:lstStyle/>
            <a:p>
              <a:pPr algn="ctr"/>
              <a:r>
                <a:rPr lang="en-US" sz="1600" b="1">
                  <a:solidFill>
                    <a:schemeClr val="bg1"/>
                  </a:solidFill>
                </a:rPr>
                <a:t>50%</a:t>
              </a:r>
              <a:endParaRPr lang="en-US" sz="1600" b="1">
                <a:solidFill>
                  <a:schemeClr val="bg1"/>
                </a:solidFill>
              </a:endParaRPr>
            </a:p>
          </p:txBody>
        </p:sp>
        <p:sp>
          <p:nvSpPr>
            <p:cNvPr id="44" name="矩形 43"/>
            <p:cNvSpPr/>
            <p:nvPr/>
          </p:nvSpPr>
          <p:spPr>
            <a:xfrm>
              <a:off x="7648947" y="4078845"/>
              <a:ext cx="3256069"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grpSp>
      <p:grpSp>
        <p:nvGrpSpPr>
          <p:cNvPr id="49" name="组合 48"/>
          <p:cNvGrpSpPr/>
          <p:nvPr/>
        </p:nvGrpSpPr>
        <p:grpSpPr>
          <a:xfrm>
            <a:off x="6941960" y="4972192"/>
            <a:ext cx="3963056" cy="609398"/>
            <a:chOff x="6941960" y="4972192"/>
            <a:chExt cx="3963056" cy="609398"/>
          </a:xfrm>
        </p:grpSpPr>
        <p:sp>
          <p:nvSpPr>
            <p:cNvPr id="13" name="Oval 30"/>
            <p:cNvSpPr/>
            <p:nvPr/>
          </p:nvSpPr>
          <p:spPr>
            <a:xfrm>
              <a:off x="6962568" y="4992508"/>
              <a:ext cx="568767" cy="568767"/>
            </a:xfrm>
            <a:prstGeom prst="ellipse">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7" name="TextBox 34"/>
            <p:cNvSpPr txBox="1"/>
            <p:nvPr/>
          </p:nvSpPr>
          <p:spPr>
            <a:xfrm>
              <a:off x="6941960" y="5092025"/>
              <a:ext cx="595035" cy="338554"/>
            </a:xfrm>
            <a:prstGeom prst="rect">
              <a:avLst/>
            </a:prstGeom>
            <a:noFill/>
          </p:spPr>
          <p:txBody>
            <a:bodyPr wrap="none">
              <a:normAutofit/>
            </a:bodyPr>
            <a:lstStyle/>
            <a:p>
              <a:pPr algn="ctr"/>
              <a:r>
                <a:rPr lang="en-US" sz="1600" b="1">
                  <a:solidFill>
                    <a:schemeClr val="bg1"/>
                  </a:solidFill>
                </a:rPr>
                <a:t>40%</a:t>
              </a:r>
              <a:endParaRPr lang="en-US" sz="1600" b="1">
                <a:solidFill>
                  <a:schemeClr val="bg1"/>
                </a:solidFill>
              </a:endParaRPr>
            </a:p>
          </p:txBody>
        </p:sp>
        <p:sp>
          <p:nvSpPr>
            <p:cNvPr id="45" name="矩形 44"/>
            <p:cNvSpPr/>
            <p:nvPr/>
          </p:nvSpPr>
          <p:spPr>
            <a:xfrm>
              <a:off x="7648947" y="4972192"/>
              <a:ext cx="3256069"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randombar(horizontal)">
                                      <p:cBhvr>
                                        <p:cTn id="11" dur="500"/>
                                        <p:tgtEl>
                                          <p:spTgt spid="4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left)">
                                      <p:cBhvr>
                                        <p:cTn id="4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9ad0b48-d121-45ae-94a8-5e8a6c01ff9a"/>
          <p:cNvGrpSpPr>
            <a:grpSpLocks noChangeAspect="1"/>
          </p:cNvGrpSpPr>
          <p:nvPr/>
        </p:nvGrpSpPr>
        <p:grpSpPr>
          <a:xfrm>
            <a:off x="1460500" y="1865416"/>
            <a:ext cx="5786118" cy="4136818"/>
            <a:chOff x="1224038" y="1304764"/>
            <a:chExt cx="6458974" cy="4617880"/>
          </a:xfrm>
        </p:grpSpPr>
        <p:grpSp>
          <p:nvGrpSpPr>
            <p:cNvPr id="4" name="Group 4"/>
            <p:cNvGrpSpPr/>
            <p:nvPr/>
          </p:nvGrpSpPr>
          <p:grpSpPr>
            <a:xfrm>
              <a:off x="1405664" y="1995639"/>
              <a:ext cx="6277348" cy="3328412"/>
              <a:chOff x="1405664" y="1995639"/>
              <a:chExt cx="6277348" cy="3328412"/>
            </a:xfrm>
          </p:grpSpPr>
          <p:sp>
            <p:nvSpPr>
              <p:cNvPr id="19" name="Rectangle: Rounded Corners 7"/>
              <p:cNvSpPr/>
              <p:nvPr/>
            </p:nvSpPr>
            <p:spPr>
              <a:xfrm>
                <a:off x="2799758" y="4498482"/>
                <a:ext cx="3172420" cy="825569"/>
              </a:xfrm>
              <a:prstGeom prst="roundRect">
                <a:avLst>
                  <a:gd name="adj" fmla="val 50000"/>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Oval 8"/>
              <p:cNvSpPr/>
              <p:nvPr/>
            </p:nvSpPr>
            <p:spPr>
              <a:xfrm>
                <a:off x="5259573" y="4615180"/>
                <a:ext cx="587602" cy="592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Freeform: Shape 6"/>
              <p:cNvSpPr/>
              <p:nvPr/>
            </p:nvSpPr>
            <p:spPr bwMode="auto">
              <a:xfrm>
                <a:off x="5406188" y="4745259"/>
                <a:ext cx="325938" cy="335341"/>
              </a:xfrm>
              <a:custGeom>
                <a:avLst/>
                <a:gdLst>
                  <a:gd name="T0" fmla="*/ 26 w 88"/>
                  <a:gd name="T1" fmla="*/ 68 h 90"/>
                  <a:gd name="T2" fmla="*/ 8 w 88"/>
                  <a:gd name="T3" fmla="*/ 86 h 90"/>
                  <a:gd name="T4" fmla="*/ 1 w 88"/>
                  <a:gd name="T5" fmla="*/ 89 h 90"/>
                  <a:gd name="T6" fmla="*/ 4 w 88"/>
                  <a:gd name="T7" fmla="*/ 82 h 90"/>
                  <a:gd name="T8" fmla="*/ 21 w 88"/>
                  <a:gd name="T9" fmla="*/ 64 h 90"/>
                  <a:gd name="T10" fmla="*/ 0 w 88"/>
                  <a:gd name="T11" fmla="*/ 44 h 90"/>
                  <a:gd name="T12" fmla="*/ 23 w 88"/>
                  <a:gd name="T13" fmla="*/ 44 h 90"/>
                  <a:gd name="T14" fmla="*/ 54 w 88"/>
                  <a:gd name="T15" fmla="*/ 16 h 90"/>
                  <a:gd name="T16" fmla="*/ 49 w 88"/>
                  <a:gd name="T17" fmla="*/ 12 h 90"/>
                  <a:gd name="T18" fmla="*/ 49 w 88"/>
                  <a:gd name="T19" fmla="*/ 3 h 90"/>
                  <a:gd name="T20" fmla="*/ 58 w 88"/>
                  <a:gd name="T21" fmla="*/ 2 h 90"/>
                  <a:gd name="T22" fmla="*/ 86 w 88"/>
                  <a:gd name="T23" fmla="*/ 29 h 90"/>
                  <a:gd name="T24" fmla="*/ 86 w 88"/>
                  <a:gd name="T25" fmla="*/ 38 h 90"/>
                  <a:gd name="T26" fmla="*/ 77 w 88"/>
                  <a:gd name="T27" fmla="*/ 38 h 90"/>
                  <a:gd name="T28" fmla="*/ 72 w 88"/>
                  <a:gd name="T29" fmla="*/ 34 h 90"/>
                  <a:gd name="T30" fmla="*/ 45 w 88"/>
                  <a:gd name="T31" fmla="*/ 66 h 90"/>
                  <a:gd name="T32" fmla="*/ 46 w 88"/>
                  <a:gd name="T33" fmla="*/ 88 h 90"/>
                  <a:gd name="T34" fmla="*/ 26 w 88"/>
                  <a:gd name="T35" fmla="*/ 68 h 90"/>
                  <a:gd name="T36" fmla="*/ 55 w 88"/>
                  <a:gd name="T37" fmla="*/ 31 h 90"/>
                  <a:gd name="T38" fmla="*/ 55 w 88"/>
                  <a:gd name="T39" fmla="*/ 26 h 90"/>
                  <a:gd name="T40" fmla="*/ 55 w 88"/>
                  <a:gd name="T41" fmla="*/ 26 h 90"/>
                  <a:gd name="T42" fmla="*/ 51 w 88"/>
                  <a:gd name="T43" fmla="*/ 26 h 90"/>
                  <a:gd name="T44" fmla="*/ 32 w 88"/>
                  <a:gd name="T45" fmla="*/ 43 h 90"/>
                  <a:gd name="T46" fmla="*/ 32 w 88"/>
                  <a:gd name="T47" fmla="*/ 48 h 90"/>
                  <a:gd name="T48" fmla="*/ 32 w 88"/>
                  <a:gd name="T49" fmla="*/ 48 h 90"/>
                  <a:gd name="T50" fmla="*/ 37 w 88"/>
                  <a:gd name="T51" fmla="*/ 48 h 90"/>
                  <a:gd name="T52" fmla="*/ 55 w 88"/>
                  <a:gd name="T53" fmla="*/ 3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26" y="68"/>
                    </a:moveTo>
                    <a:cubicBezTo>
                      <a:pt x="8" y="86"/>
                      <a:pt x="8" y="86"/>
                      <a:pt x="8" y="86"/>
                    </a:cubicBezTo>
                    <a:cubicBezTo>
                      <a:pt x="6" y="89"/>
                      <a:pt x="3" y="90"/>
                      <a:pt x="1" y="89"/>
                    </a:cubicBezTo>
                    <a:cubicBezTo>
                      <a:pt x="0" y="88"/>
                      <a:pt x="1" y="84"/>
                      <a:pt x="4" y="82"/>
                    </a:cubicBezTo>
                    <a:cubicBezTo>
                      <a:pt x="21" y="64"/>
                      <a:pt x="21" y="64"/>
                      <a:pt x="21" y="64"/>
                    </a:cubicBezTo>
                    <a:cubicBezTo>
                      <a:pt x="0" y="44"/>
                      <a:pt x="0" y="44"/>
                      <a:pt x="0" y="44"/>
                    </a:cubicBezTo>
                    <a:cubicBezTo>
                      <a:pt x="3" y="41"/>
                      <a:pt x="13" y="41"/>
                      <a:pt x="23" y="44"/>
                    </a:cubicBezTo>
                    <a:cubicBezTo>
                      <a:pt x="54" y="16"/>
                      <a:pt x="54" y="16"/>
                      <a:pt x="54" y="16"/>
                    </a:cubicBezTo>
                    <a:cubicBezTo>
                      <a:pt x="49" y="12"/>
                      <a:pt x="49" y="12"/>
                      <a:pt x="49" y="12"/>
                    </a:cubicBezTo>
                    <a:cubicBezTo>
                      <a:pt x="47" y="9"/>
                      <a:pt x="47" y="5"/>
                      <a:pt x="49" y="3"/>
                    </a:cubicBezTo>
                    <a:cubicBezTo>
                      <a:pt x="52" y="0"/>
                      <a:pt x="56" y="0"/>
                      <a:pt x="58" y="2"/>
                    </a:cubicBezTo>
                    <a:cubicBezTo>
                      <a:pt x="86" y="29"/>
                      <a:pt x="86" y="29"/>
                      <a:pt x="86" y="29"/>
                    </a:cubicBezTo>
                    <a:cubicBezTo>
                      <a:pt x="88" y="31"/>
                      <a:pt x="88" y="35"/>
                      <a:pt x="86" y="38"/>
                    </a:cubicBezTo>
                    <a:cubicBezTo>
                      <a:pt x="83" y="40"/>
                      <a:pt x="79" y="41"/>
                      <a:pt x="77" y="38"/>
                    </a:cubicBezTo>
                    <a:cubicBezTo>
                      <a:pt x="72" y="34"/>
                      <a:pt x="72" y="34"/>
                      <a:pt x="72" y="34"/>
                    </a:cubicBezTo>
                    <a:cubicBezTo>
                      <a:pt x="45" y="66"/>
                      <a:pt x="45" y="66"/>
                      <a:pt x="45" y="66"/>
                    </a:cubicBezTo>
                    <a:cubicBezTo>
                      <a:pt x="49" y="76"/>
                      <a:pt x="49" y="86"/>
                      <a:pt x="46" y="88"/>
                    </a:cubicBezTo>
                    <a:lnTo>
                      <a:pt x="26" y="68"/>
                    </a:lnTo>
                    <a:close/>
                    <a:moveTo>
                      <a:pt x="55" y="31"/>
                    </a:moveTo>
                    <a:cubicBezTo>
                      <a:pt x="57" y="30"/>
                      <a:pt x="57" y="28"/>
                      <a:pt x="55" y="26"/>
                    </a:cubicBezTo>
                    <a:cubicBezTo>
                      <a:pt x="55" y="26"/>
                      <a:pt x="55" y="26"/>
                      <a:pt x="55" y="26"/>
                    </a:cubicBezTo>
                    <a:cubicBezTo>
                      <a:pt x="54" y="25"/>
                      <a:pt x="52" y="25"/>
                      <a:pt x="51" y="26"/>
                    </a:cubicBezTo>
                    <a:cubicBezTo>
                      <a:pt x="32" y="43"/>
                      <a:pt x="32" y="43"/>
                      <a:pt x="32" y="43"/>
                    </a:cubicBezTo>
                    <a:cubicBezTo>
                      <a:pt x="31" y="45"/>
                      <a:pt x="31" y="47"/>
                      <a:pt x="32" y="48"/>
                    </a:cubicBezTo>
                    <a:cubicBezTo>
                      <a:pt x="32" y="48"/>
                      <a:pt x="32" y="48"/>
                      <a:pt x="32" y="48"/>
                    </a:cubicBezTo>
                    <a:cubicBezTo>
                      <a:pt x="33" y="49"/>
                      <a:pt x="35" y="49"/>
                      <a:pt x="37" y="48"/>
                    </a:cubicBezTo>
                    <a:lnTo>
                      <a:pt x="55" y="31"/>
                    </a:lnTo>
                    <a:close/>
                  </a:path>
                </a:pathLst>
              </a:custGeom>
              <a:solidFill>
                <a:srgbClr val="161617"/>
              </a:solidFill>
              <a:ln>
                <a:noFill/>
              </a:ln>
            </p:spPr>
            <p:txBody>
              <a:bodyPr anchor="ctr"/>
              <a:lstStyle/>
              <a:p>
                <a:pPr algn="ctr"/>
              </a:p>
            </p:txBody>
          </p:sp>
          <p:sp>
            <p:nvSpPr>
              <p:cNvPr id="22" name="Rectangle: Rounded Corners 16"/>
              <p:cNvSpPr/>
              <p:nvPr/>
            </p:nvSpPr>
            <p:spPr>
              <a:xfrm>
                <a:off x="2946865" y="2833446"/>
                <a:ext cx="3663014" cy="827229"/>
              </a:xfrm>
              <a:prstGeom prst="roundRect">
                <a:avLst>
                  <a:gd name="adj" fmla="val 50000"/>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Oval 17"/>
              <p:cNvSpPr/>
              <p:nvPr/>
            </p:nvSpPr>
            <p:spPr>
              <a:xfrm>
                <a:off x="5901973" y="2950404"/>
                <a:ext cx="587602" cy="592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24" name="Group 11"/>
              <p:cNvGrpSpPr/>
              <p:nvPr/>
            </p:nvGrpSpPr>
            <p:grpSpPr>
              <a:xfrm>
                <a:off x="6035547" y="3036138"/>
                <a:ext cx="361068" cy="361065"/>
                <a:chOff x="2522538" y="2108200"/>
                <a:chExt cx="376238" cy="376238"/>
              </a:xfrm>
              <a:solidFill>
                <a:schemeClr val="accent1"/>
              </a:solidFill>
            </p:grpSpPr>
            <p:sp>
              <p:nvSpPr>
                <p:cNvPr id="36" name="Freeform: Shape 12"/>
                <p:cNvSpPr/>
                <p:nvPr/>
              </p:nvSpPr>
              <p:spPr bwMode="auto">
                <a:xfrm>
                  <a:off x="2522538" y="2319338"/>
                  <a:ext cx="163513" cy="71438"/>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solidFill>
                  <a:srgbClr val="49BCBE"/>
                </a:solidFill>
                <a:ln>
                  <a:noFill/>
                </a:ln>
              </p:spPr>
              <p:txBody>
                <a:bodyPr anchor="ctr"/>
                <a:lstStyle/>
                <a:p>
                  <a:pPr algn="ctr"/>
                </a:p>
              </p:txBody>
            </p:sp>
            <p:sp>
              <p:nvSpPr>
                <p:cNvPr id="37" name="Freeform: Shape 13"/>
                <p:cNvSpPr/>
                <p:nvPr/>
              </p:nvSpPr>
              <p:spPr bwMode="auto">
                <a:xfrm>
                  <a:off x="2774950" y="2425700"/>
                  <a:ext cx="123825" cy="58738"/>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solidFill>
                  <a:srgbClr val="49BCBE"/>
                </a:solidFill>
                <a:ln>
                  <a:noFill/>
                </a:ln>
              </p:spPr>
              <p:txBody>
                <a:bodyPr anchor="ctr"/>
                <a:lstStyle/>
                <a:p>
                  <a:pPr algn="ctr"/>
                </a:p>
              </p:txBody>
            </p:sp>
            <p:sp>
              <p:nvSpPr>
                <p:cNvPr id="38" name="Freeform: Shape 14"/>
                <p:cNvSpPr/>
                <p:nvPr/>
              </p:nvSpPr>
              <p:spPr bwMode="auto">
                <a:xfrm>
                  <a:off x="2522538" y="2343150"/>
                  <a:ext cx="376238" cy="141288"/>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solidFill>
                  <a:srgbClr val="49BCBE"/>
                </a:solidFill>
                <a:ln>
                  <a:noFill/>
                </a:ln>
              </p:spPr>
              <p:txBody>
                <a:bodyPr anchor="ctr"/>
                <a:lstStyle/>
                <a:p>
                  <a:pPr algn="ctr"/>
                </a:p>
              </p:txBody>
            </p:sp>
            <p:sp>
              <p:nvSpPr>
                <p:cNvPr id="39" name="Freeform: Shape 15"/>
                <p:cNvSpPr/>
                <p:nvPr/>
              </p:nvSpPr>
              <p:spPr bwMode="auto">
                <a:xfrm>
                  <a:off x="2605088" y="2108200"/>
                  <a:ext cx="217488" cy="258763"/>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solidFill>
                  <a:srgbClr val="49BCBE"/>
                </a:solidFill>
                <a:ln>
                  <a:noFill/>
                </a:ln>
              </p:spPr>
              <p:txBody>
                <a:bodyPr anchor="ctr"/>
                <a:lstStyle/>
                <a:p>
                  <a:pPr algn="ctr"/>
                </a:p>
              </p:txBody>
            </p:sp>
          </p:grpSp>
          <p:sp>
            <p:nvSpPr>
              <p:cNvPr id="25" name="Rectangle: Rounded Corners 21"/>
              <p:cNvSpPr/>
              <p:nvPr/>
            </p:nvSpPr>
            <p:spPr>
              <a:xfrm>
                <a:off x="2572660" y="1995639"/>
                <a:ext cx="2849346" cy="839467"/>
              </a:xfrm>
              <a:prstGeom prst="roundRect">
                <a:avLst>
                  <a:gd name="adj" fmla="val 50000"/>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Oval 22"/>
              <p:cNvSpPr/>
              <p:nvPr/>
            </p:nvSpPr>
            <p:spPr>
              <a:xfrm>
                <a:off x="4707267" y="2114349"/>
                <a:ext cx="587602" cy="592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7" name="Freeform: Shape 20"/>
              <p:cNvSpPr/>
              <p:nvPr/>
            </p:nvSpPr>
            <p:spPr bwMode="auto">
              <a:xfrm>
                <a:off x="4828767" y="2217633"/>
                <a:ext cx="376172" cy="380098"/>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rgbClr val="C74D97"/>
              </a:solidFill>
              <a:ln>
                <a:noFill/>
              </a:ln>
            </p:spPr>
            <p:txBody>
              <a:bodyPr anchor="ctr"/>
              <a:lstStyle/>
              <a:p>
                <a:pPr algn="ctr"/>
              </a:p>
            </p:txBody>
          </p:sp>
          <p:sp>
            <p:nvSpPr>
              <p:cNvPr id="28" name="Rectangle: Rounded Corners 26"/>
              <p:cNvSpPr/>
              <p:nvPr/>
            </p:nvSpPr>
            <p:spPr>
              <a:xfrm>
                <a:off x="2420262" y="3660107"/>
                <a:ext cx="5262750" cy="838376"/>
              </a:xfrm>
              <a:prstGeom prst="roundRect">
                <a:avLst>
                  <a:gd name="adj" fmla="val 50000"/>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9" name="Oval 27"/>
              <p:cNvSpPr/>
              <p:nvPr/>
            </p:nvSpPr>
            <p:spPr>
              <a:xfrm>
                <a:off x="6966648" y="3787598"/>
                <a:ext cx="587602" cy="592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Freeform: Shape 25"/>
              <p:cNvSpPr>
                <a:spLocks noChangeAspect="1"/>
              </p:cNvSpPr>
              <p:nvPr/>
            </p:nvSpPr>
            <p:spPr bwMode="auto">
              <a:xfrm>
                <a:off x="7109587" y="3917611"/>
                <a:ext cx="295690" cy="353896"/>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rgbClr val="F3D422"/>
              </a:solidFill>
              <a:ln>
                <a:noFill/>
              </a:ln>
              <a:effectLst/>
            </p:spPr>
            <p:txBody>
              <a:bodyPr anchor="ctr"/>
              <a:lstStyle/>
              <a:p>
                <a:pPr algn="ctr"/>
              </a:p>
            </p:txBody>
          </p:sp>
          <p:sp>
            <p:nvSpPr>
              <p:cNvPr id="31" name="Rectangle 48"/>
              <p:cNvSpPr/>
              <p:nvPr/>
            </p:nvSpPr>
            <p:spPr bwMode="auto">
              <a:xfrm>
                <a:off x="1405664" y="3660393"/>
                <a:ext cx="1868447" cy="825283"/>
              </a:xfrm>
              <a:prstGeom prst="rect">
                <a:avLst/>
              </a:prstGeom>
              <a:solidFill>
                <a:schemeClr val="accent2"/>
              </a:solidFill>
              <a:ln>
                <a:noFill/>
              </a:ln>
            </p:spPr>
            <p:txBody>
              <a:bodyPr vert="horz" wrap="none" lIns="91440" tIns="45720" rIns="91440" bIns="45720" anchor="ctr" anchorCtr="0" compatLnSpc="1">
                <a:normAutofit/>
              </a:bodyPr>
              <a:lstStyle/>
              <a:p>
                <a:pPr algn="ctr"/>
                <a:r>
                  <a:rPr lang="zh-CN" altLang="en-US" sz="1400" b="1">
                    <a:solidFill>
                      <a:schemeClr val="bg1"/>
                    </a:solidFill>
                  </a:rPr>
                  <a:t>标题文本预设</a:t>
                </a:r>
                <a:endParaRPr lang="zh-CN" altLang="en-US" sz="1400" b="1">
                  <a:solidFill>
                    <a:schemeClr val="bg1"/>
                  </a:solidFill>
                </a:endParaRPr>
              </a:p>
            </p:txBody>
          </p:sp>
          <p:sp>
            <p:nvSpPr>
              <p:cNvPr id="32" name="Rectangle 49"/>
              <p:cNvSpPr/>
              <p:nvPr/>
            </p:nvSpPr>
            <p:spPr bwMode="auto">
              <a:xfrm>
                <a:off x="1405664" y="4485676"/>
                <a:ext cx="1868447" cy="823201"/>
              </a:xfrm>
              <a:prstGeom prst="rect">
                <a:avLst/>
              </a:prstGeom>
              <a:solidFill>
                <a:schemeClr val="accent6"/>
              </a:solidFill>
              <a:ln>
                <a:noFill/>
              </a:ln>
            </p:spPr>
            <p:txBody>
              <a:bodyPr vert="horz" wrap="none" lIns="91440" tIns="45720" rIns="91440" bIns="45720" anchor="ctr" anchorCtr="0" compatLnSpc="1">
                <a:normAutofit/>
              </a:bodyPr>
              <a:lstStyle/>
              <a:p>
                <a:pPr algn="ctr"/>
                <a:r>
                  <a:rPr lang="zh-CN" altLang="en-US" sz="1400" b="1">
                    <a:solidFill>
                      <a:schemeClr val="bg1"/>
                    </a:solidFill>
                  </a:rPr>
                  <a:t>标题文本预设</a:t>
                </a:r>
                <a:endParaRPr lang="zh-CN" altLang="en-US" sz="1400" b="1">
                  <a:solidFill>
                    <a:schemeClr val="bg1"/>
                  </a:solidFill>
                </a:endParaRPr>
              </a:p>
            </p:txBody>
          </p:sp>
          <p:sp>
            <p:nvSpPr>
              <p:cNvPr id="33" name="Rectangle 50"/>
              <p:cNvSpPr/>
              <p:nvPr/>
            </p:nvSpPr>
            <p:spPr bwMode="auto">
              <a:xfrm>
                <a:off x="1405664" y="2825522"/>
                <a:ext cx="1868447" cy="834870"/>
              </a:xfrm>
              <a:prstGeom prst="rect">
                <a:avLst/>
              </a:prstGeom>
              <a:solidFill>
                <a:schemeClr val="accent1"/>
              </a:solidFill>
              <a:ln>
                <a:noFill/>
              </a:ln>
            </p:spPr>
            <p:txBody>
              <a:bodyPr vert="horz" wrap="none" lIns="91440" tIns="45720" rIns="91440" bIns="45720" anchor="ctr" anchorCtr="0" compatLnSpc="1">
                <a:normAutofit/>
              </a:bodyPr>
              <a:lstStyle/>
              <a:p>
                <a:pPr algn="ctr"/>
                <a:r>
                  <a:rPr lang="zh-CN" altLang="en-US" sz="1400" b="1">
                    <a:solidFill>
                      <a:schemeClr val="bg1"/>
                    </a:solidFill>
                  </a:rPr>
                  <a:t>标题文本预设</a:t>
                </a:r>
                <a:endParaRPr lang="zh-CN" altLang="en-US" sz="1400" b="1">
                  <a:solidFill>
                    <a:schemeClr val="bg1"/>
                  </a:solidFill>
                </a:endParaRPr>
              </a:p>
            </p:txBody>
          </p:sp>
          <p:sp>
            <p:nvSpPr>
              <p:cNvPr id="34" name="Rectangle 51"/>
              <p:cNvSpPr/>
              <p:nvPr/>
            </p:nvSpPr>
            <p:spPr bwMode="auto">
              <a:xfrm>
                <a:off x="1405664" y="1999952"/>
                <a:ext cx="1868447" cy="825283"/>
              </a:xfrm>
              <a:prstGeom prst="rect">
                <a:avLst/>
              </a:prstGeom>
              <a:solidFill>
                <a:schemeClr val="accent3"/>
              </a:solidFill>
              <a:ln>
                <a:noFill/>
              </a:ln>
            </p:spPr>
            <p:txBody>
              <a:bodyPr vert="horz" wrap="none" lIns="91440" tIns="45720" rIns="91440" bIns="45720" anchor="ctr" anchorCtr="0" compatLnSpc="1">
                <a:normAutofit/>
              </a:bodyPr>
              <a:lstStyle/>
              <a:p>
                <a:pPr algn="ctr"/>
                <a:r>
                  <a:rPr lang="zh-CN" altLang="en-US" sz="1400" b="1">
                    <a:solidFill>
                      <a:schemeClr val="bg1"/>
                    </a:solidFill>
                  </a:rPr>
                  <a:t>标题文本预设</a:t>
                </a:r>
                <a:endParaRPr lang="zh-CN" altLang="en-US" sz="1400" b="1">
                  <a:solidFill>
                    <a:schemeClr val="bg1"/>
                  </a:solidFill>
                </a:endParaRPr>
              </a:p>
            </p:txBody>
          </p:sp>
          <p:sp>
            <p:nvSpPr>
              <p:cNvPr id="35" name="Rectangle 52"/>
              <p:cNvSpPr/>
              <p:nvPr/>
            </p:nvSpPr>
            <p:spPr bwMode="auto">
              <a:xfrm>
                <a:off x="3457920" y="1999952"/>
                <a:ext cx="106376" cy="3308924"/>
              </a:xfrm>
              <a:prstGeom prst="rect">
                <a:avLst/>
              </a:prstGeom>
              <a:solidFill>
                <a:schemeClr val="tx1">
                  <a:lumMod val="85000"/>
                  <a:lumOff val="15000"/>
                  <a:alpha val="20000"/>
                </a:schemeClr>
              </a:solidFill>
              <a:ln>
                <a:noFill/>
              </a:ln>
            </p:spPr>
            <p:txBody>
              <a:bodyPr anchor="ctr"/>
              <a:lstStyle/>
              <a:p>
                <a:pPr algn="ctr"/>
              </a:p>
            </p:txBody>
          </p:sp>
        </p:grpSp>
        <p:grpSp>
          <p:nvGrpSpPr>
            <p:cNvPr id="5" name="Group 5"/>
            <p:cNvGrpSpPr/>
            <p:nvPr/>
          </p:nvGrpSpPr>
          <p:grpSpPr>
            <a:xfrm>
              <a:off x="1224038" y="1304764"/>
              <a:ext cx="2229610" cy="4617880"/>
              <a:chOff x="1224038" y="1304764"/>
              <a:chExt cx="2229610" cy="4617880"/>
            </a:xfrm>
          </p:grpSpPr>
          <p:sp>
            <p:nvSpPr>
              <p:cNvPr id="10" name="Freeform: Shape 29"/>
              <p:cNvSpPr/>
              <p:nvPr/>
            </p:nvSpPr>
            <p:spPr bwMode="auto">
              <a:xfrm>
                <a:off x="1224038" y="1304764"/>
                <a:ext cx="2229610" cy="4617880"/>
              </a:xfrm>
              <a:custGeom>
                <a:avLst/>
                <a:gdLst>
                  <a:gd name="T0" fmla="*/ 852 w 852"/>
                  <a:gd name="T1" fmla="*/ 1682 h 1768"/>
                  <a:gd name="T2" fmla="*/ 766 w 852"/>
                  <a:gd name="T3" fmla="*/ 1768 h 1768"/>
                  <a:gd name="T4" fmla="*/ 86 w 852"/>
                  <a:gd name="T5" fmla="*/ 1768 h 1768"/>
                  <a:gd name="T6" fmla="*/ 0 w 852"/>
                  <a:gd name="T7" fmla="*/ 1682 h 1768"/>
                  <a:gd name="T8" fmla="*/ 0 w 852"/>
                  <a:gd name="T9" fmla="*/ 86 h 1768"/>
                  <a:gd name="T10" fmla="*/ 86 w 852"/>
                  <a:gd name="T11" fmla="*/ 0 h 1768"/>
                  <a:gd name="T12" fmla="*/ 766 w 852"/>
                  <a:gd name="T13" fmla="*/ 0 h 1768"/>
                  <a:gd name="T14" fmla="*/ 852 w 852"/>
                  <a:gd name="T15" fmla="*/ 86 h 1768"/>
                  <a:gd name="T16" fmla="*/ 852 w 852"/>
                  <a:gd name="T17" fmla="*/ 168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2" h="1768">
                    <a:moveTo>
                      <a:pt x="852" y="1682"/>
                    </a:moveTo>
                    <a:cubicBezTo>
                      <a:pt x="852" y="1730"/>
                      <a:pt x="813" y="1768"/>
                      <a:pt x="766" y="1768"/>
                    </a:cubicBezTo>
                    <a:cubicBezTo>
                      <a:pt x="86" y="1768"/>
                      <a:pt x="86" y="1768"/>
                      <a:pt x="86" y="1768"/>
                    </a:cubicBezTo>
                    <a:cubicBezTo>
                      <a:pt x="39" y="1768"/>
                      <a:pt x="0" y="1730"/>
                      <a:pt x="0" y="1682"/>
                    </a:cubicBezTo>
                    <a:cubicBezTo>
                      <a:pt x="0" y="86"/>
                      <a:pt x="0" y="86"/>
                      <a:pt x="0" y="86"/>
                    </a:cubicBezTo>
                    <a:cubicBezTo>
                      <a:pt x="0" y="39"/>
                      <a:pt x="39" y="0"/>
                      <a:pt x="86" y="0"/>
                    </a:cubicBezTo>
                    <a:cubicBezTo>
                      <a:pt x="766" y="0"/>
                      <a:pt x="766" y="0"/>
                      <a:pt x="766" y="0"/>
                    </a:cubicBezTo>
                    <a:cubicBezTo>
                      <a:pt x="813" y="0"/>
                      <a:pt x="852" y="39"/>
                      <a:pt x="852" y="86"/>
                    </a:cubicBezTo>
                    <a:lnTo>
                      <a:pt x="852" y="1682"/>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Freeform: Shape 30"/>
              <p:cNvSpPr/>
              <p:nvPr/>
            </p:nvSpPr>
            <p:spPr bwMode="auto">
              <a:xfrm>
                <a:off x="1251178" y="1329816"/>
                <a:ext cx="2179507" cy="4569864"/>
              </a:xfrm>
              <a:custGeom>
                <a:avLst/>
                <a:gdLst>
                  <a:gd name="T0" fmla="*/ 76 w 833"/>
                  <a:gd name="T1" fmla="*/ 1750 h 1750"/>
                  <a:gd name="T2" fmla="*/ 0 w 833"/>
                  <a:gd name="T3" fmla="*/ 1673 h 1750"/>
                  <a:gd name="T4" fmla="*/ 0 w 833"/>
                  <a:gd name="T5" fmla="*/ 77 h 1750"/>
                  <a:gd name="T6" fmla="*/ 76 w 833"/>
                  <a:gd name="T7" fmla="*/ 0 h 1750"/>
                  <a:gd name="T8" fmla="*/ 756 w 833"/>
                  <a:gd name="T9" fmla="*/ 0 h 1750"/>
                  <a:gd name="T10" fmla="*/ 833 w 833"/>
                  <a:gd name="T11" fmla="*/ 77 h 1750"/>
                  <a:gd name="T12" fmla="*/ 833 w 833"/>
                  <a:gd name="T13" fmla="*/ 1673 h 1750"/>
                  <a:gd name="T14" fmla="*/ 756 w 833"/>
                  <a:gd name="T15" fmla="*/ 1750 h 1750"/>
                  <a:gd name="T16" fmla="*/ 76 w 833"/>
                  <a:gd name="T17"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1750">
                    <a:moveTo>
                      <a:pt x="76" y="1750"/>
                    </a:moveTo>
                    <a:cubicBezTo>
                      <a:pt x="34" y="1750"/>
                      <a:pt x="0" y="1716"/>
                      <a:pt x="0" y="1673"/>
                    </a:cubicBezTo>
                    <a:cubicBezTo>
                      <a:pt x="0" y="77"/>
                      <a:pt x="0" y="77"/>
                      <a:pt x="0" y="77"/>
                    </a:cubicBezTo>
                    <a:cubicBezTo>
                      <a:pt x="0" y="35"/>
                      <a:pt x="34" y="0"/>
                      <a:pt x="76" y="0"/>
                    </a:cubicBezTo>
                    <a:cubicBezTo>
                      <a:pt x="756" y="0"/>
                      <a:pt x="756" y="0"/>
                      <a:pt x="756" y="0"/>
                    </a:cubicBezTo>
                    <a:cubicBezTo>
                      <a:pt x="798" y="0"/>
                      <a:pt x="833" y="35"/>
                      <a:pt x="833" y="77"/>
                    </a:cubicBezTo>
                    <a:cubicBezTo>
                      <a:pt x="833" y="1673"/>
                      <a:pt x="833" y="1673"/>
                      <a:pt x="833" y="1673"/>
                    </a:cubicBezTo>
                    <a:cubicBezTo>
                      <a:pt x="833" y="1716"/>
                      <a:pt x="798" y="1750"/>
                      <a:pt x="756" y="1750"/>
                    </a:cubicBezTo>
                    <a:lnTo>
                      <a:pt x="76" y="175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Oval 39"/>
              <p:cNvSpPr/>
              <p:nvPr/>
            </p:nvSpPr>
            <p:spPr bwMode="auto">
              <a:xfrm>
                <a:off x="2336757" y="1549019"/>
                <a:ext cx="4175" cy="41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Oval 41"/>
              <p:cNvSpPr/>
              <p:nvPr/>
            </p:nvSpPr>
            <p:spPr bwMode="auto">
              <a:xfrm>
                <a:off x="2161394" y="5436223"/>
                <a:ext cx="354901" cy="352813"/>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Freeform: Shape 42"/>
              <p:cNvSpPr/>
              <p:nvPr/>
            </p:nvSpPr>
            <p:spPr bwMode="auto">
              <a:xfrm>
                <a:off x="2257425" y="5532254"/>
                <a:ext cx="162836" cy="160750"/>
              </a:xfrm>
              <a:custGeom>
                <a:avLst/>
                <a:gdLst>
                  <a:gd name="T0" fmla="*/ 62 w 62"/>
                  <a:gd name="T1" fmla="*/ 42 h 61"/>
                  <a:gd name="T2" fmla="*/ 42 w 62"/>
                  <a:gd name="T3" fmla="*/ 61 h 61"/>
                  <a:gd name="T4" fmla="*/ 20 w 62"/>
                  <a:gd name="T5" fmla="*/ 61 h 61"/>
                  <a:gd name="T6" fmla="*/ 0 w 62"/>
                  <a:gd name="T7" fmla="*/ 42 h 61"/>
                  <a:gd name="T8" fmla="*/ 0 w 62"/>
                  <a:gd name="T9" fmla="*/ 20 h 61"/>
                  <a:gd name="T10" fmla="*/ 20 w 62"/>
                  <a:gd name="T11" fmla="*/ 0 h 61"/>
                  <a:gd name="T12" fmla="*/ 42 w 62"/>
                  <a:gd name="T13" fmla="*/ 0 h 61"/>
                  <a:gd name="T14" fmla="*/ 62 w 62"/>
                  <a:gd name="T15" fmla="*/ 20 h 61"/>
                  <a:gd name="T16" fmla="*/ 62 w 62"/>
                  <a:gd name="T17"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62" y="42"/>
                    </a:moveTo>
                    <a:cubicBezTo>
                      <a:pt x="62" y="52"/>
                      <a:pt x="53" y="61"/>
                      <a:pt x="42" y="61"/>
                    </a:cubicBezTo>
                    <a:cubicBezTo>
                      <a:pt x="20" y="61"/>
                      <a:pt x="20" y="61"/>
                      <a:pt x="20" y="61"/>
                    </a:cubicBezTo>
                    <a:cubicBezTo>
                      <a:pt x="9" y="61"/>
                      <a:pt x="0" y="52"/>
                      <a:pt x="0" y="42"/>
                    </a:cubicBezTo>
                    <a:cubicBezTo>
                      <a:pt x="0" y="20"/>
                      <a:pt x="0" y="20"/>
                      <a:pt x="0" y="20"/>
                    </a:cubicBezTo>
                    <a:cubicBezTo>
                      <a:pt x="0" y="9"/>
                      <a:pt x="9" y="0"/>
                      <a:pt x="20" y="0"/>
                    </a:cubicBezTo>
                    <a:cubicBezTo>
                      <a:pt x="42" y="0"/>
                      <a:pt x="42" y="0"/>
                      <a:pt x="42" y="0"/>
                    </a:cubicBezTo>
                    <a:cubicBezTo>
                      <a:pt x="53" y="0"/>
                      <a:pt x="62" y="9"/>
                      <a:pt x="62" y="20"/>
                    </a:cubicBezTo>
                    <a:lnTo>
                      <a:pt x="62" y="42"/>
                    </a:lnTo>
                    <a:close/>
                  </a:path>
                </a:pathLst>
              </a:custGeom>
              <a:noFill/>
              <a:ln w="7938"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 name="Freeform: Shape 46"/>
              <p:cNvSpPr/>
              <p:nvPr/>
            </p:nvSpPr>
            <p:spPr bwMode="auto">
              <a:xfrm>
                <a:off x="2194796" y="1709768"/>
                <a:ext cx="350725" cy="39666"/>
              </a:xfrm>
              <a:custGeom>
                <a:avLst/>
                <a:gdLst>
                  <a:gd name="T0" fmla="*/ 134 w 134"/>
                  <a:gd name="T1" fmla="*/ 8 h 15"/>
                  <a:gd name="T2" fmla="*/ 127 w 134"/>
                  <a:gd name="T3" fmla="*/ 15 h 15"/>
                  <a:gd name="T4" fmla="*/ 8 w 134"/>
                  <a:gd name="T5" fmla="*/ 15 h 15"/>
                  <a:gd name="T6" fmla="*/ 0 w 134"/>
                  <a:gd name="T7" fmla="*/ 8 h 15"/>
                  <a:gd name="T8" fmla="*/ 0 w 134"/>
                  <a:gd name="T9" fmla="*/ 8 h 15"/>
                  <a:gd name="T10" fmla="*/ 8 w 134"/>
                  <a:gd name="T11" fmla="*/ 0 h 15"/>
                  <a:gd name="T12" fmla="*/ 127 w 134"/>
                  <a:gd name="T13" fmla="*/ 0 h 15"/>
                  <a:gd name="T14" fmla="*/ 134 w 13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5">
                    <a:moveTo>
                      <a:pt x="134" y="8"/>
                    </a:moveTo>
                    <a:cubicBezTo>
                      <a:pt x="134" y="12"/>
                      <a:pt x="131" y="15"/>
                      <a:pt x="127" y="15"/>
                    </a:cubicBezTo>
                    <a:cubicBezTo>
                      <a:pt x="8" y="15"/>
                      <a:pt x="8" y="15"/>
                      <a:pt x="8" y="15"/>
                    </a:cubicBezTo>
                    <a:cubicBezTo>
                      <a:pt x="4" y="15"/>
                      <a:pt x="0" y="12"/>
                      <a:pt x="0" y="8"/>
                    </a:cubicBezTo>
                    <a:cubicBezTo>
                      <a:pt x="0" y="8"/>
                      <a:pt x="0" y="8"/>
                      <a:pt x="0" y="8"/>
                    </a:cubicBezTo>
                    <a:cubicBezTo>
                      <a:pt x="0" y="3"/>
                      <a:pt x="4" y="0"/>
                      <a:pt x="8" y="0"/>
                    </a:cubicBezTo>
                    <a:cubicBezTo>
                      <a:pt x="127" y="0"/>
                      <a:pt x="127" y="0"/>
                      <a:pt x="127" y="0"/>
                    </a:cubicBezTo>
                    <a:cubicBezTo>
                      <a:pt x="131" y="0"/>
                      <a:pt x="134" y="3"/>
                      <a:pt x="134"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Oval 47"/>
              <p:cNvSpPr/>
              <p:nvPr/>
            </p:nvSpPr>
            <p:spPr bwMode="auto">
              <a:xfrm>
                <a:off x="2040310" y="1699330"/>
                <a:ext cx="62630" cy="62630"/>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40" name="文本框 39"/>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sp>
        <p:nvSpPr>
          <p:cNvPr id="42" name="矩形 41"/>
          <p:cNvSpPr/>
          <p:nvPr/>
        </p:nvSpPr>
        <p:spPr>
          <a:xfrm>
            <a:off x="5422088" y="2534695"/>
            <a:ext cx="5445302"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4" name="矩形 43"/>
          <p:cNvSpPr/>
          <p:nvPr/>
        </p:nvSpPr>
        <p:spPr>
          <a:xfrm>
            <a:off x="6573409" y="3300423"/>
            <a:ext cx="4293981"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a:t>
            </a:r>
            <a:endParaRPr lang="zh-CN" altLang="en-US" sz="1400" dirty="0">
              <a:solidFill>
                <a:schemeClr val="tx1">
                  <a:lumMod val="50000"/>
                  <a:lumOff val="50000"/>
                </a:schemeClr>
              </a:solidFill>
            </a:endParaRPr>
          </a:p>
        </p:txBody>
      </p:sp>
      <p:sp>
        <p:nvSpPr>
          <p:cNvPr id="45" name="矩形 44"/>
          <p:cNvSpPr/>
          <p:nvPr/>
        </p:nvSpPr>
        <p:spPr>
          <a:xfrm>
            <a:off x="7535169" y="4036633"/>
            <a:ext cx="3332221"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sp>
        <p:nvSpPr>
          <p:cNvPr id="46" name="矩形 45"/>
          <p:cNvSpPr/>
          <p:nvPr/>
        </p:nvSpPr>
        <p:spPr>
          <a:xfrm>
            <a:off x="6002789" y="4791517"/>
            <a:ext cx="4864601"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42459" t="10707" r="23218"/>
          <a:stretch>
            <a:fillRect/>
          </a:stretch>
        </p:blipFill>
        <p:spPr>
          <a:xfrm>
            <a:off x="1538687" y="2389064"/>
            <a:ext cx="1857474" cy="30913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4a296c1-fdb5-441c-a409-afd67ade0093"/>
          <p:cNvGrpSpPr>
            <a:grpSpLocks noChangeAspect="1"/>
          </p:cNvGrpSpPr>
          <p:nvPr/>
        </p:nvGrpSpPr>
        <p:grpSpPr>
          <a:xfrm>
            <a:off x="4064482" y="1917598"/>
            <a:ext cx="4279418" cy="3803854"/>
            <a:chOff x="3562788" y="1148861"/>
            <a:chExt cx="5130406" cy="4560277"/>
          </a:xfrm>
        </p:grpSpPr>
        <p:grpSp>
          <p:nvGrpSpPr>
            <p:cNvPr id="4" name="Group 1"/>
            <p:cNvGrpSpPr/>
            <p:nvPr/>
          </p:nvGrpSpPr>
          <p:grpSpPr>
            <a:xfrm>
              <a:off x="3850455" y="1148861"/>
              <a:ext cx="4491088" cy="4560277"/>
              <a:chOff x="1782433" y="640989"/>
              <a:chExt cx="5491424" cy="5576025"/>
            </a:xfrm>
          </p:grpSpPr>
          <p:sp>
            <p:nvSpPr>
              <p:cNvPr id="39" name="Oval 4"/>
              <p:cNvSpPr/>
              <p:nvPr/>
            </p:nvSpPr>
            <p:spPr>
              <a:xfrm>
                <a:off x="3352906" y="2211463"/>
                <a:ext cx="2093965" cy="2093965"/>
              </a:xfrm>
              <a:prstGeom prst="ellipse">
                <a:avLst/>
              </a:prstGeom>
              <a:solidFill>
                <a:srgbClr val="C74D97"/>
              </a:solidFill>
              <a:ln w="12700" cap="flat">
                <a:noFill/>
                <a:miter lim="400000"/>
              </a:ln>
              <a:effectLst/>
            </p:spPr>
            <p:txBody>
              <a:bodyPr wrap="none" lIns="0" tIns="0" rIns="0" bIns="0" anchor="ctr">
                <a:normAutofit/>
              </a:bodyPr>
              <a:lstStyle/>
              <a:p>
                <a:pPr algn="ctr"/>
                <a:endParaRPr lang="zh-CN" altLang="en-US" sz="1400" b="1" dirty="0">
                  <a:solidFill>
                    <a:schemeClr val="bg1"/>
                  </a:solidFill>
                </a:endParaRPr>
              </a:p>
            </p:txBody>
          </p:sp>
          <p:sp>
            <p:nvSpPr>
              <p:cNvPr id="40" name="Oval 34"/>
              <p:cNvSpPr/>
              <p:nvPr/>
            </p:nvSpPr>
            <p:spPr>
              <a:xfrm>
                <a:off x="2829414" y="1687972"/>
                <a:ext cx="3140949" cy="3140948"/>
              </a:xfrm>
              <a:prstGeom prst="ellipse">
                <a:avLst/>
              </a:prstGeom>
              <a:noFill/>
              <a:ln w="63500" cap="flat">
                <a:solidFill>
                  <a:srgbClr val="E5E5E5"/>
                </a:solidFill>
                <a:prstDash val="solid"/>
                <a:miter lim="400000"/>
              </a:ln>
              <a:effectLst/>
            </p:spPr>
            <p:txBody>
              <a:bodyPr anchor="ctr"/>
              <a:lstStyle/>
              <a:p>
                <a:pPr algn="ctr"/>
              </a:p>
            </p:txBody>
          </p:sp>
          <p:sp>
            <p:nvSpPr>
              <p:cNvPr id="41" name="Oval 36"/>
              <p:cNvSpPr/>
              <p:nvPr/>
            </p:nvSpPr>
            <p:spPr>
              <a:xfrm>
                <a:off x="5829209" y="3001936"/>
                <a:ext cx="261747" cy="261747"/>
              </a:xfrm>
              <a:prstGeom prst="ellipse">
                <a:avLst/>
              </a:prstGeom>
              <a:solidFill>
                <a:srgbClr val="49BCBE"/>
              </a:solidFill>
              <a:ln w="12700" cap="flat">
                <a:noFill/>
                <a:miter lim="400000"/>
              </a:ln>
              <a:effectLst/>
            </p:spPr>
            <p:txBody>
              <a:bodyPr anchor="ctr"/>
              <a:lstStyle/>
              <a:p>
                <a:pPr algn="ctr"/>
              </a:p>
            </p:txBody>
          </p:sp>
          <p:sp>
            <p:nvSpPr>
              <p:cNvPr id="42" name="Freeform: Shape 37"/>
              <p:cNvSpPr/>
              <p:nvPr/>
            </p:nvSpPr>
            <p:spPr>
              <a:xfrm>
                <a:off x="2741138" y="3670632"/>
                <a:ext cx="523635" cy="523634"/>
              </a:xfrm>
              <a:custGeom>
                <a:avLst/>
                <a:gdLst/>
                <a:ahLst/>
                <a:cxnLst>
                  <a:cxn ang="0">
                    <a:pos x="wd2" y="hd2"/>
                  </a:cxn>
                  <a:cxn ang="5400000">
                    <a:pos x="wd2" y="hd2"/>
                  </a:cxn>
                  <a:cxn ang="10800000">
                    <a:pos x="wd2" y="hd2"/>
                  </a:cxn>
                  <a:cxn ang="16200000">
                    <a:pos x="wd2" y="hd2"/>
                  </a:cxn>
                </a:cxnLst>
                <a:rect l="0" t="0" r="r" b="b"/>
                <a:pathLst>
                  <a:path w="19218" h="19218" extrusionOk="0">
                    <a:moveTo>
                      <a:pt x="509" y="6530"/>
                    </a:moveTo>
                    <a:cubicBezTo>
                      <a:pt x="2210" y="1504"/>
                      <a:pt x="7662" y="-1191"/>
                      <a:pt x="12688" y="509"/>
                    </a:cubicBezTo>
                    <a:cubicBezTo>
                      <a:pt x="17714" y="2210"/>
                      <a:pt x="20409" y="7662"/>
                      <a:pt x="18709" y="12688"/>
                    </a:cubicBezTo>
                    <a:cubicBezTo>
                      <a:pt x="17008" y="17714"/>
                      <a:pt x="11556" y="20409"/>
                      <a:pt x="6530" y="18709"/>
                    </a:cubicBezTo>
                    <a:cubicBezTo>
                      <a:pt x="1504" y="17008"/>
                      <a:pt x="-1191" y="11556"/>
                      <a:pt x="509" y="6530"/>
                    </a:cubicBezTo>
                    <a:close/>
                  </a:path>
                </a:pathLst>
              </a:custGeom>
              <a:solidFill>
                <a:srgbClr val="49BCBE"/>
              </a:solidFill>
              <a:ln w="12700" cap="flat">
                <a:noFill/>
                <a:miter lim="400000"/>
              </a:ln>
              <a:effectLst/>
            </p:spPr>
            <p:txBody>
              <a:bodyPr anchor="ctr"/>
              <a:lstStyle/>
              <a:p>
                <a:pPr algn="ctr"/>
              </a:p>
            </p:txBody>
          </p:sp>
          <p:sp>
            <p:nvSpPr>
              <p:cNvPr id="43" name="Freeform: Shape 38"/>
              <p:cNvSpPr/>
              <p:nvPr/>
            </p:nvSpPr>
            <p:spPr>
              <a:xfrm>
                <a:off x="3466457" y="1767261"/>
                <a:ext cx="261817" cy="261818"/>
              </a:xfrm>
              <a:custGeom>
                <a:avLst/>
                <a:gdLst/>
                <a:ahLst/>
                <a:cxnLst>
                  <a:cxn ang="0">
                    <a:pos x="wd2" y="hd2"/>
                  </a:cxn>
                  <a:cxn ang="5400000">
                    <a:pos x="wd2" y="hd2"/>
                  </a:cxn>
                  <a:cxn ang="10800000">
                    <a:pos x="wd2" y="hd2"/>
                  </a:cxn>
                  <a:cxn ang="16200000">
                    <a:pos x="wd2" y="hd2"/>
                  </a:cxn>
                </a:cxnLst>
                <a:rect l="0" t="0" r="r" b="b"/>
                <a:pathLst>
                  <a:path w="19218" h="19218" extrusionOk="0">
                    <a:moveTo>
                      <a:pt x="509" y="6530"/>
                    </a:moveTo>
                    <a:cubicBezTo>
                      <a:pt x="2210" y="1504"/>
                      <a:pt x="7662" y="-1191"/>
                      <a:pt x="12688" y="509"/>
                    </a:cubicBezTo>
                    <a:cubicBezTo>
                      <a:pt x="17714" y="2210"/>
                      <a:pt x="20409" y="7662"/>
                      <a:pt x="18709" y="12688"/>
                    </a:cubicBezTo>
                    <a:cubicBezTo>
                      <a:pt x="17008" y="17714"/>
                      <a:pt x="11556" y="20409"/>
                      <a:pt x="6530" y="18709"/>
                    </a:cubicBezTo>
                    <a:cubicBezTo>
                      <a:pt x="1504" y="17008"/>
                      <a:pt x="-1191" y="11556"/>
                      <a:pt x="509" y="6530"/>
                    </a:cubicBezTo>
                    <a:close/>
                  </a:path>
                </a:pathLst>
              </a:custGeom>
              <a:solidFill>
                <a:srgbClr val="49BCBE"/>
              </a:solidFill>
              <a:ln w="12700" cap="flat">
                <a:noFill/>
                <a:miter lim="400000"/>
              </a:ln>
              <a:effectLst/>
            </p:spPr>
            <p:txBody>
              <a:bodyPr anchor="ctr"/>
              <a:lstStyle/>
              <a:p>
                <a:pPr algn="ctr"/>
              </a:p>
            </p:txBody>
          </p:sp>
          <p:sp>
            <p:nvSpPr>
              <p:cNvPr id="44" name="Oval 21"/>
              <p:cNvSpPr/>
              <p:nvPr/>
            </p:nvSpPr>
            <p:spPr>
              <a:xfrm>
                <a:off x="1782433" y="640989"/>
                <a:ext cx="5234912" cy="5234914"/>
              </a:xfrm>
              <a:prstGeom prst="ellipse">
                <a:avLst/>
              </a:prstGeom>
              <a:noFill/>
              <a:ln w="63500" cap="flat">
                <a:solidFill>
                  <a:srgbClr val="E5E5E5"/>
                </a:solidFill>
                <a:prstDash val="solid"/>
                <a:miter lim="400000"/>
              </a:ln>
              <a:effectLst/>
            </p:spPr>
            <p:txBody>
              <a:bodyPr anchor="ctr"/>
              <a:lstStyle/>
              <a:p>
                <a:pPr algn="ctr"/>
              </a:p>
            </p:txBody>
          </p:sp>
          <p:sp>
            <p:nvSpPr>
              <p:cNvPr id="45" name="Oval 23"/>
              <p:cNvSpPr/>
              <p:nvPr/>
            </p:nvSpPr>
            <p:spPr>
              <a:xfrm>
                <a:off x="2293175" y="1425244"/>
                <a:ext cx="261746" cy="261747"/>
              </a:xfrm>
              <a:prstGeom prst="ellipse">
                <a:avLst/>
              </a:prstGeom>
              <a:solidFill>
                <a:srgbClr val="C74D97"/>
              </a:solidFill>
              <a:ln w="12700" cap="flat">
                <a:noFill/>
                <a:miter lim="400000"/>
              </a:ln>
              <a:effectLst/>
            </p:spPr>
            <p:txBody>
              <a:bodyPr anchor="ctr"/>
              <a:lstStyle/>
              <a:p>
                <a:pPr algn="ctr"/>
              </a:p>
            </p:txBody>
          </p:sp>
          <p:sp>
            <p:nvSpPr>
              <p:cNvPr id="46" name="Oval 24"/>
              <p:cNvSpPr/>
              <p:nvPr/>
            </p:nvSpPr>
            <p:spPr>
              <a:xfrm>
                <a:off x="6750365" y="2996699"/>
                <a:ext cx="523492" cy="523492"/>
              </a:xfrm>
              <a:prstGeom prst="ellipse">
                <a:avLst/>
              </a:prstGeom>
              <a:solidFill>
                <a:srgbClr val="49BCBE"/>
              </a:solidFill>
              <a:ln w="12700" cap="flat">
                <a:noFill/>
                <a:miter lim="400000"/>
              </a:ln>
              <a:effectLst/>
            </p:spPr>
            <p:txBody>
              <a:bodyPr anchor="ctr"/>
              <a:lstStyle/>
              <a:p>
                <a:pPr algn="ctr"/>
              </a:p>
            </p:txBody>
          </p:sp>
          <p:sp>
            <p:nvSpPr>
              <p:cNvPr id="47" name="Freeform: Shape 25"/>
              <p:cNvSpPr/>
              <p:nvPr/>
            </p:nvSpPr>
            <p:spPr>
              <a:xfrm>
                <a:off x="1805973" y="3989297"/>
                <a:ext cx="261811" cy="261811"/>
              </a:xfrm>
              <a:custGeom>
                <a:avLst/>
                <a:gdLst/>
                <a:ahLst/>
                <a:cxnLst>
                  <a:cxn ang="0">
                    <a:pos x="wd2" y="hd2"/>
                  </a:cxn>
                  <a:cxn ang="5400000">
                    <a:pos x="wd2" y="hd2"/>
                  </a:cxn>
                  <a:cxn ang="10800000">
                    <a:pos x="wd2" y="hd2"/>
                  </a:cxn>
                  <a:cxn ang="16200000">
                    <a:pos x="wd2" y="hd2"/>
                  </a:cxn>
                </a:cxnLst>
                <a:rect l="0" t="0" r="r" b="b"/>
                <a:pathLst>
                  <a:path w="19490" h="19490" extrusionOk="0">
                    <a:moveTo>
                      <a:pt x="7234" y="332"/>
                    </a:moveTo>
                    <a:cubicBezTo>
                      <a:pt x="12433" y="-1055"/>
                      <a:pt x="17772" y="2035"/>
                      <a:pt x="19158" y="7234"/>
                    </a:cubicBezTo>
                    <a:cubicBezTo>
                      <a:pt x="20545" y="12433"/>
                      <a:pt x="17455" y="17772"/>
                      <a:pt x="12256" y="19158"/>
                    </a:cubicBezTo>
                    <a:cubicBezTo>
                      <a:pt x="7057" y="20545"/>
                      <a:pt x="1718" y="17455"/>
                      <a:pt x="332" y="12256"/>
                    </a:cubicBezTo>
                    <a:cubicBezTo>
                      <a:pt x="-1055" y="7057"/>
                      <a:pt x="2035" y="1718"/>
                      <a:pt x="7234" y="332"/>
                    </a:cubicBezTo>
                    <a:close/>
                  </a:path>
                </a:pathLst>
              </a:custGeom>
              <a:solidFill>
                <a:srgbClr val="F3D422"/>
              </a:solidFill>
              <a:ln w="12700" cap="flat">
                <a:noFill/>
                <a:miter lim="400000"/>
              </a:ln>
              <a:effectLst/>
            </p:spPr>
            <p:txBody>
              <a:bodyPr anchor="ctr"/>
              <a:lstStyle/>
              <a:p>
                <a:pPr algn="ctr"/>
              </a:p>
            </p:txBody>
          </p:sp>
          <p:sp>
            <p:nvSpPr>
              <p:cNvPr id="48" name="Freeform: Shape 26"/>
              <p:cNvSpPr/>
              <p:nvPr/>
            </p:nvSpPr>
            <p:spPr>
              <a:xfrm>
                <a:off x="5446931" y="740494"/>
                <a:ext cx="523622" cy="523622"/>
              </a:xfrm>
              <a:custGeom>
                <a:avLst/>
                <a:gdLst/>
                <a:ahLst/>
                <a:cxnLst>
                  <a:cxn ang="0">
                    <a:pos x="wd2" y="hd2"/>
                  </a:cxn>
                  <a:cxn ang="5400000">
                    <a:pos x="wd2" y="hd2"/>
                  </a:cxn>
                  <a:cxn ang="10800000">
                    <a:pos x="wd2" y="hd2"/>
                  </a:cxn>
                  <a:cxn ang="16200000">
                    <a:pos x="wd2" y="hd2"/>
                  </a:cxn>
                </a:cxnLst>
                <a:rect l="0" t="0" r="r" b="b"/>
                <a:pathLst>
                  <a:path w="19490" h="19490" extrusionOk="0">
                    <a:moveTo>
                      <a:pt x="7234" y="332"/>
                    </a:moveTo>
                    <a:cubicBezTo>
                      <a:pt x="12433" y="-1055"/>
                      <a:pt x="17772" y="2035"/>
                      <a:pt x="19158" y="7234"/>
                    </a:cubicBezTo>
                    <a:cubicBezTo>
                      <a:pt x="20545" y="12433"/>
                      <a:pt x="17455" y="17772"/>
                      <a:pt x="12256" y="19158"/>
                    </a:cubicBezTo>
                    <a:cubicBezTo>
                      <a:pt x="7057" y="20545"/>
                      <a:pt x="1718" y="17455"/>
                      <a:pt x="332" y="12256"/>
                    </a:cubicBezTo>
                    <a:cubicBezTo>
                      <a:pt x="-1055" y="7057"/>
                      <a:pt x="2035" y="1718"/>
                      <a:pt x="7234" y="332"/>
                    </a:cubicBezTo>
                    <a:close/>
                  </a:path>
                </a:pathLst>
              </a:custGeom>
              <a:solidFill>
                <a:srgbClr val="161617"/>
              </a:solidFill>
              <a:ln w="12700" cap="flat">
                <a:noFill/>
                <a:miter lim="400000"/>
              </a:ln>
              <a:effectLst/>
            </p:spPr>
            <p:txBody>
              <a:bodyPr anchor="ctr"/>
              <a:lstStyle/>
              <a:p>
                <a:pPr algn="ctr"/>
              </a:p>
            </p:txBody>
          </p:sp>
          <p:sp>
            <p:nvSpPr>
              <p:cNvPr id="49" name="Oval 27"/>
              <p:cNvSpPr/>
              <p:nvPr/>
            </p:nvSpPr>
            <p:spPr>
              <a:xfrm>
                <a:off x="6644444" y="1949716"/>
                <a:ext cx="261746" cy="261747"/>
              </a:xfrm>
              <a:prstGeom prst="ellipse">
                <a:avLst/>
              </a:prstGeom>
              <a:solidFill>
                <a:srgbClr val="C74D97"/>
              </a:solidFill>
              <a:ln w="12700" cap="flat">
                <a:noFill/>
                <a:miter lim="400000"/>
              </a:ln>
              <a:effectLst/>
            </p:spPr>
            <p:txBody>
              <a:bodyPr anchor="ctr"/>
              <a:lstStyle/>
              <a:p>
                <a:pPr algn="ctr"/>
              </a:p>
            </p:txBody>
          </p:sp>
          <p:sp>
            <p:nvSpPr>
              <p:cNvPr id="50" name="Oval 32"/>
              <p:cNvSpPr/>
              <p:nvPr/>
            </p:nvSpPr>
            <p:spPr>
              <a:xfrm>
                <a:off x="4034652" y="5486538"/>
                <a:ext cx="730476" cy="730476"/>
              </a:xfrm>
              <a:prstGeom prst="ellipse">
                <a:avLst/>
              </a:prstGeom>
              <a:solidFill>
                <a:srgbClr val="F3D422"/>
              </a:solidFill>
              <a:ln w="12700" cap="flat">
                <a:noFill/>
                <a:miter lim="400000"/>
              </a:ln>
              <a:effectLst/>
            </p:spPr>
            <p:txBody>
              <a:bodyPr anchor="ctr"/>
              <a:lstStyle/>
              <a:p>
                <a:pPr algn="ctr"/>
              </a:p>
            </p:txBody>
          </p:sp>
          <p:sp>
            <p:nvSpPr>
              <p:cNvPr id="51" name="Freeform: Shape 33"/>
              <p:cNvSpPr/>
              <p:nvPr/>
            </p:nvSpPr>
            <p:spPr>
              <a:xfrm>
                <a:off x="4268844" y="5751066"/>
                <a:ext cx="262091" cy="239204"/>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FFFFFF"/>
              </a:solidFill>
              <a:ln w="12700" cap="flat">
                <a:noFill/>
                <a:miter lim="400000"/>
              </a:ln>
              <a:effectLst/>
            </p:spPr>
            <p:txBody>
              <a:bodyPr anchor="ctr"/>
              <a:lstStyle/>
              <a:p>
                <a:pPr algn="ctr"/>
              </a:p>
            </p:txBody>
          </p:sp>
          <p:sp>
            <p:nvSpPr>
              <p:cNvPr id="52" name="Freeform: Shape 30"/>
              <p:cNvSpPr/>
              <p:nvPr/>
            </p:nvSpPr>
            <p:spPr>
              <a:xfrm>
                <a:off x="6279171" y="4197020"/>
                <a:ext cx="730547" cy="730548"/>
              </a:xfrm>
              <a:custGeom>
                <a:avLst/>
                <a:gdLst/>
                <a:ahLst/>
                <a:cxnLst>
                  <a:cxn ang="0">
                    <a:pos x="wd2" y="hd2"/>
                  </a:cxn>
                  <a:cxn ang="5400000">
                    <a:pos x="wd2" y="hd2"/>
                  </a:cxn>
                  <a:cxn ang="10800000">
                    <a:pos x="wd2" y="hd2"/>
                  </a:cxn>
                  <a:cxn ang="16200000">
                    <a:pos x="wd2" y="hd2"/>
                  </a:cxn>
                </a:cxnLst>
                <a:rect l="0" t="0" r="r" b="b"/>
                <a:pathLst>
                  <a:path w="19163" h="19163" extrusionOk="0">
                    <a:moveTo>
                      <a:pt x="6359" y="18602"/>
                    </a:moveTo>
                    <a:cubicBezTo>
                      <a:pt x="1377" y="16822"/>
                      <a:pt x="-1219" y="11341"/>
                      <a:pt x="560" y="6359"/>
                    </a:cubicBezTo>
                    <a:cubicBezTo>
                      <a:pt x="2340" y="1377"/>
                      <a:pt x="7821" y="-1219"/>
                      <a:pt x="12803" y="560"/>
                    </a:cubicBezTo>
                    <a:cubicBezTo>
                      <a:pt x="17785" y="2340"/>
                      <a:pt x="20381" y="7821"/>
                      <a:pt x="18602" y="12803"/>
                    </a:cubicBezTo>
                    <a:cubicBezTo>
                      <a:pt x="16822" y="17785"/>
                      <a:pt x="11341" y="20381"/>
                      <a:pt x="6359" y="18602"/>
                    </a:cubicBezTo>
                    <a:close/>
                  </a:path>
                </a:pathLst>
              </a:custGeom>
              <a:solidFill>
                <a:srgbClr val="161617"/>
              </a:solidFill>
              <a:ln w="12700" cap="flat">
                <a:noFill/>
                <a:miter lim="400000"/>
              </a:ln>
              <a:effectLst/>
            </p:spPr>
            <p:txBody>
              <a:bodyPr anchor="ctr"/>
              <a:lstStyle/>
              <a:p>
                <a:pPr algn="ctr"/>
              </a:p>
            </p:txBody>
          </p:sp>
          <p:sp>
            <p:nvSpPr>
              <p:cNvPr id="53" name="Freeform: Shape 31"/>
              <p:cNvSpPr/>
              <p:nvPr/>
            </p:nvSpPr>
            <p:spPr>
              <a:xfrm>
                <a:off x="6469298" y="4394914"/>
                <a:ext cx="334759" cy="3347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63" y="3616"/>
                      <a:pt x="16527" y="5084"/>
                    </a:cubicBezTo>
                    <a:lnTo>
                      <a:pt x="14850" y="6750"/>
                    </a:lnTo>
                    <a:lnTo>
                      <a:pt x="20250" y="6750"/>
                    </a:lnTo>
                    <a:lnTo>
                      <a:pt x="20250" y="1350"/>
                    </a:lnTo>
                    <a:lnTo>
                      <a:pt x="18436" y="3175"/>
                    </a:lnTo>
                    <a:cubicBezTo>
                      <a:pt x="16482"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cap="flat">
                <a:noFill/>
                <a:miter lim="400000"/>
              </a:ln>
              <a:effectLst/>
            </p:spPr>
            <p:txBody>
              <a:bodyPr anchor="ctr"/>
              <a:lstStyle/>
              <a:p>
                <a:pPr algn="ctr"/>
              </a:p>
            </p:txBody>
          </p:sp>
          <p:sp>
            <p:nvSpPr>
              <p:cNvPr id="54" name="Oval 8"/>
              <p:cNvSpPr/>
              <p:nvPr/>
            </p:nvSpPr>
            <p:spPr>
              <a:xfrm>
                <a:off x="2308879" y="1164452"/>
                <a:ext cx="4187934" cy="4187936"/>
              </a:xfrm>
              <a:prstGeom prst="ellipse">
                <a:avLst/>
              </a:prstGeom>
              <a:noFill/>
              <a:ln w="63500" cap="flat">
                <a:solidFill>
                  <a:srgbClr val="E5E5E5"/>
                </a:solidFill>
                <a:prstDash val="solid"/>
                <a:miter lim="400000"/>
              </a:ln>
              <a:effectLst/>
            </p:spPr>
            <p:txBody>
              <a:bodyPr anchor="ctr"/>
              <a:lstStyle/>
              <a:p>
                <a:pPr algn="ctr"/>
              </a:p>
            </p:txBody>
          </p:sp>
          <p:sp>
            <p:nvSpPr>
              <p:cNvPr id="55" name="Oval 10"/>
              <p:cNvSpPr/>
              <p:nvPr/>
            </p:nvSpPr>
            <p:spPr>
              <a:xfrm>
                <a:off x="2049413" y="2996700"/>
                <a:ext cx="523491" cy="523492"/>
              </a:xfrm>
              <a:prstGeom prst="ellipse">
                <a:avLst/>
              </a:prstGeom>
              <a:solidFill>
                <a:srgbClr val="C74D97"/>
              </a:solidFill>
              <a:ln w="12700" cap="flat">
                <a:noFill/>
                <a:miter lim="400000"/>
              </a:ln>
              <a:effectLst/>
            </p:spPr>
            <p:txBody>
              <a:bodyPr anchor="ctr"/>
              <a:lstStyle/>
              <a:p>
                <a:pPr algn="ctr"/>
              </a:p>
            </p:txBody>
          </p:sp>
          <p:sp>
            <p:nvSpPr>
              <p:cNvPr id="56" name="Oval 11"/>
              <p:cNvSpPr/>
              <p:nvPr/>
            </p:nvSpPr>
            <p:spPr>
              <a:xfrm>
                <a:off x="6357745" y="3127573"/>
                <a:ext cx="261746" cy="261747"/>
              </a:xfrm>
              <a:prstGeom prst="ellipse">
                <a:avLst/>
              </a:prstGeom>
              <a:solidFill>
                <a:srgbClr val="C74D97"/>
              </a:solidFill>
              <a:ln w="12700" cap="flat">
                <a:noFill/>
                <a:miter lim="400000"/>
              </a:ln>
              <a:effectLst/>
            </p:spPr>
            <p:txBody>
              <a:bodyPr anchor="ctr"/>
              <a:lstStyle/>
              <a:p>
                <a:pPr algn="ctr"/>
              </a:p>
            </p:txBody>
          </p:sp>
          <p:sp>
            <p:nvSpPr>
              <p:cNvPr id="57" name="Oval 12"/>
              <p:cNvSpPr/>
              <p:nvPr/>
            </p:nvSpPr>
            <p:spPr>
              <a:xfrm>
                <a:off x="4747966" y="4994354"/>
                <a:ext cx="523596" cy="523596"/>
              </a:xfrm>
              <a:prstGeom prst="ellipse">
                <a:avLst/>
              </a:prstGeom>
              <a:solidFill>
                <a:srgbClr val="C74D97"/>
              </a:solidFill>
              <a:ln w="12700" cap="flat">
                <a:noFill/>
                <a:miter lim="400000"/>
              </a:ln>
              <a:effectLst/>
            </p:spPr>
            <p:txBody>
              <a:bodyPr anchor="ctr"/>
              <a:lstStyle/>
              <a:p>
                <a:pPr algn="ctr"/>
              </a:p>
            </p:txBody>
          </p:sp>
          <p:sp>
            <p:nvSpPr>
              <p:cNvPr id="58" name="Oval 13"/>
              <p:cNvSpPr/>
              <p:nvPr/>
            </p:nvSpPr>
            <p:spPr>
              <a:xfrm>
                <a:off x="3657494" y="1130325"/>
                <a:ext cx="261798" cy="261799"/>
              </a:xfrm>
              <a:prstGeom prst="ellipse">
                <a:avLst/>
              </a:prstGeom>
              <a:solidFill>
                <a:srgbClr val="C74D97"/>
              </a:solidFill>
              <a:ln w="12700" cap="flat">
                <a:noFill/>
                <a:miter lim="400000"/>
              </a:ln>
              <a:effectLst/>
            </p:spPr>
            <p:txBody>
              <a:bodyPr anchor="ctr"/>
              <a:lstStyle/>
              <a:p>
                <a:pPr algn="ctr"/>
              </a:p>
            </p:txBody>
          </p:sp>
          <p:sp>
            <p:nvSpPr>
              <p:cNvPr id="59" name="Oval 14"/>
              <p:cNvSpPr/>
              <p:nvPr/>
            </p:nvSpPr>
            <p:spPr>
              <a:xfrm>
                <a:off x="5865664" y="1756025"/>
                <a:ext cx="261746" cy="261747"/>
              </a:xfrm>
              <a:prstGeom prst="ellipse">
                <a:avLst/>
              </a:prstGeom>
              <a:solidFill>
                <a:srgbClr val="49BCBE"/>
              </a:solidFill>
              <a:ln w="12700" cap="flat">
                <a:noFill/>
                <a:miter lim="400000"/>
              </a:ln>
              <a:effectLst/>
            </p:spPr>
            <p:txBody>
              <a:bodyPr anchor="ctr"/>
              <a:lstStyle/>
              <a:p>
                <a:pPr algn="ctr"/>
              </a:p>
            </p:txBody>
          </p:sp>
          <p:sp>
            <p:nvSpPr>
              <p:cNvPr id="60" name="Oval 19"/>
              <p:cNvSpPr/>
              <p:nvPr/>
            </p:nvSpPr>
            <p:spPr>
              <a:xfrm>
                <a:off x="4001585" y="825770"/>
                <a:ext cx="730349" cy="730348"/>
              </a:xfrm>
              <a:prstGeom prst="ellipse">
                <a:avLst/>
              </a:prstGeom>
              <a:solidFill>
                <a:srgbClr val="F3D422"/>
              </a:solidFill>
              <a:ln w="12700" cap="flat">
                <a:noFill/>
                <a:miter lim="400000"/>
              </a:ln>
              <a:effectLst/>
            </p:spPr>
            <p:txBody>
              <a:bodyPr anchor="ctr"/>
              <a:lstStyle/>
              <a:p>
                <a:pPr algn="ctr"/>
              </a:p>
            </p:txBody>
          </p:sp>
          <p:sp>
            <p:nvSpPr>
              <p:cNvPr id="61" name="Freeform: Shape 20"/>
              <p:cNvSpPr/>
              <p:nvPr/>
            </p:nvSpPr>
            <p:spPr>
              <a:xfrm>
                <a:off x="4150110" y="982674"/>
                <a:ext cx="416543" cy="416539"/>
              </a:xfrm>
              <a:custGeom>
                <a:avLst/>
                <a:gdLst/>
                <a:ahLst/>
                <a:cxnLst>
                  <a:cxn ang="0">
                    <a:pos x="wd2" y="hd2"/>
                  </a:cxn>
                  <a:cxn ang="5400000">
                    <a:pos x="wd2" y="hd2"/>
                  </a:cxn>
                  <a:cxn ang="10800000">
                    <a:pos x="wd2" y="hd2"/>
                  </a:cxn>
                  <a:cxn ang="16200000">
                    <a:pos x="wd2" y="hd2"/>
                  </a:cxn>
                </a:cxnLst>
                <a:rect l="0" t="0" r="r" b="b"/>
                <a:pathLst>
                  <a:path w="21600" h="21600" extrusionOk="0">
                    <a:moveTo>
                      <a:pt x="10800" y="4046"/>
                    </a:moveTo>
                    <a:cubicBezTo>
                      <a:pt x="14527" y="4046"/>
                      <a:pt x="17554" y="7069"/>
                      <a:pt x="17554" y="10800"/>
                    </a:cubicBezTo>
                    <a:cubicBezTo>
                      <a:pt x="17554" y="14530"/>
                      <a:pt x="14527" y="17553"/>
                      <a:pt x="10800" y="17553"/>
                    </a:cubicBezTo>
                    <a:cubicBezTo>
                      <a:pt x="7070" y="17553"/>
                      <a:pt x="4047" y="14530"/>
                      <a:pt x="4047" y="10800"/>
                    </a:cubicBezTo>
                    <a:cubicBezTo>
                      <a:pt x="4047" y="7069"/>
                      <a:pt x="7070" y="4046"/>
                      <a:pt x="10800" y="4046"/>
                    </a:cubicBezTo>
                    <a:close/>
                    <a:moveTo>
                      <a:pt x="1861" y="12432"/>
                    </a:moveTo>
                    <a:lnTo>
                      <a:pt x="1948" y="12440"/>
                    </a:lnTo>
                    <a:cubicBezTo>
                      <a:pt x="2181" y="13704"/>
                      <a:pt x="2679" y="14882"/>
                      <a:pt x="3387" y="15902"/>
                    </a:cubicBezTo>
                    <a:lnTo>
                      <a:pt x="3327" y="15973"/>
                    </a:lnTo>
                    <a:lnTo>
                      <a:pt x="2142" y="17419"/>
                    </a:lnTo>
                    <a:lnTo>
                      <a:pt x="4185" y="19462"/>
                    </a:lnTo>
                    <a:lnTo>
                      <a:pt x="5631" y="18277"/>
                    </a:lnTo>
                    <a:lnTo>
                      <a:pt x="5702" y="18217"/>
                    </a:lnTo>
                    <a:cubicBezTo>
                      <a:pt x="6722" y="18921"/>
                      <a:pt x="7895" y="19419"/>
                      <a:pt x="9164" y="19652"/>
                    </a:cubicBezTo>
                    <a:lnTo>
                      <a:pt x="9172" y="19743"/>
                    </a:lnTo>
                    <a:lnTo>
                      <a:pt x="9357" y="21600"/>
                    </a:lnTo>
                    <a:lnTo>
                      <a:pt x="12246" y="21600"/>
                    </a:lnTo>
                    <a:lnTo>
                      <a:pt x="12432" y="19739"/>
                    </a:lnTo>
                    <a:lnTo>
                      <a:pt x="12440" y="19648"/>
                    </a:lnTo>
                    <a:cubicBezTo>
                      <a:pt x="13705" y="19415"/>
                      <a:pt x="14878" y="18921"/>
                      <a:pt x="15902" y="18213"/>
                    </a:cubicBezTo>
                    <a:lnTo>
                      <a:pt x="15973" y="18272"/>
                    </a:lnTo>
                    <a:lnTo>
                      <a:pt x="17419" y="19454"/>
                    </a:lnTo>
                    <a:lnTo>
                      <a:pt x="19462" y="17415"/>
                    </a:lnTo>
                    <a:lnTo>
                      <a:pt x="18277" y="15969"/>
                    </a:lnTo>
                    <a:lnTo>
                      <a:pt x="18217" y="15898"/>
                    </a:lnTo>
                    <a:cubicBezTo>
                      <a:pt x="18921" y="14878"/>
                      <a:pt x="19419" y="13701"/>
                      <a:pt x="19648" y="12435"/>
                    </a:cubicBezTo>
                    <a:lnTo>
                      <a:pt x="19743" y="12428"/>
                    </a:lnTo>
                    <a:lnTo>
                      <a:pt x="21600" y="12238"/>
                    </a:lnTo>
                    <a:lnTo>
                      <a:pt x="21600" y="9354"/>
                    </a:lnTo>
                    <a:lnTo>
                      <a:pt x="19739" y="9168"/>
                    </a:lnTo>
                    <a:lnTo>
                      <a:pt x="19648" y="9160"/>
                    </a:lnTo>
                    <a:cubicBezTo>
                      <a:pt x="19415" y="7895"/>
                      <a:pt x="18917" y="6718"/>
                      <a:pt x="18213" y="5698"/>
                    </a:cubicBezTo>
                    <a:lnTo>
                      <a:pt x="18273" y="5627"/>
                    </a:lnTo>
                    <a:lnTo>
                      <a:pt x="19455" y="4181"/>
                    </a:lnTo>
                    <a:lnTo>
                      <a:pt x="17415" y="2137"/>
                    </a:lnTo>
                    <a:lnTo>
                      <a:pt x="15969" y="3323"/>
                    </a:lnTo>
                    <a:lnTo>
                      <a:pt x="15898" y="3382"/>
                    </a:lnTo>
                    <a:cubicBezTo>
                      <a:pt x="14878" y="2679"/>
                      <a:pt x="13701" y="2181"/>
                      <a:pt x="12436" y="1948"/>
                    </a:cubicBezTo>
                    <a:lnTo>
                      <a:pt x="12428" y="1857"/>
                    </a:lnTo>
                    <a:lnTo>
                      <a:pt x="12238" y="0"/>
                    </a:lnTo>
                    <a:lnTo>
                      <a:pt x="9354" y="0"/>
                    </a:lnTo>
                    <a:lnTo>
                      <a:pt x="9168" y="1861"/>
                    </a:lnTo>
                    <a:lnTo>
                      <a:pt x="9160" y="1948"/>
                    </a:lnTo>
                    <a:cubicBezTo>
                      <a:pt x="7892" y="2185"/>
                      <a:pt x="6718" y="2679"/>
                      <a:pt x="5699" y="3386"/>
                    </a:cubicBezTo>
                    <a:lnTo>
                      <a:pt x="5627" y="3327"/>
                    </a:lnTo>
                    <a:lnTo>
                      <a:pt x="4181" y="2142"/>
                    </a:lnTo>
                    <a:lnTo>
                      <a:pt x="2138" y="4185"/>
                    </a:lnTo>
                    <a:lnTo>
                      <a:pt x="3323" y="5631"/>
                    </a:lnTo>
                    <a:lnTo>
                      <a:pt x="3383" y="5702"/>
                    </a:lnTo>
                    <a:cubicBezTo>
                      <a:pt x="2679" y="6722"/>
                      <a:pt x="2181" y="7895"/>
                      <a:pt x="1948" y="9164"/>
                    </a:cubicBezTo>
                    <a:lnTo>
                      <a:pt x="1857" y="9172"/>
                    </a:lnTo>
                    <a:lnTo>
                      <a:pt x="0" y="9361"/>
                    </a:lnTo>
                    <a:lnTo>
                      <a:pt x="0" y="12246"/>
                    </a:lnTo>
                    <a:cubicBezTo>
                      <a:pt x="0" y="12246"/>
                      <a:pt x="1861" y="12432"/>
                      <a:pt x="1861" y="12432"/>
                    </a:cubicBezTo>
                    <a:close/>
                  </a:path>
                </a:pathLst>
              </a:custGeom>
              <a:solidFill>
                <a:srgbClr val="FFFFFF"/>
              </a:solidFill>
              <a:ln w="12700" cap="flat">
                <a:noFill/>
                <a:miter lim="400000"/>
              </a:ln>
              <a:effectLst/>
            </p:spPr>
            <p:txBody>
              <a:bodyPr anchor="ctr"/>
              <a:lstStyle/>
              <a:p>
                <a:pPr algn="ctr"/>
              </a:p>
            </p:txBody>
          </p:sp>
          <p:sp>
            <p:nvSpPr>
              <p:cNvPr id="62" name="Oval 17"/>
              <p:cNvSpPr/>
              <p:nvPr/>
            </p:nvSpPr>
            <p:spPr>
              <a:xfrm>
                <a:off x="2862744" y="4586810"/>
                <a:ext cx="730476" cy="730476"/>
              </a:xfrm>
              <a:prstGeom prst="ellipse">
                <a:avLst/>
              </a:prstGeom>
              <a:solidFill>
                <a:srgbClr val="161617"/>
              </a:solidFill>
              <a:ln w="12700" cap="flat">
                <a:noFill/>
                <a:miter lim="400000"/>
              </a:ln>
              <a:effectLst/>
            </p:spPr>
            <p:txBody>
              <a:bodyPr anchor="ctr"/>
              <a:lstStyle/>
              <a:p>
                <a:pPr algn="ctr"/>
              </a:p>
            </p:txBody>
          </p:sp>
          <p:sp>
            <p:nvSpPr>
              <p:cNvPr id="63" name="Freeform: Shape 18"/>
              <p:cNvSpPr/>
              <p:nvPr/>
            </p:nvSpPr>
            <p:spPr>
              <a:xfrm>
                <a:off x="3054044" y="4828920"/>
                <a:ext cx="347876" cy="260143"/>
              </a:xfrm>
              <a:custGeom>
                <a:avLst/>
                <a:gdLst/>
                <a:ahLst/>
                <a:cxnLst>
                  <a:cxn ang="0">
                    <a:pos x="wd2" y="hd2"/>
                  </a:cxn>
                  <a:cxn ang="5400000">
                    <a:pos x="wd2" y="hd2"/>
                  </a:cxn>
                  <a:cxn ang="10800000">
                    <a:pos x="wd2" y="hd2"/>
                  </a:cxn>
                  <a:cxn ang="16200000">
                    <a:pos x="wd2" y="hd2"/>
                  </a:cxn>
                </a:cxnLst>
                <a:rect l="0" t="0" r="r" b="b"/>
                <a:pathLst>
                  <a:path w="21600" h="21600" extrusionOk="0">
                    <a:moveTo>
                      <a:pt x="20109" y="8833"/>
                    </a:moveTo>
                    <a:lnTo>
                      <a:pt x="17859" y="8833"/>
                    </a:lnTo>
                    <a:lnTo>
                      <a:pt x="17859" y="12882"/>
                    </a:lnTo>
                    <a:cubicBezTo>
                      <a:pt x="17859" y="13876"/>
                      <a:pt x="17565" y="14779"/>
                      <a:pt x="17083" y="15433"/>
                    </a:cubicBezTo>
                    <a:cubicBezTo>
                      <a:pt x="16602" y="16087"/>
                      <a:pt x="15933" y="16493"/>
                      <a:pt x="15183" y="16493"/>
                    </a:cubicBezTo>
                    <a:lnTo>
                      <a:pt x="9357" y="16493"/>
                    </a:lnTo>
                    <a:lnTo>
                      <a:pt x="9357" y="17897"/>
                    </a:lnTo>
                    <a:cubicBezTo>
                      <a:pt x="9357" y="18443"/>
                      <a:pt x="9524" y="18937"/>
                      <a:pt x="9793" y="19294"/>
                    </a:cubicBezTo>
                    <a:cubicBezTo>
                      <a:pt x="10063" y="19652"/>
                      <a:pt x="10436" y="19873"/>
                      <a:pt x="10848" y="19873"/>
                    </a:cubicBezTo>
                    <a:lnTo>
                      <a:pt x="16806" y="19873"/>
                    </a:lnTo>
                    <a:lnTo>
                      <a:pt x="19219" y="21600"/>
                    </a:lnTo>
                    <a:lnTo>
                      <a:pt x="19219" y="19873"/>
                    </a:lnTo>
                    <a:lnTo>
                      <a:pt x="20109" y="19873"/>
                    </a:lnTo>
                    <a:cubicBezTo>
                      <a:pt x="20521" y="19873"/>
                      <a:pt x="20893" y="19652"/>
                      <a:pt x="21163" y="19294"/>
                    </a:cubicBezTo>
                    <a:cubicBezTo>
                      <a:pt x="21433" y="18937"/>
                      <a:pt x="21600" y="18443"/>
                      <a:pt x="21600" y="17897"/>
                    </a:cubicBezTo>
                    <a:lnTo>
                      <a:pt x="21600" y="10808"/>
                    </a:lnTo>
                    <a:cubicBezTo>
                      <a:pt x="21600" y="10263"/>
                      <a:pt x="21433" y="9769"/>
                      <a:pt x="21163" y="9412"/>
                    </a:cubicBezTo>
                    <a:cubicBezTo>
                      <a:pt x="20893" y="9054"/>
                      <a:pt x="20521" y="8833"/>
                      <a:pt x="20109" y="8833"/>
                    </a:cubicBezTo>
                    <a:close/>
                    <a:moveTo>
                      <a:pt x="6802" y="15095"/>
                    </a:moveTo>
                    <a:lnTo>
                      <a:pt x="6583" y="15095"/>
                    </a:lnTo>
                    <a:lnTo>
                      <a:pt x="2551" y="17949"/>
                    </a:lnTo>
                    <a:lnTo>
                      <a:pt x="2551" y="15095"/>
                    </a:lnTo>
                    <a:lnTo>
                      <a:pt x="2041" y="15095"/>
                    </a:lnTo>
                    <a:cubicBezTo>
                      <a:pt x="1477" y="15095"/>
                      <a:pt x="967" y="14792"/>
                      <a:pt x="598" y="14303"/>
                    </a:cubicBezTo>
                    <a:cubicBezTo>
                      <a:pt x="228" y="13814"/>
                      <a:pt x="0" y="13138"/>
                      <a:pt x="0" y="12391"/>
                    </a:cubicBezTo>
                    <a:lnTo>
                      <a:pt x="0" y="2704"/>
                    </a:lnTo>
                    <a:cubicBezTo>
                      <a:pt x="0" y="1957"/>
                      <a:pt x="228" y="1281"/>
                      <a:pt x="598" y="792"/>
                    </a:cubicBezTo>
                    <a:cubicBezTo>
                      <a:pt x="967" y="303"/>
                      <a:pt x="1477" y="0"/>
                      <a:pt x="2041" y="0"/>
                    </a:cubicBezTo>
                    <a:lnTo>
                      <a:pt x="14794" y="0"/>
                    </a:lnTo>
                    <a:cubicBezTo>
                      <a:pt x="15357" y="0"/>
                      <a:pt x="15868" y="303"/>
                      <a:pt x="16237" y="792"/>
                    </a:cubicBezTo>
                    <a:cubicBezTo>
                      <a:pt x="16606" y="1281"/>
                      <a:pt x="16834" y="1957"/>
                      <a:pt x="16834" y="2704"/>
                    </a:cubicBezTo>
                    <a:lnTo>
                      <a:pt x="16834" y="4281"/>
                    </a:lnTo>
                    <a:lnTo>
                      <a:pt x="16834" y="8336"/>
                    </a:lnTo>
                    <a:lnTo>
                      <a:pt x="16834" y="12385"/>
                    </a:lnTo>
                    <a:cubicBezTo>
                      <a:pt x="16834" y="13131"/>
                      <a:pt x="16617" y="13809"/>
                      <a:pt x="16259" y="14300"/>
                    </a:cubicBezTo>
                    <a:cubicBezTo>
                      <a:pt x="15901" y="14790"/>
                      <a:pt x="15402" y="15095"/>
                      <a:pt x="14838" y="15095"/>
                    </a:cubicBezTo>
                    <a:lnTo>
                      <a:pt x="9012" y="15095"/>
                    </a:lnTo>
                    <a:lnTo>
                      <a:pt x="6802" y="15095"/>
                    </a:lnTo>
                    <a:close/>
                  </a:path>
                </a:pathLst>
              </a:custGeom>
              <a:solidFill>
                <a:srgbClr val="FFFFFF"/>
              </a:solidFill>
              <a:ln w="12700" cap="flat">
                <a:noFill/>
                <a:miter lim="400000"/>
              </a:ln>
              <a:effectLst/>
            </p:spPr>
            <p:txBody>
              <a:bodyPr anchor="ctr"/>
              <a:lstStyle/>
              <a:p>
                <a:pPr algn="ctr"/>
              </a:p>
            </p:txBody>
          </p:sp>
        </p:grpSp>
        <p:grpSp>
          <p:nvGrpSpPr>
            <p:cNvPr id="5" name="Group 42"/>
            <p:cNvGrpSpPr/>
            <p:nvPr/>
          </p:nvGrpSpPr>
          <p:grpSpPr>
            <a:xfrm>
              <a:off x="3562788" y="2403895"/>
              <a:ext cx="5130406" cy="2228875"/>
              <a:chOff x="3562788" y="2466418"/>
              <a:chExt cx="5130406" cy="2228875"/>
            </a:xfrm>
          </p:grpSpPr>
          <p:grpSp>
            <p:nvGrpSpPr>
              <p:cNvPr id="6" name="Group 43"/>
              <p:cNvGrpSpPr/>
              <p:nvPr/>
            </p:nvGrpSpPr>
            <p:grpSpPr>
              <a:xfrm>
                <a:off x="3562788" y="2466418"/>
                <a:ext cx="489858" cy="489858"/>
                <a:chOff x="1427243" y="1987229"/>
                <a:chExt cx="1016000" cy="1016000"/>
              </a:xfrm>
              <a:effectLst/>
            </p:grpSpPr>
            <p:sp>
              <p:nvSpPr>
                <p:cNvPr id="37" name="Oval 89"/>
                <p:cNvSpPr/>
                <p:nvPr/>
              </p:nvSpPr>
              <p:spPr>
                <a:xfrm>
                  <a:off x="1427243" y="1987229"/>
                  <a:ext cx="1016000" cy="1016000"/>
                </a:xfrm>
                <a:prstGeom prst="ellipse">
                  <a:avLst/>
                </a:prstGeom>
                <a:solidFill>
                  <a:srgbClr val="C74D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8" name="Freeform: Shape 90"/>
                <p:cNvSpPr/>
                <p:nvPr/>
              </p:nvSpPr>
              <p:spPr bwMode="auto">
                <a:xfrm>
                  <a:off x="1748604" y="2300569"/>
                  <a:ext cx="373276" cy="373276"/>
                </a:xfrm>
                <a:custGeom>
                  <a:avLst/>
                  <a:gdLst>
                    <a:gd name="T0" fmla="*/ 177354294 w 21600"/>
                    <a:gd name="T1" fmla="*/ 119619947 h 21600"/>
                    <a:gd name="T2" fmla="*/ 181994773 w 21600"/>
                    <a:gd name="T3" fmla="*/ 90970153 h 21600"/>
                    <a:gd name="T4" fmla="*/ 90997440 w 21600"/>
                    <a:gd name="T5" fmla="*/ 0 h 21600"/>
                    <a:gd name="T6" fmla="*/ 0 w 21600"/>
                    <a:gd name="T7" fmla="*/ 90970153 h 21600"/>
                    <a:gd name="T8" fmla="*/ 90997440 w 21600"/>
                    <a:gd name="T9" fmla="*/ 181941690 h 21600"/>
                    <a:gd name="T10" fmla="*/ 119632265 w 21600"/>
                    <a:gd name="T11" fmla="*/ 177314796 h 21600"/>
                    <a:gd name="T12" fmla="*/ 140353873 w 21600"/>
                    <a:gd name="T13" fmla="*/ 198036404 h 21600"/>
                    <a:gd name="T14" fmla="*/ 184433669 w 21600"/>
                    <a:gd name="T15" fmla="*/ 198036404 h 21600"/>
                    <a:gd name="T16" fmla="*/ 184433669 w 21600"/>
                    <a:gd name="T17" fmla="*/ 242088912 h 21600"/>
                    <a:gd name="T18" fmla="*/ 184513921 w 21600"/>
                    <a:gd name="T19" fmla="*/ 242169283 h 21600"/>
                    <a:gd name="T20" fmla="*/ 228567695 w 21600"/>
                    <a:gd name="T21" fmla="*/ 242169283 h 21600"/>
                    <a:gd name="T22" fmla="*/ 228567695 w 21600"/>
                    <a:gd name="T23" fmla="*/ 286223057 h 21600"/>
                    <a:gd name="T24" fmla="*/ 228660384 w 21600"/>
                    <a:gd name="T25" fmla="*/ 286302043 h 21600"/>
                    <a:gd name="T26" fmla="*/ 286355233 w 21600"/>
                    <a:gd name="T27" fmla="*/ 286302043 h 21600"/>
                    <a:gd name="T28" fmla="*/ 286355233 w 21600"/>
                    <a:gd name="T29" fmla="*/ 286355233 h 21600"/>
                    <a:gd name="T30" fmla="*/ 286355233 w 21600"/>
                    <a:gd name="T31" fmla="*/ 228580132 h 21600"/>
                    <a:gd name="T32" fmla="*/ 177354294 w 21600"/>
                    <a:gd name="T33" fmla="*/ 119619947 h 21600"/>
                    <a:gd name="T34" fmla="*/ 72066037 w 21600"/>
                    <a:gd name="T35" fmla="*/ 102106942 h 21600"/>
                    <a:gd name="T36" fmla="*/ 41349250 w 21600"/>
                    <a:gd name="T37" fmla="*/ 71416187 h 21600"/>
                    <a:gd name="T38" fmla="*/ 72066037 w 21600"/>
                    <a:gd name="T39" fmla="*/ 40712996 h 21600"/>
                    <a:gd name="T40" fmla="*/ 102769110 w 21600"/>
                    <a:gd name="T41" fmla="*/ 71416187 h 21600"/>
                    <a:gd name="T42" fmla="*/ 72066037 w 21600"/>
                    <a:gd name="T43" fmla="*/ 102106942 h 21600"/>
                    <a:gd name="T44" fmla="*/ 72066037 w 21600"/>
                    <a:gd name="T45" fmla="*/ 102106942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3378" y="9023"/>
                      </a:moveTo>
                      <a:cubicBezTo>
                        <a:pt x="13604" y="8343"/>
                        <a:pt x="13728" y="7617"/>
                        <a:pt x="13728" y="6862"/>
                      </a:cubicBezTo>
                      <a:cubicBezTo>
                        <a:pt x="13728" y="3072"/>
                        <a:pt x="10655" y="0"/>
                        <a:pt x="6864" y="0"/>
                      </a:cubicBezTo>
                      <a:cubicBezTo>
                        <a:pt x="3073" y="0"/>
                        <a:pt x="0" y="3072"/>
                        <a:pt x="0" y="6862"/>
                      </a:cubicBezTo>
                      <a:cubicBezTo>
                        <a:pt x="0" y="10652"/>
                        <a:pt x="3073" y="13724"/>
                        <a:pt x="6864" y="13724"/>
                      </a:cubicBezTo>
                      <a:cubicBezTo>
                        <a:pt x="7619" y="13724"/>
                        <a:pt x="8345" y="13600"/>
                        <a:pt x="9024" y="13375"/>
                      </a:cubicBezTo>
                      <a:lnTo>
                        <a:pt x="10587" y="14938"/>
                      </a:lnTo>
                      <a:lnTo>
                        <a:pt x="13912" y="14938"/>
                      </a:lnTo>
                      <a:lnTo>
                        <a:pt x="13912" y="18261"/>
                      </a:lnTo>
                      <a:lnTo>
                        <a:pt x="13918" y="18267"/>
                      </a:lnTo>
                      <a:lnTo>
                        <a:pt x="17241" y="18267"/>
                      </a:lnTo>
                      <a:lnTo>
                        <a:pt x="17241" y="21590"/>
                      </a:lnTo>
                      <a:lnTo>
                        <a:pt x="17248" y="21596"/>
                      </a:lnTo>
                      <a:lnTo>
                        <a:pt x="21600" y="21596"/>
                      </a:lnTo>
                      <a:lnTo>
                        <a:pt x="21600" y="21600"/>
                      </a:lnTo>
                      <a:lnTo>
                        <a:pt x="21600" y="17242"/>
                      </a:lnTo>
                      <a:lnTo>
                        <a:pt x="13378" y="9023"/>
                      </a:lnTo>
                      <a:close/>
                      <a:moveTo>
                        <a:pt x="5436" y="7702"/>
                      </a:moveTo>
                      <a:cubicBezTo>
                        <a:pt x="4157" y="7702"/>
                        <a:pt x="3119" y="6665"/>
                        <a:pt x="3119" y="5387"/>
                      </a:cubicBezTo>
                      <a:cubicBezTo>
                        <a:pt x="3119" y="4108"/>
                        <a:pt x="4157" y="3071"/>
                        <a:pt x="5436" y="3071"/>
                      </a:cubicBezTo>
                      <a:cubicBezTo>
                        <a:pt x="6715" y="3071"/>
                        <a:pt x="7752" y="4108"/>
                        <a:pt x="7752" y="5387"/>
                      </a:cubicBezTo>
                      <a:cubicBezTo>
                        <a:pt x="7751" y="6665"/>
                        <a:pt x="6715" y="7702"/>
                        <a:pt x="5436" y="7702"/>
                      </a:cubicBezTo>
                      <a:close/>
                      <a:moveTo>
                        <a:pt x="5436" y="7702"/>
                      </a:moveTo>
                    </a:path>
                  </a:pathLst>
                </a:custGeom>
                <a:solidFill>
                  <a:srgbClr val="FFFFFF"/>
                </a:solidFill>
                <a:ln>
                  <a:noFill/>
                </a:ln>
              </p:spPr>
              <p:txBody>
                <a:bodyPr anchor="ctr"/>
                <a:lstStyle/>
                <a:p>
                  <a:pPr algn="ctr"/>
                </a:p>
              </p:txBody>
            </p:sp>
          </p:grpSp>
          <p:grpSp>
            <p:nvGrpSpPr>
              <p:cNvPr id="7" name="Group 45"/>
              <p:cNvGrpSpPr/>
              <p:nvPr/>
            </p:nvGrpSpPr>
            <p:grpSpPr>
              <a:xfrm>
                <a:off x="3562788" y="4205435"/>
                <a:ext cx="489858" cy="489858"/>
                <a:chOff x="1427243" y="3314803"/>
                <a:chExt cx="1016000" cy="1016000"/>
              </a:xfrm>
              <a:effectLst/>
            </p:grpSpPr>
            <p:sp>
              <p:nvSpPr>
                <p:cNvPr id="35" name="Oval 87"/>
                <p:cNvSpPr/>
                <p:nvPr/>
              </p:nvSpPr>
              <p:spPr>
                <a:xfrm>
                  <a:off x="1427243" y="3314803"/>
                  <a:ext cx="1016000" cy="1016000"/>
                </a:xfrm>
                <a:prstGeom prst="ellipse">
                  <a:avLst/>
                </a:prstGeom>
                <a:solidFill>
                  <a:srgbClr val="1616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6" name="Freeform: Shape 88"/>
                <p:cNvSpPr/>
                <p:nvPr/>
              </p:nvSpPr>
              <p:spPr bwMode="auto">
                <a:xfrm>
                  <a:off x="1754561" y="3643499"/>
                  <a:ext cx="327256" cy="373276"/>
                </a:xfrm>
                <a:custGeom>
                  <a:avLst/>
                  <a:gdLst>
                    <a:gd name="T0" fmla="*/ 145512959 w 21600"/>
                    <a:gd name="T1" fmla="*/ 203073433 h 21600"/>
                    <a:gd name="T2" fmla="*/ 145802623 w 21600"/>
                    <a:gd name="T3" fmla="*/ 194761133 h 21600"/>
                    <a:gd name="T4" fmla="*/ 145802623 w 21600"/>
                    <a:gd name="T5" fmla="*/ 125373600 h 21600"/>
                    <a:gd name="T6" fmla="*/ 104926995 w 21600"/>
                    <a:gd name="T7" fmla="*/ 39943277 h 21600"/>
                    <a:gd name="T8" fmla="*/ 105749513 w 21600"/>
                    <a:gd name="T9" fmla="*/ 31392540 h 21600"/>
                    <a:gd name="T10" fmla="*/ 84532065 w 21600"/>
                    <a:gd name="T11" fmla="*/ 0 h 21600"/>
                    <a:gd name="T12" fmla="*/ 63314533 w 21600"/>
                    <a:gd name="T13" fmla="*/ 31392540 h 21600"/>
                    <a:gd name="T14" fmla="*/ 64145452 w 21600"/>
                    <a:gd name="T15" fmla="*/ 39996478 h 21600"/>
                    <a:gd name="T16" fmla="*/ 23363023 w 21600"/>
                    <a:gd name="T17" fmla="*/ 125385918 h 21600"/>
                    <a:gd name="T18" fmla="*/ 23363023 w 21600"/>
                    <a:gd name="T19" fmla="*/ 194761133 h 21600"/>
                    <a:gd name="T20" fmla="*/ 23645246 w 21600"/>
                    <a:gd name="T21" fmla="*/ 203100602 h 21600"/>
                    <a:gd name="T22" fmla="*/ 0 w 21600"/>
                    <a:gd name="T23" fmla="*/ 236998693 h 21600"/>
                    <a:gd name="T24" fmla="*/ 9272957 w 21600"/>
                    <a:gd name="T25" fmla="*/ 250706436 h 21600"/>
                    <a:gd name="T26" fmla="*/ 63534281 w 21600"/>
                    <a:gd name="T27" fmla="*/ 250706436 h 21600"/>
                    <a:gd name="T28" fmla="*/ 63314533 w 21600"/>
                    <a:gd name="T29" fmla="*/ 254962705 h 21600"/>
                    <a:gd name="T30" fmla="*/ 84532065 w 21600"/>
                    <a:gd name="T31" fmla="*/ 286355233 h 21600"/>
                    <a:gd name="T32" fmla="*/ 105749513 w 21600"/>
                    <a:gd name="T33" fmla="*/ 254962705 h 21600"/>
                    <a:gd name="T34" fmla="*/ 105529766 w 21600"/>
                    <a:gd name="T35" fmla="*/ 250706436 h 21600"/>
                    <a:gd name="T36" fmla="*/ 159908522 w 21600"/>
                    <a:gd name="T37" fmla="*/ 250706436 h 21600"/>
                    <a:gd name="T38" fmla="*/ 169173962 w 21600"/>
                    <a:gd name="T39" fmla="*/ 236998693 h 21600"/>
                    <a:gd name="T40" fmla="*/ 145512959 w 21600"/>
                    <a:gd name="T41" fmla="*/ 203073433 h 21600"/>
                    <a:gd name="T42" fmla="*/ 72721479 w 21600"/>
                    <a:gd name="T43" fmla="*/ 31392540 h 21600"/>
                    <a:gd name="T44" fmla="*/ 84532065 w 21600"/>
                    <a:gd name="T45" fmla="*/ 13920288 h 21600"/>
                    <a:gd name="T46" fmla="*/ 96343451 w 21600"/>
                    <a:gd name="T47" fmla="*/ 31392540 h 21600"/>
                    <a:gd name="T48" fmla="*/ 95802281 w 21600"/>
                    <a:gd name="T49" fmla="*/ 36338135 h 21600"/>
                    <a:gd name="T50" fmla="*/ 84587024 w 21600"/>
                    <a:gd name="T51" fmla="*/ 34799986 h 21600"/>
                    <a:gd name="T52" fmla="*/ 73269292 w 21600"/>
                    <a:gd name="T53" fmla="*/ 36364156 h 21600"/>
                    <a:gd name="T54" fmla="*/ 72721479 w 21600"/>
                    <a:gd name="T55" fmla="*/ 31392540 h 21600"/>
                    <a:gd name="T56" fmla="*/ 72721479 w 21600"/>
                    <a:gd name="T57" fmla="*/ 3139254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18579" y="15318"/>
                      </a:moveTo>
                      <a:cubicBezTo>
                        <a:pt x="18603" y="15119"/>
                        <a:pt x="18616" y="14912"/>
                        <a:pt x="18616" y="14691"/>
                      </a:cubicBezTo>
                      <a:lnTo>
                        <a:pt x="18616" y="9457"/>
                      </a:lnTo>
                      <a:cubicBezTo>
                        <a:pt x="18616" y="6480"/>
                        <a:pt x="16437" y="3949"/>
                        <a:pt x="13397" y="3013"/>
                      </a:cubicBezTo>
                      <a:cubicBezTo>
                        <a:pt x="13464" y="2807"/>
                        <a:pt x="13502" y="2592"/>
                        <a:pt x="13502" y="2368"/>
                      </a:cubicBezTo>
                      <a:cubicBezTo>
                        <a:pt x="13502" y="1061"/>
                        <a:pt x="12289" y="0"/>
                        <a:pt x="10793" y="0"/>
                      </a:cubicBezTo>
                      <a:cubicBezTo>
                        <a:pt x="9297" y="0"/>
                        <a:pt x="8084" y="1060"/>
                        <a:pt x="8084" y="2368"/>
                      </a:cubicBezTo>
                      <a:cubicBezTo>
                        <a:pt x="8084" y="2593"/>
                        <a:pt x="8122" y="2810"/>
                        <a:pt x="8190" y="3017"/>
                      </a:cubicBezTo>
                      <a:cubicBezTo>
                        <a:pt x="5156" y="3956"/>
                        <a:pt x="2983" y="6484"/>
                        <a:pt x="2983" y="9458"/>
                      </a:cubicBezTo>
                      <a:lnTo>
                        <a:pt x="2983" y="14691"/>
                      </a:lnTo>
                      <a:cubicBezTo>
                        <a:pt x="2983" y="14912"/>
                        <a:pt x="2996" y="15121"/>
                        <a:pt x="3019" y="15320"/>
                      </a:cubicBezTo>
                      <a:lnTo>
                        <a:pt x="0" y="17877"/>
                      </a:lnTo>
                      <a:cubicBezTo>
                        <a:pt x="0" y="18448"/>
                        <a:pt x="530" y="18911"/>
                        <a:pt x="1184" y="18911"/>
                      </a:cubicBezTo>
                      <a:lnTo>
                        <a:pt x="8112" y="18911"/>
                      </a:lnTo>
                      <a:cubicBezTo>
                        <a:pt x="8096" y="19017"/>
                        <a:pt x="8084" y="19123"/>
                        <a:pt x="8084" y="19232"/>
                      </a:cubicBezTo>
                      <a:cubicBezTo>
                        <a:pt x="8084" y="20540"/>
                        <a:pt x="9297" y="21600"/>
                        <a:pt x="10793" y="21600"/>
                      </a:cubicBezTo>
                      <a:cubicBezTo>
                        <a:pt x="12289" y="21600"/>
                        <a:pt x="13502" y="20540"/>
                        <a:pt x="13502" y="19232"/>
                      </a:cubicBezTo>
                      <a:cubicBezTo>
                        <a:pt x="13502" y="19123"/>
                        <a:pt x="13490" y="19016"/>
                        <a:pt x="13474" y="18911"/>
                      </a:cubicBezTo>
                      <a:lnTo>
                        <a:pt x="20417" y="18911"/>
                      </a:lnTo>
                      <a:cubicBezTo>
                        <a:pt x="21070" y="18911"/>
                        <a:pt x="21600" y="18448"/>
                        <a:pt x="21600" y="17877"/>
                      </a:cubicBezTo>
                      <a:lnTo>
                        <a:pt x="18579" y="15318"/>
                      </a:lnTo>
                      <a:close/>
                      <a:moveTo>
                        <a:pt x="9285" y="2368"/>
                      </a:moveTo>
                      <a:cubicBezTo>
                        <a:pt x="9285" y="1641"/>
                        <a:pt x="9962" y="1050"/>
                        <a:pt x="10793" y="1050"/>
                      </a:cubicBezTo>
                      <a:cubicBezTo>
                        <a:pt x="11624" y="1050"/>
                        <a:pt x="12301" y="1641"/>
                        <a:pt x="12301" y="2368"/>
                      </a:cubicBezTo>
                      <a:cubicBezTo>
                        <a:pt x="12301" y="2498"/>
                        <a:pt x="12272" y="2622"/>
                        <a:pt x="12232" y="2741"/>
                      </a:cubicBezTo>
                      <a:cubicBezTo>
                        <a:pt x="11767" y="2666"/>
                        <a:pt x="11289" y="2625"/>
                        <a:pt x="10800" y="2625"/>
                      </a:cubicBezTo>
                      <a:cubicBezTo>
                        <a:pt x="10306" y="2625"/>
                        <a:pt x="9824" y="2666"/>
                        <a:pt x="9355" y="2743"/>
                      </a:cubicBezTo>
                      <a:cubicBezTo>
                        <a:pt x="9314" y="2623"/>
                        <a:pt x="9285" y="2499"/>
                        <a:pt x="9285" y="2368"/>
                      </a:cubicBezTo>
                      <a:close/>
                      <a:moveTo>
                        <a:pt x="9285" y="2368"/>
                      </a:moveTo>
                    </a:path>
                  </a:pathLst>
                </a:custGeom>
                <a:solidFill>
                  <a:srgbClr val="FFFFFF"/>
                </a:solidFill>
                <a:ln>
                  <a:noFill/>
                </a:ln>
              </p:spPr>
              <p:txBody>
                <a:bodyPr anchor="ctr"/>
                <a:lstStyle/>
                <a:p>
                  <a:pPr algn="ctr"/>
                </a:p>
              </p:txBody>
            </p:sp>
          </p:grpSp>
          <p:grpSp>
            <p:nvGrpSpPr>
              <p:cNvPr id="12" name="Group 64"/>
              <p:cNvGrpSpPr/>
              <p:nvPr/>
            </p:nvGrpSpPr>
            <p:grpSpPr>
              <a:xfrm>
                <a:off x="8203336" y="4205435"/>
                <a:ext cx="489858" cy="489858"/>
                <a:chOff x="6262908" y="3314803"/>
                <a:chExt cx="1016000" cy="1016000"/>
              </a:xfrm>
              <a:effectLst/>
            </p:grpSpPr>
            <p:sp>
              <p:nvSpPr>
                <p:cNvPr id="28" name="Oval 80"/>
                <p:cNvSpPr/>
                <p:nvPr/>
              </p:nvSpPr>
              <p:spPr>
                <a:xfrm>
                  <a:off x="6262908" y="3314803"/>
                  <a:ext cx="1016000" cy="1016000"/>
                </a:xfrm>
                <a:prstGeom prst="ellipse">
                  <a:avLst/>
                </a:prstGeom>
                <a:solidFill>
                  <a:srgbClr val="49BCB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29" name="Group 81"/>
                <p:cNvGrpSpPr/>
                <p:nvPr/>
              </p:nvGrpSpPr>
              <p:grpSpPr bwMode="auto">
                <a:xfrm>
                  <a:off x="6582682" y="3643499"/>
                  <a:ext cx="373277" cy="373278"/>
                  <a:chOff x="0" y="0"/>
                  <a:chExt cx="577" cy="574"/>
                </a:xfrm>
                <a:solidFill>
                  <a:srgbClr val="FFFFFF"/>
                </a:solidFill>
              </p:grpSpPr>
              <p:sp>
                <p:nvSpPr>
                  <p:cNvPr id="30" name="Freeform: Shape 82"/>
                  <p:cNvSpPr/>
                  <p:nvPr/>
                </p:nvSpPr>
                <p:spPr bwMode="auto">
                  <a:xfrm>
                    <a:off x="368" y="368"/>
                    <a:ext cx="205" cy="2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8447" y="8564"/>
                        </a:moveTo>
                        <a:lnTo>
                          <a:pt x="6893" y="0"/>
                        </a:lnTo>
                        <a:lnTo>
                          <a:pt x="0" y="6909"/>
                        </a:lnTo>
                        <a:lnTo>
                          <a:pt x="8514" y="18507"/>
                        </a:lnTo>
                        <a:cubicBezTo>
                          <a:pt x="10541" y="16972"/>
                          <a:pt x="14706" y="18290"/>
                          <a:pt x="18327" y="21600"/>
                        </a:cubicBezTo>
                        <a:lnTo>
                          <a:pt x="21600" y="18319"/>
                        </a:lnTo>
                        <a:cubicBezTo>
                          <a:pt x="18344" y="14739"/>
                          <a:pt x="17015" y="10625"/>
                          <a:pt x="18447" y="8564"/>
                        </a:cubicBezTo>
                        <a:close/>
                        <a:moveTo>
                          <a:pt x="14477" y="14461"/>
                        </a:moveTo>
                        <a:cubicBezTo>
                          <a:pt x="13723" y="15214"/>
                          <a:pt x="12501" y="15214"/>
                          <a:pt x="11748" y="14461"/>
                        </a:cubicBezTo>
                        <a:cubicBezTo>
                          <a:pt x="10995" y="13705"/>
                          <a:pt x="10995" y="12479"/>
                          <a:pt x="11749" y="11725"/>
                        </a:cubicBezTo>
                        <a:cubicBezTo>
                          <a:pt x="12502" y="10969"/>
                          <a:pt x="13724" y="10969"/>
                          <a:pt x="14477" y="11725"/>
                        </a:cubicBezTo>
                        <a:cubicBezTo>
                          <a:pt x="15230" y="12479"/>
                          <a:pt x="15230" y="13705"/>
                          <a:pt x="14477" y="14461"/>
                        </a:cubicBezTo>
                        <a:close/>
                        <a:moveTo>
                          <a:pt x="14477" y="14461"/>
                        </a:moveTo>
                      </a:path>
                    </a:pathLst>
                  </a:custGeom>
                  <a:grpFill/>
                  <a:ln>
                    <a:noFill/>
                  </a:ln>
                </p:spPr>
                <p:txBody>
                  <a:bodyPr anchor="ctr"/>
                  <a:lstStyle/>
                  <a:p>
                    <a:pPr algn="ctr"/>
                  </a:p>
                </p:txBody>
              </p:sp>
              <p:sp>
                <p:nvSpPr>
                  <p:cNvPr id="31" name="Freeform: Shape 83"/>
                  <p:cNvSpPr/>
                  <p:nvPr/>
                </p:nvSpPr>
                <p:spPr bwMode="auto">
                  <a:xfrm>
                    <a:off x="328" y="304"/>
                    <a:ext cx="107" cy="1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4544" y="0"/>
                        </a:moveTo>
                        <a:lnTo>
                          <a:pt x="13967" y="562"/>
                        </a:lnTo>
                        <a:cubicBezTo>
                          <a:pt x="14018" y="3961"/>
                          <a:pt x="12593" y="7264"/>
                          <a:pt x="9866" y="9922"/>
                        </a:cubicBezTo>
                        <a:lnTo>
                          <a:pt x="24" y="19504"/>
                        </a:lnTo>
                        <a:cubicBezTo>
                          <a:pt x="18" y="19554"/>
                          <a:pt x="6" y="19602"/>
                          <a:pt x="0" y="19652"/>
                        </a:cubicBezTo>
                        <a:lnTo>
                          <a:pt x="2371" y="21600"/>
                        </a:lnTo>
                        <a:lnTo>
                          <a:pt x="21600" y="5798"/>
                        </a:lnTo>
                        <a:lnTo>
                          <a:pt x="14544" y="0"/>
                        </a:lnTo>
                        <a:close/>
                        <a:moveTo>
                          <a:pt x="14544" y="0"/>
                        </a:moveTo>
                      </a:path>
                    </a:pathLst>
                  </a:custGeom>
                  <a:grpFill/>
                  <a:ln>
                    <a:noFill/>
                  </a:ln>
                </p:spPr>
                <p:txBody>
                  <a:bodyPr anchor="ctr"/>
                  <a:lstStyle/>
                  <a:p>
                    <a:pPr algn="ctr"/>
                  </a:p>
                </p:txBody>
              </p:sp>
              <p:sp>
                <p:nvSpPr>
                  <p:cNvPr id="32" name="Freeform: Shape 84"/>
                  <p:cNvSpPr/>
                  <p:nvPr/>
                </p:nvSpPr>
                <p:spPr bwMode="auto">
                  <a:xfrm>
                    <a:off x="0" y="0"/>
                    <a:ext cx="297" cy="289"/>
                  </a:xfrm>
                  <a:custGeom>
                    <a:avLst/>
                    <a:gdLst>
                      <a:gd name="T0" fmla="*/ 0 w 21222"/>
                      <a:gd name="T1" fmla="*/ 0 h 21211"/>
                      <a:gd name="T2" fmla="*/ 0 w 21222"/>
                      <a:gd name="T3" fmla="*/ 0 h 21211"/>
                      <a:gd name="T4" fmla="*/ 0 w 21222"/>
                      <a:gd name="T5" fmla="*/ 0 h 21211"/>
                      <a:gd name="T6" fmla="*/ 0 w 21222"/>
                      <a:gd name="T7" fmla="*/ 0 h 21211"/>
                      <a:gd name="T8" fmla="*/ 0 w 21222"/>
                      <a:gd name="T9" fmla="*/ 0 h 21211"/>
                      <a:gd name="T10" fmla="*/ 0 w 21222"/>
                      <a:gd name="T11" fmla="*/ 0 h 21211"/>
                      <a:gd name="T12" fmla="*/ 0 w 21222"/>
                      <a:gd name="T13" fmla="*/ 0 h 21211"/>
                      <a:gd name="T14" fmla="*/ 0 w 21222"/>
                      <a:gd name="T15" fmla="*/ 0 h 21211"/>
                      <a:gd name="T16" fmla="*/ 0 w 21222"/>
                      <a:gd name="T17" fmla="*/ 0 h 21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22" h="21211">
                        <a:moveTo>
                          <a:pt x="15153" y="21211"/>
                        </a:moveTo>
                        <a:lnTo>
                          <a:pt x="17409" y="18463"/>
                        </a:lnTo>
                        <a:cubicBezTo>
                          <a:pt x="18368" y="17292"/>
                          <a:pt x="19694" y="16530"/>
                          <a:pt x="21146" y="16293"/>
                        </a:cubicBezTo>
                        <a:lnTo>
                          <a:pt x="21222" y="16201"/>
                        </a:lnTo>
                        <a:lnTo>
                          <a:pt x="6603" y="1165"/>
                        </a:lnTo>
                        <a:cubicBezTo>
                          <a:pt x="5093" y="-389"/>
                          <a:pt x="2643" y="-389"/>
                          <a:pt x="1133" y="1165"/>
                        </a:cubicBezTo>
                        <a:cubicBezTo>
                          <a:pt x="-378" y="2718"/>
                          <a:pt x="-378" y="5237"/>
                          <a:pt x="1133" y="6791"/>
                        </a:cubicBezTo>
                        <a:lnTo>
                          <a:pt x="15153" y="21211"/>
                        </a:lnTo>
                        <a:close/>
                        <a:moveTo>
                          <a:pt x="15153" y="21211"/>
                        </a:moveTo>
                      </a:path>
                    </a:pathLst>
                  </a:custGeom>
                  <a:grpFill/>
                  <a:ln>
                    <a:noFill/>
                  </a:ln>
                </p:spPr>
                <p:txBody>
                  <a:bodyPr anchor="ctr"/>
                  <a:lstStyle/>
                  <a:p>
                    <a:pPr algn="ctr"/>
                  </a:p>
                </p:txBody>
              </p:sp>
              <p:sp>
                <p:nvSpPr>
                  <p:cNvPr id="33" name="Freeform: Shape 85"/>
                  <p:cNvSpPr/>
                  <p:nvPr/>
                </p:nvSpPr>
                <p:spPr bwMode="auto">
                  <a:xfrm>
                    <a:off x="0" y="328"/>
                    <a:ext cx="298" cy="246"/>
                  </a:xfrm>
                  <a:custGeom>
                    <a:avLst/>
                    <a:gdLst>
                      <a:gd name="T0" fmla="*/ 0 w 21116"/>
                      <a:gd name="T1" fmla="*/ 0 h 21374"/>
                      <a:gd name="T2" fmla="*/ 0 w 21116"/>
                      <a:gd name="T3" fmla="*/ 0 h 21374"/>
                      <a:gd name="T4" fmla="*/ 0 w 21116"/>
                      <a:gd name="T5" fmla="*/ 0 h 21374"/>
                      <a:gd name="T6" fmla="*/ 0 w 21116"/>
                      <a:gd name="T7" fmla="*/ 0 h 21374"/>
                      <a:gd name="T8" fmla="*/ 0 w 21116"/>
                      <a:gd name="T9" fmla="*/ 0 h 21374"/>
                      <a:gd name="T10" fmla="*/ 0 w 21116"/>
                      <a:gd name="T11" fmla="*/ 0 h 21374"/>
                      <a:gd name="T12" fmla="*/ 0 w 21116"/>
                      <a:gd name="T13" fmla="*/ 0 h 21374"/>
                      <a:gd name="T14" fmla="*/ 0 w 21116"/>
                      <a:gd name="T15" fmla="*/ 0 h 21374"/>
                      <a:gd name="T16" fmla="*/ 0 w 21116"/>
                      <a:gd name="T17" fmla="*/ 0 h 21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6" h="21374">
                        <a:moveTo>
                          <a:pt x="17024" y="721"/>
                        </a:moveTo>
                        <a:cubicBezTo>
                          <a:pt x="16543" y="427"/>
                          <a:pt x="16052" y="191"/>
                          <a:pt x="15571" y="0"/>
                        </a:cubicBezTo>
                        <a:cubicBezTo>
                          <a:pt x="13915" y="235"/>
                          <a:pt x="7378" y="2037"/>
                          <a:pt x="6834" y="8291"/>
                        </a:cubicBezTo>
                        <a:cubicBezTo>
                          <a:pt x="6063" y="17146"/>
                          <a:pt x="1254" y="15657"/>
                          <a:pt x="153" y="15771"/>
                        </a:cubicBezTo>
                        <a:cubicBezTo>
                          <a:pt x="-484" y="15837"/>
                          <a:pt x="743" y="21126"/>
                          <a:pt x="6046" y="21364"/>
                        </a:cubicBezTo>
                        <a:cubicBezTo>
                          <a:pt x="11298" y="21600"/>
                          <a:pt x="20647" y="17485"/>
                          <a:pt x="21032" y="7006"/>
                        </a:cubicBezTo>
                        <a:lnTo>
                          <a:pt x="21116" y="6884"/>
                        </a:lnTo>
                        <a:cubicBezTo>
                          <a:pt x="20449" y="3612"/>
                          <a:pt x="18811" y="1844"/>
                          <a:pt x="17024" y="721"/>
                        </a:cubicBezTo>
                        <a:close/>
                        <a:moveTo>
                          <a:pt x="17024" y="721"/>
                        </a:moveTo>
                      </a:path>
                    </a:pathLst>
                  </a:custGeom>
                  <a:grpFill/>
                  <a:ln>
                    <a:noFill/>
                  </a:ln>
                </p:spPr>
                <p:txBody>
                  <a:bodyPr anchor="ctr"/>
                  <a:lstStyle/>
                  <a:p>
                    <a:pPr algn="ctr"/>
                  </a:p>
                </p:txBody>
              </p:sp>
              <p:sp>
                <p:nvSpPr>
                  <p:cNvPr id="34" name="Freeform: Shape 86"/>
                  <p:cNvSpPr/>
                  <p:nvPr/>
                </p:nvSpPr>
                <p:spPr bwMode="auto">
                  <a:xfrm>
                    <a:off x="240" y="0"/>
                    <a:ext cx="337" cy="385"/>
                  </a:xfrm>
                  <a:custGeom>
                    <a:avLst/>
                    <a:gdLst>
                      <a:gd name="T0" fmla="*/ 0 w 21345"/>
                      <a:gd name="T1" fmla="*/ 0 h 21376"/>
                      <a:gd name="T2" fmla="*/ 0 w 21345"/>
                      <a:gd name="T3" fmla="*/ 0 h 21376"/>
                      <a:gd name="T4" fmla="*/ 0 w 21345"/>
                      <a:gd name="T5" fmla="*/ 0 h 21376"/>
                      <a:gd name="T6" fmla="*/ 0 w 21345"/>
                      <a:gd name="T7" fmla="*/ 0 h 21376"/>
                      <a:gd name="T8" fmla="*/ 0 w 21345"/>
                      <a:gd name="T9" fmla="*/ 0 h 21376"/>
                      <a:gd name="T10" fmla="*/ 0 w 21345"/>
                      <a:gd name="T11" fmla="*/ 0 h 21376"/>
                      <a:gd name="T12" fmla="*/ 0 w 21345"/>
                      <a:gd name="T13" fmla="*/ 0 h 21376"/>
                      <a:gd name="T14" fmla="*/ 0 w 21345"/>
                      <a:gd name="T15" fmla="*/ 0 h 21376"/>
                      <a:gd name="T16" fmla="*/ 0 w 21345"/>
                      <a:gd name="T17" fmla="*/ 0 h 21376"/>
                      <a:gd name="T18" fmla="*/ 0 w 21345"/>
                      <a:gd name="T19" fmla="*/ 0 h 21376"/>
                      <a:gd name="T20" fmla="*/ 0 w 21345"/>
                      <a:gd name="T21" fmla="*/ 0 h 21376"/>
                      <a:gd name="T22" fmla="*/ 0 w 21345"/>
                      <a:gd name="T23" fmla="*/ 0 h 21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45" h="21376">
                        <a:moveTo>
                          <a:pt x="7963" y="16438"/>
                        </a:moveTo>
                        <a:lnTo>
                          <a:pt x="20844" y="3060"/>
                        </a:lnTo>
                        <a:cubicBezTo>
                          <a:pt x="21600" y="2274"/>
                          <a:pt x="21488" y="1102"/>
                          <a:pt x="20592" y="438"/>
                        </a:cubicBezTo>
                        <a:cubicBezTo>
                          <a:pt x="19696" y="-224"/>
                          <a:pt x="18359" y="-125"/>
                          <a:pt x="17602" y="661"/>
                        </a:cubicBezTo>
                        <a:lnTo>
                          <a:pt x="4720" y="14039"/>
                        </a:lnTo>
                        <a:cubicBezTo>
                          <a:pt x="3698" y="14005"/>
                          <a:pt x="2666" y="14368"/>
                          <a:pt x="1957" y="15106"/>
                        </a:cubicBezTo>
                        <a:lnTo>
                          <a:pt x="0" y="17139"/>
                        </a:lnTo>
                        <a:cubicBezTo>
                          <a:pt x="266" y="17232"/>
                          <a:pt x="533" y="17334"/>
                          <a:pt x="800" y="17450"/>
                        </a:cubicBezTo>
                        <a:cubicBezTo>
                          <a:pt x="2456" y="18154"/>
                          <a:pt x="4079" y="19406"/>
                          <a:pt x="4942" y="21376"/>
                        </a:cubicBezTo>
                        <a:lnTo>
                          <a:pt x="7225" y="19005"/>
                        </a:lnTo>
                        <a:cubicBezTo>
                          <a:pt x="7936" y="18266"/>
                          <a:pt x="8172" y="17316"/>
                          <a:pt x="7963" y="16438"/>
                        </a:cubicBezTo>
                        <a:close/>
                        <a:moveTo>
                          <a:pt x="7963" y="16438"/>
                        </a:moveTo>
                      </a:path>
                    </a:pathLst>
                  </a:custGeom>
                  <a:grpFill/>
                  <a:ln>
                    <a:noFill/>
                  </a:ln>
                </p:spPr>
                <p:txBody>
                  <a:bodyPr anchor="ctr"/>
                  <a:lstStyle/>
                  <a:p>
                    <a:pPr algn="ctr"/>
                  </a:p>
                </p:txBody>
              </p:sp>
            </p:grpSp>
          </p:grpSp>
          <p:grpSp>
            <p:nvGrpSpPr>
              <p:cNvPr id="13" name="Group 65"/>
              <p:cNvGrpSpPr/>
              <p:nvPr/>
            </p:nvGrpSpPr>
            <p:grpSpPr>
              <a:xfrm>
                <a:off x="8203335" y="2466418"/>
                <a:ext cx="489858" cy="489858"/>
                <a:chOff x="6262912" y="1987229"/>
                <a:chExt cx="1016001" cy="1016000"/>
              </a:xfrm>
              <a:effectLst/>
            </p:grpSpPr>
            <p:sp>
              <p:nvSpPr>
                <p:cNvPr id="18" name="Oval 70"/>
                <p:cNvSpPr/>
                <p:nvPr/>
              </p:nvSpPr>
              <p:spPr>
                <a:xfrm>
                  <a:off x="6262912" y="1987229"/>
                  <a:ext cx="1016001" cy="1016000"/>
                </a:xfrm>
                <a:prstGeom prst="ellipse">
                  <a:avLst/>
                </a:prstGeom>
                <a:solidFill>
                  <a:srgbClr val="F3D4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19" name="Group 71"/>
                <p:cNvGrpSpPr/>
                <p:nvPr/>
              </p:nvGrpSpPr>
              <p:grpSpPr bwMode="auto">
                <a:xfrm>
                  <a:off x="6581713" y="2281761"/>
                  <a:ext cx="378392" cy="370722"/>
                  <a:chOff x="0" y="0"/>
                  <a:chExt cx="581" cy="573"/>
                </a:xfrm>
                <a:solidFill>
                  <a:srgbClr val="FFFFFF"/>
                </a:solidFill>
              </p:grpSpPr>
              <p:sp>
                <p:nvSpPr>
                  <p:cNvPr id="20" name="Freeform: Shape 72"/>
                  <p:cNvSpPr/>
                  <p:nvPr/>
                </p:nvSpPr>
                <p:spPr bwMode="auto">
                  <a:xfrm>
                    <a:off x="256" y="0"/>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p:spPr>
                <p:txBody>
                  <a:bodyPr anchor="ctr"/>
                  <a:lstStyle/>
                  <a:p>
                    <a:pPr algn="ctr"/>
                  </a:p>
                </p:txBody>
              </p:sp>
              <p:sp>
                <p:nvSpPr>
                  <p:cNvPr id="21" name="Freeform: Shape 73"/>
                  <p:cNvSpPr/>
                  <p:nvPr/>
                </p:nvSpPr>
                <p:spPr bwMode="auto">
                  <a:xfrm>
                    <a:off x="256" y="392"/>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p:spPr>
                <p:txBody>
                  <a:bodyPr anchor="ctr"/>
                  <a:lstStyle/>
                  <a:p>
                    <a:pPr algn="ctr"/>
                  </a:p>
                </p:txBody>
              </p:sp>
              <p:sp>
                <p:nvSpPr>
                  <p:cNvPr id="22" name="Freeform: Shape 74"/>
                  <p:cNvSpPr/>
                  <p:nvPr/>
                </p:nvSpPr>
                <p:spPr bwMode="auto">
                  <a:xfrm>
                    <a:off x="40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8305" y="0"/>
                        </a:moveTo>
                        <a:lnTo>
                          <a:pt x="3295" y="0"/>
                        </a:lnTo>
                        <a:cubicBezTo>
                          <a:pt x="1475" y="0"/>
                          <a:pt x="0" y="4834"/>
                          <a:pt x="0" y="10798"/>
                        </a:cubicBezTo>
                        <a:cubicBezTo>
                          <a:pt x="0" y="16762"/>
                          <a:pt x="1475" y="21600"/>
                          <a:pt x="3295" y="21600"/>
                        </a:cubicBezTo>
                        <a:lnTo>
                          <a:pt x="18305" y="21600"/>
                        </a:lnTo>
                        <a:cubicBezTo>
                          <a:pt x="20124" y="21600"/>
                          <a:pt x="21600" y="16762"/>
                          <a:pt x="21600" y="10798"/>
                        </a:cubicBezTo>
                        <a:cubicBezTo>
                          <a:pt x="21600" y="4834"/>
                          <a:pt x="20124" y="0"/>
                          <a:pt x="18305" y="0"/>
                        </a:cubicBezTo>
                        <a:close/>
                        <a:moveTo>
                          <a:pt x="18305" y="0"/>
                        </a:moveTo>
                      </a:path>
                    </a:pathLst>
                  </a:custGeom>
                  <a:grpFill/>
                  <a:ln>
                    <a:noFill/>
                  </a:ln>
                </p:spPr>
                <p:txBody>
                  <a:bodyPr anchor="ctr"/>
                  <a:lstStyle/>
                  <a:p>
                    <a:pPr algn="ctr"/>
                  </a:p>
                </p:txBody>
              </p:sp>
              <p:sp>
                <p:nvSpPr>
                  <p:cNvPr id="23" name="Freeform: Shape 75"/>
                  <p:cNvSpPr/>
                  <p:nvPr/>
                </p:nvSpPr>
                <p:spPr bwMode="auto">
                  <a:xfrm>
                    <a:off x="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0798"/>
                        </a:moveTo>
                        <a:cubicBezTo>
                          <a:pt x="21600" y="4834"/>
                          <a:pt x="20124" y="0"/>
                          <a:pt x="18304" y="0"/>
                        </a:cubicBezTo>
                        <a:lnTo>
                          <a:pt x="3295" y="0"/>
                        </a:lnTo>
                        <a:cubicBezTo>
                          <a:pt x="1475" y="0"/>
                          <a:pt x="0" y="4834"/>
                          <a:pt x="0" y="10798"/>
                        </a:cubicBezTo>
                        <a:cubicBezTo>
                          <a:pt x="0" y="16762"/>
                          <a:pt x="1475" y="21600"/>
                          <a:pt x="3295" y="21600"/>
                        </a:cubicBezTo>
                        <a:lnTo>
                          <a:pt x="18304" y="21600"/>
                        </a:lnTo>
                        <a:cubicBezTo>
                          <a:pt x="20124" y="21600"/>
                          <a:pt x="21600" y="16764"/>
                          <a:pt x="21600" y="10798"/>
                        </a:cubicBezTo>
                        <a:close/>
                        <a:moveTo>
                          <a:pt x="21600" y="10798"/>
                        </a:moveTo>
                      </a:path>
                    </a:pathLst>
                  </a:custGeom>
                  <a:grpFill/>
                  <a:ln>
                    <a:noFill/>
                  </a:ln>
                </p:spPr>
                <p:txBody>
                  <a:bodyPr anchor="ctr"/>
                  <a:lstStyle/>
                  <a:p>
                    <a:pPr algn="ctr"/>
                  </a:p>
                </p:txBody>
              </p:sp>
              <p:sp>
                <p:nvSpPr>
                  <p:cNvPr id="24" name="Freeform: Shape 76"/>
                  <p:cNvSpPr/>
                  <p:nvPr/>
                </p:nvSpPr>
                <p:spPr bwMode="auto">
                  <a:xfrm>
                    <a:off x="352" y="64"/>
                    <a:ext cx="153" cy="153"/>
                  </a:xfrm>
                  <a:custGeom>
                    <a:avLst/>
                    <a:gdLst>
                      <a:gd name="T0" fmla="*/ 0 w 20488"/>
                      <a:gd name="T1" fmla="*/ 0 h 20489"/>
                      <a:gd name="T2" fmla="*/ 0 w 20488"/>
                      <a:gd name="T3" fmla="*/ 0 h 20489"/>
                      <a:gd name="T4" fmla="*/ 0 w 20488"/>
                      <a:gd name="T5" fmla="*/ 0 h 20489"/>
                      <a:gd name="T6" fmla="*/ 0 w 20488"/>
                      <a:gd name="T7" fmla="*/ 0 h 20489"/>
                      <a:gd name="T8" fmla="*/ 0 w 20488"/>
                      <a:gd name="T9" fmla="*/ 0 h 20489"/>
                      <a:gd name="T10" fmla="*/ 0 w 20488"/>
                      <a:gd name="T11" fmla="*/ 0 h 20489"/>
                      <a:gd name="T12" fmla="*/ 0 w 20488"/>
                      <a:gd name="T13" fmla="*/ 0 h 20489"/>
                      <a:gd name="T14" fmla="*/ 0 w 20488"/>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8" h="20489">
                        <a:moveTo>
                          <a:pt x="7697" y="19601"/>
                        </a:moveTo>
                        <a:lnTo>
                          <a:pt x="19601" y="7697"/>
                        </a:lnTo>
                        <a:cubicBezTo>
                          <a:pt x="21044" y="6253"/>
                          <a:pt x="20690" y="3557"/>
                          <a:pt x="18809" y="1678"/>
                        </a:cubicBezTo>
                        <a:cubicBezTo>
                          <a:pt x="16928" y="-203"/>
                          <a:pt x="14234" y="-555"/>
                          <a:pt x="12792" y="887"/>
                        </a:cubicBezTo>
                        <a:lnTo>
                          <a:pt x="888" y="12791"/>
                        </a:lnTo>
                        <a:cubicBezTo>
                          <a:pt x="-556" y="14235"/>
                          <a:pt x="-202" y="16928"/>
                          <a:pt x="1679" y="18809"/>
                        </a:cubicBezTo>
                        <a:cubicBezTo>
                          <a:pt x="3558" y="20690"/>
                          <a:pt x="6252" y="21045"/>
                          <a:pt x="7697" y="19601"/>
                        </a:cubicBezTo>
                        <a:close/>
                        <a:moveTo>
                          <a:pt x="7697" y="19601"/>
                        </a:moveTo>
                      </a:path>
                    </a:pathLst>
                  </a:custGeom>
                  <a:grpFill/>
                  <a:ln>
                    <a:noFill/>
                  </a:ln>
                </p:spPr>
                <p:txBody>
                  <a:bodyPr anchor="ctr"/>
                  <a:lstStyle/>
                  <a:p>
                    <a:pPr algn="ctr"/>
                  </a:p>
                </p:txBody>
              </p:sp>
              <p:sp>
                <p:nvSpPr>
                  <p:cNvPr id="25" name="Freeform: Shape 77"/>
                  <p:cNvSpPr/>
                  <p:nvPr/>
                </p:nvSpPr>
                <p:spPr bwMode="auto">
                  <a:xfrm>
                    <a:off x="72" y="344"/>
                    <a:ext cx="153" cy="153"/>
                  </a:xfrm>
                  <a:custGeom>
                    <a:avLst/>
                    <a:gdLst>
                      <a:gd name="T0" fmla="*/ 0 w 20489"/>
                      <a:gd name="T1" fmla="*/ 0 h 20488"/>
                      <a:gd name="T2" fmla="*/ 0 w 20489"/>
                      <a:gd name="T3" fmla="*/ 0 h 20488"/>
                      <a:gd name="T4" fmla="*/ 0 w 20489"/>
                      <a:gd name="T5" fmla="*/ 0 h 20488"/>
                      <a:gd name="T6" fmla="*/ 0 w 20489"/>
                      <a:gd name="T7" fmla="*/ 0 h 20488"/>
                      <a:gd name="T8" fmla="*/ 0 w 20489"/>
                      <a:gd name="T9" fmla="*/ 0 h 20488"/>
                      <a:gd name="T10" fmla="*/ 0 w 20489"/>
                      <a:gd name="T11" fmla="*/ 0 h 20488"/>
                      <a:gd name="T12" fmla="*/ 0 w 20489"/>
                      <a:gd name="T13" fmla="*/ 0 h 20488"/>
                      <a:gd name="T14" fmla="*/ 0 w 20489"/>
                      <a:gd name="T15" fmla="*/ 0 h 204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8">
                        <a:moveTo>
                          <a:pt x="12792" y="888"/>
                        </a:moveTo>
                        <a:lnTo>
                          <a:pt x="888" y="12792"/>
                        </a:lnTo>
                        <a:cubicBezTo>
                          <a:pt x="-556" y="14236"/>
                          <a:pt x="-202" y="16929"/>
                          <a:pt x="1679" y="18809"/>
                        </a:cubicBezTo>
                        <a:cubicBezTo>
                          <a:pt x="3558" y="20689"/>
                          <a:pt x="6253" y="21044"/>
                          <a:pt x="7697" y="19601"/>
                        </a:cubicBezTo>
                        <a:lnTo>
                          <a:pt x="19601" y="7697"/>
                        </a:lnTo>
                        <a:cubicBezTo>
                          <a:pt x="21044" y="6254"/>
                          <a:pt x="20690" y="3559"/>
                          <a:pt x="18810" y="1679"/>
                        </a:cubicBezTo>
                        <a:cubicBezTo>
                          <a:pt x="16929" y="-203"/>
                          <a:pt x="14235" y="-556"/>
                          <a:pt x="12792" y="888"/>
                        </a:cubicBezTo>
                        <a:close/>
                        <a:moveTo>
                          <a:pt x="12792" y="888"/>
                        </a:moveTo>
                      </a:path>
                    </a:pathLst>
                  </a:custGeom>
                  <a:grpFill/>
                  <a:ln>
                    <a:noFill/>
                  </a:ln>
                </p:spPr>
                <p:txBody>
                  <a:bodyPr anchor="ctr"/>
                  <a:lstStyle/>
                  <a:p>
                    <a:pPr algn="ctr"/>
                  </a:p>
                </p:txBody>
              </p:sp>
              <p:sp>
                <p:nvSpPr>
                  <p:cNvPr id="26" name="Freeform: Shape 78"/>
                  <p:cNvSpPr/>
                  <p:nvPr/>
                </p:nvSpPr>
                <p:spPr bwMode="auto">
                  <a:xfrm>
                    <a:off x="352" y="344"/>
                    <a:ext cx="153" cy="153"/>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7696" y="888"/>
                        </a:moveTo>
                        <a:cubicBezTo>
                          <a:pt x="6251" y="-556"/>
                          <a:pt x="3559" y="-202"/>
                          <a:pt x="1679" y="1678"/>
                        </a:cubicBezTo>
                        <a:cubicBezTo>
                          <a:pt x="-201" y="3558"/>
                          <a:pt x="-556" y="6251"/>
                          <a:pt x="888" y="7697"/>
                        </a:cubicBezTo>
                        <a:lnTo>
                          <a:pt x="12792" y="19601"/>
                        </a:lnTo>
                        <a:cubicBezTo>
                          <a:pt x="14236" y="21044"/>
                          <a:pt x="16932" y="20690"/>
                          <a:pt x="18811" y="18810"/>
                        </a:cubicBezTo>
                        <a:cubicBezTo>
                          <a:pt x="20691" y="16929"/>
                          <a:pt x="21044" y="14236"/>
                          <a:pt x="19601" y="12793"/>
                        </a:cubicBezTo>
                        <a:lnTo>
                          <a:pt x="7696" y="888"/>
                        </a:lnTo>
                        <a:close/>
                        <a:moveTo>
                          <a:pt x="7696" y="888"/>
                        </a:moveTo>
                      </a:path>
                    </a:pathLst>
                  </a:custGeom>
                  <a:grpFill/>
                  <a:ln>
                    <a:noFill/>
                  </a:ln>
                </p:spPr>
                <p:txBody>
                  <a:bodyPr anchor="ctr"/>
                  <a:lstStyle/>
                  <a:p>
                    <a:pPr algn="ctr"/>
                  </a:p>
                </p:txBody>
              </p:sp>
              <p:sp>
                <p:nvSpPr>
                  <p:cNvPr id="27" name="Freeform: Shape 79"/>
                  <p:cNvSpPr/>
                  <p:nvPr/>
                </p:nvSpPr>
                <p:spPr bwMode="auto">
                  <a:xfrm>
                    <a:off x="71" y="71"/>
                    <a:ext cx="154" cy="154"/>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12792" y="19602"/>
                        </a:moveTo>
                        <a:cubicBezTo>
                          <a:pt x="14235" y="21045"/>
                          <a:pt x="16930" y="20691"/>
                          <a:pt x="18811" y="18810"/>
                        </a:cubicBezTo>
                        <a:cubicBezTo>
                          <a:pt x="20691" y="16930"/>
                          <a:pt x="21044" y="14236"/>
                          <a:pt x="19601" y="12793"/>
                        </a:cubicBezTo>
                        <a:lnTo>
                          <a:pt x="7696" y="888"/>
                        </a:lnTo>
                        <a:cubicBezTo>
                          <a:pt x="6252" y="-555"/>
                          <a:pt x="3560" y="-202"/>
                          <a:pt x="1679" y="1679"/>
                        </a:cubicBezTo>
                        <a:cubicBezTo>
                          <a:pt x="-201" y="3559"/>
                          <a:pt x="-556" y="6254"/>
                          <a:pt x="887" y="7697"/>
                        </a:cubicBezTo>
                        <a:lnTo>
                          <a:pt x="12792" y="19602"/>
                        </a:lnTo>
                        <a:close/>
                        <a:moveTo>
                          <a:pt x="12792" y="19602"/>
                        </a:moveTo>
                      </a:path>
                    </a:pathLst>
                  </a:custGeom>
                  <a:grpFill/>
                  <a:ln>
                    <a:noFill/>
                  </a:ln>
                </p:spPr>
                <p:txBody>
                  <a:bodyPr anchor="ctr"/>
                  <a:lstStyle/>
                  <a:p>
                    <a:pPr algn="ctr"/>
                  </a:p>
                </p:txBody>
              </p:sp>
            </p:grpSp>
          </p:grpSp>
        </p:grpSp>
      </p:grpSp>
      <p:sp>
        <p:nvSpPr>
          <p:cNvPr id="64" name="文本框 63"/>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65" name="组合 64"/>
          <p:cNvGrpSpPr/>
          <p:nvPr/>
        </p:nvGrpSpPr>
        <p:grpSpPr>
          <a:xfrm>
            <a:off x="1416044" y="2573297"/>
            <a:ext cx="2473855" cy="1198240"/>
            <a:chOff x="7692478" y="1678126"/>
            <a:chExt cx="2473855" cy="1198240"/>
          </a:xfrm>
        </p:grpSpPr>
        <p:sp>
          <p:nvSpPr>
            <p:cNvPr id="66" name="矩形 65"/>
            <p:cNvSpPr/>
            <p:nvPr/>
          </p:nvSpPr>
          <p:spPr>
            <a:xfrm>
              <a:off x="7692478" y="2030750"/>
              <a:ext cx="2473855" cy="84561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a:t>
              </a:r>
              <a:endParaRPr lang="zh-CN" altLang="en-US" sz="1400" dirty="0">
                <a:solidFill>
                  <a:schemeClr val="tx1">
                    <a:lumMod val="50000"/>
                    <a:lumOff val="50000"/>
                  </a:schemeClr>
                </a:solidFill>
              </a:endParaRPr>
            </a:p>
          </p:txBody>
        </p:sp>
        <p:sp>
          <p:nvSpPr>
            <p:cNvPr id="67" name="矩形 66"/>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68" name="组合 67"/>
          <p:cNvGrpSpPr/>
          <p:nvPr/>
        </p:nvGrpSpPr>
        <p:grpSpPr>
          <a:xfrm>
            <a:off x="1416044" y="4061598"/>
            <a:ext cx="2473855" cy="1198240"/>
            <a:chOff x="7692478" y="1678126"/>
            <a:chExt cx="2473855" cy="1198240"/>
          </a:xfrm>
        </p:grpSpPr>
        <p:sp>
          <p:nvSpPr>
            <p:cNvPr id="69" name="矩形 68"/>
            <p:cNvSpPr/>
            <p:nvPr/>
          </p:nvSpPr>
          <p:spPr>
            <a:xfrm>
              <a:off x="7692478" y="2030750"/>
              <a:ext cx="2473855" cy="84561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a:t>
              </a:r>
              <a:endParaRPr lang="zh-CN" altLang="en-US" sz="1400" dirty="0">
                <a:solidFill>
                  <a:schemeClr val="tx1">
                    <a:lumMod val="50000"/>
                    <a:lumOff val="50000"/>
                  </a:schemeClr>
                </a:solidFill>
              </a:endParaRPr>
            </a:p>
          </p:txBody>
        </p:sp>
        <p:sp>
          <p:nvSpPr>
            <p:cNvPr id="70" name="矩形 69"/>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71" name="组合 70"/>
          <p:cNvGrpSpPr/>
          <p:nvPr/>
        </p:nvGrpSpPr>
        <p:grpSpPr>
          <a:xfrm>
            <a:off x="8493324" y="2573297"/>
            <a:ext cx="2473855" cy="1198240"/>
            <a:chOff x="7692478" y="1678126"/>
            <a:chExt cx="2473855" cy="1198240"/>
          </a:xfrm>
        </p:grpSpPr>
        <p:sp>
          <p:nvSpPr>
            <p:cNvPr id="72" name="矩形 71"/>
            <p:cNvSpPr/>
            <p:nvPr/>
          </p:nvSpPr>
          <p:spPr>
            <a:xfrm>
              <a:off x="7692478" y="2030750"/>
              <a:ext cx="2473855" cy="845616"/>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a:t>
              </a:r>
              <a:endParaRPr lang="zh-CN" altLang="en-US" sz="1400" dirty="0">
                <a:solidFill>
                  <a:schemeClr val="tx1">
                    <a:lumMod val="50000"/>
                    <a:lumOff val="50000"/>
                  </a:schemeClr>
                </a:solidFill>
              </a:endParaRPr>
            </a:p>
          </p:txBody>
        </p:sp>
        <p:sp>
          <p:nvSpPr>
            <p:cNvPr id="73" name="矩形 72"/>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74" name="组合 73"/>
          <p:cNvGrpSpPr/>
          <p:nvPr/>
        </p:nvGrpSpPr>
        <p:grpSpPr>
          <a:xfrm>
            <a:off x="8493324" y="4061598"/>
            <a:ext cx="2473855" cy="1220554"/>
            <a:chOff x="7692478" y="1678126"/>
            <a:chExt cx="2473855" cy="1220554"/>
          </a:xfrm>
        </p:grpSpPr>
        <p:sp>
          <p:nvSpPr>
            <p:cNvPr id="75" name="矩形 74"/>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a:t>
              </a:r>
              <a:endParaRPr lang="zh-CN" altLang="en-US" sz="1400" dirty="0">
                <a:solidFill>
                  <a:schemeClr val="tx1">
                    <a:lumMod val="50000"/>
                    <a:lumOff val="50000"/>
                  </a:schemeClr>
                </a:solidFill>
              </a:endParaRPr>
            </a:p>
          </p:txBody>
        </p:sp>
        <p:sp>
          <p:nvSpPr>
            <p:cNvPr id="76" name="矩形 75"/>
            <p:cNvSpPr/>
            <p:nvPr/>
          </p:nvSpPr>
          <p:spPr>
            <a:xfrm>
              <a:off x="7692478"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
        <p:nvSpPr>
          <p:cNvPr id="77" name="矩形 76"/>
          <p:cNvSpPr/>
          <p:nvPr/>
        </p:nvSpPr>
        <p:spPr>
          <a:xfrm>
            <a:off x="5654128" y="3379313"/>
            <a:ext cx="887375"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文字</a:t>
            </a:r>
            <a:endParaRPr lang="en-US" altLang="zh-CN" b="1" dirty="0">
              <a:solidFill>
                <a:schemeClr val="bg1"/>
              </a:solidFill>
            </a:endParaRPr>
          </a:p>
          <a:p>
            <a:pPr algn="ctr">
              <a:lnSpc>
                <a:spcPct val="120000"/>
              </a:lnSpc>
            </a:pPr>
            <a:r>
              <a:rPr lang="zh-CN" altLang="en-US" b="1" dirty="0">
                <a:solidFill>
                  <a:schemeClr val="bg1"/>
                </a:solidFill>
              </a:rPr>
              <a:t>添加</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30171" y="1063171"/>
            <a:ext cx="4731658" cy="4731658"/>
            <a:chOff x="5016000" y="2075996"/>
            <a:chExt cx="2160000" cy="2160000"/>
          </a:xfrm>
        </p:grpSpPr>
        <p:sp>
          <p:nvSpPr>
            <p:cNvPr id="10" name="椭圆 9"/>
            <p:cNvSpPr/>
            <p:nvPr/>
          </p:nvSpPr>
          <p:spPr>
            <a:xfrm>
              <a:off x="5016000" y="2075996"/>
              <a:ext cx="2160000" cy="2160000"/>
            </a:xfrm>
            <a:prstGeom prst="ellipse">
              <a:avLst/>
            </a:prstGeom>
            <a:noFill/>
            <a:ln w="1270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161767" y="2221763"/>
              <a:ext cx="1868466" cy="1868466"/>
            </a:xfrm>
            <a:prstGeom prst="ellipse">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5432998" y="2008794"/>
            <a:ext cx="1326004" cy="132343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F3D422"/>
                </a:solidFill>
                <a:effectLst/>
                <a:uLnTx/>
                <a:uFillTx/>
                <a:latin typeface="Arial" panose="020B0604020202020204"/>
                <a:ea typeface="微软雅黑" panose="020B0503020204020204" charset="-122"/>
                <a:cs typeface="+mn-cs"/>
              </a:rPr>
              <a:t>03</a:t>
            </a:r>
            <a:endParaRPr kumimoji="0" lang="zh-CN" altLang="en-US" sz="8000" b="1" i="0" u="none" strike="noStrike" kern="1200" cap="none" spc="0" normalizeH="0" baseline="0" noProof="0" dirty="0">
              <a:ln>
                <a:noFill/>
              </a:ln>
              <a:solidFill>
                <a:srgbClr val="F3D422"/>
              </a:solidFill>
              <a:effectLst/>
              <a:uLnTx/>
              <a:uFillTx/>
              <a:latin typeface="Arial" panose="020B0604020202020204"/>
              <a:ea typeface="微软雅黑" panose="020B0503020204020204" charset="-122"/>
              <a:cs typeface="+mn-cs"/>
            </a:endParaRPr>
          </a:p>
        </p:txBody>
      </p:sp>
      <p:sp>
        <p:nvSpPr>
          <p:cNvPr id="7" name="文本框 6"/>
          <p:cNvSpPr txBox="1"/>
          <p:nvPr/>
        </p:nvSpPr>
        <p:spPr>
          <a:xfrm>
            <a:off x="4464781" y="3299880"/>
            <a:ext cx="3262433"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F3D422"/>
                </a:solidFill>
                <a:effectLst/>
                <a:uLnTx/>
                <a:uFillTx/>
                <a:latin typeface="Arial" panose="020B0604020202020204"/>
                <a:ea typeface="微软雅黑" panose="020B0503020204020204" charset="-122"/>
                <a:cs typeface="+mn-cs"/>
              </a:rPr>
              <a:t>标题添加此处</a:t>
            </a:r>
            <a:endParaRPr kumimoji="0" lang="zh-CN" altLang="en-US" sz="4000" b="1" i="0" u="none" strike="noStrike" kern="1200" cap="none" spc="0" normalizeH="0" baseline="0" noProof="0" dirty="0">
              <a:ln>
                <a:noFill/>
              </a:ln>
              <a:solidFill>
                <a:srgbClr val="F3D422"/>
              </a:solidFill>
              <a:effectLst/>
              <a:uLnTx/>
              <a:uFillTx/>
              <a:latin typeface="Arial" panose="020B0604020202020204"/>
              <a:ea typeface="微软雅黑" panose="020B0503020204020204" charset="-122"/>
              <a:cs typeface="+mn-cs"/>
            </a:endParaRPr>
          </a:p>
        </p:txBody>
      </p:sp>
      <p:sp>
        <p:nvSpPr>
          <p:cNvPr id="8" name="等腰三角形 7"/>
          <p:cNvSpPr/>
          <p:nvPr/>
        </p:nvSpPr>
        <p:spPr>
          <a:xfrm flipV="1">
            <a:off x="5945240" y="4380779"/>
            <a:ext cx="301514" cy="259926"/>
          </a:xfrm>
          <a:prstGeom prst="triangle">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672995" y="1975814"/>
            <a:ext cx="4846010" cy="4405530"/>
            <a:chOff x="3672995" y="1975814"/>
            <a:chExt cx="4846010" cy="4405530"/>
          </a:xfrm>
        </p:grpSpPr>
        <p:sp>
          <p:nvSpPr>
            <p:cNvPr id="31" name="任意多边形: 形状 30"/>
            <p:cNvSpPr/>
            <p:nvPr/>
          </p:nvSpPr>
          <p:spPr>
            <a:xfrm flipH="1">
              <a:off x="5038013" y="1975814"/>
              <a:ext cx="1316299" cy="4405530"/>
            </a:xfrm>
            <a:custGeom>
              <a:avLst/>
              <a:gdLst>
                <a:gd name="connsiteX0" fmla="*/ 987224 w 1316299"/>
                <a:gd name="connsiteY0" fmla="*/ 0 h 4405530"/>
                <a:gd name="connsiteX1" fmla="*/ 987224 w 1316299"/>
                <a:gd name="connsiteY1" fmla="*/ 166202 h 4405530"/>
                <a:gd name="connsiteX2" fmla="*/ 575881 w 1316299"/>
                <a:gd name="connsiteY2" fmla="*/ 166202 h 4405530"/>
                <a:gd name="connsiteX3" fmla="*/ 0 w 1316299"/>
                <a:gd name="connsiteY3" fmla="*/ 742083 h 4405530"/>
                <a:gd name="connsiteX4" fmla="*/ 0 w 1316299"/>
                <a:gd name="connsiteY4" fmla="*/ 4405530 h 4405530"/>
                <a:gd name="connsiteX5" fmla="*/ 179188 w 1316299"/>
                <a:gd name="connsiteY5" fmla="*/ 4405530 h 4405530"/>
                <a:gd name="connsiteX6" fmla="*/ 179188 w 1316299"/>
                <a:gd name="connsiteY6" fmla="*/ 742083 h 4405530"/>
                <a:gd name="connsiteX7" fmla="*/ 575881 w 1316299"/>
                <a:gd name="connsiteY7" fmla="*/ 345390 h 4405530"/>
                <a:gd name="connsiteX8" fmla="*/ 987224 w 1316299"/>
                <a:gd name="connsiteY8" fmla="*/ 345390 h 4405530"/>
                <a:gd name="connsiteX9" fmla="*/ 987224 w 1316299"/>
                <a:gd name="connsiteY9" fmla="*/ 511593 h 4405530"/>
                <a:gd name="connsiteX10" fmla="*/ 1316299 w 1316299"/>
                <a:gd name="connsiteY10" fmla="*/ 255796 h 440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299" h="4405530">
                  <a:moveTo>
                    <a:pt x="987224" y="0"/>
                  </a:moveTo>
                  <a:lnTo>
                    <a:pt x="987224" y="166202"/>
                  </a:lnTo>
                  <a:lnTo>
                    <a:pt x="575881" y="166202"/>
                  </a:lnTo>
                  <a:cubicBezTo>
                    <a:pt x="257831" y="166202"/>
                    <a:pt x="0" y="424033"/>
                    <a:pt x="0" y="742083"/>
                  </a:cubicBezTo>
                  <a:lnTo>
                    <a:pt x="0" y="4405530"/>
                  </a:lnTo>
                  <a:lnTo>
                    <a:pt x="179188" y="4405530"/>
                  </a:lnTo>
                  <a:lnTo>
                    <a:pt x="179188" y="742083"/>
                  </a:lnTo>
                  <a:cubicBezTo>
                    <a:pt x="179188" y="522996"/>
                    <a:pt x="356794" y="345390"/>
                    <a:pt x="575881" y="345390"/>
                  </a:cubicBezTo>
                  <a:lnTo>
                    <a:pt x="987224" y="345390"/>
                  </a:lnTo>
                  <a:lnTo>
                    <a:pt x="987224" y="511593"/>
                  </a:lnTo>
                  <a:lnTo>
                    <a:pt x="1316299" y="255796"/>
                  </a:lnTo>
                  <a:close/>
                </a:path>
              </a:pathLst>
            </a:cu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sp>
          <p:nvSpPr>
            <p:cNvPr id="33" name="任意多边形: 形状 32"/>
            <p:cNvSpPr/>
            <p:nvPr/>
          </p:nvSpPr>
          <p:spPr>
            <a:xfrm flipH="1">
              <a:off x="4489348" y="4390404"/>
              <a:ext cx="1316299" cy="1990940"/>
            </a:xfrm>
            <a:custGeom>
              <a:avLst/>
              <a:gdLst>
                <a:gd name="connsiteX0" fmla="*/ 987224 w 1316299"/>
                <a:gd name="connsiteY0" fmla="*/ 0 h 1990940"/>
                <a:gd name="connsiteX1" fmla="*/ 987224 w 1316299"/>
                <a:gd name="connsiteY1" fmla="*/ 166202 h 1990940"/>
                <a:gd name="connsiteX2" fmla="*/ 575881 w 1316299"/>
                <a:gd name="connsiteY2" fmla="*/ 166202 h 1990940"/>
                <a:gd name="connsiteX3" fmla="*/ 0 w 1316299"/>
                <a:gd name="connsiteY3" fmla="*/ 742083 h 1990940"/>
                <a:gd name="connsiteX4" fmla="*/ 0 w 1316299"/>
                <a:gd name="connsiteY4" fmla="*/ 1990940 h 1990940"/>
                <a:gd name="connsiteX5" fmla="*/ 179188 w 1316299"/>
                <a:gd name="connsiteY5" fmla="*/ 1990940 h 1990940"/>
                <a:gd name="connsiteX6" fmla="*/ 179188 w 1316299"/>
                <a:gd name="connsiteY6" fmla="*/ 742083 h 1990940"/>
                <a:gd name="connsiteX7" fmla="*/ 575881 w 1316299"/>
                <a:gd name="connsiteY7" fmla="*/ 345390 h 1990940"/>
                <a:gd name="connsiteX8" fmla="*/ 987224 w 1316299"/>
                <a:gd name="connsiteY8" fmla="*/ 345390 h 1990940"/>
                <a:gd name="connsiteX9" fmla="*/ 987224 w 1316299"/>
                <a:gd name="connsiteY9" fmla="*/ 511593 h 1990940"/>
                <a:gd name="connsiteX10" fmla="*/ 1316299 w 1316299"/>
                <a:gd name="connsiteY10" fmla="*/ 255796 h 19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299" h="1990940">
                  <a:moveTo>
                    <a:pt x="987224" y="0"/>
                  </a:moveTo>
                  <a:lnTo>
                    <a:pt x="987224" y="166202"/>
                  </a:lnTo>
                  <a:lnTo>
                    <a:pt x="575881" y="166202"/>
                  </a:lnTo>
                  <a:cubicBezTo>
                    <a:pt x="257831" y="166202"/>
                    <a:pt x="0" y="424033"/>
                    <a:pt x="0" y="742083"/>
                  </a:cubicBezTo>
                  <a:lnTo>
                    <a:pt x="0" y="1990940"/>
                  </a:lnTo>
                  <a:lnTo>
                    <a:pt x="179188" y="1990940"/>
                  </a:lnTo>
                  <a:lnTo>
                    <a:pt x="179188" y="742083"/>
                  </a:lnTo>
                  <a:cubicBezTo>
                    <a:pt x="179188" y="522996"/>
                    <a:pt x="356794" y="345390"/>
                    <a:pt x="575881" y="345390"/>
                  </a:cubicBezTo>
                  <a:lnTo>
                    <a:pt x="987224" y="345390"/>
                  </a:lnTo>
                  <a:lnTo>
                    <a:pt x="987224" y="511593"/>
                  </a:lnTo>
                  <a:lnTo>
                    <a:pt x="1316299" y="255796"/>
                  </a:lnTo>
                  <a:close/>
                </a:path>
              </a:pathLst>
            </a:cu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sp>
          <p:nvSpPr>
            <p:cNvPr id="32" name="任意多边形: 形状 31"/>
            <p:cNvSpPr/>
            <p:nvPr/>
          </p:nvSpPr>
          <p:spPr>
            <a:xfrm>
              <a:off x="5887453" y="2696100"/>
              <a:ext cx="2631552" cy="3685244"/>
            </a:xfrm>
            <a:custGeom>
              <a:avLst/>
              <a:gdLst>
                <a:gd name="connsiteX0" fmla="*/ 2280345 w 2631552"/>
                <a:gd name="connsiteY0" fmla="*/ 0 h 3685244"/>
                <a:gd name="connsiteX1" fmla="*/ 2631552 w 2631552"/>
                <a:gd name="connsiteY1" fmla="*/ 249655 h 3685244"/>
                <a:gd name="connsiteX2" fmla="*/ 2280345 w 2631552"/>
                <a:gd name="connsiteY2" fmla="*/ 499311 h 3685244"/>
                <a:gd name="connsiteX3" fmla="*/ 2280345 w 2631552"/>
                <a:gd name="connsiteY3" fmla="*/ 341904 h 3685244"/>
                <a:gd name="connsiteX4" fmla="*/ 664835 w 2631552"/>
                <a:gd name="connsiteY4" fmla="*/ 341904 h 3685244"/>
                <a:gd name="connsiteX5" fmla="*/ 184498 w 2631552"/>
                <a:gd name="connsiteY5" fmla="*/ 822241 h 3685244"/>
                <a:gd name="connsiteX6" fmla="*/ 184498 w 2631552"/>
                <a:gd name="connsiteY6" fmla="*/ 3685244 h 3685244"/>
                <a:gd name="connsiteX7" fmla="*/ 0 w 2631552"/>
                <a:gd name="connsiteY7" fmla="*/ 3685244 h 3685244"/>
                <a:gd name="connsiteX8" fmla="*/ 0 w 2631552"/>
                <a:gd name="connsiteY8" fmla="*/ 822242 h 3685244"/>
                <a:gd name="connsiteX9" fmla="*/ 664835 w 2631552"/>
                <a:gd name="connsiteY9" fmla="*/ 157407 h 3685244"/>
                <a:gd name="connsiteX10" fmla="*/ 2280345 w 2631552"/>
                <a:gd name="connsiteY10" fmla="*/ 157406 h 368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1552" h="3685244">
                  <a:moveTo>
                    <a:pt x="2280345" y="0"/>
                  </a:moveTo>
                  <a:lnTo>
                    <a:pt x="2631552" y="249655"/>
                  </a:lnTo>
                  <a:lnTo>
                    <a:pt x="2280345" y="499311"/>
                  </a:lnTo>
                  <a:lnTo>
                    <a:pt x="2280345" y="341904"/>
                  </a:lnTo>
                  <a:lnTo>
                    <a:pt x="664835" y="341904"/>
                  </a:lnTo>
                  <a:cubicBezTo>
                    <a:pt x="399552" y="341904"/>
                    <a:pt x="184498" y="556958"/>
                    <a:pt x="184498" y="822241"/>
                  </a:cubicBezTo>
                  <a:lnTo>
                    <a:pt x="184498" y="3685244"/>
                  </a:lnTo>
                  <a:lnTo>
                    <a:pt x="0" y="3685244"/>
                  </a:lnTo>
                  <a:lnTo>
                    <a:pt x="0" y="822242"/>
                  </a:lnTo>
                  <a:cubicBezTo>
                    <a:pt x="0" y="455064"/>
                    <a:pt x="297657" y="157407"/>
                    <a:pt x="664835" y="157407"/>
                  </a:cubicBezTo>
                  <a:lnTo>
                    <a:pt x="2280345" y="157406"/>
                  </a:lnTo>
                  <a:close/>
                </a:path>
              </a:pathLst>
            </a:cu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sp>
          <p:nvSpPr>
            <p:cNvPr id="29" name="任意多边形: 形状 28"/>
            <p:cNvSpPr/>
            <p:nvPr/>
          </p:nvSpPr>
          <p:spPr>
            <a:xfrm flipH="1">
              <a:off x="3672995" y="3183838"/>
              <a:ext cx="3236079" cy="3197506"/>
            </a:xfrm>
            <a:custGeom>
              <a:avLst/>
              <a:gdLst>
                <a:gd name="connsiteX0" fmla="*/ 2804192 w 3236079"/>
                <a:gd name="connsiteY0" fmla="*/ 0 h 3197506"/>
                <a:gd name="connsiteX1" fmla="*/ 2804192 w 3236079"/>
                <a:gd name="connsiteY1" fmla="*/ 213549 h 3197506"/>
                <a:gd name="connsiteX2" fmla="*/ 817563 w 3236079"/>
                <a:gd name="connsiteY2" fmla="*/ 213549 h 3197506"/>
                <a:gd name="connsiteX3" fmla="*/ 0 w 3236079"/>
                <a:gd name="connsiteY3" fmla="*/ 1031112 h 3197506"/>
                <a:gd name="connsiteX4" fmla="*/ 0 w 3236079"/>
                <a:gd name="connsiteY4" fmla="*/ 3197506 h 3197506"/>
                <a:gd name="connsiteX5" fmla="*/ 186916 w 3236079"/>
                <a:gd name="connsiteY5" fmla="*/ 3197506 h 3197506"/>
                <a:gd name="connsiteX6" fmla="*/ 186916 w 3236079"/>
                <a:gd name="connsiteY6" fmla="*/ 1031112 h 3197506"/>
                <a:gd name="connsiteX7" fmla="*/ 817563 w 3236079"/>
                <a:gd name="connsiteY7" fmla="*/ 400465 h 3197506"/>
                <a:gd name="connsiteX8" fmla="*/ 2804192 w 3236079"/>
                <a:gd name="connsiteY8" fmla="*/ 400465 h 3197506"/>
                <a:gd name="connsiteX9" fmla="*/ 2804192 w 3236079"/>
                <a:gd name="connsiteY9" fmla="*/ 614014 h 3197506"/>
                <a:gd name="connsiteX10" fmla="*/ 3236079 w 3236079"/>
                <a:gd name="connsiteY10" fmla="*/ 307007 h 319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079" h="3197506">
                  <a:moveTo>
                    <a:pt x="2804192" y="0"/>
                  </a:moveTo>
                  <a:lnTo>
                    <a:pt x="2804192" y="213549"/>
                  </a:lnTo>
                  <a:lnTo>
                    <a:pt x="817563" y="213549"/>
                  </a:lnTo>
                  <a:cubicBezTo>
                    <a:pt x="366035" y="213549"/>
                    <a:pt x="0" y="579584"/>
                    <a:pt x="0" y="1031112"/>
                  </a:cubicBezTo>
                  <a:lnTo>
                    <a:pt x="0" y="3197506"/>
                  </a:lnTo>
                  <a:lnTo>
                    <a:pt x="186916" y="3197506"/>
                  </a:lnTo>
                  <a:lnTo>
                    <a:pt x="186916" y="1031112"/>
                  </a:lnTo>
                  <a:cubicBezTo>
                    <a:pt x="186916" y="682815"/>
                    <a:pt x="469266" y="400465"/>
                    <a:pt x="817563" y="400465"/>
                  </a:cubicBezTo>
                  <a:lnTo>
                    <a:pt x="2804192" y="400465"/>
                  </a:lnTo>
                  <a:lnTo>
                    <a:pt x="2804192" y="614014"/>
                  </a:lnTo>
                  <a:lnTo>
                    <a:pt x="3236079" y="307007"/>
                  </a:lnTo>
                  <a:close/>
                </a:path>
              </a:pathLst>
            </a:cu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sp>
          <p:nvSpPr>
            <p:cNvPr id="30" name="任意多边形: 形状 29"/>
            <p:cNvSpPr/>
            <p:nvPr/>
          </p:nvSpPr>
          <p:spPr>
            <a:xfrm>
              <a:off x="6447647" y="3950624"/>
              <a:ext cx="1316299" cy="2430720"/>
            </a:xfrm>
            <a:custGeom>
              <a:avLst/>
              <a:gdLst>
                <a:gd name="connsiteX0" fmla="*/ 987224 w 1316299"/>
                <a:gd name="connsiteY0" fmla="*/ 0 h 2430720"/>
                <a:gd name="connsiteX1" fmla="*/ 1316299 w 1316299"/>
                <a:gd name="connsiteY1" fmla="*/ 255796 h 2430720"/>
                <a:gd name="connsiteX2" fmla="*/ 987224 w 1316299"/>
                <a:gd name="connsiteY2" fmla="*/ 511593 h 2430720"/>
                <a:gd name="connsiteX3" fmla="*/ 987224 w 1316299"/>
                <a:gd name="connsiteY3" fmla="*/ 345390 h 2430720"/>
                <a:gd name="connsiteX4" fmla="*/ 575881 w 1316299"/>
                <a:gd name="connsiteY4" fmla="*/ 345390 h 2430720"/>
                <a:gd name="connsiteX5" fmla="*/ 179188 w 1316299"/>
                <a:gd name="connsiteY5" fmla="*/ 742083 h 2430720"/>
                <a:gd name="connsiteX6" fmla="*/ 179188 w 1316299"/>
                <a:gd name="connsiteY6" fmla="*/ 2430720 h 2430720"/>
                <a:gd name="connsiteX7" fmla="*/ 0 w 1316299"/>
                <a:gd name="connsiteY7" fmla="*/ 2430720 h 2430720"/>
                <a:gd name="connsiteX8" fmla="*/ 0 w 1316299"/>
                <a:gd name="connsiteY8" fmla="*/ 742083 h 2430720"/>
                <a:gd name="connsiteX9" fmla="*/ 575881 w 1316299"/>
                <a:gd name="connsiteY9" fmla="*/ 166202 h 2430720"/>
                <a:gd name="connsiteX10" fmla="*/ 987224 w 1316299"/>
                <a:gd name="connsiteY10" fmla="*/ 166202 h 24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299" h="2430720">
                  <a:moveTo>
                    <a:pt x="987224" y="0"/>
                  </a:moveTo>
                  <a:lnTo>
                    <a:pt x="1316299" y="255796"/>
                  </a:lnTo>
                  <a:lnTo>
                    <a:pt x="987224" y="511593"/>
                  </a:lnTo>
                  <a:lnTo>
                    <a:pt x="987224" y="345390"/>
                  </a:lnTo>
                  <a:lnTo>
                    <a:pt x="575881" y="345390"/>
                  </a:lnTo>
                  <a:cubicBezTo>
                    <a:pt x="356794" y="345390"/>
                    <a:pt x="179188" y="522996"/>
                    <a:pt x="179188" y="742083"/>
                  </a:cubicBezTo>
                  <a:lnTo>
                    <a:pt x="179188" y="2430720"/>
                  </a:lnTo>
                  <a:lnTo>
                    <a:pt x="0" y="2430720"/>
                  </a:lnTo>
                  <a:lnTo>
                    <a:pt x="0" y="742083"/>
                  </a:lnTo>
                  <a:cubicBezTo>
                    <a:pt x="0" y="424033"/>
                    <a:pt x="257831" y="166202"/>
                    <a:pt x="575881" y="166202"/>
                  </a:cubicBezTo>
                  <a:lnTo>
                    <a:pt x="987224" y="166202"/>
                  </a:lnTo>
                  <a:close/>
                </a:path>
              </a:pathLst>
            </a:cu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sp>
        <p:nvSpPr>
          <p:cNvPr id="34" name="文本框 33"/>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38" name="组合 37"/>
          <p:cNvGrpSpPr/>
          <p:nvPr/>
        </p:nvGrpSpPr>
        <p:grpSpPr>
          <a:xfrm>
            <a:off x="1898983" y="4165974"/>
            <a:ext cx="2473855" cy="962022"/>
            <a:chOff x="7692478" y="1678126"/>
            <a:chExt cx="2473855" cy="962022"/>
          </a:xfrm>
        </p:grpSpPr>
        <p:sp>
          <p:nvSpPr>
            <p:cNvPr id="39" name="矩形 38"/>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a:t>
              </a:r>
              <a:endParaRPr lang="zh-CN" altLang="en-US" sz="1400" dirty="0">
                <a:solidFill>
                  <a:schemeClr val="tx1">
                    <a:lumMod val="50000"/>
                    <a:lumOff val="50000"/>
                  </a:schemeClr>
                </a:solidFill>
              </a:endParaRPr>
            </a:p>
          </p:txBody>
        </p:sp>
        <p:sp>
          <p:nvSpPr>
            <p:cNvPr id="40" name="矩形 39"/>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1" name="组合 40"/>
          <p:cNvGrpSpPr/>
          <p:nvPr/>
        </p:nvGrpSpPr>
        <p:grpSpPr>
          <a:xfrm>
            <a:off x="8626211" y="2471697"/>
            <a:ext cx="2473855" cy="962022"/>
            <a:chOff x="7692478" y="1678126"/>
            <a:chExt cx="2473855" cy="962022"/>
          </a:xfrm>
        </p:grpSpPr>
        <p:sp>
          <p:nvSpPr>
            <p:cNvPr id="42" name="矩形 41"/>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a:t>
              </a:r>
              <a:endParaRPr lang="zh-CN" altLang="en-US" sz="1400" dirty="0">
                <a:solidFill>
                  <a:schemeClr val="tx1">
                    <a:lumMod val="50000"/>
                    <a:lumOff val="50000"/>
                  </a:schemeClr>
                </a:solidFill>
              </a:endParaRPr>
            </a:p>
          </p:txBody>
        </p:sp>
        <p:sp>
          <p:nvSpPr>
            <p:cNvPr id="43" name="矩形 42"/>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4" name="组合 43"/>
          <p:cNvGrpSpPr/>
          <p:nvPr/>
        </p:nvGrpSpPr>
        <p:grpSpPr>
          <a:xfrm>
            <a:off x="7903697" y="3739310"/>
            <a:ext cx="2473855" cy="962022"/>
            <a:chOff x="7692478" y="1678126"/>
            <a:chExt cx="2473855" cy="962022"/>
          </a:xfrm>
        </p:grpSpPr>
        <p:sp>
          <p:nvSpPr>
            <p:cNvPr id="45" name="矩形 44"/>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a:t>
              </a:r>
              <a:endParaRPr lang="zh-CN" altLang="en-US" sz="1400" dirty="0">
                <a:solidFill>
                  <a:schemeClr val="tx1">
                    <a:lumMod val="50000"/>
                    <a:lumOff val="50000"/>
                  </a:schemeClr>
                </a:solidFill>
              </a:endParaRPr>
            </a:p>
          </p:txBody>
        </p:sp>
        <p:sp>
          <p:nvSpPr>
            <p:cNvPr id="46" name="矩形 45"/>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7" name="组合 46"/>
          <p:cNvGrpSpPr/>
          <p:nvPr/>
        </p:nvGrpSpPr>
        <p:grpSpPr>
          <a:xfrm>
            <a:off x="1107826" y="3005739"/>
            <a:ext cx="2473855" cy="962022"/>
            <a:chOff x="7692478" y="1678126"/>
            <a:chExt cx="2473855" cy="962022"/>
          </a:xfrm>
        </p:grpSpPr>
        <p:sp>
          <p:nvSpPr>
            <p:cNvPr id="48" name="矩形 47"/>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a:t>
              </a:r>
              <a:endParaRPr lang="zh-CN" altLang="en-US" sz="1400" dirty="0">
                <a:solidFill>
                  <a:schemeClr val="tx1">
                    <a:lumMod val="50000"/>
                    <a:lumOff val="50000"/>
                  </a:schemeClr>
                </a:solidFill>
              </a:endParaRPr>
            </a:p>
          </p:txBody>
        </p:sp>
        <p:sp>
          <p:nvSpPr>
            <p:cNvPr id="49" name="矩形 48"/>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50" name="组合 49"/>
          <p:cNvGrpSpPr/>
          <p:nvPr/>
        </p:nvGrpSpPr>
        <p:grpSpPr>
          <a:xfrm>
            <a:off x="2500687" y="1754429"/>
            <a:ext cx="2473855" cy="962022"/>
            <a:chOff x="7692478" y="1678126"/>
            <a:chExt cx="2473855" cy="962022"/>
          </a:xfrm>
        </p:grpSpPr>
        <p:sp>
          <p:nvSpPr>
            <p:cNvPr id="51" name="矩形 50"/>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a:t>
              </a:r>
              <a:endParaRPr lang="zh-CN" altLang="en-US" sz="1400" dirty="0">
                <a:solidFill>
                  <a:schemeClr val="tx1">
                    <a:lumMod val="50000"/>
                    <a:lumOff val="50000"/>
                  </a:schemeClr>
                </a:solidFill>
              </a:endParaRPr>
            </a:p>
          </p:txBody>
        </p:sp>
        <p:sp>
          <p:nvSpPr>
            <p:cNvPr id="52" name="矩形 51"/>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1000"/>
                                        <p:tgtEl>
                                          <p:spTgt spid="53"/>
                                        </p:tgtEl>
                                      </p:cBhvr>
                                    </p:animEffect>
                                  </p:childTnLst>
                                </p:cTn>
                              </p:par>
                            </p:childTnLst>
                          </p:cTn>
                        </p:par>
                        <p:par>
                          <p:cTn id="8" fill="hold">
                            <p:stCondLst>
                              <p:cond delay="1000"/>
                            </p:stCondLst>
                            <p:childTnLst>
                              <p:par>
                                <p:cTn id="9" presetID="12" presetClass="entr" presetSubtype="2"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ppt_w*1.125000"/>
                                          </p:val>
                                        </p:tav>
                                        <p:tav tm="100000">
                                          <p:val>
                                            <p:strVal val="#ppt_x"/>
                                          </p:val>
                                        </p:tav>
                                      </p:tavLst>
                                    </p:anim>
                                    <p:animEffect transition="in" filter="wipe(left)">
                                      <p:cBhvr>
                                        <p:cTn id="12" dur="500"/>
                                        <p:tgtEl>
                                          <p:spTgt spid="38"/>
                                        </p:tgtEl>
                                      </p:cBhvr>
                                    </p:animEffect>
                                  </p:childTnLst>
                                </p:cTn>
                              </p:par>
                            </p:childTnLst>
                          </p:cTn>
                        </p:par>
                        <p:par>
                          <p:cTn id="13" fill="hold">
                            <p:stCondLst>
                              <p:cond delay="1500"/>
                            </p:stCondLst>
                            <p:childTnLst>
                              <p:par>
                                <p:cTn id="14" presetID="12" presetClass="entr" presetSubtype="2"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p:tgtEl>
                                          <p:spTgt spid="47"/>
                                        </p:tgtEl>
                                        <p:attrNameLst>
                                          <p:attrName>ppt_x</p:attrName>
                                        </p:attrNameLst>
                                      </p:cBhvr>
                                      <p:tavLst>
                                        <p:tav tm="0">
                                          <p:val>
                                            <p:strVal val="#ppt_x+#ppt_w*1.125000"/>
                                          </p:val>
                                        </p:tav>
                                        <p:tav tm="100000">
                                          <p:val>
                                            <p:strVal val="#ppt_x"/>
                                          </p:val>
                                        </p:tav>
                                      </p:tavLst>
                                    </p:anim>
                                    <p:animEffect transition="in" filter="wipe(left)">
                                      <p:cBhvr>
                                        <p:cTn id="17" dur="500"/>
                                        <p:tgtEl>
                                          <p:spTgt spid="47"/>
                                        </p:tgtEl>
                                      </p:cBhvr>
                                    </p:animEffect>
                                  </p:childTnLst>
                                </p:cTn>
                              </p:par>
                            </p:childTnLst>
                          </p:cTn>
                        </p:par>
                        <p:par>
                          <p:cTn id="18" fill="hold">
                            <p:stCondLst>
                              <p:cond delay="2000"/>
                            </p:stCondLst>
                            <p:childTnLst>
                              <p:par>
                                <p:cTn id="19" presetID="12" presetClass="entr" presetSubtype="2"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p:tgtEl>
                                          <p:spTgt spid="50"/>
                                        </p:tgtEl>
                                        <p:attrNameLst>
                                          <p:attrName>ppt_x</p:attrName>
                                        </p:attrNameLst>
                                      </p:cBhvr>
                                      <p:tavLst>
                                        <p:tav tm="0">
                                          <p:val>
                                            <p:strVal val="#ppt_x+#ppt_w*1.125000"/>
                                          </p:val>
                                        </p:tav>
                                        <p:tav tm="100000">
                                          <p:val>
                                            <p:strVal val="#ppt_x"/>
                                          </p:val>
                                        </p:tav>
                                      </p:tavLst>
                                    </p:anim>
                                    <p:animEffect transition="in" filter="wipe(left)">
                                      <p:cBhvr>
                                        <p:cTn id="22" dur="500"/>
                                        <p:tgtEl>
                                          <p:spTgt spid="50"/>
                                        </p:tgtEl>
                                      </p:cBhvr>
                                    </p:animEffect>
                                  </p:childTnLst>
                                </p:cTn>
                              </p:par>
                            </p:childTnLst>
                          </p:cTn>
                        </p:par>
                        <p:par>
                          <p:cTn id="23" fill="hold">
                            <p:stCondLst>
                              <p:cond delay="2500"/>
                            </p:stCondLst>
                            <p:childTnLst>
                              <p:par>
                                <p:cTn id="24" presetID="12" presetClass="entr" presetSubtype="8"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p:tgtEl>
                                          <p:spTgt spid="41"/>
                                        </p:tgtEl>
                                        <p:attrNameLst>
                                          <p:attrName>ppt_x</p:attrName>
                                        </p:attrNameLst>
                                      </p:cBhvr>
                                      <p:tavLst>
                                        <p:tav tm="0">
                                          <p:val>
                                            <p:strVal val="#ppt_x-#ppt_w*1.125000"/>
                                          </p:val>
                                        </p:tav>
                                        <p:tav tm="100000">
                                          <p:val>
                                            <p:strVal val="#ppt_x"/>
                                          </p:val>
                                        </p:tav>
                                      </p:tavLst>
                                    </p:anim>
                                    <p:animEffect transition="in" filter="wipe(right)">
                                      <p:cBhvr>
                                        <p:cTn id="27" dur="500"/>
                                        <p:tgtEl>
                                          <p:spTgt spid="41"/>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p:tgtEl>
                                          <p:spTgt spid="44"/>
                                        </p:tgtEl>
                                        <p:attrNameLst>
                                          <p:attrName>ppt_x</p:attrName>
                                        </p:attrNameLst>
                                      </p:cBhvr>
                                      <p:tavLst>
                                        <p:tav tm="0">
                                          <p:val>
                                            <p:strVal val="#ppt_x-#ppt_w*1.125000"/>
                                          </p:val>
                                        </p:tav>
                                        <p:tav tm="100000">
                                          <p:val>
                                            <p:strVal val="#ppt_x"/>
                                          </p:val>
                                        </p:tav>
                                      </p:tavLst>
                                    </p:anim>
                                    <p:animEffect transition="in" filter="wipe(righ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rgbClr val="161617"/>
                </a:solidFill>
                <a:latin typeface="+mn-ea"/>
              </a:rPr>
              <a:t>标题文字添加</a:t>
            </a:r>
            <a:endParaRPr lang="zh-CN" altLang="en-US" sz="3200" b="1" dirty="0">
              <a:solidFill>
                <a:srgbClr val="161617"/>
              </a:solidFill>
              <a:latin typeface="+mn-ea"/>
            </a:endParaRPr>
          </a:p>
        </p:txBody>
      </p:sp>
      <p:pic>
        <p:nvPicPr>
          <p:cNvPr id="6" name="图片占位符 5"/>
          <p:cNvPicPr>
            <a:picLocks noGrp="1" noChangeAspect="1"/>
          </p:cNvPicPr>
          <p:nvPr>
            <p:ph type="pic" sz="quarter" idx="14"/>
          </p:nvPr>
        </p:nvPicPr>
        <p:blipFill>
          <a:blip r:embed="rId1">
            <a:extLst>
              <a:ext uri="{28A0092B-C50C-407E-A947-70E740481C1C}">
                <a14:useLocalDpi xmlns:a14="http://schemas.microsoft.com/office/drawing/2010/main" val="0"/>
              </a:ext>
            </a:extLst>
          </a:blip>
          <a:srcRect l="23518" r="23518"/>
          <a:stretch>
            <a:fillRect/>
          </a:stretch>
        </p:blipFill>
        <p:spPr/>
      </p:pic>
      <p:pic>
        <p:nvPicPr>
          <p:cNvPr id="12" name="图片占位符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860" b="20860"/>
          <a:stretch>
            <a:fillRect/>
          </a:stretch>
        </p:blipFill>
        <p:spPr/>
      </p:pic>
      <p:pic>
        <p:nvPicPr>
          <p:cNvPr id="25" name="图片占位符 2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804" b="8804"/>
          <a:stretch>
            <a:fillRect/>
          </a:stretch>
        </p:blipFill>
        <p:spPr/>
      </p:pic>
      <p:pic>
        <p:nvPicPr>
          <p:cNvPr id="27" name="图片占位符 26"/>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0562" b="10562"/>
          <a:stretch>
            <a:fillRect/>
          </a:stretch>
        </p:blipFill>
        <p:spPr/>
      </p:pic>
      <p:pic>
        <p:nvPicPr>
          <p:cNvPr id="29" name="图片占位符 28"/>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8804" b="8804"/>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95c7268a-f917-4517-859f-d77ed9ba499e"/>
          <p:cNvGrpSpPr>
            <a:grpSpLocks noChangeAspect="1"/>
          </p:cNvGrpSpPr>
          <p:nvPr/>
        </p:nvGrpSpPr>
        <p:grpSpPr>
          <a:xfrm>
            <a:off x="1586710" y="2276272"/>
            <a:ext cx="9018580" cy="1890586"/>
            <a:chOff x="719138" y="2036328"/>
            <a:chExt cx="10753724" cy="2254329"/>
          </a:xfrm>
        </p:grpSpPr>
        <p:sp>
          <p:nvSpPr>
            <p:cNvPr id="4" name="Arrow: Right 1"/>
            <p:cNvSpPr/>
            <p:nvPr/>
          </p:nvSpPr>
          <p:spPr>
            <a:xfrm>
              <a:off x="719138" y="3720936"/>
              <a:ext cx="10753724" cy="56972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Rectangle: Single Corner Snipped 15"/>
            <p:cNvSpPr/>
            <p:nvPr/>
          </p:nvSpPr>
          <p:spPr>
            <a:xfrm>
              <a:off x="719138" y="2036328"/>
              <a:ext cx="2444027" cy="1680269"/>
            </a:xfrm>
            <a:prstGeom prst="snip1Rect">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1" name="Group 17"/>
            <p:cNvGrpSpPr/>
            <p:nvPr/>
          </p:nvGrpSpPr>
          <p:grpSpPr>
            <a:xfrm>
              <a:off x="1626624" y="2361232"/>
              <a:ext cx="629054" cy="629050"/>
              <a:chOff x="81477" y="3347912"/>
              <a:chExt cx="250839" cy="250839"/>
            </a:xfrm>
            <a:solidFill>
              <a:schemeClr val="bg1"/>
            </a:solidFill>
          </p:grpSpPr>
          <p:sp>
            <p:nvSpPr>
              <p:cNvPr id="28" name="Freeform: Shape 18"/>
              <p:cNvSpPr/>
              <p:nvPr/>
            </p:nvSpPr>
            <p:spPr bwMode="auto">
              <a:xfrm>
                <a:off x="81477" y="3347912"/>
                <a:ext cx="250839" cy="250839"/>
              </a:xfrm>
              <a:custGeom>
                <a:avLst/>
                <a:gdLst>
                  <a:gd name="T0" fmla="*/ 65 w 130"/>
                  <a:gd name="T1" fmla="*/ 129 h 129"/>
                  <a:gd name="T2" fmla="*/ 40 w 130"/>
                  <a:gd name="T3" fmla="*/ 124 h 129"/>
                  <a:gd name="T4" fmla="*/ 19 w 130"/>
                  <a:gd name="T5" fmla="*/ 110 h 129"/>
                  <a:gd name="T6" fmla="*/ 6 w 130"/>
                  <a:gd name="T7" fmla="*/ 89 h 129"/>
                  <a:gd name="T8" fmla="*/ 0 w 130"/>
                  <a:gd name="T9" fmla="*/ 64 h 129"/>
                  <a:gd name="T10" fmla="*/ 2 w 130"/>
                  <a:gd name="T11" fmla="*/ 52 h 129"/>
                  <a:gd name="T12" fmla="*/ 11 w 130"/>
                  <a:gd name="T13" fmla="*/ 29 h 129"/>
                  <a:gd name="T14" fmla="*/ 29 w 130"/>
                  <a:gd name="T15" fmla="*/ 10 h 129"/>
                  <a:gd name="T16" fmla="*/ 53 w 130"/>
                  <a:gd name="T17" fmla="*/ 1 h 129"/>
                  <a:gd name="T18" fmla="*/ 65 w 130"/>
                  <a:gd name="T19" fmla="*/ 0 h 129"/>
                  <a:gd name="T20" fmla="*/ 90 w 130"/>
                  <a:gd name="T21" fmla="*/ 5 h 129"/>
                  <a:gd name="T22" fmla="*/ 111 w 130"/>
                  <a:gd name="T23" fmla="*/ 18 h 129"/>
                  <a:gd name="T24" fmla="*/ 125 w 130"/>
                  <a:gd name="T25" fmla="*/ 39 h 129"/>
                  <a:gd name="T26" fmla="*/ 130 w 130"/>
                  <a:gd name="T27" fmla="*/ 64 h 129"/>
                  <a:gd name="T28" fmla="*/ 128 w 130"/>
                  <a:gd name="T29" fmla="*/ 78 h 129"/>
                  <a:gd name="T30" fmla="*/ 119 w 130"/>
                  <a:gd name="T31" fmla="*/ 101 h 129"/>
                  <a:gd name="T32" fmla="*/ 102 w 130"/>
                  <a:gd name="T33" fmla="*/ 118 h 129"/>
                  <a:gd name="T34" fmla="*/ 78 w 130"/>
                  <a:gd name="T35" fmla="*/ 128 h 129"/>
                  <a:gd name="T36" fmla="*/ 65 w 130"/>
                  <a:gd name="T37" fmla="*/ 129 h 129"/>
                  <a:gd name="T38" fmla="*/ 65 w 130"/>
                  <a:gd name="T39" fmla="*/ 13 h 129"/>
                  <a:gd name="T40" fmla="*/ 45 w 130"/>
                  <a:gd name="T41" fmla="*/ 16 h 129"/>
                  <a:gd name="T42" fmla="*/ 29 w 130"/>
                  <a:gd name="T43" fmla="*/ 27 h 129"/>
                  <a:gd name="T44" fmla="*/ 17 w 130"/>
                  <a:gd name="T45" fmla="*/ 45 h 129"/>
                  <a:gd name="T46" fmla="*/ 14 w 130"/>
                  <a:gd name="T47" fmla="*/ 64 h 129"/>
                  <a:gd name="T48" fmla="*/ 15 w 130"/>
                  <a:gd name="T49" fmla="*/ 74 h 129"/>
                  <a:gd name="T50" fmla="*/ 22 w 130"/>
                  <a:gd name="T51" fmla="*/ 93 h 129"/>
                  <a:gd name="T52" fmla="*/ 37 w 130"/>
                  <a:gd name="T53" fmla="*/ 108 h 129"/>
                  <a:gd name="T54" fmla="*/ 55 w 130"/>
                  <a:gd name="T55" fmla="*/ 115 h 129"/>
                  <a:gd name="T56" fmla="*/ 65 w 130"/>
                  <a:gd name="T57" fmla="*/ 116 h 129"/>
                  <a:gd name="T58" fmla="*/ 86 w 130"/>
                  <a:gd name="T59" fmla="*/ 112 h 129"/>
                  <a:gd name="T60" fmla="*/ 102 w 130"/>
                  <a:gd name="T61" fmla="*/ 101 h 129"/>
                  <a:gd name="T62" fmla="*/ 113 w 130"/>
                  <a:gd name="T63" fmla="*/ 85 h 129"/>
                  <a:gd name="T64" fmla="*/ 117 w 130"/>
                  <a:gd name="T65" fmla="*/ 64 h 129"/>
                  <a:gd name="T66" fmla="*/ 116 w 130"/>
                  <a:gd name="T67" fmla="*/ 54 h 129"/>
                  <a:gd name="T68" fmla="*/ 109 w 130"/>
                  <a:gd name="T69" fmla="*/ 36 h 129"/>
                  <a:gd name="T70" fmla="*/ 94 w 130"/>
                  <a:gd name="T71" fmla="*/ 22 h 129"/>
                  <a:gd name="T72" fmla="*/ 75 w 130"/>
                  <a:gd name="T73" fmla="*/ 14 h 129"/>
                  <a:gd name="T74" fmla="*/ 65 w 130"/>
                  <a:gd name="T75"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65" y="129"/>
                    </a:moveTo>
                    <a:lnTo>
                      <a:pt x="65" y="129"/>
                    </a:lnTo>
                    <a:lnTo>
                      <a:pt x="53" y="128"/>
                    </a:lnTo>
                    <a:lnTo>
                      <a:pt x="40" y="124"/>
                    </a:lnTo>
                    <a:lnTo>
                      <a:pt x="29" y="118"/>
                    </a:lnTo>
                    <a:lnTo>
                      <a:pt x="19" y="110"/>
                    </a:lnTo>
                    <a:lnTo>
                      <a:pt x="11" y="101"/>
                    </a:lnTo>
                    <a:lnTo>
                      <a:pt x="6" y="89"/>
                    </a:lnTo>
                    <a:lnTo>
                      <a:pt x="2" y="78"/>
                    </a:lnTo>
                    <a:lnTo>
                      <a:pt x="0" y="64"/>
                    </a:lnTo>
                    <a:lnTo>
                      <a:pt x="0" y="64"/>
                    </a:lnTo>
                    <a:lnTo>
                      <a:pt x="2" y="52"/>
                    </a:lnTo>
                    <a:lnTo>
                      <a:pt x="6" y="39"/>
                    </a:lnTo>
                    <a:lnTo>
                      <a:pt x="11" y="29"/>
                    </a:lnTo>
                    <a:lnTo>
                      <a:pt x="19" y="18"/>
                    </a:lnTo>
                    <a:lnTo>
                      <a:pt x="29" y="10"/>
                    </a:lnTo>
                    <a:lnTo>
                      <a:pt x="40" y="5"/>
                    </a:lnTo>
                    <a:lnTo>
                      <a:pt x="53" y="1"/>
                    </a:lnTo>
                    <a:lnTo>
                      <a:pt x="65" y="0"/>
                    </a:lnTo>
                    <a:lnTo>
                      <a:pt x="65" y="0"/>
                    </a:lnTo>
                    <a:lnTo>
                      <a:pt x="78" y="1"/>
                    </a:lnTo>
                    <a:lnTo>
                      <a:pt x="90" y="5"/>
                    </a:lnTo>
                    <a:lnTo>
                      <a:pt x="102" y="10"/>
                    </a:lnTo>
                    <a:lnTo>
                      <a:pt x="111" y="18"/>
                    </a:lnTo>
                    <a:lnTo>
                      <a:pt x="119" y="29"/>
                    </a:lnTo>
                    <a:lnTo>
                      <a:pt x="125" y="39"/>
                    </a:lnTo>
                    <a:lnTo>
                      <a:pt x="128" y="52"/>
                    </a:lnTo>
                    <a:lnTo>
                      <a:pt x="130" y="64"/>
                    </a:lnTo>
                    <a:lnTo>
                      <a:pt x="130" y="64"/>
                    </a:lnTo>
                    <a:lnTo>
                      <a:pt x="128" y="78"/>
                    </a:lnTo>
                    <a:lnTo>
                      <a:pt x="125" y="89"/>
                    </a:lnTo>
                    <a:lnTo>
                      <a:pt x="119" y="101"/>
                    </a:lnTo>
                    <a:lnTo>
                      <a:pt x="111" y="110"/>
                    </a:lnTo>
                    <a:lnTo>
                      <a:pt x="102" y="118"/>
                    </a:lnTo>
                    <a:lnTo>
                      <a:pt x="90" y="124"/>
                    </a:lnTo>
                    <a:lnTo>
                      <a:pt x="78" y="128"/>
                    </a:lnTo>
                    <a:lnTo>
                      <a:pt x="65" y="129"/>
                    </a:lnTo>
                    <a:lnTo>
                      <a:pt x="65" y="129"/>
                    </a:lnTo>
                    <a:close/>
                    <a:moveTo>
                      <a:pt x="65" y="13"/>
                    </a:moveTo>
                    <a:lnTo>
                      <a:pt x="65" y="13"/>
                    </a:lnTo>
                    <a:lnTo>
                      <a:pt x="55" y="14"/>
                    </a:lnTo>
                    <a:lnTo>
                      <a:pt x="45" y="16"/>
                    </a:lnTo>
                    <a:lnTo>
                      <a:pt x="37" y="22"/>
                    </a:lnTo>
                    <a:lnTo>
                      <a:pt x="29" y="27"/>
                    </a:lnTo>
                    <a:lnTo>
                      <a:pt x="22" y="36"/>
                    </a:lnTo>
                    <a:lnTo>
                      <a:pt x="17" y="45"/>
                    </a:lnTo>
                    <a:lnTo>
                      <a:pt x="15" y="54"/>
                    </a:lnTo>
                    <a:lnTo>
                      <a:pt x="14" y="64"/>
                    </a:lnTo>
                    <a:lnTo>
                      <a:pt x="14" y="64"/>
                    </a:lnTo>
                    <a:lnTo>
                      <a:pt x="15" y="74"/>
                    </a:lnTo>
                    <a:lnTo>
                      <a:pt x="17" y="85"/>
                    </a:lnTo>
                    <a:lnTo>
                      <a:pt x="22" y="93"/>
                    </a:lnTo>
                    <a:lnTo>
                      <a:pt x="29" y="101"/>
                    </a:lnTo>
                    <a:lnTo>
                      <a:pt x="37" y="108"/>
                    </a:lnTo>
                    <a:lnTo>
                      <a:pt x="45" y="112"/>
                    </a:lnTo>
                    <a:lnTo>
                      <a:pt x="55" y="115"/>
                    </a:lnTo>
                    <a:lnTo>
                      <a:pt x="65" y="116"/>
                    </a:lnTo>
                    <a:lnTo>
                      <a:pt x="65" y="116"/>
                    </a:lnTo>
                    <a:lnTo>
                      <a:pt x="75" y="115"/>
                    </a:lnTo>
                    <a:lnTo>
                      <a:pt x="86" y="112"/>
                    </a:lnTo>
                    <a:lnTo>
                      <a:pt x="94" y="108"/>
                    </a:lnTo>
                    <a:lnTo>
                      <a:pt x="102" y="101"/>
                    </a:lnTo>
                    <a:lnTo>
                      <a:pt x="109" y="93"/>
                    </a:lnTo>
                    <a:lnTo>
                      <a:pt x="113" y="85"/>
                    </a:lnTo>
                    <a:lnTo>
                      <a:pt x="116" y="74"/>
                    </a:lnTo>
                    <a:lnTo>
                      <a:pt x="117" y="64"/>
                    </a:lnTo>
                    <a:lnTo>
                      <a:pt x="117" y="64"/>
                    </a:lnTo>
                    <a:lnTo>
                      <a:pt x="116" y="54"/>
                    </a:lnTo>
                    <a:lnTo>
                      <a:pt x="113" y="45"/>
                    </a:lnTo>
                    <a:lnTo>
                      <a:pt x="109" y="36"/>
                    </a:lnTo>
                    <a:lnTo>
                      <a:pt x="102" y="27"/>
                    </a:lnTo>
                    <a:lnTo>
                      <a:pt x="94" y="22"/>
                    </a:lnTo>
                    <a:lnTo>
                      <a:pt x="86" y="16"/>
                    </a:lnTo>
                    <a:lnTo>
                      <a:pt x="75" y="14"/>
                    </a:lnTo>
                    <a:lnTo>
                      <a:pt x="65" y="13"/>
                    </a:lnTo>
                    <a:lnTo>
                      <a:pt x="65"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Freeform: Shape 19"/>
              <p:cNvSpPr/>
              <p:nvPr/>
            </p:nvSpPr>
            <p:spPr bwMode="auto">
              <a:xfrm>
                <a:off x="131644" y="3409655"/>
                <a:ext cx="150505" cy="138927"/>
              </a:xfrm>
              <a:custGeom>
                <a:avLst/>
                <a:gdLst>
                  <a:gd name="T0" fmla="*/ 39 w 78"/>
                  <a:gd name="T1" fmla="*/ 71 h 71"/>
                  <a:gd name="T2" fmla="*/ 36 w 78"/>
                  <a:gd name="T3" fmla="*/ 70 h 71"/>
                  <a:gd name="T4" fmla="*/ 16 w 78"/>
                  <a:gd name="T5" fmla="*/ 56 h 71"/>
                  <a:gd name="T6" fmla="*/ 5 w 78"/>
                  <a:gd name="T7" fmla="*/ 42 h 71"/>
                  <a:gd name="T8" fmla="*/ 0 w 78"/>
                  <a:gd name="T9" fmla="*/ 30 h 71"/>
                  <a:gd name="T10" fmla="*/ 0 w 78"/>
                  <a:gd name="T11" fmla="*/ 25 h 71"/>
                  <a:gd name="T12" fmla="*/ 3 w 78"/>
                  <a:gd name="T13" fmla="*/ 15 h 71"/>
                  <a:gd name="T14" fmla="*/ 7 w 78"/>
                  <a:gd name="T15" fmla="*/ 7 h 71"/>
                  <a:gd name="T16" fmla="*/ 15 w 78"/>
                  <a:gd name="T17" fmla="*/ 1 h 71"/>
                  <a:gd name="T18" fmla="*/ 27 w 78"/>
                  <a:gd name="T19" fmla="*/ 0 h 71"/>
                  <a:gd name="T20" fmla="*/ 30 w 78"/>
                  <a:gd name="T21" fmla="*/ 0 h 71"/>
                  <a:gd name="T22" fmla="*/ 39 w 78"/>
                  <a:gd name="T23" fmla="*/ 6 h 71"/>
                  <a:gd name="T24" fmla="*/ 45 w 78"/>
                  <a:gd name="T25" fmla="*/ 1 h 71"/>
                  <a:gd name="T26" fmla="*/ 52 w 78"/>
                  <a:gd name="T27" fmla="*/ 0 h 71"/>
                  <a:gd name="T28" fmla="*/ 58 w 78"/>
                  <a:gd name="T29" fmla="*/ 0 h 71"/>
                  <a:gd name="T30" fmla="*/ 67 w 78"/>
                  <a:gd name="T31" fmla="*/ 4 h 71"/>
                  <a:gd name="T32" fmla="*/ 74 w 78"/>
                  <a:gd name="T33" fmla="*/ 10 h 71"/>
                  <a:gd name="T34" fmla="*/ 78 w 78"/>
                  <a:gd name="T35" fmla="*/ 21 h 71"/>
                  <a:gd name="T36" fmla="*/ 78 w 78"/>
                  <a:gd name="T37" fmla="*/ 25 h 71"/>
                  <a:gd name="T38" fmla="*/ 77 w 78"/>
                  <a:gd name="T39" fmla="*/ 34 h 71"/>
                  <a:gd name="T40" fmla="*/ 68 w 78"/>
                  <a:gd name="T41" fmla="*/ 49 h 71"/>
                  <a:gd name="T42" fmla="*/ 49 w 78"/>
                  <a:gd name="T43" fmla="*/ 65 h 71"/>
                  <a:gd name="T44" fmla="*/ 43 w 78"/>
                  <a:gd name="T45" fmla="*/ 70 h 71"/>
                  <a:gd name="T46" fmla="*/ 39 w 78"/>
                  <a:gd name="T47" fmla="*/ 71 h 71"/>
                  <a:gd name="T48" fmla="*/ 27 w 78"/>
                  <a:gd name="T49" fmla="*/ 13 h 71"/>
                  <a:gd name="T50" fmla="*/ 20 w 78"/>
                  <a:gd name="T51" fmla="*/ 14 h 71"/>
                  <a:gd name="T52" fmla="*/ 15 w 78"/>
                  <a:gd name="T53" fmla="*/ 18 h 71"/>
                  <a:gd name="T54" fmla="*/ 13 w 78"/>
                  <a:gd name="T55" fmla="*/ 25 h 71"/>
                  <a:gd name="T56" fmla="*/ 14 w 78"/>
                  <a:gd name="T57" fmla="*/ 30 h 71"/>
                  <a:gd name="T58" fmla="*/ 19 w 78"/>
                  <a:gd name="T59" fmla="*/ 39 h 71"/>
                  <a:gd name="T60" fmla="*/ 31 w 78"/>
                  <a:gd name="T61" fmla="*/ 52 h 71"/>
                  <a:gd name="T62" fmla="*/ 39 w 78"/>
                  <a:gd name="T63" fmla="*/ 57 h 71"/>
                  <a:gd name="T64" fmla="*/ 55 w 78"/>
                  <a:gd name="T65" fmla="*/ 44 h 71"/>
                  <a:gd name="T66" fmla="*/ 62 w 78"/>
                  <a:gd name="T67" fmla="*/ 34 h 71"/>
                  <a:gd name="T68" fmla="*/ 66 w 78"/>
                  <a:gd name="T69" fmla="*/ 25 h 71"/>
                  <a:gd name="T70" fmla="*/ 64 w 78"/>
                  <a:gd name="T71" fmla="*/ 22 h 71"/>
                  <a:gd name="T72" fmla="*/ 61 w 78"/>
                  <a:gd name="T73" fmla="*/ 16 h 71"/>
                  <a:gd name="T74" fmla="*/ 56 w 78"/>
                  <a:gd name="T75" fmla="*/ 13 h 71"/>
                  <a:gd name="T76" fmla="*/ 52 w 78"/>
                  <a:gd name="T77" fmla="*/ 13 h 71"/>
                  <a:gd name="T78" fmla="*/ 48 w 78"/>
                  <a:gd name="T79" fmla="*/ 15 h 71"/>
                  <a:gd name="T80" fmla="*/ 46 w 78"/>
                  <a:gd name="T81" fmla="*/ 20 h 71"/>
                  <a:gd name="T82" fmla="*/ 45 w 78"/>
                  <a:gd name="T83" fmla="*/ 22 h 71"/>
                  <a:gd name="T84" fmla="*/ 41 w 78"/>
                  <a:gd name="T85" fmla="*/ 25 h 71"/>
                  <a:gd name="T86" fmla="*/ 39 w 78"/>
                  <a:gd name="T87" fmla="*/ 25 h 71"/>
                  <a:gd name="T88" fmla="*/ 35 w 78"/>
                  <a:gd name="T89" fmla="*/ 24 h 71"/>
                  <a:gd name="T90" fmla="*/ 32 w 78"/>
                  <a:gd name="T91" fmla="*/ 20 h 71"/>
                  <a:gd name="T92" fmla="*/ 32 w 78"/>
                  <a:gd name="T93" fmla="*/ 17 h 71"/>
                  <a:gd name="T94" fmla="*/ 29 w 78"/>
                  <a:gd name="T95" fmla="*/ 14 h 71"/>
                  <a:gd name="T96" fmla="*/ 27 w 78"/>
                  <a:gd name="T97"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71">
                    <a:moveTo>
                      <a:pt x="39" y="71"/>
                    </a:moveTo>
                    <a:lnTo>
                      <a:pt x="39" y="71"/>
                    </a:lnTo>
                    <a:lnTo>
                      <a:pt x="36" y="70"/>
                    </a:lnTo>
                    <a:lnTo>
                      <a:pt x="36" y="70"/>
                    </a:lnTo>
                    <a:lnTo>
                      <a:pt x="29" y="65"/>
                    </a:lnTo>
                    <a:lnTo>
                      <a:pt x="16" y="56"/>
                    </a:lnTo>
                    <a:lnTo>
                      <a:pt x="11" y="49"/>
                    </a:lnTo>
                    <a:lnTo>
                      <a:pt x="5" y="42"/>
                    </a:lnTo>
                    <a:lnTo>
                      <a:pt x="1" y="34"/>
                    </a:lnTo>
                    <a:lnTo>
                      <a:pt x="0" y="30"/>
                    </a:lnTo>
                    <a:lnTo>
                      <a:pt x="0" y="25"/>
                    </a:lnTo>
                    <a:lnTo>
                      <a:pt x="0" y="25"/>
                    </a:lnTo>
                    <a:lnTo>
                      <a:pt x="0" y="21"/>
                    </a:lnTo>
                    <a:lnTo>
                      <a:pt x="3" y="15"/>
                    </a:lnTo>
                    <a:lnTo>
                      <a:pt x="5" y="10"/>
                    </a:lnTo>
                    <a:lnTo>
                      <a:pt x="7" y="7"/>
                    </a:lnTo>
                    <a:lnTo>
                      <a:pt x="12" y="4"/>
                    </a:lnTo>
                    <a:lnTo>
                      <a:pt x="15" y="1"/>
                    </a:lnTo>
                    <a:lnTo>
                      <a:pt x="21" y="0"/>
                    </a:lnTo>
                    <a:lnTo>
                      <a:pt x="27" y="0"/>
                    </a:lnTo>
                    <a:lnTo>
                      <a:pt x="27" y="0"/>
                    </a:lnTo>
                    <a:lnTo>
                      <a:pt x="30" y="0"/>
                    </a:lnTo>
                    <a:lnTo>
                      <a:pt x="33" y="1"/>
                    </a:lnTo>
                    <a:lnTo>
                      <a:pt x="39" y="6"/>
                    </a:lnTo>
                    <a:lnTo>
                      <a:pt x="39" y="6"/>
                    </a:lnTo>
                    <a:lnTo>
                      <a:pt x="45" y="1"/>
                    </a:lnTo>
                    <a:lnTo>
                      <a:pt x="48" y="0"/>
                    </a:lnTo>
                    <a:lnTo>
                      <a:pt x="52" y="0"/>
                    </a:lnTo>
                    <a:lnTo>
                      <a:pt x="52" y="0"/>
                    </a:lnTo>
                    <a:lnTo>
                      <a:pt x="58" y="0"/>
                    </a:lnTo>
                    <a:lnTo>
                      <a:pt x="63" y="1"/>
                    </a:lnTo>
                    <a:lnTo>
                      <a:pt x="67" y="4"/>
                    </a:lnTo>
                    <a:lnTo>
                      <a:pt x="71" y="7"/>
                    </a:lnTo>
                    <a:lnTo>
                      <a:pt x="74" y="10"/>
                    </a:lnTo>
                    <a:lnTo>
                      <a:pt x="76" y="15"/>
                    </a:lnTo>
                    <a:lnTo>
                      <a:pt x="78" y="21"/>
                    </a:lnTo>
                    <a:lnTo>
                      <a:pt x="78" y="25"/>
                    </a:lnTo>
                    <a:lnTo>
                      <a:pt x="78" y="25"/>
                    </a:lnTo>
                    <a:lnTo>
                      <a:pt x="78" y="30"/>
                    </a:lnTo>
                    <a:lnTo>
                      <a:pt x="77" y="34"/>
                    </a:lnTo>
                    <a:lnTo>
                      <a:pt x="74" y="42"/>
                    </a:lnTo>
                    <a:lnTo>
                      <a:pt x="68" y="49"/>
                    </a:lnTo>
                    <a:lnTo>
                      <a:pt x="62" y="56"/>
                    </a:lnTo>
                    <a:lnTo>
                      <a:pt x="49" y="65"/>
                    </a:lnTo>
                    <a:lnTo>
                      <a:pt x="43" y="70"/>
                    </a:lnTo>
                    <a:lnTo>
                      <a:pt x="43" y="70"/>
                    </a:lnTo>
                    <a:lnTo>
                      <a:pt x="39" y="71"/>
                    </a:lnTo>
                    <a:lnTo>
                      <a:pt x="39" y="71"/>
                    </a:lnTo>
                    <a:close/>
                    <a:moveTo>
                      <a:pt x="27" y="13"/>
                    </a:moveTo>
                    <a:lnTo>
                      <a:pt x="27" y="13"/>
                    </a:lnTo>
                    <a:lnTo>
                      <a:pt x="22" y="13"/>
                    </a:lnTo>
                    <a:lnTo>
                      <a:pt x="20" y="14"/>
                    </a:lnTo>
                    <a:lnTo>
                      <a:pt x="17" y="16"/>
                    </a:lnTo>
                    <a:lnTo>
                      <a:pt x="15" y="18"/>
                    </a:lnTo>
                    <a:lnTo>
                      <a:pt x="14" y="22"/>
                    </a:lnTo>
                    <a:lnTo>
                      <a:pt x="13" y="25"/>
                    </a:lnTo>
                    <a:lnTo>
                      <a:pt x="13" y="25"/>
                    </a:lnTo>
                    <a:lnTo>
                      <a:pt x="14" y="30"/>
                    </a:lnTo>
                    <a:lnTo>
                      <a:pt x="16" y="34"/>
                    </a:lnTo>
                    <a:lnTo>
                      <a:pt x="19" y="39"/>
                    </a:lnTo>
                    <a:lnTo>
                      <a:pt x="23" y="44"/>
                    </a:lnTo>
                    <a:lnTo>
                      <a:pt x="31" y="52"/>
                    </a:lnTo>
                    <a:lnTo>
                      <a:pt x="39" y="57"/>
                    </a:lnTo>
                    <a:lnTo>
                      <a:pt x="39" y="57"/>
                    </a:lnTo>
                    <a:lnTo>
                      <a:pt x="47" y="52"/>
                    </a:lnTo>
                    <a:lnTo>
                      <a:pt x="55" y="44"/>
                    </a:lnTo>
                    <a:lnTo>
                      <a:pt x="60" y="39"/>
                    </a:lnTo>
                    <a:lnTo>
                      <a:pt x="62" y="34"/>
                    </a:lnTo>
                    <a:lnTo>
                      <a:pt x="64" y="30"/>
                    </a:lnTo>
                    <a:lnTo>
                      <a:pt x="66" y="25"/>
                    </a:lnTo>
                    <a:lnTo>
                      <a:pt x="66" y="25"/>
                    </a:lnTo>
                    <a:lnTo>
                      <a:pt x="64" y="22"/>
                    </a:lnTo>
                    <a:lnTo>
                      <a:pt x="63" y="18"/>
                    </a:lnTo>
                    <a:lnTo>
                      <a:pt x="61" y="16"/>
                    </a:lnTo>
                    <a:lnTo>
                      <a:pt x="59" y="14"/>
                    </a:lnTo>
                    <a:lnTo>
                      <a:pt x="56" y="13"/>
                    </a:lnTo>
                    <a:lnTo>
                      <a:pt x="52" y="13"/>
                    </a:lnTo>
                    <a:lnTo>
                      <a:pt x="52" y="13"/>
                    </a:lnTo>
                    <a:lnTo>
                      <a:pt x="49" y="14"/>
                    </a:lnTo>
                    <a:lnTo>
                      <a:pt x="48" y="15"/>
                    </a:lnTo>
                    <a:lnTo>
                      <a:pt x="46" y="17"/>
                    </a:lnTo>
                    <a:lnTo>
                      <a:pt x="46" y="20"/>
                    </a:lnTo>
                    <a:lnTo>
                      <a:pt x="46" y="20"/>
                    </a:lnTo>
                    <a:lnTo>
                      <a:pt x="45" y="22"/>
                    </a:lnTo>
                    <a:lnTo>
                      <a:pt x="44" y="24"/>
                    </a:lnTo>
                    <a:lnTo>
                      <a:pt x="41" y="25"/>
                    </a:lnTo>
                    <a:lnTo>
                      <a:pt x="39" y="25"/>
                    </a:lnTo>
                    <a:lnTo>
                      <a:pt x="39" y="25"/>
                    </a:lnTo>
                    <a:lnTo>
                      <a:pt x="37" y="25"/>
                    </a:lnTo>
                    <a:lnTo>
                      <a:pt x="35" y="24"/>
                    </a:lnTo>
                    <a:lnTo>
                      <a:pt x="33" y="22"/>
                    </a:lnTo>
                    <a:lnTo>
                      <a:pt x="32" y="20"/>
                    </a:lnTo>
                    <a:lnTo>
                      <a:pt x="32" y="20"/>
                    </a:lnTo>
                    <a:lnTo>
                      <a:pt x="32" y="17"/>
                    </a:lnTo>
                    <a:lnTo>
                      <a:pt x="30" y="15"/>
                    </a:lnTo>
                    <a:lnTo>
                      <a:pt x="29" y="14"/>
                    </a:lnTo>
                    <a:lnTo>
                      <a:pt x="27" y="13"/>
                    </a:lnTo>
                    <a:lnTo>
                      <a:pt x="2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2" name="Rectangle: Single Corner Snipped 21"/>
            <p:cNvSpPr/>
            <p:nvPr/>
          </p:nvSpPr>
          <p:spPr>
            <a:xfrm>
              <a:off x="3285369" y="2036328"/>
              <a:ext cx="2444027" cy="1680269"/>
            </a:xfrm>
            <a:prstGeom prst="snip1Rect">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4" name="Group 23"/>
            <p:cNvGrpSpPr/>
            <p:nvPr/>
          </p:nvGrpSpPr>
          <p:grpSpPr>
            <a:xfrm>
              <a:off x="4226724" y="2325528"/>
              <a:ext cx="561305" cy="696798"/>
              <a:chOff x="1297079" y="5134651"/>
              <a:chExt cx="223824" cy="277852"/>
            </a:xfrm>
            <a:solidFill>
              <a:schemeClr val="bg1"/>
            </a:solidFill>
          </p:grpSpPr>
          <p:sp>
            <p:nvSpPr>
              <p:cNvPr id="26" name="Freeform: Shape 24"/>
              <p:cNvSpPr/>
              <p:nvPr/>
            </p:nvSpPr>
            <p:spPr bwMode="auto">
              <a:xfrm>
                <a:off x="1297079" y="5173243"/>
                <a:ext cx="73323" cy="235403"/>
              </a:xfrm>
              <a:custGeom>
                <a:avLst/>
                <a:gdLst>
                  <a:gd name="T0" fmla="*/ 19 w 37"/>
                  <a:gd name="T1" fmla="*/ 0 h 122"/>
                  <a:gd name="T2" fmla="*/ 19 w 37"/>
                  <a:gd name="T3" fmla="*/ 0 h 122"/>
                  <a:gd name="T4" fmla="*/ 14 w 37"/>
                  <a:gd name="T5" fmla="*/ 0 h 122"/>
                  <a:gd name="T6" fmla="*/ 11 w 37"/>
                  <a:gd name="T7" fmla="*/ 1 h 122"/>
                  <a:gd name="T8" fmla="*/ 8 w 37"/>
                  <a:gd name="T9" fmla="*/ 3 h 122"/>
                  <a:gd name="T10" fmla="*/ 5 w 37"/>
                  <a:gd name="T11" fmla="*/ 5 h 122"/>
                  <a:gd name="T12" fmla="*/ 2 w 37"/>
                  <a:gd name="T13" fmla="*/ 9 h 122"/>
                  <a:gd name="T14" fmla="*/ 1 w 37"/>
                  <a:gd name="T15" fmla="*/ 11 h 122"/>
                  <a:gd name="T16" fmla="*/ 0 w 37"/>
                  <a:gd name="T17" fmla="*/ 16 h 122"/>
                  <a:gd name="T18" fmla="*/ 0 w 37"/>
                  <a:gd name="T19" fmla="*/ 19 h 122"/>
                  <a:gd name="T20" fmla="*/ 0 w 37"/>
                  <a:gd name="T21" fmla="*/ 92 h 122"/>
                  <a:gd name="T22" fmla="*/ 19 w 37"/>
                  <a:gd name="T23" fmla="*/ 122 h 122"/>
                  <a:gd name="T24" fmla="*/ 37 w 37"/>
                  <a:gd name="T25" fmla="*/ 92 h 122"/>
                  <a:gd name="T26" fmla="*/ 37 w 37"/>
                  <a:gd name="T27" fmla="*/ 19 h 122"/>
                  <a:gd name="T28" fmla="*/ 37 w 37"/>
                  <a:gd name="T29" fmla="*/ 19 h 122"/>
                  <a:gd name="T30" fmla="*/ 37 w 37"/>
                  <a:gd name="T31" fmla="*/ 16 h 122"/>
                  <a:gd name="T32" fmla="*/ 36 w 37"/>
                  <a:gd name="T33" fmla="*/ 11 h 122"/>
                  <a:gd name="T34" fmla="*/ 35 w 37"/>
                  <a:gd name="T35" fmla="*/ 9 h 122"/>
                  <a:gd name="T36" fmla="*/ 33 w 37"/>
                  <a:gd name="T37" fmla="*/ 5 h 122"/>
                  <a:gd name="T38" fmla="*/ 29 w 37"/>
                  <a:gd name="T39" fmla="*/ 3 h 122"/>
                  <a:gd name="T40" fmla="*/ 26 w 37"/>
                  <a:gd name="T41" fmla="*/ 1 h 122"/>
                  <a:gd name="T42" fmla="*/ 22 w 37"/>
                  <a:gd name="T43" fmla="*/ 0 h 122"/>
                  <a:gd name="T44" fmla="*/ 19 w 37"/>
                  <a:gd name="T45" fmla="*/ 0 h 122"/>
                  <a:gd name="T46" fmla="*/ 19 w 37"/>
                  <a:gd name="T47" fmla="*/ 0 h 122"/>
                  <a:gd name="T48" fmla="*/ 25 w 37"/>
                  <a:gd name="T49" fmla="*/ 89 h 122"/>
                  <a:gd name="T50" fmla="*/ 19 w 37"/>
                  <a:gd name="T51" fmla="*/ 98 h 122"/>
                  <a:gd name="T52" fmla="*/ 12 w 37"/>
                  <a:gd name="T53" fmla="*/ 89 h 122"/>
                  <a:gd name="T54" fmla="*/ 12 w 37"/>
                  <a:gd name="T55" fmla="*/ 39 h 122"/>
                  <a:gd name="T56" fmla="*/ 25 w 37"/>
                  <a:gd name="T57" fmla="*/ 39 h 122"/>
                  <a:gd name="T58" fmla="*/ 25 w 37"/>
                  <a:gd name="T59" fmla="*/ 89 h 122"/>
                  <a:gd name="T60" fmla="*/ 12 w 37"/>
                  <a:gd name="T61" fmla="*/ 26 h 122"/>
                  <a:gd name="T62" fmla="*/ 12 w 37"/>
                  <a:gd name="T63" fmla="*/ 19 h 122"/>
                  <a:gd name="T64" fmla="*/ 12 w 37"/>
                  <a:gd name="T65" fmla="*/ 19 h 122"/>
                  <a:gd name="T66" fmla="*/ 12 w 37"/>
                  <a:gd name="T67" fmla="*/ 17 h 122"/>
                  <a:gd name="T68" fmla="*/ 14 w 37"/>
                  <a:gd name="T69" fmla="*/ 15 h 122"/>
                  <a:gd name="T70" fmla="*/ 16 w 37"/>
                  <a:gd name="T71" fmla="*/ 13 h 122"/>
                  <a:gd name="T72" fmla="*/ 19 w 37"/>
                  <a:gd name="T73" fmla="*/ 12 h 122"/>
                  <a:gd name="T74" fmla="*/ 19 w 37"/>
                  <a:gd name="T75" fmla="*/ 12 h 122"/>
                  <a:gd name="T76" fmla="*/ 21 w 37"/>
                  <a:gd name="T77" fmla="*/ 13 h 122"/>
                  <a:gd name="T78" fmla="*/ 24 w 37"/>
                  <a:gd name="T79" fmla="*/ 15 h 122"/>
                  <a:gd name="T80" fmla="*/ 25 w 37"/>
                  <a:gd name="T81" fmla="*/ 17 h 122"/>
                  <a:gd name="T82" fmla="*/ 25 w 37"/>
                  <a:gd name="T83" fmla="*/ 19 h 122"/>
                  <a:gd name="T84" fmla="*/ 25 w 37"/>
                  <a:gd name="T85" fmla="*/ 26 h 122"/>
                  <a:gd name="T86" fmla="*/ 12 w 37"/>
                  <a:gd name="T87" fmla="*/ 2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122">
                    <a:moveTo>
                      <a:pt x="19" y="0"/>
                    </a:moveTo>
                    <a:lnTo>
                      <a:pt x="19" y="0"/>
                    </a:lnTo>
                    <a:lnTo>
                      <a:pt x="14" y="0"/>
                    </a:lnTo>
                    <a:lnTo>
                      <a:pt x="11" y="1"/>
                    </a:lnTo>
                    <a:lnTo>
                      <a:pt x="8" y="3"/>
                    </a:lnTo>
                    <a:lnTo>
                      <a:pt x="5" y="5"/>
                    </a:lnTo>
                    <a:lnTo>
                      <a:pt x="2" y="9"/>
                    </a:lnTo>
                    <a:lnTo>
                      <a:pt x="1" y="11"/>
                    </a:lnTo>
                    <a:lnTo>
                      <a:pt x="0" y="16"/>
                    </a:lnTo>
                    <a:lnTo>
                      <a:pt x="0" y="19"/>
                    </a:lnTo>
                    <a:lnTo>
                      <a:pt x="0" y="92"/>
                    </a:lnTo>
                    <a:lnTo>
                      <a:pt x="19" y="122"/>
                    </a:lnTo>
                    <a:lnTo>
                      <a:pt x="37" y="92"/>
                    </a:lnTo>
                    <a:lnTo>
                      <a:pt x="37" y="19"/>
                    </a:lnTo>
                    <a:lnTo>
                      <a:pt x="37" y="19"/>
                    </a:lnTo>
                    <a:lnTo>
                      <a:pt x="37" y="16"/>
                    </a:lnTo>
                    <a:lnTo>
                      <a:pt x="36" y="11"/>
                    </a:lnTo>
                    <a:lnTo>
                      <a:pt x="35" y="9"/>
                    </a:lnTo>
                    <a:lnTo>
                      <a:pt x="33" y="5"/>
                    </a:lnTo>
                    <a:lnTo>
                      <a:pt x="29" y="3"/>
                    </a:lnTo>
                    <a:lnTo>
                      <a:pt x="26" y="1"/>
                    </a:lnTo>
                    <a:lnTo>
                      <a:pt x="22" y="0"/>
                    </a:lnTo>
                    <a:lnTo>
                      <a:pt x="19" y="0"/>
                    </a:lnTo>
                    <a:lnTo>
                      <a:pt x="19" y="0"/>
                    </a:lnTo>
                    <a:close/>
                    <a:moveTo>
                      <a:pt x="25" y="89"/>
                    </a:moveTo>
                    <a:lnTo>
                      <a:pt x="19" y="98"/>
                    </a:lnTo>
                    <a:lnTo>
                      <a:pt x="12" y="89"/>
                    </a:lnTo>
                    <a:lnTo>
                      <a:pt x="12" y="39"/>
                    </a:lnTo>
                    <a:lnTo>
                      <a:pt x="25" y="39"/>
                    </a:lnTo>
                    <a:lnTo>
                      <a:pt x="25" y="89"/>
                    </a:lnTo>
                    <a:close/>
                    <a:moveTo>
                      <a:pt x="12" y="26"/>
                    </a:moveTo>
                    <a:lnTo>
                      <a:pt x="12" y="19"/>
                    </a:lnTo>
                    <a:lnTo>
                      <a:pt x="12" y="19"/>
                    </a:lnTo>
                    <a:lnTo>
                      <a:pt x="12" y="17"/>
                    </a:lnTo>
                    <a:lnTo>
                      <a:pt x="14" y="15"/>
                    </a:lnTo>
                    <a:lnTo>
                      <a:pt x="16" y="13"/>
                    </a:lnTo>
                    <a:lnTo>
                      <a:pt x="19" y="12"/>
                    </a:lnTo>
                    <a:lnTo>
                      <a:pt x="19" y="12"/>
                    </a:lnTo>
                    <a:lnTo>
                      <a:pt x="21" y="13"/>
                    </a:lnTo>
                    <a:lnTo>
                      <a:pt x="24" y="15"/>
                    </a:lnTo>
                    <a:lnTo>
                      <a:pt x="25" y="17"/>
                    </a:lnTo>
                    <a:lnTo>
                      <a:pt x="25" y="19"/>
                    </a:lnTo>
                    <a:lnTo>
                      <a:pt x="25" y="26"/>
                    </a:lnTo>
                    <a:lnTo>
                      <a:pt x="1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Freeform: Shape 25"/>
              <p:cNvSpPr/>
              <p:nvPr/>
            </p:nvSpPr>
            <p:spPr bwMode="auto">
              <a:xfrm>
                <a:off x="1397412" y="5134651"/>
                <a:ext cx="123491" cy="277852"/>
              </a:xfrm>
              <a:custGeom>
                <a:avLst/>
                <a:gdLst>
                  <a:gd name="T0" fmla="*/ 52 w 64"/>
                  <a:gd name="T1" fmla="*/ 0 h 143"/>
                  <a:gd name="T2" fmla="*/ 13 w 64"/>
                  <a:gd name="T3" fmla="*/ 0 h 143"/>
                  <a:gd name="T4" fmla="*/ 13 w 64"/>
                  <a:gd name="T5" fmla="*/ 0 h 143"/>
                  <a:gd name="T6" fmla="*/ 8 w 64"/>
                  <a:gd name="T7" fmla="*/ 1 h 143"/>
                  <a:gd name="T8" fmla="*/ 3 w 64"/>
                  <a:gd name="T9" fmla="*/ 4 h 143"/>
                  <a:gd name="T10" fmla="*/ 1 w 64"/>
                  <a:gd name="T11" fmla="*/ 8 h 143"/>
                  <a:gd name="T12" fmla="*/ 0 w 64"/>
                  <a:gd name="T13" fmla="*/ 13 h 143"/>
                  <a:gd name="T14" fmla="*/ 0 w 64"/>
                  <a:gd name="T15" fmla="*/ 130 h 143"/>
                  <a:gd name="T16" fmla="*/ 0 w 64"/>
                  <a:gd name="T17" fmla="*/ 130 h 143"/>
                  <a:gd name="T18" fmla="*/ 1 w 64"/>
                  <a:gd name="T19" fmla="*/ 135 h 143"/>
                  <a:gd name="T20" fmla="*/ 3 w 64"/>
                  <a:gd name="T21" fmla="*/ 139 h 143"/>
                  <a:gd name="T22" fmla="*/ 8 w 64"/>
                  <a:gd name="T23" fmla="*/ 142 h 143"/>
                  <a:gd name="T24" fmla="*/ 13 w 64"/>
                  <a:gd name="T25" fmla="*/ 143 h 143"/>
                  <a:gd name="T26" fmla="*/ 52 w 64"/>
                  <a:gd name="T27" fmla="*/ 143 h 143"/>
                  <a:gd name="T28" fmla="*/ 52 w 64"/>
                  <a:gd name="T29" fmla="*/ 143 h 143"/>
                  <a:gd name="T30" fmla="*/ 57 w 64"/>
                  <a:gd name="T31" fmla="*/ 142 h 143"/>
                  <a:gd name="T32" fmla="*/ 61 w 64"/>
                  <a:gd name="T33" fmla="*/ 139 h 143"/>
                  <a:gd name="T34" fmla="*/ 64 w 64"/>
                  <a:gd name="T35" fmla="*/ 135 h 143"/>
                  <a:gd name="T36" fmla="*/ 64 w 64"/>
                  <a:gd name="T37" fmla="*/ 130 h 143"/>
                  <a:gd name="T38" fmla="*/ 64 w 64"/>
                  <a:gd name="T39" fmla="*/ 13 h 143"/>
                  <a:gd name="T40" fmla="*/ 64 w 64"/>
                  <a:gd name="T41" fmla="*/ 13 h 143"/>
                  <a:gd name="T42" fmla="*/ 64 w 64"/>
                  <a:gd name="T43" fmla="*/ 8 h 143"/>
                  <a:gd name="T44" fmla="*/ 61 w 64"/>
                  <a:gd name="T45" fmla="*/ 4 h 143"/>
                  <a:gd name="T46" fmla="*/ 57 w 64"/>
                  <a:gd name="T47" fmla="*/ 1 h 143"/>
                  <a:gd name="T48" fmla="*/ 52 w 64"/>
                  <a:gd name="T49" fmla="*/ 0 h 143"/>
                  <a:gd name="T50" fmla="*/ 52 w 64"/>
                  <a:gd name="T51" fmla="*/ 0 h 143"/>
                  <a:gd name="T52" fmla="*/ 13 w 64"/>
                  <a:gd name="T53" fmla="*/ 130 h 143"/>
                  <a:gd name="T54" fmla="*/ 13 w 64"/>
                  <a:gd name="T55" fmla="*/ 110 h 143"/>
                  <a:gd name="T56" fmla="*/ 32 w 64"/>
                  <a:gd name="T57" fmla="*/ 110 h 143"/>
                  <a:gd name="T58" fmla="*/ 32 w 64"/>
                  <a:gd name="T59" fmla="*/ 98 h 143"/>
                  <a:gd name="T60" fmla="*/ 13 w 64"/>
                  <a:gd name="T61" fmla="*/ 98 h 143"/>
                  <a:gd name="T62" fmla="*/ 13 w 64"/>
                  <a:gd name="T63" fmla="*/ 78 h 143"/>
                  <a:gd name="T64" fmla="*/ 32 w 64"/>
                  <a:gd name="T65" fmla="*/ 78 h 143"/>
                  <a:gd name="T66" fmla="*/ 32 w 64"/>
                  <a:gd name="T67" fmla="*/ 66 h 143"/>
                  <a:gd name="T68" fmla="*/ 13 w 64"/>
                  <a:gd name="T69" fmla="*/ 66 h 143"/>
                  <a:gd name="T70" fmla="*/ 13 w 64"/>
                  <a:gd name="T71" fmla="*/ 46 h 143"/>
                  <a:gd name="T72" fmla="*/ 32 w 64"/>
                  <a:gd name="T73" fmla="*/ 46 h 143"/>
                  <a:gd name="T74" fmla="*/ 32 w 64"/>
                  <a:gd name="T75" fmla="*/ 32 h 143"/>
                  <a:gd name="T76" fmla="*/ 13 w 64"/>
                  <a:gd name="T77" fmla="*/ 32 h 143"/>
                  <a:gd name="T78" fmla="*/ 13 w 64"/>
                  <a:gd name="T79" fmla="*/ 13 h 143"/>
                  <a:gd name="T80" fmla="*/ 52 w 64"/>
                  <a:gd name="T81" fmla="*/ 13 h 143"/>
                  <a:gd name="T82" fmla="*/ 52 w 64"/>
                  <a:gd name="T83" fmla="*/ 130 h 143"/>
                  <a:gd name="T84" fmla="*/ 13 w 64"/>
                  <a:gd name="T85" fmla="*/ 13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143">
                    <a:moveTo>
                      <a:pt x="52" y="0"/>
                    </a:moveTo>
                    <a:lnTo>
                      <a:pt x="13" y="0"/>
                    </a:lnTo>
                    <a:lnTo>
                      <a:pt x="13" y="0"/>
                    </a:lnTo>
                    <a:lnTo>
                      <a:pt x="8" y="1"/>
                    </a:lnTo>
                    <a:lnTo>
                      <a:pt x="3" y="4"/>
                    </a:lnTo>
                    <a:lnTo>
                      <a:pt x="1" y="8"/>
                    </a:lnTo>
                    <a:lnTo>
                      <a:pt x="0" y="13"/>
                    </a:lnTo>
                    <a:lnTo>
                      <a:pt x="0" y="130"/>
                    </a:lnTo>
                    <a:lnTo>
                      <a:pt x="0" y="130"/>
                    </a:lnTo>
                    <a:lnTo>
                      <a:pt x="1" y="135"/>
                    </a:lnTo>
                    <a:lnTo>
                      <a:pt x="3" y="139"/>
                    </a:lnTo>
                    <a:lnTo>
                      <a:pt x="8" y="142"/>
                    </a:lnTo>
                    <a:lnTo>
                      <a:pt x="13" y="143"/>
                    </a:lnTo>
                    <a:lnTo>
                      <a:pt x="52" y="143"/>
                    </a:lnTo>
                    <a:lnTo>
                      <a:pt x="52" y="143"/>
                    </a:lnTo>
                    <a:lnTo>
                      <a:pt x="57" y="142"/>
                    </a:lnTo>
                    <a:lnTo>
                      <a:pt x="61" y="139"/>
                    </a:lnTo>
                    <a:lnTo>
                      <a:pt x="64" y="135"/>
                    </a:lnTo>
                    <a:lnTo>
                      <a:pt x="64" y="130"/>
                    </a:lnTo>
                    <a:lnTo>
                      <a:pt x="64" y="13"/>
                    </a:lnTo>
                    <a:lnTo>
                      <a:pt x="64" y="13"/>
                    </a:lnTo>
                    <a:lnTo>
                      <a:pt x="64" y="8"/>
                    </a:lnTo>
                    <a:lnTo>
                      <a:pt x="61" y="4"/>
                    </a:lnTo>
                    <a:lnTo>
                      <a:pt x="57" y="1"/>
                    </a:lnTo>
                    <a:lnTo>
                      <a:pt x="52" y="0"/>
                    </a:lnTo>
                    <a:lnTo>
                      <a:pt x="52" y="0"/>
                    </a:lnTo>
                    <a:close/>
                    <a:moveTo>
                      <a:pt x="13" y="130"/>
                    </a:moveTo>
                    <a:lnTo>
                      <a:pt x="13" y="110"/>
                    </a:lnTo>
                    <a:lnTo>
                      <a:pt x="32" y="110"/>
                    </a:lnTo>
                    <a:lnTo>
                      <a:pt x="32" y="98"/>
                    </a:lnTo>
                    <a:lnTo>
                      <a:pt x="13" y="98"/>
                    </a:lnTo>
                    <a:lnTo>
                      <a:pt x="13" y="78"/>
                    </a:lnTo>
                    <a:lnTo>
                      <a:pt x="32" y="78"/>
                    </a:lnTo>
                    <a:lnTo>
                      <a:pt x="32" y="66"/>
                    </a:lnTo>
                    <a:lnTo>
                      <a:pt x="13" y="66"/>
                    </a:lnTo>
                    <a:lnTo>
                      <a:pt x="13" y="46"/>
                    </a:lnTo>
                    <a:lnTo>
                      <a:pt x="32" y="46"/>
                    </a:lnTo>
                    <a:lnTo>
                      <a:pt x="32" y="32"/>
                    </a:lnTo>
                    <a:lnTo>
                      <a:pt x="13" y="32"/>
                    </a:lnTo>
                    <a:lnTo>
                      <a:pt x="13" y="13"/>
                    </a:lnTo>
                    <a:lnTo>
                      <a:pt x="52" y="13"/>
                    </a:lnTo>
                    <a:lnTo>
                      <a:pt x="52" y="130"/>
                    </a:lnTo>
                    <a:lnTo>
                      <a:pt x="13"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5" name="Rectangle: Single Corner Snipped 27"/>
            <p:cNvSpPr/>
            <p:nvPr/>
          </p:nvSpPr>
          <p:spPr>
            <a:xfrm>
              <a:off x="8417830" y="2036328"/>
              <a:ext cx="2444027" cy="1680269"/>
            </a:xfrm>
            <a:prstGeom prst="snip1Rect">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7" name="Group 29"/>
            <p:cNvGrpSpPr/>
            <p:nvPr/>
          </p:nvGrpSpPr>
          <p:grpSpPr>
            <a:xfrm>
              <a:off x="9320489" y="2366488"/>
              <a:ext cx="638735" cy="619375"/>
              <a:chOff x="3068384" y="5713511"/>
              <a:chExt cx="254699" cy="246981"/>
            </a:xfrm>
            <a:solidFill>
              <a:schemeClr val="bg1"/>
            </a:solidFill>
          </p:grpSpPr>
          <p:sp>
            <p:nvSpPr>
              <p:cNvPr id="21" name="Freeform: Shape 30"/>
              <p:cNvSpPr/>
              <p:nvPr/>
            </p:nvSpPr>
            <p:spPr bwMode="auto">
              <a:xfrm>
                <a:off x="3095400" y="5736666"/>
                <a:ext cx="200671" cy="196813"/>
              </a:xfrm>
              <a:custGeom>
                <a:avLst/>
                <a:gdLst>
                  <a:gd name="T0" fmla="*/ 103 w 103"/>
                  <a:gd name="T1" fmla="*/ 58 h 103"/>
                  <a:gd name="T2" fmla="*/ 84 w 103"/>
                  <a:gd name="T3" fmla="*/ 44 h 103"/>
                  <a:gd name="T4" fmla="*/ 83 w 103"/>
                  <a:gd name="T5" fmla="*/ 40 h 103"/>
                  <a:gd name="T6" fmla="*/ 75 w 103"/>
                  <a:gd name="T7" fmla="*/ 28 h 103"/>
                  <a:gd name="T8" fmla="*/ 63 w 103"/>
                  <a:gd name="T9" fmla="*/ 21 h 103"/>
                  <a:gd name="T10" fmla="*/ 59 w 103"/>
                  <a:gd name="T11" fmla="*/ 0 h 103"/>
                  <a:gd name="T12" fmla="*/ 45 w 103"/>
                  <a:gd name="T13" fmla="*/ 19 h 103"/>
                  <a:gd name="T14" fmla="*/ 40 w 103"/>
                  <a:gd name="T15" fmla="*/ 21 h 103"/>
                  <a:gd name="T16" fmla="*/ 29 w 103"/>
                  <a:gd name="T17" fmla="*/ 28 h 103"/>
                  <a:gd name="T18" fmla="*/ 21 w 103"/>
                  <a:gd name="T19" fmla="*/ 40 h 103"/>
                  <a:gd name="T20" fmla="*/ 0 w 103"/>
                  <a:gd name="T21" fmla="*/ 44 h 103"/>
                  <a:gd name="T22" fmla="*/ 20 w 103"/>
                  <a:gd name="T23" fmla="*/ 58 h 103"/>
                  <a:gd name="T24" fmla="*/ 21 w 103"/>
                  <a:gd name="T25" fmla="*/ 63 h 103"/>
                  <a:gd name="T26" fmla="*/ 29 w 103"/>
                  <a:gd name="T27" fmla="*/ 74 h 103"/>
                  <a:gd name="T28" fmla="*/ 40 w 103"/>
                  <a:gd name="T29" fmla="*/ 82 h 103"/>
                  <a:gd name="T30" fmla="*/ 45 w 103"/>
                  <a:gd name="T31" fmla="*/ 103 h 103"/>
                  <a:gd name="T32" fmla="*/ 59 w 103"/>
                  <a:gd name="T33" fmla="*/ 83 h 103"/>
                  <a:gd name="T34" fmla="*/ 63 w 103"/>
                  <a:gd name="T35" fmla="*/ 82 h 103"/>
                  <a:gd name="T36" fmla="*/ 75 w 103"/>
                  <a:gd name="T37" fmla="*/ 74 h 103"/>
                  <a:gd name="T38" fmla="*/ 83 w 103"/>
                  <a:gd name="T39" fmla="*/ 63 h 103"/>
                  <a:gd name="T40" fmla="*/ 84 w 103"/>
                  <a:gd name="T41" fmla="*/ 58 h 103"/>
                  <a:gd name="T42" fmla="*/ 52 w 103"/>
                  <a:gd name="T43" fmla="*/ 71 h 103"/>
                  <a:gd name="T44" fmla="*/ 44 w 103"/>
                  <a:gd name="T45" fmla="*/ 70 h 103"/>
                  <a:gd name="T46" fmla="*/ 38 w 103"/>
                  <a:gd name="T47" fmla="*/ 65 h 103"/>
                  <a:gd name="T48" fmla="*/ 34 w 103"/>
                  <a:gd name="T49" fmla="*/ 59 h 103"/>
                  <a:gd name="T50" fmla="*/ 32 w 103"/>
                  <a:gd name="T51" fmla="*/ 51 h 103"/>
                  <a:gd name="T52" fmla="*/ 32 w 103"/>
                  <a:gd name="T53" fmla="*/ 48 h 103"/>
                  <a:gd name="T54" fmla="*/ 36 w 103"/>
                  <a:gd name="T55" fmla="*/ 41 h 103"/>
                  <a:gd name="T56" fmla="*/ 42 w 103"/>
                  <a:gd name="T57" fmla="*/ 35 h 103"/>
                  <a:gd name="T58" fmla="*/ 49 w 103"/>
                  <a:gd name="T59" fmla="*/ 33 h 103"/>
                  <a:gd name="T60" fmla="*/ 52 w 103"/>
                  <a:gd name="T61" fmla="*/ 32 h 103"/>
                  <a:gd name="T62" fmla="*/ 60 w 103"/>
                  <a:gd name="T63" fmla="*/ 34 h 103"/>
                  <a:gd name="T64" fmla="*/ 66 w 103"/>
                  <a:gd name="T65" fmla="*/ 38 h 103"/>
                  <a:gd name="T66" fmla="*/ 70 w 103"/>
                  <a:gd name="T67" fmla="*/ 44 h 103"/>
                  <a:gd name="T68" fmla="*/ 71 w 103"/>
                  <a:gd name="T69" fmla="*/ 51 h 103"/>
                  <a:gd name="T70" fmla="*/ 71 w 103"/>
                  <a:gd name="T71" fmla="*/ 56 h 103"/>
                  <a:gd name="T72" fmla="*/ 68 w 103"/>
                  <a:gd name="T73" fmla="*/ 63 h 103"/>
                  <a:gd name="T74" fmla="*/ 63 w 103"/>
                  <a:gd name="T75" fmla="*/ 67 h 103"/>
                  <a:gd name="T76" fmla="*/ 55 w 103"/>
                  <a:gd name="T77" fmla="*/ 71 h 103"/>
                  <a:gd name="T78" fmla="*/ 52 w 103"/>
                  <a:gd name="T79" fmla="*/ 7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103">
                    <a:moveTo>
                      <a:pt x="84" y="58"/>
                    </a:moveTo>
                    <a:lnTo>
                      <a:pt x="103" y="58"/>
                    </a:lnTo>
                    <a:lnTo>
                      <a:pt x="103" y="44"/>
                    </a:lnTo>
                    <a:lnTo>
                      <a:pt x="84" y="44"/>
                    </a:lnTo>
                    <a:lnTo>
                      <a:pt x="84" y="44"/>
                    </a:lnTo>
                    <a:lnTo>
                      <a:pt x="83" y="40"/>
                    </a:lnTo>
                    <a:lnTo>
                      <a:pt x="81" y="36"/>
                    </a:lnTo>
                    <a:lnTo>
                      <a:pt x="75" y="28"/>
                    </a:lnTo>
                    <a:lnTo>
                      <a:pt x="68" y="23"/>
                    </a:lnTo>
                    <a:lnTo>
                      <a:pt x="63" y="21"/>
                    </a:lnTo>
                    <a:lnTo>
                      <a:pt x="59" y="19"/>
                    </a:lnTo>
                    <a:lnTo>
                      <a:pt x="59" y="0"/>
                    </a:lnTo>
                    <a:lnTo>
                      <a:pt x="45" y="0"/>
                    </a:lnTo>
                    <a:lnTo>
                      <a:pt x="45" y="19"/>
                    </a:lnTo>
                    <a:lnTo>
                      <a:pt x="45" y="19"/>
                    </a:lnTo>
                    <a:lnTo>
                      <a:pt x="40" y="21"/>
                    </a:lnTo>
                    <a:lnTo>
                      <a:pt x="37" y="23"/>
                    </a:lnTo>
                    <a:lnTo>
                      <a:pt x="29" y="28"/>
                    </a:lnTo>
                    <a:lnTo>
                      <a:pt x="23" y="36"/>
                    </a:lnTo>
                    <a:lnTo>
                      <a:pt x="21" y="40"/>
                    </a:lnTo>
                    <a:lnTo>
                      <a:pt x="20" y="44"/>
                    </a:lnTo>
                    <a:lnTo>
                      <a:pt x="0" y="44"/>
                    </a:lnTo>
                    <a:lnTo>
                      <a:pt x="0" y="58"/>
                    </a:lnTo>
                    <a:lnTo>
                      <a:pt x="20" y="58"/>
                    </a:lnTo>
                    <a:lnTo>
                      <a:pt x="20" y="58"/>
                    </a:lnTo>
                    <a:lnTo>
                      <a:pt x="21" y="63"/>
                    </a:lnTo>
                    <a:lnTo>
                      <a:pt x="23" y="67"/>
                    </a:lnTo>
                    <a:lnTo>
                      <a:pt x="29" y="74"/>
                    </a:lnTo>
                    <a:lnTo>
                      <a:pt x="37" y="80"/>
                    </a:lnTo>
                    <a:lnTo>
                      <a:pt x="40" y="82"/>
                    </a:lnTo>
                    <a:lnTo>
                      <a:pt x="45" y="83"/>
                    </a:lnTo>
                    <a:lnTo>
                      <a:pt x="45" y="103"/>
                    </a:lnTo>
                    <a:lnTo>
                      <a:pt x="59" y="103"/>
                    </a:lnTo>
                    <a:lnTo>
                      <a:pt x="59" y="83"/>
                    </a:lnTo>
                    <a:lnTo>
                      <a:pt x="59" y="83"/>
                    </a:lnTo>
                    <a:lnTo>
                      <a:pt x="63" y="82"/>
                    </a:lnTo>
                    <a:lnTo>
                      <a:pt x="68" y="80"/>
                    </a:lnTo>
                    <a:lnTo>
                      <a:pt x="75" y="74"/>
                    </a:lnTo>
                    <a:lnTo>
                      <a:pt x="81" y="67"/>
                    </a:lnTo>
                    <a:lnTo>
                      <a:pt x="83" y="63"/>
                    </a:lnTo>
                    <a:lnTo>
                      <a:pt x="84" y="58"/>
                    </a:lnTo>
                    <a:lnTo>
                      <a:pt x="84" y="58"/>
                    </a:lnTo>
                    <a:close/>
                    <a:moveTo>
                      <a:pt x="52" y="71"/>
                    </a:moveTo>
                    <a:lnTo>
                      <a:pt x="52" y="71"/>
                    </a:lnTo>
                    <a:lnTo>
                      <a:pt x="49" y="71"/>
                    </a:lnTo>
                    <a:lnTo>
                      <a:pt x="44" y="70"/>
                    </a:lnTo>
                    <a:lnTo>
                      <a:pt x="42" y="67"/>
                    </a:lnTo>
                    <a:lnTo>
                      <a:pt x="38" y="65"/>
                    </a:lnTo>
                    <a:lnTo>
                      <a:pt x="36" y="63"/>
                    </a:lnTo>
                    <a:lnTo>
                      <a:pt x="34" y="59"/>
                    </a:lnTo>
                    <a:lnTo>
                      <a:pt x="32" y="56"/>
                    </a:lnTo>
                    <a:lnTo>
                      <a:pt x="32" y="51"/>
                    </a:lnTo>
                    <a:lnTo>
                      <a:pt x="32" y="51"/>
                    </a:lnTo>
                    <a:lnTo>
                      <a:pt x="32" y="48"/>
                    </a:lnTo>
                    <a:lnTo>
                      <a:pt x="34" y="44"/>
                    </a:lnTo>
                    <a:lnTo>
                      <a:pt x="36" y="41"/>
                    </a:lnTo>
                    <a:lnTo>
                      <a:pt x="38" y="38"/>
                    </a:lnTo>
                    <a:lnTo>
                      <a:pt x="42" y="35"/>
                    </a:lnTo>
                    <a:lnTo>
                      <a:pt x="44" y="34"/>
                    </a:lnTo>
                    <a:lnTo>
                      <a:pt x="49" y="33"/>
                    </a:lnTo>
                    <a:lnTo>
                      <a:pt x="52" y="32"/>
                    </a:lnTo>
                    <a:lnTo>
                      <a:pt x="52" y="32"/>
                    </a:lnTo>
                    <a:lnTo>
                      <a:pt x="55" y="33"/>
                    </a:lnTo>
                    <a:lnTo>
                      <a:pt x="60" y="34"/>
                    </a:lnTo>
                    <a:lnTo>
                      <a:pt x="63" y="35"/>
                    </a:lnTo>
                    <a:lnTo>
                      <a:pt x="66" y="38"/>
                    </a:lnTo>
                    <a:lnTo>
                      <a:pt x="68" y="41"/>
                    </a:lnTo>
                    <a:lnTo>
                      <a:pt x="70" y="44"/>
                    </a:lnTo>
                    <a:lnTo>
                      <a:pt x="71" y="48"/>
                    </a:lnTo>
                    <a:lnTo>
                      <a:pt x="71" y="51"/>
                    </a:lnTo>
                    <a:lnTo>
                      <a:pt x="71" y="51"/>
                    </a:lnTo>
                    <a:lnTo>
                      <a:pt x="71" y="56"/>
                    </a:lnTo>
                    <a:lnTo>
                      <a:pt x="70" y="59"/>
                    </a:lnTo>
                    <a:lnTo>
                      <a:pt x="68" y="63"/>
                    </a:lnTo>
                    <a:lnTo>
                      <a:pt x="66" y="65"/>
                    </a:lnTo>
                    <a:lnTo>
                      <a:pt x="63" y="67"/>
                    </a:lnTo>
                    <a:lnTo>
                      <a:pt x="60" y="70"/>
                    </a:lnTo>
                    <a:lnTo>
                      <a:pt x="55" y="71"/>
                    </a:lnTo>
                    <a:lnTo>
                      <a:pt x="52" y="71"/>
                    </a:lnTo>
                    <a:lnTo>
                      <a:pt x="5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Freeform: Shape 31"/>
              <p:cNvSpPr/>
              <p:nvPr/>
            </p:nvSpPr>
            <p:spPr bwMode="auto">
              <a:xfrm>
                <a:off x="3245900" y="5887169"/>
                <a:ext cx="77183" cy="73323"/>
              </a:xfrm>
              <a:custGeom>
                <a:avLst/>
                <a:gdLst>
                  <a:gd name="T0" fmla="*/ 25 w 39"/>
                  <a:gd name="T1" fmla="*/ 25 h 39"/>
                  <a:gd name="T2" fmla="*/ 0 w 39"/>
                  <a:gd name="T3" fmla="*/ 25 h 39"/>
                  <a:gd name="T4" fmla="*/ 0 w 39"/>
                  <a:gd name="T5" fmla="*/ 39 h 39"/>
                  <a:gd name="T6" fmla="*/ 25 w 39"/>
                  <a:gd name="T7" fmla="*/ 39 h 39"/>
                  <a:gd name="T8" fmla="*/ 25 w 39"/>
                  <a:gd name="T9" fmla="*/ 39 h 39"/>
                  <a:gd name="T10" fmla="*/ 31 w 39"/>
                  <a:gd name="T11" fmla="*/ 37 h 39"/>
                  <a:gd name="T12" fmla="*/ 35 w 39"/>
                  <a:gd name="T13" fmla="*/ 34 h 39"/>
                  <a:gd name="T14" fmla="*/ 38 w 39"/>
                  <a:gd name="T15" fmla="*/ 30 h 39"/>
                  <a:gd name="T16" fmla="*/ 39 w 39"/>
                  <a:gd name="T17" fmla="*/ 25 h 39"/>
                  <a:gd name="T18" fmla="*/ 39 w 39"/>
                  <a:gd name="T19" fmla="*/ 0 h 39"/>
                  <a:gd name="T20" fmla="*/ 25 w 39"/>
                  <a:gd name="T21" fmla="*/ 0 h 39"/>
                  <a:gd name="T22" fmla="*/ 25 w 39"/>
                  <a:gd name="T23"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25" y="25"/>
                    </a:moveTo>
                    <a:lnTo>
                      <a:pt x="0" y="25"/>
                    </a:lnTo>
                    <a:lnTo>
                      <a:pt x="0" y="39"/>
                    </a:lnTo>
                    <a:lnTo>
                      <a:pt x="25" y="39"/>
                    </a:lnTo>
                    <a:lnTo>
                      <a:pt x="25" y="39"/>
                    </a:lnTo>
                    <a:lnTo>
                      <a:pt x="31" y="37"/>
                    </a:lnTo>
                    <a:lnTo>
                      <a:pt x="35" y="34"/>
                    </a:lnTo>
                    <a:lnTo>
                      <a:pt x="38" y="30"/>
                    </a:lnTo>
                    <a:lnTo>
                      <a:pt x="39" y="25"/>
                    </a:lnTo>
                    <a:lnTo>
                      <a:pt x="39" y="0"/>
                    </a:lnTo>
                    <a:lnTo>
                      <a:pt x="25" y="0"/>
                    </a:lnTo>
                    <a:lnTo>
                      <a:pt x="25"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Freeform: Shape 32"/>
              <p:cNvSpPr/>
              <p:nvPr/>
            </p:nvSpPr>
            <p:spPr bwMode="auto">
              <a:xfrm>
                <a:off x="3245900" y="5713511"/>
                <a:ext cx="77183" cy="73323"/>
              </a:xfrm>
              <a:custGeom>
                <a:avLst/>
                <a:gdLst>
                  <a:gd name="T0" fmla="*/ 25 w 39"/>
                  <a:gd name="T1" fmla="*/ 0 h 39"/>
                  <a:gd name="T2" fmla="*/ 0 w 39"/>
                  <a:gd name="T3" fmla="*/ 0 h 39"/>
                  <a:gd name="T4" fmla="*/ 0 w 39"/>
                  <a:gd name="T5" fmla="*/ 13 h 39"/>
                  <a:gd name="T6" fmla="*/ 25 w 39"/>
                  <a:gd name="T7" fmla="*/ 13 h 39"/>
                  <a:gd name="T8" fmla="*/ 25 w 39"/>
                  <a:gd name="T9" fmla="*/ 39 h 39"/>
                  <a:gd name="T10" fmla="*/ 39 w 39"/>
                  <a:gd name="T11" fmla="*/ 39 h 39"/>
                  <a:gd name="T12" fmla="*/ 39 w 39"/>
                  <a:gd name="T13" fmla="*/ 13 h 39"/>
                  <a:gd name="T14" fmla="*/ 39 w 39"/>
                  <a:gd name="T15" fmla="*/ 13 h 39"/>
                  <a:gd name="T16" fmla="*/ 38 w 39"/>
                  <a:gd name="T17" fmla="*/ 7 h 39"/>
                  <a:gd name="T18" fmla="*/ 35 w 39"/>
                  <a:gd name="T19" fmla="*/ 4 h 39"/>
                  <a:gd name="T20" fmla="*/ 31 w 39"/>
                  <a:gd name="T21" fmla="*/ 0 h 39"/>
                  <a:gd name="T22" fmla="*/ 25 w 39"/>
                  <a:gd name="T23" fmla="*/ 0 h 39"/>
                  <a:gd name="T24" fmla="*/ 25 w 3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9">
                    <a:moveTo>
                      <a:pt x="25" y="0"/>
                    </a:moveTo>
                    <a:lnTo>
                      <a:pt x="0" y="0"/>
                    </a:lnTo>
                    <a:lnTo>
                      <a:pt x="0" y="13"/>
                    </a:lnTo>
                    <a:lnTo>
                      <a:pt x="25" y="13"/>
                    </a:lnTo>
                    <a:lnTo>
                      <a:pt x="25" y="39"/>
                    </a:lnTo>
                    <a:lnTo>
                      <a:pt x="39" y="39"/>
                    </a:lnTo>
                    <a:lnTo>
                      <a:pt x="39" y="13"/>
                    </a:lnTo>
                    <a:lnTo>
                      <a:pt x="39" y="13"/>
                    </a:lnTo>
                    <a:lnTo>
                      <a:pt x="38" y="7"/>
                    </a:lnTo>
                    <a:lnTo>
                      <a:pt x="35" y="4"/>
                    </a:lnTo>
                    <a:lnTo>
                      <a:pt x="31"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Freeform: Shape 33"/>
              <p:cNvSpPr/>
              <p:nvPr/>
            </p:nvSpPr>
            <p:spPr bwMode="auto">
              <a:xfrm>
                <a:off x="3068384" y="5713511"/>
                <a:ext cx="77183" cy="73323"/>
              </a:xfrm>
              <a:custGeom>
                <a:avLst/>
                <a:gdLst>
                  <a:gd name="T0" fmla="*/ 13 w 39"/>
                  <a:gd name="T1" fmla="*/ 13 h 39"/>
                  <a:gd name="T2" fmla="*/ 39 w 39"/>
                  <a:gd name="T3" fmla="*/ 13 h 39"/>
                  <a:gd name="T4" fmla="*/ 39 w 39"/>
                  <a:gd name="T5" fmla="*/ 0 h 39"/>
                  <a:gd name="T6" fmla="*/ 13 w 39"/>
                  <a:gd name="T7" fmla="*/ 0 h 39"/>
                  <a:gd name="T8" fmla="*/ 13 w 39"/>
                  <a:gd name="T9" fmla="*/ 0 h 39"/>
                  <a:gd name="T10" fmla="*/ 8 w 39"/>
                  <a:gd name="T11" fmla="*/ 0 h 39"/>
                  <a:gd name="T12" fmla="*/ 4 w 39"/>
                  <a:gd name="T13" fmla="*/ 4 h 39"/>
                  <a:gd name="T14" fmla="*/ 1 w 39"/>
                  <a:gd name="T15" fmla="*/ 7 h 39"/>
                  <a:gd name="T16" fmla="*/ 0 w 39"/>
                  <a:gd name="T17" fmla="*/ 13 h 39"/>
                  <a:gd name="T18" fmla="*/ 0 w 39"/>
                  <a:gd name="T19" fmla="*/ 39 h 39"/>
                  <a:gd name="T20" fmla="*/ 13 w 39"/>
                  <a:gd name="T21" fmla="*/ 39 h 39"/>
                  <a:gd name="T22" fmla="*/ 13 w 39"/>
                  <a:gd name="T23"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13" y="13"/>
                    </a:moveTo>
                    <a:lnTo>
                      <a:pt x="39" y="13"/>
                    </a:lnTo>
                    <a:lnTo>
                      <a:pt x="39" y="0"/>
                    </a:lnTo>
                    <a:lnTo>
                      <a:pt x="13" y="0"/>
                    </a:lnTo>
                    <a:lnTo>
                      <a:pt x="13" y="0"/>
                    </a:lnTo>
                    <a:lnTo>
                      <a:pt x="8" y="0"/>
                    </a:lnTo>
                    <a:lnTo>
                      <a:pt x="4" y="4"/>
                    </a:lnTo>
                    <a:lnTo>
                      <a:pt x="1" y="7"/>
                    </a:lnTo>
                    <a:lnTo>
                      <a:pt x="0" y="13"/>
                    </a:lnTo>
                    <a:lnTo>
                      <a:pt x="0" y="39"/>
                    </a:lnTo>
                    <a:lnTo>
                      <a:pt x="13" y="39"/>
                    </a:lnTo>
                    <a:lnTo>
                      <a:pt x="13"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Freeform: Shape 34"/>
              <p:cNvSpPr/>
              <p:nvPr/>
            </p:nvSpPr>
            <p:spPr bwMode="auto">
              <a:xfrm>
                <a:off x="3068384" y="5887169"/>
                <a:ext cx="77183" cy="73323"/>
              </a:xfrm>
              <a:custGeom>
                <a:avLst/>
                <a:gdLst>
                  <a:gd name="T0" fmla="*/ 13 w 39"/>
                  <a:gd name="T1" fmla="*/ 0 h 39"/>
                  <a:gd name="T2" fmla="*/ 0 w 39"/>
                  <a:gd name="T3" fmla="*/ 0 h 39"/>
                  <a:gd name="T4" fmla="*/ 0 w 39"/>
                  <a:gd name="T5" fmla="*/ 25 h 39"/>
                  <a:gd name="T6" fmla="*/ 0 w 39"/>
                  <a:gd name="T7" fmla="*/ 25 h 39"/>
                  <a:gd name="T8" fmla="*/ 1 w 39"/>
                  <a:gd name="T9" fmla="*/ 30 h 39"/>
                  <a:gd name="T10" fmla="*/ 4 w 39"/>
                  <a:gd name="T11" fmla="*/ 34 h 39"/>
                  <a:gd name="T12" fmla="*/ 8 w 39"/>
                  <a:gd name="T13" fmla="*/ 37 h 39"/>
                  <a:gd name="T14" fmla="*/ 13 w 39"/>
                  <a:gd name="T15" fmla="*/ 39 h 39"/>
                  <a:gd name="T16" fmla="*/ 39 w 39"/>
                  <a:gd name="T17" fmla="*/ 39 h 39"/>
                  <a:gd name="T18" fmla="*/ 39 w 39"/>
                  <a:gd name="T19" fmla="*/ 25 h 39"/>
                  <a:gd name="T20" fmla="*/ 13 w 39"/>
                  <a:gd name="T21" fmla="*/ 25 h 39"/>
                  <a:gd name="T22" fmla="*/ 13 w 39"/>
                  <a:gd name="T2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13" y="0"/>
                    </a:moveTo>
                    <a:lnTo>
                      <a:pt x="0" y="0"/>
                    </a:lnTo>
                    <a:lnTo>
                      <a:pt x="0" y="25"/>
                    </a:lnTo>
                    <a:lnTo>
                      <a:pt x="0" y="25"/>
                    </a:lnTo>
                    <a:lnTo>
                      <a:pt x="1" y="30"/>
                    </a:lnTo>
                    <a:lnTo>
                      <a:pt x="4" y="34"/>
                    </a:lnTo>
                    <a:lnTo>
                      <a:pt x="8" y="37"/>
                    </a:lnTo>
                    <a:lnTo>
                      <a:pt x="13" y="39"/>
                    </a:lnTo>
                    <a:lnTo>
                      <a:pt x="39" y="39"/>
                    </a:lnTo>
                    <a:lnTo>
                      <a:pt x="39" y="25"/>
                    </a:lnTo>
                    <a:lnTo>
                      <a:pt x="13" y="25"/>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8" name="Rectangle: Single Corner Snipped 36"/>
            <p:cNvSpPr/>
            <p:nvPr/>
          </p:nvSpPr>
          <p:spPr>
            <a:xfrm>
              <a:off x="5851599" y="2036328"/>
              <a:ext cx="2444027" cy="1680269"/>
            </a:xfrm>
            <a:prstGeom prst="snip1Rect">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Freeform: Shape 38"/>
            <p:cNvSpPr/>
            <p:nvPr/>
          </p:nvSpPr>
          <p:spPr bwMode="auto">
            <a:xfrm>
              <a:off x="6773600" y="2369601"/>
              <a:ext cx="600023" cy="609694"/>
            </a:xfrm>
            <a:custGeom>
              <a:avLst/>
              <a:gdLst>
                <a:gd name="T0" fmla="*/ 123 w 124"/>
                <a:gd name="T1" fmla="*/ 117 h 127"/>
                <a:gd name="T2" fmla="*/ 70 w 124"/>
                <a:gd name="T3" fmla="*/ 30 h 127"/>
                <a:gd name="T4" fmla="*/ 84 w 124"/>
                <a:gd name="T5" fmla="*/ 7 h 127"/>
                <a:gd name="T6" fmla="*/ 72 w 124"/>
                <a:gd name="T7" fmla="*/ 0 h 127"/>
                <a:gd name="T8" fmla="*/ 62 w 124"/>
                <a:gd name="T9" fmla="*/ 17 h 127"/>
                <a:gd name="T10" fmla="*/ 52 w 124"/>
                <a:gd name="T11" fmla="*/ 0 h 127"/>
                <a:gd name="T12" fmla="*/ 40 w 124"/>
                <a:gd name="T13" fmla="*/ 7 h 127"/>
                <a:gd name="T14" fmla="*/ 54 w 124"/>
                <a:gd name="T15" fmla="*/ 30 h 127"/>
                <a:gd name="T16" fmla="*/ 1 w 124"/>
                <a:gd name="T17" fmla="*/ 117 h 127"/>
                <a:gd name="T18" fmla="*/ 1 w 124"/>
                <a:gd name="T19" fmla="*/ 117 h 127"/>
                <a:gd name="T20" fmla="*/ 0 w 124"/>
                <a:gd name="T21" fmla="*/ 120 h 127"/>
                <a:gd name="T22" fmla="*/ 1 w 124"/>
                <a:gd name="T23" fmla="*/ 123 h 127"/>
                <a:gd name="T24" fmla="*/ 1 w 124"/>
                <a:gd name="T25" fmla="*/ 123 h 127"/>
                <a:gd name="T26" fmla="*/ 4 w 124"/>
                <a:gd name="T27" fmla="*/ 126 h 127"/>
                <a:gd name="T28" fmla="*/ 7 w 124"/>
                <a:gd name="T29" fmla="*/ 127 h 127"/>
                <a:gd name="T30" fmla="*/ 117 w 124"/>
                <a:gd name="T31" fmla="*/ 127 h 127"/>
                <a:gd name="T32" fmla="*/ 117 w 124"/>
                <a:gd name="T33" fmla="*/ 127 h 127"/>
                <a:gd name="T34" fmla="*/ 120 w 124"/>
                <a:gd name="T35" fmla="*/ 126 h 127"/>
                <a:gd name="T36" fmla="*/ 123 w 124"/>
                <a:gd name="T37" fmla="*/ 123 h 127"/>
                <a:gd name="T38" fmla="*/ 123 w 124"/>
                <a:gd name="T39" fmla="*/ 123 h 127"/>
                <a:gd name="T40" fmla="*/ 124 w 124"/>
                <a:gd name="T41" fmla="*/ 120 h 127"/>
                <a:gd name="T42" fmla="*/ 123 w 124"/>
                <a:gd name="T43" fmla="*/ 117 h 127"/>
                <a:gd name="T44" fmla="*/ 123 w 124"/>
                <a:gd name="T45" fmla="*/ 117 h 127"/>
                <a:gd name="T46" fmla="*/ 52 w 124"/>
                <a:gd name="T47" fmla="*/ 113 h 127"/>
                <a:gd name="T48" fmla="*/ 52 w 124"/>
                <a:gd name="T49" fmla="*/ 104 h 127"/>
                <a:gd name="T50" fmla="*/ 52 w 124"/>
                <a:gd name="T51" fmla="*/ 104 h 127"/>
                <a:gd name="T52" fmla="*/ 53 w 124"/>
                <a:gd name="T53" fmla="*/ 99 h 127"/>
                <a:gd name="T54" fmla="*/ 55 w 124"/>
                <a:gd name="T55" fmla="*/ 97 h 127"/>
                <a:gd name="T56" fmla="*/ 59 w 124"/>
                <a:gd name="T57" fmla="*/ 95 h 127"/>
                <a:gd name="T58" fmla="*/ 62 w 124"/>
                <a:gd name="T59" fmla="*/ 94 h 127"/>
                <a:gd name="T60" fmla="*/ 62 w 124"/>
                <a:gd name="T61" fmla="*/ 94 h 127"/>
                <a:gd name="T62" fmla="*/ 65 w 124"/>
                <a:gd name="T63" fmla="*/ 95 h 127"/>
                <a:gd name="T64" fmla="*/ 69 w 124"/>
                <a:gd name="T65" fmla="*/ 97 h 127"/>
                <a:gd name="T66" fmla="*/ 71 w 124"/>
                <a:gd name="T67" fmla="*/ 99 h 127"/>
                <a:gd name="T68" fmla="*/ 71 w 124"/>
                <a:gd name="T69" fmla="*/ 104 h 127"/>
                <a:gd name="T70" fmla="*/ 71 w 124"/>
                <a:gd name="T71" fmla="*/ 113 h 127"/>
                <a:gd name="T72" fmla="*/ 52 w 124"/>
                <a:gd name="T73" fmla="*/ 113 h 127"/>
                <a:gd name="T74" fmla="*/ 85 w 124"/>
                <a:gd name="T75" fmla="*/ 113 h 127"/>
                <a:gd name="T76" fmla="*/ 85 w 124"/>
                <a:gd name="T77" fmla="*/ 104 h 127"/>
                <a:gd name="T78" fmla="*/ 85 w 124"/>
                <a:gd name="T79" fmla="*/ 104 h 127"/>
                <a:gd name="T80" fmla="*/ 84 w 124"/>
                <a:gd name="T81" fmla="*/ 99 h 127"/>
                <a:gd name="T82" fmla="*/ 83 w 124"/>
                <a:gd name="T83" fmla="*/ 95 h 127"/>
                <a:gd name="T84" fmla="*/ 80 w 124"/>
                <a:gd name="T85" fmla="*/ 91 h 127"/>
                <a:gd name="T86" fmla="*/ 78 w 124"/>
                <a:gd name="T87" fmla="*/ 88 h 127"/>
                <a:gd name="T88" fmla="*/ 75 w 124"/>
                <a:gd name="T89" fmla="*/ 84 h 127"/>
                <a:gd name="T90" fmla="*/ 71 w 124"/>
                <a:gd name="T91" fmla="*/ 82 h 127"/>
                <a:gd name="T92" fmla="*/ 67 w 124"/>
                <a:gd name="T93" fmla="*/ 81 h 127"/>
                <a:gd name="T94" fmla="*/ 62 w 124"/>
                <a:gd name="T95" fmla="*/ 81 h 127"/>
                <a:gd name="T96" fmla="*/ 62 w 124"/>
                <a:gd name="T97" fmla="*/ 81 h 127"/>
                <a:gd name="T98" fmla="*/ 57 w 124"/>
                <a:gd name="T99" fmla="*/ 81 h 127"/>
                <a:gd name="T100" fmla="*/ 53 w 124"/>
                <a:gd name="T101" fmla="*/ 82 h 127"/>
                <a:gd name="T102" fmla="*/ 49 w 124"/>
                <a:gd name="T103" fmla="*/ 84 h 127"/>
                <a:gd name="T104" fmla="*/ 46 w 124"/>
                <a:gd name="T105" fmla="*/ 88 h 127"/>
                <a:gd name="T106" fmla="*/ 44 w 124"/>
                <a:gd name="T107" fmla="*/ 91 h 127"/>
                <a:gd name="T108" fmla="*/ 41 w 124"/>
                <a:gd name="T109" fmla="*/ 95 h 127"/>
                <a:gd name="T110" fmla="*/ 40 w 124"/>
                <a:gd name="T111" fmla="*/ 99 h 127"/>
                <a:gd name="T112" fmla="*/ 39 w 124"/>
                <a:gd name="T113" fmla="*/ 104 h 127"/>
                <a:gd name="T114" fmla="*/ 39 w 124"/>
                <a:gd name="T115" fmla="*/ 113 h 127"/>
                <a:gd name="T116" fmla="*/ 18 w 124"/>
                <a:gd name="T117" fmla="*/ 113 h 127"/>
                <a:gd name="T118" fmla="*/ 62 w 124"/>
                <a:gd name="T119" fmla="*/ 42 h 127"/>
                <a:gd name="T120" fmla="*/ 105 w 124"/>
                <a:gd name="T121" fmla="*/ 113 h 127"/>
                <a:gd name="T122" fmla="*/ 85 w 124"/>
                <a:gd name="T123" fmla="*/ 1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4" h="127">
                  <a:moveTo>
                    <a:pt x="123" y="117"/>
                  </a:moveTo>
                  <a:lnTo>
                    <a:pt x="70" y="30"/>
                  </a:lnTo>
                  <a:lnTo>
                    <a:pt x="84" y="7"/>
                  </a:lnTo>
                  <a:lnTo>
                    <a:pt x="72" y="0"/>
                  </a:lnTo>
                  <a:lnTo>
                    <a:pt x="62" y="17"/>
                  </a:lnTo>
                  <a:lnTo>
                    <a:pt x="52" y="0"/>
                  </a:lnTo>
                  <a:lnTo>
                    <a:pt x="40" y="7"/>
                  </a:lnTo>
                  <a:lnTo>
                    <a:pt x="54" y="30"/>
                  </a:lnTo>
                  <a:lnTo>
                    <a:pt x="1" y="117"/>
                  </a:lnTo>
                  <a:lnTo>
                    <a:pt x="1" y="117"/>
                  </a:lnTo>
                  <a:lnTo>
                    <a:pt x="0" y="120"/>
                  </a:lnTo>
                  <a:lnTo>
                    <a:pt x="1" y="123"/>
                  </a:lnTo>
                  <a:lnTo>
                    <a:pt x="1" y="123"/>
                  </a:lnTo>
                  <a:lnTo>
                    <a:pt x="4" y="126"/>
                  </a:lnTo>
                  <a:lnTo>
                    <a:pt x="7" y="127"/>
                  </a:lnTo>
                  <a:lnTo>
                    <a:pt x="117" y="127"/>
                  </a:lnTo>
                  <a:lnTo>
                    <a:pt x="117" y="127"/>
                  </a:lnTo>
                  <a:lnTo>
                    <a:pt x="120" y="126"/>
                  </a:lnTo>
                  <a:lnTo>
                    <a:pt x="123" y="123"/>
                  </a:lnTo>
                  <a:lnTo>
                    <a:pt x="123" y="123"/>
                  </a:lnTo>
                  <a:lnTo>
                    <a:pt x="124" y="120"/>
                  </a:lnTo>
                  <a:lnTo>
                    <a:pt x="123" y="117"/>
                  </a:lnTo>
                  <a:lnTo>
                    <a:pt x="123" y="117"/>
                  </a:lnTo>
                  <a:close/>
                  <a:moveTo>
                    <a:pt x="52" y="113"/>
                  </a:moveTo>
                  <a:lnTo>
                    <a:pt x="52" y="104"/>
                  </a:lnTo>
                  <a:lnTo>
                    <a:pt x="52" y="104"/>
                  </a:lnTo>
                  <a:lnTo>
                    <a:pt x="53" y="99"/>
                  </a:lnTo>
                  <a:lnTo>
                    <a:pt x="55" y="97"/>
                  </a:lnTo>
                  <a:lnTo>
                    <a:pt x="59" y="95"/>
                  </a:lnTo>
                  <a:lnTo>
                    <a:pt x="62" y="94"/>
                  </a:lnTo>
                  <a:lnTo>
                    <a:pt x="62" y="94"/>
                  </a:lnTo>
                  <a:lnTo>
                    <a:pt x="65" y="95"/>
                  </a:lnTo>
                  <a:lnTo>
                    <a:pt x="69" y="97"/>
                  </a:lnTo>
                  <a:lnTo>
                    <a:pt x="71" y="99"/>
                  </a:lnTo>
                  <a:lnTo>
                    <a:pt x="71" y="104"/>
                  </a:lnTo>
                  <a:lnTo>
                    <a:pt x="71" y="113"/>
                  </a:lnTo>
                  <a:lnTo>
                    <a:pt x="52" y="113"/>
                  </a:lnTo>
                  <a:close/>
                  <a:moveTo>
                    <a:pt x="85" y="113"/>
                  </a:moveTo>
                  <a:lnTo>
                    <a:pt x="85" y="104"/>
                  </a:lnTo>
                  <a:lnTo>
                    <a:pt x="85" y="104"/>
                  </a:lnTo>
                  <a:lnTo>
                    <a:pt x="84" y="99"/>
                  </a:lnTo>
                  <a:lnTo>
                    <a:pt x="83" y="95"/>
                  </a:lnTo>
                  <a:lnTo>
                    <a:pt x="80" y="91"/>
                  </a:lnTo>
                  <a:lnTo>
                    <a:pt x="78" y="88"/>
                  </a:lnTo>
                  <a:lnTo>
                    <a:pt x="75" y="84"/>
                  </a:lnTo>
                  <a:lnTo>
                    <a:pt x="71" y="82"/>
                  </a:lnTo>
                  <a:lnTo>
                    <a:pt x="67" y="81"/>
                  </a:lnTo>
                  <a:lnTo>
                    <a:pt x="62" y="81"/>
                  </a:lnTo>
                  <a:lnTo>
                    <a:pt x="62" y="81"/>
                  </a:lnTo>
                  <a:lnTo>
                    <a:pt x="57" y="81"/>
                  </a:lnTo>
                  <a:lnTo>
                    <a:pt x="53" y="82"/>
                  </a:lnTo>
                  <a:lnTo>
                    <a:pt x="49" y="84"/>
                  </a:lnTo>
                  <a:lnTo>
                    <a:pt x="46" y="88"/>
                  </a:lnTo>
                  <a:lnTo>
                    <a:pt x="44" y="91"/>
                  </a:lnTo>
                  <a:lnTo>
                    <a:pt x="41" y="95"/>
                  </a:lnTo>
                  <a:lnTo>
                    <a:pt x="40" y="99"/>
                  </a:lnTo>
                  <a:lnTo>
                    <a:pt x="39" y="104"/>
                  </a:lnTo>
                  <a:lnTo>
                    <a:pt x="39" y="113"/>
                  </a:lnTo>
                  <a:lnTo>
                    <a:pt x="18" y="113"/>
                  </a:lnTo>
                  <a:lnTo>
                    <a:pt x="62" y="42"/>
                  </a:lnTo>
                  <a:lnTo>
                    <a:pt x="105" y="113"/>
                  </a:lnTo>
                  <a:lnTo>
                    <a:pt x="85" y="113"/>
                  </a:lnTo>
                  <a:close/>
                </a:path>
              </a:pathLst>
            </a:custGeom>
            <a:solidFill>
              <a:schemeClr val="bg1"/>
            </a:solidFill>
            <a:ln>
              <a:noFill/>
            </a:ln>
          </p:spPr>
          <p:txBody>
            <a:bodyPr anchor="ctr"/>
            <a:lstStyle/>
            <a:p>
              <a:pPr algn="ctr"/>
            </a:p>
          </p:txBody>
        </p:sp>
      </p:grpSp>
      <p:sp>
        <p:nvSpPr>
          <p:cNvPr id="38" name="文本框 37"/>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sp>
        <p:nvSpPr>
          <p:cNvPr id="40" name="矩形 39"/>
          <p:cNvSpPr/>
          <p:nvPr/>
        </p:nvSpPr>
        <p:spPr>
          <a:xfrm>
            <a:off x="1527850" y="4201281"/>
            <a:ext cx="9115540" cy="110414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2" name="矩形 41"/>
          <p:cNvSpPr/>
          <p:nvPr/>
        </p:nvSpPr>
        <p:spPr>
          <a:xfrm>
            <a:off x="1599384" y="3163671"/>
            <a:ext cx="2037002"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标题文字添加</a:t>
            </a:r>
            <a:endParaRPr lang="zh-CN" altLang="en-US" b="1" dirty="0">
              <a:solidFill>
                <a:schemeClr val="bg1"/>
              </a:solidFill>
            </a:endParaRPr>
          </a:p>
        </p:txBody>
      </p:sp>
      <p:sp>
        <p:nvSpPr>
          <p:cNvPr id="43" name="矩形 42"/>
          <p:cNvSpPr/>
          <p:nvPr/>
        </p:nvSpPr>
        <p:spPr>
          <a:xfrm>
            <a:off x="3745209" y="3163671"/>
            <a:ext cx="2037002"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标题文字添加</a:t>
            </a:r>
            <a:endParaRPr lang="zh-CN" altLang="en-US" b="1" dirty="0">
              <a:solidFill>
                <a:schemeClr val="bg1"/>
              </a:solidFill>
            </a:endParaRPr>
          </a:p>
        </p:txBody>
      </p:sp>
      <p:sp>
        <p:nvSpPr>
          <p:cNvPr id="44" name="矩形 43"/>
          <p:cNvSpPr/>
          <p:nvPr/>
        </p:nvSpPr>
        <p:spPr>
          <a:xfrm>
            <a:off x="5897370" y="3163671"/>
            <a:ext cx="2037002"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标题文字添加</a:t>
            </a:r>
            <a:endParaRPr lang="zh-CN" altLang="en-US" b="1" dirty="0">
              <a:solidFill>
                <a:schemeClr val="bg1"/>
              </a:solidFill>
            </a:endParaRPr>
          </a:p>
        </p:txBody>
      </p:sp>
      <p:sp>
        <p:nvSpPr>
          <p:cNvPr id="45" name="矩形 44"/>
          <p:cNvSpPr/>
          <p:nvPr/>
        </p:nvSpPr>
        <p:spPr>
          <a:xfrm>
            <a:off x="8036858" y="3163671"/>
            <a:ext cx="2037002"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标题文字添加</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4217664" y="2227634"/>
            <a:ext cx="3756672" cy="3412382"/>
            <a:chOff x="4217664" y="2227634"/>
            <a:chExt cx="3756672" cy="3412382"/>
          </a:xfrm>
        </p:grpSpPr>
        <p:sp>
          <p:nvSpPr>
            <p:cNvPr id="4" name="Freeform: Shape 41"/>
            <p:cNvSpPr/>
            <p:nvPr/>
          </p:nvSpPr>
          <p:spPr bwMode="auto">
            <a:xfrm>
              <a:off x="4843426" y="2227634"/>
              <a:ext cx="1155651" cy="1577292"/>
            </a:xfrm>
            <a:custGeom>
              <a:avLst/>
              <a:gdLst>
                <a:gd name="T0" fmla="*/ 2230 w 2390"/>
                <a:gd name="T1" fmla="*/ 595 h 3262"/>
                <a:gd name="T2" fmla="*/ 2164 w 2390"/>
                <a:gd name="T3" fmla="*/ 493 h 3262"/>
                <a:gd name="T4" fmla="*/ 2090 w 2390"/>
                <a:gd name="T5" fmla="*/ 399 h 3262"/>
                <a:gd name="T6" fmla="*/ 2006 w 2390"/>
                <a:gd name="T7" fmla="*/ 316 h 3262"/>
                <a:gd name="T8" fmla="*/ 1916 w 2390"/>
                <a:gd name="T9" fmla="*/ 241 h 3262"/>
                <a:gd name="T10" fmla="*/ 1820 w 2390"/>
                <a:gd name="T11" fmla="*/ 175 h 3262"/>
                <a:gd name="T12" fmla="*/ 1720 w 2390"/>
                <a:gd name="T13" fmla="*/ 120 h 3262"/>
                <a:gd name="T14" fmla="*/ 1614 w 2390"/>
                <a:gd name="T15" fmla="*/ 74 h 3262"/>
                <a:gd name="T16" fmla="*/ 1504 w 2390"/>
                <a:gd name="T17" fmla="*/ 40 h 3262"/>
                <a:gd name="T18" fmla="*/ 1393 w 2390"/>
                <a:gd name="T19" fmla="*/ 15 h 3262"/>
                <a:gd name="T20" fmla="*/ 1279 w 2390"/>
                <a:gd name="T21" fmla="*/ 1 h 3262"/>
                <a:gd name="T22" fmla="*/ 1164 w 2390"/>
                <a:gd name="T23" fmla="*/ 0 h 3262"/>
                <a:gd name="T24" fmla="*/ 1048 w 2390"/>
                <a:gd name="T25" fmla="*/ 8 h 3262"/>
                <a:gd name="T26" fmla="*/ 933 w 2390"/>
                <a:gd name="T27" fmla="*/ 28 h 3262"/>
                <a:gd name="T28" fmla="*/ 818 w 2390"/>
                <a:gd name="T29" fmla="*/ 59 h 3262"/>
                <a:gd name="T30" fmla="*/ 707 w 2390"/>
                <a:gd name="T31" fmla="*/ 104 h 3262"/>
                <a:gd name="T32" fmla="*/ 598 w 2390"/>
                <a:gd name="T33" fmla="*/ 159 h 3262"/>
                <a:gd name="T34" fmla="*/ 546 w 2390"/>
                <a:gd name="T35" fmla="*/ 191 h 3262"/>
                <a:gd name="T36" fmla="*/ 448 w 2390"/>
                <a:gd name="T37" fmla="*/ 262 h 3262"/>
                <a:gd name="T38" fmla="*/ 358 w 2390"/>
                <a:gd name="T39" fmla="*/ 340 h 3262"/>
                <a:gd name="T40" fmla="*/ 278 w 2390"/>
                <a:gd name="T41" fmla="*/ 427 h 3262"/>
                <a:gd name="T42" fmla="*/ 209 w 2390"/>
                <a:gd name="T43" fmla="*/ 521 h 3262"/>
                <a:gd name="T44" fmla="*/ 148 w 2390"/>
                <a:gd name="T45" fmla="*/ 618 h 3262"/>
                <a:gd name="T46" fmla="*/ 97 w 2390"/>
                <a:gd name="T47" fmla="*/ 722 h 3262"/>
                <a:gd name="T48" fmla="*/ 58 w 2390"/>
                <a:gd name="T49" fmla="*/ 830 h 3262"/>
                <a:gd name="T50" fmla="*/ 28 w 2390"/>
                <a:gd name="T51" fmla="*/ 939 h 3262"/>
                <a:gd name="T52" fmla="*/ 9 w 2390"/>
                <a:gd name="T53" fmla="*/ 1054 h 3262"/>
                <a:gd name="T54" fmla="*/ 0 w 2390"/>
                <a:gd name="T55" fmla="*/ 1168 h 3262"/>
                <a:gd name="T56" fmla="*/ 4 w 2390"/>
                <a:gd name="T57" fmla="*/ 1283 h 3262"/>
                <a:gd name="T58" fmla="*/ 18 w 2390"/>
                <a:gd name="T59" fmla="*/ 1399 h 3262"/>
                <a:gd name="T60" fmla="*/ 44 w 2390"/>
                <a:gd name="T61" fmla="*/ 1514 h 3262"/>
                <a:gd name="T62" fmla="*/ 82 w 2390"/>
                <a:gd name="T63" fmla="*/ 1627 h 3262"/>
                <a:gd name="T64" fmla="*/ 132 w 2390"/>
                <a:gd name="T65" fmla="*/ 1736 h 3262"/>
                <a:gd name="T66" fmla="*/ 162 w 2390"/>
                <a:gd name="T67" fmla="*/ 1790 h 3262"/>
                <a:gd name="T68" fmla="*/ 205 w 2390"/>
                <a:gd name="T69" fmla="*/ 1859 h 3262"/>
                <a:gd name="T70" fmla="*/ 252 w 2390"/>
                <a:gd name="T71" fmla="*/ 1925 h 3262"/>
                <a:gd name="T72" fmla="*/ 302 w 2390"/>
                <a:gd name="T73" fmla="*/ 1988 h 3262"/>
                <a:gd name="T74" fmla="*/ 358 w 2390"/>
                <a:gd name="T75" fmla="*/ 2045 h 3262"/>
                <a:gd name="T76" fmla="*/ 415 w 2390"/>
                <a:gd name="T77" fmla="*/ 2097 h 3262"/>
                <a:gd name="T78" fmla="*/ 476 w 2390"/>
                <a:gd name="T79" fmla="*/ 2147 h 3262"/>
                <a:gd name="T80" fmla="*/ 540 w 2390"/>
                <a:gd name="T81" fmla="*/ 2191 h 3262"/>
                <a:gd name="T82" fmla="*/ 606 w 2390"/>
                <a:gd name="T83" fmla="*/ 2232 h 3262"/>
                <a:gd name="T84" fmla="*/ 2390 w 2390"/>
                <a:gd name="T85" fmla="*/ 3262 h 3262"/>
                <a:gd name="T86" fmla="*/ 2390 w 2390"/>
                <a:gd name="T87" fmla="*/ 1201 h 3262"/>
                <a:gd name="T88" fmla="*/ 2390 w 2390"/>
                <a:gd name="T89" fmla="*/ 1163 h 3262"/>
                <a:gd name="T90" fmla="*/ 2387 w 2390"/>
                <a:gd name="T91" fmla="*/ 1087 h 3262"/>
                <a:gd name="T92" fmla="*/ 2376 w 2390"/>
                <a:gd name="T93" fmla="*/ 1008 h 3262"/>
                <a:gd name="T94" fmla="*/ 2362 w 2390"/>
                <a:gd name="T95" fmla="*/ 932 h 3262"/>
                <a:gd name="T96" fmla="*/ 2341 w 2390"/>
                <a:gd name="T97" fmla="*/ 856 h 3262"/>
                <a:gd name="T98" fmla="*/ 2317 w 2390"/>
                <a:gd name="T99" fmla="*/ 779 h 3262"/>
                <a:gd name="T100" fmla="*/ 2286 w 2390"/>
                <a:gd name="T101" fmla="*/ 705 h 3262"/>
                <a:gd name="T102" fmla="*/ 2251 w 2390"/>
                <a:gd name="T103" fmla="*/ 632 h 3262"/>
                <a:gd name="T104" fmla="*/ 2230 w 2390"/>
                <a:gd name="T105" fmla="*/ 595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0" h="3262">
                  <a:moveTo>
                    <a:pt x="2230" y="595"/>
                  </a:moveTo>
                  <a:lnTo>
                    <a:pt x="2230" y="595"/>
                  </a:lnTo>
                  <a:lnTo>
                    <a:pt x="2199" y="543"/>
                  </a:lnTo>
                  <a:lnTo>
                    <a:pt x="2164" y="493"/>
                  </a:lnTo>
                  <a:lnTo>
                    <a:pt x="2128" y="446"/>
                  </a:lnTo>
                  <a:lnTo>
                    <a:pt x="2090" y="399"/>
                  </a:lnTo>
                  <a:lnTo>
                    <a:pt x="2048" y="356"/>
                  </a:lnTo>
                  <a:lnTo>
                    <a:pt x="2006" y="316"/>
                  </a:lnTo>
                  <a:lnTo>
                    <a:pt x="1963" y="276"/>
                  </a:lnTo>
                  <a:lnTo>
                    <a:pt x="1916" y="241"/>
                  </a:lnTo>
                  <a:lnTo>
                    <a:pt x="1869" y="206"/>
                  </a:lnTo>
                  <a:lnTo>
                    <a:pt x="1820" y="175"/>
                  </a:lnTo>
                  <a:lnTo>
                    <a:pt x="1770" y="146"/>
                  </a:lnTo>
                  <a:lnTo>
                    <a:pt x="1720" y="120"/>
                  </a:lnTo>
                  <a:lnTo>
                    <a:pt x="1668" y="95"/>
                  </a:lnTo>
                  <a:lnTo>
                    <a:pt x="1614" y="74"/>
                  </a:lnTo>
                  <a:lnTo>
                    <a:pt x="1560" y="55"/>
                  </a:lnTo>
                  <a:lnTo>
                    <a:pt x="1504" y="40"/>
                  </a:lnTo>
                  <a:lnTo>
                    <a:pt x="1449" y="26"/>
                  </a:lnTo>
                  <a:lnTo>
                    <a:pt x="1393" y="15"/>
                  </a:lnTo>
                  <a:lnTo>
                    <a:pt x="1336" y="7"/>
                  </a:lnTo>
                  <a:lnTo>
                    <a:pt x="1279" y="1"/>
                  </a:lnTo>
                  <a:lnTo>
                    <a:pt x="1221" y="0"/>
                  </a:lnTo>
                  <a:lnTo>
                    <a:pt x="1164" y="0"/>
                  </a:lnTo>
                  <a:lnTo>
                    <a:pt x="1107" y="1"/>
                  </a:lnTo>
                  <a:lnTo>
                    <a:pt x="1048" y="8"/>
                  </a:lnTo>
                  <a:lnTo>
                    <a:pt x="990" y="17"/>
                  </a:lnTo>
                  <a:lnTo>
                    <a:pt x="933" y="28"/>
                  </a:lnTo>
                  <a:lnTo>
                    <a:pt x="876" y="41"/>
                  </a:lnTo>
                  <a:lnTo>
                    <a:pt x="818" y="59"/>
                  </a:lnTo>
                  <a:lnTo>
                    <a:pt x="763" y="80"/>
                  </a:lnTo>
                  <a:lnTo>
                    <a:pt x="707" y="104"/>
                  </a:lnTo>
                  <a:lnTo>
                    <a:pt x="652" y="130"/>
                  </a:lnTo>
                  <a:lnTo>
                    <a:pt x="598" y="159"/>
                  </a:lnTo>
                  <a:lnTo>
                    <a:pt x="598" y="159"/>
                  </a:lnTo>
                  <a:lnTo>
                    <a:pt x="546" y="191"/>
                  </a:lnTo>
                  <a:lnTo>
                    <a:pt x="495" y="225"/>
                  </a:lnTo>
                  <a:lnTo>
                    <a:pt x="448" y="262"/>
                  </a:lnTo>
                  <a:lnTo>
                    <a:pt x="401" y="300"/>
                  </a:lnTo>
                  <a:lnTo>
                    <a:pt x="358" y="340"/>
                  </a:lnTo>
                  <a:lnTo>
                    <a:pt x="318" y="383"/>
                  </a:lnTo>
                  <a:lnTo>
                    <a:pt x="278" y="427"/>
                  </a:lnTo>
                  <a:lnTo>
                    <a:pt x="242" y="472"/>
                  </a:lnTo>
                  <a:lnTo>
                    <a:pt x="209" y="521"/>
                  </a:lnTo>
                  <a:lnTo>
                    <a:pt x="177" y="567"/>
                  </a:lnTo>
                  <a:lnTo>
                    <a:pt x="148" y="618"/>
                  </a:lnTo>
                  <a:lnTo>
                    <a:pt x="122" y="670"/>
                  </a:lnTo>
                  <a:lnTo>
                    <a:pt x="97" y="722"/>
                  </a:lnTo>
                  <a:lnTo>
                    <a:pt x="77" y="774"/>
                  </a:lnTo>
                  <a:lnTo>
                    <a:pt x="58" y="830"/>
                  </a:lnTo>
                  <a:lnTo>
                    <a:pt x="42" y="883"/>
                  </a:lnTo>
                  <a:lnTo>
                    <a:pt x="28" y="939"/>
                  </a:lnTo>
                  <a:lnTo>
                    <a:pt x="18" y="996"/>
                  </a:lnTo>
                  <a:lnTo>
                    <a:pt x="9" y="1054"/>
                  </a:lnTo>
                  <a:lnTo>
                    <a:pt x="4" y="1111"/>
                  </a:lnTo>
                  <a:lnTo>
                    <a:pt x="0" y="1168"/>
                  </a:lnTo>
                  <a:lnTo>
                    <a:pt x="2" y="1225"/>
                  </a:lnTo>
                  <a:lnTo>
                    <a:pt x="4" y="1283"/>
                  </a:lnTo>
                  <a:lnTo>
                    <a:pt x="11" y="1340"/>
                  </a:lnTo>
                  <a:lnTo>
                    <a:pt x="18" y="1399"/>
                  </a:lnTo>
                  <a:lnTo>
                    <a:pt x="30" y="1456"/>
                  </a:lnTo>
                  <a:lnTo>
                    <a:pt x="44" y="1514"/>
                  </a:lnTo>
                  <a:lnTo>
                    <a:pt x="61" y="1569"/>
                  </a:lnTo>
                  <a:lnTo>
                    <a:pt x="82" y="1627"/>
                  </a:lnTo>
                  <a:lnTo>
                    <a:pt x="106" y="1682"/>
                  </a:lnTo>
                  <a:lnTo>
                    <a:pt x="132" y="1736"/>
                  </a:lnTo>
                  <a:lnTo>
                    <a:pt x="162" y="1790"/>
                  </a:lnTo>
                  <a:lnTo>
                    <a:pt x="162" y="1790"/>
                  </a:lnTo>
                  <a:lnTo>
                    <a:pt x="183" y="1826"/>
                  </a:lnTo>
                  <a:lnTo>
                    <a:pt x="205" y="1859"/>
                  </a:lnTo>
                  <a:lnTo>
                    <a:pt x="228" y="1894"/>
                  </a:lnTo>
                  <a:lnTo>
                    <a:pt x="252" y="1925"/>
                  </a:lnTo>
                  <a:lnTo>
                    <a:pt x="276" y="1956"/>
                  </a:lnTo>
                  <a:lnTo>
                    <a:pt x="302" y="1988"/>
                  </a:lnTo>
                  <a:lnTo>
                    <a:pt x="330" y="2017"/>
                  </a:lnTo>
                  <a:lnTo>
                    <a:pt x="358" y="2045"/>
                  </a:lnTo>
                  <a:lnTo>
                    <a:pt x="386" y="2071"/>
                  </a:lnTo>
                  <a:lnTo>
                    <a:pt x="415" y="2097"/>
                  </a:lnTo>
                  <a:lnTo>
                    <a:pt x="445" y="2123"/>
                  </a:lnTo>
                  <a:lnTo>
                    <a:pt x="476" y="2147"/>
                  </a:lnTo>
                  <a:lnTo>
                    <a:pt x="507" y="2170"/>
                  </a:lnTo>
                  <a:lnTo>
                    <a:pt x="540" y="2191"/>
                  </a:lnTo>
                  <a:lnTo>
                    <a:pt x="572" y="2212"/>
                  </a:lnTo>
                  <a:lnTo>
                    <a:pt x="606" y="2232"/>
                  </a:lnTo>
                  <a:lnTo>
                    <a:pt x="606" y="2232"/>
                  </a:lnTo>
                  <a:lnTo>
                    <a:pt x="2390" y="3262"/>
                  </a:lnTo>
                  <a:lnTo>
                    <a:pt x="2390" y="1201"/>
                  </a:lnTo>
                  <a:lnTo>
                    <a:pt x="2390" y="1201"/>
                  </a:lnTo>
                  <a:lnTo>
                    <a:pt x="2390" y="1201"/>
                  </a:lnTo>
                  <a:lnTo>
                    <a:pt x="2390" y="1163"/>
                  </a:lnTo>
                  <a:lnTo>
                    <a:pt x="2388" y="1125"/>
                  </a:lnTo>
                  <a:lnTo>
                    <a:pt x="2387" y="1087"/>
                  </a:lnTo>
                  <a:lnTo>
                    <a:pt x="2381" y="1047"/>
                  </a:lnTo>
                  <a:lnTo>
                    <a:pt x="2376" y="1008"/>
                  </a:lnTo>
                  <a:lnTo>
                    <a:pt x="2369" y="970"/>
                  </a:lnTo>
                  <a:lnTo>
                    <a:pt x="2362" y="932"/>
                  </a:lnTo>
                  <a:lnTo>
                    <a:pt x="2352" y="894"/>
                  </a:lnTo>
                  <a:lnTo>
                    <a:pt x="2341" y="856"/>
                  </a:lnTo>
                  <a:lnTo>
                    <a:pt x="2329" y="817"/>
                  </a:lnTo>
                  <a:lnTo>
                    <a:pt x="2317" y="779"/>
                  </a:lnTo>
                  <a:lnTo>
                    <a:pt x="2302" y="743"/>
                  </a:lnTo>
                  <a:lnTo>
                    <a:pt x="2286" y="705"/>
                  </a:lnTo>
                  <a:lnTo>
                    <a:pt x="2269" y="668"/>
                  </a:lnTo>
                  <a:lnTo>
                    <a:pt x="2251" y="632"/>
                  </a:lnTo>
                  <a:lnTo>
                    <a:pt x="2230" y="595"/>
                  </a:lnTo>
                  <a:lnTo>
                    <a:pt x="2230" y="595"/>
                  </a:lnTo>
                  <a:close/>
                </a:path>
              </a:pathLst>
            </a:custGeom>
            <a:solidFill>
              <a:schemeClr val="bg1"/>
            </a:solidFill>
            <a:ln w="28575">
              <a:solidFill>
                <a:srgbClr val="C74D97"/>
              </a:solidFill>
            </a:ln>
          </p:spPr>
          <p:txBody>
            <a:bodyPr anchor="ctr"/>
            <a:lstStyle/>
            <a:p>
              <a:pPr algn="ctr"/>
            </a:p>
          </p:txBody>
        </p:sp>
        <p:sp>
          <p:nvSpPr>
            <p:cNvPr id="5" name="Oval 42"/>
            <p:cNvSpPr/>
            <p:nvPr/>
          </p:nvSpPr>
          <p:spPr>
            <a:xfrm>
              <a:off x="5029914" y="2378712"/>
              <a:ext cx="782674" cy="782675"/>
            </a:xfrm>
            <a:prstGeom prst="ellipse">
              <a:avLst/>
            </a:prstGeom>
            <a:solidFill>
              <a:srgbClr val="C74D97"/>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TextBox 43"/>
            <p:cNvSpPr txBox="1"/>
            <p:nvPr/>
          </p:nvSpPr>
          <p:spPr bwMode="auto">
            <a:xfrm>
              <a:off x="5130752" y="2545399"/>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dirty="0">
                  <a:solidFill>
                    <a:schemeClr val="bg1"/>
                  </a:solidFill>
                  <a:effectLst/>
                </a:rPr>
                <a:t>01</a:t>
              </a:r>
              <a:endParaRPr lang="en-US" altLang="ko-KR" sz="2400" b="1" dirty="0">
                <a:solidFill>
                  <a:schemeClr val="bg1"/>
                </a:solidFill>
                <a:effectLst/>
              </a:endParaRPr>
            </a:p>
          </p:txBody>
        </p:sp>
        <p:sp>
          <p:nvSpPr>
            <p:cNvPr id="7" name="Freeform: Shape 38"/>
            <p:cNvSpPr/>
            <p:nvPr/>
          </p:nvSpPr>
          <p:spPr bwMode="auto">
            <a:xfrm>
              <a:off x="6192924" y="2227634"/>
              <a:ext cx="1155651" cy="1577292"/>
            </a:xfrm>
            <a:custGeom>
              <a:avLst/>
              <a:gdLst>
                <a:gd name="T0" fmla="*/ 2230 w 2390"/>
                <a:gd name="T1" fmla="*/ 1790 h 3262"/>
                <a:gd name="T2" fmla="*/ 2286 w 2390"/>
                <a:gd name="T3" fmla="*/ 1682 h 3262"/>
                <a:gd name="T4" fmla="*/ 2329 w 2390"/>
                <a:gd name="T5" fmla="*/ 1569 h 3262"/>
                <a:gd name="T6" fmla="*/ 2362 w 2390"/>
                <a:gd name="T7" fmla="*/ 1456 h 3262"/>
                <a:gd name="T8" fmla="*/ 2381 w 2390"/>
                <a:gd name="T9" fmla="*/ 1340 h 3262"/>
                <a:gd name="T10" fmla="*/ 2390 w 2390"/>
                <a:gd name="T11" fmla="*/ 1225 h 3262"/>
                <a:gd name="T12" fmla="*/ 2388 w 2390"/>
                <a:gd name="T13" fmla="*/ 1111 h 3262"/>
                <a:gd name="T14" fmla="*/ 2374 w 2390"/>
                <a:gd name="T15" fmla="*/ 996 h 3262"/>
                <a:gd name="T16" fmla="*/ 2350 w 2390"/>
                <a:gd name="T17" fmla="*/ 883 h 3262"/>
                <a:gd name="T18" fmla="*/ 2315 w 2390"/>
                <a:gd name="T19" fmla="*/ 774 h 3262"/>
                <a:gd name="T20" fmla="*/ 2270 w 2390"/>
                <a:gd name="T21" fmla="*/ 670 h 3262"/>
                <a:gd name="T22" fmla="*/ 2215 w 2390"/>
                <a:gd name="T23" fmla="*/ 567 h 3262"/>
                <a:gd name="T24" fmla="*/ 2149 w 2390"/>
                <a:gd name="T25" fmla="*/ 472 h 3262"/>
                <a:gd name="T26" fmla="*/ 2074 w 2390"/>
                <a:gd name="T27" fmla="*/ 383 h 3262"/>
                <a:gd name="T28" fmla="*/ 1989 w 2390"/>
                <a:gd name="T29" fmla="*/ 300 h 3262"/>
                <a:gd name="T30" fmla="*/ 1895 w 2390"/>
                <a:gd name="T31" fmla="*/ 225 h 3262"/>
                <a:gd name="T32" fmla="*/ 1793 w 2390"/>
                <a:gd name="T33" fmla="*/ 159 h 3262"/>
                <a:gd name="T34" fmla="*/ 1739 w 2390"/>
                <a:gd name="T35" fmla="*/ 130 h 3262"/>
                <a:gd name="T36" fmla="*/ 1629 w 2390"/>
                <a:gd name="T37" fmla="*/ 80 h 3262"/>
                <a:gd name="T38" fmla="*/ 1516 w 2390"/>
                <a:gd name="T39" fmla="*/ 41 h 3262"/>
                <a:gd name="T40" fmla="*/ 1402 w 2390"/>
                <a:gd name="T41" fmla="*/ 17 h 3262"/>
                <a:gd name="T42" fmla="*/ 1285 w 2390"/>
                <a:gd name="T43" fmla="*/ 1 h 3262"/>
                <a:gd name="T44" fmla="*/ 1171 w 2390"/>
                <a:gd name="T45" fmla="*/ 0 h 3262"/>
                <a:gd name="T46" fmla="*/ 1054 w 2390"/>
                <a:gd name="T47" fmla="*/ 7 h 3262"/>
                <a:gd name="T48" fmla="*/ 942 w 2390"/>
                <a:gd name="T49" fmla="*/ 26 h 3262"/>
                <a:gd name="T50" fmla="*/ 832 w 2390"/>
                <a:gd name="T51" fmla="*/ 55 h 3262"/>
                <a:gd name="T52" fmla="*/ 724 w 2390"/>
                <a:gd name="T53" fmla="*/ 95 h 3262"/>
                <a:gd name="T54" fmla="*/ 620 w 2390"/>
                <a:gd name="T55" fmla="*/ 146 h 3262"/>
                <a:gd name="T56" fmla="*/ 521 w 2390"/>
                <a:gd name="T57" fmla="*/ 206 h 3262"/>
                <a:gd name="T58" fmla="*/ 429 w 2390"/>
                <a:gd name="T59" fmla="*/ 276 h 3262"/>
                <a:gd name="T60" fmla="*/ 342 w 2390"/>
                <a:gd name="T61" fmla="*/ 356 h 3262"/>
                <a:gd name="T62" fmla="*/ 264 w 2390"/>
                <a:gd name="T63" fmla="*/ 446 h 3262"/>
                <a:gd name="T64" fmla="*/ 193 w 2390"/>
                <a:gd name="T65" fmla="*/ 543 h 3262"/>
                <a:gd name="T66" fmla="*/ 162 w 2390"/>
                <a:gd name="T67" fmla="*/ 595 h 3262"/>
                <a:gd name="T68" fmla="*/ 122 w 2390"/>
                <a:gd name="T69" fmla="*/ 668 h 3262"/>
                <a:gd name="T70" fmla="*/ 89 w 2390"/>
                <a:gd name="T71" fmla="*/ 743 h 3262"/>
                <a:gd name="T72" fmla="*/ 61 w 2390"/>
                <a:gd name="T73" fmla="*/ 817 h 3262"/>
                <a:gd name="T74" fmla="*/ 38 w 2390"/>
                <a:gd name="T75" fmla="*/ 894 h 3262"/>
                <a:gd name="T76" fmla="*/ 21 w 2390"/>
                <a:gd name="T77" fmla="*/ 970 h 3262"/>
                <a:gd name="T78" fmla="*/ 9 w 2390"/>
                <a:gd name="T79" fmla="*/ 1047 h 3262"/>
                <a:gd name="T80" fmla="*/ 2 w 2390"/>
                <a:gd name="T81" fmla="*/ 1125 h 3262"/>
                <a:gd name="T82" fmla="*/ 0 w 2390"/>
                <a:gd name="T83" fmla="*/ 1201 h 3262"/>
                <a:gd name="T84" fmla="*/ 0 w 2390"/>
                <a:gd name="T85" fmla="*/ 3262 h 3262"/>
                <a:gd name="T86" fmla="*/ 1786 w 2390"/>
                <a:gd name="T87" fmla="*/ 2232 h 3262"/>
                <a:gd name="T88" fmla="*/ 1819 w 2390"/>
                <a:gd name="T89" fmla="*/ 2212 h 3262"/>
                <a:gd name="T90" fmla="*/ 1883 w 2390"/>
                <a:gd name="T91" fmla="*/ 2170 h 3262"/>
                <a:gd name="T92" fmla="*/ 1945 w 2390"/>
                <a:gd name="T93" fmla="*/ 2123 h 3262"/>
                <a:gd name="T94" fmla="*/ 2004 w 2390"/>
                <a:gd name="T95" fmla="*/ 2071 h 3262"/>
                <a:gd name="T96" fmla="*/ 2062 w 2390"/>
                <a:gd name="T97" fmla="*/ 2017 h 3262"/>
                <a:gd name="T98" fmla="*/ 2114 w 2390"/>
                <a:gd name="T99" fmla="*/ 1956 h 3262"/>
                <a:gd name="T100" fmla="*/ 2164 w 2390"/>
                <a:gd name="T101" fmla="*/ 1894 h 3262"/>
                <a:gd name="T102" fmla="*/ 2209 w 2390"/>
                <a:gd name="T103" fmla="*/ 1826 h 3262"/>
                <a:gd name="T104" fmla="*/ 2230 w 2390"/>
                <a:gd name="T105" fmla="*/ 1790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0" h="3262">
                  <a:moveTo>
                    <a:pt x="2230" y="1790"/>
                  </a:moveTo>
                  <a:lnTo>
                    <a:pt x="2230" y="1790"/>
                  </a:lnTo>
                  <a:lnTo>
                    <a:pt x="2260" y="1736"/>
                  </a:lnTo>
                  <a:lnTo>
                    <a:pt x="2286" y="1682"/>
                  </a:lnTo>
                  <a:lnTo>
                    <a:pt x="2310" y="1627"/>
                  </a:lnTo>
                  <a:lnTo>
                    <a:pt x="2329" y="1569"/>
                  </a:lnTo>
                  <a:lnTo>
                    <a:pt x="2347" y="1514"/>
                  </a:lnTo>
                  <a:lnTo>
                    <a:pt x="2362" y="1456"/>
                  </a:lnTo>
                  <a:lnTo>
                    <a:pt x="2373" y="1399"/>
                  </a:lnTo>
                  <a:lnTo>
                    <a:pt x="2381" y="1340"/>
                  </a:lnTo>
                  <a:lnTo>
                    <a:pt x="2387" y="1283"/>
                  </a:lnTo>
                  <a:lnTo>
                    <a:pt x="2390" y="1225"/>
                  </a:lnTo>
                  <a:lnTo>
                    <a:pt x="2390" y="1168"/>
                  </a:lnTo>
                  <a:lnTo>
                    <a:pt x="2388" y="1111"/>
                  </a:lnTo>
                  <a:lnTo>
                    <a:pt x="2381" y="1054"/>
                  </a:lnTo>
                  <a:lnTo>
                    <a:pt x="2374" y="996"/>
                  </a:lnTo>
                  <a:lnTo>
                    <a:pt x="2364" y="939"/>
                  </a:lnTo>
                  <a:lnTo>
                    <a:pt x="2350" y="883"/>
                  </a:lnTo>
                  <a:lnTo>
                    <a:pt x="2333" y="830"/>
                  </a:lnTo>
                  <a:lnTo>
                    <a:pt x="2315" y="774"/>
                  </a:lnTo>
                  <a:lnTo>
                    <a:pt x="2293" y="722"/>
                  </a:lnTo>
                  <a:lnTo>
                    <a:pt x="2270" y="670"/>
                  </a:lnTo>
                  <a:lnTo>
                    <a:pt x="2242" y="618"/>
                  </a:lnTo>
                  <a:lnTo>
                    <a:pt x="2215" y="567"/>
                  </a:lnTo>
                  <a:lnTo>
                    <a:pt x="2183" y="521"/>
                  </a:lnTo>
                  <a:lnTo>
                    <a:pt x="2149" y="472"/>
                  </a:lnTo>
                  <a:lnTo>
                    <a:pt x="2112" y="427"/>
                  </a:lnTo>
                  <a:lnTo>
                    <a:pt x="2074" y="383"/>
                  </a:lnTo>
                  <a:lnTo>
                    <a:pt x="2032" y="340"/>
                  </a:lnTo>
                  <a:lnTo>
                    <a:pt x="1989" y="300"/>
                  </a:lnTo>
                  <a:lnTo>
                    <a:pt x="1944" y="262"/>
                  </a:lnTo>
                  <a:lnTo>
                    <a:pt x="1895" y="225"/>
                  </a:lnTo>
                  <a:lnTo>
                    <a:pt x="1846" y="191"/>
                  </a:lnTo>
                  <a:lnTo>
                    <a:pt x="1793" y="159"/>
                  </a:lnTo>
                  <a:lnTo>
                    <a:pt x="1793" y="159"/>
                  </a:lnTo>
                  <a:lnTo>
                    <a:pt x="1739" y="130"/>
                  </a:lnTo>
                  <a:lnTo>
                    <a:pt x="1685" y="104"/>
                  </a:lnTo>
                  <a:lnTo>
                    <a:pt x="1629" y="80"/>
                  </a:lnTo>
                  <a:lnTo>
                    <a:pt x="1572" y="59"/>
                  </a:lnTo>
                  <a:lnTo>
                    <a:pt x="1516" y="41"/>
                  </a:lnTo>
                  <a:lnTo>
                    <a:pt x="1459" y="28"/>
                  </a:lnTo>
                  <a:lnTo>
                    <a:pt x="1402" y="17"/>
                  </a:lnTo>
                  <a:lnTo>
                    <a:pt x="1343" y="8"/>
                  </a:lnTo>
                  <a:lnTo>
                    <a:pt x="1285" y="1"/>
                  </a:lnTo>
                  <a:lnTo>
                    <a:pt x="1228" y="0"/>
                  </a:lnTo>
                  <a:lnTo>
                    <a:pt x="1171" y="0"/>
                  </a:lnTo>
                  <a:lnTo>
                    <a:pt x="1112" y="1"/>
                  </a:lnTo>
                  <a:lnTo>
                    <a:pt x="1054" y="7"/>
                  </a:lnTo>
                  <a:lnTo>
                    <a:pt x="999" y="15"/>
                  </a:lnTo>
                  <a:lnTo>
                    <a:pt x="942" y="26"/>
                  </a:lnTo>
                  <a:lnTo>
                    <a:pt x="886" y="40"/>
                  </a:lnTo>
                  <a:lnTo>
                    <a:pt x="832" y="55"/>
                  </a:lnTo>
                  <a:lnTo>
                    <a:pt x="777" y="74"/>
                  </a:lnTo>
                  <a:lnTo>
                    <a:pt x="724" y="95"/>
                  </a:lnTo>
                  <a:lnTo>
                    <a:pt x="672" y="120"/>
                  </a:lnTo>
                  <a:lnTo>
                    <a:pt x="620" y="146"/>
                  </a:lnTo>
                  <a:lnTo>
                    <a:pt x="570" y="175"/>
                  </a:lnTo>
                  <a:lnTo>
                    <a:pt x="521" y="206"/>
                  </a:lnTo>
                  <a:lnTo>
                    <a:pt x="474" y="241"/>
                  </a:lnTo>
                  <a:lnTo>
                    <a:pt x="429" y="276"/>
                  </a:lnTo>
                  <a:lnTo>
                    <a:pt x="386" y="316"/>
                  </a:lnTo>
                  <a:lnTo>
                    <a:pt x="342" y="356"/>
                  </a:lnTo>
                  <a:lnTo>
                    <a:pt x="302" y="399"/>
                  </a:lnTo>
                  <a:lnTo>
                    <a:pt x="264" y="446"/>
                  </a:lnTo>
                  <a:lnTo>
                    <a:pt x="228" y="493"/>
                  </a:lnTo>
                  <a:lnTo>
                    <a:pt x="193" y="543"/>
                  </a:lnTo>
                  <a:lnTo>
                    <a:pt x="162" y="595"/>
                  </a:lnTo>
                  <a:lnTo>
                    <a:pt x="162" y="595"/>
                  </a:lnTo>
                  <a:lnTo>
                    <a:pt x="141" y="632"/>
                  </a:lnTo>
                  <a:lnTo>
                    <a:pt x="122" y="668"/>
                  </a:lnTo>
                  <a:lnTo>
                    <a:pt x="104" y="705"/>
                  </a:lnTo>
                  <a:lnTo>
                    <a:pt x="89" y="743"/>
                  </a:lnTo>
                  <a:lnTo>
                    <a:pt x="75" y="779"/>
                  </a:lnTo>
                  <a:lnTo>
                    <a:pt x="61" y="817"/>
                  </a:lnTo>
                  <a:lnTo>
                    <a:pt x="49" y="856"/>
                  </a:lnTo>
                  <a:lnTo>
                    <a:pt x="38" y="894"/>
                  </a:lnTo>
                  <a:lnTo>
                    <a:pt x="30" y="932"/>
                  </a:lnTo>
                  <a:lnTo>
                    <a:pt x="21" y="970"/>
                  </a:lnTo>
                  <a:lnTo>
                    <a:pt x="14" y="1008"/>
                  </a:lnTo>
                  <a:lnTo>
                    <a:pt x="9" y="1047"/>
                  </a:lnTo>
                  <a:lnTo>
                    <a:pt x="5" y="1087"/>
                  </a:lnTo>
                  <a:lnTo>
                    <a:pt x="2" y="1125"/>
                  </a:lnTo>
                  <a:lnTo>
                    <a:pt x="0" y="1163"/>
                  </a:lnTo>
                  <a:lnTo>
                    <a:pt x="0" y="1201"/>
                  </a:lnTo>
                  <a:lnTo>
                    <a:pt x="0" y="1201"/>
                  </a:lnTo>
                  <a:lnTo>
                    <a:pt x="0" y="3262"/>
                  </a:lnTo>
                  <a:lnTo>
                    <a:pt x="1786" y="2232"/>
                  </a:lnTo>
                  <a:lnTo>
                    <a:pt x="1786" y="2232"/>
                  </a:lnTo>
                  <a:lnTo>
                    <a:pt x="1786" y="2232"/>
                  </a:lnTo>
                  <a:lnTo>
                    <a:pt x="1819" y="2212"/>
                  </a:lnTo>
                  <a:lnTo>
                    <a:pt x="1852" y="2191"/>
                  </a:lnTo>
                  <a:lnTo>
                    <a:pt x="1883" y="2170"/>
                  </a:lnTo>
                  <a:lnTo>
                    <a:pt x="1916" y="2147"/>
                  </a:lnTo>
                  <a:lnTo>
                    <a:pt x="1945" y="2123"/>
                  </a:lnTo>
                  <a:lnTo>
                    <a:pt x="1977" y="2097"/>
                  </a:lnTo>
                  <a:lnTo>
                    <a:pt x="2004" y="2071"/>
                  </a:lnTo>
                  <a:lnTo>
                    <a:pt x="2034" y="2045"/>
                  </a:lnTo>
                  <a:lnTo>
                    <a:pt x="2062" y="2017"/>
                  </a:lnTo>
                  <a:lnTo>
                    <a:pt x="2088" y="1988"/>
                  </a:lnTo>
                  <a:lnTo>
                    <a:pt x="2114" y="1956"/>
                  </a:lnTo>
                  <a:lnTo>
                    <a:pt x="2140" y="1925"/>
                  </a:lnTo>
                  <a:lnTo>
                    <a:pt x="2164" y="1894"/>
                  </a:lnTo>
                  <a:lnTo>
                    <a:pt x="2187" y="1859"/>
                  </a:lnTo>
                  <a:lnTo>
                    <a:pt x="2209" y="1826"/>
                  </a:lnTo>
                  <a:lnTo>
                    <a:pt x="2230" y="1790"/>
                  </a:lnTo>
                  <a:lnTo>
                    <a:pt x="2230" y="1790"/>
                  </a:lnTo>
                  <a:close/>
                </a:path>
              </a:pathLst>
            </a:custGeom>
            <a:solidFill>
              <a:schemeClr val="bg1"/>
            </a:solidFill>
            <a:ln w="28575">
              <a:solidFill>
                <a:srgbClr val="49BCBE"/>
              </a:solidFill>
            </a:ln>
          </p:spPr>
          <p:txBody>
            <a:bodyPr anchor="ctr"/>
            <a:lstStyle/>
            <a:p>
              <a:pPr algn="ctr"/>
            </a:p>
          </p:txBody>
        </p:sp>
        <p:sp>
          <p:nvSpPr>
            <p:cNvPr id="8" name="Oval 39"/>
            <p:cNvSpPr/>
            <p:nvPr/>
          </p:nvSpPr>
          <p:spPr>
            <a:xfrm>
              <a:off x="6391137" y="2378712"/>
              <a:ext cx="782674" cy="782675"/>
            </a:xfrm>
            <a:prstGeom prst="ellipse">
              <a:avLst/>
            </a:prstGeom>
            <a:solidFill>
              <a:srgbClr val="49BCB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TextBox 40"/>
            <p:cNvSpPr txBox="1"/>
            <p:nvPr/>
          </p:nvSpPr>
          <p:spPr bwMode="auto">
            <a:xfrm>
              <a:off x="6491975" y="2545399"/>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a:solidFill>
                    <a:schemeClr val="bg1"/>
                  </a:solidFill>
                  <a:effectLst/>
                </a:rPr>
                <a:t>02</a:t>
              </a:r>
              <a:endParaRPr lang="en-US" altLang="ko-KR" sz="2400" b="1">
                <a:solidFill>
                  <a:schemeClr val="bg1"/>
                </a:solidFill>
                <a:effectLst/>
              </a:endParaRPr>
            </a:p>
          </p:txBody>
        </p:sp>
        <p:sp>
          <p:nvSpPr>
            <p:cNvPr id="10" name="Freeform: Shape 35"/>
            <p:cNvSpPr/>
            <p:nvPr/>
          </p:nvSpPr>
          <p:spPr bwMode="auto">
            <a:xfrm>
              <a:off x="4843426" y="4062724"/>
              <a:ext cx="1155651" cy="1577292"/>
            </a:xfrm>
            <a:custGeom>
              <a:avLst/>
              <a:gdLst>
                <a:gd name="T0" fmla="*/ 162 w 2390"/>
                <a:gd name="T1" fmla="*/ 1472 h 3262"/>
                <a:gd name="T2" fmla="*/ 106 w 2390"/>
                <a:gd name="T3" fmla="*/ 1580 h 3262"/>
                <a:gd name="T4" fmla="*/ 61 w 2390"/>
                <a:gd name="T5" fmla="*/ 1693 h 3262"/>
                <a:gd name="T6" fmla="*/ 30 w 2390"/>
                <a:gd name="T7" fmla="*/ 1806 h 3262"/>
                <a:gd name="T8" fmla="*/ 11 w 2390"/>
                <a:gd name="T9" fmla="*/ 1922 h 3262"/>
                <a:gd name="T10" fmla="*/ 2 w 2390"/>
                <a:gd name="T11" fmla="*/ 2037 h 3262"/>
                <a:gd name="T12" fmla="*/ 4 w 2390"/>
                <a:gd name="T13" fmla="*/ 2153 h 3262"/>
                <a:gd name="T14" fmla="*/ 18 w 2390"/>
                <a:gd name="T15" fmla="*/ 2266 h 3262"/>
                <a:gd name="T16" fmla="*/ 42 w 2390"/>
                <a:gd name="T17" fmla="*/ 2379 h 3262"/>
                <a:gd name="T18" fmla="*/ 77 w 2390"/>
                <a:gd name="T19" fmla="*/ 2488 h 3262"/>
                <a:gd name="T20" fmla="*/ 122 w 2390"/>
                <a:gd name="T21" fmla="*/ 2592 h 3262"/>
                <a:gd name="T22" fmla="*/ 177 w 2390"/>
                <a:gd name="T23" fmla="*/ 2695 h 3262"/>
                <a:gd name="T24" fmla="*/ 242 w 2390"/>
                <a:gd name="T25" fmla="*/ 2790 h 3262"/>
                <a:gd name="T26" fmla="*/ 318 w 2390"/>
                <a:gd name="T27" fmla="*/ 2879 h 3262"/>
                <a:gd name="T28" fmla="*/ 401 w 2390"/>
                <a:gd name="T29" fmla="*/ 2962 h 3262"/>
                <a:gd name="T30" fmla="*/ 495 w 2390"/>
                <a:gd name="T31" fmla="*/ 3037 h 3262"/>
                <a:gd name="T32" fmla="*/ 598 w 2390"/>
                <a:gd name="T33" fmla="*/ 3103 h 3262"/>
                <a:gd name="T34" fmla="*/ 652 w 2390"/>
                <a:gd name="T35" fmla="*/ 3132 h 3262"/>
                <a:gd name="T36" fmla="*/ 763 w 2390"/>
                <a:gd name="T37" fmla="*/ 3182 h 3262"/>
                <a:gd name="T38" fmla="*/ 876 w 2390"/>
                <a:gd name="T39" fmla="*/ 3221 h 3262"/>
                <a:gd name="T40" fmla="*/ 990 w 2390"/>
                <a:gd name="T41" fmla="*/ 3245 h 3262"/>
                <a:gd name="T42" fmla="*/ 1107 w 2390"/>
                <a:gd name="T43" fmla="*/ 3261 h 3262"/>
                <a:gd name="T44" fmla="*/ 1221 w 2390"/>
                <a:gd name="T45" fmla="*/ 3262 h 3262"/>
                <a:gd name="T46" fmla="*/ 1336 w 2390"/>
                <a:gd name="T47" fmla="*/ 3255 h 3262"/>
                <a:gd name="T48" fmla="*/ 1449 w 2390"/>
                <a:gd name="T49" fmla="*/ 3236 h 3262"/>
                <a:gd name="T50" fmla="*/ 1560 w 2390"/>
                <a:gd name="T51" fmla="*/ 3207 h 3262"/>
                <a:gd name="T52" fmla="*/ 1668 w 2390"/>
                <a:gd name="T53" fmla="*/ 3167 h 3262"/>
                <a:gd name="T54" fmla="*/ 1770 w 2390"/>
                <a:gd name="T55" fmla="*/ 3116 h 3262"/>
                <a:gd name="T56" fmla="*/ 1869 w 2390"/>
                <a:gd name="T57" fmla="*/ 3056 h 3262"/>
                <a:gd name="T58" fmla="*/ 1963 w 2390"/>
                <a:gd name="T59" fmla="*/ 2986 h 3262"/>
                <a:gd name="T60" fmla="*/ 2048 w 2390"/>
                <a:gd name="T61" fmla="*/ 2906 h 3262"/>
                <a:gd name="T62" fmla="*/ 2128 w 2390"/>
                <a:gd name="T63" fmla="*/ 2816 h 3262"/>
                <a:gd name="T64" fmla="*/ 2199 w 2390"/>
                <a:gd name="T65" fmla="*/ 2719 h 3262"/>
                <a:gd name="T66" fmla="*/ 2230 w 2390"/>
                <a:gd name="T67" fmla="*/ 2667 h 3262"/>
                <a:gd name="T68" fmla="*/ 2269 w 2390"/>
                <a:gd name="T69" fmla="*/ 2594 h 3262"/>
                <a:gd name="T70" fmla="*/ 2302 w 2390"/>
                <a:gd name="T71" fmla="*/ 2519 h 3262"/>
                <a:gd name="T72" fmla="*/ 2329 w 2390"/>
                <a:gd name="T73" fmla="*/ 2445 h 3262"/>
                <a:gd name="T74" fmla="*/ 2352 w 2390"/>
                <a:gd name="T75" fmla="*/ 2368 h 3262"/>
                <a:gd name="T76" fmla="*/ 2369 w 2390"/>
                <a:gd name="T77" fmla="*/ 2292 h 3262"/>
                <a:gd name="T78" fmla="*/ 2381 w 2390"/>
                <a:gd name="T79" fmla="*/ 2215 h 3262"/>
                <a:gd name="T80" fmla="*/ 2388 w 2390"/>
                <a:gd name="T81" fmla="*/ 2137 h 3262"/>
                <a:gd name="T82" fmla="*/ 2390 w 2390"/>
                <a:gd name="T83" fmla="*/ 2061 h 3262"/>
                <a:gd name="T84" fmla="*/ 2390 w 2390"/>
                <a:gd name="T85" fmla="*/ 0 h 3262"/>
                <a:gd name="T86" fmla="*/ 606 w 2390"/>
                <a:gd name="T87" fmla="*/ 1030 h 3262"/>
                <a:gd name="T88" fmla="*/ 572 w 2390"/>
                <a:gd name="T89" fmla="*/ 1050 h 3262"/>
                <a:gd name="T90" fmla="*/ 507 w 2390"/>
                <a:gd name="T91" fmla="*/ 1092 h 3262"/>
                <a:gd name="T92" fmla="*/ 445 w 2390"/>
                <a:gd name="T93" fmla="*/ 1139 h 3262"/>
                <a:gd name="T94" fmla="*/ 386 w 2390"/>
                <a:gd name="T95" fmla="*/ 1191 h 3262"/>
                <a:gd name="T96" fmla="*/ 330 w 2390"/>
                <a:gd name="T97" fmla="*/ 1245 h 3262"/>
                <a:gd name="T98" fmla="*/ 276 w 2390"/>
                <a:gd name="T99" fmla="*/ 1306 h 3262"/>
                <a:gd name="T100" fmla="*/ 228 w 2390"/>
                <a:gd name="T101" fmla="*/ 1368 h 3262"/>
                <a:gd name="T102" fmla="*/ 183 w 2390"/>
                <a:gd name="T103" fmla="*/ 1436 h 3262"/>
                <a:gd name="T104" fmla="*/ 162 w 2390"/>
                <a:gd name="T105" fmla="*/ 1472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0" h="3262">
                  <a:moveTo>
                    <a:pt x="162" y="1472"/>
                  </a:moveTo>
                  <a:lnTo>
                    <a:pt x="162" y="1472"/>
                  </a:lnTo>
                  <a:lnTo>
                    <a:pt x="132" y="1526"/>
                  </a:lnTo>
                  <a:lnTo>
                    <a:pt x="106" y="1580"/>
                  </a:lnTo>
                  <a:lnTo>
                    <a:pt x="82" y="1635"/>
                  </a:lnTo>
                  <a:lnTo>
                    <a:pt x="61" y="1693"/>
                  </a:lnTo>
                  <a:lnTo>
                    <a:pt x="44" y="1748"/>
                  </a:lnTo>
                  <a:lnTo>
                    <a:pt x="30" y="1806"/>
                  </a:lnTo>
                  <a:lnTo>
                    <a:pt x="18" y="1863"/>
                  </a:lnTo>
                  <a:lnTo>
                    <a:pt x="11" y="1922"/>
                  </a:lnTo>
                  <a:lnTo>
                    <a:pt x="4" y="1979"/>
                  </a:lnTo>
                  <a:lnTo>
                    <a:pt x="2" y="2037"/>
                  </a:lnTo>
                  <a:lnTo>
                    <a:pt x="0" y="2094"/>
                  </a:lnTo>
                  <a:lnTo>
                    <a:pt x="4" y="2153"/>
                  </a:lnTo>
                  <a:lnTo>
                    <a:pt x="9" y="2208"/>
                  </a:lnTo>
                  <a:lnTo>
                    <a:pt x="18" y="2266"/>
                  </a:lnTo>
                  <a:lnTo>
                    <a:pt x="28" y="2323"/>
                  </a:lnTo>
                  <a:lnTo>
                    <a:pt x="42" y="2379"/>
                  </a:lnTo>
                  <a:lnTo>
                    <a:pt x="58" y="2432"/>
                  </a:lnTo>
                  <a:lnTo>
                    <a:pt x="77" y="2488"/>
                  </a:lnTo>
                  <a:lnTo>
                    <a:pt x="97" y="2540"/>
                  </a:lnTo>
                  <a:lnTo>
                    <a:pt x="122" y="2592"/>
                  </a:lnTo>
                  <a:lnTo>
                    <a:pt x="148" y="2644"/>
                  </a:lnTo>
                  <a:lnTo>
                    <a:pt x="177" y="2695"/>
                  </a:lnTo>
                  <a:lnTo>
                    <a:pt x="209" y="2741"/>
                  </a:lnTo>
                  <a:lnTo>
                    <a:pt x="242" y="2790"/>
                  </a:lnTo>
                  <a:lnTo>
                    <a:pt x="278" y="2835"/>
                  </a:lnTo>
                  <a:lnTo>
                    <a:pt x="318" y="2879"/>
                  </a:lnTo>
                  <a:lnTo>
                    <a:pt x="358" y="2922"/>
                  </a:lnTo>
                  <a:lnTo>
                    <a:pt x="401" y="2962"/>
                  </a:lnTo>
                  <a:lnTo>
                    <a:pt x="448" y="3000"/>
                  </a:lnTo>
                  <a:lnTo>
                    <a:pt x="495" y="3037"/>
                  </a:lnTo>
                  <a:lnTo>
                    <a:pt x="546" y="3071"/>
                  </a:lnTo>
                  <a:lnTo>
                    <a:pt x="598" y="3103"/>
                  </a:lnTo>
                  <a:lnTo>
                    <a:pt x="598" y="3103"/>
                  </a:lnTo>
                  <a:lnTo>
                    <a:pt x="652" y="3132"/>
                  </a:lnTo>
                  <a:lnTo>
                    <a:pt x="707" y="3158"/>
                  </a:lnTo>
                  <a:lnTo>
                    <a:pt x="763" y="3182"/>
                  </a:lnTo>
                  <a:lnTo>
                    <a:pt x="818" y="3203"/>
                  </a:lnTo>
                  <a:lnTo>
                    <a:pt x="876" y="3221"/>
                  </a:lnTo>
                  <a:lnTo>
                    <a:pt x="933" y="3234"/>
                  </a:lnTo>
                  <a:lnTo>
                    <a:pt x="990" y="3245"/>
                  </a:lnTo>
                  <a:lnTo>
                    <a:pt x="1048" y="3254"/>
                  </a:lnTo>
                  <a:lnTo>
                    <a:pt x="1107" y="3261"/>
                  </a:lnTo>
                  <a:lnTo>
                    <a:pt x="1164" y="3262"/>
                  </a:lnTo>
                  <a:lnTo>
                    <a:pt x="1221" y="3262"/>
                  </a:lnTo>
                  <a:lnTo>
                    <a:pt x="1279" y="3261"/>
                  </a:lnTo>
                  <a:lnTo>
                    <a:pt x="1336" y="3255"/>
                  </a:lnTo>
                  <a:lnTo>
                    <a:pt x="1393" y="3247"/>
                  </a:lnTo>
                  <a:lnTo>
                    <a:pt x="1449" y="3236"/>
                  </a:lnTo>
                  <a:lnTo>
                    <a:pt x="1504" y="3222"/>
                  </a:lnTo>
                  <a:lnTo>
                    <a:pt x="1560" y="3207"/>
                  </a:lnTo>
                  <a:lnTo>
                    <a:pt x="1614" y="3188"/>
                  </a:lnTo>
                  <a:lnTo>
                    <a:pt x="1668" y="3167"/>
                  </a:lnTo>
                  <a:lnTo>
                    <a:pt x="1720" y="3142"/>
                  </a:lnTo>
                  <a:lnTo>
                    <a:pt x="1770" y="3116"/>
                  </a:lnTo>
                  <a:lnTo>
                    <a:pt x="1820" y="3087"/>
                  </a:lnTo>
                  <a:lnTo>
                    <a:pt x="1869" y="3056"/>
                  </a:lnTo>
                  <a:lnTo>
                    <a:pt x="1916" y="3021"/>
                  </a:lnTo>
                  <a:lnTo>
                    <a:pt x="1963" y="2986"/>
                  </a:lnTo>
                  <a:lnTo>
                    <a:pt x="2006" y="2946"/>
                  </a:lnTo>
                  <a:lnTo>
                    <a:pt x="2048" y="2906"/>
                  </a:lnTo>
                  <a:lnTo>
                    <a:pt x="2090" y="2863"/>
                  </a:lnTo>
                  <a:lnTo>
                    <a:pt x="2128" y="2816"/>
                  </a:lnTo>
                  <a:lnTo>
                    <a:pt x="2164" y="2769"/>
                  </a:lnTo>
                  <a:lnTo>
                    <a:pt x="2199" y="2719"/>
                  </a:lnTo>
                  <a:lnTo>
                    <a:pt x="2230" y="2667"/>
                  </a:lnTo>
                  <a:lnTo>
                    <a:pt x="2230" y="2667"/>
                  </a:lnTo>
                  <a:lnTo>
                    <a:pt x="2251" y="2630"/>
                  </a:lnTo>
                  <a:lnTo>
                    <a:pt x="2269" y="2594"/>
                  </a:lnTo>
                  <a:lnTo>
                    <a:pt x="2286" y="2557"/>
                  </a:lnTo>
                  <a:lnTo>
                    <a:pt x="2302" y="2519"/>
                  </a:lnTo>
                  <a:lnTo>
                    <a:pt x="2317" y="2483"/>
                  </a:lnTo>
                  <a:lnTo>
                    <a:pt x="2329" y="2445"/>
                  </a:lnTo>
                  <a:lnTo>
                    <a:pt x="2341" y="2406"/>
                  </a:lnTo>
                  <a:lnTo>
                    <a:pt x="2352" y="2368"/>
                  </a:lnTo>
                  <a:lnTo>
                    <a:pt x="2362" y="2330"/>
                  </a:lnTo>
                  <a:lnTo>
                    <a:pt x="2369" y="2292"/>
                  </a:lnTo>
                  <a:lnTo>
                    <a:pt x="2376" y="2254"/>
                  </a:lnTo>
                  <a:lnTo>
                    <a:pt x="2381" y="2215"/>
                  </a:lnTo>
                  <a:lnTo>
                    <a:pt x="2387" y="2177"/>
                  </a:lnTo>
                  <a:lnTo>
                    <a:pt x="2388" y="2137"/>
                  </a:lnTo>
                  <a:lnTo>
                    <a:pt x="2390" y="2099"/>
                  </a:lnTo>
                  <a:lnTo>
                    <a:pt x="2390" y="2061"/>
                  </a:lnTo>
                  <a:lnTo>
                    <a:pt x="2390" y="2061"/>
                  </a:lnTo>
                  <a:lnTo>
                    <a:pt x="2390" y="0"/>
                  </a:lnTo>
                  <a:lnTo>
                    <a:pt x="606" y="1030"/>
                  </a:lnTo>
                  <a:lnTo>
                    <a:pt x="606" y="1030"/>
                  </a:lnTo>
                  <a:lnTo>
                    <a:pt x="606" y="1030"/>
                  </a:lnTo>
                  <a:lnTo>
                    <a:pt x="572" y="1050"/>
                  </a:lnTo>
                  <a:lnTo>
                    <a:pt x="540" y="1071"/>
                  </a:lnTo>
                  <a:lnTo>
                    <a:pt x="507" y="1092"/>
                  </a:lnTo>
                  <a:lnTo>
                    <a:pt x="476" y="1115"/>
                  </a:lnTo>
                  <a:lnTo>
                    <a:pt x="445" y="1139"/>
                  </a:lnTo>
                  <a:lnTo>
                    <a:pt x="415" y="1165"/>
                  </a:lnTo>
                  <a:lnTo>
                    <a:pt x="386" y="1191"/>
                  </a:lnTo>
                  <a:lnTo>
                    <a:pt x="358" y="1217"/>
                  </a:lnTo>
                  <a:lnTo>
                    <a:pt x="330" y="1245"/>
                  </a:lnTo>
                  <a:lnTo>
                    <a:pt x="302" y="1274"/>
                  </a:lnTo>
                  <a:lnTo>
                    <a:pt x="276" y="1306"/>
                  </a:lnTo>
                  <a:lnTo>
                    <a:pt x="252" y="1337"/>
                  </a:lnTo>
                  <a:lnTo>
                    <a:pt x="228" y="1368"/>
                  </a:lnTo>
                  <a:lnTo>
                    <a:pt x="205" y="1403"/>
                  </a:lnTo>
                  <a:lnTo>
                    <a:pt x="183" y="1436"/>
                  </a:lnTo>
                  <a:lnTo>
                    <a:pt x="162" y="1472"/>
                  </a:lnTo>
                  <a:lnTo>
                    <a:pt x="162" y="1472"/>
                  </a:lnTo>
                  <a:close/>
                </a:path>
              </a:pathLst>
            </a:custGeom>
            <a:solidFill>
              <a:schemeClr val="bg1"/>
            </a:solidFill>
            <a:ln w="28575">
              <a:solidFill>
                <a:srgbClr val="C74D97"/>
              </a:solidFill>
            </a:ln>
          </p:spPr>
          <p:txBody>
            <a:bodyPr anchor="ctr"/>
            <a:lstStyle/>
            <a:p>
              <a:pPr algn="ctr"/>
            </a:p>
          </p:txBody>
        </p:sp>
        <p:sp>
          <p:nvSpPr>
            <p:cNvPr id="11" name="Oval 36"/>
            <p:cNvSpPr/>
            <p:nvPr/>
          </p:nvSpPr>
          <p:spPr>
            <a:xfrm>
              <a:off x="5029914" y="4682905"/>
              <a:ext cx="782674" cy="782675"/>
            </a:xfrm>
            <a:prstGeom prst="ellipse">
              <a:avLst/>
            </a:prstGeom>
            <a:solidFill>
              <a:srgbClr val="C74D97"/>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 name="TextBox 37"/>
            <p:cNvSpPr txBox="1"/>
            <p:nvPr/>
          </p:nvSpPr>
          <p:spPr bwMode="auto">
            <a:xfrm>
              <a:off x="5130752" y="4849592"/>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a:solidFill>
                    <a:schemeClr val="bg1"/>
                  </a:solidFill>
                  <a:effectLst/>
                </a:rPr>
                <a:t>05</a:t>
              </a:r>
              <a:endParaRPr lang="en-US" altLang="ko-KR" sz="2400" b="1">
                <a:solidFill>
                  <a:schemeClr val="bg1"/>
                </a:solidFill>
                <a:effectLst/>
              </a:endParaRPr>
            </a:p>
          </p:txBody>
        </p:sp>
        <p:sp>
          <p:nvSpPr>
            <p:cNvPr id="13" name="Freeform: Shape 32"/>
            <p:cNvSpPr/>
            <p:nvPr/>
          </p:nvSpPr>
          <p:spPr bwMode="auto">
            <a:xfrm>
              <a:off x="6192924" y="4062724"/>
              <a:ext cx="1155651" cy="1577292"/>
            </a:xfrm>
            <a:custGeom>
              <a:avLst/>
              <a:gdLst>
                <a:gd name="T0" fmla="*/ 162 w 2390"/>
                <a:gd name="T1" fmla="*/ 2667 h 3262"/>
                <a:gd name="T2" fmla="*/ 228 w 2390"/>
                <a:gd name="T3" fmla="*/ 2769 h 3262"/>
                <a:gd name="T4" fmla="*/ 302 w 2390"/>
                <a:gd name="T5" fmla="*/ 2863 h 3262"/>
                <a:gd name="T6" fmla="*/ 386 w 2390"/>
                <a:gd name="T7" fmla="*/ 2946 h 3262"/>
                <a:gd name="T8" fmla="*/ 474 w 2390"/>
                <a:gd name="T9" fmla="*/ 3021 h 3262"/>
                <a:gd name="T10" fmla="*/ 570 w 2390"/>
                <a:gd name="T11" fmla="*/ 3087 h 3262"/>
                <a:gd name="T12" fmla="*/ 672 w 2390"/>
                <a:gd name="T13" fmla="*/ 3142 h 3262"/>
                <a:gd name="T14" fmla="*/ 777 w 2390"/>
                <a:gd name="T15" fmla="*/ 3188 h 3262"/>
                <a:gd name="T16" fmla="*/ 886 w 2390"/>
                <a:gd name="T17" fmla="*/ 3222 h 3262"/>
                <a:gd name="T18" fmla="*/ 999 w 2390"/>
                <a:gd name="T19" fmla="*/ 3247 h 3262"/>
                <a:gd name="T20" fmla="*/ 1112 w 2390"/>
                <a:gd name="T21" fmla="*/ 3261 h 3262"/>
                <a:gd name="T22" fmla="*/ 1228 w 2390"/>
                <a:gd name="T23" fmla="*/ 3262 h 3262"/>
                <a:gd name="T24" fmla="*/ 1343 w 2390"/>
                <a:gd name="T25" fmla="*/ 3254 h 3262"/>
                <a:gd name="T26" fmla="*/ 1459 w 2390"/>
                <a:gd name="T27" fmla="*/ 3234 h 3262"/>
                <a:gd name="T28" fmla="*/ 1572 w 2390"/>
                <a:gd name="T29" fmla="*/ 3203 h 3262"/>
                <a:gd name="T30" fmla="*/ 1685 w 2390"/>
                <a:gd name="T31" fmla="*/ 3158 h 3262"/>
                <a:gd name="T32" fmla="*/ 1793 w 2390"/>
                <a:gd name="T33" fmla="*/ 3103 h 3262"/>
                <a:gd name="T34" fmla="*/ 1846 w 2390"/>
                <a:gd name="T35" fmla="*/ 3071 h 3262"/>
                <a:gd name="T36" fmla="*/ 1944 w 2390"/>
                <a:gd name="T37" fmla="*/ 3000 h 3262"/>
                <a:gd name="T38" fmla="*/ 2032 w 2390"/>
                <a:gd name="T39" fmla="*/ 2922 h 3262"/>
                <a:gd name="T40" fmla="*/ 2112 w 2390"/>
                <a:gd name="T41" fmla="*/ 2835 h 3262"/>
                <a:gd name="T42" fmla="*/ 2183 w 2390"/>
                <a:gd name="T43" fmla="*/ 2741 h 3262"/>
                <a:gd name="T44" fmla="*/ 2242 w 2390"/>
                <a:gd name="T45" fmla="*/ 2644 h 3262"/>
                <a:gd name="T46" fmla="*/ 2293 w 2390"/>
                <a:gd name="T47" fmla="*/ 2540 h 3262"/>
                <a:gd name="T48" fmla="*/ 2333 w 2390"/>
                <a:gd name="T49" fmla="*/ 2432 h 3262"/>
                <a:gd name="T50" fmla="*/ 2364 w 2390"/>
                <a:gd name="T51" fmla="*/ 2323 h 3262"/>
                <a:gd name="T52" fmla="*/ 2381 w 2390"/>
                <a:gd name="T53" fmla="*/ 2208 h 3262"/>
                <a:gd name="T54" fmla="*/ 2390 w 2390"/>
                <a:gd name="T55" fmla="*/ 2094 h 3262"/>
                <a:gd name="T56" fmla="*/ 2387 w 2390"/>
                <a:gd name="T57" fmla="*/ 1979 h 3262"/>
                <a:gd name="T58" fmla="*/ 2373 w 2390"/>
                <a:gd name="T59" fmla="*/ 1863 h 3262"/>
                <a:gd name="T60" fmla="*/ 2347 w 2390"/>
                <a:gd name="T61" fmla="*/ 1748 h 3262"/>
                <a:gd name="T62" fmla="*/ 2310 w 2390"/>
                <a:gd name="T63" fmla="*/ 1635 h 3262"/>
                <a:gd name="T64" fmla="*/ 2260 w 2390"/>
                <a:gd name="T65" fmla="*/ 1526 h 3262"/>
                <a:gd name="T66" fmla="*/ 2230 w 2390"/>
                <a:gd name="T67" fmla="*/ 1472 h 3262"/>
                <a:gd name="T68" fmla="*/ 2187 w 2390"/>
                <a:gd name="T69" fmla="*/ 1403 h 3262"/>
                <a:gd name="T70" fmla="*/ 2140 w 2390"/>
                <a:gd name="T71" fmla="*/ 1337 h 3262"/>
                <a:gd name="T72" fmla="*/ 2088 w 2390"/>
                <a:gd name="T73" fmla="*/ 1274 h 3262"/>
                <a:gd name="T74" fmla="*/ 2034 w 2390"/>
                <a:gd name="T75" fmla="*/ 1217 h 3262"/>
                <a:gd name="T76" fmla="*/ 1977 w 2390"/>
                <a:gd name="T77" fmla="*/ 1165 h 3262"/>
                <a:gd name="T78" fmla="*/ 1916 w 2390"/>
                <a:gd name="T79" fmla="*/ 1115 h 3262"/>
                <a:gd name="T80" fmla="*/ 1852 w 2390"/>
                <a:gd name="T81" fmla="*/ 1071 h 3262"/>
                <a:gd name="T82" fmla="*/ 1786 w 2390"/>
                <a:gd name="T83" fmla="*/ 1030 h 3262"/>
                <a:gd name="T84" fmla="*/ 0 w 2390"/>
                <a:gd name="T85" fmla="*/ 0 h 3262"/>
                <a:gd name="T86" fmla="*/ 0 w 2390"/>
                <a:gd name="T87" fmla="*/ 2061 h 3262"/>
                <a:gd name="T88" fmla="*/ 0 w 2390"/>
                <a:gd name="T89" fmla="*/ 2099 h 3262"/>
                <a:gd name="T90" fmla="*/ 5 w 2390"/>
                <a:gd name="T91" fmla="*/ 2177 h 3262"/>
                <a:gd name="T92" fmla="*/ 14 w 2390"/>
                <a:gd name="T93" fmla="*/ 2254 h 3262"/>
                <a:gd name="T94" fmla="*/ 30 w 2390"/>
                <a:gd name="T95" fmla="*/ 2330 h 3262"/>
                <a:gd name="T96" fmla="*/ 49 w 2390"/>
                <a:gd name="T97" fmla="*/ 2406 h 3262"/>
                <a:gd name="T98" fmla="*/ 75 w 2390"/>
                <a:gd name="T99" fmla="*/ 2483 h 3262"/>
                <a:gd name="T100" fmla="*/ 104 w 2390"/>
                <a:gd name="T101" fmla="*/ 2557 h 3262"/>
                <a:gd name="T102" fmla="*/ 141 w 2390"/>
                <a:gd name="T103" fmla="*/ 2630 h 3262"/>
                <a:gd name="T104" fmla="*/ 162 w 2390"/>
                <a:gd name="T105" fmla="*/ 2667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0" h="3262">
                  <a:moveTo>
                    <a:pt x="162" y="2667"/>
                  </a:moveTo>
                  <a:lnTo>
                    <a:pt x="162" y="2667"/>
                  </a:lnTo>
                  <a:lnTo>
                    <a:pt x="193" y="2719"/>
                  </a:lnTo>
                  <a:lnTo>
                    <a:pt x="228" y="2769"/>
                  </a:lnTo>
                  <a:lnTo>
                    <a:pt x="264" y="2816"/>
                  </a:lnTo>
                  <a:lnTo>
                    <a:pt x="302" y="2863"/>
                  </a:lnTo>
                  <a:lnTo>
                    <a:pt x="342" y="2906"/>
                  </a:lnTo>
                  <a:lnTo>
                    <a:pt x="386" y="2946"/>
                  </a:lnTo>
                  <a:lnTo>
                    <a:pt x="429" y="2986"/>
                  </a:lnTo>
                  <a:lnTo>
                    <a:pt x="474" y="3021"/>
                  </a:lnTo>
                  <a:lnTo>
                    <a:pt x="521" y="3056"/>
                  </a:lnTo>
                  <a:lnTo>
                    <a:pt x="570" y="3087"/>
                  </a:lnTo>
                  <a:lnTo>
                    <a:pt x="620" y="3116"/>
                  </a:lnTo>
                  <a:lnTo>
                    <a:pt x="672" y="3142"/>
                  </a:lnTo>
                  <a:lnTo>
                    <a:pt x="724" y="3167"/>
                  </a:lnTo>
                  <a:lnTo>
                    <a:pt x="777" y="3188"/>
                  </a:lnTo>
                  <a:lnTo>
                    <a:pt x="832" y="3207"/>
                  </a:lnTo>
                  <a:lnTo>
                    <a:pt x="886" y="3222"/>
                  </a:lnTo>
                  <a:lnTo>
                    <a:pt x="942" y="3236"/>
                  </a:lnTo>
                  <a:lnTo>
                    <a:pt x="999" y="3247"/>
                  </a:lnTo>
                  <a:lnTo>
                    <a:pt x="1054" y="3255"/>
                  </a:lnTo>
                  <a:lnTo>
                    <a:pt x="1112" y="3261"/>
                  </a:lnTo>
                  <a:lnTo>
                    <a:pt x="1171" y="3262"/>
                  </a:lnTo>
                  <a:lnTo>
                    <a:pt x="1228" y="3262"/>
                  </a:lnTo>
                  <a:lnTo>
                    <a:pt x="1285" y="3261"/>
                  </a:lnTo>
                  <a:lnTo>
                    <a:pt x="1343" y="3254"/>
                  </a:lnTo>
                  <a:lnTo>
                    <a:pt x="1402" y="3245"/>
                  </a:lnTo>
                  <a:lnTo>
                    <a:pt x="1459" y="3234"/>
                  </a:lnTo>
                  <a:lnTo>
                    <a:pt x="1516" y="3221"/>
                  </a:lnTo>
                  <a:lnTo>
                    <a:pt x="1572" y="3203"/>
                  </a:lnTo>
                  <a:lnTo>
                    <a:pt x="1629" y="3182"/>
                  </a:lnTo>
                  <a:lnTo>
                    <a:pt x="1685" y="3158"/>
                  </a:lnTo>
                  <a:lnTo>
                    <a:pt x="1739" y="3132"/>
                  </a:lnTo>
                  <a:lnTo>
                    <a:pt x="1793" y="3103"/>
                  </a:lnTo>
                  <a:lnTo>
                    <a:pt x="1793" y="3103"/>
                  </a:lnTo>
                  <a:lnTo>
                    <a:pt x="1846" y="3071"/>
                  </a:lnTo>
                  <a:lnTo>
                    <a:pt x="1895" y="3037"/>
                  </a:lnTo>
                  <a:lnTo>
                    <a:pt x="1944" y="3000"/>
                  </a:lnTo>
                  <a:lnTo>
                    <a:pt x="1989" y="2962"/>
                  </a:lnTo>
                  <a:lnTo>
                    <a:pt x="2032" y="2922"/>
                  </a:lnTo>
                  <a:lnTo>
                    <a:pt x="2074" y="2879"/>
                  </a:lnTo>
                  <a:lnTo>
                    <a:pt x="2112" y="2835"/>
                  </a:lnTo>
                  <a:lnTo>
                    <a:pt x="2149" y="2790"/>
                  </a:lnTo>
                  <a:lnTo>
                    <a:pt x="2183" y="2741"/>
                  </a:lnTo>
                  <a:lnTo>
                    <a:pt x="2215" y="2695"/>
                  </a:lnTo>
                  <a:lnTo>
                    <a:pt x="2242" y="2644"/>
                  </a:lnTo>
                  <a:lnTo>
                    <a:pt x="2270" y="2592"/>
                  </a:lnTo>
                  <a:lnTo>
                    <a:pt x="2293" y="2540"/>
                  </a:lnTo>
                  <a:lnTo>
                    <a:pt x="2315" y="2488"/>
                  </a:lnTo>
                  <a:lnTo>
                    <a:pt x="2333" y="2432"/>
                  </a:lnTo>
                  <a:lnTo>
                    <a:pt x="2350" y="2379"/>
                  </a:lnTo>
                  <a:lnTo>
                    <a:pt x="2364" y="2323"/>
                  </a:lnTo>
                  <a:lnTo>
                    <a:pt x="2374" y="2266"/>
                  </a:lnTo>
                  <a:lnTo>
                    <a:pt x="2381" y="2208"/>
                  </a:lnTo>
                  <a:lnTo>
                    <a:pt x="2388" y="2153"/>
                  </a:lnTo>
                  <a:lnTo>
                    <a:pt x="2390" y="2094"/>
                  </a:lnTo>
                  <a:lnTo>
                    <a:pt x="2390" y="2037"/>
                  </a:lnTo>
                  <a:lnTo>
                    <a:pt x="2387" y="1979"/>
                  </a:lnTo>
                  <a:lnTo>
                    <a:pt x="2381" y="1922"/>
                  </a:lnTo>
                  <a:lnTo>
                    <a:pt x="2373" y="1863"/>
                  </a:lnTo>
                  <a:lnTo>
                    <a:pt x="2362" y="1806"/>
                  </a:lnTo>
                  <a:lnTo>
                    <a:pt x="2347" y="1748"/>
                  </a:lnTo>
                  <a:lnTo>
                    <a:pt x="2329" y="1693"/>
                  </a:lnTo>
                  <a:lnTo>
                    <a:pt x="2310" y="1635"/>
                  </a:lnTo>
                  <a:lnTo>
                    <a:pt x="2286" y="1580"/>
                  </a:lnTo>
                  <a:lnTo>
                    <a:pt x="2260" y="1526"/>
                  </a:lnTo>
                  <a:lnTo>
                    <a:pt x="2230" y="1472"/>
                  </a:lnTo>
                  <a:lnTo>
                    <a:pt x="2230" y="1472"/>
                  </a:lnTo>
                  <a:lnTo>
                    <a:pt x="2209" y="1436"/>
                  </a:lnTo>
                  <a:lnTo>
                    <a:pt x="2187" y="1403"/>
                  </a:lnTo>
                  <a:lnTo>
                    <a:pt x="2164" y="1368"/>
                  </a:lnTo>
                  <a:lnTo>
                    <a:pt x="2140" y="1337"/>
                  </a:lnTo>
                  <a:lnTo>
                    <a:pt x="2114" y="1306"/>
                  </a:lnTo>
                  <a:lnTo>
                    <a:pt x="2088" y="1274"/>
                  </a:lnTo>
                  <a:lnTo>
                    <a:pt x="2062" y="1245"/>
                  </a:lnTo>
                  <a:lnTo>
                    <a:pt x="2034" y="1217"/>
                  </a:lnTo>
                  <a:lnTo>
                    <a:pt x="2004" y="1191"/>
                  </a:lnTo>
                  <a:lnTo>
                    <a:pt x="1977" y="1165"/>
                  </a:lnTo>
                  <a:lnTo>
                    <a:pt x="1945" y="1139"/>
                  </a:lnTo>
                  <a:lnTo>
                    <a:pt x="1916" y="1115"/>
                  </a:lnTo>
                  <a:lnTo>
                    <a:pt x="1883" y="1092"/>
                  </a:lnTo>
                  <a:lnTo>
                    <a:pt x="1852" y="1071"/>
                  </a:lnTo>
                  <a:lnTo>
                    <a:pt x="1819" y="1050"/>
                  </a:lnTo>
                  <a:lnTo>
                    <a:pt x="1786" y="1030"/>
                  </a:lnTo>
                  <a:lnTo>
                    <a:pt x="1786" y="1030"/>
                  </a:lnTo>
                  <a:lnTo>
                    <a:pt x="0" y="0"/>
                  </a:lnTo>
                  <a:lnTo>
                    <a:pt x="0" y="2061"/>
                  </a:lnTo>
                  <a:lnTo>
                    <a:pt x="0" y="2061"/>
                  </a:lnTo>
                  <a:lnTo>
                    <a:pt x="0" y="2061"/>
                  </a:lnTo>
                  <a:lnTo>
                    <a:pt x="0" y="2099"/>
                  </a:lnTo>
                  <a:lnTo>
                    <a:pt x="2" y="2137"/>
                  </a:lnTo>
                  <a:lnTo>
                    <a:pt x="5" y="2177"/>
                  </a:lnTo>
                  <a:lnTo>
                    <a:pt x="9" y="2215"/>
                  </a:lnTo>
                  <a:lnTo>
                    <a:pt x="14" y="2254"/>
                  </a:lnTo>
                  <a:lnTo>
                    <a:pt x="21" y="2292"/>
                  </a:lnTo>
                  <a:lnTo>
                    <a:pt x="30" y="2330"/>
                  </a:lnTo>
                  <a:lnTo>
                    <a:pt x="38" y="2368"/>
                  </a:lnTo>
                  <a:lnTo>
                    <a:pt x="49" y="2406"/>
                  </a:lnTo>
                  <a:lnTo>
                    <a:pt x="61" y="2445"/>
                  </a:lnTo>
                  <a:lnTo>
                    <a:pt x="75" y="2483"/>
                  </a:lnTo>
                  <a:lnTo>
                    <a:pt x="89" y="2519"/>
                  </a:lnTo>
                  <a:lnTo>
                    <a:pt x="104" y="2557"/>
                  </a:lnTo>
                  <a:lnTo>
                    <a:pt x="122" y="2594"/>
                  </a:lnTo>
                  <a:lnTo>
                    <a:pt x="141" y="2630"/>
                  </a:lnTo>
                  <a:lnTo>
                    <a:pt x="162" y="2667"/>
                  </a:lnTo>
                  <a:lnTo>
                    <a:pt x="162" y="2667"/>
                  </a:lnTo>
                  <a:close/>
                </a:path>
              </a:pathLst>
            </a:custGeom>
            <a:solidFill>
              <a:schemeClr val="bg1"/>
            </a:solidFill>
            <a:ln w="28575">
              <a:solidFill>
                <a:srgbClr val="161617"/>
              </a:solidFill>
            </a:ln>
          </p:spPr>
          <p:txBody>
            <a:bodyPr anchor="ctr"/>
            <a:lstStyle/>
            <a:p>
              <a:pPr algn="ctr"/>
            </a:p>
          </p:txBody>
        </p:sp>
        <p:sp>
          <p:nvSpPr>
            <p:cNvPr id="14" name="Oval 33"/>
            <p:cNvSpPr/>
            <p:nvPr/>
          </p:nvSpPr>
          <p:spPr>
            <a:xfrm>
              <a:off x="6391137" y="4682905"/>
              <a:ext cx="782674" cy="782675"/>
            </a:xfrm>
            <a:prstGeom prst="ellipse">
              <a:avLst/>
            </a:prstGeom>
            <a:solidFill>
              <a:srgbClr val="161617"/>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TextBox 34"/>
            <p:cNvSpPr txBox="1"/>
            <p:nvPr/>
          </p:nvSpPr>
          <p:spPr bwMode="auto">
            <a:xfrm>
              <a:off x="6491975" y="4849592"/>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a:solidFill>
                    <a:schemeClr val="bg1"/>
                  </a:solidFill>
                  <a:effectLst/>
                </a:rPr>
                <a:t>04</a:t>
              </a:r>
              <a:endParaRPr lang="en-US" altLang="ko-KR" sz="2400" b="1">
                <a:solidFill>
                  <a:schemeClr val="bg1"/>
                </a:solidFill>
                <a:effectLst/>
              </a:endParaRPr>
            </a:p>
          </p:txBody>
        </p:sp>
        <p:sp>
          <p:nvSpPr>
            <p:cNvPr id="16" name="Freeform: Shape 29"/>
            <p:cNvSpPr/>
            <p:nvPr/>
          </p:nvSpPr>
          <p:spPr bwMode="auto">
            <a:xfrm>
              <a:off x="6241346" y="3359871"/>
              <a:ext cx="1732990" cy="1154683"/>
            </a:xfrm>
            <a:custGeom>
              <a:avLst/>
              <a:gdLst>
                <a:gd name="T0" fmla="*/ 2390 w 3585"/>
                <a:gd name="T1" fmla="*/ 2388 h 2388"/>
                <a:gd name="T2" fmla="*/ 2513 w 3585"/>
                <a:gd name="T3" fmla="*/ 2382 h 2388"/>
                <a:gd name="T4" fmla="*/ 2631 w 3585"/>
                <a:gd name="T5" fmla="*/ 2364 h 2388"/>
                <a:gd name="T6" fmla="*/ 2746 w 3585"/>
                <a:gd name="T7" fmla="*/ 2335 h 2388"/>
                <a:gd name="T8" fmla="*/ 2856 w 3585"/>
                <a:gd name="T9" fmla="*/ 2295 h 2388"/>
                <a:gd name="T10" fmla="*/ 2960 w 3585"/>
                <a:gd name="T11" fmla="*/ 2244 h 2388"/>
                <a:gd name="T12" fmla="*/ 3059 w 3585"/>
                <a:gd name="T13" fmla="*/ 2184 h 2388"/>
                <a:gd name="T14" fmla="*/ 3151 w 3585"/>
                <a:gd name="T15" fmla="*/ 2116 h 2388"/>
                <a:gd name="T16" fmla="*/ 3236 w 3585"/>
                <a:gd name="T17" fmla="*/ 2038 h 2388"/>
                <a:gd name="T18" fmla="*/ 3312 w 3585"/>
                <a:gd name="T19" fmla="*/ 1954 h 2388"/>
                <a:gd name="T20" fmla="*/ 3382 w 3585"/>
                <a:gd name="T21" fmla="*/ 1862 h 2388"/>
                <a:gd name="T22" fmla="*/ 3441 w 3585"/>
                <a:gd name="T23" fmla="*/ 1763 h 2388"/>
                <a:gd name="T24" fmla="*/ 3491 w 3585"/>
                <a:gd name="T25" fmla="*/ 1659 h 2388"/>
                <a:gd name="T26" fmla="*/ 3531 w 3585"/>
                <a:gd name="T27" fmla="*/ 1550 h 2388"/>
                <a:gd name="T28" fmla="*/ 3561 w 3585"/>
                <a:gd name="T29" fmla="*/ 1435 h 2388"/>
                <a:gd name="T30" fmla="*/ 3580 w 3585"/>
                <a:gd name="T31" fmla="*/ 1316 h 2388"/>
                <a:gd name="T32" fmla="*/ 3585 w 3585"/>
                <a:gd name="T33" fmla="*/ 1194 h 2388"/>
                <a:gd name="T34" fmla="*/ 3583 w 3585"/>
                <a:gd name="T35" fmla="*/ 1133 h 2388"/>
                <a:gd name="T36" fmla="*/ 3571 w 3585"/>
                <a:gd name="T37" fmla="*/ 1012 h 2388"/>
                <a:gd name="T38" fmla="*/ 3547 w 3585"/>
                <a:gd name="T39" fmla="*/ 895 h 2388"/>
                <a:gd name="T40" fmla="*/ 3512 w 3585"/>
                <a:gd name="T41" fmla="*/ 783 h 2388"/>
                <a:gd name="T42" fmla="*/ 3467 w 3585"/>
                <a:gd name="T43" fmla="*/ 677 h 2388"/>
                <a:gd name="T44" fmla="*/ 3413 w 3585"/>
                <a:gd name="T45" fmla="*/ 574 h 2388"/>
                <a:gd name="T46" fmla="*/ 3347 w 3585"/>
                <a:gd name="T47" fmla="*/ 479 h 2388"/>
                <a:gd name="T48" fmla="*/ 3274 w 3585"/>
                <a:gd name="T49" fmla="*/ 390 h 2388"/>
                <a:gd name="T50" fmla="*/ 3194 w 3585"/>
                <a:gd name="T51" fmla="*/ 310 h 2388"/>
                <a:gd name="T52" fmla="*/ 3106 w 3585"/>
                <a:gd name="T53" fmla="*/ 237 h 2388"/>
                <a:gd name="T54" fmla="*/ 3010 w 3585"/>
                <a:gd name="T55" fmla="*/ 173 h 2388"/>
                <a:gd name="T56" fmla="*/ 2909 w 3585"/>
                <a:gd name="T57" fmla="*/ 118 h 2388"/>
                <a:gd name="T58" fmla="*/ 2802 w 3585"/>
                <a:gd name="T59" fmla="*/ 72 h 2388"/>
                <a:gd name="T60" fmla="*/ 2689 w 3585"/>
                <a:gd name="T61" fmla="*/ 38 h 2388"/>
                <a:gd name="T62" fmla="*/ 2572 w 3585"/>
                <a:gd name="T63" fmla="*/ 13 h 2388"/>
                <a:gd name="T64" fmla="*/ 2453 w 3585"/>
                <a:gd name="T65" fmla="*/ 1 h 2388"/>
                <a:gd name="T66" fmla="*/ 2390 w 3585"/>
                <a:gd name="T67" fmla="*/ 0 h 2388"/>
                <a:gd name="T68" fmla="*/ 2308 w 3585"/>
                <a:gd name="T69" fmla="*/ 3 h 2388"/>
                <a:gd name="T70" fmla="*/ 2229 w 3585"/>
                <a:gd name="T71" fmla="*/ 10 h 2388"/>
                <a:gd name="T72" fmla="*/ 2149 w 3585"/>
                <a:gd name="T73" fmla="*/ 24 h 2388"/>
                <a:gd name="T74" fmla="*/ 2072 w 3585"/>
                <a:gd name="T75" fmla="*/ 43 h 2388"/>
                <a:gd name="T76" fmla="*/ 1998 w 3585"/>
                <a:gd name="T77" fmla="*/ 65 h 2388"/>
                <a:gd name="T78" fmla="*/ 1925 w 3585"/>
                <a:gd name="T79" fmla="*/ 95 h 2388"/>
                <a:gd name="T80" fmla="*/ 1853 w 3585"/>
                <a:gd name="T81" fmla="*/ 126 h 2388"/>
                <a:gd name="T82" fmla="*/ 1786 w 3585"/>
                <a:gd name="T83" fmla="*/ 164 h 2388"/>
                <a:gd name="T84" fmla="*/ 0 w 3585"/>
                <a:gd name="T85" fmla="*/ 1194 h 2388"/>
                <a:gd name="T86" fmla="*/ 1786 w 3585"/>
                <a:gd name="T87" fmla="*/ 2224 h 2388"/>
                <a:gd name="T88" fmla="*/ 1819 w 3585"/>
                <a:gd name="T89" fmla="*/ 2243 h 2388"/>
                <a:gd name="T90" fmla="*/ 1888 w 3585"/>
                <a:gd name="T91" fmla="*/ 2277 h 2388"/>
                <a:gd name="T92" fmla="*/ 1959 w 3585"/>
                <a:gd name="T93" fmla="*/ 2309 h 2388"/>
                <a:gd name="T94" fmla="*/ 2034 w 3585"/>
                <a:gd name="T95" fmla="*/ 2335 h 2388"/>
                <a:gd name="T96" fmla="*/ 2110 w 3585"/>
                <a:gd name="T97" fmla="*/ 2355 h 2388"/>
                <a:gd name="T98" fmla="*/ 2189 w 3585"/>
                <a:gd name="T99" fmla="*/ 2371 h 2388"/>
                <a:gd name="T100" fmla="*/ 2268 w 3585"/>
                <a:gd name="T101" fmla="*/ 2382 h 2388"/>
                <a:gd name="T102" fmla="*/ 2350 w 3585"/>
                <a:gd name="T103" fmla="*/ 2387 h 2388"/>
                <a:gd name="T104" fmla="*/ 2390 w 3585"/>
                <a:gd name="T105" fmla="*/ 2388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85" h="2388">
                  <a:moveTo>
                    <a:pt x="2390" y="2388"/>
                  </a:moveTo>
                  <a:lnTo>
                    <a:pt x="2390" y="2388"/>
                  </a:lnTo>
                  <a:lnTo>
                    <a:pt x="2453" y="2387"/>
                  </a:lnTo>
                  <a:lnTo>
                    <a:pt x="2513" y="2382"/>
                  </a:lnTo>
                  <a:lnTo>
                    <a:pt x="2572" y="2375"/>
                  </a:lnTo>
                  <a:lnTo>
                    <a:pt x="2631" y="2364"/>
                  </a:lnTo>
                  <a:lnTo>
                    <a:pt x="2689" y="2350"/>
                  </a:lnTo>
                  <a:lnTo>
                    <a:pt x="2746" y="2335"/>
                  </a:lnTo>
                  <a:lnTo>
                    <a:pt x="2802" y="2316"/>
                  </a:lnTo>
                  <a:lnTo>
                    <a:pt x="2856" y="2295"/>
                  </a:lnTo>
                  <a:lnTo>
                    <a:pt x="2909" y="2270"/>
                  </a:lnTo>
                  <a:lnTo>
                    <a:pt x="2960" y="2244"/>
                  </a:lnTo>
                  <a:lnTo>
                    <a:pt x="3010" y="2215"/>
                  </a:lnTo>
                  <a:lnTo>
                    <a:pt x="3059" y="2184"/>
                  </a:lnTo>
                  <a:lnTo>
                    <a:pt x="3106" y="2151"/>
                  </a:lnTo>
                  <a:lnTo>
                    <a:pt x="3151" y="2116"/>
                  </a:lnTo>
                  <a:lnTo>
                    <a:pt x="3194" y="2078"/>
                  </a:lnTo>
                  <a:lnTo>
                    <a:pt x="3236" y="2038"/>
                  </a:lnTo>
                  <a:lnTo>
                    <a:pt x="3274" y="1998"/>
                  </a:lnTo>
                  <a:lnTo>
                    <a:pt x="3312" y="1954"/>
                  </a:lnTo>
                  <a:lnTo>
                    <a:pt x="3347" y="1909"/>
                  </a:lnTo>
                  <a:lnTo>
                    <a:pt x="3382" y="1862"/>
                  </a:lnTo>
                  <a:lnTo>
                    <a:pt x="3413" y="1814"/>
                  </a:lnTo>
                  <a:lnTo>
                    <a:pt x="3441" y="1763"/>
                  </a:lnTo>
                  <a:lnTo>
                    <a:pt x="3467" y="1711"/>
                  </a:lnTo>
                  <a:lnTo>
                    <a:pt x="3491" y="1659"/>
                  </a:lnTo>
                  <a:lnTo>
                    <a:pt x="3512" y="1605"/>
                  </a:lnTo>
                  <a:lnTo>
                    <a:pt x="3531" y="1550"/>
                  </a:lnTo>
                  <a:lnTo>
                    <a:pt x="3547" y="1493"/>
                  </a:lnTo>
                  <a:lnTo>
                    <a:pt x="3561" y="1435"/>
                  </a:lnTo>
                  <a:lnTo>
                    <a:pt x="3571" y="1376"/>
                  </a:lnTo>
                  <a:lnTo>
                    <a:pt x="3580" y="1316"/>
                  </a:lnTo>
                  <a:lnTo>
                    <a:pt x="3583" y="1255"/>
                  </a:lnTo>
                  <a:lnTo>
                    <a:pt x="3585" y="1194"/>
                  </a:lnTo>
                  <a:lnTo>
                    <a:pt x="3585" y="1194"/>
                  </a:lnTo>
                  <a:lnTo>
                    <a:pt x="3583" y="1133"/>
                  </a:lnTo>
                  <a:lnTo>
                    <a:pt x="3580" y="1072"/>
                  </a:lnTo>
                  <a:lnTo>
                    <a:pt x="3571" y="1012"/>
                  </a:lnTo>
                  <a:lnTo>
                    <a:pt x="3561" y="953"/>
                  </a:lnTo>
                  <a:lnTo>
                    <a:pt x="3547" y="895"/>
                  </a:lnTo>
                  <a:lnTo>
                    <a:pt x="3531" y="838"/>
                  </a:lnTo>
                  <a:lnTo>
                    <a:pt x="3512" y="783"/>
                  </a:lnTo>
                  <a:lnTo>
                    <a:pt x="3491" y="729"/>
                  </a:lnTo>
                  <a:lnTo>
                    <a:pt x="3467" y="677"/>
                  </a:lnTo>
                  <a:lnTo>
                    <a:pt x="3441" y="625"/>
                  </a:lnTo>
                  <a:lnTo>
                    <a:pt x="3413" y="574"/>
                  </a:lnTo>
                  <a:lnTo>
                    <a:pt x="3382" y="526"/>
                  </a:lnTo>
                  <a:lnTo>
                    <a:pt x="3347" y="479"/>
                  </a:lnTo>
                  <a:lnTo>
                    <a:pt x="3312" y="434"/>
                  </a:lnTo>
                  <a:lnTo>
                    <a:pt x="3274" y="390"/>
                  </a:lnTo>
                  <a:lnTo>
                    <a:pt x="3236" y="350"/>
                  </a:lnTo>
                  <a:lnTo>
                    <a:pt x="3194" y="310"/>
                  </a:lnTo>
                  <a:lnTo>
                    <a:pt x="3151" y="272"/>
                  </a:lnTo>
                  <a:lnTo>
                    <a:pt x="3106" y="237"/>
                  </a:lnTo>
                  <a:lnTo>
                    <a:pt x="3059" y="204"/>
                  </a:lnTo>
                  <a:lnTo>
                    <a:pt x="3010" y="173"/>
                  </a:lnTo>
                  <a:lnTo>
                    <a:pt x="2960" y="144"/>
                  </a:lnTo>
                  <a:lnTo>
                    <a:pt x="2909" y="118"/>
                  </a:lnTo>
                  <a:lnTo>
                    <a:pt x="2856" y="93"/>
                  </a:lnTo>
                  <a:lnTo>
                    <a:pt x="2802" y="72"/>
                  </a:lnTo>
                  <a:lnTo>
                    <a:pt x="2746" y="53"/>
                  </a:lnTo>
                  <a:lnTo>
                    <a:pt x="2689" y="38"/>
                  </a:lnTo>
                  <a:lnTo>
                    <a:pt x="2631" y="24"/>
                  </a:lnTo>
                  <a:lnTo>
                    <a:pt x="2572" y="13"/>
                  </a:lnTo>
                  <a:lnTo>
                    <a:pt x="2513" y="6"/>
                  </a:lnTo>
                  <a:lnTo>
                    <a:pt x="2453" y="1"/>
                  </a:lnTo>
                  <a:lnTo>
                    <a:pt x="2390" y="0"/>
                  </a:lnTo>
                  <a:lnTo>
                    <a:pt x="2390" y="0"/>
                  </a:lnTo>
                  <a:lnTo>
                    <a:pt x="2350" y="0"/>
                  </a:lnTo>
                  <a:lnTo>
                    <a:pt x="2308" y="3"/>
                  </a:lnTo>
                  <a:lnTo>
                    <a:pt x="2268" y="6"/>
                  </a:lnTo>
                  <a:lnTo>
                    <a:pt x="2229" y="10"/>
                  </a:lnTo>
                  <a:lnTo>
                    <a:pt x="2189" y="17"/>
                  </a:lnTo>
                  <a:lnTo>
                    <a:pt x="2149" y="24"/>
                  </a:lnTo>
                  <a:lnTo>
                    <a:pt x="2110" y="33"/>
                  </a:lnTo>
                  <a:lnTo>
                    <a:pt x="2072" y="43"/>
                  </a:lnTo>
                  <a:lnTo>
                    <a:pt x="2034" y="53"/>
                  </a:lnTo>
                  <a:lnTo>
                    <a:pt x="1998" y="65"/>
                  </a:lnTo>
                  <a:lnTo>
                    <a:pt x="1959" y="79"/>
                  </a:lnTo>
                  <a:lnTo>
                    <a:pt x="1925" y="95"/>
                  </a:lnTo>
                  <a:lnTo>
                    <a:pt x="1888" y="111"/>
                  </a:lnTo>
                  <a:lnTo>
                    <a:pt x="1853" y="126"/>
                  </a:lnTo>
                  <a:lnTo>
                    <a:pt x="1819" y="145"/>
                  </a:lnTo>
                  <a:lnTo>
                    <a:pt x="1786" y="164"/>
                  </a:lnTo>
                  <a:lnTo>
                    <a:pt x="1786" y="164"/>
                  </a:lnTo>
                  <a:lnTo>
                    <a:pt x="0" y="1194"/>
                  </a:lnTo>
                  <a:lnTo>
                    <a:pt x="1786" y="2224"/>
                  </a:lnTo>
                  <a:lnTo>
                    <a:pt x="1786" y="2224"/>
                  </a:lnTo>
                  <a:lnTo>
                    <a:pt x="1786" y="2224"/>
                  </a:lnTo>
                  <a:lnTo>
                    <a:pt x="1819" y="2243"/>
                  </a:lnTo>
                  <a:lnTo>
                    <a:pt x="1853" y="2262"/>
                  </a:lnTo>
                  <a:lnTo>
                    <a:pt x="1888" y="2277"/>
                  </a:lnTo>
                  <a:lnTo>
                    <a:pt x="1925" y="2293"/>
                  </a:lnTo>
                  <a:lnTo>
                    <a:pt x="1959" y="2309"/>
                  </a:lnTo>
                  <a:lnTo>
                    <a:pt x="1998" y="2323"/>
                  </a:lnTo>
                  <a:lnTo>
                    <a:pt x="2034" y="2335"/>
                  </a:lnTo>
                  <a:lnTo>
                    <a:pt x="2072" y="2345"/>
                  </a:lnTo>
                  <a:lnTo>
                    <a:pt x="2110" y="2355"/>
                  </a:lnTo>
                  <a:lnTo>
                    <a:pt x="2149" y="2364"/>
                  </a:lnTo>
                  <a:lnTo>
                    <a:pt x="2189" y="2371"/>
                  </a:lnTo>
                  <a:lnTo>
                    <a:pt x="2229" y="2378"/>
                  </a:lnTo>
                  <a:lnTo>
                    <a:pt x="2268" y="2382"/>
                  </a:lnTo>
                  <a:lnTo>
                    <a:pt x="2308" y="2385"/>
                  </a:lnTo>
                  <a:lnTo>
                    <a:pt x="2350" y="2387"/>
                  </a:lnTo>
                  <a:lnTo>
                    <a:pt x="2390" y="2388"/>
                  </a:lnTo>
                  <a:lnTo>
                    <a:pt x="2390" y="2388"/>
                  </a:lnTo>
                  <a:close/>
                </a:path>
              </a:pathLst>
            </a:custGeom>
            <a:solidFill>
              <a:schemeClr val="bg1"/>
            </a:solidFill>
            <a:ln w="28575">
              <a:solidFill>
                <a:srgbClr val="F3D422"/>
              </a:solidFill>
            </a:ln>
          </p:spPr>
          <p:txBody>
            <a:bodyPr anchor="ctr"/>
            <a:lstStyle/>
            <a:p>
              <a:pPr algn="ctr"/>
            </a:p>
          </p:txBody>
        </p:sp>
        <p:sp>
          <p:nvSpPr>
            <p:cNvPr id="17" name="Oval 30"/>
            <p:cNvSpPr/>
            <p:nvPr/>
          </p:nvSpPr>
          <p:spPr>
            <a:xfrm>
              <a:off x="7007109" y="3545876"/>
              <a:ext cx="782674" cy="782675"/>
            </a:xfrm>
            <a:prstGeom prst="ellipse">
              <a:avLst/>
            </a:prstGeom>
            <a:solidFill>
              <a:srgbClr val="F3D42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TextBox 31"/>
            <p:cNvSpPr txBox="1"/>
            <p:nvPr/>
          </p:nvSpPr>
          <p:spPr bwMode="auto">
            <a:xfrm>
              <a:off x="7107948" y="3712563"/>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a:solidFill>
                    <a:schemeClr val="bg1"/>
                  </a:solidFill>
                  <a:effectLst/>
                </a:rPr>
                <a:t>03</a:t>
              </a:r>
              <a:endParaRPr lang="en-US" altLang="ko-KR" sz="2400" b="1">
                <a:solidFill>
                  <a:schemeClr val="bg1"/>
                </a:solidFill>
                <a:effectLst/>
              </a:endParaRPr>
            </a:p>
          </p:txBody>
        </p:sp>
        <p:sp>
          <p:nvSpPr>
            <p:cNvPr id="19" name="Freeform: Shape 26"/>
            <p:cNvSpPr/>
            <p:nvPr/>
          </p:nvSpPr>
          <p:spPr bwMode="auto">
            <a:xfrm>
              <a:off x="4217664" y="3359871"/>
              <a:ext cx="1732990" cy="1154683"/>
            </a:xfrm>
            <a:custGeom>
              <a:avLst/>
              <a:gdLst>
                <a:gd name="T0" fmla="*/ 1193 w 3583"/>
                <a:gd name="T1" fmla="*/ 0 h 2388"/>
                <a:gd name="T2" fmla="*/ 1072 w 3583"/>
                <a:gd name="T3" fmla="*/ 6 h 2388"/>
                <a:gd name="T4" fmla="*/ 954 w 3583"/>
                <a:gd name="T5" fmla="*/ 24 h 2388"/>
                <a:gd name="T6" fmla="*/ 839 w 3583"/>
                <a:gd name="T7" fmla="*/ 53 h 2388"/>
                <a:gd name="T8" fmla="*/ 729 w 3583"/>
                <a:gd name="T9" fmla="*/ 93 h 2388"/>
                <a:gd name="T10" fmla="*/ 624 w 3583"/>
                <a:gd name="T11" fmla="*/ 144 h 2388"/>
                <a:gd name="T12" fmla="*/ 526 w 3583"/>
                <a:gd name="T13" fmla="*/ 204 h 2388"/>
                <a:gd name="T14" fmla="*/ 434 w 3583"/>
                <a:gd name="T15" fmla="*/ 272 h 2388"/>
                <a:gd name="T16" fmla="*/ 349 w 3583"/>
                <a:gd name="T17" fmla="*/ 350 h 2388"/>
                <a:gd name="T18" fmla="*/ 273 w 3583"/>
                <a:gd name="T19" fmla="*/ 434 h 2388"/>
                <a:gd name="T20" fmla="*/ 203 w 3583"/>
                <a:gd name="T21" fmla="*/ 526 h 2388"/>
                <a:gd name="T22" fmla="*/ 144 w 3583"/>
                <a:gd name="T23" fmla="*/ 625 h 2388"/>
                <a:gd name="T24" fmla="*/ 94 w 3583"/>
                <a:gd name="T25" fmla="*/ 729 h 2388"/>
                <a:gd name="T26" fmla="*/ 52 w 3583"/>
                <a:gd name="T27" fmla="*/ 838 h 2388"/>
                <a:gd name="T28" fmla="*/ 23 w 3583"/>
                <a:gd name="T29" fmla="*/ 953 h 2388"/>
                <a:gd name="T30" fmla="*/ 5 w 3583"/>
                <a:gd name="T31" fmla="*/ 1072 h 2388"/>
                <a:gd name="T32" fmla="*/ 0 w 3583"/>
                <a:gd name="T33" fmla="*/ 1194 h 2388"/>
                <a:gd name="T34" fmla="*/ 0 w 3583"/>
                <a:gd name="T35" fmla="*/ 1255 h 2388"/>
                <a:gd name="T36" fmla="*/ 12 w 3583"/>
                <a:gd name="T37" fmla="*/ 1376 h 2388"/>
                <a:gd name="T38" fmla="*/ 36 w 3583"/>
                <a:gd name="T39" fmla="*/ 1493 h 2388"/>
                <a:gd name="T40" fmla="*/ 71 w 3583"/>
                <a:gd name="T41" fmla="*/ 1605 h 2388"/>
                <a:gd name="T42" fmla="*/ 116 w 3583"/>
                <a:gd name="T43" fmla="*/ 1711 h 2388"/>
                <a:gd name="T44" fmla="*/ 172 w 3583"/>
                <a:gd name="T45" fmla="*/ 1814 h 2388"/>
                <a:gd name="T46" fmla="*/ 236 w 3583"/>
                <a:gd name="T47" fmla="*/ 1909 h 2388"/>
                <a:gd name="T48" fmla="*/ 309 w 3583"/>
                <a:gd name="T49" fmla="*/ 1998 h 2388"/>
                <a:gd name="T50" fmla="*/ 391 w 3583"/>
                <a:gd name="T51" fmla="*/ 2078 h 2388"/>
                <a:gd name="T52" fmla="*/ 479 w 3583"/>
                <a:gd name="T53" fmla="*/ 2151 h 2388"/>
                <a:gd name="T54" fmla="*/ 575 w 3583"/>
                <a:gd name="T55" fmla="*/ 2215 h 2388"/>
                <a:gd name="T56" fmla="*/ 676 w 3583"/>
                <a:gd name="T57" fmla="*/ 2270 h 2388"/>
                <a:gd name="T58" fmla="*/ 783 w 3583"/>
                <a:gd name="T59" fmla="*/ 2316 h 2388"/>
                <a:gd name="T60" fmla="*/ 894 w 3583"/>
                <a:gd name="T61" fmla="*/ 2350 h 2388"/>
                <a:gd name="T62" fmla="*/ 1013 w 3583"/>
                <a:gd name="T63" fmla="*/ 2375 h 2388"/>
                <a:gd name="T64" fmla="*/ 1132 w 3583"/>
                <a:gd name="T65" fmla="*/ 2387 h 2388"/>
                <a:gd name="T66" fmla="*/ 1193 w 3583"/>
                <a:gd name="T67" fmla="*/ 2388 h 2388"/>
                <a:gd name="T68" fmla="*/ 1277 w 3583"/>
                <a:gd name="T69" fmla="*/ 2385 h 2388"/>
                <a:gd name="T70" fmla="*/ 1356 w 3583"/>
                <a:gd name="T71" fmla="*/ 2378 h 2388"/>
                <a:gd name="T72" fmla="*/ 1435 w 3583"/>
                <a:gd name="T73" fmla="*/ 2364 h 2388"/>
                <a:gd name="T74" fmla="*/ 1513 w 3583"/>
                <a:gd name="T75" fmla="*/ 2345 h 2388"/>
                <a:gd name="T76" fmla="*/ 1587 w 3583"/>
                <a:gd name="T77" fmla="*/ 2323 h 2388"/>
                <a:gd name="T78" fmla="*/ 1660 w 3583"/>
                <a:gd name="T79" fmla="*/ 2293 h 2388"/>
                <a:gd name="T80" fmla="*/ 1732 w 3583"/>
                <a:gd name="T81" fmla="*/ 2262 h 2388"/>
                <a:gd name="T82" fmla="*/ 1799 w 3583"/>
                <a:gd name="T83" fmla="*/ 2224 h 2388"/>
                <a:gd name="T84" fmla="*/ 3583 w 3583"/>
                <a:gd name="T85" fmla="*/ 1194 h 2388"/>
                <a:gd name="T86" fmla="*/ 1799 w 3583"/>
                <a:gd name="T87" fmla="*/ 164 h 2388"/>
                <a:gd name="T88" fmla="*/ 1765 w 3583"/>
                <a:gd name="T89" fmla="*/ 145 h 2388"/>
                <a:gd name="T90" fmla="*/ 1695 w 3583"/>
                <a:gd name="T91" fmla="*/ 111 h 2388"/>
                <a:gd name="T92" fmla="*/ 1624 w 3583"/>
                <a:gd name="T93" fmla="*/ 79 h 2388"/>
                <a:gd name="T94" fmla="*/ 1551 w 3583"/>
                <a:gd name="T95" fmla="*/ 53 h 2388"/>
                <a:gd name="T96" fmla="*/ 1475 w 3583"/>
                <a:gd name="T97" fmla="*/ 33 h 2388"/>
                <a:gd name="T98" fmla="*/ 1396 w 3583"/>
                <a:gd name="T99" fmla="*/ 17 h 2388"/>
                <a:gd name="T100" fmla="*/ 1317 w 3583"/>
                <a:gd name="T101" fmla="*/ 6 h 2388"/>
                <a:gd name="T102" fmla="*/ 1235 w 3583"/>
                <a:gd name="T103" fmla="*/ 0 h 2388"/>
                <a:gd name="T104" fmla="*/ 1193 w 3583"/>
                <a:gd name="T105" fmla="*/ 0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83" h="2388">
                  <a:moveTo>
                    <a:pt x="1193" y="0"/>
                  </a:moveTo>
                  <a:lnTo>
                    <a:pt x="1193" y="0"/>
                  </a:lnTo>
                  <a:lnTo>
                    <a:pt x="1132" y="1"/>
                  </a:lnTo>
                  <a:lnTo>
                    <a:pt x="1072" y="6"/>
                  </a:lnTo>
                  <a:lnTo>
                    <a:pt x="1013" y="13"/>
                  </a:lnTo>
                  <a:lnTo>
                    <a:pt x="954" y="24"/>
                  </a:lnTo>
                  <a:lnTo>
                    <a:pt x="894" y="38"/>
                  </a:lnTo>
                  <a:lnTo>
                    <a:pt x="839" y="53"/>
                  </a:lnTo>
                  <a:lnTo>
                    <a:pt x="783" y="72"/>
                  </a:lnTo>
                  <a:lnTo>
                    <a:pt x="729" y="93"/>
                  </a:lnTo>
                  <a:lnTo>
                    <a:pt x="676" y="118"/>
                  </a:lnTo>
                  <a:lnTo>
                    <a:pt x="624" y="144"/>
                  </a:lnTo>
                  <a:lnTo>
                    <a:pt x="575" y="173"/>
                  </a:lnTo>
                  <a:lnTo>
                    <a:pt x="526" y="204"/>
                  </a:lnTo>
                  <a:lnTo>
                    <a:pt x="479" y="237"/>
                  </a:lnTo>
                  <a:lnTo>
                    <a:pt x="434" y="272"/>
                  </a:lnTo>
                  <a:lnTo>
                    <a:pt x="391" y="310"/>
                  </a:lnTo>
                  <a:lnTo>
                    <a:pt x="349" y="350"/>
                  </a:lnTo>
                  <a:lnTo>
                    <a:pt x="309" y="390"/>
                  </a:lnTo>
                  <a:lnTo>
                    <a:pt x="273" y="434"/>
                  </a:lnTo>
                  <a:lnTo>
                    <a:pt x="236" y="479"/>
                  </a:lnTo>
                  <a:lnTo>
                    <a:pt x="203" y="526"/>
                  </a:lnTo>
                  <a:lnTo>
                    <a:pt x="172" y="574"/>
                  </a:lnTo>
                  <a:lnTo>
                    <a:pt x="144" y="625"/>
                  </a:lnTo>
                  <a:lnTo>
                    <a:pt x="116" y="677"/>
                  </a:lnTo>
                  <a:lnTo>
                    <a:pt x="94" y="729"/>
                  </a:lnTo>
                  <a:lnTo>
                    <a:pt x="71" y="783"/>
                  </a:lnTo>
                  <a:lnTo>
                    <a:pt x="52" y="838"/>
                  </a:lnTo>
                  <a:lnTo>
                    <a:pt x="36" y="895"/>
                  </a:lnTo>
                  <a:lnTo>
                    <a:pt x="23" y="953"/>
                  </a:lnTo>
                  <a:lnTo>
                    <a:pt x="12" y="1012"/>
                  </a:lnTo>
                  <a:lnTo>
                    <a:pt x="5" y="1072"/>
                  </a:lnTo>
                  <a:lnTo>
                    <a:pt x="0" y="1133"/>
                  </a:lnTo>
                  <a:lnTo>
                    <a:pt x="0" y="1194"/>
                  </a:lnTo>
                  <a:lnTo>
                    <a:pt x="0" y="1194"/>
                  </a:lnTo>
                  <a:lnTo>
                    <a:pt x="0" y="1255"/>
                  </a:lnTo>
                  <a:lnTo>
                    <a:pt x="5" y="1316"/>
                  </a:lnTo>
                  <a:lnTo>
                    <a:pt x="12" y="1376"/>
                  </a:lnTo>
                  <a:lnTo>
                    <a:pt x="23" y="1435"/>
                  </a:lnTo>
                  <a:lnTo>
                    <a:pt x="36" y="1493"/>
                  </a:lnTo>
                  <a:lnTo>
                    <a:pt x="52" y="1550"/>
                  </a:lnTo>
                  <a:lnTo>
                    <a:pt x="71" y="1605"/>
                  </a:lnTo>
                  <a:lnTo>
                    <a:pt x="94" y="1659"/>
                  </a:lnTo>
                  <a:lnTo>
                    <a:pt x="116" y="1711"/>
                  </a:lnTo>
                  <a:lnTo>
                    <a:pt x="144" y="1763"/>
                  </a:lnTo>
                  <a:lnTo>
                    <a:pt x="172" y="1814"/>
                  </a:lnTo>
                  <a:lnTo>
                    <a:pt x="203" y="1862"/>
                  </a:lnTo>
                  <a:lnTo>
                    <a:pt x="236" y="1909"/>
                  </a:lnTo>
                  <a:lnTo>
                    <a:pt x="273" y="1954"/>
                  </a:lnTo>
                  <a:lnTo>
                    <a:pt x="309" y="1998"/>
                  </a:lnTo>
                  <a:lnTo>
                    <a:pt x="349" y="2038"/>
                  </a:lnTo>
                  <a:lnTo>
                    <a:pt x="391" y="2078"/>
                  </a:lnTo>
                  <a:lnTo>
                    <a:pt x="434" y="2116"/>
                  </a:lnTo>
                  <a:lnTo>
                    <a:pt x="479" y="2151"/>
                  </a:lnTo>
                  <a:lnTo>
                    <a:pt x="526" y="2184"/>
                  </a:lnTo>
                  <a:lnTo>
                    <a:pt x="575" y="2215"/>
                  </a:lnTo>
                  <a:lnTo>
                    <a:pt x="624" y="2244"/>
                  </a:lnTo>
                  <a:lnTo>
                    <a:pt x="676" y="2270"/>
                  </a:lnTo>
                  <a:lnTo>
                    <a:pt x="729" y="2295"/>
                  </a:lnTo>
                  <a:lnTo>
                    <a:pt x="783" y="2316"/>
                  </a:lnTo>
                  <a:lnTo>
                    <a:pt x="839" y="2335"/>
                  </a:lnTo>
                  <a:lnTo>
                    <a:pt x="894" y="2350"/>
                  </a:lnTo>
                  <a:lnTo>
                    <a:pt x="954" y="2364"/>
                  </a:lnTo>
                  <a:lnTo>
                    <a:pt x="1013" y="2375"/>
                  </a:lnTo>
                  <a:lnTo>
                    <a:pt x="1072" y="2382"/>
                  </a:lnTo>
                  <a:lnTo>
                    <a:pt x="1132" y="2387"/>
                  </a:lnTo>
                  <a:lnTo>
                    <a:pt x="1193" y="2388"/>
                  </a:lnTo>
                  <a:lnTo>
                    <a:pt x="1193" y="2388"/>
                  </a:lnTo>
                  <a:lnTo>
                    <a:pt x="1235" y="2387"/>
                  </a:lnTo>
                  <a:lnTo>
                    <a:pt x="1277" y="2385"/>
                  </a:lnTo>
                  <a:lnTo>
                    <a:pt x="1317" y="2382"/>
                  </a:lnTo>
                  <a:lnTo>
                    <a:pt x="1356" y="2378"/>
                  </a:lnTo>
                  <a:lnTo>
                    <a:pt x="1396" y="2371"/>
                  </a:lnTo>
                  <a:lnTo>
                    <a:pt x="1435" y="2364"/>
                  </a:lnTo>
                  <a:lnTo>
                    <a:pt x="1475" y="2355"/>
                  </a:lnTo>
                  <a:lnTo>
                    <a:pt x="1513" y="2345"/>
                  </a:lnTo>
                  <a:lnTo>
                    <a:pt x="1551" y="2335"/>
                  </a:lnTo>
                  <a:lnTo>
                    <a:pt x="1587" y="2323"/>
                  </a:lnTo>
                  <a:lnTo>
                    <a:pt x="1624" y="2309"/>
                  </a:lnTo>
                  <a:lnTo>
                    <a:pt x="1660" y="2293"/>
                  </a:lnTo>
                  <a:lnTo>
                    <a:pt x="1695" y="2277"/>
                  </a:lnTo>
                  <a:lnTo>
                    <a:pt x="1732" y="2262"/>
                  </a:lnTo>
                  <a:lnTo>
                    <a:pt x="1765" y="2243"/>
                  </a:lnTo>
                  <a:lnTo>
                    <a:pt x="1799" y="2224"/>
                  </a:lnTo>
                  <a:lnTo>
                    <a:pt x="1799" y="2224"/>
                  </a:lnTo>
                  <a:lnTo>
                    <a:pt x="3583" y="1194"/>
                  </a:lnTo>
                  <a:lnTo>
                    <a:pt x="1799" y="164"/>
                  </a:lnTo>
                  <a:lnTo>
                    <a:pt x="1799" y="164"/>
                  </a:lnTo>
                  <a:lnTo>
                    <a:pt x="1799" y="164"/>
                  </a:lnTo>
                  <a:lnTo>
                    <a:pt x="1765" y="145"/>
                  </a:lnTo>
                  <a:lnTo>
                    <a:pt x="1732" y="126"/>
                  </a:lnTo>
                  <a:lnTo>
                    <a:pt x="1695" y="111"/>
                  </a:lnTo>
                  <a:lnTo>
                    <a:pt x="1660" y="95"/>
                  </a:lnTo>
                  <a:lnTo>
                    <a:pt x="1624" y="79"/>
                  </a:lnTo>
                  <a:lnTo>
                    <a:pt x="1587" y="65"/>
                  </a:lnTo>
                  <a:lnTo>
                    <a:pt x="1551" y="53"/>
                  </a:lnTo>
                  <a:lnTo>
                    <a:pt x="1513" y="43"/>
                  </a:lnTo>
                  <a:lnTo>
                    <a:pt x="1475" y="33"/>
                  </a:lnTo>
                  <a:lnTo>
                    <a:pt x="1435" y="24"/>
                  </a:lnTo>
                  <a:lnTo>
                    <a:pt x="1396" y="17"/>
                  </a:lnTo>
                  <a:lnTo>
                    <a:pt x="1356" y="10"/>
                  </a:lnTo>
                  <a:lnTo>
                    <a:pt x="1317" y="6"/>
                  </a:lnTo>
                  <a:lnTo>
                    <a:pt x="1277" y="3"/>
                  </a:lnTo>
                  <a:lnTo>
                    <a:pt x="1235" y="0"/>
                  </a:lnTo>
                  <a:lnTo>
                    <a:pt x="1193" y="0"/>
                  </a:lnTo>
                  <a:lnTo>
                    <a:pt x="1193" y="0"/>
                  </a:lnTo>
                  <a:close/>
                </a:path>
              </a:pathLst>
            </a:custGeom>
            <a:solidFill>
              <a:schemeClr val="bg1"/>
            </a:solidFill>
            <a:ln w="28575">
              <a:solidFill>
                <a:srgbClr val="49BCBE"/>
              </a:solidFill>
            </a:ln>
          </p:spPr>
          <p:txBody>
            <a:bodyPr anchor="ctr"/>
            <a:lstStyle/>
            <a:p>
              <a:pPr algn="ctr"/>
            </a:p>
          </p:txBody>
        </p:sp>
        <p:sp>
          <p:nvSpPr>
            <p:cNvPr id="20" name="Oval 27"/>
            <p:cNvSpPr/>
            <p:nvPr/>
          </p:nvSpPr>
          <p:spPr>
            <a:xfrm>
              <a:off x="4391127" y="3545876"/>
              <a:ext cx="782674" cy="782675"/>
            </a:xfrm>
            <a:prstGeom prst="ellipse">
              <a:avLst/>
            </a:prstGeom>
            <a:solidFill>
              <a:srgbClr val="49BCB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TextBox 28"/>
            <p:cNvSpPr txBox="1"/>
            <p:nvPr/>
          </p:nvSpPr>
          <p:spPr bwMode="auto">
            <a:xfrm>
              <a:off x="4491964" y="3712563"/>
              <a:ext cx="542085" cy="488940"/>
            </a:xfrm>
            <a:prstGeom prst="rect">
              <a:avLst/>
            </a:prstGeom>
            <a:noFill/>
          </p:spPr>
          <p:txBody>
            <a:bodyPr wrap="none" lIns="90000" tIns="46800" rIns="90000" bIns="46800">
              <a:normAutofit/>
            </a:bodyPr>
            <a:lstStyle/>
            <a:p>
              <a:pPr algn="ctr">
                <a:buClr>
                  <a:srgbClr val="C35954"/>
                </a:buClr>
                <a:buSzPct val="120000"/>
              </a:pPr>
              <a:r>
                <a:rPr lang="en-US" altLang="ko-KR" sz="2400" b="1" dirty="0">
                  <a:solidFill>
                    <a:schemeClr val="bg1"/>
                  </a:solidFill>
                  <a:effectLst/>
                </a:rPr>
                <a:t>06</a:t>
              </a:r>
              <a:endParaRPr lang="en-US" altLang="ko-KR" sz="2400" b="1" dirty="0">
                <a:solidFill>
                  <a:schemeClr val="bg1"/>
                </a:solidFill>
                <a:effectLst/>
              </a:endParaRPr>
            </a:p>
          </p:txBody>
        </p:sp>
      </p:grpSp>
      <p:sp>
        <p:nvSpPr>
          <p:cNvPr id="40" name="文本框 39"/>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41" name="组合 40"/>
          <p:cNvGrpSpPr/>
          <p:nvPr/>
        </p:nvGrpSpPr>
        <p:grpSpPr>
          <a:xfrm>
            <a:off x="2168139" y="2019500"/>
            <a:ext cx="2473855" cy="962022"/>
            <a:chOff x="7692478" y="1678126"/>
            <a:chExt cx="2473855" cy="962022"/>
          </a:xfrm>
        </p:grpSpPr>
        <p:sp>
          <p:nvSpPr>
            <p:cNvPr id="42" name="矩形 41"/>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43" name="矩形 42"/>
            <p:cNvSpPr/>
            <p:nvPr/>
          </p:nvSpPr>
          <p:spPr>
            <a:xfrm>
              <a:off x="7924359" y="1678126"/>
              <a:ext cx="2241974"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44" name="组合 43"/>
          <p:cNvGrpSpPr/>
          <p:nvPr/>
        </p:nvGrpSpPr>
        <p:grpSpPr>
          <a:xfrm>
            <a:off x="2168139" y="4677994"/>
            <a:ext cx="2473855" cy="962022"/>
            <a:chOff x="7692478" y="1678126"/>
            <a:chExt cx="2473855" cy="962022"/>
          </a:xfrm>
        </p:grpSpPr>
        <p:sp>
          <p:nvSpPr>
            <p:cNvPr id="45" name="矩形 44"/>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46" name="矩形 45"/>
            <p:cNvSpPr/>
            <p:nvPr/>
          </p:nvSpPr>
          <p:spPr>
            <a:xfrm>
              <a:off x="7924359" y="1678126"/>
              <a:ext cx="2241974"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47" name="组合 46"/>
          <p:cNvGrpSpPr/>
          <p:nvPr/>
        </p:nvGrpSpPr>
        <p:grpSpPr>
          <a:xfrm>
            <a:off x="1462762" y="3366529"/>
            <a:ext cx="2473855" cy="962022"/>
            <a:chOff x="7692478" y="1678126"/>
            <a:chExt cx="2473855" cy="962022"/>
          </a:xfrm>
        </p:grpSpPr>
        <p:sp>
          <p:nvSpPr>
            <p:cNvPr id="48" name="矩形 47"/>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49" name="矩形 48"/>
            <p:cNvSpPr/>
            <p:nvPr/>
          </p:nvSpPr>
          <p:spPr>
            <a:xfrm>
              <a:off x="7924359" y="1678126"/>
              <a:ext cx="2241974"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50" name="组合 49"/>
          <p:cNvGrpSpPr/>
          <p:nvPr/>
        </p:nvGrpSpPr>
        <p:grpSpPr>
          <a:xfrm>
            <a:off x="7542422" y="2019500"/>
            <a:ext cx="2473855" cy="962022"/>
            <a:chOff x="7692478" y="1678126"/>
            <a:chExt cx="2473855" cy="962022"/>
          </a:xfrm>
        </p:grpSpPr>
        <p:sp>
          <p:nvSpPr>
            <p:cNvPr id="51" name="矩形 50"/>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52" name="矩形 51"/>
            <p:cNvSpPr/>
            <p:nvPr/>
          </p:nvSpPr>
          <p:spPr>
            <a:xfrm>
              <a:off x="7692478"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53" name="组合 52"/>
          <p:cNvGrpSpPr/>
          <p:nvPr/>
        </p:nvGrpSpPr>
        <p:grpSpPr>
          <a:xfrm>
            <a:off x="7542422" y="4677994"/>
            <a:ext cx="2473855" cy="962022"/>
            <a:chOff x="7692478" y="1678126"/>
            <a:chExt cx="2473855" cy="962022"/>
          </a:xfrm>
        </p:grpSpPr>
        <p:sp>
          <p:nvSpPr>
            <p:cNvPr id="54" name="矩形 53"/>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55" name="矩形 54"/>
            <p:cNvSpPr/>
            <p:nvPr/>
          </p:nvSpPr>
          <p:spPr>
            <a:xfrm>
              <a:off x="7692478"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56" name="组合 55"/>
          <p:cNvGrpSpPr/>
          <p:nvPr/>
        </p:nvGrpSpPr>
        <p:grpSpPr>
          <a:xfrm>
            <a:off x="8239569" y="3366529"/>
            <a:ext cx="2473855" cy="962022"/>
            <a:chOff x="7692478" y="1678126"/>
            <a:chExt cx="2473855" cy="962022"/>
          </a:xfrm>
        </p:grpSpPr>
        <p:sp>
          <p:nvSpPr>
            <p:cNvPr id="57" name="矩形 56"/>
            <p:cNvSpPr/>
            <p:nvPr/>
          </p:nvSpPr>
          <p:spPr>
            <a:xfrm>
              <a:off x="7692478" y="2030750"/>
              <a:ext cx="2473855"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58" name="矩形 57"/>
            <p:cNvSpPr/>
            <p:nvPr/>
          </p:nvSpPr>
          <p:spPr>
            <a:xfrm>
              <a:off x="7692478"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2" presetClass="entr" presetSubtype="9"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fill="hold"/>
                                        <p:tgtEl>
                                          <p:spTgt spid="41"/>
                                        </p:tgtEl>
                                        <p:attrNameLst>
                                          <p:attrName>ppt_x</p:attrName>
                                        </p:attrNameLst>
                                      </p:cBhvr>
                                      <p:tavLst>
                                        <p:tav tm="0">
                                          <p:val>
                                            <p:strVal val="0-#ppt_w/2"/>
                                          </p:val>
                                        </p:tav>
                                        <p:tav tm="100000">
                                          <p:val>
                                            <p:strVal val="#ppt_x"/>
                                          </p:val>
                                        </p:tav>
                                      </p:tavLst>
                                    </p:anim>
                                    <p:anim calcmode="lin" valueType="num">
                                      <p:cBhvr additive="base">
                                        <p:cTn id="14" dur="75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750" fill="hold"/>
                                        <p:tgtEl>
                                          <p:spTgt spid="47"/>
                                        </p:tgtEl>
                                        <p:attrNameLst>
                                          <p:attrName>ppt_x</p:attrName>
                                        </p:attrNameLst>
                                      </p:cBhvr>
                                      <p:tavLst>
                                        <p:tav tm="0">
                                          <p:val>
                                            <p:strVal val="0-#ppt_w/2"/>
                                          </p:val>
                                        </p:tav>
                                        <p:tav tm="100000">
                                          <p:val>
                                            <p:strVal val="#ppt_x"/>
                                          </p:val>
                                        </p:tav>
                                      </p:tavLst>
                                    </p:anim>
                                    <p:anim calcmode="lin" valueType="num">
                                      <p:cBhvr additive="base">
                                        <p:cTn id="18" dur="750" fill="hold"/>
                                        <p:tgtEl>
                                          <p:spTgt spid="47"/>
                                        </p:tgtEl>
                                        <p:attrNameLst>
                                          <p:attrName>ppt_y</p:attrName>
                                        </p:attrNameLst>
                                      </p:cBhvr>
                                      <p:tavLst>
                                        <p:tav tm="0">
                                          <p:val>
                                            <p:strVal val="#ppt_y"/>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750" fill="hold"/>
                                        <p:tgtEl>
                                          <p:spTgt spid="44"/>
                                        </p:tgtEl>
                                        <p:attrNameLst>
                                          <p:attrName>ppt_x</p:attrName>
                                        </p:attrNameLst>
                                      </p:cBhvr>
                                      <p:tavLst>
                                        <p:tav tm="0">
                                          <p:val>
                                            <p:strVal val="0-#ppt_w/2"/>
                                          </p:val>
                                        </p:tav>
                                        <p:tav tm="100000">
                                          <p:val>
                                            <p:strVal val="#ppt_x"/>
                                          </p:val>
                                        </p:tav>
                                      </p:tavLst>
                                    </p:anim>
                                    <p:anim calcmode="lin" valueType="num">
                                      <p:cBhvr additive="base">
                                        <p:cTn id="22" dur="75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750" fill="hold"/>
                                        <p:tgtEl>
                                          <p:spTgt spid="50"/>
                                        </p:tgtEl>
                                        <p:attrNameLst>
                                          <p:attrName>ppt_x</p:attrName>
                                        </p:attrNameLst>
                                      </p:cBhvr>
                                      <p:tavLst>
                                        <p:tav tm="0">
                                          <p:val>
                                            <p:strVal val="1+#ppt_w/2"/>
                                          </p:val>
                                        </p:tav>
                                        <p:tav tm="100000">
                                          <p:val>
                                            <p:strVal val="#ppt_x"/>
                                          </p:val>
                                        </p:tav>
                                      </p:tavLst>
                                    </p:anim>
                                    <p:anim calcmode="lin" valueType="num">
                                      <p:cBhvr additive="base">
                                        <p:cTn id="26" dur="750" fill="hold"/>
                                        <p:tgtEl>
                                          <p:spTgt spid="50"/>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750" fill="hold"/>
                                        <p:tgtEl>
                                          <p:spTgt spid="56"/>
                                        </p:tgtEl>
                                        <p:attrNameLst>
                                          <p:attrName>ppt_x</p:attrName>
                                        </p:attrNameLst>
                                      </p:cBhvr>
                                      <p:tavLst>
                                        <p:tav tm="0">
                                          <p:val>
                                            <p:strVal val="1+#ppt_w/2"/>
                                          </p:val>
                                        </p:tav>
                                        <p:tav tm="100000">
                                          <p:val>
                                            <p:strVal val="#ppt_x"/>
                                          </p:val>
                                        </p:tav>
                                      </p:tavLst>
                                    </p:anim>
                                    <p:anim calcmode="lin" valueType="num">
                                      <p:cBhvr additive="base">
                                        <p:cTn id="30" dur="750" fill="hold"/>
                                        <p:tgtEl>
                                          <p:spTgt spid="56"/>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750" fill="hold"/>
                                        <p:tgtEl>
                                          <p:spTgt spid="53"/>
                                        </p:tgtEl>
                                        <p:attrNameLst>
                                          <p:attrName>ppt_x</p:attrName>
                                        </p:attrNameLst>
                                      </p:cBhvr>
                                      <p:tavLst>
                                        <p:tav tm="0">
                                          <p:val>
                                            <p:strVal val="1+#ppt_w/2"/>
                                          </p:val>
                                        </p:tav>
                                        <p:tav tm="100000">
                                          <p:val>
                                            <p:strVal val="#ppt_x"/>
                                          </p:val>
                                        </p:tav>
                                      </p:tavLst>
                                    </p:anim>
                                    <p:anim calcmode="lin" valueType="num">
                                      <p:cBhvr additive="base">
                                        <p:cTn id="34" dur="75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8"/>
          <p:cNvSpPr/>
          <p:nvPr/>
        </p:nvSpPr>
        <p:spPr bwMode="auto">
          <a:xfrm rot="18900000">
            <a:off x="1728239" y="3311648"/>
            <a:ext cx="1244352" cy="1244351"/>
          </a:xfrm>
          <a:custGeom>
            <a:avLst/>
            <a:gdLst>
              <a:gd name="connsiteX0" fmla="*/ 1129410 w 1323185"/>
              <a:gd name="connsiteY0" fmla="*/ 193774 h 1323184"/>
              <a:gd name="connsiteX1" fmla="*/ 1162336 w 1323185"/>
              <a:gd name="connsiteY1" fmla="*/ 273265 h 1323184"/>
              <a:gd name="connsiteX2" fmla="*/ 1162336 w 1323185"/>
              <a:gd name="connsiteY2" fmla="*/ 454178 h 1323184"/>
              <a:gd name="connsiteX3" fmla="*/ 1290259 w 1323185"/>
              <a:gd name="connsiteY3" fmla="*/ 582101 h 1323184"/>
              <a:gd name="connsiteX4" fmla="*/ 1290259 w 1323185"/>
              <a:gd name="connsiteY4" fmla="*/ 741083 h 1323184"/>
              <a:gd name="connsiteX5" fmla="*/ 1162336 w 1323185"/>
              <a:gd name="connsiteY5" fmla="*/ 869006 h 1323184"/>
              <a:gd name="connsiteX6" fmla="*/ 1162336 w 1323185"/>
              <a:gd name="connsiteY6" fmla="*/ 1049917 h 1323184"/>
              <a:gd name="connsiteX7" fmla="*/ 1049919 w 1323185"/>
              <a:gd name="connsiteY7" fmla="*/ 1162334 h 1323184"/>
              <a:gd name="connsiteX8" fmla="*/ 869008 w 1323185"/>
              <a:gd name="connsiteY8" fmla="*/ 1162334 h 1323184"/>
              <a:gd name="connsiteX9" fmla="*/ 741083 w 1323185"/>
              <a:gd name="connsiteY9" fmla="*/ 1290258 h 1323184"/>
              <a:gd name="connsiteX10" fmla="*/ 582101 w 1323185"/>
              <a:gd name="connsiteY10" fmla="*/ 1290258 h 1323184"/>
              <a:gd name="connsiteX11" fmla="*/ 454177 w 1323185"/>
              <a:gd name="connsiteY11" fmla="*/ 1162334 h 1323184"/>
              <a:gd name="connsiteX12" fmla="*/ 273267 w 1323185"/>
              <a:gd name="connsiteY12" fmla="*/ 1162334 h 1323184"/>
              <a:gd name="connsiteX13" fmla="*/ 160850 w 1323185"/>
              <a:gd name="connsiteY13" fmla="*/ 1049917 h 1323184"/>
              <a:gd name="connsiteX14" fmla="*/ 160850 w 1323185"/>
              <a:gd name="connsiteY14" fmla="*/ 869007 h 1323184"/>
              <a:gd name="connsiteX15" fmla="*/ 32926 w 1323185"/>
              <a:gd name="connsiteY15" fmla="*/ 741083 h 1323184"/>
              <a:gd name="connsiteX16" fmla="*/ 32926 w 1323185"/>
              <a:gd name="connsiteY16" fmla="*/ 582101 h 1323184"/>
              <a:gd name="connsiteX17" fmla="*/ 160850 w 1323185"/>
              <a:gd name="connsiteY17" fmla="*/ 454176 h 1323184"/>
              <a:gd name="connsiteX18" fmla="*/ 160850 w 1323185"/>
              <a:gd name="connsiteY18" fmla="*/ 273265 h 1323184"/>
              <a:gd name="connsiteX19" fmla="*/ 273267 w 1323185"/>
              <a:gd name="connsiteY19" fmla="*/ 160848 h 1323184"/>
              <a:gd name="connsiteX20" fmla="*/ 454178 w 1323185"/>
              <a:gd name="connsiteY20" fmla="*/ 160848 h 1323184"/>
              <a:gd name="connsiteX21" fmla="*/ 582101 w 1323185"/>
              <a:gd name="connsiteY21" fmla="*/ 32925 h 1323184"/>
              <a:gd name="connsiteX22" fmla="*/ 741083 w 1323185"/>
              <a:gd name="connsiteY22" fmla="*/ 32925 h 1323184"/>
              <a:gd name="connsiteX23" fmla="*/ 869006 w 1323185"/>
              <a:gd name="connsiteY23" fmla="*/ 160848 h 1323184"/>
              <a:gd name="connsiteX24" fmla="*/ 1049919 w 1323185"/>
              <a:gd name="connsiteY24" fmla="*/ 160848 h 1323184"/>
              <a:gd name="connsiteX25" fmla="*/ 1129410 w 1323185"/>
              <a:gd name="connsiteY25" fmla="*/ 193774 h 1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185" h="1323184">
                <a:moveTo>
                  <a:pt x="1129410" y="193774"/>
                </a:moveTo>
                <a:cubicBezTo>
                  <a:pt x="1149753" y="214118"/>
                  <a:pt x="1162336" y="242222"/>
                  <a:pt x="1162336" y="273265"/>
                </a:cubicBezTo>
                <a:lnTo>
                  <a:pt x="1162336" y="454178"/>
                </a:lnTo>
                <a:lnTo>
                  <a:pt x="1290259" y="582101"/>
                </a:lnTo>
                <a:cubicBezTo>
                  <a:pt x="1334161" y="626002"/>
                  <a:pt x="1334161" y="697181"/>
                  <a:pt x="1290259" y="741083"/>
                </a:cubicBezTo>
                <a:lnTo>
                  <a:pt x="1162336" y="869006"/>
                </a:lnTo>
                <a:lnTo>
                  <a:pt x="1162336" y="1049917"/>
                </a:lnTo>
                <a:cubicBezTo>
                  <a:pt x="1162336" y="1112003"/>
                  <a:pt x="1112005" y="1162334"/>
                  <a:pt x="1049919" y="1162334"/>
                </a:cubicBezTo>
                <a:lnTo>
                  <a:pt x="869008" y="1162334"/>
                </a:lnTo>
                <a:lnTo>
                  <a:pt x="741083" y="1290258"/>
                </a:lnTo>
                <a:cubicBezTo>
                  <a:pt x="697182" y="1334160"/>
                  <a:pt x="626003" y="1334160"/>
                  <a:pt x="582101" y="1290258"/>
                </a:cubicBezTo>
                <a:lnTo>
                  <a:pt x="454177" y="1162334"/>
                </a:lnTo>
                <a:lnTo>
                  <a:pt x="273267" y="1162334"/>
                </a:lnTo>
                <a:cubicBezTo>
                  <a:pt x="211181" y="1162334"/>
                  <a:pt x="160850" y="1112003"/>
                  <a:pt x="160850" y="1049917"/>
                </a:cubicBezTo>
                <a:lnTo>
                  <a:pt x="160850" y="869007"/>
                </a:lnTo>
                <a:lnTo>
                  <a:pt x="32926" y="741083"/>
                </a:lnTo>
                <a:cubicBezTo>
                  <a:pt x="-10976" y="697181"/>
                  <a:pt x="-10976" y="626002"/>
                  <a:pt x="32926" y="582101"/>
                </a:cubicBezTo>
                <a:lnTo>
                  <a:pt x="160850" y="454176"/>
                </a:lnTo>
                <a:lnTo>
                  <a:pt x="160850" y="273265"/>
                </a:lnTo>
                <a:cubicBezTo>
                  <a:pt x="160850" y="211179"/>
                  <a:pt x="211181" y="160848"/>
                  <a:pt x="273267" y="160848"/>
                </a:cubicBezTo>
                <a:lnTo>
                  <a:pt x="454178" y="160848"/>
                </a:lnTo>
                <a:lnTo>
                  <a:pt x="582101" y="32925"/>
                </a:lnTo>
                <a:cubicBezTo>
                  <a:pt x="626003" y="-10976"/>
                  <a:pt x="697182" y="-10976"/>
                  <a:pt x="741083" y="32925"/>
                </a:cubicBezTo>
                <a:lnTo>
                  <a:pt x="869006" y="160848"/>
                </a:lnTo>
                <a:lnTo>
                  <a:pt x="1049919" y="160848"/>
                </a:lnTo>
                <a:cubicBezTo>
                  <a:pt x="1080962" y="160848"/>
                  <a:pt x="1109066" y="173431"/>
                  <a:pt x="1129410" y="193774"/>
                </a:cubicBezTo>
                <a:close/>
              </a:path>
            </a:pathLst>
          </a:custGeom>
          <a:solidFill>
            <a:srgbClr val="C74D97"/>
          </a:solidFill>
          <a:ln w="19050">
            <a:noFill/>
            <a:round/>
          </a:ln>
        </p:spPr>
        <p:txBody>
          <a:bodyPr anchor="ctr"/>
          <a:lstStyle/>
          <a:p>
            <a:pPr algn="ctr"/>
          </a:p>
        </p:txBody>
      </p:sp>
      <p:sp>
        <p:nvSpPr>
          <p:cNvPr id="6" name="Freeform: Shape 62"/>
          <p:cNvSpPr/>
          <p:nvPr/>
        </p:nvSpPr>
        <p:spPr bwMode="auto">
          <a:xfrm>
            <a:off x="2063929" y="3639613"/>
            <a:ext cx="595479" cy="595479"/>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p>
        </p:txBody>
      </p:sp>
      <p:sp>
        <p:nvSpPr>
          <p:cNvPr id="7" name="Freeform: Shape 36"/>
          <p:cNvSpPr/>
          <p:nvPr/>
        </p:nvSpPr>
        <p:spPr bwMode="auto">
          <a:xfrm rot="18900000">
            <a:off x="3616099" y="3311649"/>
            <a:ext cx="1244352" cy="1244351"/>
          </a:xfrm>
          <a:custGeom>
            <a:avLst/>
            <a:gdLst>
              <a:gd name="connsiteX0" fmla="*/ 1129410 w 1323185"/>
              <a:gd name="connsiteY0" fmla="*/ 193774 h 1323184"/>
              <a:gd name="connsiteX1" fmla="*/ 1162336 w 1323185"/>
              <a:gd name="connsiteY1" fmla="*/ 273265 h 1323184"/>
              <a:gd name="connsiteX2" fmla="*/ 1162336 w 1323185"/>
              <a:gd name="connsiteY2" fmla="*/ 454178 h 1323184"/>
              <a:gd name="connsiteX3" fmla="*/ 1290259 w 1323185"/>
              <a:gd name="connsiteY3" fmla="*/ 582101 h 1323184"/>
              <a:gd name="connsiteX4" fmla="*/ 1290259 w 1323185"/>
              <a:gd name="connsiteY4" fmla="*/ 741083 h 1323184"/>
              <a:gd name="connsiteX5" fmla="*/ 1162336 w 1323185"/>
              <a:gd name="connsiteY5" fmla="*/ 869006 h 1323184"/>
              <a:gd name="connsiteX6" fmla="*/ 1162336 w 1323185"/>
              <a:gd name="connsiteY6" fmla="*/ 1049917 h 1323184"/>
              <a:gd name="connsiteX7" fmla="*/ 1049919 w 1323185"/>
              <a:gd name="connsiteY7" fmla="*/ 1162334 h 1323184"/>
              <a:gd name="connsiteX8" fmla="*/ 869008 w 1323185"/>
              <a:gd name="connsiteY8" fmla="*/ 1162334 h 1323184"/>
              <a:gd name="connsiteX9" fmla="*/ 741083 w 1323185"/>
              <a:gd name="connsiteY9" fmla="*/ 1290258 h 1323184"/>
              <a:gd name="connsiteX10" fmla="*/ 582101 w 1323185"/>
              <a:gd name="connsiteY10" fmla="*/ 1290258 h 1323184"/>
              <a:gd name="connsiteX11" fmla="*/ 454177 w 1323185"/>
              <a:gd name="connsiteY11" fmla="*/ 1162334 h 1323184"/>
              <a:gd name="connsiteX12" fmla="*/ 273267 w 1323185"/>
              <a:gd name="connsiteY12" fmla="*/ 1162334 h 1323184"/>
              <a:gd name="connsiteX13" fmla="*/ 160850 w 1323185"/>
              <a:gd name="connsiteY13" fmla="*/ 1049917 h 1323184"/>
              <a:gd name="connsiteX14" fmla="*/ 160850 w 1323185"/>
              <a:gd name="connsiteY14" fmla="*/ 869007 h 1323184"/>
              <a:gd name="connsiteX15" fmla="*/ 32926 w 1323185"/>
              <a:gd name="connsiteY15" fmla="*/ 741083 h 1323184"/>
              <a:gd name="connsiteX16" fmla="*/ 32926 w 1323185"/>
              <a:gd name="connsiteY16" fmla="*/ 582101 h 1323184"/>
              <a:gd name="connsiteX17" fmla="*/ 160850 w 1323185"/>
              <a:gd name="connsiteY17" fmla="*/ 454176 h 1323184"/>
              <a:gd name="connsiteX18" fmla="*/ 160850 w 1323185"/>
              <a:gd name="connsiteY18" fmla="*/ 273265 h 1323184"/>
              <a:gd name="connsiteX19" fmla="*/ 273267 w 1323185"/>
              <a:gd name="connsiteY19" fmla="*/ 160848 h 1323184"/>
              <a:gd name="connsiteX20" fmla="*/ 454178 w 1323185"/>
              <a:gd name="connsiteY20" fmla="*/ 160848 h 1323184"/>
              <a:gd name="connsiteX21" fmla="*/ 582101 w 1323185"/>
              <a:gd name="connsiteY21" fmla="*/ 32925 h 1323184"/>
              <a:gd name="connsiteX22" fmla="*/ 741083 w 1323185"/>
              <a:gd name="connsiteY22" fmla="*/ 32925 h 1323184"/>
              <a:gd name="connsiteX23" fmla="*/ 869006 w 1323185"/>
              <a:gd name="connsiteY23" fmla="*/ 160848 h 1323184"/>
              <a:gd name="connsiteX24" fmla="*/ 1049919 w 1323185"/>
              <a:gd name="connsiteY24" fmla="*/ 160848 h 1323184"/>
              <a:gd name="connsiteX25" fmla="*/ 1129410 w 1323185"/>
              <a:gd name="connsiteY25" fmla="*/ 193774 h 1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185" h="1323184">
                <a:moveTo>
                  <a:pt x="1129410" y="193774"/>
                </a:moveTo>
                <a:cubicBezTo>
                  <a:pt x="1149753" y="214118"/>
                  <a:pt x="1162336" y="242222"/>
                  <a:pt x="1162336" y="273265"/>
                </a:cubicBezTo>
                <a:lnTo>
                  <a:pt x="1162336" y="454178"/>
                </a:lnTo>
                <a:lnTo>
                  <a:pt x="1290259" y="582101"/>
                </a:lnTo>
                <a:cubicBezTo>
                  <a:pt x="1334161" y="626002"/>
                  <a:pt x="1334161" y="697181"/>
                  <a:pt x="1290259" y="741083"/>
                </a:cubicBezTo>
                <a:lnTo>
                  <a:pt x="1162336" y="869006"/>
                </a:lnTo>
                <a:lnTo>
                  <a:pt x="1162336" y="1049917"/>
                </a:lnTo>
                <a:cubicBezTo>
                  <a:pt x="1162336" y="1112003"/>
                  <a:pt x="1112005" y="1162334"/>
                  <a:pt x="1049919" y="1162334"/>
                </a:cubicBezTo>
                <a:lnTo>
                  <a:pt x="869008" y="1162334"/>
                </a:lnTo>
                <a:lnTo>
                  <a:pt x="741083" y="1290258"/>
                </a:lnTo>
                <a:cubicBezTo>
                  <a:pt x="697182" y="1334160"/>
                  <a:pt x="626003" y="1334160"/>
                  <a:pt x="582101" y="1290258"/>
                </a:cubicBezTo>
                <a:lnTo>
                  <a:pt x="454177" y="1162334"/>
                </a:lnTo>
                <a:lnTo>
                  <a:pt x="273267" y="1162334"/>
                </a:lnTo>
                <a:cubicBezTo>
                  <a:pt x="211181" y="1162334"/>
                  <a:pt x="160850" y="1112003"/>
                  <a:pt x="160850" y="1049917"/>
                </a:cubicBezTo>
                <a:lnTo>
                  <a:pt x="160850" y="869007"/>
                </a:lnTo>
                <a:lnTo>
                  <a:pt x="32926" y="741083"/>
                </a:lnTo>
                <a:cubicBezTo>
                  <a:pt x="-10976" y="697181"/>
                  <a:pt x="-10976" y="626002"/>
                  <a:pt x="32926" y="582101"/>
                </a:cubicBezTo>
                <a:lnTo>
                  <a:pt x="160850" y="454176"/>
                </a:lnTo>
                <a:lnTo>
                  <a:pt x="160850" y="273265"/>
                </a:lnTo>
                <a:cubicBezTo>
                  <a:pt x="160850" y="211179"/>
                  <a:pt x="211181" y="160848"/>
                  <a:pt x="273267" y="160848"/>
                </a:cubicBezTo>
                <a:lnTo>
                  <a:pt x="454178" y="160848"/>
                </a:lnTo>
                <a:lnTo>
                  <a:pt x="582101" y="32925"/>
                </a:lnTo>
                <a:cubicBezTo>
                  <a:pt x="626003" y="-10976"/>
                  <a:pt x="697182" y="-10976"/>
                  <a:pt x="741083" y="32925"/>
                </a:cubicBezTo>
                <a:lnTo>
                  <a:pt x="869006" y="160848"/>
                </a:lnTo>
                <a:lnTo>
                  <a:pt x="1049919" y="160848"/>
                </a:lnTo>
                <a:cubicBezTo>
                  <a:pt x="1080962" y="160848"/>
                  <a:pt x="1109066" y="173431"/>
                  <a:pt x="1129410" y="193774"/>
                </a:cubicBezTo>
                <a:close/>
              </a:path>
            </a:pathLst>
          </a:custGeom>
          <a:solidFill>
            <a:srgbClr val="49BCBE"/>
          </a:solidFill>
          <a:ln w="19050">
            <a:noFill/>
            <a:round/>
          </a:ln>
        </p:spPr>
        <p:txBody>
          <a:bodyPr anchor="ctr"/>
          <a:lstStyle/>
          <a:p>
            <a:pPr algn="ctr"/>
          </a:p>
        </p:txBody>
      </p:sp>
      <p:sp>
        <p:nvSpPr>
          <p:cNvPr id="8" name="Freeform: Shape 61"/>
          <p:cNvSpPr/>
          <p:nvPr/>
        </p:nvSpPr>
        <p:spPr bwMode="auto">
          <a:xfrm>
            <a:off x="3949086" y="3639613"/>
            <a:ext cx="595479" cy="595479"/>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p>
        </p:txBody>
      </p:sp>
      <p:sp>
        <p:nvSpPr>
          <p:cNvPr id="10" name="Freeform: Shape 38"/>
          <p:cNvSpPr/>
          <p:nvPr/>
        </p:nvSpPr>
        <p:spPr bwMode="auto">
          <a:xfrm rot="18900000">
            <a:off x="5513463" y="3311649"/>
            <a:ext cx="1244352" cy="1244351"/>
          </a:xfrm>
          <a:custGeom>
            <a:avLst/>
            <a:gdLst>
              <a:gd name="connsiteX0" fmla="*/ 1129410 w 1323185"/>
              <a:gd name="connsiteY0" fmla="*/ 193774 h 1323184"/>
              <a:gd name="connsiteX1" fmla="*/ 1162336 w 1323185"/>
              <a:gd name="connsiteY1" fmla="*/ 273265 h 1323184"/>
              <a:gd name="connsiteX2" fmla="*/ 1162336 w 1323185"/>
              <a:gd name="connsiteY2" fmla="*/ 454178 h 1323184"/>
              <a:gd name="connsiteX3" fmla="*/ 1290259 w 1323185"/>
              <a:gd name="connsiteY3" fmla="*/ 582101 h 1323184"/>
              <a:gd name="connsiteX4" fmla="*/ 1290259 w 1323185"/>
              <a:gd name="connsiteY4" fmla="*/ 741083 h 1323184"/>
              <a:gd name="connsiteX5" fmla="*/ 1162336 w 1323185"/>
              <a:gd name="connsiteY5" fmla="*/ 869006 h 1323184"/>
              <a:gd name="connsiteX6" fmla="*/ 1162336 w 1323185"/>
              <a:gd name="connsiteY6" fmla="*/ 1049917 h 1323184"/>
              <a:gd name="connsiteX7" fmla="*/ 1049919 w 1323185"/>
              <a:gd name="connsiteY7" fmla="*/ 1162334 h 1323184"/>
              <a:gd name="connsiteX8" fmla="*/ 869008 w 1323185"/>
              <a:gd name="connsiteY8" fmla="*/ 1162334 h 1323184"/>
              <a:gd name="connsiteX9" fmla="*/ 741083 w 1323185"/>
              <a:gd name="connsiteY9" fmla="*/ 1290258 h 1323184"/>
              <a:gd name="connsiteX10" fmla="*/ 582101 w 1323185"/>
              <a:gd name="connsiteY10" fmla="*/ 1290258 h 1323184"/>
              <a:gd name="connsiteX11" fmla="*/ 454177 w 1323185"/>
              <a:gd name="connsiteY11" fmla="*/ 1162334 h 1323184"/>
              <a:gd name="connsiteX12" fmla="*/ 273267 w 1323185"/>
              <a:gd name="connsiteY12" fmla="*/ 1162334 h 1323184"/>
              <a:gd name="connsiteX13" fmla="*/ 160850 w 1323185"/>
              <a:gd name="connsiteY13" fmla="*/ 1049917 h 1323184"/>
              <a:gd name="connsiteX14" fmla="*/ 160850 w 1323185"/>
              <a:gd name="connsiteY14" fmla="*/ 869007 h 1323184"/>
              <a:gd name="connsiteX15" fmla="*/ 32926 w 1323185"/>
              <a:gd name="connsiteY15" fmla="*/ 741083 h 1323184"/>
              <a:gd name="connsiteX16" fmla="*/ 32926 w 1323185"/>
              <a:gd name="connsiteY16" fmla="*/ 582101 h 1323184"/>
              <a:gd name="connsiteX17" fmla="*/ 160850 w 1323185"/>
              <a:gd name="connsiteY17" fmla="*/ 454176 h 1323184"/>
              <a:gd name="connsiteX18" fmla="*/ 160850 w 1323185"/>
              <a:gd name="connsiteY18" fmla="*/ 273265 h 1323184"/>
              <a:gd name="connsiteX19" fmla="*/ 273267 w 1323185"/>
              <a:gd name="connsiteY19" fmla="*/ 160848 h 1323184"/>
              <a:gd name="connsiteX20" fmla="*/ 454178 w 1323185"/>
              <a:gd name="connsiteY20" fmla="*/ 160848 h 1323184"/>
              <a:gd name="connsiteX21" fmla="*/ 582101 w 1323185"/>
              <a:gd name="connsiteY21" fmla="*/ 32925 h 1323184"/>
              <a:gd name="connsiteX22" fmla="*/ 741083 w 1323185"/>
              <a:gd name="connsiteY22" fmla="*/ 32925 h 1323184"/>
              <a:gd name="connsiteX23" fmla="*/ 869006 w 1323185"/>
              <a:gd name="connsiteY23" fmla="*/ 160848 h 1323184"/>
              <a:gd name="connsiteX24" fmla="*/ 1049919 w 1323185"/>
              <a:gd name="connsiteY24" fmla="*/ 160848 h 1323184"/>
              <a:gd name="connsiteX25" fmla="*/ 1129410 w 1323185"/>
              <a:gd name="connsiteY25" fmla="*/ 193774 h 1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185" h="1323184">
                <a:moveTo>
                  <a:pt x="1129410" y="193774"/>
                </a:moveTo>
                <a:cubicBezTo>
                  <a:pt x="1149753" y="214118"/>
                  <a:pt x="1162336" y="242222"/>
                  <a:pt x="1162336" y="273265"/>
                </a:cubicBezTo>
                <a:lnTo>
                  <a:pt x="1162336" y="454178"/>
                </a:lnTo>
                <a:lnTo>
                  <a:pt x="1290259" y="582101"/>
                </a:lnTo>
                <a:cubicBezTo>
                  <a:pt x="1334161" y="626002"/>
                  <a:pt x="1334161" y="697181"/>
                  <a:pt x="1290259" y="741083"/>
                </a:cubicBezTo>
                <a:lnTo>
                  <a:pt x="1162336" y="869006"/>
                </a:lnTo>
                <a:lnTo>
                  <a:pt x="1162336" y="1049917"/>
                </a:lnTo>
                <a:cubicBezTo>
                  <a:pt x="1162336" y="1112003"/>
                  <a:pt x="1112005" y="1162334"/>
                  <a:pt x="1049919" y="1162334"/>
                </a:cubicBezTo>
                <a:lnTo>
                  <a:pt x="869008" y="1162334"/>
                </a:lnTo>
                <a:lnTo>
                  <a:pt x="741083" y="1290258"/>
                </a:lnTo>
                <a:cubicBezTo>
                  <a:pt x="697182" y="1334160"/>
                  <a:pt x="626003" y="1334160"/>
                  <a:pt x="582101" y="1290258"/>
                </a:cubicBezTo>
                <a:lnTo>
                  <a:pt x="454177" y="1162334"/>
                </a:lnTo>
                <a:lnTo>
                  <a:pt x="273267" y="1162334"/>
                </a:lnTo>
                <a:cubicBezTo>
                  <a:pt x="211181" y="1162334"/>
                  <a:pt x="160850" y="1112003"/>
                  <a:pt x="160850" y="1049917"/>
                </a:cubicBezTo>
                <a:lnTo>
                  <a:pt x="160850" y="869007"/>
                </a:lnTo>
                <a:lnTo>
                  <a:pt x="32926" y="741083"/>
                </a:lnTo>
                <a:cubicBezTo>
                  <a:pt x="-10976" y="697181"/>
                  <a:pt x="-10976" y="626002"/>
                  <a:pt x="32926" y="582101"/>
                </a:cubicBezTo>
                <a:lnTo>
                  <a:pt x="160850" y="454176"/>
                </a:lnTo>
                <a:lnTo>
                  <a:pt x="160850" y="273265"/>
                </a:lnTo>
                <a:cubicBezTo>
                  <a:pt x="160850" y="211179"/>
                  <a:pt x="211181" y="160848"/>
                  <a:pt x="273267" y="160848"/>
                </a:cubicBezTo>
                <a:lnTo>
                  <a:pt x="454178" y="160848"/>
                </a:lnTo>
                <a:lnTo>
                  <a:pt x="582101" y="32925"/>
                </a:lnTo>
                <a:cubicBezTo>
                  <a:pt x="626003" y="-10976"/>
                  <a:pt x="697182" y="-10976"/>
                  <a:pt x="741083" y="32925"/>
                </a:cubicBezTo>
                <a:lnTo>
                  <a:pt x="869006" y="160848"/>
                </a:lnTo>
                <a:lnTo>
                  <a:pt x="1049919" y="160848"/>
                </a:lnTo>
                <a:cubicBezTo>
                  <a:pt x="1080962" y="160848"/>
                  <a:pt x="1109066" y="173431"/>
                  <a:pt x="1129410" y="193774"/>
                </a:cubicBezTo>
                <a:close/>
              </a:path>
            </a:pathLst>
          </a:custGeom>
          <a:solidFill>
            <a:srgbClr val="161617"/>
          </a:solidFill>
          <a:ln w="19050">
            <a:noFill/>
            <a:round/>
          </a:ln>
        </p:spPr>
        <p:txBody>
          <a:bodyPr anchor="ctr"/>
          <a:lstStyle/>
          <a:p>
            <a:pPr algn="ctr"/>
          </a:p>
        </p:txBody>
      </p:sp>
      <p:sp>
        <p:nvSpPr>
          <p:cNvPr id="11" name="Freeform: Shape 63"/>
          <p:cNvSpPr/>
          <p:nvPr/>
        </p:nvSpPr>
        <p:spPr bwMode="auto">
          <a:xfrm>
            <a:off x="5829349" y="3639613"/>
            <a:ext cx="595479" cy="595479"/>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p>
        </p:txBody>
      </p:sp>
      <p:sp>
        <p:nvSpPr>
          <p:cNvPr id="13" name="Freeform: Shape 40"/>
          <p:cNvSpPr/>
          <p:nvPr/>
        </p:nvSpPr>
        <p:spPr bwMode="auto">
          <a:xfrm rot="18900000">
            <a:off x="7379433" y="3311649"/>
            <a:ext cx="1244352" cy="1244351"/>
          </a:xfrm>
          <a:custGeom>
            <a:avLst/>
            <a:gdLst>
              <a:gd name="connsiteX0" fmla="*/ 1129410 w 1323185"/>
              <a:gd name="connsiteY0" fmla="*/ 193774 h 1323184"/>
              <a:gd name="connsiteX1" fmla="*/ 1162336 w 1323185"/>
              <a:gd name="connsiteY1" fmla="*/ 273265 h 1323184"/>
              <a:gd name="connsiteX2" fmla="*/ 1162336 w 1323185"/>
              <a:gd name="connsiteY2" fmla="*/ 454178 h 1323184"/>
              <a:gd name="connsiteX3" fmla="*/ 1290259 w 1323185"/>
              <a:gd name="connsiteY3" fmla="*/ 582101 h 1323184"/>
              <a:gd name="connsiteX4" fmla="*/ 1290259 w 1323185"/>
              <a:gd name="connsiteY4" fmla="*/ 741083 h 1323184"/>
              <a:gd name="connsiteX5" fmla="*/ 1162336 w 1323185"/>
              <a:gd name="connsiteY5" fmla="*/ 869006 h 1323184"/>
              <a:gd name="connsiteX6" fmla="*/ 1162336 w 1323185"/>
              <a:gd name="connsiteY6" fmla="*/ 1049917 h 1323184"/>
              <a:gd name="connsiteX7" fmla="*/ 1049919 w 1323185"/>
              <a:gd name="connsiteY7" fmla="*/ 1162334 h 1323184"/>
              <a:gd name="connsiteX8" fmla="*/ 869008 w 1323185"/>
              <a:gd name="connsiteY8" fmla="*/ 1162334 h 1323184"/>
              <a:gd name="connsiteX9" fmla="*/ 741083 w 1323185"/>
              <a:gd name="connsiteY9" fmla="*/ 1290258 h 1323184"/>
              <a:gd name="connsiteX10" fmla="*/ 582101 w 1323185"/>
              <a:gd name="connsiteY10" fmla="*/ 1290258 h 1323184"/>
              <a:gd name="connsiteX11" fmla="*/ 454177 w 1323185"/>
              <a:gd name="connsiteY11" fmla="*/ 1162334 h 1323184"/>
              <a:gd name="connsiteX12" fmla="*/ 273267 w 1323185"/>
              <a:gd name="connsiteY12" fmla="*/ 1162334 h 1323184"/>
              <a:gd name="connsiteX13" fmla="*/ 160850 w 1323185"/>
              <a:gd name="connsiteY13" fmla="*/ 1049917 h 1323184"/>
              <a:gd name="connsiteX14" fmla="*/ 160850 w 1323185"/>
              <a:gd name="connsiteY14" fmla="*/ 869007 h 1323184"/>
              <a:gd name="connsiteX15" fmla="*/ 32926 w 1323185"/>
              <a:gd name="connsiteY15" fmla="*/ 741083 h 1323184"/>
              <a:gd name="connsiteX16" fmla="*/ 32926 w 1323185"/>
              <a:gd name="connsiteY16" fmla="*/ 582101 h 1323184"/>
              <a:gd name="connsiteX17" fmla="*/ 160850 w 1323185"/>
              <a:gd name="connsiteY17" fmla="*/ 454176 h 1323184"/>
              <a:gd name="connsiteX18" fmla="*/ 160850 w 1323185"/>
              <a:gd name="connsiteY18" fmla="*/ 273265 h 1323184"/>
              <a:gd name="connsiteX19" fmla="*/ 273267 w 1323185"/>
              <a:gd name="connsiteY19" fmla="*/ 160848 h 1323184"/>
              <a:gd name="connsiteX20" fmla="*/ 454178 w 1323185"/>
              <a:gd name="connsiteY20" fmla="*/ 160848 h 1323184"/>
              <a:gd name="connsiteX21" fmla="*/ 582101 w 1323185"/>
              <a:gd name="connsiteY21" fmla="*/ 32925 h 1323184"/>
              <a:gd name="connsiteX22" fmla="*/ 741083 w 1323185"/>
              <a:gd name="connsiteY22" fmla="*/ 32925 h 1323184"/>
              <a:gd name="connsiteX23" fmla="*/ 869006 w 1323185"/>
              <a:gd name="connsiteY23" fmla="*/ 160848 h 1323184"/>
              <a:gd name="connsiteX24" fmla="*/ 1049919 w 1323185"/>
              <a:gd name="connsiteY24" fmla="*/ 160848 h 1323184"/>
              <a:gd name="connsiteX25" fmla="*/ 1129410 w 1323185"/>
              <a:gd name="connsiteY25" fmla="*/ 193774 h 132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185" h="1323184">
                <a:moveTo>
                  <a:pt x="1129410" y="193774"/>
                </a:moveTo>
                <a:cubicBezTo>
                  <a:pt x="1149753" y="214118"/>
                  <a:pt x="1162336" y="242222"/>
                  <a:pt x="1162336" y="273265"/>
                </a:cubicBezTo>
                <a:lnTo>
                  <a:pt x="1162336" y="454178"/>
                </a:lnTo>
                <a:lnTo>
                  <a:pt x="1290259" y="582101"/>
                </a:lnTo>
                <a:cubicBezTo>
                  <a:pt x="1334161" y="626002"/>
                  <a:pt x="1334161" y="697181"/>
                  <a:pt x="1290259" y="741083"/>
                </a:cubicBezTo>
                <a:lnTo>
                  <a:pt x="1162336" y="869006"/>
                </a:lnTo>
                <a:lnTo>
                  <a:pt x="1162336" y="1049917"/>
                </a:lnTo>
                <a:cubicBezTo>
                  <a:pt x="1162336" y="1112003"/>
                  <a:pt x="1112005" y="1162334"/>
                  <a:pt x="1049919" y="1162334"/>
                </a:cubicBezTo>
                <a:lnTo>
                  <a:pt x="869008" y="1162334"/>
                </a:lnTo>
                <a:lnTo>
                  <a:pt x="741083" y="1290258"/>
                </a:lnTo>
                <a:cubicBezTo>
                  <a:pt x="697182" y="1334160"/>
                  <a:pt x="626003" y="1334160"/>
                  <a:pt x="582101" y="1290258"/>
                </a:cubicBezTo>
                <a:lnTo>
                  <a:pt x="454177" y="1162334"/>
                </a:lnTo>
                <a:lnTo>
                  <a:pt x="273267" y="1162334"/>
                </a:lnTo>
                <a:cubicBezTo>
                  <a:pt x="211181" y="1162334"/>
                  <a:pt x="160850" y="1112003"/>
                  <a:pt x="160850" y="1049917"/>
                </a:cubicBezTo>
                <a:lnTo>
                  <a:pt x="160850" y="869007"/>
                </a:lnTo>
                <a:lnTo>
                  <a:pt x="32926" y="741083"/>
                </a:lnTo>
                <a:cubicBezTo>
                  <a:pt x="-10976" y="697181"/>
                  <a:pt x="-10976" y="626002"/>
                  <a:pt x="32926" y="582101"/>
                </a:cubicBezTo>
                <a:lnTo>
                  <a:pt x="160850" y="454176"/>
                </a:lnTo>
                <a:lnTo>
                  <a:pt x="160850" y="273265"/>
                </a:lnTo>
                <a:cubicBezTo>
                  <a:pt x="160850" y="211179"/>
                  <a:pt x="211181" y="160848"/>
                  <a:pt x="273267" y="160848"/>
                </a:cubicBezTo>
                <a:lnTo>
                  <a:pt x="454178" y="160848"/>
                </a:lnTo>
                <a:lnTo>
                  <a:pt x="582101" y="32925"/>
                </a:lnTo>
                <a:cubicBezTo>
                  <a:pt x="626003" y="-10976"/>
                  <a:pt x="697182" y="-10976"/>
                  <a:pt x="741083" y="32925"/>
                </a:cubicBezTo>
                <a:lnTo>
                  <a:pt x="869006" y="160848"/>
                </a:lnTo>
                <a:lnTo>
                  <a:pt x="1049919" y="160848"/>
                </a:lnTo>
                <a:cubicBezTo>
                  <a:pt x="1080962" y="160848"/>
                  <a:pt x="1109066" y="173431"/>
                  <a:pt x="1129410" y="193774"/>
                </a:cubicBezTo>
                <a:close/>
              </a:path>
            </a:pathLst>
          </a:custGeom>
          <a:solidFill>
            <a:srgbClr val="49BCBE"/>
          </a:solidFill>
          <a:ln w="19050">
            <a:noFill/>
            <a:round/>
          </a:ln>
        </p:spPr>
        <p:txBody>
          <a:bodyPr anchor="ctr"/>
          <a:lstStyle/>
          <a:p>
            <a:pPr algn="ctr"/>
          </a:p>
        </p:txBody>
      </p:sp>
      <p:sp>
        <p:nvSpPr>
          <p:cNvPr id="14" name="Freeform: Shape 66"/>
          <p:cNvSpPr/>
          <p:nvPr/>
        </p:nvSpPr>
        <p:spPr bwMode="auto">
          <a:xfrm>
            <a:off x="7693360" y="3660942"/>
            <a:ext cx="595479" cy="595479"/>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p:spPr>
        <p:txBody>
          <a:bodyPr anchor="ctr"/>
          <a:lstStyle/>
          <a:p>
            <a:pPr algn="ctr"/>
          </a:p>
        </p:txBody>
      </p:sp>
      <p:sp>
        <p:nvSpPr>
          <p:cNvPr id="16" name="Freeform: Shape 42"/>
          <p:cNvSpPr/>
          <p:nvPr/>
        </p:nvSpPr>
        <p:spPr bwMode="auto">
          <a:xfrm>
            <a:off x="9222262" y="3311650"/>
            <a:ext cx="1244351" cy="1244352"/>
          </a:xfrm>
          <a:custGeom>
            <a:avLst/>
            <a:gdLst>
              <a:gd name="connsiteX0" fmla="*/ 661592 w 1323184"/>
              <a:gd name="connsiteY0" fmla="*/ 0 h 1323185"/>
              <a:gd name="connsiteX1" fmla="*/ 741083 w 1323184"/>
              <a:gd name="connsiteY1" fmla="*/ 32926 h 1323185"/>
              <a:gd name="connsiteX2" fmla="*/ 869008 w 1323184"/>
              <a:gd name="connsiteY2" fmla="*/ 160851 h 1323185"/>
              <a:gd name="connsiteX3" fmla="*/ 1049918 w 1323184"/>
              <a:gd name="connsiteY3" fmla="*/ 160851 h 1323185"/>
              <a:gd name="connsiteX4" fmla="*/ 1162335 w 1323184"/>
              <a:gd name="connsiteY4" fmla="*/ 273268 h 1323185"/>
              <a:gd name="connsiteX5" fmla="*/ 1162335 w 1323184"/>
              <a:gd name="connsiteY5" fmla="*/ 454179 h 1323185"/>
              <a:gd name="connsiteX6" fmla="*/ 1290259 w 1323184"/>
              <a:gd name="connsiteY6" fmla="*/ 582102 h 1323185"/>
              <a:gd name="connsiteX7" fmla="*/ 1290259 w 1323184"/>
              <a:gd name="connsiteY7" fmla="*/ 741084 h 1323185"/>
              <a:gd name="connsiteX8" fmla="*/ 1162335 w 1323184"/>
              <a:gd name="connsiteY8" fmla="*/ 869007 h 1323185"/>
              <a:gd name="connsiteX9" fmla="*/ 1162335 w 1323184"/>
              <a:gd name="connsiteY9" fmla="*/ 1049920 h 1323185"/>
              <a:gd name="connsiteX10" fmla="*/ 1049918 w 1323184"/>
              <a:gd name="connsiteY10" fmla="*/ 1162337 h 1323185"/>
              <a:gd name="connsiteX11" fmla="*/ 869006 w 1323184"/>
              <a:gd name="connsiteY11" fmla="*/ 1162337 h 1323185"/>
              <a:gd name="connsiteX12" fmla="*/ 741083 w 1323184"/>
              <a:gd name="connsiteY12" fmla="*/ 1290260 h 1323185"/>
              <a:gd name="connsiteX13" fmla="*/ 582101 w 1323184"/>
              <a:gd name="connsiteY13" fmla="*/ 1290260 h 1323185"/>
              <a:gd name="connsiteX14" fmla="*/ 454179 w 1323184"/>
              <a:gd name="connsiteY14" fmla="*/ 1162337 h 1323185"/>
              <a:gd name="connsiteX15" fmla="*/ 273266 w 1323184"/>
              <a:gd name="connsiteY15" fmla="*/ 1162337 h 1323185"/>
              <a:gd name="connsiteX16" fmla="*/ 160849 w 1323184"/>
              <a:gd name="connsiteY16" fmla="*/ 1049920 h 1323185"/>
              <a:gd name="connsiteX17" fmla="*/ 160849 w 1323184"/>
              <a:gd name="connsiteY17" fmla="*/ 869007 h 1323185"/>
              <a:gd name="connsiteX18" fmla="*/ 32925 w 1323184"/>
              <a:gd name="connsiteY18" fmla="*/ 741084 h 1323185"/>
              <a:gd name="connsiteX19" fmla="*/ 32925 w 1323184"/>
              <a:gd name="connsiteY19" fmla="*/ 582102 h 1323185"/>
              <a:gd name="connsiteX20" fmla="*/ 160849 w 1323184"/>
              <a:gd name="connsiteY20" fmla="*/ 454179 h 1323185"/>
              <a:gd name="connsiteX21" fmla="*/ 160849 w 1323184"/>
              <a:gd name="connsiteY21" fmla="*/ 273268 h 1323185"/>
              <a:gd name="connsiteX22" fmla="*/ 273266 w 1323184"/>
              <a:gd name="connsiteY22" fmla="*/ 160851 h 1323185"/>
              <a:gd name="connsiteX23" fmla="*/ 454177 w 1323184"/>
              <a:gd name="connsiteY23" fmla="*/ 160851 h 1323185"/>
              <a:gd name="connsiteX24" fmla="*/ 582101 w 1323184"/>
              <a:gd name="connsiteY24" fmla="*/ 32926 h 1323185"/>
              <a:gd name="connsiteX25" fmla="*/ 661592 w 1323184"/>
              <a:gd name="connsiteY25" fmla="*/ 0 h 132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184" h="1323185">
                <a:moveTo>
                  <a:pt x="661592" y="0"/>
                </a:moveTo>
                <a:cubicBezTo>
                  <a:pt x="690362" y="0"/>
                  <a:pt x="719133" y="10976"/>
                  <a:pt x="741083" y="32926"/>
                </a:cubicBezTo>
                <a:lnTo>
                  <a:pt x="869008" y="160851"/>
                </a:lnTo>
                <a:lnTo>
                  <a:pt x="1049918" y="160851"/>
                </a:lnTo>
                <a:cubicBezTo>
                  <a:pt x="1112004" y="160851"/>
                  <a:pt x="1162335" y="211182"/>
                  <a:pt x="1162335" y="273268"/>
                </a:cubicBezTo>
                <a:lnTo>
                  <a:pt x="1162335" y="454179"/>
                </a:lnTo>
                <a:lnTo>
                  <a:pt x="1290259" y="582102"/>
                </a:lnTo>
                <a:cubicBezTo>
                  <a:pt x="1334160" y="626004"/>
                  <a:pt x="1334160" y="697183"/>
                  <a:pt x="1290259" y="741084"/>
                </a:cubicBezTo>
                <a:lnTo>
                  <a:pt x="1162335" y="869007"/>
                </a:lnTo>
                <a:lnTo>
                  <a:pt x="1162335" y="1049920"/>
                </a:lnTo>
                <a:cubicBezTo>
                  <a:pt x="1162335" y="1112006"/>
                  <a:pt x="1112004" y="1162337"/>
                  <a:pt x="1049918" y="1162337"/>
                </a:cubicBezTo>
                <a:lnTo>
                  <a:pt x="869006" y="1162337"/>
                </a:lnTo>
                <a:lnTo>
                  <a:pt x="741083" y="1290260"/>
                </a:lnTo>
                <a:cubicBezTo>
                  <a:pt x="697182" y="1334161"/>
                  <a:pt x="626003" y="1334161"/>
                  <a:pt x="582101" y="1290260"/>
                </a:cubicBezTo>
                <a:lnTo>
                  <a:pt x="454179" y="1162337"/>
                </a:lnTo>
                <a:lnTo>
                  <a:pt x="273266" y="1162337"/>
                </a:lnTo>
                <a:cubicBezTo>
                  <a:pt x="211180" y="1162337"/>
                  <a:pt x="160849" y="1112006"/>
                  <a:pt x="160849" y="1049920"/>
                </a:cubicBezTo>
                <a:lnTo>
                  <a:pt x="160849" y="869007"/>
                </a:lnTo>
                <a:lnTo>
                  <a:pt x="32925" y="741084"/>
                </a:lnTo>
                <a:cubicBezTo>
                  <a:pt x="-10976" y="697183"/>
                  <a:pt x="-10976" y="626004"/>
                  <a:pt x="32925" y="582102"/>
                </a:cubicBezTo>
                <a:lnTo>
                  <a:pt x="160849" y="454179"/>
                </a:lnTo>
                <a:lnTo>
                  <a:pt x="160849" y="273268"/>
                </a:lnTo>
                <a:cubicBezTo>
                  <a:pt x="160849" y="211182"/>
                  <a:pt x="211180" y="160851"/>
                  <a:pt x="273266" y="160851"/>
                </a:cubicBezTo>
                <a:lnTo>
                  <a:pt x="454177" y="160851"/>
                </a:lnTo>
                <a:lnTo>
                  <a:pt x="582101" y="32926"/>
                </a:lnTo>
                <a:cubicBezTo>
                  <a:pt x="604052" y="10976"/>
                  <a:pt x="632822" y="0"/>
                  <a:pt x="661592" y="0"/>
                </a:cubicBezTo>
                <a:close/>
              </a:path>
            </a:pathLst>
          </a:custGeom>
          <a:solidFill>
            <a:srgbClr val="C74D97"/>
          </a:solidFill>
          <a:ln w="19050">
            <a:noFill/>
            <a:round/>
          </a:ln>
        </p:spPr>
        <p:txBody>
          <a:bodyPr anchor="ctr"/>
          <a:lstStyle/>
          <a:p>
            <a:pPr algn="ctr"/>
          </a:p>
        </p:txBody>
      </p:sp>
      <p:sp>
        <p:nvSpPr>
          <p:cNvPr id="17" name="Freeform: Shape 65"/>
          <p:cNvSpPr/>
          <p:nvPr/>
        </p:nvSpPr>
        <p:spPr bwMode="auto">
          <a:xfrm>
            <a:off x="9546698" y="3660942"/>
            <a:ext cx="595479" cy="595479"/>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anchor="ctr"/>
          <a:lstStyle/>
          <a:p>
            <a:pPr algn="ctr"/>
          </a:p>
        </p:txBody>
      </p:sp>
      <p:sp>
        <p:nvSpPr>
          <p:cNvPr id="29" name="文本框 28"/>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1124740" y="4659849"/>
            <a:ext cx="2473855" cy="1220554"/>
            <a:chOff x="7692478" y="1678126"/>
            <a:chExt cx="2473855" cy="1220554"/>
          </a:xfrm>
        </p:grpSpPr>
        <p:sp>
          <p:nvSpPr>
            <p:cNvPr id="31" name="矩形 30"/>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32" name="矩形 31"/>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33" name="组合 32"/>
          <p:cNvGrpSpPr/>
          <p:nvPr/>
        </p:nvGrpSpPr>
        <p:grpSpPr>
          <a:xfrm>
            <a:off x="3009897" y="1918245"/>
            <a:ext cx="2473855" cy="1220554"/>
            <a:chOff x="7692478" y="1678126"/>
            <a:chExt cx="2473855" cy="1220554"/>
          </a:xfrm>
        </p:grpSpPr>
        <p:sp>
          <p:nvSpPr>
            <p:cNvPr id="34" name="矩形 33"/>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35" name="矩形 34"/>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36" name="组合 35"/>
          <p:cNvGrpSpPr/>
          <p:nvPr/>
        </p:nvGrpSpPr>
        <p:grpSpPr>
          <a:xfrm>
            <a:off x="4868732" y="4659849"/>
            <a:ext cx="2473855" cy="1220554"/>
            <a:chOff x="7692478" y="1678126"/>
            <a:chExt cx="2473855" cy="1220554"/>
          </a:xfrm>
        </p:grpSpPr>
        <p:sp>
          <p:nvSpPr>
            <p:cNvPr id="37" name="矩形 36"/>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38" name="矩形 37"/>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39" name="组合 38"/>
          <p:cNvGrpSpPr/>
          <p:nvPr/>
        </p:nvGrpSpPr>
        <p:grpSpPr>
          <a:xfrm>
            <a:off x="6753889" y="1918245"/>
            <a:ext cx="2473855" cy="1220554"/>
            <a:chOff x="7692478" y="1678126"/>
            <a:chExt cx="2473855" cy="1220554"/>
          </a:xfrm>
        </p:grpSpPr>
        <p:sp>
          <p:nvSpPr>
            <p:cNvPr id="40" name="矩形 39"/>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41" name="矩形 40"/>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2" name="组合 41"/>
          <p:cNvGrpSpPr/>
          <p:nvPr/>
        </p:nvGrpSpPr>
        <p:grpSpPr>
          <a:xfrm>
            <a:off x="8607509" y="4659849"/>
            <a:ext cx="2473855" cy="1220554"/>
            <a:chOff x="7692478" y="1678126"/>
            <a:chExt cx="2473855" cy="1220554"/>
          </a:xfrm>
        </p:grpSpPr>
        <p:sp>
          <p:nvSpPr>
            <p:cNvPr id="43" name="矩形 42"/>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44" name="矩形 43"/>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fltVal val="0"/>
                                          </p:val>
                                        </p:tav>
                                        <p:tav tm="100000">
                                          <p:val>
                                            <p:strVal val="#ppt_w"/>
                                          </p:val>
                                        </p:tav>
                                      </p:tavLst>
                                    </p:anim>
                                    <p:anim calcmode="lin" valueType="num">
                                      <p:cBhvr>
                                        <p:cTn id="62" dur="1000" fill="hold"/>
                                        <p:tgtEl>
                                          <p:spTgt spid="17"/>
                                        </p:tgtEl>
                                        <p:attrNameLst>
                                          <p:attrName>ppt_h</p:attrName>
                                        </p:attrNameLst>
                                      </p:cBhvr>
                                      <p:tavLst>
                                        <p:tav tm="0">
                                          <p:val>
                                            <p:fltVal val="0"/>
                                          </p:val>
                                        </p:tav>
                                        <p:tav tm="100000">
                                          <p:val>
                                            <p:strVal val="#ppt_h"/>
                                          </p:val>
                                        </p:tav>
                                      </p:tavLst>
                                    </p:anim>
                                    <p:anim calcmode="lin" valueType="num">
                                      <p:cBhvr>
                                        <p:cTn id="63" dur="1000" fill="hold"/>
                                        <p:tgtEl>
                                          <p:spTgt spid="17"/>
                                        </p:tgtEl>
                                        <p:attrNameLst>
                                          <p:attrName>style.rotation</p:attrName>
                                        </p:attrNameLst>
                                      </p:cBhvr>
                                      <p:tavLst>
                                        <p:tav tm="0">
                                          <p:val>
                                            <p:fltVal val="90"/>
                                          </p:val>
                                        </p:tav>
                                        <p:tav tm="100000">
                                          <p:val>
                                            <p:fltVal val="0"/>
                                          </p:val>
                                        </p:tav>
                                      </p:tavLst>
                                    </p:anim>
                                    <p:animEffect transition="in" filter="fade">
                                      <p:cBhvr>
                                        <p:cTn id="64" dur="1000"/>
                                        <p:tgtEl>
                                          <p:spTgt spid="17"/>
                                        </p:tgtEl>
                                      </p:cBhvr>
                                    </p:animEffec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par>
                          <p:cTn id="69" fill="hold">
                            <p:stCondLst>
                              <p:cond delay="1500"/>
                            </p:stCondLst>
                            <p:childTnLst>
                              <p:par>
                                <p:cTn id="70" presetID="22" presetClass="entr" presetSubtype="1"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up)">
                                      <p:cBhvr>
                                        <p:cTn id="72" dur="500"/>
                                        <p:tgtEl>
                                          <p:spTgt spid="33"/>
                                        </p:tgtEl>
                                      </p:cBhvr>
                                    </p:animEffect>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up)">
                                      <p:cBhvr>
                                        <p:cTn id="76" dur="500"/>
                                        <p:tgtEl>
                                          <p:spTgt spid="36"/>
                                        </p:tgtEl>
                                      </p:cBhvr>
                                    </p:animEffect>
                                  </p:childTnLst>
                                </p:cTn>
                              </p:par>
                            </p:childTnLst>
                          </p:cTn>
                        </p:par>
                        <p:par>
                          <p:cTn id="77" fill="hold">
                            <p:stCondLst>
                              <p:cond delay="2500"/>
                            </p:stCondLst>
                            <p:childTnLst>
                              <p:par>
                                <p:cTn id="78" presetID="22" presetClass="entr" presetSubtype="1" fill="hold"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up)">
                                      <p:cBhvr>
                                        <p:cTn id="80" dur="500"/>
                                        <p:tgtEl>
                                          <p:spTgt spid="39"/>
                                        </p:tgtEl>
                                      </p:cBhvr>
                                    </p:animEffect>
                                  </p:childTnLst>
                                </p:cTn>
                              </p:par>
                            </p:childTnLst>
                          </p:cTn>
                        </p:par>
                        <p:par>
                          <p:cTn id="81" fill="hold">
                            <p:stCondLst>
                              <p:cond delay="3000"/>
                            </p:stCondLst>
                            <p:childTnLst>
                              <p:par>
                                <p:cTn id="82" presetID="22" presetClass="entr" presetSubtype="1" fill="hold" nodeType="after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3" grpId="0" animBg="1"/>
      <p:bldP spid="14"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763484" y="2560865"/>
            <a:ext cx="1509488" cy="1509486"/>
            <a:chOff x="1879598" y="2064658"/>
            <a:chExt cx="1509488" cy="1509486"/>
          </a:xfrm>
        </p:grpSpPr>
        <p:sp>
          <p:nvSpPr>
            <p:cNvPr id="6" name="椭圆 5"/>
            <p:cNvSpPr/>
            <p:nvPr/>
          </p:nvSpPr>
          <p:spPr>
            <a:xfrm>
              <a:off x="1988456" y="2173515"/>
              <a:ext cx="1291773" cy="1291773"/>
            </a:xfrm>
            <a:prstGeom prst="ellipse">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879598" y="2064658"/>
              <a:ext cx="1509488" cy="1509486"/>
            </a:xfrm>
            <a:prstGeom prst="ellipse">
              <a:avLst/>
            </a:prstGeom>
            <a:noFill/>
            <a:ln w="19050">
              <a:solidFill>
                <a:srgbClr val="C74D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148665" y="2560865"/>
            <a:ext cx="1509488" cy="1509486"/>
            <a:chOff x="4264779" y="2064658"/>
            <a:chExt cx="1509488" cy="1509486"/>
          </a:xfrm>
        </p:grpSpPr>
        <p:sp>
          <p:nvSpPr>
            <p:cNvPr id="7" name="椭圆 6"/>
            <p:cNvSpPr/>
            <p:nvPr/>
          </p:nvSpPr>
          <p:spPr>
            <a:xfrm>
              <a:off x="4373637" y="2173515"/>
              <a:ext cx="1291773" cy="1291773"/>
            </a:xfrm>
            <a:prstGeom prst="ellipse">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64779" y="2064658"/>
              <a:ext cx="1509488" cy="1509486"/>
            </a:xfrm>
            <a:prstGeom prst="ellipse">
              <a:avLst/>
            </a:prstGeom>
            <a:noFill/>
            <a:ln w="19050">
              <a:solidFill>
                <a:srgbClr val="49BCB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533846" y="2560865"/>
            <a:ext cx="1509488" cy="1509486"/>
            <a:chOff x="6649960" y="2064658"/>
            <a:chExt cx="1509488" cy="1509486"/>
          </a:xfrm>
        </p:grpSpPr>
        <p:sp>
          <p:nvSpPr>
            <p:cNvPr id="8" name="椭圆 7"/>
            <p:cNvSpPr/>
            <p:nvPr/>
          </p:nvSpPr>
          <p:spPr>
            <a:xfrm>
              <a:off x="6758818" y="2173515"/>
              <a:ext cx="1291773" cy="1291773"/>
            </a:xfrm>
            <a:prstGeom prst="ellipse">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649960" y="2064658"/>
              <a:ext cx="1509488" cy="1509486"/>
            </a:xfrm>
            <a:prstGeom prst="ellipse">
              <a:avLst/>
            </a:prstGeom>
            <a:noFill/>
            <a:ln w="19050">
              <a:solidFill>
                <a:srgbClr val="F3D4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8919028" y="2560865"/>
            <a:ext cx="1509488" cy="1509486"/>
            <a:chOff x="9035142" y="2064658"/>
            <a:chExt cx="1509488" cy="1509486"/>
          </a:xfrm>
        </p:grpSpPr>
        <p:sp>
          <p:nvSpPr>
            <p:cNvPr id="9" name="椭圆 8"/>
            <p:cNvSpPr/>
            <p:nvPr/>
          </p:nvSpPr>
          <p:spPr>
            <a:xfrm>
              <a:off x="9144000" y="2173515"/>
              <a:ext cx="1291773" cy="1291773"/>
            </a:xfrm>
            <a:prstGeom prst="ellipse">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9035142" y="2064658"/>
              <a:ext cx="1509488" cy="1509486"/>
            </a:xfrm>
            <a:prstGeom prst="ellipse">
              <a:avLst/>
            </a:prstGeom>
            <a:noFill/>
            <a:ln w="19050">
              <a:solidFill>
                <a:srgbClr val="1616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a:xfrm>
            <a:off x="2111706" y="2914623"/>
            <a:ext cx="813043"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a:solidFill>
                  <a:schemeClr val="bg1"/>
                </a:solidFill>
              </a:rPr>
              <a:t>01</a:t>
            </a:r>
            <a:endParaRPr lang="zh-CN" altLang="en-US" sz="4400" b="1" dirty="0">
              <a:solidFill>
                <a:schemeClr val="bg1"/>
              </a:solidFill>
            </a:endParaRPr>
          </a:p>
        </p:txBody>
      </p:sp>
      <p:sp>
        <p:nvSpPr>
          <p:cNvPr id="24" name="文本框 23"/>
          <p:cNvSpPr txBox="1"/>
          <p:nvPr/>
        </p:nvSpPr>
        <p:spPr>
          <a:xfrm>
            <a:off x="4496887" y="2914623"/>
            <a:ext cx="813043"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a:solidFill>
                  <a:schemeClr val="bg1"/>
                </a:solidFill>
              </a:rPr>
              <a:t>02</a:t>
            </a:r>
            <a:endParaRPr lang="zh-CN" altLang="en-US" sz="4400" b="1" dirty="0">
              <a:solidFill>
                <a:schemeClr val="bg1"/>
              </a:solidFill>
            </a:endParaRPr>
          </a:p>
        </p:txBody>
      </p:sp>
      <p:sp>
        <p:nvSpPr>
          <p:cNvPr id="25" name="文本框 24"/>
          <p:cNvSpPr txBox="1"/>
          <p:nvPr/>
        </p:nvSpPr>
        <p:spPr>
          <a:xfrm>
            <a:off x="6882068" y="2914623"/>
            <a:ext cx="813043"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a:solidFill>
                  <a:schemeClr val="bg1"/>
                </a:solidFill>
              </a:rPr>
              <a:t>03</a:t>
            </a:r>
            <a:endParaRPr lang="zh-CN" altLang="en-US" sz="4400" b="1" dirty="0">
              <a:solidFill>
                <a:schemeClr val="bg1"/>
              </a:solidFill>
            </a:endParaRPr>
          </a:p>
        </p:txBody>
      </p:sp>
      <p:sp>
        <p:nvSpPr>
          <p:cNvPr id="26" name="文本框 25"/>
          <p:cNvSpPr txBox="1"/>
          <p:nvPr/>
        </p:nvSpPr>
        <p:spPr>
          <a:xfrm>
            <a:off x="9267250" y="2914623"/>
            <a:ext cx="813043" cy="769441"/>
          </a:xfrm>
          <a:prstGeom prst="rect">
            <a:avLst/>
          </a:prstGeom>
          <a:noFill/>
        </p:spPr>
        <p:txBody>
          <a:bodyPr wrap="none" rtlCol="0">
            <a:spAutoFit/>
            <a:scene3d>
              <a:camera prst="orthographicFront"/>
              <a:lightRig rig="threePt" dir="t"/>
            </a:scene3d>
            <a:sp3d contourW="12700"/>
          </a:bodyPr>
          <a:lstStyle/>
          <a:p>
            <a:pPr algn="ctr"/>
            <a:r>
              <a:rPr lang="en-US" altLang="zh-CN" sz="4400" b="1" dirty="0">
                <a:solidFill>
                  <a:schemeClr val="bg1"/>
                </a:solidFill>
              </a:rPr>
              <a:t>04</a:t>
            </a:r>
            <a:endParaRPr lang="zh-CN" altLang="en-US" sz="4400" b="1" dirty="0">
              <a:solidFill>
                <a:schemeClr val="bg1"/>
              </a:solidFill>
            </a:endParaRPr>
          </a:p>
        </p:txBody>
      </p:sp>
      <p:sp>
        <p:nvSpPr>
          <p:cNvPr id="27" name="文本框 26"/>
          <p:cNvSpPr txBox="1"/>
          <p:nvPr/>
        </p:nvSpPr>
        <p:spPr>
          <a:xfrm>
            <a:off x="1656451" y="4288011"/>
            <a:ext cx="1723549" cy="400110"/>
          </a:xfrm>
          <a:prstGeom prst="rect">
            <a:avLst/>
          </a:prstGeom>
          <a:noFill/>
        </p:spPr>
        <p:txBody>
          <a:bodyPr wrap="none" rtlCol="0">
            <a:spAutoFit/>
            <a:scene3d>
              <a:camera prst="orthographicFront"/>
              <a:lightRig rig="threePt" dir="t"/>
            </a:scene3d>
            <a:sp3d contourW="12700"/>
          </a:bodyPr>
          <a:lstStyle/>
          <a:p>
            <a:pPr algn="ctr"/>
            <a:r>
              <a:rPr lang="zh-CN" altLang="en-US" sz="2000" dirty="0">
                <a:solidFill>
                  <a:schemeClr val="tx1">
                    <a:lumMod val="75000"/>
                    <a:lumOff val="25000"/>
                  </a:schemeClr>
                </a:solidFill>
              </a:rPr>
              <a:t>标题添加此处</a:t>
            </a:r>
            <a:endParaRPr lang="zh-CN" altLang="en-US" sz="2000" dirty="0">
              <a:solidFill>
                <a:schemeClr val="tx1">
                  <a:lumMod val="75000"/>
                  <a:lumOff val="25000"/>
                </a:schemeClr>
              </a:solidFill>
            </a:endParaRPr>
          </a:p>
        </p:txBody>
      </p:sp>
      <p:sp>
        <p:nvSpPr>
          <p:cNvPr id="28" name="文本框 27"/>
          <p:cNvSpPr txBox="1"/>
          <p:nvPr/>
        </p:nvSpPr>
        <p:spPr>
          <a:xfrm>
            <a:off x="4041633" y="4288011"/>
            <a:ext cx="1723549" cy="400110"/>
          </a:xfrm>
          <a:prstGeom prst="rect">
            <a:avLst/>
          </a:prstGeom>
          <a:noFill/>
        </p:spPr>
        <p:txBody>
          <a:bodyPr wrap="none" rtlCol="0">
            <a:spAutoFit/>
            <a:scene3d>
              <a:camera prst="orthographicFront"/>
              <a:lightRig rig="threePt" dir="t"/>
            </a:scene3d>
            <a:sp3d contourW="12700"/>
          </a:bodyPr>
          <a:lstStyle/>
          <a:p>
            <a:pPr algn="ctr"/>
            <a:r>
              <a:rPr lang="zh-CN" altLang="en-US" sz="2000" dirty="0">
                <a:solidFill>
                  <a:schemeClr val="tx1">
                    <a:lumMod val="75000"/>
                    <a:lumOff val="25000"/>
                  </a:schemeClr>
                </a:solidFill>
              </a:rPr>
              <a:t>标题添加此处</a:t>
            </a:r>
            <a:endParaRPr lang="zh-CN" altLang="en-US" sz="2000" dirty="0">
              <a:solidFill>
                <a:schemeClr val="tx1">
                  <a:lumMod val="75000"/>
                  <a:lumOff val="25000"/>
                </a:schemeClr>
              </a:solidFill>
            </a:endParaRPr>
          </a:p>
        </p:txBody>
      </p:sp>
      <p:sp>
        <p:nvSpPr>
          <p:cNvPr id="29" name="文本框 28"/>
          <p:cNvSpPr txBox="1"/>
          <p:nvPr/>
        </p:nvSpPr>
        <p:spPr>
          <a:xfrm>
            <a:off x="6426815" y="4288011"/>
            <a:ext cx="1723549" cy="400110"/>
          </a:xfrm>
          <a:prstGeom prst="rect">
            <a:avLst/>
          </a:prstGeom>
          <a:noFill/>
        </p:spPr>
        <p:txBody>
          <a:bodyPr wrap="none" rtlCol="0">
            <a:spAutoFit/>
            <a:scene3d>
              <a:camera prst="orthographicFront"/>
              <a:lightRig rig="threePt" dir="t"/>
            </a:scene3d>
            <a:sp3d contourW="12700"/>
          </a:bodyPr>
          <a:lstStyle/>
          <a:p>
            <a:pPr algn="ctr"/>
            <a:r>
              <a:rPr lang="zh-CN" altLang="en-US" sz="2000" dirty="0">
                <a:solidFill>
                  <a:schemeClr val="tx1">
                    <a:lumMod val="75000"/>
                    <a:lumOff val="25000"/>
                  </a:schemeClr>
                </a:solidFill>
              </a:rPr>
              <a:t>标题添加此处</a:t>
            </a:r>
            <a:endParaRPr lang="zh-CN" altLang="en-US" sz="2000" dirty="0">
              <a:solidFill>
                <a:schemeClr val="tx1">
                  <a:lumMod val="75000"/>
                  <a:lumOff val="25000"/>
                </a:schemeClr>
              </a:solidFill>
            </a:endParaRPr>
          </a:p>
        </p:txBody>
      </p:sp>
      <p:sp>
        <p:nvSpPr>
          <p:cNvPr id="30" name="文本框 29"/>
          <p:cNvSpPr txBox="1"/>
          <p:nvPr/>
        </p:nvSpPr>
        <p:spPr>
          <a:xfrm>
            <a:off x="8811996" y="4288011"/>
            <a:ext cx="1723549" cy="400110"/>
          </a:xfrm>
          <a:prstGeom prst="rect">
            <a:avLst/>
          </a:prstGeom>
          <a:noFill/>
        </p:spPr>
        <p:txBody>
          <a:bodyPr wrap="none" rtlCol="0">
            <a:spAutoFit/>
            <a:scene3d>
              <a:camera prst="orthographicFront"/>
              <a:lightRig rig="threePt" dir="t"/>
            </a:scene3d>
            <a:sp3d contourW="12700"/>
          </a:bodyPr>
          <a:lstStyle/>
          <a:p>
            <a:pPr algn="ctr"/>
            <a:r>
              <a:rPr lang="zh-CN" altLang="en-US" sz="2000" dirty="0">
                <a:solidFill>
                  <a:schemeClr val="tx1">
                    <a:lumMod val="75000"/>
                    <a:lumOff val="25000"/>
                  </a:schemeClr>
                </a:solidFill>
              </a:rPr>
              <a:t>标题添加此处</a:t>
            </a:r>
            <a:endParaRPr lang="zh-CN" altLang="en-US" sz="2000" dirty="0">
              <a:solidFill>
                <a:schemeClr val="tx1">
                  <a:lumMod val="75000"/>
                  <a:lumOff val="25000"/>
                </a:schemeClr>
              </a:solidFill>
            </a:endParaRPr>
          </a:p>
        </p:txBody>
      </p:sp>
      <p:sp>
        <p:nvSpPr>
          <p:cNvPr id="32" name="文本框 31"/>
          <p:cNvSpPr txBox="1"/>
          <p:nvPr/>
        </p:nvSpPr>
        <p:spPr>
          <a:xfrm>
            <a:off x="4310900" y="949726"/>
            <a:ext cx="3570208" cy="830997"/>
          </a:xfrm>
          <a:prstGeom prst="rect">
            <a:avLst/>
          </a:prstGeom>
          <a:noFill/>
        </p:spPr>
        <p:txBody>
          <a:bodyPr wrap="none" rtlCol="0">
            <a:spAutoFit/>
            <a:scene3d>
              <a:camera prst="orthographicFront"/>
              <a:lightRig rig="threePt" dir="t"/>
            </a:scene3d>
            <a:sp3d contourW="12700"/>
          </a:bodyPr>
          <a:lstStyle/>
          <a:p>
            <a:pPr algn="ctr"/>
            <a:r>
              <a:rPr lang="en-US" altLang="zh-CN" sz="4800" b="1" dirty="0">
                <a:solidFill>
                  <a:schemeClr val="tx1">
                    <a:lumMod val="75000"/>
                    <a:lumOff val="25000"/>
                  </a:schemeClr>
                </a:solidFill>
              </a:rPr>
              <a:t>CONTENTS</a:t>
            </a:r>
            <a:endParaRPr lang="zh-CN" altLang="en-US" sz="4800" b="1" dirty="0">
              <a:solidFill>
                <a:schemeClr val="tx1">
                  <a:lumMod val="75000"/>
                  <a:lumOff val="2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4000">
        <p15:prstTrans prst="airplan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800" decel="100000"/>
                                        <p:tgtEl>
                                          <p:spTgt spid="17"/>
                                        </p:tgtEl>
                                      </p:cBhvr>
                                    </p:animEffect>
                                    <p:anim calcmode="lin" valueType="num">
                                      <p:cBhvr>
                                        <p:cTn id="12" dur="800" decel="100000" fill="hold"/>
                                        <p:tgtEl>
                                          <p:spTgt spid="17"/>
                                        </p:tgtEl>
                                        <p:attrNameLst>
                                          <p:attrName>style.rotation</p:attrName>
                                        </p:attrNameLst>
                                      </p:cBhvr>
                                      <p:tavLst>
                                        <p:tav tm="0">
                                          <p:val>
                                            <p:fltVal val="-90"/>
                                          </p:val>
                                        </p:tav>
                                        <p:tav tm="100000">
                                          <p:val>
                                            <p:fltVal val="0"/>
                                          </p:val>
                                        </p:tav>
                                      </p:tavLst>
                                    </p:anim>
                                    <p:anim calcmode="lin" valueType="num">
                                      <p:cBhvr>
                                        <p:cTn id="13" dur="800" decel="100000" fill="hold"/>
                                        <p:tgtEl>
                                          <p:spTgt spid="17"/>
                                        </p:tgtEl>
                                        <p:attrNameLst>
                                          <p:attrName>ppt_x</p:attrName>
                                        </p:attrNameLst>
                                      </p:cBhvr>
                                      <p:tavLst>
                                        <p:tav tm="0">
                                          <p:val>
                                            <p:strVal val="#ppt_x+0.4"/>
                                          </p:val>
                                        </p:tav>
                                        <p:tav tm="100000">
                                          <p:val>
                                            <p:strVal val="#ppt_x-0.05"/>
                                          </p:val>
                                        </p:tav>
                                      </p:tavLst>
                                    </p:anim>
                                    <p:anim calcmode="lin" valueType="num">
                                      <p:cBhvr>
                                        <p:cTn id="14" dur="800" decel="100000" fill="hold"/>
                                        <p:tgtEl>
                                          <p:spTgt spid="1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800" decel="100000"/>
                                        <p:tgtEl>
                                          <p:spTgt spid="18"/>
                                        </p:tgtEl>
                                      </p:cBhvr>
                                    </p:animEffect>
                                    <p:anim calcmode="lin" valueType="num">
                                      <p:cBhvr>
                                        <p:cTn id="20" dur="800" decel="100000" fill="hold"/>
                                        <p:tgtEl>
                                          <p:spTgt spid="18"/>
                                        </p:tgtEl>
                                        <p:attrNameLst>
                                          <p:attrName>style.rotation</p:attrName>
                                        </p:attrNameLst>
                                      </p:cBhvr>
                                      <p:tavLst>
                                        <p:tav tm="0">
                                          <p:val>
                                            <p:fltVal val="-90"/>
                                          </p:val>
                                        </p:tav>
                                        <p:tav tm="100000">
                                          <p:val>
                                            <p:fltVal val="0"/>
                                          </p:val>
                                        </p:tav>
                                      </p:tavLst>
                                    </p:anim>
                                    <p:anim calcmode="lin" valueType="num">
                                      <p:cBhvr>
                                        <p:cTn id="21" dur="800" decel="100000" fill="hold"/>
                                        <p:tgtEl>
                                          <p:spTgt spid="18"/>
                                        </p:tgtEl>
                                        <p:attrNameLst>
                                          <p:attrName>ppt_x</p:attrName>
                                        </p:attrNameLst>
                                      </p:cBhvr>
                                      <p:tavLst>
                                        <p:tav tm="0">
                                          <p:val>
                                            <p:strVal val="#ppt_x+0.4"/>
                                          </p:val>
                                        </p:tav>
                                        <p:tav tm="100000">
                                          <p:val>
                                            <p:strVal val="#ppt_x-0.05"/>
                                          </p:val>
                                        </p:tav>
                                      </p:tavLst>
                                    </p:anim>
                                    <p:anim calcmode="lin" valueType="num">
                                      <p:cBhvr>
                                        <p:cTn id="22" dur="800" decel="100000" fill="hold"/>
                                        <p:tgtEl>
                                          <p:spTgt spid="1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800" decel="100000"/>
                                        <p:tgtEl>
                                          <p:spTgt spid="19"/>
                                        </p:tgtEl>
                                      </p:cBhvr>
                                    </p:animEffect>
                                    <p:anim calcmode="lin" valueType="num">
                                      <p:cBhvr>
                                        <p:cTn id="28" dur="800" decel="100000" fill="hold"/>
                                        <p:tgtEl>
                                          <p:spTgt spid="19"/>
                                        </p:tgtEl>
                                        <p:attrNameLst>
                                          <p:attrName>style.rotation</p:attrName>
                                        </p:attrNameLst>
                                      </p:cBhvr>
                                      <p:tavLst>
                                        <p:tav tm="0">
                                          <p:val>
                                            <p:fltVal val="-90"/>
                                          </p:val>
                                        </p:tav>
                                        <p:tav tm="100000">
                                          <p:val>
                                            <p:fltVal val="0"/>
                                          </p:val>
                                        </p:tav>
                                      </p:tavLst>
                                    </p:anim>
                                    <p:anim calcmode="lin" valueType="num">
                                      <p:cBhvr>
                                        <p:cTn id="29" dur="800" decel="100000" fill="hold"/>
                                        <p:tgtEl>
                                          <p:spTgt spid="19"/>
                                        </p:tgtEl>
                                        <p:attrNameLst>
                                          <p:attrName>ppt_x</p:attrName>
                                        </p:attrNameLst>
                                      </p:cBhvr>
                                      <p:tavLst>
                                        <p:tav tm="0">
                                          <p:val>
                                            <p:strVal val="#ppt_x+0.4"/>
                                          </p:val>
                                        </p:tav>
                                        <p:tav tm="100000">
                                          <p:val>
                                            <p:strVal val="#ppt_x-0.05"/>
                                          </p:val>
                                        </p:tav>
                                      </p:tavLst>
                                    </p:anim>
                                    <p:anim calcmode="lin" valueType="num">
                                      <p:cBhvr>
                                        <p:cTn id="30" dur="800" decel="100000" fill="hold"/>
                                        <p:tgtEl>
                                          <p:spTgt spid="19"/>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33" presetID="3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800" decel="100000"/>
                                        <p:tgtEl>
                                          <p:spTgt spid="20"/>
                                        </p:tgtEl>
                                      </p:cBhvr>
                                    </p:animEffect>
                                    <p:anim calcmode="lin" valueType="num">
                                      <p:cBhvr>
                                        <p:cTn id="36" dur="800" decel="100000" fill="hold"/>
                                        <p:tgtEl>
                                          <p:spTgt spid="20"/>
                                        </p:tgtEl>
                                        <p:attrNameLst>
                                          <p:attrName>style.rotation</p:attrName>
                                        </p:attrNameLst>
                                      </p:cBhvr>
                                      <p:tavLst>
                                        <p:tav tm="0">
                                          <p:val>
                                            <p:fltVal val="-90"/>
                                          </p:val>
                                        </p:tav>
                                        <p:tav tm="100000">
                                          <p:val>
                                            <p:fltVal val="0"/>
                                          </p:val>
                                        </p:tav>
                                      </p:tavLst>
                                    </p:anim>
                                    <p:anim calcmode="lin" valueType="num">
                                      <p:cBhvr>
                                        <p:cTn id="37" dur="800" decel="100000" fill="hold"/>
                                        <p:tgtEl>
                                          <p:spTgt spid="20"/>
                                        </p:tgtEl>
                                        <p:attrNameLst>
                                          <p:attrName>ppt_x</p:attrName>
                                        </p:attrNameLst>
                                      </p:cBhvr>
                                      <p:tavLst>
                                        <p:tav tm="0">
                                          <p:val>
                                            <p:strVal val="#ppt_x+0.4"/>
                                          </p:val>
                                        </p:tav>
                                        <p:tav tm="100000">
                                          <p:val>
                                            <p:strVal val="#ppt_x-0.05"/>
                                          </p:val>
                                        </p:tav>
                                      </p:tavLst>
                                    </p:anim>
                                    <p:anim calcmode="lin" valueType="num">
                                      <p:cBhvr>
                                        <p:cTn id="38" dur="800" decel="100000" fill="hold"/>
                                        <p:tgtEl>
                                          <p:spTgt spid="2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2000"/>
                            </p:stCondLst>
                            <p:childTnLst>
                              <p:par>
                                <p:cTn id="55" presetID="2" presetClass="entr" presetSubtype="4"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25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50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75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30171" y="1063171"/>
            <a:ext cx="4731658" cy="4731658"/>
            <a:chOff x="5016000" y="2075996"/>
            <a:chExt cx="2160000" cy="2160000"/>
          </a:xfrm>
        </p:grpSpPr>
        <p:sp>
          <p:nvSpPr>
            <p:cNvPr id="10" name="椭圆 9"/>
            <p:cNvSpPr/>
            <p:nvPr/>
          </p:nvSpPr>
          <p:spPr>
            <a:xfrm>
              <a:off x="5016000" y="2075996"/>
              <a:ext cx="2160000" cy="2160000"/>
            </a:xfrm>
            <a:prstGeom prst="ellipse">
              <a:avLst/>
            </a:prstGeom>
            <a:noFill/>
            <a:ln w="1270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161767" y="2221763"/>
              <a:ext cx="1868466" cy="1868466"/>
            </a:xfrm>
            <a:prstGeom prst="ellipse">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5432998" y="2008794"/>
            <a:ext cx="1326004" cy="132343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161617"/>
                </a:solidFill>
                <a:effectLst/>
                <a:uLnTx/>
                <a:uFillTx/>
                <a:latin typeface="Arial" panose="020B0604020202020204"/>
                <a:ea typeface="微软雅黑" panose="020B0503020204020204" charset="-122"/>
                <a:cs typeface="+mn-cs"/>
              </a:rPr>
              <a:t>04</a:t>
            </a:r>
            <a:endParaRPr kumimoji="0" lang="zh-CN" altLang="en-US" sz="8000" b="1" i="0" u="none" strike="noStrike" kern="1200" cap="none" spc="0" normalizeH="0" baseline="0" noProof="0" dirty="0">
              <a:ln>
                <a:noFill/>
              </a:ln>
              <a:solidFill>
                <a:srgbClr val="161617"/>
              </a:solidFill>
              <a:effectLst/>
              <a:uLnTx/>
              <a:uFillTx/>
              <a:latin typeface="Arial" panose="020B0604020202020204"/>
              <a:ea typeface="微软雅黑" panose="020B0503020204020204" charset="-122"/>
              <a:cs typeface="+mn-cs"/>
            </a:endParaRPr>
          </a:p>
        </p:txBody>
      </p:sp>
      <p:sp>
        <p:nvSpPr>
          <p:cNvPr id="7" name="文本框 6"/>
          <p:cNvSpPr txBox="1"/>
          <p:nvPr/>
        </p:nvSpPr>
        <p:spPr>
          <a:xfrm>
            <a:off x="4464781" y="3299880"/>
            <a:ext cx="3262433"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161617"/>
                </a:solidFill>
                <a:effectLst/>
                <a:uLnTx/>
                <a:uFillTx/>
                <a:latin typeface="Arial" panose="020B0604020202020204"/>
                <a:ea typeface="微软雅黑" panose="020B0503020204020204" charset="-122"/>
                <a:cs typeface="+mn-cs"/>
              </a:rPr>
              <a:t>标题添加此处</a:t>
            </a:r>
            <a:endParaRPr kumimoji="0" lang="zh-CN" altLang="en-US" sz="4000" b="1" i="0" u="none" strike="noStrike" kern="1200" cap="none" spc="0" normalizeH="0" baseline="0" noProof="0" dirty="0">
              <a:ln>
                <a:noFill/>
              </a:ln>
              <a:solidFill>
                <a:srgbClr val="161617"/>
              </a:solidFill>
              <a:effectLst/>
              <a:uLnTx/>
              <a:uFillTx/>
              <a:latin typeface="Arial" panose="020B0604020202020204"/>
              <a:ea typeface="微软雅黑" panose="020B0503020204020204" charset="-122"/>
              <a:cs typeface="+mn-cs"/>
            </a:endParaRPr>
          </a:p>
        </p:txBody>
      </p:sp>
      <p:sp>
        <p:nvSpPr>
          <p:cNvPr id="8" name="等腰三角形 7"/>
          <p:cNvSpPr/>
          <p:nvPr/>
        </p:nvSpPr>
        <p:spPr>
          <a:xfrm flipV="1">
            <a:off x="5945240" y="4380779"/>
            <a:ext cx="301514" cy="259926"/>
          </a:xfrm>
          <a:prstGeom prst="triangle">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649004" y="1994170"/>
            <a:ext cx="4157792" cy="3587103"/>
            <a:chOff x="734604" y="1028700"/>
            <a:chExt cx="5267304" cy="4544326"/>
          </a:xfrm>
        </p:grpSpPr>
        <p:grpSp>
          <p:nvGrpSpPr>
            <p:cNvPr id="4" name="Group 1"/>
            <p:cNvGrpSpPr/>
            <p:nvPr/>
          </p:nvGrpSpPr>
          <p:grpSpPr>
            <a:xfrm>
              <a:off x="734604" y="1028700"/>
              <a:ext cx="5267304" cy="4544326"/>
              <a:chOff x="1727065" y="1682604"/>
              <a:chExt cx="8661860" cy="7472952"/>
            </a:xfrm>
          </p:grpSpPr>
          <p:sp>
            <p:nvSpPr>
              <p:cNvPr id="38" name="Freeform: Shape 2"/>
              <p:cNvSpPr/>
              <p:nvPr/>
            </p:nvSpPr>
            <p:spPr bwMode="auto">
              <a:xfrm>
                <a:off x="1776940" y="1682604"/>
                <a:ext cx="8611985" cy="7461396"/>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C74D97"/>
              </a:solidFill>
              <a:ln w="57150">
                <a:solidFill>
                  <a:schemeClr val="bg1"/>
                </a:solidFill>
              </a:ln>
              <a:effectLst/>
            </p:spPr>
            <p:txBody>
              <a:bodyPr anchor="ctr"/>
              <a:lstStyle/>
              <a:p>
                <a:pPr algn="ctr"/>
              </a:p>
            </p:txBody>
          </p:sp>
          <p:sp>
            <p:nvSpPr>
              <p:cNvPr id="39" name="Freeform: Shape 3"/>
              <p:cNvSpPr/>
              <p:nvPr/>
            </p:nvSpPr>
            <p:spPr bwMode="auto">
              <a:xfrm>
                <a:off x="1760315" y="2593571"/>
                <a:ext cx="7560542" cy="6550429"/>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49BCBE"/>
              </a:solidFill>
              <a:ln w="57150">
                <a:solidFill>
                  <a:schemeClr val="bg1"/>
                </a:solidFill>
              </a:ln>
              <a:effectLst/>
            </p:spPr>
            <p:txBody>
              <a:bodyPr anchor="ctr"/>
              <a:lstStyle/>
              <a:p>
                <a:pPr algn="ctr"/>
              </a:p>
            </p:txBody>
          </p:sp>
          <p:sp>
            <p:nvSpPr>
              <p:cNvPr id="40" name="Freeform: Shape 4"/>
              <p:cNvSpPr/>
              <p:nvPr/>
            </p:nvSpPr>
            <p:spPr bwMode="auto">
              <a:xfrm>
                <a:off x="1743690" y="3524597"/>
                <a:ext cx="6485947" cy="5619403"/>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F3D422"/>
              </a:solidFill>
              <a:ln w="57150">
                <a:solidFill>
                  <a:schemeClr val="bg1"/>
                </a:solidFill>
              </a:ln>
              <a:effectLst/>
            </p:spPr>
            <p:txBody>
              <a:bodyPr anchor="ctr"/>
              <a:lstStyle/>
              <a:p>
                <a:pPr algn="ctr"/>
              </a:p>
            </p:txBody>
          </p:sp>
          <p:sp>
            <p:nvSpPr>
              <p:cNvPr id="41" name="Freeform: Shape 5"/>
              <p:cNvSpPr/>
              <p:nvPr/>
            </p:nvSpPr>
            <p:spPr bwMode="auto">
              <a:xfrm>
                <a:off x="1727065" y="4472248"/>
                <a:ext cx="5392163" cy="4671752"/>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161617"/>
              </a:solidFill>
              <a:ln w="57150">
                <a:solidFill>
                  <a:schemeClr val="bg1"/>
                </a:solidFill>
              </a:ln>
              <a:effectLst/>
            </p:spPr>
            <p:txBody>
              <a:bodyPr anchor="ctr"/>
              <a:lstStyle/>
              <a:p>
                <a:pPr algn="ctr"/>
              </a:p>
            </p:txBody>
          </p:sp>
          <p:sp>
            <p:nvSpPr>
              <p:cNvPr id="42" name="TextBox 6"/>
              <p:cNvSpPr txBox="1"/>
              <p:nvPr/>
            </p:nvSpPr>
            <p:spPr>
              <a:xfrm>
                <a:off x="9260058" y="8396368"/>
                <a:ext cx="867796" cy="759188"/>
              </a:xfrm>
              <a:prstGeom prst="rect">
                <a:avLst/>
              </a:prstGeom>
              <a:noFill/>
            </p:spPr>
            <p:txBody>
              <a:bodyPr wrap="none">
                <a:normAutofit fontScale="92500" lnSpcReduction="10000"/>
              </a:bodyPr>
              <a:lstStyle/>
              <a:p>
                <a:r>
                  <a:rPr lang="en-US" sz="2000" dirty="0">
                    <a:solidFill>
                      <a:schemeClr val="bg1"/>
                    </a:solidFill>
                  </a:rPr>
                  <a:t>04</a:t>
                </a:r>
                <a:endParaRPr lang="en-US" sz="2000" dirty="0">
                  <a:solidFill>
                    <a:schemeClr val="bg1"/>
                  </a:solidFill>
                </a:endParaRPr>
              </a:p>
            </p:txBody>
          </p:sp>
          <p:sp>
            <p:nvSpPr>
              <p:cNvPr id="43" name="TextBox 7"/>
              <p:cNvSpPr txBox="1"/>
              <p:nvPr/>
            </p:nvSpPr>
            <p:spPr>
              <a:xfrm>
                <a:off x="8144585" y="8396368"/>
                <a:ext cx="867796" cy="759188"/>
              </a:xfrm>
              <a:prstGeom prst="rect">
                <a:avLst/>
              </a:prstGeom>
              <a:noFill/>
            </p:spPr>
            <p:txBody>
              <a:bodyPr wrap="none">
                <a:normAutofit fontScale="92500" lnSpcReduction="10000"/>
              </a:bodyPr>
              <a:lstStyle/>
              <a:p>
                <a:r>
                  <a:rPr lang="en-US" sz="2000">
                    <a:solidFill>
                      <a:schemeClr val="bg1"/>
                    </a:solidFill>
                  </a:rPr>
                  <a:t>03</a:t>
                </a:r>
                <a:endParaRPr lang="en-US" sz="2000">
                  <a:solidFill>
                    <a:schemeClr val="bg1"/>
                  </a:solidFill>
                </a:endParaRPr>
              </a:p>
            </p:txBody>
          </p:sp>
          <p:sp>
            <p:nvSpPr>
              <p:cNvPr id="44" name="TextBox 8"/>
              <p:cNvSpPr txBox="1"/>
              <p:nvPr/>
            </p:nvSpPr>
            <p:spPr>
              <a:xfrm>
                <a:off x="7029116" y="8396368"/>
                <a:ext cx="867796" cy="759188"/>
              </a:xfrm>
              <a:prstGeom prst="rect">
                <a:avLst/>
              </a:prstGeom>
              <a:noFill/>
            </p:spPr>
            <p:txBody>
              <a:bodyPr wrap="none">
                <a:normAutofit fontScale="92500" lnSpcReduction="10000"/>
              </a:bodyPr>
              <a:lstStyle/>
              <a:p>
                <a:r>
                  <a:rPr lang="en-US" sz="2000">
                    <a:solidFill>
                      <a:schemeClr val="bg1"/>
                    </a:solidFill>
                  </a:rPr>
                  <a:t>02</a:t>
                </a:r>
                <a:endParaRPr lang="en-US" sz="2000">
                  <a:solidFill>
                    <a:schemeClr val="bg1"/>
                  </a:solidFill>
                </a:endParaRPr>
              </a:p>
            </p:txBody>
          </p:sp>
          <p:sp>
            <p:nvSpPr>
              <p:cNvPr id="45" name="TextBox 9"/>
              <p:cNvSpPr txBox="1"/>
              <p:nvPr/>
            </p:nvSpPr>
            <p:spPr>
              <a:xfrm>
                <a:off x="5913648" y="8396368"/>
                <a:ext cx="867796" cy="759188"/>
              </a:xfrm>
              <a:prstGeom prst="rect">
                <a:avLst/>
              </a:prstGeom>
              <a:noFill/>
            </p:spPr>
            <p:txBody>
              <a:bodyPr wrap="none">
                <a:normAutofit fontScale="92500" lnSpcReduction="10000"/>
              </a:bodyPr>
              <a:lstStyle/>
              <a:p>
                <a:r>
                  <a:rPr lang="en-US" sz="2000">
                    <a:solidFill>
                      <a:schemeClr val="bg1"/>
                    </a:solidFill>
                  </a:rPr>
                  <a:t>01</a:t>
                </a:r>
                <a:endParaRPr lang="en-US" sz="2000">
                  <a:solidFill>
                    <a:schemeClr val="bg1"/>
                  </a:solidFill>
                </a:endParaRPr>
              </a:p>
            </p:txBody>
          </p:sp>
        </p:grpSp>
        <p:sp>
          <p:nvSpPr>
            <p:cNvPr id="6" name="Rectangle 39"/>
            <p:cNvSpPr/>
            <p:nvPr/>
          </p:nvSpPr>
          <p:spPr>
            <a:xfrm rot="3600000">
              <a:off x="2154371" y="4029576"/>
              <a:ext cx="1569660" cy="369332"/>
            </a:xfrm>
            <a:prstGeom prst="rect">
              <a:avLst/>
            </a:prstGeom>
          </p:spPr>
          <p:txBody>
            <a:bodyPr wrap="none">
              <a:normAutofit fontScale="85000" lnSpcReduction="20000"/>
            </a:bodyPr>
            <a:lstStyle/>
            <a:p>
              <a:pPr algn="ctr"/>
              <a:r>
                <a:rPr lang="zh-CN" altLang="en-US">
                  <a:solidFill>
                    <a:schemeClr val="bg1"/>
                  </a:solidFill>
                </a:rPr>
                <a:t>标题文本预设</a:t>
              </a:r>
              <a:endParaRPr lang="zh-CN" altLang="en-US">
                <a:solidFill>
                  <a:schemeClr val="bg1"/>
                </a:solidFill>
              </a:endParaRPr>
            </a:p>
          </p:txBody>
        </p:sp>
        <p:sp>
          <p:nvSpPr>
            <p:cNvPr id="7" name="Rectangle 40"/>
            <p:cNvSpPr/>
            <p:nvPr/>
          </p:nvSpPr>
          <p:spPr>
            <a:xfrm rot="3600000">
              <a:off x="2737415" y="3787039"/>
              <a:ext cx="1569660" cy="369332"/>
            </a:xfrm>
            <a:prstGeom prst="rect">
              <a:avLst/>
            </a:prstGeom>
          </p:spPr>
          <p:txBody>
            <a:bodyPr wrap="none">
              <a:normAutofit fontScale="85000" lnSpcReduction="20000"/>
            </a:bodyPr>
            <a:lstStyle/>
            <a:p>
              <a:pPr algn="ctr"/>
              <a:r>
                <a:rPr lang="zh-CN" altLang="en-US" dirty="0">
                  <a:solidFill>
                    <a:schemeClr val="bg1"/>
                  </a:solidFill>
                </a:rPr>
                <a:t>标题文本预设</a:t>
              </a:r>
              <a:endParaRPr lang="zh-CN" altLang="en-US" dirty="0">
                <a:solidFill>
                  <a:schemeClr val="bg1"/>
                </a:solidFill>
              </a:endParaRPr>
            </a:p>
          </p:txBody>
        </p:sp>
        <p:sp>
          <p:nvSpPr>
            <p:cNvPr id="8" name="Rectangle 41"/>
            <p:cNvSpPr/>
            <p:nvPr/>
          </p:nvSpPr>
          <p:spPr>
            <a:xfrm rot="3600000">
              <a:off x="3228768" y="3544502"/>
              <a:ext cx="1569660" cy="369332"/>
            </a:xfrm>
            <a:prstGeom prst="rect">
              <a:avLst/>
            </a:prstGeom>
          </p:spPr>
          <p:txBody>
            <a:bodyPr wrap="none">
              <a:normAutofit fontScale="85000" lnSpcReduction="20000"/>
            </a:bodyPr>
            <a:lstStyle/>
            <a:p>
              <a:pPr algn="ctr"/>
              <a:r>
                <a:rPr lang="zh-CN" altLang="en-US">
                  <a:solidFill>
                    <a:schemeClr val="bg1"/>
                  </a:solidFill>
                </a:rPr>
                <a:t>标题文本预设</a:t>
              </a:r>
              <a:endParaRPr lang="zh-CN" altLang="en-US">
                <a:solidFill>
                  <a:schemeClr val="bg1"/>
                </a:solidFill>
              </a:endParaRPr>
            </a:p>
          </p:txBody>
        </p:sp>
        <p:sp>
          <p:nvSpPr>
            <p:cNvPr id="9" name="Rectangle 42"/>
            <p:cNvSpPr/>
            <p:nvPr/>
          </p:nvSpPr>
          <p:spPr>
            <a:xfrm rot="3600000">
              <a:off x="3720122" y="3239377"/>
              <a:ext cx="1569660" cy="369332"/>
            </a:xfrm>
            <a:prstGeom prst="rect">
              <a:avLst/>
            </a:prstGeom>
          </p:spPr>
          <p:txBody>
            <a:bodyPr wrap="none">
              <a:normAutofit fontScale="85000" lnSpcReduction="20000"/>
            </a:bodyPr>
            <a:lstStyle/>
            <a:p>
              <a:pPr algn="ctr"/>
              <a:r>
                <a:rPr lang="zh-CN" altLang="en-US">
                  <a:solidFill>
                    <a:schemeClr val="bg1"/>
                  </a:solidFill>
                </a:rPr>
                <a:t>标题文本预设</a:t>
              </a:r>
              <a:endParaRPr lang="zh-CN" altLang="en-US">
                <a:solidFill>
                  <a:schemeClr val="bg1"/>
                </a:solidFill>
              </a:endParaRPr>
            </a:p>
          </p:txBody>
        </p:sp>
      </p:grpSp>
      <p:sp>
        <p:nvSpPr>
          <p:cNvPr id="47" name="文本框 46"/>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48" name="组合 47"/>
          <p:cNvGrpSpPr/>
          <p:nvPr/>
        </p:nvGrpSpPr>
        <p:grpSpPr>
          <a:xfrm>
            <a:off x="6341437" y="1840729"/>
            <a:ext cx="4802700" cy="962022"/>
            <a:chOff x="7692478" y="1678126"/>
            <a:chExt cx="4802700" cy="962022"/>
          </a:xfrm>
        </p:grpSpPr>
        <p:sp>
          <p:nvSpPr>
            <p:cNvPr id="49" name="矩形 48"/>
            <p:cNvSpPr/>
            <p:nvPr/>
          </p:nvSpPr>
          <p:spPr>
            <a:xfrm>
              <a:off x="7692478" y="2030750"/>
              <a:ext cx="4802700"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0" name="矩形 49"/>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rgbClr val="C74D97"/>
                  </a:solidFill>
                </a:rPr>
                <a:t>标题文字添加</a:t>
              </a:r>
              <a:endParaRPr lang="zh-CN" altLang="en-US" b="1" dirty="0">
                <a:solidFill>
                  <a:srgbClr val="C74D97"/>
                </a:solidFill>
              </a:endParaRPr>
            </a:p>
          </p:txBody>
        </p:sp>
      </p:grpSp>
      <p:grpSp>
        <p:nvGrpSpPr>
          <p:cNvPr id="51" name="组合 50"/>
          <p:cNvGrpSpPr/>
          <p:nvPr/>
        </p:nvGrpSpPr>
        <p:grpSpPr>
          <a:xfrm>
            <a:off x="6341437" y="2857699"/>
            <a:ext cx="4802700" cy="962022"/>
            <a:chOff x="7692478" y="1678126"/>
            <a:chExt cx="4802700" cy="962022"/>
          </a:xfrm>
        </p:grpSpPr>
        <p:sp>
          <p:nvSpPr>
            <p:cNvPr id="52" name="矩形 51"/>
            <p:cNvSpPr/>
            <p:nvPr/>
          </p:nvSpPr>
          <p:spPr>
            <a:xfrm>
              <a:off x="7692478" y="2030750"/>
              <a:ext cx="4802700"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3" name="矩形 52"/>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rgbClr val="49BCBE"/>
                  </a:solidFill>
                </a:rPr>
                <a:t>标题文字添加</a:t>
              </a:r>
              <a:endParaRPr lang="zh-CN" altLang="en-US" b="1" dirty="0">
                <a:solidFill>
                  <a:srgbClr val="49BCBE"/>
                </a:solidFill>
              </a:endParaRPr>
            </a:p>
          </p:txBody>
        </p:sp>
      </p:grpSp>
      <p:grpSp>
        <p:nvGrpSpPr>
          <p:cNvPr id="54" name="组合 53"/>
          <p:cNvGrpSpPr/>
          <p:nvPr/>
        </p:nvGrpSpPr>
        <p:grpSpPr>
          <a:xfrm>
            <a:off x="6341437" y="3874669"/>
            <a:ext cx="4802700" cy="962022"/>
            <a:chOff x="7692478" y="1678126"/>
            <a:chExt cx="4802700" cy="962022"/>
          </a:xfrm>
        </p:grpSpPr>
        <p:sp>
          <p:nvSpPr>
            <p:cNvPr id="55" name="矩形 54"/>
            <p:cNvSpPr/>
            <p:nvPr/>
          </p:nvSpPr>
          <p:spPr>
            <a:xfrm>
              <a:off x="7692478" y="2030750"/>
              <a:ext cx="4802700"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6" name="矩形 55"/>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rgbClr val="F3D422"/>
                  </a:solidFill>
                </a:rPr>
                <a:t>标题文字添加</a:t>
              </a:r>
              <a:endParaRPr lang="zh-CN" altLang="en-US" b="1" dirty="0">
                <a:solidFill>
                  <a:srgbClr val="F3D422"/>
                </a:solidFill>
              </a:endParaRPr>
            </a:p>
          </p:txBody>
        </p:sp>
      </p:grpSp>
      <p:grpSp>
        <p:nvGrpSpPr>
          <p:cNvPr id="57" name="组合 56"/>
          <p:cNvGrpSpPr/>
          <p:nvPr/>
        </p:nvGrpSpPr>
        <p:grpSpPr>
          <a:xfrm>
            <a:off x="6341437" y="4891639"/>
            <a:ext cx="4802700" cy="962022"/>
            <a:chOff x="7692478" y="1678126"/>
            <a:chExt cx="4802700" cy="962022"/>
          </a:xfrm>
        </p:grpSpPr>
        <p:sp>
          <p:nvSpPr>
            <p:cNvPr id="58" name="矩形 57"/>
            <p:cNvSpPr/>
            <p:nvPr/>
          </p:nvSpPr>
          <p:spPr>
            <a:xfrm>
              <a:off x="7692478" y="2030750"/>
              <a:ext cx="4802700"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9" name="矩形 58"/>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18c6f35-1af3-4251-9ec8-e7eb47e56508"/>
          <p:cNvGrpSpPr>
            <a:grpSpLocks noChangeAspect="1"/>
          </p:cNvGrpSpPr>
          <p:nvPr/>
        </p:nvGrpSpPr>
        <p:grpSpPr>
          <a:xfrm>
            <a:off x="2996157" y="1872883"/>
            <a:ext cx="6196744" cy="3987153"/>
            <a:chOff x="3041084" y="1376772"/>
            <a:chExt cx="6196744" cy="3987153"/>
          </a:xfrm>
        </p:grpSpPr>
        <p:cxnSp>
          <p:nvCxnSpPr>
            <p:cNvPr id="4" name="Straight Connector 54"/>
            <p:cNvCxnSpPr/>
            <p:nvPr/>
          </p:nvCxnSpPr>
          <p:spPr>
            <a:xfrm>
              <a:off x="4071114" y="4023918"/>
              <a:ext cx="533102" cy="664119"/>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55"/>
            <p:cNvCxnSpPr/>
            <p:nvPr/>
          </p:nvCxnSpPr>
          <p:spPr>
            <a:xfrm flipH="1">
              <a:off x="5157088" y="4441371"/>
              <a:ext cx="867577" cy="433790"/>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6"/>
            <p:cNvCxnSpPr/>
            <p:nvPr/>
          </p:nvCxnSpPr>
          <p:spPr>
            <a:xfrm flipH="1">
              <a:off x="6543513" y="3003913"/>
              <a:ext cx="229654" cy="952634"/>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57"/>
            <p:cNvCxnSpPr/>
            <p:nvPr/>
          </p:nvCxnSpPr>
          <p:spPr>
            <a:xfrm flipV="1">
              <a:off x="7199546" y="1963427"/>
              <a:ext cx="938298" cy="483994"/>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 name="TextBox 59"/>
            <p:cNvSpPr txBox="1"/>
            <p:nvPr/>
          </p:nvSpPr>
          <p:spPr bwMode="auto">
            <a:xfrm>
              <a:off x="3041084" y="3316769"/>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contourW="12700">
                <a:bevelT w="0" h="0"/>
              </a:sp3d>
            </a:bodyPr>
            <a:lstStyle/>
            <a:p>
              <a:pPr marL="0" lvl="1" algn="r"/>
              <a:r>
                <a:rPr lang="en-US" altLang="ko-KR" b="1" dirty="0">
                  <a:solidFill>
                    <a:schemeClr val="tx1">
                      <a:lumMod val="75000"/>
                      <a:lumOff val="25000"/>
                    </a:schemeClr>
                  </a:solidFill>
                </a:rPr>
                <a:t>01</a:t>
              </a:r>
              <a:endParaRPr lang="en-US" altLang="ko-KR" b="1" dirty="0">
                <a:solidFill>
                  <a:schemeClr val="tx1">
                    <a:lumMod val="75000"/>
                    <a:lumOff val="25000"/>
                  </a:schemeClr>
                </a:solidFill>
              </a:endParaRPr>
            </a:p>
          </p:txBody>
        </p:sp>
        <p:sp>
          <p:nvSpPr>
            <p:cNvPr id="9" name="TextBox 96"/>
            <p:cNvSpPr txBox="1"/>
            <p:nvPr/>
          </p:nvSpPr>
          <p:spPr bwMode="auto">
            <a:xfrm>
              <a:off x="4511831" y="2767578"/>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contourW="12700">
                <a:bevelT w="0" h="0"/>
              </a:sp3d>
            </a:bodyPr>
            <a:lstStyle/>
            <a:p>
              <a:pPr marL="0" lvl="1"/>
              <a:r>
                <a:rPr lang="en-US" altLang="ko-KR" b="1">
                  <a:solidFill>
                    <a:schemeClr val="tx1">
                      <a:lumMod val="75000"/>
                      <a:lumOff val="25000"/>
                    </a:schemeClr>
                  </a:solidFill>
                </a:rPr>
                <a:t>02</a:t>
              </a:r>
              <a:endParaRPr lang="en-US" altLang="ko-KR" b="1">
                <a:solidFill>
                  <a:schemeClr val="tx1">
                    <a:lumMod val="75000"/>
                    <a:lumOff val="25000"/>
                  </a:schemeClr>
                </a:solidFill>
              </a:endParaRPr>
            </a:p>
          </p:txBody>
        </p:sp>
        <p:sp>
          <p:nvSpPr>
            <p:cNvPr id="10" name="TextBox 99"/>
            <p:cNvSpPr txBox="1"/>
            <p:nvPr/>
          </p:nvSpPr>
          <p:spPr bwMode="auto">
            <a:xfrm>
              <a:off x="6875619" y="3863668"/>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contourW="12700">
                <a:bevelT w="0" h="0"/>
              </a:sp3d>
            </a:bodyPr>
            <a:lstStyle/>
            <a:p>
              <a:pPr marL="0" lvl="1"/>
              <a:r>
                <a:rPr lang="en-US" altLang="ko-KR" b="1">
                  <a:solidFill>
                    <a:schemeClr val="tx1">
                      <a:lumMod val="75000"/>
                      <a:lumOff val="25000"/>
                    </a:schemeClr>
                  </a:solidFill>
                </a:rPr>
                <a:t>03</a:t>
              </a:r>
              <a:endParaRPr lang="en-US" altLang="ko-KR" b="1">
                <a:solidFill>
                  <a:schemeClr val="tx1">
                    <a:lumMod val="75000"/>
                    <a:lumOff val="25000"/>
                  </a:schemeClr>
                </a:solidFill>
              </a:endParaRPr>
            </a:p>
          </p:txBody>
        </p:sp>
        <p:sp>
          <p:nvSpPr>
            <p:cNvPr id="11" name="TextBox 102"/>
            <p:cNvSpPr txBox="1"/>
            <p:nvPr/>
          </p:nvSpPr>
          <p:spPr bwMode="auto">
            <a:xfrm>
              <a:off x="7390792" y="2650974"/>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contourW="12700">
                <a:bevelT w="0" h="0"/>
              </a:sp3d>
            </a:bodyPr>
            <a:lstStyle/>
            <a:p>
              <a:pPr marL="0" lvl="1"/>
              <a:r>
                <a:rPr lang="en-US" altLang="ko-KR" b="1">
                  <a:solidFill>
                    <a:schemeClr val="tx1">
                      <a:lumMod val="75000"/>
                      <a:lumOff val="25000"/>
                    </a:schemeClr>
                  </a:solidFill>
                </a:rPr>
                <a:t>04</a:t>
              </a:r>
              <a:endParaRPr lang="en-US" altLang="ko-KR" b="1">
                <a:solidFill>
                  <a:schemeClr val="tx1">
                    <a:lumMod val="75000"/>
                    <a:lumOff val="25000"/>
                  </a:schemeClr>
                </a:solidFill>
              </a:endParaRPr>
            </a:p>
          </p:txBody>
        </p:sp>
        <p:sp>
          <p:nvSpPr>
            <p:cNvPr id="12" name="TextBox 105"/>
            <p:cNvSpPr txBox="1"/>
            <p:nvPr/>
          </p:nvSpPr>
          <p:spPr bwMode="auto">
            <a:xfrm>
              <a:off x="8981348" y="1376772"/>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contourW="12700">
                <a:bevelT w="0" h="0"/>
              </a:sp3d>
            </a:bodyPr>
            <a:lstStyle/>
            <a:p>
              <a:pPr marL="0" lvl="1"/>
              <a:r>
                <a:rPr lang="en-US" altLang="ko-KR" b="1" dirty="0">
                  <a:solidFill>
                    <a:schemeClr val="tx1">
                      <a:lumMod val="75000"/>
                      <a:lumOff val="25000"/>
                    </a:schemeClr>
                  </a:solidFill>
                </a:rPr>
                <a:t>05</a:t>
              </a:r>
              <a:endParaRPr lang="en-US" altLang="ko-KR" b="1" dirty="0">
                <a:solidFill>
                  <a:schemeClr val="tx1">
                    <a:lumMod val="75000"/>
                    <a:lumOff val="25000"/>
                  </a:schemeClr>
                </a:solidFill>
              </a:endParaRPr>
            </a:p>
          </p:txBody>
        </p:sp>
        <p:grpSp>
          <p:nvGrpSpPr>
            <p:cNvPr id="13" name="Group 2"/>
            <p:cNvGrpSpPr/>
            <p:nvPr/>
          </p:nvGrpSpPr>
          <p:grpSpPr>
            <a:xfrm>
              <a:off x="6509650" y="2281196"/>
              <a:ext cx="731798" cy="731798"/>
              <a:chOff x="6509650" y="2281196"/>
              <a:chExt cx="731798" cy="731798"/>
            </a:xfrm>
          </p:grpSpPr>
          <p:sp>
            <p:nvSpPr>
              <p:cNvPr id="41" name="Oval 78"/>
              <p:cNvSpPr/>
              <p:nvPr/>
            </p:nvSpPr>
            <p:spPr>
              <a:xfrm>
                <a:off x="6509650" y="2281196"/>
                <a:ext cx="731798" cy="731798"/>
              </a:xfrm>
              <a:prstGeom prst="ellipse">
                <a:avLst/>
              </a:prstGeom>
              <a:solidFill>
                <a:srgbClr val="161617"/>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2" name="Freeform: Shape 108"/>
              <p:cNvSpPr/>
              <p:nvPr/>
            </p:nvSpPr>
            <p:spPr bwMode="auto">
              <a:xfrm>
                <a:off x="6636788" y="2408334"/>
                <a:ext cx="477523" cy="47752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algn="ctr"/>
              </a:p>
            </p:txBody>
          </p:sp>
        </p:grpSp>
        <p:grpSp>
          <p:nvGrpSpPr>
            <p:cNvPr id="14" name="Group 4"/>
            <p:cNvGrpSpPr/>
            <p:nvPr/>
          </p:nvGrpSpPr>
          <p:grpSpPr>
            <a:xfrm>
              <a:off x="5982869" y="3906819"/>
              <a:ext cx="731798" cy="731798"/>
              <a:chOff x="5982869" y="3906819"/>
              <a:chExt cx="731798" cy="731798"/>
            </a:xfrm>
          </p:grpSpPr>
          <p:sp>
            <p:nvSpPr>
              <p:cNvPr id="39" name="Oval 86"/>
              <p:cNvSpPr/>
              <p:nvPr/>
            </p:nvSpPr>
            <p:spPr>
              <a:xfrm>
                <a:off x="5982869" y="3906819"/>
                <a:ext cx="731798" cy="731798"/>
              </a:xfrm>
              <a:prstGeom prst="ellipse">
                <a:avLst/>
              </a:prstGeom>
              <a:solidFill>
                <a:srgbClr val="F3D42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0" name="Freeform: Shape 109"/>
              <p:cNvSpPr/>
              <p:nvPr/>
            </p:nvSpPr>
            <p:spPr bwMode="auto">
              <a:xfrm>
                <a:off x="6110007" y="4033957"/>
                <a:ext cx="477523" cy="47752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p>
            </p:txBody>
          </p:sp>
        </p:grpSp>
        <p:grpSp>
          <p:nvGrpSpPr>
            <p:cNvPr id="15" name="Group 1"/>
            <p:cNvGrpSpPr/>
            <p:nvPr/>
          </p:nvGrpSpPr>
          <p:grpSpPr>
            <a:xfrm>
              <a:off x="3452743" y="3376744"/>
              <a:ext cx="731798" cy="731798"/>
              <a:chOff x="3452743" y="3484756"/>
              <a:chExt cx="731798" cy="731798"/>
            </a:xfrm>
          </p:grpSpPr>
          <p:sp>
            <p:nvSpPr>
              <p:cNvPr id="37" name="Oval 62"/>
              <p:cNvSpPr/>
              <p:nvPr/>
            </p:nvSpPr>
            <p:spPr>
              <a:xfrm>
                <a:off x="3452743" y="3484756"/>
                <a:ext cx="731798" cy="731798"/>
              </a:xfrm>
              <a:prstGeom prst="ellipse">
                <a:avLst/>
              </a:prstGeom>
              <a:solidFill>
                <a:srgbClr val="C74D9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Freeform: Shape 110"/>
              <p:cNvSpPr/>
              <p:nvPr/>
            </p:nvSpPr>
            <p:spPr bwMode="auto">
              <a:xfrm>
                <a:off x="3579881" y="3608242"/>
                <a:ext cx="477523" cy="477523"/>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p>
            </p:txBody>
          </p:sp>
        </p:grpSp>
        <p:grpSp>
          <p:nvGrpSpPr>
            <p:cNvPr id="16" name="Group 5"/>
            <p:cNvGrpSpPr/>
            <p:nvPr/>
          </p:nvGrpSpPr>
          <p:grpSpPr>
            <a:xfrm>
              <a:off x="4441750" y="4632127"/>
              <a:ext cx="731798" cy="731798"/>
              <a:chOff x="4441750" y="4632127"/>
              <a:chExt cx="731798" cy="731798"/>
            </a:xfrm>
          </p:grpSpPr>
          <p:sp>
            <p:nvSpPr>
              <p:cNvPr id="35" name="Oval 83"/>
              <p:cNvSpPr/>
              <p:nvPr/>
            </p:nvSpPr>
            <p:spPr>
              <a:xfrm>
                <a:off x="4441750" y="4632127"/>
                <a:ext cx="731798" cy="731798"/>
              </a:xfrm>
              <a:prstGeom prst="ellipse">
                <a:avLst/>
              </a:prstGeom>
              <a:solidFill>
                <a:srgbClr val="49BCB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Freeform: Shape 111"/>
              <p:cNvSpPr/>
              <p:nvPr/>
            </p:nvSpPr>
            <p:spPr bwMode="auto">
              <a:xfrm>
                <a:off x="4568888" y="4759265"/>
                <a:ext cx="477523" cy="477523"/>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p>
            </p:txBody>
          </p:sp>
        </p:grpSp>
        <p:grpSp>
          <p:nvGrpSpPr>
            <p:cNvPr id="17" name="Group 3"/>
            <p:cNvGrpSpPr/>
            <p:nvPr/>
          </p:nvGrpSpPr>
          <p:grpSpPr>
            <a:xfrm>
              <a:off x="8097312" y="1431845"/>
              <a:ext cx="731798" cy="731798"/>
              <a:chOff x="8097312" y="1431845"/>
              <a:chExt cx="731798" cy="731798"/>
            </a:xfrm>
          </p:grpSpPr>
          <p:sp>
            <p:nvSpPr>
              <p:cNvPr id="33" name="Oval 75"/>
              <p:cNvSpPr/>
              <p:nvPr/>
            </p:nvSpPr>
            <p:spPr>
              <a:xfrm>
                <a:off x="8097312" y="1431845"/>
                <a:ext cx="731798" cy="731798"/>
              </a:xfrm>
              <a:prstGeom prst="ellipse">
                <a:avLst/>
              </a:prstGeom>
              <a:solidFill>
                <a:srgbClr val="C74D9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Freeform: Shape 112"/>
              <p:cNvSpPr/>
              <p:nvPr/>
            </p:nvSpPr>
            <p:spPr bwMode="auto">
              <a:xfrm>
                <a:off x="8224450" y="1558983"/>
                <a:ext cx="477523" cy="477523"/>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bg1"/>
              </a:solidFill>
              <a:ln>
                <a:noFill/>
              </a:ln>
            </p:spPr>
            <p:txBody>
              <a:bodyPr anchor="ctr"/>
              <a:lstStyle/>
              <a:p>
                <a:pPr algn="ctr"/>
              </a:p>
            </p:txBody>
          </p:sp>
        </p:grpSp>
      </p:grpSp>
      <p:sp>
        <p:nvSpPr>
          <p:cNvPr id="43" name="文本框 42"/>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44" name="组合 43"/>
          <p:cNvGrpSpPr/>
          <p:nvPr/>
        </p:nvGrpSpPr>
        <p:grpSpPr>
          <a:xfrm>
            <a:off x="1349429" y="4502839"/>
            <a:ext cx="2473855" cy="1220554"/>
            <a:chOff x="7692478" y="1678126"/>
            <a:chExt cx="2473855" cy="1220554"/>
          </a:xfrm>
        </p:grpSpPr>
        <p:sp>
          <p:nvSpPr>
            <p:cNvPr id="45" name="矩形 44"/>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46" name="矩形 45"/>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7" name="组合 46"/>
          <p:cNvGrpSpPr/>
          <p:nvPr/>
        </p:nvGrpSpPr>
        <p:grpSpPr>
          <a:xfrm>
            <a:off x="1949746" y="2037330"/>
            <a:ext cx="2473855" cy="1220554"/>
            <a:chOff x="7692478" y="1678126"/>
            <a:chExt cx="2473855" cy="1220554"/>
          </a:xfrm>
        </p:grpSpPr>
        <p:sp>
          <p:nvSpPr>
            <p:cNvPr id="48" name="矩形 47"/>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49" name="矩形 48"/>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50" name="组合 49"/>
          <p:cNvGrpSpPr/>
          <p:nvPr/>
        </p:nvGrpSpPr>
        <p:grpSpPr>
          <a:xfrm>
            <a:off x="6769597" y="4791785"/>
            <a:ext cx="4063503" cy="962022"/>
            <a:chOff x="7692478" y="1678126"/>
            <a:chExt cx="4063503" cy="962022"/>
          </a:xfrm>
        </p:grpSpPr>
        <p:sp>
          <p:nvSpPr>
            <p:cNvPr id="51" name="矩形 50"/>
            <p:cNvSpPr/>
            <p:nvPr/>
          </p:nvSpPr>
          <p:spPr>
            <a:xfrm>
              <a:off x="7692478" y="2030750"/>
              <a:ext cx="4063503"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52" name="矩形 51"/>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53" name="组合 52"/>
          <p:cNvGrpSpPr/>
          <p:nvPr/>
        </p:nvGrpSpPr>
        <p:grpSpPr>
          <a:xfrm>
            <a:off x="7699493" y="3064199"/>
            <a:ext cx="2473855" cy="1220554"/>
            <a:chOff x="7692478" y="1678126"/>
            <a:chExt cx="2473855" cy="1220554"/>
          </a:xfrm>
        </p:grpSpPr>
        <p:sp>
          <p:nvSpPr>
            <p:cNvPr id="54" name="矩形 53"/>
            <p:cNvSpPr/>
            <p:nvPr/>
          </p:nvSpPr>
          <p:spPr>
            <a:xfrm>
              <a:off x="7692478" y="2030750"/>
              <a:ext cx="2473855"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sp>
          <p:nvSpPr>
            <p:cNvPr id="55" name="矩形 54"/>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500"/>
                                        <p:tgtEl>
                                          <p:spTgt spid="4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up)">
                                      <p:cBhvr>
                                        <p:cTn id="19" dur="500"/>
                                        <p:tgtEl>
                                          <p:spTgt spid="50"/>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e801a138-3c1c-4633-9266-5a187bf98992"/>
          <p:cNvGrpSpPr>
            <a:grpSpLocks noChangeAspect="1"/>
          </p:cNvGrpSpPr>
          <p:nvPr/>
        </p:nvGrpSpPr>
        <p:grpSpPr>
          <a:xfrm>
            <a:off x="3770176" y="2184341"/>
            <a:ext cx="4148582" cy="3498968"/>
            <a:chOff x="3926471" y="1042201"/>
            <a:chExt cx="5659858" cy="4773598"/>
          </a:xfrm>
        </p:grpSpPr>
        <p:sp>
          <p:nvSpPr>
            <p:cNvPr id="4" name="Teardrop 43"/>
            <p:cNvSpPr/>
            <p:nvPr/>
          </p:nvSpPr>
          <p:spPr>
            <a:xfrm rot="2700000">
              <a:off x="3926471" y="2090104"/>
              <a:ext cx="2677792" cy="2677792"/>
            </a:xfrm>
            <a:prstGeom prst="teardrop">
              <a:avLst/>
            </a:prstGeom>
            <a:solidFill>
              <a:srgbClr val="C74D97"/>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Teardrop 44"/>
            <p:cNvSpPr/>
            <p:nvPr/>
          </p:nvSpPr>
          <p:spPr>
            <a:xfrm rot="18900000" flipH="1">
              <a:off x="7707698" y="2489685"/>
              <a:ext cx="1878631" cy="1878631"/>
            </a:xfrm>
            <a:prstGeom prst="teardrop">
              <a:avLst/>
            </a:prstGeom>
            <a:solidFill>
              <a:srgbClr val="F3D42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 name="Group 45"/>
            <p:cNvGrpSpPr/>
            <p:nvPr/>
          </p:nvGrpSpPr>
          <p:grpSpPr>
            <a:xfrm>
              <a:off x="6299422" y="1042201"/>
              <a:ext cx="1878631" cy="4773598"/>
              <a:chOff x="5639022" y="1042201"/>
              <a:chExt cx="1878631" cy="4773598"/>
            </a:xfrm>
          </p:grpSpPr>
          <p:sp>
            <p:nvSpPr>
              <p:cNvPr id="19" name="Teardrop 58"/>
              <p:cNvSpPr/>
              <p:nvPr/>
            </p:nvSpPr>
            <p:spPr>
              <a:xfrm rot="13500000" flipH="1">
                <a:off x="5639022" y="1042201"/>
                <a:ext cx="1878631" cy="1878631"/>
              </a:xfrm>
              <a:prstGeom prst="teardrop">
                <a:avLst/>
              </a:prstGeom>
              <a:solidFill>
                <a:srgbClr val="49BCB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Teardrop 59"/>
              <p:cNvSpPr/>
              <p:nvPr/>
            </p:nvSpPr>
            <p:spPr>
              <a:xfrm rot="8100000" flipH="1" flipV="1">
                <a:off x="5639022" y="3937168"/>
                <a:ext cx="1878631" cy="1878631"/>
              </a:xfrm>
              <a:prstGeom prst="teardrop">
                <a:avLst/>
              </a:prstGeom>
              <a:solidFill>
                <a:srgbClr val="1616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7" name="Freeform: Shape 46"/>
            <p:cNvSpPr/>
            <p:nvPr/>
          </p:nvSpPr>
          <p:spPr bwMode="auto">
            <a:xfrm>
              <a:off x="6951505" y="1623736"/>
              <a:ext cx="574461" cy="715560"/>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solidFill>
            <a:ln>
              <a:noFill/>
            </a:ln>
          </p:spPr>
          <p:txBody>
            <a:bodyPr anchor="ctr"/>
            <a:lstStyle/>
            <a:p>
              <a:pPr algn="ctr"/>
            </a:p>
          </p:txBody>
        </p:sp>
        <p:sp>
          <p:nvSpPr>
            <p:cNvPr id="8" name="Freeform: Shape 47"/>
            <p:cNvSpPr/>
            <p:nvPr/>
          </p:nvSpPr>
          <p:spPr bwMode="auto">
            <a:xfrm>
              <a:off x="4756844" y="2877788"/>
              <a:ext cx="885042" cy="1102424"/>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solidFill>
            <a:ln>
              <a:noFill/>
            </a:ln>
          </p:spPr>
          <p:txBody>
            <a:bodyPr anchor="ctr"/>
            <a:lstStyle/>
            <a:p>
              <a:pPr algn="ctr"/>
            </a:p>
          </p:txBody>
        </p:sp>
        <p:sp>
          <p:nvSpPr>
            <p:cNvPr id="9" name="Freeform: Shape 48"/>
            <p:cNvSpPr/>
            <p:nvPr/>
          </p:nvSpPr>
          <p:spPr bwMode="auto">
            <a:xfrm>
              <a:off x="6929582" y="4449496"/>
              <a:ext cx="618309" cy="770177"/>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solidFill>
            <a:ln>
              <a:noFill/>
            </a:ln>
          </p:spPr>
          <p:txBody>
            <a:bodyPr anchor="ctr"/>
            <a:lstStyle/>
            <a:p>
              <a:pPr algn="ctr"/>
            </a:p>
          </p:txBody>
        </p:sp>
        <p:sp>
          <p:nvSpPr>
            <p:cNvPr id="10" name="Freeform: Shape 49"/>
            <p:cNvSpPr/>
            <p:nvPr/>
          </p:nvSpPr>
          <p:spPr bwMode="auto">
            <a:xfrm>
              <a:off x="8328140" y="3060404"/>
              <a:ext cx="596842" cy="743438"/>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solidFill>
            <a:ln>
              <a:noFill/>
            </a:ln>
          </p:spPr>
          <p:txBody>
            <a:bodyPr anchor="ctr"/>
            <a:lstStyle/>
            <a:p>
              <a:pPr algn="ctr"/>
            </a:p>
          </p:txBody>
        </p:sp>
      </p:grpSp>
      <p:sp>
        <p:nvSpPr>
          <p:cNvPr id="21" name="文本框 20"/>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22" name="组合 21"/>
          <p:cNvGrpSpPr/>
          <p:nvPr/>
        </p:nvGrpSpPr>
        <p:grpSpPr>
          <a:xfrm>
            <a:off x="1131963" y="3135090"/>
            <a:ext cx="2473855" cy="1479086"/>
            <a:chOff x="7692478" y="1678126"/>
            <a:chExt cx="2473855" cy="1479086"/>
          </a:xfrm>
        </p:grpSpPr>
        <p:sp>
          <p:nvSpPr>
            <p:cNvPr id="23" name="矩形 22"/>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4" name="矩形 23"/>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5" name="组合 24"/>
          <p:cNvGrpSpPr/>
          <p:nvPr/>
        </p:nvGrpSpPr>
        <p:grpSpPr>
          <a:xfrm>
            <a:off x="7171700" y="2022568"/>
            <a:ext cx="2896491" cy="962022"/>
            <a:chOff x="7692478" y="1678126"/>
            <a:chExt cx="2896491" cy="962022"/>
          </a:xfrm>
        </p:grpSpPr>
        <p:sp>
          <p:nvSpPr>
            <p:cNvPr id="26" name="矩形 25"/>
            <p:cNvSpPr/>
            <p:nvPr/>
          </p:nvSpPr>
          <p:spPr>
            <a:xfrm>
              <a:off x="7692478" y="2030750"/>
              <a:ext cx="2896491"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a:t>
              </a:r>
              <a:endParaRPr lang="zh-CN" altLang="en-US" sz="1400" dirty="0">
                <a:solidFill>
                  <a:schemeClr val="tx1">
                    <a:lumMod val="50000"/>
                    <a:lumOff val="50000"/>
                  </a:schemeClr>
                </a:solidFill>
              </a:endParaRPr>
            </a:p>
          </p:txBody>
        </p:sp>
        <p:sp>
          <p:nvSpPr>
            <p:cNvPr id="27" name="矩形 26"/>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8" name="组合 27"/>
          <p:cNvGrpSpPr/>
          <p:nvPr/>
        </p:nvGrpSpPr>
        <p:grpSpPr>
          <a:xfrm>
            <a:off x="6996526" y="4840707"/>
            <a:ext cx="2896491" cy="962022"/>
            <a:chOff x="7692478" y="1678126"/>
            <a:chExt cx="2896491" cy="962022"/>
          </a:xfrm>
        </p:grpSpPr>
        <p:sp>
          <p:nvSpPr>
            <p:cNvPr id="29" name="矩形 28"/>
            <p:cNvSpPr/>
            <p:nvPr/>
          </p:nvSpPr>
          <p:spPr>
            <a:xfrm>
              <a:off x="7692478" y="2030750"/>
              <a:ext cx="2896491"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a:t>
              </a:r>
              <a:endParaRPr lang="zh-CN" altLang="en-US" sz="1400" dirty="0">
                <a:solidFill>
                  <a:schemeClr val="tx1">
                    <a:lumMod val="50000"/>
                    <a:lumOff val="50000"/>
                  </a:schemeClr>
                </a:solidFill>
              </a:endParaRPr>
            </a:p>
          </p:txBody>
        </p:sp>
        <p:sp>
          <p:nvSpPr>
            <p:cNvPr id="30" name="矩形 29"/>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31" name="组合 30"/>
          <p:cNvGrpSpPr/>
          <p:nvPr/>
        </p:nvGrpSpPr>
        <p:grpSpPr>
          <a:xfrm>
            <a:off x="8137669" y="3375832"/>
            <a:ext cx="2896491" cy="962022"/>
            <a:chOff x="7692478" y="1678126"/>
            <a:chExt cx="2896491" cy="962022"/>
          </a:xfrm>
        </p:grpSpPr>
        <p:sp>
          <p:nvSpPr>
            <p:cNvPr id="32" name="矩形 31"/>
            <p:cNvSpPr/>
            <p:nvPr/>
          </p:nvSpPr>
          <p:spPr>
            <a:xfrm>
              <a:off x="7692478" y="2030750"/>
              <a:ext cx="2896491"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a:t>
              </a:r>
              <a:endParaRPr lang="zh-CN" altLang="en-US" sz="1400" dirty="0">
                <a:solidFill>
                  <a:schemeClr val="tx1">
                    <a:lumMod val="50000"/>
                    <a:lumOff val="50000"/>
                  </a:schemeClr>
                </a:solidFill>
              </a:endParaRPr>
            </a:p>
          </p:txBody>
        </p:sp>
        <p:sp>
          <p:nvSpPr>
            <p:cNvPr id="33" name="矩形 32"/>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a:off x="1612090" y="2031306"/>
            <a:ext cx="4055247" cy="2970695"/>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梯形 19"/>
          <p:cNvSpPr/>
          <p:nvPr/>
        </p:nvSpPr>
        <p:spPr>
          <a:xfrm>
            <a:off x="3348470" y="5002001"/>
            <a:ext cx="574697" cy="491149"/>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椭圆 20"/>
          <p:cNvSpPr/>
          <p:nvPr/>
        </p:nvSpPr>
        <p:spPr>
          <a:xfrm>
            <a:off x="3497626" y="2085553"/>
            <a:ext cx="73664" cy="73664"/>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2" name="矩形: 圆顶角 21"/>
          <p:cNvSpPr/>
          <p:nvPr/>
        </p:nvSpPr>
        <p:spPr>
          <a:xfrm>
            <a:off x="3025656" y="5493149"/>
            <a:ext cx="1220324" cy="148641"/>
          </a:xfrm>
          <a:prstGeom prst="round2SameRect">
            <a:avLst>
              <a:gd name="adj1" fmla="val 40349"/>
              <a:gd name="adj2" fmla="val 0"/>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椭圆 22"/>
          <p:cNvSpPr/>
          <p:nvPr/>
        </p:nvSpPr>
        <p:spPr>
          <a:xfrm>
            <a:off x="3497626" y="4557913"/>
            <a:ext cx="232843" cy="232843"/>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4" name="矩形 23"/>
          <p:cNvSpPr/>
          <p:nvPr/>
        </p:nvSpPr>
        <p:spPr>
          <a:xfrm>
            <a:off x="4263248" y="2213464"/>
            <a:ext cx="1205399" cy="2156334"/>
          </a:xfrm>
          <a:prstGeom prst="rect">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5" name="文本框 44"/>
          <p:cNvSpPr txBox="1"/>
          <p:nvPr/>
        </p:nvSpPr>
        <p:spPr>
          <a:xfrm>
            <a:off x="4245980" y="3215847"/>
            <a:ext cx="1222667" cy="682472"/>
          </a:xfrm>
          <a:prstGeom prst="rect">
            <a:avLst/>
          </a:prstGeom>
          <a:noFill/>
        </p:spPr>
        <p:txBody>
          <a:bodyPr wrap="none">
            <a:normAutofit fontScale="92500" lnSpcReduction="20000"/>
          </a:bodyPr>
          <a:lstStyle/>
          <a:p>
            <a:pPr algn="ctr"/>
            <a:r>
              <a:rPr lang="en-US" altLang="zh-CN" sz="4800">
                <a:solidFill>
                  <a:schemeClr val="bg1"/>
                </a:solidFill>
              </a:rPr>
              <a:t>80%</a:t>
            </a:r>
            <a:endParaRPr lang="en-US" altLang="zh-CN" sz="4800">
              <a:solidFill>
                <a:schemeClr val="bg1"/>
              </a:solidFill>
            </a:endParaRPr>
          </a:p>
        </p:txBody>
      </p:sp>
      <p:cxnSp>
        <p:nvCxnSpPr>
          <p:cNvPr id="26" name="直接连接符 25"/>
          <p:cNvCxnSpPr/>
          <p:nvPr/>
        </p:nvCxnSpPr>
        <p:spPr>
          <a:xfrm>
            <a:off x="4381502" y="3898319"/>
            <a:ext cx="964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247029" y="3977603"/>
            <a:ext cx="1220671" cy="252768"/>
          </a:xfrm>
          <a:prstGeom prst="rect">
            <a:avLst/>
          </a:prstGeom>
        </p:spPr>
        <p:txBody>
          <a:bodyPr wrap="none">
            <a:normAutofit fontScale="92500" lnSpcReduction="20000"/>
          </a:bodyPr>
          <a:lstStyle/>
          <a:p>
            <a:pPr lvl="0" algn="ctr" defTabSz="914400">
              <a:defRPr/>
            </a:pPr>
            <a:r>
              <a:rPr lang="zh-CN" altLang="en-US" sz="1400">
                <a:solidFill>
                  <a:schemeClr val="bg1"/>
                </a:solidFill>
              </a:rPr>
              <a:t>标题文本预设</a:t>
            </a:r>
            <a:endParaRPr lang="zh-CN" altLang="en-US" sz="1400">
              <a:solidFill>
                <a:schemeClr val="bg1"/>
              </a:solidFill>
            </a:endParaRPr>
          </a:p>
        </p:txBody>
      </p:sp>
      <p:sp>
        <p:nvSpPr>
          <p:cNvPr id="28" name="任意多边形: 形状 27"/>
          <p:cNvSpPr/>
          <p:nvPr/>
        </p:nvSpPr>
        <p:spPr bwMode="auto">
          <a:xfrm>
            <a:off x="4464275" y="2369423"/>
            <a:ext cx="786075" cy="757488"/>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rgbClr val="FFFFFF"/>
          </a:solidFill>
          <a:ln>
            <a:noFill/>
          </a:ln>
        </p:spPr>
        <p:txBody>
          <a:bodyPr anchor="ctr"/>
          <a:lstStyle/>
          <a:p>
            <a:pPr algn="ctr"/>
          </a:p>
        </p:txBody>
      </p:sp>
      <p:sp>
        <p:nvSpPr>
          <p:cNvPr id="37" name="任意多边形: 形状 36"/>
          <p:cNvSpPr/>
          <p:nvPr/>
        </p:nvSpPr>
        <p:spPr>
          <a:xfrm rot="8100000">
            <a:off x="6510886" y="2418489"/>
            <a:ext cx="972766" cy="972766"/>
          </a:xfrm>
          <a:custGeom>
            <a:avLst/>
            <a:gdLst>
              <a:gd name="connsiteX0" fmla="*/ 286678 w 972766"/>
              <a:gd name="connsiteY0" fmla="*/ 686088 h 972766"/>
              <a:gd name="connsiteX1" fmla="*/ 686088 w 972766"/>
              <a:gd name="connsiteY1" fmla="*/ 686088 h 972766"/>
              <a:gd name="connsiteX2" fmla="*/ 686088 w 972766"/>
              <a:gd name="connsiteY2" fmla="*/ 286678 h 972766"/>
              <a:gd name="connsiteX3" fmla="*/ 286678 w 972766"/>
              <a:gd name="connsiteY3" fmla="*/ 286678 h 972766"/>
              <a:gd name="connsiteX4" fmla="*/ 286678 w 972766"/>
              <a:gd name="connsiteY4" fmla="*/ 686088 h 972766"/>
              <a:gd name="connsiteX5" fmla="*/ 142458 w 972766"/>
              <a:gd name="connsiteY5" fmla="*/ 830308 h 972766"/>
              <a:gd name="connsiteX6" fmla="*/ 0 w 972766"/>
              <a:gd name="connsiteY6" fmla="*/ 486383 h 972766"/>
              <a:gd name="connsiteX7" fmla="*/ 486383 w 972766"/>
              <a:gd name="connsiteY7" fmla="*/ 0 h 972766"/>
              <a:gd name="connsiteX8" fmla="*/ 972766 w 972766"/>
              <a:gd name="connsiteY8" fmla="*/ 0 h 972766"/>
              <a:gd name="connsiteX9" fmla="*/ 972766 w 972766"/>
              <a:gd name="connsiteY9" fmla="*/ 486383 h 972766"/>
              <a:gd name="connsiteX10" fmla="*/ 486383 w 972766"/>
              <a:gd name="connsiteY10" fmla="*/ 972766 h 972766"/>
              <a:gd name="connsiteX11" fmla="*/ 142458 w 972766"/>
              <a:gd name="connsiteY11" fmla="*/ 830308 h 97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66" h="972766">
                <a:moveTo>
                  <a:pt x="286678" y="686088"/>
                </a:moveTo>
                <a:cubicBezTo>
                  <a:pt x="396972" y="796383"/>
                  <a:pt x="575794" y="796383"/>
                  <a:pt x="686088" y="686088"/>
                </a:cubicBezTo>
                <a:cubicBezTo>
                  <a:pt x="796383" y="575794"/>
                  <a:pt x="796383" y="396972"/>
                  <a:pt x="686088" y="286678"/>
                </a:cubicBezTo>
                <a:cubicBezTo>
                  <a:pt x="575794" y="176383"/>
                  <a:pt x="396972" y="176383"/>
                  <a:pt x="286678" y="286678"/>
                </a:cubicBezTo>
                <a:cubicBezTo>
                  <a:pt x="176383" y="396972"/>
                  <a:pt x="176383" y="575794"/>
                  <a:pt x="286678" y="686088"/>
                </a:cubicBezTo>
                <a:close/>
                <a:moveTo>
                  <a:pt x="142458" y="830308"/>
                </a:moveTo>
                <a:cubicBezTo>
                  <a:pt x="54440" y="742290"/>
                  <a:pt x="0" y="620694"/>
                  <a:pt x="0" y="486383"/>
                </a:cubicBezTo>
                <a:cubicBezTo>
                  <a:pt x="0" y="217761"/>
                  <a:pt x="217761" y="0"/>
                  <a:pt x="486383" y="0"/>
                </a:cubicBezTo>
                <a:lnTo>
                  <a:pt x="972766" y="0"/>
                </a:lnTo>
                <a:lnTo>
                  <a:pt x="972766" y="486383"/>
                </a:lnTo>
                <a:cubicBezTo>
                  <a:pt x="972766" y="755005"/>
                  <a:pt x="755005" y="972766"/>
                  <a:pt x="486383" y="972766"/>
                </a:cubicBezTo>
                <a:cubicBezTo>
                  <a:pt x="352072" y="972766"/>
                  <a:pt x="230476" y="918326"/>
                  <a:pt x="142458" y="830308"/>
                </a:cubicBezTo>
                <a:close/>
              </a:path>
            </a:pathLst>
          </a:cu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任意多边形: 形状 37"/>
          <p:cNvSpPr/>
          <p:nvPr/>
        </p:nvSpPr>
        <p:spPr>
          <a:xfrm rot="8100000">
            <a:off x="8107420" y="2418489"/>
            <a:ext cx="972766" cy="972766"/>
          </a:xfrm>
          <a:custGeom>
            <a:avLst/>
            <a:gdLst>
              <a:gd name="connsiteX0" fmla="*/ 286678 w 972766"/>
              <a:gd name="connsiteY0" fmla="*/ 686088 h 972766"/>
              <a:gd name="connsiteX1" fmla="*/ 686088 w 972766"/>
              <a:gd name="connsiteY1" fmla="*/ 686088 h 972766"/>
              <a:gd name="connsiteX2" fmla="*/ 686088 w 972766"/>
              <a:gd name="connsiteY2" fmla="*/ 286678 h 972766"/>
              <a:gd name="connsiteX3" fmla="*/ 286678 w 972766"/>
              <a:gd name="connsiteY3" fmla="*/ 286678 h 972766"/>
              <a:gd name="connsiteX4" fmla="*/ 286678 w 972766"/>
              <a:gd name="connsiteY4" fmla="*/ 686088 h 972766"/>
              <a:gd name="connsiteX5" fmla="*/ 142458 w 972766"/>
              <a:gd name="connsiteY5" fmla="*/ 830308 h 972766"/>
              <a:gd name="connsiteX6" fmla="*/ 0 w 972766"/>
              <a:gd name="connsiteY6" fmla="*/ 486383 h 972766"/>
              <a:gd name="connsiteX7" fmla="*/ 486383 w 972766"/>
              <a:gd name="connsiteY7" fmla="*/ 0 h 972766"/>
              <a:gd name="connsiteX8" fmla="*/ 972766 w 972766"/>
              <a:gd name="connsiteY8" fmla="*/ 0 h 972766"/>
              <a:gd name="connsiteX9" fmla="*/ 972766 w 972766"/>
              <a:gd name="connsiteY9" fmla="*/ 486383 h 972766"/>
              <a:gd name="connsiteX10" fmla="*/ 486383 w 972766"/>
              <a:gd name="connsiteY10" fmla="*/ 972766 h 972766"/>
              <a:gd name="connsiteX11" fmla="*/ 142458 w 972766"/>
              <a:gd name="connsiteY11" fmla="*/ 830308 h 97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66" h="972766">
                <a:moveTo>
                  <a:pt x="286678" y="686088"/>
                </a:moveTo>
                <a:cubicBezTo>
                  <a:pt x="396972" y="796383"/>
                  <a:pt x="575794" y="796383"/>
                  <a:pt x="686088" y="686088"/>
                </a:cubicBezTo>
                <a:cubicBezTo>
                  <a:pt x="796383" y="575794"/>
                  <a:pt x="796383" y="396972"/>
                  <a:pt x="686088" y="286678"/>
                </a:cubicBezTo>
                <a:cubicBezTo>
                  <a:pt x="575794" y="176383"/>
                  <a:pt x="396972" y="176383"/>
                  <a:pt x="286678" y="286678"/>
                </a:cubicBezTo>
                <a:cubicBezTo>
                  <a:pt x="176383" y="396972"/>
                  <a:pt x="176383" y="575794"/>
                  <a:pt x="286678" y="686088"/>
                </a:cubicBezTo>
                <a:close/>
                <a:moveTo>
                  <a:pt x="142458" y="830308"/>
                </a:moveTo>
                <a:cubicBezTo>
                  <a:pt x="54440" y="742290"/>
                  <a:pt x="0" y="620694"/>
                  <a:pt x="0" y="486383"/>
                </a:cubicBezTo>
                <a:cubicBezTo>
                  <a:pt x="0" y="217761"/>
                  <a:pt x="217761" y="0"/>
                  <a:pt x="486383" y="0"/>
                </a:cubicBezTo>
                <a:lnTo>
                  <a:pt x="972766" y="0"/>
                </a:lnTo>
                <a:lnTo>
                  <a:pt x="972766" y="486383"/>
                </a:lnTo>
                <a:cubicBezTo>
                  <a:pt x="972766" y="755005"/>
                  <a:pt x="755005" y="972766"/>
                  <a:pt x="486383" y="972766"/>
                </a:cubicBezTo>
                <a:cubicBezTo>
                  <a:pt x="352072" y="972766"/>
                  <a:pt x="230476" y="918326"/>
                  <a:pt x="142458" y="830308"/>
                </a:cubicBezTo>
                <a:close/>
              </a:path>
            </a:pathLst>
          </a:cu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任意多边形: 形状 38"/>
          <p:cNvSpPr/>
          <p:nvPr/>
        </p:nvSpPr>
        <p:spPr>
          <a:xfrm rot="8100000">
            <a:off x="9703954" y="2418489"/>
            <a:ext cx="972766" cy="972766"/>
          </a:xfrm>
          <a:custGeom>
            <a:avLst/>
            <a:gdLst>
              <a:gd name="connsiteX0" fmla="*/ 286678 w 972766"/>
              <a:gd name="connsiteY0" fmla="*/ 686088 h 972766"/>
              <a:gd name="connsiteX1" fmla="*/ 686088 w 972766"/>
              <a:gd name="connsiteY1" fmla="*/ 686088 h 972766"/>
              <a:gd name="connsiteX2" fmla="*/ 686088 w 972766"/>
              <a:gd name="connsiteY2" fmla="*/ 286678 h 972766"/>
              <a:gd name="connsiteX3" fmla="*/ 286678 w 972766"/>
              <a:gd name="connsiteY3" fmla="*/ 286678 h 972766"/>
              <a:gd name="connsiteX4" fmla="*/ 286678 w 972766"/>
              <a:gd name="connsiteY4" fmla="*/ 686088 h 972766"/>
              <a:gd name="connsiteX5" fmla="*/ 142458 w 972766"/>
              <a:gd name="connsiteY5" fmla="*/ 830308 h 972766"/>
              <a:gd name="connsiteX6" fmla="*/ 0 w 972766"/>
              <a:gd name="connsiteY6" fmla="*/ 486383 h 972766"/>
              <a:gd name="connsiteX7" fmla="*/ 486383 w 972766"/>
              <a:gd name="connsiteY7" fmla="*/ 0 h 972766"/>
              <a:gd name="connsiteX8" fmla="*/ 972766 w 972766"/>
              <a:gd name="connsiteY8" fmla="*/ 0 h 972766"/>
              <a:gd name="connsiteX9" fmla="*/ 972766 w 972766"/>
              <a:gd name="connsiteY9" fmla="*/ 486383 h 972766"/>
              <a:gd name="connsiteX10" fmla="*/ 486383 w 972766"/>
              <a:gd name="connsiteY10" fmla="*/ 972766 h 972766"/>
              <a:gd name="connsiteX11" fmla="*/ 142458 w 972766"/>
              <a:gd name="connsiteY11" fmla="*/ 830308 h 97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66" h="972766">
                <a:moveTo>
                  <a:pt x="286678" y="686088"/>
                </a:moveTo>
                <a:cubicBezTo>
                  <a:pt x="396972" y="796383"/>
                  <a:pt x="575794" y="796383"/>
                  <a:pt x="686088" y="686088"/>
                </a:cubicBezTo>
                <a:cubicBezTo>
                  <a:pt x="796383" y="575794"/>
                  <a:pt x="796383" y="396972"/>
                  <a:pt x="686088" y="286678"/>
                </a:cubicBezTo>
                <a:cubicBezTo>
                  <a:pt x="575794" y="176383"/>
                  <a:pt x="396972" y="176383"/>
                  <a:pt x="286678" y="286678"/>
                </a:cubicBezTo>
                <a:cubicBezTo>
                  <a:pt x="176383" y="396972"/>
                  <a:pt x="176383" y="575794"/>
                  <a:pt x="286678" y="686088"/>
                </a:cubicBezTo>
                <a:close/>
                <a:moveTo>
                  <a:pt x="142458" y="830308"/>
                </a:moveTo>
                <a:cubicBezTo>
                  <a:pt x="54440" y="742290"/>
                  <a:pt x="0" y="620694"/>
                  <a:pt x="0" y="486383"/>
                </a:cubicBezTo>
                <a:cubicBezTo>
                  <a:pt x="0" y="217761"/>
                  <a:pt x="217761" y="0"/>
                  <a:pt x="486383" y="0"/>
                </a:cubicBezTo>
                <a:lnTo>
                  <a:pt x="972766" y="0"/>
                </a:lnTo>
                <a:lnTo>
                  <a:pt x="972766" y="486383"/>
                </a:lnTo>
                <a:cubicBezTo>
                  <a:pt x="972766" y="755005"/>
                  <a:pt x="755005" y="972766"/>
                  <a:pt x="486383" y="972766"/>
                </a:cubicBezTo>
                <a:cubicBezTo>
                  <a:pt x="352072" y="972766"/>
                  <a:pt x="230476" y="918326"/>
                  <a:pt x="142458" y="830308"/>
                </a:cubicBezTo>
                <a:close/>
              </a:path>
            </a:pathLst>
          </a:cu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sp>
        <p:nvSpPr>
          <p:cNvPr id="42" name="矩形 41"/>
          <p:cNvSpPr/>
          <p:nvPr/>
        </p:nvSpPr>
        <p:spPr>
          <a:xfrm>
            <a:off x="6197601" y="4273314"/>
            <a:ext cx="5041900" cy="110414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3" name="矩形 42"/>
          <p:cNvSpPr/>
          <p:nvPr/>
        </p:nvSpPr>
        <p:spPr>
          <a:xfrm>
            <a:off x="6332380" y="3678639"/>
            <a:ext cx="1375700"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sp>
        <p:nvSpPr>
          <p:cNvPr id="47" name="矩形 46"/>
          <p:cNvSpPr/>
          <p:nvPr/>
        </p:nvSpPr>
        <p:spPr>
          <a:xfrm>
            <a:off x="7903701" y="3678639"/>
            <a:ext cx="1375700"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24580"/>
          <a:stretch>
            <a:fillRect/>
          </a:stretch>
        </p:blipFill>
        <p:spPr>
          <a:xfrm>
            <a:off x="1799450" y="2213464"/>
            <a:ext cx="2466135" cy="2179904"/>
          </a:xfrm>
          <a:prstGeom prst="rect">
            <a:avLst/>
          </a:prstGeom>
        </p:spPr>
      </p:pic>
      <p:sp>
        <p:nvSpPr>
          <p:cNvPr id="48" name="矩形 47"/>
          <p:cNvSpPr/>
          <p:nvPr/>
        </p:nvSpPr>
        <p:spPr>
          <a:xfrm>
            <a:off x="9502487" y="3678639"/>
            <a:ext cx="1375700"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Effect transition="in" filter="fade">
                                      <p:cBhvr>
                                        <p:cTn id="65" dur="5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p:bldP spid="27" grpId="0"/>
      <p:bldP spid="28" grpId="0" animBg="1"/>
      <p:bldP spid="37" grpId="0" animBg="1"/>
      <p:bldP spid="38" grpId="0" animBg="1"/>
      <p:bldP spid="39" grpId="0" animBg="1"/>
      <p:bldP spid="42" grpId="0"/>
      <p:bldP spid="43" grpId="0"/>
      <p:bldP spid="47"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81175" y="1800225"/>
            <a:ext cx="8629650" cy="3257550"/>
          </a:xfrm>
          <a:prstGeom prst="rect">
            <a:avLst/>
          </a:prstGeom>
          <a:noFill/>
          <a:ln w="1905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7" name="矩形 6"/>
          <p:cNvSpPr/>
          <p:nvPr/>
        </p:nvSpPr>
        <p:spPr>
          <a:xfrm>
            <a:off x="2059782" y="2076450"/>
            <a:ext cx="8072437" cy="2705100"/>
          </a:xfrm>
          <a:prstGeom prst="rect">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9" name="矩形 8"/>
          <p:cNvSpPr/>
          <p:nvPr/>
        </p:nvSpPr>
        <p:spPr>
          <a:xfrm>
            <a:off x="3571875" y="3943350"/>
            <a:ext cx="1568490" cy="314325"/>
          </a:xfrm>
          <a:prstGeom prst="rect">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0" name="矩形 9"/>
          <p:cNvSpPr/>
          <p:nvPr/>
        </p:nvSpPr>
        <p:spPr>
          <a:xfrm>
            <a:off x="5311755" y="3943350"/>
            <a:ext cx="1568490" cy="314325"/>
          </a:xfrm>
          <a:prstGeom prst="rect">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矩形 10"/>
          <p:cNvSpPr/>
          <p:nvPr/>
        </p:nvSpPr>
        <p:spPr>
          <a:xfrm>
            <a:off x="7051635" y="3943350"/>
            <a:ext cx="1568490" cy="314325"/>
          </a:xfrm>
          <a:prstGeom prst="rect">
            <a:avLst/>
          </a:pr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3" name="文本框 12"/>
          <p:cNvSpPr txBox="1"/>
          <p:nvPr/>
        </p:nvSpPr>
        <p:spPr>
          <a:xfrm>
            <a:off x="3709038" y="2852462"/>
            <a:ext cx="4773930" cy="10147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161617"/>
                </a:solidFill>
                <a:effectLst/>
                <a:uLnTx/>
                <a:uFillTx/>
                <a:latin typeface="方正正中黑简体" panose="02000000000000000000" pitchFamily="2" charset="-122"/>
                <a:ea typeface="方正正中黑简体" panose="02000000000000000000" pitchFamily="2" charset="-122"/>
                <a:cs typeface="+mn-cs"/>
              </a:rPr>
              <a:t>感谢您的观看</a:t>
            </a:r>
            <a:endParaRPr kumimoji="0" lang="zh-CN" altLang="en-US" sz="6000" b="1" i="0" u="none" strike="noStrike" kern="1200" cap="none" spc="0" normalizeH="0" baseline="0" noProof="0" dirty="0">
              <a:ln>
                <a:noFill/>
              </a:ln>
              <a:solidFill>
                <a:srgbClr val="161617"/>
              </a:solidFill>
              <a:effectLst/>
              <a:uLnTx/>
              <a:uFillTx/>
              <a:latin typeface="方正正中黑简体" panose="02000000000000000000" pitchFamily="2" charset="-122"/>
              <a:ea typeface="方正正中黑简体" panose="02000000000000000000" pitchFamily="2" charset="-122"/>
              <a:cs typeface="+mn-cs"/>
            </a:endParaRPr>
          </a:p>
        </p:txBody>
      </p:sp>
      <p:sp>
        <p:nvSpPr>
          <p:cNvPr id="14" name="文本框 13"/>
          <p:cNvSpPr txBox="1"/>
          <p:nvPr/>
        </p:nvSpPr>
        <p:spPr>
          <a:xfrm>
            <a:off x="3904912" y="3944521"/>
            <a:ext cx="902811" cy="30777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工作总结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文本框 14"/>
          <p:cNvSpPr txBox="1"/>
          <p:nvPr/>
        </p:nvSpPr>
        <p:spPr>
          <a:xfrm>
            <a:off x="5644594" y="3944521"/>
            <a:ext cx="902811" cy="30777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工作计划</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6" name="文本框 15"/>
          <p:cNvSpPr txBox="1"/>
          <p:nvPr/>
        </p:nvSpPr>
        <p:spPr>
          <a:xfrm>
            <a:off x="7384276" y="3944521"/>
            <a:ext cx="902811" cy="30777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工作汇报</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30171" y="1063171"/>
            <a:ext cx="4731658" cy="4731658"/>
            <a:chOff x="5016000" y="2075996"/>
            <a:chExt cx="2160000" cy="2160000"/>
          </a:xfrm>
        </p:grpSpPr>
        <p:sp>
          <p:nvSpPr>
            <p:cNvPr id="3" name="椭圆 2"/>
            <p:cNvSpPr/>
            <p:nvPr/>
          </p:nvSpPr>
          <p:spPr>
            <a:xfrm>
              <a:off x="5016000" y="2075996"/>
              <a:ext cx="2160000" cy="2160000"/>
            </a:xfrm>
            <a:prstGeom prst="ellipse">
              <a:avLst/>
            </a:prstGeom>
            <a:noFill/>
            <a:ln w="1270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5161767" y="2221763"/>
              <a:ext cx="1868466" cy="1868466"/>
            </a:xfrm>
            <a:prstGeom prst="ellipse">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5432998" y="2008794"/>
            <a:ext cx="1326004"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C74D97"/>
                </a:solidFill>
              </a:rPr>
              <a:t>01</a:t>
            </a:r>
            <a:endParaRPr lang="zh-CN" altLang="en-US" sz="8000" b="1" dirty="0">
              <a:solidFill>
                <a:srgbClr val="C74D97"/>
              </a:solidFill>
            </a:endParaRPr>
          </a:p>
        </p:txBody>
      </p:sp>
      <p:sp>
        <p:nvSpPr>
          <p:cNvPr id="7" name="文本框 6"/>
          <p:cNvSpPr txBox="1"/>
          <p:nvPr/>
        </p:nvSpPr>
        <p:spPr>
          <a:xfrm>
            <a:off x="4464781" y="3299880"/>
            <a:ext cx="3262433" cy="707886"/>
          </a:xfrm>
          <a:prstGeom prst="rect">
            <a:avLst/>
          </a:prstGeom>
          <a:noFill/>
        </p:spPr>
        <p:txBody>
          <a:bodyPr wrap="none" rtlCol="0">
            <a:spAutoFit/>
            <a:scene3d>
              <a:camera prst="orthographicFront"/>
              <a:lightRig rig="threePt" dir="t"/>
            </a:scene3d>
            <a:sp3d contourW="12700"/>
          </a:bodyPr>
          <a:lstStyle/>
          <a:p>
            <a:pPr algn="ctr"/>
            <a:r>
              <a:rPr lang="zh-CN" altLang="en-US" sz="4000" b="1" dirty="0">
                <a:solidFill>
                  <a:srgbClr val="C74D97"/>
                </a:solidFill>
              </a:rPr>
              <a:t>标题添加此处</a:t>
            </a:r>
            <a:endParaRPr lang="zh-CN" altLang="en-US" sz="4000" b="1" dirty="0">
              <a:solidFill>
                <a:srgbClr val="C74D97"/>
              </a:solidFill>
            </a:endParaRPr>
          </a:p>
        </p:txBody>
      </p:sp>
      <p:sp>
        <p:nvSpPr>
          <p:cNvPr id="8" name="等腰三角形 7"/>
          <p:cNvSpPr/>
          <p:nvPr/>
        </p:nvSpPr>
        <p:spPr>
          <a:xfrm flipV="1">
            <a:off x="5945240" y="4380779"/>
            <a:ext cx="301514" cy="259926"/>
          </a:xfrm>
          <a:prstGeom prst="triangle">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4584343" y="2241759"/>
            <a:ext cx="3068027" cy="3041490"/>
            <a:chOff x="4584343" y="2241759"/>
            <a:chExt cx="3068027" cy="3041490"/>
          </a:xfrm>
        </p:grpSpPr>
        <p:sp>
          <p:nvSpPr>
            <p:cNvPr id="4" name="Freeform: Shape 9"/>
            <p:cNvSpPr/>
            <p:nvPr/>
          </p:nvSpPr>
          <p:spPr>
            <a:xfrm>
              <a:off x="5223412" y="2241759"/>
              <a:ext cx="1789888" cy="1525127"/>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Freeform: Shape 10"/>
            <p:cNvSpPr/>
            <p:nvPr/>
          </p:nvSpPr>
          <p:spPr>
            <a:xfrm rot="5400000">
              <a:off x="5994863" y="2999939"/>
              <a:ext cx="1789888" cy="1525127"/>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Freeform: Shape 12"/>
            <p:cNvSpPr/>
            <p:nvPr/>
          </p:nvSpPr>
          <p:spPr>
            <a:xfrm flipV="1">
              <a:off x="5223412" y="3758122"/>
              <a:ext cx="1789888" cy="1525127"/>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solidFill>
              <a:srgbClr val="F3D4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Freeform: Shape 11"/>
            <p:cNvSpPr/>
            <p:nvPr/>
          </p:nvSpPr>
          <p:spPr>
            <a:xfrm rot="16200000" flipH="1">
              <a:off x="4451963" y="2999939"/>
              <a:ext cx="1789888" cy="1525127"/>
            </a:xfrm>
            <a:custGeom>
              <a:avLst/>
              <a:gdLst>
                <a:gd name="connsiteX0" fmla="*/ 259946 w 1789888"/>
                <a:gd name="connsiteY0" fmla="*/ 0 h 1525126"/>
                <a:gd name="connsiteX1" fmla="*/ 628882 w 1789888"/>
                <a:gd name="connsiteY1" fmla="*/ 375037 h 1525126"/>
                <a:gd name="connsiteX2" fmla="*/ 588723 w 1789888"/>
                <a:gd name="connsiteY2" fmla="*/ 423709 h 1525126"/>
                <a:gd name="connsiteX3" fmla="*/ 525654 w 1789888"/>
                <a:gd name="connsiteY3" fmla="*/ 630182 h 1525126"/>
                <a:gd name="connsiteX4" fmla="*/ 894944 w 1789888"/>
                <a:gd name="connsiteY4" fmla="*/ 999472 h 1525126"/>
                <a:gd name="connsiteX5" fmla="*/ 1264234 w 1789888"/>
                <a:gd name="connsiteY5" fmla="*/ 630182 h 1525126"/>
                <a:gd name="connsiteX6" fmla="*/ 1201165 w 1789888"/>
                <a:gd name="connsiteY6" fmla="*/ 423709 h 1525126"/>
                <a:gd name="connsiteX7" fmla="*/ 1161007 w 1789888"/>
                <a:gd name="connsiteY7" fmla="*/ 375037 h 1525126"/>
                <a:gd name="connsiteX8" fmla="*/ 1529942 w 1789888"/>
                <a:gd name="connsiteY8" fmla="*/ 0 h 1525126"/>
                <a:gd name="connsiteX9" fmla="*/ 1637046 w 1789888"/>
                <a:gd name="connsiteY9" fmla="*/ 129810 h 1525126"/>
                <a:gd name="connsiteX10" fmla="*/ 1789888 w 1789888"/>
                <a:gd name="connsiteY10" fmla="*/ 630182 h 1525126"/>
                <a:gd name="connsiteX11" fmla="*/ 894944 w 1789888"/>
                <a:gd name="connsiteY11" fmla="*/ 1525126 h 1525126"/>
                <a:gd name="connsiteX12" fmla="*/ 0 w 1789888"/>
                <a:gd name="connsiteY12" fmla="*/ 630182 h 1525126"/>
                <a:gd name="connsiteX13" fmla="*/ 152842 w 1789888"/>
                <a:gd name="connsiteY13" fmla="*/ 129810 h 1525126"/>
                <a:gd name="connsiteX14" fmla="*/ 259946 w 1789888"/>
                <a:gd name="connsiteY14" fmla="*/ 0 h 15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9888" h="1525126">
                  <a:moveTo>
                    <a:pt x="259946" y="0"/>
                  </a:moveTo>
                  <a:lnTo>
                    <a:pt x="628882" y="375037"/>
                  </a:lnTo>
                  <a:lnTo>
                    <a:pt x="588723" y="423709"/>
                  </a:lnTo>
                  <a:cubicBezTo>
                    <a:pt x="548905" y="482648"/>
                    <a:pt x="525654" y="553700"/>
                    <a:pt x="525654" y="630182"/>
                  </a:cubicBezTo>
                  <a:cubicBezTo>
                    <a:pt x="525654" y="834135"/>
                    <a:pt x="690991" y="999472"/>
                    <a:pt x="894944" y="999472"/>
                  </a:cubicBezTo>
                  <a:cubicBezTo>
                    <a:pt x="1098897" y="999472"/>
                    <a:pt x="1264234" y="834135"/>
                    <a:pt x="1264234" y="630182"/>
                  </a:cubicBezTo>
                  <a:cubicBezTo>
                    <a:pt x="1264234" y="553700"/>
                    <a:pt x="1240984" y="482648"/>
                    <a:pt x="1201165" y="423709"/>
                  </a:cubicBezTo>
                  <a:lnTo>
                    <a:pt x="1161007" y="375037"/>
                  </a:lnTo>
                  <a:lnTo>
                    <a:pt x="1529942" y="0"/>
                  </a:lnTo>
                  <a:lnTo>
                    <a:pt x="1637046" y="129810"/>
                  </a:lnTo>
                  <a:cubicBezTo>
                    <a:pt x="1733543" y="272644"/>
                    <a:pt x="1789888" y="444833"/>
                    <a:pt x="1789888" y="630182"/>
                  </a:cubicBezTo>
                  <a:cubicBezTo>
                    <a:pt x="1789888" y="1124446"/>
                    <a:pt x="1389208" y="1525126"/>
                    <a:pt x="894944" y="1525126"/>
                  </a:cubicBezTo>
                  <a:cubicBezTo>
                    <a:pt x="400680" y="1525126"/>
                    <a:pt x="0" y="1124446"/>
                    <a:pt x="0" y="630182"/>
                  </a:cubicBezTo>
                  <a:cubicBezTo>
                    <a:pt x="0" y="444833"/>
                    <a:pt x="56346" y="272644"/>
                    <a:pt x="152842" y="129810"/>
                  </a:cubicBezTo>
                  <a:lnTo>
                    <a:pt x="259946" y="0"/>
                  </a:lnTo>
                  <a:close/>
                </a:path>
              </a:pathLst>
            </a:cu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Freeform: Shape 4"/>
            <p:cNvSpPr/>
            <p:nvPr/>
          </p:nvSpPr>
          <p:spPr>
            <a:xfrm rot="13507264" flipH="1">
              <a:off x="5077453" y="2958102"/>
              <a:ext cx="1269996" cy="639799"/>
            </a:xfrm>
            <a:custGeom>
              <a:avLst/>
              <a:gdLst>
                <a:gd name="connsiteX0" fmla="*/ 634998 w 1269996"/>
                <a:gd name="connsiteY0" fmla="*/ 0 h 639799"/>
                <a:gd name="connsiteX1" fmla="*/ 1267819 w 1269996"/>
                <a:gd name="connsiteY1" fmla="*/ 262123 h 639799"/>
                <a:gd name="connsiteX2" fmla="*/ 1269996 w 1269996"/>
                <a:gd name="connsiteY2" fmla="*/ 264762 h 639799"/>
                <a:gd name="connsiteX3" fmla="*/ 901061 w 1269996"/>
                <a:gd name="connsiteY3" fmla="*/ 639799 h 639799"/>
                <a:gd name="connsiteX4" fmla="*/ 896125 w 1269996"/>
                <a:gd name="connsiteY4" fmla="*/ 633817 h 639799"/>
                <a:gd name="connsiteX5" fmla="*/ 634998 w 1269996"/>
                <a:gd name="connsiteY5" fmla="*/ 525654 h 639799"/>
                <a:gd name="connsiteX6" fmla="*/ 373871 w 1269996"/>
                <a:gd name="connsiteY6" fmla="*/ 633817 h 639799"/>
                <a:gd name="connsiteX7" fmla="*/ 368936 w 1269996"/>
                <a:gd name="connsiteY7" fmla="*/ 639799 h 639799"/>
                <a:gd name="connsiteX8" fmla="*/ 0 w 1269996"/>
                <a:gd name="connsiteY8" fmla="*/ 264762 h 639799"/>
                <a:gd name="connsiteX9" fmla="*/ 2177 w 1269996"/>
                <a:gd name="connsiteY9" fmla="*/ 262123 h 639799"/>
                <a:gd name="connsiteX10" fmla="*/ 634998 w 1269996"/>
                <a:gd name="connsiteY10" fmla="*/ 0 h 63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9996" h="639799">
                  <a:moveTo>
                    <a:pt x="634998" y="0"/>
                  </a:moveTo>
                  <a:cubicBezTo>
                    <a:pt x="882130" y="0"/>
                    <a:pt x="1105866" y="100170"/>
                    <a:pt x="1267819" y="262123"/>
                  </a:cubicBezTo>
                  <a:lnTo>
                    <a:pt x="1269996" y="264762"/>
                  </a:lnTo>
                  <a:lnTo>
                    <a:pt x="901061" y="639799"/>
                  </a:lnTo>
                  <a:lnTo>
                    <a:pt x="896125" y="633817"/>
                  </a:lnTo>
                  <a:cubicBezTo>
                    <a:pt x="829297" y="566988"/>
                    <a:pt x="736975" y="525654"/>
                    <a:pt x="634998" y="525654"/>
                  </a:cubicBezTo>
                  <a:cubicBezTo>
                    <a:pt x="533022" y="525654"/>
                    <a:pt x="440699" y="566988"/>
                    <a:pt x="373871" y="633817"/>
                  </a:cubicBezTo>
                  <a:lnTo>
                    <a:pt x="368936" y="639799"/>
                  </a:lnTo>
                  <a:lnTo>
                    <a:pt x="0" y="264762"/>
                  </a:lnTo>
                  <a:lnTo>
                    <a:pt x="2177" y="262123"/>
                  </a:lnTo>
                  <a:cubicBezTo>
                    <a:pt x="164130" y="100170"/>
                    <a:pt x="387866" y="0"/>
                    <a:pt x="634998" y="0"/>
                  </a:cubicBezTo>
                  <a:close/>
                </a:path>
              </a:pathLst>
            </a:cu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3" name="Freeform: Shape 30"/>
            <p:cNvSpPr/>
            <p:nvPr/>
          </p:nvSpPr>
          <p:spPr bwMode="auto">
            <a:xfrm>
              <a:off x="5896691" y="4421498"/>
              <a:ext cx="461104" cy="4611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rgbClr val="F3D422"/>
            </a:solidFill>
            <a:ln>
              <a:noFill/>
            </a:ln>
          </p:spPr>
          <p:txBody>
            <a:bodyPr anchor="ctr"/>
            <a:lstStyle/>
            <a:p>
              <a:pPr algn="ctr"/>
            </a:p>
          </p:txBody>
        </p:sp>
        <p:sp>
          <p:nvSpPr>
            <p:cNvPr id="14" name="Freeform: Shape 32"/>
            <p:cNvSpPr/>
            <p:nvPr/>
          </p:nvSpPr>
          <p:spPr bwMode="auto">
            <a:xfrm>
              <a:off x="6791295" y="3536334"/>
              <a:ext cx="461104" cy="4611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rgbClr val="161617"/>
            </a:solidFill>
            <a:ln>
              <a:noFill/>
            </a:ln>
          </p:spPr>
          <p:txBody>
            <a:bodyPr anchor="ctr"/>
            <a:lstStyle/>
            <a:p>
              <a:pPr algn="ctr"/>
            </a:p>
          </p:txBody>
        </p:sp>
        <p:sp>
          <p:nvSpPr>
            <p:cNvPr id="15" name="Freeform: Shape 33"/>
            <p:cNvSpPr/>
            <p:nvPr/>
          </p:nvSpPr>
          <p:spPr bwMode="auto">
            <a:xfrm>
              <a:off x="5003987" y="3536334"/>
              <a:ext cx="461104" cy="46110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rgbClr val="49BCBE"/>
            </a:solidFill>
            <a:ln>
              <a:noFill/>
            </a:ln>
          </p:spPr>
          <p:txBody>
            <a:bodyPr anchor="ctr"/>
            <a:lstStyle/>
            <a:p>
              <a:pPr algn="ctr"/>
            </a:p>
          </p:txBody>
        </p:sp>
        <p:sp>
          <p:nvSpPr>
            <p:cNvPr id="16" name="Freeform: Shape 45"/>
            <p:cNvSpPr/>
            <p:nvPr/>
          </p:nvSpPr>
          <p:spPr bwMode="auto">
            <a:xfrm>
              <a:off x="5896691" y="2655186"/>
              <a:ext cx="461104" cy="46110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rgbClr val="C74D97"/>
            </a:solidFill>
            <a:ln>
              <a:noFill/>
            </a:ln>
          </p:spPr>
          <p:txBody>
            <a:bodyPr anchor="ctr"/>
            <a:lstStyle/>
            <a:p>
              <a:pPr algn="ctr"/>
            </a:p>
          </p:txBody>
        </p:sp>
      </p:grpSp>
      <p:sp>
        <p:nvSpPr>
          <p:cNvPr id="37" name="文本框 36"/>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38" name="组合 37"/>
          <p:cNvGrpSpPr/>
          <p:nvPr/>
        </p:nvGrpSpPr>
        <p:grpSpPr>
          <a:xfrm>
            <a:off x="874714" y="2057248"/>
            <a:ext cx="3368150" cy="1220554"/>
            <a:chOff x="6798184" y="1678126"/>
            <a:chExt cx="3368150" cy="1220554"/>
          </a:xfrm>
        </p:grpSpPr>
        <p:sp>
          <p:nvSpPr>
            <p:cNvPr id="39" name="矩形 38"/>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0" name="矩形 39"/>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1" name="组合 40"/>
          <p:cNvGrpSpPr/>
          <p:nvPr/>
        </p:nvGrpSpPr>
        <p:grpSpPr>
          <a:xfrm>
            <a:off x="874714" y="4272325"/>
            <a:ext cx="3368150" cy="1220554"/>
            <a:chOff x="6798184" y="1678126"/>
            <a:chExt cx="3368150" cy="1220554"/>
          </a:xfrm>
        </p:grpSpPr>
        <p:sp>
          <p:nvSpPr>
            <p:cNvPr id="42" name="矩形 41"/>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3" name="矩形 42"/>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4" name="组合 43"/>
          <p:cNvGrpSpPr/>
          <p:nvPr/>
        </p:nvGrpSpPr>
        <p:grpSpPr>
          <a:xfrm>
            <a:off x="7949138" y="2057248"/>
            <a:ext cx="3368150" cy="1220554"/>
            <a:chOff x="6798184" y="1678126"/>
            <a:chExt cx="3368150" cy="1220554"/>
          </a:xfrm>
        </p:grpSpPr>
        <p:sp>
          <p:nvSpPr>
            <p:cNvPr id="45" name="矩形 44"/>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6" name="矩形 45"/>
            <p:cNvSpPr/>
            <p:nvPr/>
          </p:nvSpPr>
          <p:spPr>
            <a:xfrm>
              <a:off x="6798184"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7" name="组合 46"/>
          <p:cNvGrpSpPr/>
          <p:nvPr/>
        </p:nvGrpSpPr>
        <p:grpSpPr>
          <a:xfrm>
            <a:off x="7949138" y="4272325"/>
            <a:ext cx="3368150" cy="1220554"/>
            <a:chOff x="6798184" y="1678126"/>
            <a:chExt cx="3368150" cy="1220554"/>
          </a:xfrm>
        </p:grpSpPr>
        <p:sp>
          <p:nvSpPr>
            <p:cNvPr id="48" name="矩形 47"/>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9" name="矩形 48"/>
            <p:cNvSpPr/>
            <p:nvPr/>
          </p:nvSpPr>
          <p:spPr>
            <a:xfrm>
              <a:off x="6798184"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par>
                              <p:cTn id="11" fill="hold">
                                <p:stCondLst>
                                  <p:cond delay="1000"/>
                                </p:stCondLst>
                                <p:childTnLst>
                                  <p:par>
                                    <p:cTn id="12" presetID="2" presetClass="entr" presetSubtype="8" fill="hold" nodeType="afterEffect" p14:presetBounceEnd="6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60000">
                                          <p:cBhvr additive="base">
                                            <p:cTn id="14" dur="10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15" dur="10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60000">
                                      <p:stCondLst>
                                        <p:cond delay="250"/>
                                      </p:stCondLst>
                                      <p:childTnLst>
                                        <p:set>
                                          <p:cBhvr>
                                            <p:cTn id="17" dur="1" fill="hold">
                                              <p:stCondLst>
                                                <p:cond delay="0"/>
                                              </p:stCondLst>
                                            </p:cTn>
                                            <p:tgtEl>
                                              <p:spTgt spid="44"/>
                                            </p:tgtEl>
                                            <p:attrNameLst>
                                              <p:attrName>style.visibility</p:attrName>
                                            </p:attrNameLst>
                                          </p:cBhvr>
                                          <p:to>
                                            <p:strVal val="visible"/>
                                          </p:to>
                                        </p:set>
                                        <p:anim calcmode="lin" valueType="num" p14:bounceEnd="60000">
                                          <p:cBhvr additive="base">
                                            <p:cTn id="18" dur="1000" fill="hold"/>
                                            <p:tgtEl>
                                              <p:spTgt spid="44"/>
                                            </p:tgtEl>
                                            <p:attrNameLst>
                                              <p:attrName>ppt_x</p:attrName>
                                            </p:attrNameLst>
                                          </p:cBhvr>
                                          <p:tavLst>
                                            <p:tav tm="0">
                                              <p:val>
                                                <p:strVal val="1+#ppt_w/2"/>
                                              </p:val>
                                            </p:tav>
                                            <p:tav tm="100000">
                                              <p:val>
                                                <p:strVal val="#ppt_x"/>
                                              </p:val>
                                            </p:tav>
                                          </p:tavLst>
                                        </p:anim>
                                        <p:anim calcmode="lin" valueType="num" p14:bounceEnd="60000">
                                          <p:cBhvr additive="base">
                                            <p:cTn id="19" dur="100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0000">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14:bounceEnd="60000">
                                          <p:cBhvr additive="base">
                                            <p:cTn id="22" dur="1000" fill="hold"/>
                                            <p:tgtEl>
                                              <p:spTgt spid="41"/>
                                            </p:tgtEl>
                                            <p:attrNameLst>
                                              <p:attrName>ppt_x</p:attrName>
                                            </p:attrNameLst>
                                          </p:cBhvr>
                                          <p:tavLst>
                                            <p:tav tm="0">
                                              <p:val>
                                                <p:strVal val="0-#ppt_w/2"/>
                                              </p:val>
                                            </p:tav>
                                            <p:tav tm="100000">
                                              <p:val>
                                                <p:strVal val="#ppt_x"/>
                                              </p:val>
                                            </p:tav>
                                          </p:tavLst>
                                        </p:anim>
                                        <p:anim calcmode="lin" valueType="num" p14:bounceEnd="60000">
                                          <p:cBhvr additive="base">
                                            <p:cTn id="23" dur="10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60000">
                                      <p:stCondLst>
                                        <p:cond delay="750"/>
                                      </p:stCondLst>
                                      <p:childTnLst>
                                        <p:set>
                                          <p:cBhvr>
                                            <p:cTn id="25" dur="1" fill="hold">
                                              <p:stCondLst>
                                                <p:cond delay="0"/>
                                              </p:stCondLst>
                                            </p:cTn>
                                            <p:tgtEl>
                                              <p:spTgt spid="47"/>
                                            </p:tgtEl>
                                            <p:attrNameLst>
                                              <p:attrName>style.visibility</p:attrName>
                                            </p:attrNameLst>
                                          </p:cBhvr>
                                          <p:to>
                                            <p:strVal val="visible"/>
                                          </p:to>
                                        </p:set>
                                        <p:anim calcmode="lin" valueType="num" p14:bounceEnd="60000">
                                          <p:cBhvr additive="base">
                                            <p:cTn id="26" dur="1000" fill="hold"/>
                                            <p:tgtEl>
                                              <p:spTgt spid="47"/>
                                            </p:tgtEl>
                                            <p:attrNameLst>
                                              <p:attrName>ppt_x</p:attrName>
                                            </p:attrNameLst>
                                          </p:cBhvr>
                                          <p:tavLst>
                                            <p:tav tm="0">
                                              <p:val>
                                                <p:strVal val="1+#ppt_w/2"/>
                                              </p:val>
                                            </p:tav>
                                            <p:tav tm="100000">
                                              <p:val>
                                                <p:strVal val="#ppt_x"/>
                                              </p:val>
                                            </p:tav>
                                          </p:tavLst>
                                        </p:anim>
                                        <p:anim calcmode="lin" valueType="num" p14:bounceEnd="60000">
                                          <p:cBhvr additive="base">
                                            <p:cTn id="27"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000" fill="hold"/>
                                            <p:tgtEl>
                                              <p:spTgt spid="38"/>
                                            </p:tgtEl>
                                            <p:attrNameLst>
                                              <p:attrName>ppt_x</p:attrName>
                                            </p:attrNameLst>
                                          </p:cBhvr>
                                          <p:tavLst>
                                            <p:tav tm="0">
                                              <p:val>
                                                <p:strVal val="0-#ppt_w/2"/>
                                              </p:val>
                                            </p:tav>
                                            <p:tav tm="100000">
                                              <p:val>
                                                <p:strVal val="#ppt_x"/>
                                              </p:val>
                                            </p:tav>
                                          </p:tavLst>
                                        </p:anim>
                                        <p:anim calcmode="lin" valueType="num">
                                          <p:cBhvr additive="base">
                                            <p:cTn id="15" dur="1000" fill="hold"/>
                                            <p:tgtEl>
                                              <p:spTgt spid="3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1000" fill="hold"/>
                                            <p:tgtEl>
                                              <p:spTgt spid="44"/>
                                            </p:tgtEl>
                                            <p:attrNameLst>
                                              <p:attrName>ppt_x</p:attrName>
                                            </p:attrNameLst>
                                          </p:cBhvr>
                                          <p:tavLst>
                                            <p:tav tm="0">
                                              <p:val>
                                                <p:strVal val="1+#ppt_w/2"/>
                                              </p:val>
                                            </p:tav>
                                            <p:tav tm="100000">
                                              <p:val>
                                                <p:strVal val="#ppt_x"/>
                                              </p:val>
                                            </p:tav>
                                          </p:tavLst>
                                        </p:anim>
                                        <p:anim calcmode="lin" valueType="num">
                                          <p:cBhvr additive="base">
                                            <p:cTn id="19" dur="100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000" fill="hold"/>
                                            <p:tgtEl>
                                              <p:spTgt spid="41"/>
                                            </p:tgtEl>
                                            <p:attrNameLst>
                                              <p:attrName>ppt_x</p:attrName>
                                            </p:attrNameLst>
                                          </p:cBhvr>
                                          <p:tavLst>
                                            <p:tav tm="0">
                                              <p:val>
                                                <p:strVal val="0-#ppt_w/2"/>
                                              </p:val>
                                            </p:tav>
                                            <p:tav tm="100000">
                                              <p:val>
                                                <p:strVal val="#ppt_x"/>
                                              </p:val>
                                            </p:tav>
                                          </p:tavLst>
                                        </p:anim>
                                        <p:anim calcmode="lin" valueType="num">
                                          <p:cBhvr additive="base">
                                            <p:cTn id="23" dur="10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75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1000" fill="hold"/>
                                            <p:tgtEl>
                                              <p:spTgt spid="47"/>
                                            </p:tgtEl>
                                            <p:attrNameLst>
                                              <p:attrName>ppt_x</p:attrName>
                                            </p:attrNameLst>
                                          </p:cBhvr>
                                          <p:tavLst>
                                            <p:tav tm="0">
                                              <p:val>
                                                <p:strVal val="1+#ppt_w/2"/>
                                              </p:val>
                                            </p:tav>
                                            <p:tav tm="100000">
                                              <p:val>
                                                <p:strVal val="#ppt_x"/>
                                              </p:val>
                                            </p:tav>
                                          </p:tavLst>
                                        </p:anim>
                                        <p:anim calcmode="lin" valueType="num">
                                          <p:cBhvr additive="base">
                                            <p:cTn id="27"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rot="5400000">
            <a:off x="3760216" y="2262823"/>
            <a:ext cx="1097280" cy="1097280"/>
          </a:xfrm>
          <a:custGeom>
            <a:avLst/>
            <a:gdLst>
              <a:gd name="connsiteX0" fmla="*/ 0 w 1097280"/>
              <a:gd name="connsiteY0" fmla="*/ 642208 h 1097280"/>
              <a:gd name="connsiteX1" fmla="*/ 0 w 1097280"/>
              <a:gd name="connsiteY1" fmla="*/ 455072 h 1097280"/>
              <a:gd name="connsiteX2" fmla="*/ 455072 w 1097280"/>
              <a:gd name="connsiteY2" fmla="*/ 455072 h 1097280"/>
              <a:gd name="connsiteX3" fmla="*/ 455072 w 1097280"/>
              <a:gd name="connsiteY3" fmla="*/ 0 h 1097280"/>
              <a:gd name="connsiteX4" fmla="*/ 642208 w 1097280"/>
              <a:gd name="connsiteY4" fmla="*/ 0 h 1097280"/>
              <a:gd name="connsiteX5" fmla="*/ 642208 w 1097280"/>
              <a:gd name="connsiteY5" fmla="*/ 455072 h 1097280"/>
              <a:gd name="connsiteX6" fmla="*/ 1097280 w 1097280"/>
              <a:gd name="connsiteY6" fmla="*/ 455072 h 1097280"/>
              <a:gd name="connsiteX7" fmla="*/ 1097280 w 1097280"/>
              <a:gd name="connsiteY7" fmla="*/ 642208 h 1097280"/>
              <a:gd name="connsiteX8" fmla="*/ 642208 w 1097280"/>
              <a:gd name="connsiteY8" fmla="*/ 642208 h 1097280"/>
              <a:gd name="connsiteX9" fmla="*/ 642208 w 1097280"/>
              <a:gd name="connsiteY9" fmla="*/ 1097280 h 1097280"/>
              <a:gd name="connsiteX10" fmla="*/ 455072 w 1097280"/>
              <a:gd name="connsiteY10" fmla="*/ 1097280 h 1097280"/>
              <a:gd name="connsiteX11" fmla="*/ 455072 w 1097280"/>
              <a:gd name="connsiteY11" fmla="*/ 642208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80" h="1097280">
                <a:moveTo>
                  <a:pt x="0" y="642208"/>
                </a:moveTo>
                <a:lnTo>
                  <a:pt x="0" y="455072"/>
                </a:lnTo>
                <a:lnTo>
                  <a:pt x="455072" y="455072"/>
                </a:lnTo>
                <a:lnTo>
                  <a:pt x="455072" y="0"/>
                </a:lnTo>
                <a:lnTo>
                  <a:pt x="642208" y="0"/>
                </a:lnTo>
                <a:lnTo>
                  <a:pt x="642208" y="455072"/>
                </a:lnTo>
                <a:lnTo>
                  <a:pt x="1097280" y="455072"/>
                </a:lnTo>
                <a:lnTo>
                  <a:pt x="1097280" y="642208"/>
                </a:lnTo>
                <a:lnTo>
                  <a:pt x="642208" y="642208"/>
                </a:lnTo>
                <a:lnTo>
                  <a:pt x="642208" y="1097280"/>
                </a:lnTo>
                <a:lnTo>
                  <a:pt x="455072" y="1097280"/>
                </a:lnTo>
                <a:lnTo>
                  <a:pt x="455072" y="642208"/>
                </a:lnTo>
                <a:close/>
              </a:path>
            </a:pathLst>
          </a:cu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8" name="组合 7"/>
          <p:cNvGrpSpPr/>
          <p:nvPr/>
        </p:nvGrpSpPr>
        <p:grpSpPr>
          <a:xfrm>
            <a:off x="7414260" y="2522521"/>
            <a:ext cx="1097280" cy="577884"/>
            <a:chOff x="7185660" y="3038252"/>
            <a:chExt cx="1097280" cy="577884"/>
          </a:xfrm>
          <a:solidFill>
            <a:schemeClr val="bg1">
              <a:lumMod val="85000"/>
            </a:schemeClr>
          </a:solidFill>
        </p:grpSpPr>
        <p:sp>
          <p:nvSpPr>
            <p:cNvPr id="18" name="矩形 17"/>
            <p:cNvSpPr/>
            <p:nvPr/>
          </p:nvSpPr>
          <p:spPr>
            <a:xfrm>
              <a:off x="7185660" y="3038252"/>
              <a:ext cx="1097280" cy="1871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矩形 18"/>
            <p:cNvSpPr/>
            <p:nvPr/>
          </p:nvSpPr>
          <p:spPr>
            <a:xfrm>
              <a:off x="7185660" y="3429000"/>
              <a:ext cx="1097280" cy="1871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32" name="组合 31"/>
          <p:cNvGrpSpPr/>
          <p:nvPr/>
        </p:nvGrpSpPr>
        <p:grpSpPr>
          <a:xfrm>
            <a:off x="8940800" y="1922463"/>
            <a:ext cx="1778000" cy="1778000"/>
            <a:chOff x="8940800" y="1922463"/>
            <a:chExt cx="1778000" cy="1778000"/>
          </a:xfrm>
        </p:grpSpPr>
        <p:sp>
          <p:nvSpPr>
            <p:cNvPr id="6" name="椭圆 5"/>
            <p:cNvSpPr/>
            <p:nvPr/>
          </p:nvSpPr>
          <p:spPr>
            <a:xfrm>
              <a:off x="8940800" y="1922463"/>
              <a:ext cx="1778000" cy="1778000"/>
            </a:xfrm>
            <a:prstGeom prst="ellipse">
              <a:avLst/>
            </a:prstGeom>
            <a:solidFill>
              <a:srgbClr val="F3D42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任意多边形: 形状 14"/>
            <p:cNvSpPr>
              <a:spLocks noChangeAspect="1"/>
            </p:cNvSpPr>
            <p:nvPr/>
          </p:nvSpPr>
          <p:spPr bwMode="auto">
            <a:xfrm>
              <a:off x="9475634" y="2517553"/>
              <a:ext cx="708332" cy="707586"/>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p>
          </p:txBody>
        </p:sp>
      </p:grpSp>
      <p:grpSp>
        <p:nvGrpSpPr>
          <p:cNvPr id="31" name="组合 30"/>
          <p:cNvGrpSpPr/>
          <p:nvPr/>
        </p:nvGrpSpPr>
        <p:grpSpPr>
          <a:xfrm>
            <a:off x="5207000" y="1922463"/>
            <a:ext cx="1778000" cy="1778000"/>
            <a:chOff x="5207000" y="1922463"/>
            <a:chExt cx="1778000" cy="1778000"/>
          </a:xfrm>
        </p:grpSpPr>
        <p:sp>
          <p:nvSpPr>
            <p:cNvPr id="5" name="椭圆 4"/>
            <p:cNvSpPr/>
            <p:nvPr/>
          </p:nvSpPr>
          <p:spPr>
            <a:xfrm>
              <a:off x="5207000" y="1922463"/>
              <a:ext cx="1778000" cy="1778000"/>
            </a:xfrm>
            <a:prstGeom prst="ellipse">
              <a:avLst/>
            </a:prstGeom>
            <a:solidFill>
              <a:srgbClr val="49BCB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任意多边形: 形状 15"/>
            <p:cNvSpPr/>
            <p:nvPr/>
          </p:nvSpPr>
          <p:spPr bwMode="auto">
            <a:xfrm>
              <a:off x="5743118" y="2517553"/>
              <a:ext cx="705764" cy="704455"/>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p>
          </p:txBody>
        </p:sp>
      </p:grpSp>
      <p:grpSp>
        <p:nvGrpSpPr>
          <p:cNvPr id="30" name="组合 29"/>
          <p:cNvGrpSpPr/>
          <p:nvPr/>
        </p:nvGrpSpPr>
        <p:grpSpPr>
          <a:xfrm>
            <a:off x="1473200" y="1922463"/>
            <a:ext cx="1778000" cy="1778000"/>
            <a:chOff x="1473200" y="1922463"/>
            <a:chExt cx="1778000" cy="1778000"/>
          </a:xfrm>
        </p:grpSpPr>
        <p:sp>
          <p:nvSpPr>
            <p:cNvPr id="4" name="椭圆 3"/>
            <p:cNvSpPr/>
            <p:nvPr/>
          </p:nvSpPr>
          <p:spPr>
            <a:xfrm>
              <a:off x="1473200" y="1922463"/>
              <a:ext cx="1778000" cy="1778000"/>
            </a:xfrm>
            <a:prstGeom prst="ellipse">
              <a:avLst/>
            </a:prstGeom>
            <a:solidFill>
              <a:srgbClr val="C74D97"/>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7" name="任意多边形: 形状 16"/>
            <p:cNvSpPr/>
            <p:nvPr/>
          </p:nvSpPr>
          <p:spPr bwMode="auto">
            <a:xfrm>
              <a:off x="2005933" y="2578525"/>
              <a:ext cx="712533" cy="585641"/>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p>
          </p:txBody>
        </p:sp>
      </p:grpSp>
      <p:sp>
        <p:nvSpPr>
          <p:cNvPr id="20" name="文本框 19"/>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21" name="组合 20"/>
          <p:cNvGrpSpPr/>
          <p:nvPr/>
        </p:nvGrpSpPr>
        <p:grpSpPr>
          <a:xfrm>
            <a:off x="1125271" y="4057430"/>
            <a:ext cx="2473855" cy="1479086"/>
            <a:chOff x="7692478" y="1678126"/>
            <a:chExt cx="2473855" cy="1479086"/>
          </a:xfrm>
        </p:grpSpPr>
        <p:sp>
          <p:nvSpPr>
            <p:cNvPr id="22" name="矩形 21"/>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3" name="矩形 22"/>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4" name="组合 23"/>
          <p:cNvGrpSpPr/>
          <p:nvPr/>
        </p:nvGrpSpPr>
        <p:grpSpPr>
          <a:xfrm>
            <a:off x="4857496" y="4057430"/>
            <a:ext cx="2473855" cy="1479086"/>
            <a:chOff x="7692478" y="1678126"/>
            <a:chExt cx="2473855" cy="1479086"/>
          </a:xfrm>
        </p:grpSpPr>
        <p:sp>
          <p:nvSpPr>
            <p:cNvPr id="25" name="矩形 24"/>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6" name="矩形 25"/>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7" name="组合 26"/>
          <p:cNvGrpSpPr/>
          <p:nvPr/>
        </p:nvGrpSpPr>
        <p:grpSpPr>
          <a:xfrm>
            <a:off x="8592872" y="4057430"/>
            <a:ext cx="2473855" cy="1479086"/>
            <a:chOff x="7692478" y="1678126"/>
            <a:chExt cx="2473855" cy="1479086"/>
          </a:xfrm>
        </p:grpSpPr>
        <p:sp>
          <p:nvSpPr>
            <p:cNvPr id="28" name="矩形 27"/>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9" name="矩形 28"/>
            <p:cNvSpPr/>
            <p:nvPr/>
          </p:nvSpPr>
          <p:spPr>
            <a:xfrm>
              <a:off x="7808418" y="1678126"/>
              <a:ext cx="2241974" cy="40126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500"/>
                                        <p:tgtEl>
                                          <p:spTgt spid="30"/>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heel(1)">
                                      <p:cBhvr>
                                        <p:cTn id="17" dur="1500"/>
                                        <p:tgtEl>
                                          <p:spTgt spid="31"/>
                                        </p:tgtEl>
                                      </p:cBhvr>
                                    </p:animEffect>
                                  </p:childTnLst>
                                </p:cTn>
                              </p:par>
                            </p:childTnLst>
                          </p:cTn>
                        </p:par>
                        <p:par>
                          <p:cTn id="18" fill="hold">
                            <p:stCondLst>
                              <p:cond delay="3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4000"/>
                            </p:stCondLst>
                            <p:childTnLst>
                              <p:par>
                                <p:cTn id="25" presetID="21" presetClass="entr" presetSubtype="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heel(1)">
                                      <p:cBhvr>
                                        <p:cTn id="27" dur="1500"/>
                                        <p:tgtEl>
                                          <p:spTgt spid="32"/>
                                        </p:tgtEl>
                                      </p:cBhvr>
                                    </p:animEffect>
                                  </p:childTnLst>
                                </p:cTn>
                              </p:par>
                            </p:childTnLst>
                          </p:cTn>
                        </p:par>
                        <p:par>
                          <p:cTn id="28" fill="hold">
                            <p:stCondLst>
                              <p:cond delay="55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1" fill="hold" nodeType="withEffect">
                                  <p:stCondLst>
                                    <p:cond delay="25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22" presetClass="entr" presetSubtype="1" fill="hold"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176409" y="2131968"/>
            <a:ext cx="3839182" cy="3432026"/>
            <a:chOff x="2982097" y="1706880"/>
            <a:chExt cx="3179805" cy="2842577"/>
          </a:xfrm>
        </p:grpSpPr>
        <p:sp>
          <p:nvSpPr>
            <p:cNvPr id="25" name="椭圆 24"/>
            <p:cNvSpPr/>
            <p:nvPr/>
          </p:nvSpPr>
          <p:spPr>
            <a:xfrm>
              <a:off x="3150710" y="1706880"/>
              <a:ext cx="2842577" cy="2842577"/>
            </a:xfrm>
            <a:prstGeom prst="ellipse">
              <a:avLst/>
            </a:prstGeom>
            <a:noFill/>
            <a:ln w="9525" cap="flat" cmpd="sng">
              <a:solidFill>
                <a:schemeClr val="bg1">
                  <a:lumMod val="75000"/>
                </a:schemeClr>
              </a:solidFill>
              <a:prstDash val="dash"/>
              <a:round/>
              <a:headEnd type="none" w="med" len="med"/>
              <a:tailEnd type="none" w="med" len="med"/>
            </a:ln>
          </p:spPr>
          <p:txBody>
            <a:bodyPr anchor="ctr"/>
            <a:lstStyle/>
            <a:p>
              <a:pPr algn="ctr"/>
              <a:endParaRPr sz="1400"/>
            </a:p>
          </p:txBody>
        </p:sp>
        <p:sp>
          <p:nvSpPr>
            <p:cNvPr id="26" name="椭圆 25"/>
            <p:cNvSpPr/>
            <p:nvPr/>
          </p:nvSpPr>
          <p:spPr>
            <a:xfrm>
              <a:off x="2982097" y="1900385"/>
              <a:ext cx="839804" cy="839804"/>
            </a:xfrm>
            <a:prstGeom prst="ellipse">
              <a:avLst/>
            </a:prstGeom>
            <a:solidFill>
              <a:srgbClr val="C74D97"/>
            </a:solidFill>
            <a:ln>
              <a:solidFill>
                <a:schemeClr val="bg1"/>
              </a:solidFill>
            </a:ln>
          </p:spPr>
          <p:txBody>
            <a:bodyPr anchor="ctr"/>
            <a:lstStyle/>
            <a:p>
              <a:pPr algn="ctr"/>
              <a:endParaRPr sz="1400"/>
            </a:p>
          </p:txBody>
        </p:sp>
        <p:sp>
          <p:nvSpPr>
            <p:cNvPr id="27" name="文本框 5"/>
            <p:cNvSpPr txBox="1"/>
            <p:nvPr/>
          </p:nvSpPr>
          <p:spPr>
            <a:xfrm>
              <a:off x="3009090" y="2038302"/>
              <a:ext cx="785818" cy="400109"/>
            </a:xfrm>
            <a:prstGeom prst="rect">
              <a:avLst/>
            </a:prstGeom>
            <a:noFill/>
            <a:ln>
              <a:noFill/>
            </a:ln>
          </p:spPr>
          <p:txBody>
            <a:bodyPr lIns="0" tIns="0" rIns="0" bIns="0" anchor="t" anchorCtr="0">
              <a:noAutofit/>
            </a:bodyPr>
            <a:lstStyle/>
            <a:p>
              <a:pPr marL="0" marR="0" lvl="0" indent="0" algn="ctr" rtl="0">
                <a:buSzPct val="25000"/>
                <a:buNone/>
              </a:pPr>
              <a:r>
                <a:rPr lang="en-US" sz="2800" b="0" i="0" u="none" strike="noStrike" cap="none" baseline="0">
                  <a:solidFill>
                    <a:schemeClr val="lt1"/>
                  </a:solidFill>
                </a:rPr>
                <a:t>90</a:t>
              </a:r>
              <a:endParaRPr lang="en-US" sz="2800" b="0" i="0" u="none" strike="noStrike" cap="none" baseline="0">
                <a:solidFill>
                  <a:schemeClr val="lt1"/>
                </a:solidFill>
              </a:endParaRPr>
            </a:p>
          </p:txBody>
        </p:sp>
        <p:sp>
          <p:nvSpPr>
            <p:cNvPr id="28" name="文本框 6"/>
            <p:cNvSpPr txBox="1"/>
            <p:nvPr/>
          </p:nvSpPr>
          <p:spPr>
            <a:xfrm>
              <a:off x="3009090" y="2422708"/>
              <a:ext cx="785818" cy="153887"/>
            </a:xfrm>
            <a:prstGeom prst="rect">
              <a:avLst/>
            </a:prstGeom>
            <a:noFill/>
            <a:ln>
              <a:noFill/>
            </a:ln>
          </p:spPr>
          <p:txBody>
            <a:bodyPr lIns="0" tIns="0" rIns="0" bIns="0" anchor="t" anchorCtr="0">
              <a:normAutofit/>
            </a:bodyPr>
            <a:lstStyle/>
            <a:p>
              <a:pPr marL="0" marR="0" lvl="0" indent="0" algn="ctr" rtl="0">
                <a:buSzPct val="25000"/>
                <a:buNone/>
              </a:pPr>
              <a:r>
                <a:rPr lang="en-US" sz="1050" b="0" i="0" u="none" strike="noStrike" cap="none" baseline="0">
                  <a:solidFill>
                    <a:schemeClr val="lt1"/>
                  </a:solidFill>
                </a:rPr>
                <a:t>Millions</a:t>
              </a:r>
              <a:endParaRPr lang="en-US" sz="1050" b="0" i="0" u="none" strike="noStrike" cap="none" baseline="0">
                <a:solidFill>
                  <a:schemeClr val="lt1"/>
                </a:solidFill>
              </a:endParaRPr>
            </a:p>
          </p:txBody>
        </p:sp>
        <p:sp>
          <p:nvSpPr>
            <p:cNvPr id="29" name="椭圆 28"/>
            <p:cNvSpPr/>
            <p:nvPr/>
          </p:nvSpPr>
          <p:spPr>
            <a:xfrm>
              <a:off x="2982097" y="3516148"/>
              <a:ext cx="839804" cy="839804"/>
            </a:xfrm>
            <a:prstGeom prst="ellipse">
              <a:avLst/>
            </a:prstGeom>
            <a:solidFill>
              <a:srgbClr val="49BCBE"/>
            </a:solidFill>
            <a:ln>
              <a:solidFill>
                <a:schemeClr val="bg1"/>
              </a:solidFill>
            </a:ln>
          </p:spPr>
          <p:txBody>
            <a:bodyPr anchor="ctr"/>
            <a:lstStyle/>
            <a:p>
              <a:pPr algn="ctr"/>
              <a:endParaRPr sz="1400"/>
            </a:p>
          </p:txBody>
        </p:sp>
        <p:sp>
          <p:nvSpPr>
            <p:cNvPr id="30" name="文本框 8"/>
            <p:cNvSpPr txBox="1"/>
            <p:nvPr/>
          </p:nvSpPr>
          <p:spPr>
            <a:xfrm>
              <a:off x="3009090" y="3654066"/>
              <a:ext cx="785818" cy="400109"/>
            </a:xfrm>
            <a:prstGeom prst="rect">
              <a:avLst/>
            </a:prstGeom>
            <a:noFill/>
            <a:ln>
              <a:noFill/>
            </a:ln>
          </p:spPr>
          <p:txBody>
            <a:bodyPr lIns="0" tIns="0" rIns="0" bIns="0" anchor="t" anchorCtr="0">
              <a:noAutofit/>
            </a:bodyPr>
            <a:lstStyle/>
            <a:p>
              <a:pPr marL="0" marR="0" lvl="0" indent="0" algn="ctr" rtl="0">
                <a:buSzPct val="25000"/>
                <a:buNone/>
              </a:pPr>
              <a:r>
                <a:rPr lang="en-US" sz="2800" b="0" i="0" u="none" strike="noStrike" cap="none" baseline="0">
                  <a:solidFill>
                    <a:schemeClr val="lt1"/>
                  </a:solidFill>
                </a:rPr>
                <a:t>276</a:t>
              </a:r>
              <a:endParaRPr lang="en-US" sz="2800" b="0" i="0" u="none" strike="noStrike" cap="none" baseline="0">
                <a:solidFill>
                  <a:schemeClr val="lt1"/>
                </a:solidFill>
              </a:endParaRPr>
            </a:p>
          </p:txBody>
        </p:sp>
        <p:sp>
          <p:nvSpPr>
            <p:cNvPr id="31" name="文本框 9"/>
            <p:cNvSpPr txBox="1"/>
            <p:nvPr/>
          </p:nvSpPr>
          <p:spPr>
            <a:xfrm>
              <a:off x="3009090" y="4038471"/>
              <a:ext cx="785818" cy="153887"/>
            </a:xfrm>
            <a:prstGeom prst="rect">
              <a:avLst/>
            </a:prstGeom>
            <a:noFill/>
            <a:ln>
              <a:noFill/>
            </a:ln>
          </p:spPr>
          <p:txBody>
            <a:bodyPr lIns="0" tIns="0" rIns="0" bIns="0" anchor="t" anchorCtr="0">
              <a:normAutofit/>
            </a:bodyPr>
            <a:lstStyle/>
            <a:p>
              <a:pPr marL="0" marR="0" lvl="0" indent="0" algn="ctr" rtl="0">
                <a:buSzPct val="25000"/>
                <a:buNone/>
              </a:pPr>
              <a:r>
                <a:rPr lang="en-US" sz="1050" b="0" i="0" u="none" strike="noStrike" cap="none" baseline="0">
                  <a:solidFill>
                    <a:schemeClr val="lt1"/>
                  </a:solidFill>
                </a:rPr>
                <a:t>Millions</a:t>
              </a:r>
              <a:endParaRPr lang="en-US" sz="1050" b="0" i="0" u="none" strike="noStrike" cap="none" baseline="0">
                <a:solidFill>
                  <a:schemeClr val="lt1"/>
                </a:solidFill>
              </a:endParaRPr>
            </a:p>
          </p:txBody>
        </p:sp>
        <p:sp>
          <p:nvSpPr>
            <p:cNvPr id="32" name="椭圆 31"/>
            <p:cNvSpPr/>
            <p:nvPr/>
          </p:nvSpPr>
          <p:spPr>
            <a:xfrm>
              <a:off x="5322098" y="1900385"/>
              <a:ext cx="839804" cy="839804"/>
            </a:xfrm>
            <a:prstGeom prst="ellipse">
              <a:avLst/>
            </a:prstGeom>
            <a:solidFill>
              <a:srgbClr val="F3D422"/>
            </a:solidFill>
            <a:ln>
              <a:solidFill>
                <a:schemeClr val="bg1"/>
              </a:solidFill>
            </a:ln>
          </p:spPr>
          <p:txBody>
            <a:bodyPr anchor="ctr"/>
            <a:lstStyle/>
            <a:p>
              <a:pPr algn="ctr"/>
              <a:endParaRPr sz="1400"/>
            </a:p>
          </p:txBody>
        </p:sp>
        <p:sp>
          <p:nvSpPr>
            <p:cNvPr id="33" name="文本框 11"/>
            <p:cNvSpPr txBox="1"/>
            <p:nvPr/>
          </p:nvSpPr>
          <p:spPr>
            <a:xfrm>
              <a:off x="5347833" y="2038302"/>
              <a:ext cx="785818" cy="400109"/>
            </a:xfrm>
            <a:prstGeom prst="rect">
              <a:avLst/>
            </a:prstGeom>
            <a:noFill/>
            <a:ln>
              <a:noFill/>
            </a:ln>
          </p:spPr>
          <p:txBody>
            <a:bodyPr lIns="0" tIns="0" rIns="0" bIns="0" anchor="t" anchorCtr="0">
              <a:noAutofit/>
            </a:bodyPr>
            <a:lstStyle/>
            <a:p>
              <a:pPr marL="0" marR="0" lvl="0" indent="0" algn="ctr" rtl="0">
                <a:buSzPct val="25000"/>
                <a:buNone/>
              </a:pPr>
              <a:r>
                <a:rPr lang="en-US" sz="2800" b="0" i="0" u="none" strike="noStrike" cap="none" baseline="0">
                  <a:solidFill>
                    <a:schemeClr val="lt1"/>
                  </a:solidFill>
                </a:rPr>
                <a:t>443</a:t>
              </a:r>
              <a:endParaRPr lang="en-US" sz="2800" b="0" i="0" u="none" strike="noStrike" cap="none" baseline="0">
                <a:solidFill>
                  <a:schemeClr val="lt1"/>
                </a:solidFill>
              </a:endParaRPr>
            </a:p>
          </p:txBody>
        </p:sp>
        <p:sp>
          <p:nvSpPr>
            <p:cNvPr id="34" name="文本框 12"/>
            <p:cNvSpPr txBox="1"/>
            <p:nvPr/>
          </p:nvSpPr>
          <p:spPr>
            <a:xfrm>
              <a:off x="5347833" y="2422708"/>
              <a:ext cx="785818" cy="153887"/>
            </a:xfrm>
            <a:prstGeom prst="rect">
              <a:avLst/>
            </a:prstGeom>
            <a:noFill/>
            <a:ln>
              <a:noFill/>
            </a:ln>
          </p:spPr>
          <p:txBody>
            <a:bodyPr lIns="0" tIns="0" rIns="0" bIns="0" anchor="t" anchorCtr="0">
              <a:normAutofit/>
            </a:bodyPr>
            <a:lstStyle/>
            <a:p>
              <a:pPr marL="0" marR="0" lvl="0" indent="0" algn="ctr" rtl="0">
                <a:buSzPct val="25000"/>
                <a:buNone/>
              </a:pPr>
              <a:r>
                <a:rPr lang="en-US" sz="1050" b="0" i="0" u="none" strike="noStrike" cap="none" baseline="0">
                  <a:solidFill>
                    <a:schemeClr val="lt1"/>
                  </a:solidFill>
                </a:rPr>
                <a:t>Millions</a:t>
              </a:r>
              <a:endParaRPr lang="en-US" sz="1050" b="0" i="0" u="none" strike="noStrike" cap="none" baseline="0">
                <a:solidFill>
                  <a:schemeClr val="lt1"/>
                </a:solidFill>
              </a:endParaRPr>
            </a:p>
          </p:txBody>
        </p:sp>
        <p:sp>
          <p:nvSpPr>
            <p:cNvPr id="35" name="椭圆 34"/>
            <p:cNvSpPr/>
            <p:nvPr/>
          </p:nvSpPr>
          <p:spPr>
            <a:xfrm>
              <a:off x="5322098" y="3516148"/>
              <a:ext cx="839804" cy="839804"/>
            </a:xfrm>
            <a:prstGeom prst="ellipse">
              <a:avLst/>
            </a:prstGeom>
            <a:solidFill>
              <a:srgbClr val="161617"/>
            </a:solidFill>
            <a:ln>
              <a:solidFill>
                <a:schemeClr val="bg1"/>
              </a:solidFill>
            </a:ln>
          </p:spPr>
          <p:txBody>
            <a:bodyPr anchor="ctr"/>
            <a:lstStyle/>
            <a:p>
              <a:pPr algn="ctr"/>
              <a:endParaRPr sz="1400"/>
            </a:p>
          </p:txBody>
        </p:sp>
        <p:sp>
          <p:nvSpPr>
            <p:cNvPr id="36" name="文本框 14"/>
            <p:cNvSpPr txBox="1"/>
            <p:nvPr/>
          </p:nvSpPr>
          <p:spPr>
            <a:xfrm>
              <a:off x="5347833" y="3654066"/>
              <a:ext cx="785818" cy="400109"/>
            </a:xfrm>
            <a:prstGeom prst="rect">
              <a:avLst/>
            </a:prstGeom>
            <a:noFill/>
            <a:ln>
              <a:noFill/>
            </a:ln>
          </p:spPr>
          <p:txBody>
            <a:bodyPr lIns="0" tIns="0" rIns="0" bIns="0" anchor="t" anchorCtr="0">
              <a:noAutofit/>
            </a:bodyPr>
            <a:lstStyle/>
            <a:p>
              <a:pPr marL="0" marR="0" lvl="0" indent="0" algn="ctr" rtl="0">
                <a:buSzPct val="25000"/>
                <a:buNone/>
              </a:pPr>
              <a:r>
                <a:rPr lang="en-US" sz="2800" b="0" i="0" u="none" strike="noStrike" cap="none" baseline="0">
                  <a:solidFill>
                    <a:schemeClr val="lt1"/>
                  </a:solidFill>
                </a:rPr>
                <a:t>786</a:t>
              </a:r>
              <a:endParaRPr lang="en-US" sz="2800" b="0" i="0" u="none" strike="noStrike" cap="none" baseline="0">
                <a:solidFill>
                  <a:schemeClr val="lt1"/>
                </a:solidFill>
              </a:endParaRPr>
            </a:p>
          </p:txBody>
        </p:sp>
        <p:sp>
          <p:nvSpPr>
            <p:cNvPr id="37" name="文本框 15"/>
            <p:cNvSpPr txBox="1"/>
            <p:nvPr/>
          </p:nvSpPr>
          <p:spPr>
            <a:xfrm>
              <a:off x="5347833" y="4038471"/>
              <a:ext cx="785818" cy="153887"/>
            </a:xfrm>
            <a:prstGeom prst="rect">
              <a:avLst/>
            </a:prstGeom>
            <a:noFill/>
            <a:ln>
              <a:noFill/>
            </a:ln>
          </p:spPr>
          <p:txBody>
            <a:bodyPr lIns="0" tIns="0" rIns="0" bIns="0" anchor="t" anchorCtr="0">
              <a:normAutofit/>
            </a:bodyPr>
            <a:lstStyle/>
            <a:p>
              <a:pPr marL="0" marR="0" lvl="0" indent="0" algn="ctr" rtl="0">
                <a:buSzPct val="25000"/>
                <a:buNone/>
              </a:pPr>
              <a:r>
                <a:rPr lang="en-US" sz="1050" b="0" i="0" u="none" strike="noStrike" cap="none" baseline="0">
                  <a:solidFill>
                    <a:schemeClr val="lt1"/>
                  </a:solidFill>
                </a:rPr>
                <a:t>Millions</a:t>
              </a:r>
              <a:endParaRPr lang="en-US" sz="1050" b="0" i="0" u="none" strike="noStrike" cap="none" baseline="0">
                <a:solidFill>
                  <a:schemeClr val="lt1"/>
                </a:solidFill>
              </a:endParaRPr>
            </a:p>
          </p:txBody>
        </p:sp>
      </p:grpSp>
      <p:sp>
        <p:nvSpPr>
          <p:cNvPr id="41" name="文本框 40"/>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42" name="组合 41"/>
          <p:cNvGrpSpPr/>
          <p:nvPr/>
        </p:nvGrpSpPr>
        <p:grpSpPr>
          <a:xfrm>
            <a:off x="1441203" y="2059510"/>
            <a:ext cx="2473855" cy="1479086"/>
            <a:chOff x="7692478" y="1678126"/>
            <a:chExt cx="2473855" cy="1479086"/>
          </a:xfrm>
        </p:grpSpPr>
        <p:sp>
          <p:nvSpPr>
            <p:cNvPr id="43" name="矩形 42"/>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4" name="矩形 43"/>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5" name="组合 44"/>
          <p:cNvGrpSpPr/>
          <p:nvPr/>
        </p:nvGrpSpPr>
        <p:grpSpPr>
          <a:xfrm>
            <a:off x="1441203" y="4010326"/>
            <a:ext cx="2473855" cy="1479086"/>
            <a:chOff x="7692478" y="1678126"/>
            <a:chExt cx="2473855" cy="1479086"/>
          </a:xfrm>
        </p:grpSpPr>
        <p:sp>
          <p:nvSpPr>
            <p:cNvPr id="46" name="矩形 45"/>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47" name="矩形 46"/>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48" name="组合 47"/>
          <p:cNvGrpSpPr/>
          <p:nvPr/>
        </p:nvGrpSpPr>
        <p:grpSpPr>
          <a:xfrm>
            <a:off x="8275262" y="2059510"/>
            <a:ext cx="2473855" cy="1479086"/>
            <a:chOff x="7692478" y="1678126"/>
            <a:chExt cx="2473855" cy="1479086"/>
          </a:xfrm>
        </p:grpSpPr>
        <p:sp>
          <p:nvSpPr>
            <p:cNvPr id="49" name="矩形 48"/>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0" name="矩形 49"/>
            <p:cNvSpPr/>
            <p:nvPr/>
          </p:nvSpPr>
          <p:spPr>
            <a:xfrm>
              <a:off x="7692478" y="1678126"/>
              <a:ext cx="2241974" cy="40126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51" name="组合 50"/>
          <p:cNvGrpSpPr/>
          <p:nvPr/>
        </p:nvGrpSpPr>
        <p:grpSpPr>
          <a:xfrm>
            <a:off x="8275262" y="4010326"/>
            <a:ext cx="2473855" cy="1479086"/>
            <a:chOff x="7692478" y="1678126"/>
            <a:chExt cx="2473855" cy="1479086"/>
          </a:xfrm>
        </p:grpSpPr>
        <p:sp>
          <p:nvSpPr>
            <p:cNvPr id="52" name="矩形 51"/>
            <p:cNvSpPr/>
            <p:nvPr/>
          </p:nvSpPr>
          <p:spPr>
            <a:xfrm>
              <a:off x="7692478" y="2030750"/>
              <a:ext cx="2473855" cy="1126462"/>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53" name="矩形 52"/>
            <p:cNvSpPr/>
            <p:nvPr/>
          </p:nvSpPr>
          <p:spPr>
            <a:xfrm>
              <a:off x="7692478"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ppt_x"/>
                                          </p:val>
                                        </p:tav>
                                        <p:tav tm="100000">
                                          <p:val>
                                            <p:strVal val="#ppt_x"/>
                                          </p:val>
                                        </p:tav>
                                      </p:tavLst>
                                    </p:anim>
                                    <p:anim calcmode="lin" valueType="num">
                                      <p:cBhvr additive="base">
                                        <p:cTn id="15" dur="500" fill="hold"/>
                                        <p:tgtEl>
                                          <p:spTgt spid="4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ppt_x"/>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ppt_x"/>
                                          </p:val>
                                        </p:tav>
                                        <p:tav tm="100000">
                                          <p:val>
                                            <p:strVal val="#ppt_x"/>
                                          </p:val>
                                        </p:tav>
                                      </p:tavLst>
                                    </p:anim>
                                    <p:anim calcmode="lin" valueType="num">
                                      <p:cBhvr additive="base">
                                        <p:cTn id="2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579c895-e31c-46b8-97c5-3ea47315a661"/>
          <p:cNvGrpSpPr>
            <a:grpSpLocks noChangeAspect="1"/>
          </p:cNvGrpSpPr>
          <p:nvPr/>
        </p:nvGrpSpPr>
        <p:grpSpPr>
          <a:xfrm>
            <a:off x="5720709" y="1892333"/>
            <a:ext cx="753471" cy="4264733"/>
            <a:chOff x="5827710" y="2003543"/>
            <a:chExt cx="753471" cy="4264735"/>
          </a:xfrm>
        </p:grpSpPr>
        <p:cxnSp>
          <p:nvCxnSpPr>
            <p:cNvPr id="4" name="Straight Connector 24"/>
            <p:cNvCxnSpPr/>
            <p:nvPr/>
          </p:nvCxnSpPr>
          <p:spPr>
            <a:xfrm>
              <a:off x="6203617" y="5324537"/>
              <a:ext cx="0" cy="943741"/>
            </a:xfrm>
            <a:prstGeom prst="line">
              <a:avLst/>
            </a:prstGeom>
            <a:ln w="19050">
              <a:solidFill>
                <a:schemeClr val="bg1">
                  <a:lumMod val="6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23"/>
            <p:cNvCxnSpPr/>
            <p:nvPr/>
          </p:nvCxnSpPr>
          <p:spPr>
            <a:xfrm>
              <a:off x="6203617" y="2916478"/>
              <a:ext cx="0" cy="1355555"/>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3"/>
            <p:cNvGrpSpPr/>
            <p:nvPr/>
          </p:nvGrpSpPr>
          <p:grpSpPr>
            <a:xfrm>
              <a:off x="5827710" y="2003543"/>
              <a:ext cx="753471" cy="753471"/>
              <a:chOff x="5827710" y="2003543"/>
              <a:chExt cx="753471" cy="753471"/>
            </a:xfrm>
          </p:grpSpPr>
          <p:sp>
            <p:nvSpPr>
              <p:cNvPr id="17" name="Oval 33"/>
              <p:cNvSpPr/>
              <p:nvPr/>
            </p:nvSpPr>
            <p:spPr>
              <a:xfrm>
                <a:off x="5827710" y="2003543"/>
                <a:ext cx="753471" cy="753471"/>
              </a:xfrm>
              <a:prstGeom prst="ellipse">
                <a:avLst/>
              </a:prstGeom>
              <a:solidFill>
                <a:srgbClr val="C74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Freeform: Shape 55"/>
              <p:cNvSpPr/>
              <p:nvPr/>
            </p:nvSpPr>
            <p:spPr bwMode="auto">
              <a:xfrm>
                <a:off x="5942713" y="2235340"/>
                <a:ext cx="521811" cy="289877"/>
              </a:xfrm>
              <a:custGeom>
                <a:avLst/>
                <a:gdLst>
                  <a:gd name="connsiteX0" fmla="*/ 3830431 w 4960938"/>
                  <a:gd name="connsiteY0" fmla="*/ 409575 h 2755900"/>
                  <a:gd name="connsiteX1" fmla="*/ 3927218 w 4960938"/>
                  <a:gd name="connsiteY1" fmla="*/ 409575 h 2755900"/>
                  <a:gd name="connsiteX2" fmla="*/ 3985925 w 4960938"/>
                  <a:gd name="connsiteY2" fmla="*/ 414336 h 2755900"/>
                  <a:gd name="connsiteX3" fmla="*/ 4043045 w 4960938"/>
                  <a:gd name="connsiteY3" fmla="*/ 426238 h 2755900"/>
                  <a:gd name="connsiteX4" fmla="*/ 4095406 w 4960938"/>
                  <a:gd name="connsiteY4" fmla="*/ 447662 h 2755900"/>
                  <a:gd name="connsiteX5" fmla="*/ 4144593 w 4960938"/>
                  <a:gd name="connsiteY5" fmla="*/ 474641 h 2755900"/>
                  <a:gd name="connsiteX6" fmla="*/ 4189813 w 4960938"/>
                  <a:gd name="connsiteY6" fmla="*/ 509554 h 2755900"/>
                  <a:gd name="connsiteX7" fmla="*/ 4228687 w 4960938"/>
                  <a:gd name="connsiteY7" fmla="*/ 548434 h 2755900"/>
                  <a:gd name="connsiteX8" fmla="*/ 4263594 w 4960938"/>
                  <a:gd name="connsiteY8" fmla="*/ 593663 h 2755900"/>
                  <a:gd name="connsiteX9" fmla="*/ 4290567 w 4960938"/>
                  <a:gd name="connsiteY9" fmla="*/ 642065 h 2755900"/>
                  <a:gd name="connsiteX10" fmla="*/ 4310401 w 4960938"/>
                  <a:gd name="connsiteY10" fmla="*/ 696022 h 2755900"/>
                  <a:gd name="connsiteX11" fmla="*/ 4323887 w 4960938"/>
                  <a:gd name="connsiteY11" fmla="*/ 753153 h 2755900"/>
                  <a:gd name="connsiteX12" fmla="*/ 4328647 w 4960938"/>
                  <a:gd name="connsiteY12" fmla="*/ 811870 h 2755900"/>
                  <a:gd name="connsiteX13" fmla="*/ 4328647 w 4960938"/>
                  <a:gd name="connsiteY13" fmla="*/ 1257807 h 2755900"/>
                  <a:gd name="connsiteX14" fmla="*/ 4323887 w 4960938"/>
                  <a:gd name="connsiteY14" fmla="*/ 1300655 h 2755900"/>
                  <a:gd name="connsiteX15" fmla="*/ 4311987 w 4960938"/>
                  <a:gd name="connsiteY15" fmla="*/ 1337949 h 2755900"/>
                  <a:gd name="connsiteX16" fmla="*/ 4293740 w 4960938"/>
                  <a:gd name="connsiteY16" fmla="*/ 1372862 h 2755900"/>
                  <a:gd name="connsiteX17" fmla="*/ 4268354 w 4960938"/>
                  <a:gd name="connsiteY17" fmla="*/ 1403014 h 2755900"/>
                  <a:gd name="connsiteX18" fmla="*/ 4238207 w 4960938"/>
                  <a:gd name="connsiteY18" fmla="*/ 1426818 h 2755900"/>
                  <a:gd name="connsiteX19" fmla="*/ 4238207 w 4960938"/>
                  <a:gd name="connsiteY19" fmla="*/ 1856092 h 2755900"/>
                  <a:gd name="connsiteX20" fmla="*/ 4239793 w 4960938"/>
                  <a:gd name="connsiteY20" fmla="*/ 1862440 h 2755900"/>
                  <a:gd name="connsiteX21" fmla="*/ 4241380 w 4960938"/>
                  <a:gd name="connsiteY21" fmla="*/ 1867994 h 2755900"/>
                  <a:gd name="connsiteX22" fmla="*/ 4245347 w 4960938"/>
                  <a:gd name="connsiteY22" fmla="*/ 1871168 h 2755900"/>
                  <a:gd name="connsiteX23" fmla="*/ 4250107 w 4960938"/>
                  <a:gd name="connsiteY23" fmla="*/ 1874342 h 2755900"/>
                  <a:gd name="connsiteX24" fmla="*/ 4266767 w 4960938"/>
                  <a:gd name="connsiteY24" fmla="*/ 1883070 h 2755900"/>
                  <a:gd name="connsiteX25" fmla="*/ 4288980 w 4960938"/>
                  <a:gd name="connsiteY25" fmla="*/ 1895766 h 2755900"/>
                  <a:gd name="connsiteX26" fmla="*/ 4317541 w 4960938"/>
                  <a:gd name="connsiteY26" fmla="*/ 1910842 h 2755900"/>
                  <a:gd name="connsiteX27" fmla="*/ 4354034 w 4960938"/>
                  <a:gd name="connsiteY27" fmla="*/ 1928299 h 2755900"/>
                  <a:gd name="connsiteX28" fmla="*/ 4392908 w 4960938"/>
                  <a:gd name="connsiteY28" fmla="*/ 1951310 h 2755900"/>
                  <a:gd name="connsiteX29" fmla="*/ 4436541 w 4960938"/>
                  <a:gd name="connsiteY29" fmla="*/ 1976701 h 2755900"/>
                  <a:gd name="connsiteX30" fmla="*/ 4484935 w 4960938"/>
                  <a:gd name="connsiteY30" fmla="*/ 2003680 h 2755900"/>
                  <a:gd name="connsiteX31" fmla="*/ 4537295 w 4960938"/>
                  <a:gd name="connsiteY31" fmla="*/ 2035419 h 2755900"/>
                  <a:gd name="connsiteX32" fmla="*/ 4591242 w 4960938"/>
                  <a:gd name="connsiteY32" fmla="*/ 2070332 h 2755900"/>
                  <a:gd name="connsiteX33" fmla="*/ 4646776 w 4960938"/>
                  <a:gd name="connsiteY33" fmla="*/ 2107626 h 2755900"/>
                  <a:gd name="connsiteX34" fmla="*/ 4705483 w 4960938"/>
                  <a:gd name="connsiteY34" fmla="*/ 2147300 h 2755900"/>
                  <a:gd name="connsiteX35" fmla="*/ 4764190 w 4960938"/>
                  <a:gd name="connsiteY35" fmla="*/ 2189354 h 2755900"/>
                  <a:gd name="connsiteX36" fmla="*/ 4822897 w 4960938"/>
                  <a:gd name="connsiteY36" fmla="*/ 2234583 h 2755900"/>
                  <a:gd name="connsiteX37" fmla="*/ 4883191 w 4960938"/>
                  <a:gd name="connsiteY37" fmla="*/ 2282985 h 2755900"/>
                  <a:gd name="connsiteX38" fmla="*/ 4910165 w 4960938"/>
                  <a:gd name="connsiteY38" fmla="*/ 2308377 h 2755900"/>
                  <a:gd name="connsiteX39" fmla="*/ 4932378 w 4960938"/>
                  <a:gd name="connsiteY39" fmla="*/ 2340116 h 2755900"/>
                  <a:gd name="connsiteX40" fmla="*/ 4947451 w 4960938"/>
                  <a:gd name="connsiteY40" fmla="*/ 2374236 h 2755900"/>
                  <a:gd name="connsiteX41" fmla="*/ 4957765 w 4960938"/>
                  <a:gd name="connsiteY41" fmla="*/ 2410736 h 2755900"/>
                  <a:gd name="connsiteX42" fmla="*/ 4960938 w 4960938"/>
                  <a:gd name="connsiteY42" fmla="*/ 2448029 h 2755900"/>
                  <a:gd name="connsiteX43" fmla="*/ 4960938 w 4960938"/>
                  <a:gd name="connsiteY43" fmla="*/ 2755900 h 2755900"/>
                  <a:gd name="connsiteX44" fmla="*/ 3935945 w 4960938"/>
                  <a:gd name="connsiteY44" fmla="*/ 2755900 h 2755900"/>
                  <a:gd name="connsiteX45" fmla="*/ 3935945 w 4960938"/>
                  <a:gd name="connsiteY45" fmla="*/ 2395660 h 2755900"/>
                  <a:gd name="connsiteX46" fmla="*/ 3932771 w 4960938"/>
                  <a:gd name="connsiteY46" fmla="*/ 2340116 h 2755900"/>
                  <a:gd name="connsiteX47" fmla="*/ 3922458 w 4960938"/>
                  <a:gd name="connsiteY47" fmla="*/ 2285366 h 2755900"/>
                  <a:gd name="connsiteX48" fmla="*/ 3905798 w 4960938"/>
                  <a:gd name="connsiteY48" fmla="*/ 2234583 h 2755900"/>
                  <a:gd name="connsiteX49" fmla="*/ 3881998 w 4960938"/>
                  <a:gd name="connsiteY49" fmla="*/ 2184593 h 2755900"/>
                  <a:gd name="connsiteX50" fmla="*/ 3853438 w 4960938"/>
                  <a:gd name="connsiteY50" fmla="*/ 2137778 h 2755900"/>
                  <a:gd name="connsiteX51" fmla="*/ 3818531 w 4960938"/>
                  <a:gd name="connsiteY51" fmla="*/ 2095724 h 2755900"/>
                  <a:gd name="connsiteX52" fmla="*/ 3778070 w 4960938"/>
                  <a:gd name="connsiteY52" fmla="*/ 2058430 h 2755900"/>
                  <a:gd name="connsiteX53" fmla="*/ 3690803 w 4960938"/>
                  <a:gd name="connsiteY53" fmla="*/ 1988604 h 2755900"/>
                  <a:gd name="connsiteX54" fmla="*/ 3603536 w 4960938"/>
                  <a:gd name="connsiteY54" fmla="*/ 1924332 h 2755900"/>
                  <a:gd name="connsiteX55" fmla="*/ 3519442 w 4960938"/>
                  <a:gd name="connsiteY55" fmla="*/ 1864027 h 2755900"/>
                  <a:gd name="connsiteX56" fmla="*/ 3519442 w 4960938"/>
                  <a:gd name="connsiteY56" fmla="*/ 1862440 h 2755900"/>
                  <a:gd name="connsiteX57" fmla="*/ 3519442 w 4960938"/>
                  <a:gd name="connsiteY57" fmla="*/ 1859266 h 2755900"/>
                  <a:gd name="connsiteX58" fmla="*/ 3519442 w 4960938"/>
                  <a:gd name="connsiteY58" fmla="*/ 1856092 h 2755900"/>
                  <a:gd name="connsiteX59" fmla="*/ 3519442 w 4960938"/>
                  <a:gd name="connsiteY59" fmla="*/ 1426818 h 2755900"/>
                  <a:gd name="connsiteX60" fmla="*/ 3489295 w 4960938"/>
                  <a:gd name="connsiteY60" fmla="*/ 1401427 h 2755900"/>
                  <a:gd name="connsiteX61" fmla="*/ 3465495 w 4960938"/>
                  <a:gd name="connsiteY61" fmla="*/ 1371275 h 2755900"/>
                  <a:gd name="connsiteX62" fmla="*/ 3445661 w 4960938"/>
                  <a:gd name="connsiteY62" fmla="*/ 1337949 h 2755900"/>
                  <a:gd name="connsiteX63" fmla="*/ 3435348 w 4960938"/>
                  <a:gd name="connsiteY63" fmla="*/ 1299068 h 2755900"/>
                  <a:gd name="connsiteX64" fmla="*/ 3430588 w 4960938"/>
                  <a:gd name="connsiteY64" fmla="*/ 1257807 h 2755900"/>
                  <a:gd name="connsiteX65" fmla="*/ 3430588 w 4960938"/>
                  <a:gd name="connsiteY65" fmla="*/ 811870 h 2755900"/>
                  <a:gd name="connsiteX66" fmla="*/ 3435348 w 4960938"/>
                  <a:gd name="connsiteY66" fmla="*/ 753153 h 2755900"/>
                  <a:gd name="connsiteX67" fmla="*/ 3447248 w 4960938"/>
                  <a:gd name="connsiteY67" fmla="*/ 696022 h 2755900"/>
                  <a:gd name="connsiteX68" fmla="*/ 3468668 w 4960938"/>
                  <a:gd name="connsiteY68" fmla="*/ 642065 h 2755900"/>
                  <a:gd name="connsiteX69" fmla="*/ 3495642 w 4960938"/>
                  <a:gd name="connsiteY69" fmla="*/ 593663 h 2755900"/>
                  <a:gd name="connsiteX70" fmla="*/ 3528962 w 4960938"/>
                  <a:gd name="connsiteY70" fmla="*/ 548434 h 2755900"/>
                  <a:gd name="connsiteX71" fmla="*/ 3569422 w 4960938"/>
                  <a:gd name="connsiteY71" fmla="*/ 509554 h 2755900"/>
                  <a:gd name="connsiteX72" fmla="*/ 3613056 w 4960938"/>
                  <a:gd name="connsiteY72" fmla="*/ 474641 h 2755900"/>
                  <a:gd name="connsiteX73" fmla="*/ 3662243 w 4960938"/>
                  <a:gd name="connsiteY73" fmla="*/ 447662 h 2755900"/>
                  <a:gd name="connsiteX74" fmla="*/ 3716190 w 4960938"/>
                  <a:gd name="connsiteY74" fmla="*/ 426238 h 2755900"/>
                  <a:gd name="connsiteX75" fmla="*/ 3772517 w 4960938"/>
                  <a:gd name="connsiteY75" fmla="*/ 414336 h 2755900"/>
                  <a:gd name="connsiteX76" fmla="*/ 1033720 w 4960938"/>
                  <a:gd name="connsiteY76" fmla="*/ 409575 h 2755900"/>
                  <a:gd name="connsiteX77" fmla="*/ 1128921 w 4960938"/>
                  <a:gd name="connsiteY77" fmla="*/ 409575 h 2755900"/>
                  <a:gd name="connsiteX78" fmla="*/ 1189214 w 4960938"/>
                  <a:gd name="connsiteY78" fmla="*/ 414336 h 2755900"/>
                  <a:gd name="connsiteX79" fmla="*/ 1244748 w 4960938"/>
                  <a:gd name="connsiteY79" fmla="*/ 426238 h 2755900"/>
                  <a:gd name="connsiteX80" fmla="*/ 1298695 w 4960938"/>
                  <a:gd name="connsiteY80" fmla="*/ 447662 h 2755900"/>
                  <a:gd name="connsiteX81" fmla="*/ 1347882 w 4960938"/>
                  <a:gd name="connsiteY81" fmla="*/ 474641 h 2755900"/>
                  <a:gd name="connsiteX82" fmla="*/ 1391516 w 4960938"/>
                  <a:gd name="connsiteY82" fmla="*/ 509554 h 2755900"/>
                  <a:gd name="connsiteX83" fmla="*/ 1432769 w 4960938"/>
                  <a:gd name="connsiteY83" fmla="*/ 548434 h 2755900"/>
                  <a:gd name="connsiteX84" fmla="*/ 1465296 w 4960938"/>
                  <a:gd name="connsiteY84" fmla="*/ 593663 h 2755900"/>
                  <a:gd name="connsiteX85" fmla="*/ 1492270 w 4960938"/>
                  <a:gd name="connsiteY85" fmla="*/ 642065 h 2755900"/>
                  <a:gd name="connsiteX86" fmla="*/ 1513690 w 4960938"/>
                  <a:gd name="connsiteY86" fmla="*/ 696022 h 2755900"/>
                  <a:gd name="connsiteX87" fmla="*/ 1525590 w 4960938"/>
                  <a:gd name="connsiteY87" fmla="*/ 753153 h 2755900"/>
                  <a:gd name="connsiteX88" fmla="*/ 1530350 w 4960938"/>
                  <a:gd name="connsiteY88" fmla="*/ 811870 h 2755900"/>
                  <a:gd name="connsiteX89" fmla="*/ 1530350 w 4960938"/>
                  <a:gd name="connsiteY89" fmla="*/ 1257807 h 2755900"/>
                  <a:gd name="connsiteX90" fmla="*/ 1525590 w 4960938"/>
                  <a:gd name="connsiteY90" fmla="*/ 1300655 h 2755900"/>
                  <a:gd name="connsiteX91" fmla="*/ 1515277 w 4960938"/>
                  <a:gd name="connsiteY91" fmla="*/ 1337949 h 2755900"/>
                  <a:gd name="connsiteX92" fmla="*/ 1495443 w 4960938"/>
                  <a:gd name="connsiteY92" fmla="*/ 1372862 h 2755900"/>
                  <a:gd name="connsiteX93" fmla="*/ 1471643 w 4960938"/>
                  <a:gd name="connsiteY93" fmla="*/ 1403014 h 2755900"/>
                  <a:gd name="connsiteX94" fmla="*/ 1441496 w 4960938"/>
                  <a:gd name="connsiteY94" fmla="*/ 1426818 h 2755900"/>
                  <a:gd name="connsiteX95" fmla="*/ 1441496 w 4960938"/>
                  <a:gd name="connsiteY95" fmla="*/ 1856092 h 2755900"/>
                  <a:gd name="connsiteX96" fmla="*/ 1441496 w 4960938"/>
                  <a:gd name="connsiteY96" fmla="*/ 1860853 h 2755900"/>
                  <a:gd name="connsiteX97" fmla="*/ 1441496 w 4960938"/>
                  <a:gd name="connsiteY97" fmla="*/ 1864027 h 2755900"/>
                  <a:gd name="connsiteX98" fmla="*/ 1357402 w 4960938"/>
                  <a:gd name="connsiteY98" fmla="*/ 1924332 h 2755900"/>
                  <a:gd name="connsiteX99" fmla="*/ 1270135 w 4960938"/>
                  <a:gd name="connsiteY99" fmla="*/ 1988604 h 2755900"/>
                  <a:gd name="connsiteX100" fmla="*/ 1182868 w 4960938"/>
                  <a:gd name="connsiteY100" fmla="*/ 2058430 h 2755900"/>
                  <a:gd name="connsiteX101" fmla="*/ 1142407 w 4960938"/>
                  <a:gd name="connsiteY101" fmla="*/ 2095724 h 2755900"/>
                  <a:gd name="connsiteX102" fmla="*/ 1107501 w 4960938"/>
                  <a:gd name="connsiteY102" fmla="*/ 2137778 h 2755900"/>
                  <a:gd name="connsiteX103" fmla="*/ 1078940 w 4960938"/>
                  <a:gd name="connsiteY103" fmla="*/ 2184593 h 2755900"/>
                  <a:gd name="connsiteX104" fmla="*/ 1055140 w 4960938"/>
                  <a:gd name="connsiteY104" fmla="*/ 2234583 h 2755900"/>
                  <a:gd name="connsiteX105" fmla="*/ 1038480 w 4960938"/>
                  <a:gd name="connsiteY105" fmla="*/ 2285366 h 2755900"/>
                  <a:gd name="connsiteX106" fmla="*/ 1028167 w 4960938"/>
                  <a:gd name="connsiteY106" fmla="*/ 2340116 h 2755900"/>
                  <a:gd name="connsiteX107" fmla="*/ 1024993 w 4960938"/>
                  <a:gd name="connsiteY107" fmla="*/ 2395660 h 2755900"/>
                  <a:gd name="connsiteX108" fmla="*/ 1024993 w 4960938"/>
                  <a:gd name="connsiteY108" fmla="*/ 2755900 h 2755900"/>
                  <a:gd name="connsiteX109" fmla="*/ 0 w 4960938"/>
                  <a:gd name="connsiteY109" fmla="*/ 2755900 h 2755900"/>
                  <a:gd name="connsiteX110" fmla="*/ 0 w 4960938"/>
                  <a:gd name="connsiteY110" fmla="*/ 2448029 h 2755900"/>
                  <a:gd name="connsiteX111" fmla="*/ 3173 w 4960938"/>
                  <a:gd name="connsiteY111" fmla="*/ 2410736 h 2755900"/>
                  <a:gd name="connsiteX112" fmla="*/ 13487 w 4960938"/>
                  <a:gd name="connsiteY112" fmla="*/ 2374236 h 2755900"/>
                  <a:gd name="connsiteX113" fmla="*/ 28560 w 4960938"/>
                  <a:gd name="connsiteY113" fmla="*/ 2340116 h 2755900"/>
                  <a:gd name="connsiteX114" fmla="*/ 50774 w 4960938"/>
                  <a:gd name="connsiteY114" fmla="*/ 2308377 h 2755900"/>
                  <a:gd name="connsiteX115" fmla="*/ 78540 w 4960938"/>
                  <a:gd name="connsiteY115" fmla="*/ 2282985 h 2755900"/>
                  <a:gd name="connsiteX116" fmla="*/ 136454 w 4960938"/>
                  <a:gd name="connsiteY116" fmla="*/ 2234583 h 2755900"/>
                  <a:gd name="connsiteX117" fmla="*/ 196748 w 4960938"/>
                  <a:gd name="connsiteY117" fmla="*/ 2189354 h 2755900"/>
                  <a:gd name="connsiteX118" fmla="*/ 255455 w 4960938"/>
                  <a:gd name="connsiteY118" fmla="*/ 2147300 h 2755900"/>
                  <a:gd name="connsiteX119" fmla="*/ 312575 w 4960938"/>
                  <a:gd name="connsiteY119" fmla="*/ 2107626 h 2755900"/>
                  <a:gd name="connsiteX120" fmla="*/ 369696 w 4960938"/>
                  <a:gd name="connsiteY120" fmla="*/ 2070332 h 2755900"/>
                  <a:gd name="connsiteX121" fmla="*/ 423643 w 4960938"/>
                  <a:gd name="connsiteY121" fmla="*/ 2035419 h 2755900"/>
                  <a:gd name="connsiteX122" fmla="*/ 475210 w 4960938"/>
                  <a:gd name="connsiteY122" fmla="*/ 2003680 h 2755900"/>
                  <a:gd name="connsiteX123" fmla="*/ 522810 w 4960938"/>
                  <a:gd name="connsiteY123" fmla="*/ 1976701 h 2755900"/>
                  <a:gd name="connsiteX124" fmla="*/ 568030 w 4960938"/>
                  <a:gd name="connsiteY124" fmla="*/ 1951310 h 2755900"/>
                  <a:gd name="connsiteX125" fmla="*/ 606904 w 4960938"/>
                  <a:gd name="connsiteY125" fmla="*/ 1928299 h 2755900"/>
                  <a:gd name="connsiteX126" fmla="*/ 641811 w 4960938"/>
                  <a:gd name="connsiteY126" fmla="*/ 1910842 h 2755900"/>
                  <a:gd name="connsiteX127" fmla="*/ 671958 w 4960938"/>
                  <a:gd name="connsiteY127" fmla="*/ 1895766 h 2755900"/>
                  <a:gd name="connsiteX128" fmla="*/ 694171 w 4960938"/>
                  <a:gd name="connsiteY128" fmla="*/ 1883070 h 2755900"/>
                  <a:gd name="connsiteX129" fmla="*/ 710831 w 4960938"/>
                  <a:gd name="connsiteY129" fmla="*/ 1874342 h 2755900"/>
                  <a:gd name="connsiteX130" fmla="*/ 715591 w 4960938"/>
                  <a:gd name="connsiteY130" fmla="*/ 1871168 h 2755900"/>
                  <a:gd name="connsiteX131" fmla="*/ 719558 w 4960938"/>
                  <a:gd name="connsiteY131" fmla="*/ 1866407 h 2755900"/>
                  <a:gd name="connsiteX132" fmla="*/ 721145 w 4960938"/>
                  <a:gd name="connsiteY132" fmla="*/ 1862440 h 2755900"/>
                  <a:gd name="connsiteX133" fmla="*/ 722731 w 4960938"/>
                  <a:gd name="connsiteY133" fmla="*/ 1856092 h 2755900"/>
                  <a:gd name="connsiteX134" fmla="*/ 722731 w 4960938"/>
                  <a:gd name="connsiteY134" fmla="*/ 1426818 h 2755900"/>
                  <a:gd name="connsiteX135" fmla="*/ 692584 w 4960938"/>
                  <a:gd name="connsiteY135" fmla="*/ 1401427 h 2755900"/>
                  <a:gd name="connsiteX136" fmla="*/ 667198 w 4960938"/>
                  <a:gd name="connsiteY136" fmla="*/ 1371275 h 2755900"/>
                  <a:gd name="connsiteX137" fmla="*/ 648951 w 4960938"/>
                  <a:gd name="connsiteY137" fmla="*/ 1337949 h 2755900"/>
                  <a:gd name="connsiteX138" fmla="*/ 637051 w 4960938"/>
                  <a:gd name="connsiteY138" fmla="*/ 1299068 h 2755900"/>
                  <a:gd name="connsiteX139" fmla="*/ 633084 w 4960938"/>
                  <a:gd name="connsiteY139" fmla="*/ 1257807 h 2755900"/>
                  <a:gd name="connsiteX140" fmla="*/ 633084 w 4960938"/>
                  <a:gd name="connsiteY140" fmla="*/ 811870 h 2755900"/>
                  <a:gd name="connsiteX141" fmla="*/ 637051 w 4960938"/>
                  <a:gd name="connsiteY141" fmla="*/ 753153 h 2755900"/>
                  <a:gd name="connsiteX142" fmla="*/ 650537 w 4960938"/>
                  <a:gd name="connsiteY142" fmla="*/ 696022 h 2755900"/>
                  <a:gd name="connsiteX143" fmla="*/ 670371 w 4960938"/>
                  <a:gd name="connsiteY143" fmla="*/ 642065 h 2755900"/>
                  <a:gd name="connsiteX144" fmla="*/ 697344 w 4960938"/>
                  <a:gd name="connsiteY144" fmla="*/ 593663 h 2755900"/>
                  <a:gd name="connsiteX145" fmla="*/ 732251 w 4960938"/>
                  <a:gd name="connsiteY145" fmla="*/ 548434 h 2755900"/>
                  <a:gd name="connsiteX146" fmla="*/ 771125 w 4960938"/>
                  <a:gd name="connsiteY146" fmla="*/ 509554 h 2755900"/>
                  <a:gd name="connsiteX147" fmla="*/ 816345 w 4960938"/>
                  <a:gd name="connsiteY147" fmla="*/ 474641 h 2755900"/>
                  <a:gd name="connsiteX148" fmla="*/ 865532 w 4960938"/>
                  <a:gd name="connsiteY148" fmla="*/ 447662 h 2755900"/>
                  <a:gd name="connsiteX149" fmla="*/ 918686 w 4960938"/>
                  <a:gd name="connsiteY149" fmla="*/ 426238 h 2755900"/>
                  <a:gd name="connsiteX150" fmla="*/ 975806 w 4960938"/>
                  <a:gd name="connsiteY150" fmla="*/ 414336 h 2755900"/>
                  <a:gd name="connsiteX151" fmla="*/ 2424148 w 4960938"/>
                  <a:gd name="connsiteY151" fmla="*/ 0 h 2755900"/>
                  <a:gd name="connsiteX152" fmla="*/ 2536790 w 4960938"/>
                  <a:gd name="connsiteY152" fmla="*/ 0 h 2755900"/>
                  <a:gd name="connsiteX153" fmla="*/ 2600250 w 4960938"/>
                  <a:gd name="connsiteY153" fmla="*/ 3968 h 2755900"/>
                  <a:gd name="connsiteX154" fmla="*/ 2661331 w 4960938"/>
                  <a:gd name="connsiteY154" fmla="*/ 16664 h 2755900"/>
                  <a:gd name="connsiteX155" fmla="*/ 2720032 w 4960938"/>
                  <a:gd name="connsiteY155" fmla="*/ 37296 h 2755900"/>
                  <a:gd name="connsiteX156" fmla="*/ 2773973 w 4960938"/>
                  <a:gd name="connsiteY156" fmla="*/ 64275 h 2755900"/>
                  <a:gd name="connsiteX157" fmla="*/ 2823948 w 4960938"/>
                  <a:gd name="connsiteY157" fmla="*/ 97603 h 2755900"/>
                  <a:gd name="connsiteX158" fmla="*/ 2869164 w 4960938"/>
                  <a:gd name="connsiteY158" fmla="*/ 138073 h 2755900"/>
                  <a:gd name="connsiteX159" fmla="*/ 2909620 w 4960938"/>
                  <a:gd name="connsiteY159" fmla="*/ 183303 h 2755900"/>
                  <a:gd name="connsiteX160" fmla="*/ 2942936 w 4960938"/>
                  <a:gd name="connsiteY160" fmla="*/ 233295 h 2755900"/>
                  <a:gd name="connsiteX161" fmla="*/ 2969907 w 4960938"/>
                  <a:gd name="connsiteY161" fmla="*/ 288842 h 2755900"/>
                  <a:gd name="connsiteX162" fmla="*/ 2990532 w 4960938"/>
                  <a:gd name="connsiteY162" fmla="*/ 346769 h 2755900"/>
                  <a:gd name="connsiteX163" fmla="*/ 3002430 w 4960938"/>
                  <a:gd name="connsiteY163" fmla="*/ 407870 h 2755900"/>
                  <a:gd name="connsiteX164" fmla="*/ 3007190 w 4960938"/>
                  <a:gd name="connsiteY164" fmla="*/ 471352 h 2755900"/>
                  <a:gd name="connsiteX165" fmla="*/ 3007190 w 4960938"/>
                  <a:gd name="connsiteY165" fmla="*/ 997457 h 2755900"/>
                  <a:gd name="connsiteX166" fmla="*/ 3004017 w 4960938"/>
                  <a:gd name="connsiteY166" fmla="*/ 1036339 h 2755900"/>
                  <a:gd name="connsiteX167" fmla="*/ 2993705 w 4960938"/>
                  <a:gd name="connsiteY167" fmla="*/ 1074428 h 2755900"/>
                  <a:gd name="connsiteX168" fmla="*/ 2978633 w 4960938"/>
                  <a:gd name="connsiteY168" fmla="*/ 1110137 h 2755900"/>
                  <a:gd name="connsiteX169" fmla="*/ 2958008 w 4960938"/>
                  <a:gd name="connsiteY169" fmla="*/ 1141877 h 2755900"/>
                  <a:gd name="connsiteX170" fmla="*/ 2931831 w 4960938"/>
                  <a:gd name="connsiteY170" fmla="*/ 1168857 h 2755900"/>
                  <a:gd name="connsiteX171" fmla="*/ 2901687 w 4960938"/>
                  <a:gd name="connsiteY171" fmla="*/ 1193456 h 2755900"/>
                  <a:gd name="connsiteX172" fmla="*/ 2901687 w 4960938"/>
                  <a:gd name="connsiteY172" fmla="*/ 1699723 h 2755900"/>
                  <a:gd name="connsiteX173" fmla="*/ 2901687 w 4960938"/>
                  <a:gd name="connsiteY173" fmla="*/ 1705278 h 2755900"/>
                  <a:gd name="connsiteX174" fmla="*/ 2904860 w 4960938"/>
                  <a:gd name="connsiteY174" fmla="*/ 1711626 h 2755900"/>
                  <a:gd name="connsiteX175" fmla="*/ 2909620 w 4960938"/>
                  <a:gd name="connsiteY175" fmla="*/ 1716387 h 2755900"/>
                  <a:gd name="connsiteX176" fmla="*/ 2914379 w 4960938"/>
                  <a:gd name="connsiteY176" fmla="*/ 1720355 h 2755900"/>
                  <a:gd name="connsiteX177" fmla="*/ 2931831 w 4960938"/>
                  <a:gd name="connsiteY177" fmla="*/ 1729877 h 2755900"/>
                  <a:gd name="connsiteX178" fmla="*/ 2958008 w 4960938"/>
                  <a:gd name="connsiteY178" fmla="*/ 1741780 h 2755900"/>
                  <a:gd name="connsiteX179" fmla="*/ 2988945 w 4960938"/>
                  <a:gd name="connsiteY179" fmla="*/ 1758444 h 2755900"/>
                  <a:gd name="connsiteX180" fmla="*/ 3025435 w 4960938"/>
                  <a:gd name="connsiteY180" fmla="*/ 1777488 h 2755900"/>
                  <a:gd name="connsiteX181" fmla="*/ 3067477 w 4960938"/>
                  <a:gd name="connsiteY181" fmla="*/ 1800500 h 2755900"/>
                  <a:gd name="connsiteX182" fmla="*/ 3115073 w 4960938"/>
                  <a:gd name="connsiteY182" fmla="*/ 1827480 h 2755900"/>
                  <a:gd name="connsiteX183" fmla="*/ 3166634 w 4960938"/>
                  <a:gd name="connsiteY183" fmla="*/ 1857634 h 2755900"/>
                  <a:gd name="connsiteX184" fmla="*/ 3220576 w 4960938"/>
                  <a:gd name="connsiteY184" fmla="*/ 1890962 h 2755900"/>
                  <a:gd name="connsiteX185" fmla="*/ 3277690 w 4960938"/>
                  <a:gd name="connsiteY185" fmla="*/ 1925877 h 2755900"/>
                  <a:gd name="connsiteX186" fmla="*/ 3337977 w 4960938"/>
                  <a:gd name="connsiteY186" fmla="*/ 1964759 h 2755900"/>
                  <a:gd name="connsiteX187" fmla="*/ 3400645 w 4960938"/>
                  <a:gd name="connsiteY187" fmla="*/ 2006816 h 2755900"/>
                  <a:gd name="connsiteX188" fmla="*/ 3464105 w 4960938"/>
                  <a:gd name="connsiteY188" fmla="*/ 2050460 h 2755900"/>
                  <a:gd name="connsiteX189" fmla="*/ 3528359 w 4960938"/>
                  <a:gd name="connsiteY189" fmla="*/ 2097277 h 2755900"/>
                  <a:gd name="connsiteX190" fmla="*/ 3594992 w 4960938"/>
                  <a:gd name="connsiteY190" fmla="*/ 2147269 h 2755900"/>
                  <a:gd name="connsiteX191" fmla="*/ 3659246 w 4960938"/>
                  <a:gd name="connsiteY191" fmla="*/ 2199642 h 2755900"/>
                  <a:gd name="connsiteX192" fmla="*/ 3690976 w 4960938"/>
                  <a:gd name="connsiteY192" fmla="*/ 2231382 h 2755900"/>
                  <a:gd name="connsiteX193" fmla="*/ 3717947 w 4960938"/>
                  <a:gd name="connsiteY193" fmla="*/ 2267884 h 2755900"/>
                  <a:gd name="connsiteX194" fmla="*/ 3736192 w 4960938"/>
                  <a:gd name="connsiteY194" fmla="*/ 2306767 h 2755900"/>
                  <a:gd name="connsiteX195" fmla="*/ 3748091 w 4960938"/>
                  <a:gd name="connsiteY195" fmla="*/ 2350411 h 2755900"/>
                  <a:gd name="connsiteX196" fmla="*/ 3752850 w 4960938"/>
                  <a:gd name="connsiteY196" fmla="*/ 2394054 h 2755900"/>
                  <a:gd name="connsiteX197" fmla="*/ 3752850 w 4960938"/>
                  <a:gd name="connsiteY197" fmla="*/ 2754313 h 2755900"/>
                  <a:gd name="connsiteX198" fmla="*/ 1208087 w 4960938"/>
                  <a:gd name="connsiteY198" fmla="*/ 2754313 h 2755900"/>
                  <a:gd name="connsiteX199" fmla="*/ 1208087 w 4960938"/>
                  <a:gd name="connsiteY199" fmla="*/ 2394054 h 2755900"/>
                  <a:gd name="connsiteX200" fmla="*/ 1212847 w 4960938"/>
                  <a:gd name="connsiteY200" fmla="*/ 2350411 h 2755900"/>
                  <a:gd name="connsiteX201" fmla="*/ 1224745 w 4960938"/>
                  <a:gd name="connsiteY201" fmla="*/ 2306767 h 2755900"/>
                  <a:gd name="connsiteX202" fmla="*/ 1242990 w 4960938"/>
                  <a:gd name="connsiteY202" fmla="*/ 2266297 h 2755900"/>
                  <a:gd name="connsiteX203" fmla="*/ 1268374 w 4960938"/>
                  <a:gd name="connsiteY203" fmla="*/ 2229795 h 2755900"/>
                  <a:gd name="connsiteX204" fmla="*/ 1301691 w 4960938"/>
                  <a:gd name="connsiteY204" fmla="*/ 2198055 h 2755900"/>
                  <a:gd name="connsiteX205" fmla="*/ 1365945 w 4960938"/>
                  <a:gd name="connsiteY205" fmla="*/ 2145682 h 2755900"/>
                  <a:gd name="connsiteX206" fmla="*/ 1432578 w 4960938"/>
                  <a:gd name="connsiteY206" fmla="*/ 2095690 h 2755900"/>
                  <a:gd name="connsiteX207" fmla="*/ 1496832 w 4960938"/>
                  <a:gd name="connsiteY207" fmla="*/ 2048873 h 2755900"/>
                  <a:gd name="connsiteX208" fmla="*/ 1560292 w 4960938"/>
                  <a:gd name="connsiteY208" fmla="*/ 2005229 h 2755900"/>
                  <a:gd name="connsiteX209" fmla="*/ 1622960 w 4960938"/>
                  <a:gd name="connsiteY209" fmla="*/ 1963172 h 2755900"/>
                  <a:gd name="connsiteX210" fmla="*/ 1683247 w 4960938"/>
                  <a:gd name="connsiteY210" fmla="*/ 1924290 h 2755900"/>
                  <a:gd name="connsiteX211" fmla="*/ 1741948 w 4960938"/>
                  <a:gd name="connsiteY211" fmla="*/ 1887788 h 2755900"/>
                  <a:gd name="connsiteX212" fmla="*/ 1795889 w 4960938"/>
                  <a:gd name="connsiteY212" fmla="*/ 1856047 h 2755900"/>
                  <a:gd name="connsiteX213" fmla="*/ 1847451 w 4960938"/>
                  <a:gd name="connsiteY213" fmla="*/ 1825893 h 2755900"/>
                  <a:gd name="connsiteX214" fmla="*/ 1893460 w 4960938"/>
                  <a:gd name="connsiteY214" fmla="*/ 1798913 h 2755900"/>
                  <a:gd name="connsiteX215" fmla="*/ 1935502 w 4960938"/>
                  <a:gd name="connsiteY215" fmla="*/ 1776695 h 2755900"/>
                  <a:gd name="connsiteX216" fmla="*/ 1973578 w 4960938"/>
                  <a:gd name="connsiteY216" fmla="*/ 1756857 h 2755900"/>
                  <a:gd name="connsiteX217" fmla="*/ 2003722 w 4960938"/>
                  <a:gd name="connsiteY217" fmla="*/ 1740193 h 2755900"/>
                  <a:gd name="connsiteX218" fmla="*/ 2029106 w 4960938"/>
                  <a:gd name="connsiteY218" fmla="*/ 1728290 h 2755900"/>
                  <a:gd name="connsiteX219" fmla="*/ 2046558 w 4960938"/>
                  <a:gd name="connsiteY219" fmla="*/ 1718768 h 2755900"/>
                  <a:gd name="connsiteX220" fmla="*/ 2051317 w 4960938"/>
                  <a:gd name="connsiteY220" fmla="*/ 1716387 h 2755900"/>
                  <a:gd name="connsiteX221" fmla="*/ 2056077 w 4960938"/>
                  <a:gd name="connsiteY221" fmla="*/ 1710039 h 2755900"/>
                  <a:gd name="connsiteX222" fmla="*/ 2059250 w 4960938"/>
                  <a:gd name="connsiteY222" fmla="*/ 1703691 h 2755900"/>
                  <a:gd name="connsiteX223" fmla="*/ 2059250 w 4960938"/>
                  <a:gd name="connsiteY223" fmla="*/ 1698136 h 2755900"/>
                  <a:gd name="connsiteX224" fmla="*/ 2059250 w 4960938"/>
                  <a:gd name="connsiteY224" fmla="*/ 1191869 h 2755900"/>
                  <a:gd name="connsiteX225" fmla="*/ 2029106 w 4960938"/>
                  <a:gd name="connsiteY225" fmla="*/ 1168857 h 2755900"/>
                  <a:gd name="connsiteX226" fmla="*/ 2003722 w 4960938"/>
                  <a:gd name="connsiteY226" fmla="*/ 1140290 h 2755900"/>
                  <a:gd name="connsiteX227" fmla="*/ 1982304 w 4960938"/>
                  <a:gd name="connsiteY227" fmla="*/ 1108550 h 2755900"/>
                  <a:gd name="connsiteX228" fmla="*/ 1967232 w 4960938"/>
                  <a:gd name="connsiteY228" fmla="*/ 1074428 h 2755900"/>
                  <a:gd name="connsiteX229" fmla="*/ 1956920 w 4960938"/>
                  <a:gd name="connsiteY229" fmla="*/ 1036339 h 2755900"/>
                  <a:gd name="connsiteX230" fmla="*/ 1953747 w 4960938"/>
                  <a:gd name="connsiteY230" fmla="*/ 995870 h 2755900"/>
                  <a:gd name="connsiteX231" fmla="*/ 1953747 w 4960938"/>
                  <a:gd name="connsiteY231" fmla="*/ 471352 h 2755900"/>
                  <a:gd name="connsiteX232" fmla="*/ 1958507 w 4960938"/>
                  <a:gd name="connsiteY232" fmla="*/ 407870 h 2755900"/>
                  <a:gd name="connsiteX233" fmla="*/ 1970405 w 4960938"/>
                  <a:gd name="connsiteY233" fmla="*/ 346769 h 2755900"/>
                  <a:gd name="connsiteX234" fmla="*/ 1991030 w 4960938"/>
                  <a:gd name="connsiteY234" fmla="*/ 288842 h 2755900"/>
                  <a:gd name="connsiteX235" fmla="*/ 2018001 w 4960938"/>
                  <a:gd name="connsiteY235" fmla="*/ 233295 h 2755900"/>
                  <a:gd name="connsiteX236" fmla="*/ 2051317 w 4960938"/>
                  <a:gd name="connsiteY236" fmla="*/ 183303 h 2755900"/>
                  <a:gd name="connsiteX237" fmla="*/ 2091773 w 4960938"/>
                  <a:gd name="connsiteY237" fmla="*/ 138073 h 2755900"/>
                  <a:gd name="connsiteX238" fmla="*/ 2136989 w 4960938"/>
                  <a:gd name="connsiteY238" fmla="*/ 97603 h 2755900"/>
                  <a:gd name="connsiteX239" fmla="*/ 2186964 w 4960938"/>
                  <a:gd name="connsiteY239" fmla="*/ 64275 h 2755900"/>
                  <a:gd name="connsiteX240" fmla="*/ 2240905 w 4960938"/>
                  <a:gd name="connsiteY240" fmla="*/ 37296 h 2755900"/>
                  <a:gd name="connsiteX241" fmla="*/ 2299606 w 4960938"/>
                  <a:gd name="connsiteY241" fmla="*/ 16664 h 2755900"/>
                  <a:gd name="connsiteX242" fmla="*/ 2360687 w 4960938"/>
                  <a:gd name="connsiteY242" fmla="*/ 3968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960938" h="2755900">
                    <a:moveTo>
                      <a:pt x="3830431" y="409575"/>
                    </a:moveTo>
                    <a:lnTo>
                      <a:pt x="3927218" y="409575"/>
                    </a:lnTo>
                    <a:lnTo>
                      <a:pt x="3985925" y="414336"/>
                    </a:lnTo>
                    <a:lnTo>
                      <a:pt x="4043045" y="426238"/>
                    </a:lnTo>
                    <a:lnTo>
                      <a:pt x="4095406" y="447662"/>
                    </a:lnTo>
                    <a:lnTo>
                      <a:pt x="4144593" y="474641"/>
                    </a:lnTo>
                    <a:lnTo>
                      <a:pt x="4189813" y="509554"/>
                    </a:lnTo>
                    <a:lnTo>
                      <a:pt x="4228687" y="548434"/>
                    </a:lnTo>
                    <a:lnTo>
                      <a:pt x="4263594" y="593663"/>
                    </a:lnTo>
                    <a:lnTo>
                      <a:pt x="4290567" y="642065"/>
                    </a:lnTo>
                    <a:lnTo>
                      <a:pt x="4310401" y="696022"/>
                    </a:lnTo>
                    <a:lnTo>
                      <a:pt x="4323887" y="753153"/>
                    </a:lnTo>
                    <a:lnTo>
                      <a:pt x="4328647" y="811870"/>
                    </a:lnTo>
                    <a:lnTo>
                      <a:pt x="4328647" y="1257807"/>
                    </a:lnTo>
                    <a:lnTo>
                      <a:pt x="4323887" y="1300655"/>
                    </a:lnTo>
                    <a:lnTo>
                      <a:pt x="4311987" y="1337949"/>
                    </a:lnTo>
                    <a:lnTo>
                      <a:pt x="4293740" y="1372862"/>
                    </a:lnTo>
                    <a:lnTo>
                      <a:pt x="4268354" y="1403014"/>
                    </a:lnTo>
                    <a:lnTo>
                      <a:pt x="4238207" y="1426818"/>
                    </a:lnTo>
                    <a:lnTo>
                      <a:pt x="4238207" y="1856092"/>
                    </a:lnTo>
                    <a:lnTo>
                      <a:pt x="4239793" y="1862440"/>
                    </a:lnTo>
                    <a:lnTo>
                      <a:pt x="4241380" y="1867994"/>
                    </a:lnTo>
                    <a:lnTo>
                      <a:pt x="4245347" y="1871168"/>
                    </a:lnTo>
                    <a:lnTo>
                      <a:pt x="4250107" y="1874342"/>
                    </a:lnTo>
                    <a:lnTo>
                      <a:pt x="4266767" y="1883070"/>
                    </a:lnTo>
                    <a:lnTo>
                      <a:pt x="4288980" y="1895766"/>
                    </a:lnTo>
                    <a:lnTo>
                      <a:pt x="4317541" y="1910842"/>
                    </a:lnTo>
                    <a:lnTo>
                      <a:pt x="4354034" y="1928299"/>
                    </a:lnTo>
                    <a:lnTo>
                      <a:pt x="4392908" y="1951310"/>
                    </a:lnTo>
                    <a:lnTo>
                      <a:pt x="4436541" y="1976701"/>
                    </a:lnTo>
                    <a:lnTo>
                      <a:pt x="4484935" y="2003680"/>
                    </a:lnTo>
                    <a:lnTo>
                      <a:pt x="4537295" y="2035419"/>
                    </a:lnTo>
                    <a:lnTo>
                      <a:pt x="4591242" y="2070332"/>
                    </a:lnTo>
                    <a:lnTo>
                      <a:pt x="4646776" y="2107626"/>
                    </a:lnTo>
                    <a:lnTo>
                      <a:pt x="4705483" y="2147300"/>
                    </a:lnTo>
                    <a:lnTo>
                      <a:pt x="4764190" y="2189354"/>
                    </a:lnTo>
                    <a:lnTo>
                      <a:pt x="4822897" y="2234583"/>
                    </a:lnTo>
                    <a:lnTo>
                      <a:pt x="4883191" y="2282985"/>
                    </a:lnTo>
                    <a:lnTo>
                      <a:pt x="4910165" y="2308377"/>
                    </a:lnTo>
                    <a:lnTo>
                      <a:pt x="4932378" y="2340116"/>
                    </a:lnTo>
                    <a:lnTo>
                      <a:pt x="4947451" y="2374236"/>
                    </a:lnTo>
                    <a:lnTo>
                      <a:pt x="4957765" y="2410736"/>
                    </a:lnTo>
                    <a:lnTo>
                      <a:pt x="4960938" y="2448029"/>
                    </a:lnTo>
                    <a:lnTo>
                      <a:pt x="4960938" y="2755900"/>
                    </a:lnTo>
                    <a:lnTo>
                      <a:pt x="3935945" y="2755900"/>
                    </a:lnTo>
                    <a:lnTo>
                      <a:pt x="3935945" y="2395660"/>
                    </a:lnTo>
                    <a:lnTo>
                      <a:pt x="3932771" y="2340116"/>
                    </a:lnTo>
                    <a:lnTo>
                      <a:pt x="3922458" y="2285366"/>
                    </a:lnTo>
                    <a:lnTo>
                      <a:pt x="3905798" y="2234583"/>
                    </a:lnTo>
                    <a:lnTo>
                      <a:pt x="3881998" y="2184593"/>
                    </a:lnTo>
                    <a:lnTo>
                      <a:pt x="3853438" y="2137778"/>
                    </a:lnTo>
                    <a:lnTo>
                      <a:pt x="3818531" y="2095724"/>
                    </a:lnTo>
                    <a:lnTo>
                      <a:pt x="3778070" y="2058430"/>
                    </a:lnTo>
                    <a:lnTo>
                      <a:pt x="3690803" y="1988604"/>
                    </a:lnTo>
                    <a:lnTo>
                      <a:pt x="3603536" y="1924332"/>
                    </a:lnTo>
                    <a:lnTo>
                      <a:pt x="3519442" y="1864027"/>
                    </a:lnTo>
                    <a:lnTo>
                      <a:pt x="3519442" y="1862440"/>
                    </a:lnTo>
                    <a:lnTo>
                      <a:pt x="3519442" y="1859266"/>
                    </a:lnTo>
                    <a:lnTo>
                      <a:pt x="3519442" y="1856092"/>
                    </a:lnTo>
                    <a:lnTo>
                      <a:pt x="3519442" y="1426818"/>
                    </a:lnTo>
                    <a:lnTo>
                      <a:pt x="3489295" y="1401427"/>
                    </a:lnTo>
                    <a:lnTo>
                      <a:pt x="3465495" y="1371275"/>
                    </a:lnTo>
                    <a:lnTo>
                      <a:pt x="3445661" y="1337949"/>
                    </a:lnTo>
                    <a:lnTo>
                      <a:pt x="3435348" y="1299068"/>
                    </a:lnTo>
                    <a:lnTo>
                      <a:pt x="3430588" y="1257807"/>
                    </a:lnTo>
                    <a:lnTo>
                      <a:pt x="3430588" y="811870"/>
                    </a:lnTo>
                    <a:lnTo>
                      <a:pt x="3435348" y="753153"/>
                    </a:lnTo>
                    <a:lnTo>
                      <a:pt x="3447248" y="696022"/>
                    </a:lnTo>
                    <a:lnTo>
                      <a:pt x="3468668" y="642065"/>
                    </a:lnTo>
                    <a:lnTo>
                      <a:pt x="3495642" y="593663"/>
                    </a:lnTo>
                    <a:lnTo>
                      <a:pt x="3528962" y="548434"/>
                    </a:lnTo>
                    <a:lnTo>
                      <a:pt x="3569422" y="509554"/>
                    </a:lnTo>
                    <a:lnTo>
                      <a:pt x="3613056" y="474641"/>
                    </a:lnTo>
                    <a:lnTo>
                      <a:pt x="3662243" y="447662"/>
                    </a:lnTo>
                    <a:lnTo>
                      <a:pt x="3716190" y="426238"/>
                    </a:lnTo>
                    <a:lnTo>
                      <a:pt x="3772517" y="414336"/>
                    </a:lnTo>
                    <a:close/>
                    <a:moveTo>
                      <a:pt x="1033720" y="409575"/>
                    </a:moveTo>
                    <a:lnTo>
                      <a:pt x="1128921" y="409575"/>
                    </a:lnTo>
                    <a:lnTo>
                      <a:pt x="1189214" y="414336"/>
                    </a:lnTo>
                    <a:lnTo>
                      <a:pt x="1244748" y="426238"/>
                    </a:lnTo>
                    <a:lnTo>
                      <a:pt x="1298695" y="447662"/>
                    </a:lnTo>
                    <a:lnTo>
                      <a:pt x="1347882" y="474641"/>
                    </a:lnTo>
                    <a:lnTo>
                      <a:pt x="1391516" y="509554"/>
                    </a:lnTo>
                    <a:lnTo>
                      <a:pt x="1432769" y="548434"/>
                    </a:lnTo>
                    <a:lnTo>
                      <a:pt x="1465296" y="593663"/>
                    </a:lnTo>
                    <a:lnTo>
                      <a:pt x="1492270" y="642065"/>
                    </a:lnTo>
                    <a:lnTo>
                      <a:pt x="1513690" y="696022"/>
                    </a:lnTo>
                    <a:lnTo>
                      <a:pt x="1525590" y="753153"/>
                    </a:lnTo>
                    <a:lnTo>
                      <a:pt x="1530350" y="811870"/>
                    </a:lnTo>
                    <a:lnTo>
                      <a:pt x="1530350" y="1257807"/>
                    </a:lnTo>
                    <a:lnTo>
                      <a:pt x="1525590" y="1300655"/>
                    </a:lnTo>
                    <a:lnTo>
                      <a:pt x="1515277" y="1337949"/>
                    </a:lnTo>
                    <a:lnTo>
                      <a:pt x="1495443" y="1372862"/>
                    </a:lnTo>
                    <a:lnTo>
                      <a:pt x="1471643" y="1403014"/>
                    </a:lnTo>
                    <a:lnTo>
                      <a:pt x="1441496" y="1426818"/>
                    </a:lnTo>
                    <a:lnTo>
                      <a:pt x="1441496" y="1856092"/>
                    </a:lnTo>
                    <a:lnTo>
                      <a:pt x="1441496" y="1860853"/>
                    </a:lnTo>
                    <a:lnTo>
                      <a:pt x="1441496" y="1864027"/>
                    </a:lnTo>
                    <a:lnTo>
                      <a:pt x="1357402" y="1924332"/>
                    </a:lnTo>
                    <a:lnTo>
                      <a:pt x="1270135" y="1988604"/>
                    </a:lnTo>
                    <a:lnTo>
                      <a:pt x="1182868" y="2058430"/>
                    </a:lnTo>
                    <a:lnTo>
                      <a:pt x="1142407" y="2095724"/>
                    </a:lnTo>
                    <a:lnTo>
                      <a:pt x="1107501" y="2137778"/>
                    </a:lnTo>
                    <a:lnTo>
                      <a:pt x="1078940" y="2184593"/>
                    </a:lnTo>
                    <a:lnTo>
                      <a:pt x="1055140" y="2234583"/>
                    </a:lnTo>
                    <a:lnTo>
                      <a:pt x="1038480" y="2285366"/>
                    </a:lnTo>
                    <a:lnTo>
                      <a:pt x="1028167" y="2340116"/>
                    </a:lnTo>
                    <a:lnTo>
                      <a:pt x="1024993" y="2395660"/>
                    </a:lnTo>
                    <a:lnTo>
                      <a:pt x="1024993" y="2755900"/>
                    </a:lnTo>
                    <a:lnTo>
                      <a:pt x="0" y="2755900"/>
                    </a:lnTo>
                    <a:lnTo>
                      <a:pt x="0" y="2448029"/>
                    </a:lnTo>
                    <a:lnTo>
                      <a:pt x="3173" y="2410736"/>
                    </a:lnTo>
                    <a:lnTo>
                      <a:pt x="13487" y="2374236"/>
                    </a:lnTo>
                    <a:lnTo>
                      <a:pt x="28560" y="2340116"/>
                    </a:lnTo>
                    <a:lnTo>
                      <a:pt x="50774" y="2308377"/>
                    </a:lnTo>
                    <a:lnTo>
                      <a:pt x="78540" y="2282985"/>
                    </a:lnTo>
                    <a:lnTo>
                      <a:pt x="136454" y="2234583"/>
                    </a:lnTo>
                    <a:lnTo>
                      <a:pt x="196748" y="2189354"/>
                    </a:lnTo>
                    <a:lnTo>
                      <a:pt x="255455" y="2147300"/>
                    </a:lnTo>
                    <a:lnTo>
                      <a:pt x="312575" y="2107626"/>
                    </a:lnTo>
                    <a:lnTo>
                      <a:pt x="369696" y="2070332"/>
                    </a:lnTo>
                    <a:lnTo>
                      <a:pt x="423643" y="2035419"/>
                    </a:lnTo>
                    <a:lnTo>
                      <a:pt x="475210" y="2003680"/>
                    </a:lnTo>
                    <a:lnTo>
                      <a:pt x="522810" y="1976701"/>
                    </a:lnTo>
                    <a:lnTo>
                      <a:pt x="568030" y="1951310"/>
                    </a:lnTo>
                    <a:lnTo>
                      <a:pt x="606904" y="1928299"/>
                    </a:lnTo>
                    <a:lnTo>
                      <a:pt x="641811" y="1910842"/>
                    </a:lnTo>
                    <a:lnTo>
                      <a:pt x="671958" y="1895766"/>
                    </a:lnTo>
                    <a:lnTo>
                      <a:pt x="694171" y="1883070"/>
                    </a:lnTo>
                    <a:lnTo>
                      <a:pt x="710831" y="1874342"/>
                    </a:lnTo>
                    <a:lnTo>
                      <a:pt x="715591" y="1871168"/>
                    </a:lnTo>
                    <a:lnTo>
                      <a:pt x="719558" y="1866407"/>
                    </a:lnTo>
                    <a:lnTo>
                      <a:pt x="721145" y="1862440"/>
                    </a:lnTo>
                    <a:lnTo>
                      <a:pt x="722731" y="1856092"/>
                    </a:lnTo>
                    <a:lnTo>
                      <a:pt x="722731" y="1426818"/>
                    </a:lnTo>
                    <a:lnTo>
                      <a:pt x="692584" y="1401427"/>
                    </a:lnTo>
                    <a:lnTo>
                      <a:pt x="667198" y="1371275"/>
                    </a:lnTo>
                    <a:lnTo>
                      <a:pt x="648951" y="1337949"/>
                    </a:lnTo>
                    <a:lnTo>
                      <a:pt x="637051" y="1299068"/>
                    </a:lnTo>
                    <a:lnTo>
                      <a:pt x="633084" y="1257807"/>
                    </a:lnTo>
                    <a:lnTo>
                      <a:pt x="633084" y="811870"/>
                    </a:lnTo>
                    <a:lnTo>
                      <a:pt x="637051" y="753153"/>
                    </a:lnTo>
                    <a:lnTo>
                      <a:pt x="650537" y="696022"/>
                    </a:lnTo>
                    <a:lnTo>
                      <a:pt x="670371" y="642065"/>
                    </a:lnTo>
                    <a:lnTo>
                      <a:pt x="697344" y="593663"/>
                    </a:lnTo>
                    <a:lnTo>
                      <a:pt x="732251" y="548434"/>
                    </a:lnTo>
                    <a:lnTo>
                      <a:pt x="771125" y="509554"/>
                    </a:lnTo>
                    <a:lnTo>
                      <a:pt x="816345" y="474641"/>
                    </a:lnTo>
                    <a:lnTo>
                      <a:pt x="865532" y="447662"/>
                    </a:lnTo>
                    <a:lnTo>
                      <a:pt x="918686" y="426238"/>
                    </a:lnTo>
                    <a:lnTo>
                      <a:pt x="975806" y="414336"/>
                    </a:lnTo>
                    <a:close/>
                    <a:moveTo>
                      <a:pt x="2424148" y="0"/>
                    </a:moveTo>
                    <a:lnTo>
                      <a:pt x="2536790" y="0"/>
                    </a:lnTo>
                    <a:lnTo>
                      <a:pt x="2600250" y="3968"/>
                    </a:lnTo>
                    <a:lnTo>
                      <a:pt x="2661331" y="16664"/>
                    </a:lnTo>
                    <a:lnTo>
                      <a:pt x="2720032" y="37296"/>
                    </a:lnTo>
                    <a:lnTo>
                      <a:pt x="2773973" y="64275"/>
                    </a:lnTo>
                    <a:lnTo>
                      <a:pt x="2823948" y="97603"/>
                    </a:lnTo>
                    <a:lnTo>
                      <a:pt x="2869164" y="138073"/>
                    </a:lnTo>
                    <a:lnTo>
                      <a:pt x="2909620" y="183303"/>
                    </a:lnTo>
                    <a:lnTo>
                      <a:pt x="2942936" y="233295"/>
                    </a:lnTo>
                    <a:lnTo>
                      <a:pt x="2969907" y="288842"/>
                    </a:lnTo>
                    <a:lnTo>
                      <a:pt x="2990532" y="346769"/>
                    </a:lnTo>
                    <a:lnTo>
                      <a:pt x="3002430" y="407870"/>
                    </a:lnTo>
                    <a:lnTo>
                      <a:pt x="3007190" y="471352"/>
                    </a:lnTo>
                    <a:lnTo>
                      <a:pt x="3007190" y="997457"/>
                    </a:lnTo>
                    <a:lnTo>
                      <a:pt x="3004017" y="1036339"/>
                    </a:lnTo>
                    <a:lnTo>
                      <a:pt x="2993705" y="1074428"/>
                    </a:lnTo>
                    <a:lnTo>
                      <a:pt x="2978633" y="1110137"/>
                    </a:lnTo>
                    <a:lnTo>
                      <a:pt x="2958008" y="1141877"/>
                    </a:lnTo>
                    <a:lnTo>
                      <a:pt x="2931831" y="1168857"/>
                    </a:lnTo>
                    <a:lnTo>
                      <a:pt x="2901687" y="1193456"/>
                    </a:lnTo>
                    <a:lnTo>
                      <a:pt x="2901687" y="1699723"/>
                    </a:lnTo>
                    <a:lnTo>
                      <a:pt x="2901687" y="1705278"/>
                    </a:lnTo>
                    <a:lnTo>
                      <a:pt x="2904860" y="1711626"/>
                    </a:lnTo>
                    <a:lnTo>
                      <a:pt x="2909620" y="1716387"/>
                    </a:lnTo>
                    <a:lnTo>
                      <a:pt x="2914379" y="1720355"/>
                    </a:lnTo>
                    <a:lnTo>
                      <a:pt x="2931831" y="1729877"/>
                    </a:lnTo>
                    <a:lnTo>
                      <a:pt x="2958008" y="1741780"/>
                    </a:lnTo>
                    <a:lnTo>
                      <a:pt x="2988945" y="1758444"/>
                    </a:lnTo>
                    <a:lnTo>
                      <a:pt x="3025435" y="1777488"/>
                    </a:lnTo>
                    <a:lnTo>
                      <a:pt x="3067477" y="1800500"/>
                    </a:lnTo>
                    <a:lnTo>
                      <a:pt x="3115073" y="1827480"/>
                    </a:lnTo>
                    <a:lnTo>
                      <a:pt x="3166634" y="1857634"/>
                    </a:lnTo>
                    <a:lnTo>
                      <a:pt x="3220576" y="1890962"/>
                    </a:lnTo>
                    <a:lnTo>
                      <a:pt x="3277690" y="1925877"/>
                    </a:lnTo>
                    <a:lnTo>
                      <a:pt x="3337977" y="1964759"/>
                    </a:lnTo>
                    <a:lnTo>
                      <a:pt x="3400645" y="2006816"/>
                    </a:lnTo>
                    <a:lnTo>
                      <a:pt x="3464105" y="2050460"/>
                    </a:lnTo>
                    <a:lnTo>
                      <a:pt x="3528359" y="2097277"/>
                    </a:lnTo>
                    <a:lnTo>
                      <a:pt x="3594992" y="2147269"/>
                    </a:lnTo>
                    <a:lnTo>
                      <a:pt x="3659246" y="2199642"/>
                    </a:lnTo>
                    <a:lnTo>
                      <a:pt x="3690976" y="2231382"/>
                    </a:lnTo>
                    <a:lnTo>
                      <a:pt x="3717947" y="2267884"/>
                    </a:lnTo>
                    <a:lnTo>
                      <a:pt x="3736192" y="2306767"/>
                    </a:lnTo>
                    <a:lnTo>
                      <a:pt x="3748091" y="2350411"/>
                    </a:lnTo>
                    <a:lnTo>
                      <a:pt x="3752850" y="2394054"/>
                    </a:lnTo>
                    <a:lnTo>
                      <a:pt x="3752850" y="2754313"/>
                    </a:lnTo>
                    <a:lnTo>
                      <a:pt x="1208087" y="2754313"/>
                    </a:lnTo>
                    <a:lnTo>
                      <a:pt x="1208087" y="2394054"/>
                    </a:lnTo>
                    <a:lnTo>
                      <a:pt x="1212847" y="2350411"/>
                    </a:lnTo>
                    <a:lnTo>
                      <a:pt x="1224745" y="2306767"/>
                    </a:lnTo>
                    <a:lnTo>
                      <a:pt x="1242990" y="2266297"/>
                    </a:lnTo>
                    <a:lnTo>
                      <a:pt x="1268374" y="2229795"/>
                    </a:lnTo>
                    <a:lnTo>
                      <a:pt x="1301691" y="2198055"/>
                    </a:lnTo>
                    <a:lnTo>
                      <a:pt x="1365945" y="2145682"/>
                    </a:lnTo>
                    <a:lnTo>
                      <a:pt x="1432578" y="2095690"/>
                    </a:lnTo>
                    <a:lnTo>
                      <a:pt x="1496832" y="2048873"/>
                    </a:lnTo>
                    <a:lnTo>
                      <a:pt x="1560292" y="2005229"/>
                    </a:lnTo>
                    <a:lnTo>
                      <a:pt x="1622960" y="1963172"/>
                    </a:lnTo>
                    <a:lnTo>
                      <a:pt x="1683247" y="1924290"/>
                    </a:lnTo>
                    <a:lnTo>
                      <a:pt x="1741948" y="1887788"/>
                    </a:lnTo>
                    <a:lnTo>
                      <a:pt x="1795889" y="1856047"/>
                    </a:lnTo>
                    <a:lnTo>
                      <a:pt x="1847451" y="1825893"/>
                    </a:lnTo>
                    <a:lnTo>
                      <a:pt x="1893460" y="1798913"/>
                    </a:lnTo>
                    <a:lnTo>
                      <a:pt x="1935502" y="1776695"/>
                    </a:lnTo>
                    <a:lnTo>
                      <a:pt x="1973578" y="1756857"/>
                    </a:lnTo>
                    <a:lnTo>
                      <a:pt x="2003722" y="1740193"/>
                    </a:lnTo>
                    <a:lnTo>
                      <a:pt x="2029106" y="1728290"/>
                    </a:lnTo>
                    <a:lnTo>
                      <a:pt x="2046558" y="1718768"/>
                    </a:lnTo>
                    <a:lnTo>
                      <a:pt x="2051317" y="1716387"/>
                    </a:lnTo>
                    <a:lnTo>
                      <a:pt x="2056077" y="1710039"/>
                    </a:lnTo>
                    <a:lnTo>
                      <a:pt x="2059250" y="1703691"/>
                    </a:lnTo>
                    <a:lnTo>
                      <a:pt x="2059250" y="1698136"/>
                    </a:lnTo>
                    <a:lnTo>
                      <a:pt x="2059250" y="1191869"/>
                    </a:lnTo>
                    <a:lnTo>
                      <a:pt x="2029106" y="1168857"/>
                    </a:lnTo>
                    <a:lnTo>
                      <a:pt x="2003722" y="1140290"/>
                    </a:lnTo>
                    <a:lnTo>
                      <a:pt x="1982304" y="1108550"/>
                    </a:lnTo>
                    <a:lnTo>
                      <a:pt x="1967232" y="1074428"/>
                    </a:lnTo>
                    <a:lnTo>
                      <a:pt x="1956920" y="1036339"/>
                    </a:lnTo>
                    <a:lnTo>
                      <a:pt x="1953747" y="995870"/>
                    </a:lnTo>
                    <a:lnTo>
                      <a:pt x="1953747" y="471352"/>
                    </a:lnTo>
                    <a:lnTo>
                      <a:pt x="1958507" y="407870"/>
                    </a:lnTo>
                    <a:lnTo>
                      <a:pt x="1970405" y="346769"/>
                    </a:lnTo>
                    <a:lnTo>
                      <a:pt x="1991030" y="288842"/>
                    </a:lnTo>
                    <a:lnTo>
                      <a:pt x="2018001" y="233295"/>
                    </a:lnTo>
                    <a:lnTo>
                      <a:pt x="2051317" y="183303"/>
                    </a:lnTo>
                    <a:lnTo>
                      <a:pt x="2091773" y="138073"/>
                    </a:lnTo>
                    <a:lnTo>
                      <a:pt x="2136989" y="97603"/>
                    </a:lnTo>
                    <a:lnTo>
                      <a:pt x="2186964" y="64275"/>
                    </a:lnTo>
                    <a:lnTo>
                      <a:pt x="2240905" y="37296"/>
                    </a:lnTo>
                    <a:lnTo>
                      <a:pt x="2299606" y="16664"/>
                    </a:lnTo>
                    <a:lnTo>
                      <a:pt x="2360687" y="3968"/>
                    </a:lnTo>
                    <a:close/>
                  </a:path>
                </a:pathLst>
              </a:custGeom>
              <a:solidFill>
                <a:schemeClr val="bg1"/>
              </a:solidFill>
              <a:ln w="0">
                <a:noFill/>
                <a:prstDash val="solid"/>
                <a:round/>
              </a:ln>
            </p:spPr>
            <p:txBody>
              <a:bodyPr anchor="ctr"/>
              <a:lstStyle/>
              <a:p>
                <a:pPr algn="ctr"/>
              </a:p>
            </p:txBody>
          </p:sp>
        </p:grpSp>
        <p:grpSp>
          <p:nvGrpSpPr>
            <p:cNvPr id="8" name="Group 4"/>
            <p:cNvGrpSpPr/>
            <p:nvPr/>
          </p:nvGrpSpPr>
          <p:grpSpPr>
            <a:xfrm>
              <a:off x="5827710" y="4433867"/>
              <a:ext cx="753471" cy="753471"/>
              <a:chOff x="5827710" y="4433867"/>
              <a:chExt cx="753471" cy="753471"/>
            </a:xfrm>
          </p:grpSpPr>
          <p:sp>
            <p:nvSpPr>
              <p:cNvPr id="15" name="Oval 36"/>
              <p:cNvSpPr/>
              <p:nvPr/>
            </p:nvSpPr>
            <p:spPr>
              <a:xfrm>
                <a:off x="5827710" y="4433867"/>
                <a:ext cx="753471" cy="753471"/>
              </a:xfrm>
              <a:prstGeom prst="ellipse">
                <a:avLst/>
              </a:prstGeom>
              <a:solidFill>
                <a:srgbClr val="1616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Freeform: Shape 62"/>
              <p:cNvSpPr/>
              <p:nvPr/>
            </p:nvSpPr>
            <p:spPr bwMode="auto">
              <a:xfrm>
                <a:off x="5978761" y="4637792"/>
                <a:ext cx="451362" cy="411714"/>
              </a:xfrm>
              <a:custGeom>
                <a:avLst/>
                <a:gdLst>
                  <a:gd name="connsiteX0" fmla="*/ 947738 w 2963863"/>
                  <a:gd name="connsiteY0" fmla="*/ 1531937 h 2703512"/>
                  <a:gd name="connsiteX1" fmla="*/ 2963863 w 2963863"/>
                  <a:gd name="connsiteY1" fmla="*/ 1531937 h 2703512"/>
                  <a:gd name="connsiteX2" fmla="*/ 2963863 w 2963863"/>
                  <a:gd name="connsiteY2" fmla="*/ 1646237 h 2703512"/>
                  <a:gd name="connsiteX3" fmla="*/ 947738 w 2963863"/>
                  <a:gd name="connsiteY3" fmla="*/ 1646237 h 2703512"/>
                  <a:gd name="connsiteX4" fmla="*/ 0 w 2963863"/>
                  <a:gd name="connsiteY4" fmla="*/ 1531937 h 2703512"/>
                  <a:gd name="connsiteX5" fmla="*/ 422275 w 2963863"/>
                  <a:gd name="connsiteY5" fmla="*/ 1531937 h 2703512"/>
                  <a:gd name="connsiteX6" fmla="*/ 422275 w 2963863"/>
                  <a:gd name="connsiteY6" fmla="*/ 1646237 h 2703512"/>
                  <a:gd name="connsiteX7" fmla="*/ 0 w 2963863"/>
                  <a:gd name="connsiteY7" fmla="*/ 1646237 h 2703512"/>
                  <a:gd name="connsiteX8" fmla="*/ 1362075 w 2963863"/>
                  <a:gd name="connsiteY8" fmla="*/ 928687 h 2703512"/>
                  <a:gd name="connsiteX9" fmla="*/ 1380331 w 2963863"/>
                  <a:gd name="connsiteY9" fmla="*/ 928687 h 2703512"/>
                  <a:gd name="connsiteX10" fmla="*/ 1397000 w 2963863"/>
                  <a:gd name="connsiteY10" fmla="*/ 932656 h 2703512"/>
                  <a:gd name="connsiteX11" fmla="*/ 1412875 w 2963863"/>
                  <a:gd name="connsiteY11" fmla="*/ 939006 h 2703512"/>
                  <a:gd name="connsiteX12" fmla="*/ 1427163 w 2963863"/>
                  <a:gd name="connsiteY12" fmla="*/ 948531 h 2703512"/>
                  <a:gd name="connsiteX13" fmla="*/ 1439863 w 2963863"/>
                  <a:gd name="connsiteY13" fmla="*/ 959643 h 2703512"/>
                  <a:gd name="connsiteX14" fmla="*/ 1450975 w 2963863"/>
                  <a:gd name="connsiteY14" fmla="*/ 973137 h 2703512"/>
                  <a:gd name="connsiteX15" fmla="*/ 1458913 w 2963863"/>
                  <a:gd name="connsiteY15" fmla="*/ 988218 h 2703512"/>
                  <a:gd name="connsiteX16" fmla="*/ 1465263 w 2963863"/>
                  <a:gd name="connsiteY16" fmla="*/ 1004093 h 2703512"/>
                  <a:gd name="connsiteX17" fmla="*/ 1468438 w 2963863"/>
                  <a:gd name="connsiteY17" fmla="*/ 1019968 h 2703512"/>
                  <a:gd name="connsiteX18" fmla="*/ 1470025 w 2963863"/>
                  <a:gd name="connsiteY18" fmla="*/ 1036637 h 2703512"/>
                  <a:gd name="connsiteX19" fmla="*/ 1466850 w 2963863"/>
                  <a:gd name="connsiteY19" fmla="*/ 1052512 h 2703512"/>
                  <a:gd name="connsiteX20" fmla="*/ 1461294 w 2963863"/>
                  <a:gd name="connsiteY20" fmla="*/ 1068387 h 2703512"/>
                  <a:gd name="connsiteX21" fmla="*/ 1451769 w 2963863"/>
                  <a:gd name="connsiteY21" fmla="*/ 1083468 h 2703512"/>
                  <a:gd name="connsiteX22" fmla="*/ 1438275 w 2963863"/>
                  <a:gd name="connsiteY22" fmla="*/ 1096168 h 2703512"/>
                  <a:gd name="connsiteX23" fmla="*/ 1420813 w 2963863"/>
                  <a:gd name="connsiteY23" fmla="*/ 1106487 h 2703512"/>
                  <a:gd name="connsiteX24" fmla="*/ 1349375 w 2963863"/>
                  <a:gd name="connsiteY24" fmla="*/ 1141412 h 2703512"/>
                  <a:gd name="connsiteX25" fmla="*/ 1275556 w 2963863"/>
                  <a:gd name="connsiteY25" fmla="*/ 1169987 h 2703512"/>
                  <a:gd name="connsiteX26" fmla="*/ 1200944 w 2963863"/>
                  <a:gd name="connsiteY26" fmla="*/ 1194593 h 2703512"/>
                  <a:gd name="connsiteX27" fmla="*/ 1124744 w 2963863"/>
                  <a:gd name="connsiteY27" fmla="*/ 1213643 h 2703512"/>
                  <a:gd name="connsiteX28" fmla="*/ 1048544 w 2963863"/>
                  <a:gd name="connsiteY28" fmla="*/ 1228725 h 2703512"/>
                  <a:gd name="connsiteX29" fmla="*/ 971550 w 2963863"/>
                  <a:gd name="connsiteY29" fmla="*/ 1238250 h 2703512"/>
                  <a:gd name="connsiteX30" fmla="*/ 892969 w 2963863"/>
                  <a:gd name="connsiteY30" fmla="*/ 1243012 h 2703512"/>
                  <a:gd name="connsiteX31" fmla="*/ 892969 w 2963863"/>
                  <a:gd name="connsiteY31" fmla="*/ 1706562 h 2703512"/>
                  <a:gd name="connsiteX32" fmla="*/ 890588 w 2963863"/>
                  <a:gd name="connsiteY32" fmla="*/ 1727200 h 2703512"/>
                  <a:gd name="connsiteX33" fmla="*/ 887413 w 2963863"/>
                  <a:gd name="connsiteY33" fmla="*/ 1746250 h 2703512"/>
                  <a:gd name="connsiteX34" fmla="*/ 919956 w 2963863"/>
                  <a:gd name="connsiteY34" fmla="*/ 1846262 h 2703512"/>
                  <a:gd name="connsiteX35" fmla="*/ 946944 w 2963863"/>
                  <a:gd name="connsiteY35" fmla="*/ 1947068 h 2703512"/>
                  <a:gd name="connsiteX36" fmla="*/ 967581 w 2963863"/>
                  <a:gd name="connsiteY36" fmla="*/ 2048668 h 2703512"/>
                  <a:gd name="connsiteX37" fmla="*/ 984250 w 2963863"/>
                  <a:gd name="connsiteY37" fmla="*/ 2151062 h 2703512"/>
                  <a:gd name="connsiteX38" fmla="*/ 995363 w 2963863"/>
                  <a:gd name="connsiteY38" fmla="*/ 2254250 h 2703512"/>
                  <a:gd name="connsiteX39" fmla="*/ 1003300 w 2963863"/>
                  <a:gd name="connsiteY39" fmla="*/ 2359025 h 2703512"/>
                  <a:gd name="connsiteX40" fmla="*/ 1005681 w 2963863"/>
                  <a:gd name="connsiteY40" fmla="*/ 2463006 h 2703512"/>
                  <a:gd name="connsiteX41" fmla="*/ 1004094 w 2963863"/>
                  <a:gd name="connsiteY41" fmla="*/ 2484437 h 2703512"/>
                  <a:gd name="connsiteX42" fmla="*/ 999331 w 2963863"/>
                  <a:gd name="connsiteY42" fmla="*/ 2501900 h 2703512"/>
                  <a:gd name="connsiteX43" fmla="*/ 990600 w 2963863"/>
                  <a:gd name="connsiteY43" fmla="*/ 2517775 h 2703512"/>
                  <a:gd name="connsiteX44" fmla="*/ 979488 w 2963863"/>
                  <a:gd name="connsiteY44" fmla="*/ 2531268 h 2703512"/>
                  <a:gd name="connsiteX45" fmla="*/ 966788 w 2963863"/>
                  <a:gd name="connsiteY45" fmla="*/ 2541587 h 2703512"/>
                  <a:gd name="connsiteX46" fmla="*/ 951706 w 2963863"/>
                  <a:gd name="connsiteY46" fmla="*/ 2549525 h 2703512"/>
                  <a:gd name="connsiteX47" fmla="*/ 935831 w 2963863"/>
                  <a:gd name="connsiteY47" fmla="*/ 2554287 h 2703512"/>
                  <a:gd name="connsiteX48" fmla="*/ 919163 w 2963863"/>
                  <a:gd name="connsiteY48" fmla="*/ 2556668 h 2703512"/>
                  <a:gd name="connsiteX49" fmla="*/ 901700 w 2963863"/>
                  <a:gd name="connsiteY49" fmla="*/ 2556668 h 2703512"/>
                  <a:gd name="connsiteX50" fmla="*/ 885031 w 2963863"/>
                  <a:gd name="connsiteY50" fmla="*/ 2554287 h 2703512"/>
                  <a:gd name="connsiteX51" fmla="*/ 869156 w 2963863"/>
                  <a:gd name="connsiteY51" fmla="*/ 2548731 h 2703512"/>
                  <a:gd name="connsiteX52" fmla="*/ 854075 w 2963863"/>
                  <a:gd name="connsiteY52" fmla="*/ 2541587 h 2703512"/>
                  <a:gd name="connsiteX53" fmla="*/ 841375 w 2963863"/>
                  <a:gd name="connsiteY53" fmla="*/ 2531268 h 2703512"/>
                  <a:gd name="connsiteX54" fmla="*/ 829469 w 2963863"/>
                  <a:gd name="connsiteY54" fmla="*/ 2517775 h 2703512"/>
                  <a:gd name="connsiteX55" fmla="*/ 821531 w 2963863"/>
                  <a:gd name="connsiteY55" fmla="*/ 2501900 h 2703512"/>
                  <a:gd name="connsiteX56" fmla="*/ 815181 w 2963863"/>
                  <a:gd name="connsiteY56" fmla="*/ 2484437 h 2703512"/>
                  <a:gd name="connsiteX57" fmla="*/ 812800 w 2963863"/>
                  <a:gd name="connsiteY57" fmla="*/ 2463006 h 2703512"/>
                  <a:gd name="connsiteX58" fmla="*/ 810419 w 2963863"/>
                  <a:gd name="connsiteY58" fmla="*/ 2360612 h 2703512"/>
                  <a:gd name="connsiteX59" fmla="*/ 802481 w 2963863"/>
                  <a:gd name="connsiteY59" fmla="*/ 2259012 h 2703512"/>
                  <a:gd name="connsiteX60" fmla="*/ 790575 w 2963863"/>
                  <a:gd name="connsiteY60" fmla="*/ 2158206 h 2703512"/>
                  <a:gd name="connsiteX61" fmla="*/ 773113 w 2963863"/>
                  <a:gd name="connsiteY61" fmla="*/ 2058987 h 2703512"/>
                  <a:gd name="connsiteX62" fmla="*/ 750888 w 2963863"/>
                  <a:gd name="connsiteY62" fmla="*/ 1959768 h 2703512"/>
                  <a:gd name="connsiteX63" fmla="*/ 722313 w 2963863"/>
                  <a:gd name="connsiteY63" fmla="*/ 1861343 h 2703512"/>
                  <a:gd name="connsiteX64" fmla="*/ 717550 w 2963863"/>
                  <a:gd name="connsiteY64" fmla="*/ 1861343 h 2703512"/>
                  <a:gd name="connsiteX65" fmla="*/ 720725 w 2963863"/>
                  <a:gd name="connsiteY65" fmla="*/ 1931193 h 2703512"/>
                  <a:gd name="connsiteX66" fmla="*/ 721519 w 2963863"/>
                  <a:gd name="connsiteY66" fmla="*/ 2000250 h 2703512"/>
                  <a:gd name="connsiteX67" fmla="*/ 720725 w 2963863"/>
                  <a:gd name="connsiteY67" fmla="*/ 2069306 h 2703512"/>
                  <a:gd name="connsiteX68" fmla="*/ 717550 w 2963863"/>
                  <a:gd name="connsiteY68" fmla="*/ 2137568 h 2703512"/>
                  <a:gd name="connsiteX69" fmla="*/ 709613 w 2963863"/>
                  <a:gd name="connsiteY69" fmla="*/ 2205831 h 2703512"/>
                  <a:gd name="connsiteX70" fmla="*/ 700088 w 2963863"/>
                  <a:gd name="connsiteY70" fmla="*/ 2272506 h 2703512"/>
                  <a:gd name="connsiteX71" fmla="*/ 686594 w 2963863"/>
                  <a:gd name="connsiteY71" fmla="*/ 2339975 h 2703512"/>
                  <a:gd name="connsiteX72" fmla="*/ 669131 w 2963863"/>
                  <a:gd name="connsiteY72" fmla="*/ 2405062 h 2703512"/>
                  <a:gd name="connsiteX73" fmla="*/ 647700 w 2963863"/>
                  <a:gd name="connsiteY73" fmla="*/ 2470150 h 2703512"/>
                  <a:gd name="connsiteX74" fmla="*/ 622300 w 2963863"/>
                  <a:gd name="connsiteY74" fmla="*/ 2534443 h 2703512"/>
                  <a:gd name="connsiteX75" fmla="*/ 591344 w 2963863"/>
                  <a:gd name="connsiteY75" fmla="*/ 2596356 h 2703512"/>
                  <a:gd name="connsiteX76" fmla="*/ 555625 w 2963863"/>
                  <a:gd name="connsiteY76" fmla="*/ 2658268 h 2703512"/>
                  <a:gd name="connsiteX77" fmla="*/ 542925 w 2963863"/>
                  <a:gd name="connsiteY77" fmla="*/ 2675731 h 2703512"/>
                  <a:gd name="connsiteX78" fmla="*/ 527050 w 2963863"/>
                  <a:gd name="connsiteY78" fmla="*/ 2689225 h 2703512"/>
                  <a:gd name="connsiteX79" fmla="*/ 510381 w 2963863"/>
                  <a:gd name="connsiteY79" fmla="*/ 2697162 h 2703512"/>
                  <a:gd name="connsiteX80" fmla="*/ 492919 w 2963863"/>
                  <a:gd name="connsiteY80" fmla="*/ 2702718 h 2703512"/>
                  <a:gd name="connsiteX81" fmla="*/ 474663 w 2963863"/>
                  <a:gd name="connsiteY81" fmla="*/ 2703512 h 2703512"/>
                  <a:gd name="connsiteX82" fmla="*/ 456407 w 2963863"/>
                  <a:gd name="connsiteY82" fmla="*/ 2701925 h 2703512"/>
                  <a:gd name="connsiteX83" fmla="*/ 439738 w 2963863"/>
                  <a:gd name="connsiteY83" fmla="*/ 2696368 h 2703512"/>
                  <a:gd name="connsiteX84" fmla="*/ 422275 w 2963863"/>
                  <a:gd name="connsiteY84" fmla="*/ 2689225 h 2703512"/>
                  <a:gd name="connsiteX85" fmla="*/ 407988 w 2963863"/>
                  <a:gd name="connsiteY85" fmla="*/ 2678112 h 2703512"/>
                  <a:gd name="connsiteX86" fmla="*/ 395288 w 2963863"/>
                  <a:gd name="connsiteY86" fmla="*/ 2666206 h 2703512"/>
                  <a:gd name="connsiteX87" fmla="*/ 384969 w 2963863"/>
                  <a:gd name="connsiteY87" fmla="*/ 2651918 h 2703512"/>
                  <a:gd name="connsiteX88" fmla="*/ 377825 w 2963863"/>
                  <a:gd name="connsiteY88" fmla="*/ 2636043 h 2703512"/>
                  <a:gd name="connsiteX89" fmla="*/ 374650 w 2963863"/>
                  <a:gd name="connsiteY89" fmla="*/ 2618581 h 2703512"/>
                  <a:gd name="connsiteX90" fmla="*/ 374650 w 2963863"/>
                  <a:gd name="connsiteY90" fmla="*/ 2600325 h 2703512"/>
                  <a:gd name="connsiteX91" fmla="*/ 380206 w 2963863"/>
                  <a:gd name="connsiteY91" fmla="*/ 2580481 h 2703512"/>
                  <a:gd name="connsiteX92" fmla="*/ 388938 w 2963863"/>
                  <a:gd name="connsiteY92" fmla="*/ 2561431 h 2703512"/>
                  <a:gd name="connsiteX93" fmla="*/ 422275 w 2963863"/>
                  <a:gd name="connsiteY93" fmla="*/ 2503487 h 2703512"/>
                  <a:gd name="connsiteX94" fmla="*/ 450057 w 2963863"/>
                  <a:gd name="connsiteY94" fmla="*/ 2443162 h 2703512"/>
                  <a:gd name="connsiteX95" fmla="*/ 473869 w 2963863"/>
                  <a:gd name="connsiteY95" fmla="*/ 2383631 h 2703512"/>
                  <a:gd name="connsiteX96" fmla="*/ 492125 w 2963863"/>
                  <a:gd name="connsiteY96" fmla="*/ 2321718 h 2703512"/>
                  <a:gd name="connsiteX97" fmla="*/ 506413 w 2963863"/>
                  <a:gd name="connsiteY97" fmla="*/ 2259806 h 2703512"/>
                  <a:gd name="connsiteX98" fmla="*/ 517525 w 2963863"/>
                  <a:gd name="connsiteY98" fmla="*/ 2197100 h 2703512"/>
                  <a:gd name="connsiteX99" fmla="*/ 524669 w 2963863"/>
                  <a:gd name="connsiteY99" fmla="*/ 2133600 h 2703512"/>
                  <a:gd name="connsiteX100" fmla="*/ 527844 w 2963863"/>
                  <a:gd name="connsiteY100" fmla="*/ 2069306 h 2703512"/>
                  <a:gd name="connsiteX101" fmla="*/ 530225 w 2963863"/>
                  <a:gd name="connsiteY101" fmla="*/ 2005012 h 2703512"/>
                  <a:gd name="connsiteX102" fmla="*/ 527844 w 2963863"/>
                  <a:gd name="connsiteY102" fmla="*/ 1940718 h 2703512"/>
                  <a:gd name="connsiteX103" fmla="*/ 525463 w 2963863"/>
                  <a:gd name="connsiteY103" fmla="*/ 1875631 h 2703512"/>
                  <a:gd name="connsiteX104" fmla="*/ 519907 w 2963863"/>
                  <a:gd name="connsiteY104" fmla="*/ 1809750 h 2703512"/>
                  <a:gd name="connsiteX105" fmla="*/ 504031 w 2963863"/>
                  <a:gd name="connsiteY105" fmla="*/ 1788318 h 2703512"/>
                  <a:gd name="connsiteX106" fmla="*/ 492125 w 2963863"/>
                  <a:gd name="connsiteY106" fmla="*/ 1762918 h 2703512"/>
                  <a:gd name="connsiteX107" fmla="*/ 484188 w 2963863"/>
                  <a:gd name="connsiteY107" fmla="*/ 1735931 h 2703512"/>
                  <a:gd name="connsiteX108" fmla="*/ 481013 w 2963863"/>
                  <a:gd name="connsiteY108" fmla="*/ 1706562 h 2703512"/>
                  <a:gd name="connsiteX109" fmla="*/ 481013 w 2963863"/>
                  <a:gd name="connsiteY109" fmla="*/ 1126331 h 2703512"/>
                  <a:gd name="connsiteX110" fmla="*/ 484188 w 2963863"/>
                  <a:gd name="connsiteY110" fmla="*/ 1098550 h 2703512"/>
                  <a:gd name="connsiteX111" fmla="*/ 491331 w 2963863"/>
                  <a:gd name="connsiteY111" fmla="*/ 1072356 h 2703512"/>
                  <a:gd name="connsiteX112" fmla="*/ 501650 w 2963863"/>
                  <a:gd name="connsiteY112" fmla="*/ 1048543 h 2703512"/>
                  <a:gd name="connsiteX113" fmla="*/ 517525 w 2963863"/>
                  <a:gd name="connsiteY113" fmla="*/ 1027112 h 2703512"/>
                  <a:gd name="connsiteX114" fmla="*/ 536575 w 2963863"/>
                  <a:gd name="connsiteY114" fmla="*/ 1008062 h 2703512"/>
                  <a:gd name="connsiteX115" fmla="*/ 557213 w 2963863"/>
                  <a:gd name="connsiteY115" fmla="*/ 992981 h 2703512"/>
                  <a:gd name="connsiteX116" fmla="*/ 581819 w 2963863"/>
                  <a:gd name="connsiteY116" fmla="*/ 981868 h 2703512"/>
                  <a:gd name="connsiteX117" fmla="*/ 608013 w 2963863"/>
                  <a:gd name="connsiteY117" fmla="*/ 973931 h 2703512"/>
                  <a:gd name="connsiteX118" fmla="*/ 635794 w 2963863"/>
                  <a:gd name="connsiteY118" fmla="*/ 971550 h 2703512"/>
                  <a:gd name="connsiteX119" fmla="*/ 738188 w 2963863"/>
                  <a:gd name="connsiteY119" fmla="*/ 971550 h 2703512"/>
                  <a:gd name="connsiteX120" fmla="*/ 765969 w 2963863"/>
                  <a:gd name="connsiteY120" fmla="*/ 973931 h 2703512"/>
                  <a:gd name="connsiteX121" fmla="*/ 792163 w 2963863"/>
                  <a:gd name="connsiteY121" fmla="*/ 981868 h 2703512"/>
                  <a:gd name="connsiteX122" fmla="*/ 816769 w 2963863"/>
                  <a:gd name="connsiteY122" fmla="*/ 992981 h 2703512"/>
                  <a:gd name="connsiteX123" fmla="*/ 838200 w 2963863"/>
                  <a:gd name="connsiteY123" fmla="*/ 1008856 h 2703512"/>
                  <a:gd name="connsiteX124" fmla="*/ 856456 w 2963863"/>
                  <a:gd name="connsiteY124" fmla="*/ 1027906 h 2703512"/>
                  <a:gd name="connsiteX125" fmla="*/ 871538 w 2963863"/>
                  <a:gd name="connsiteY125" fmla="*/ 1049337 h 2703512"/>
                  <a:gd name="connsiteX126" fmla="*/ 939006 w 2963863"/>
                  <a:gd name="connsiteY126" fmla="*/ 1046956 h 2703512"/>
                  <a:gd name="connsiteX127" fmla="*/ 1004888 w 2963863"/>
                  <a:gd name="connsiteY127" fmla="*/ 1039812 h 2703512"/>
                  <a:gd name="connsiteX128" fmla="*/ 1070769 w 2963863"/>
                  <a:gd name="connsiteY128" fmla="*/ 1028700 h 2703512"/>
                  <a:gd name="connsiteX129" fmla="*/ 1135063 w 2963863"/>
                  <a:gd name="connsiteY129" fmla="*/ 1013618 h 2703512"/>
                  <a:gd name="connsiteX130" fmla="*/ 1199356 w 2963863"/>
                  <a:gd name="connsiteY130" fmla="*/ 992981 h 2703512"/>
                  <a:gd name="connsiteX131" fmla="*/ 1261269 w 2963863"/>
                  <a:gd name="connsiteY131" fmla="*/ 969168 h 2703512"/>
                  <a:gd name="connsiteX132" fmla="*/ 1323975 w 2963863"/>
                  <a:gd name="connsiteY132" fmla="*/ 939800 h 2703512"/>
                  <a:gd name="connsiteX133" fmla="*/ 1343025 w 2963863"/>
                  <a:gd name="connsiteY133" fmla="*/ 931862 h 2703512"/>
                  <a:gd name="connsiteX134" fmla="*/ 2346221 w 2963863"/>
                  <a:gd name="connsiteY134" fmla="*/ 889000 h 2703512"/>
                  <a:gd name="connsiteX135" fmla="*/ 2462609 w 2963863"/>
                  <a:gd name="connsiteY135" fmla="*/ 1004597 h 2703512"/>
                  <a:gd name="connsiteX136" fmla="*/ 2577412 w 2963863"/>
                  <a:gd name="connsiteY136" fmla="*/ 889000 h 2703512"/>
                  <a:gd name="connsiteX137" fmla="*/ 2619375 w 2963863"/>
                  <a:gd name="connsiteY137" fmla="*/ 930964 h 2703512"/>
                  <a:gd name="connsiteX138" fmla="*/ 2503780 w 2963863"/>
                  <a:gd name="connsiteY138" fmla="*/ 1046561 h 2703512"/>
                  <a:gd name="connsiteX139" fmla="*/ 2619375 w 2963863"/>
                  <a:gd name="connsiteY139" fmla="*/ 1162950 h 2703512"/>
                  <a:gd name="connsiteX140" fmla="*/ 2577412 w 2963863"/>
                  <a:gd name="connsiteY140" fmla="*/ 1204913 h 2703512"/>
                  <a:gd name="connsiteX141" fmla="*/ 2462609 w 2963863"/>
                  <a:gd name="connsiteY141" fmla="*/ 1087732 h 2703512"/>
                  <a:gd name="connsiteX142" fmla="*/ 2346221 w 2963863"/>
                  <a:gd name="connsiteY142" fmla="*/ 1204913 h 2703512"/>
                  <a:gd name="connsiteX143" fmla="*/ 2305050 w 2963863"/>
                  <a:gd name="connsiteY143" fmla="*/ 1162950 h 2703512"/>
                  <a:gd name="connsiteX144" fmla="*/ 2420646 w 2963863"/>
                  <a:gd name="connsiteY144" fmla="*/ 1046561 h 2703512"/>
                  <a:gd name="connsiteX145" fmla="*/ 2305050 w 2963863"/>
                  <a:gd name="connsiteY145" fmla="*/ 930964 h 2703512"/>
                  <a:gd name="connsiteX146" fmla="*/ 686199 w 2963863"/>
                  <a:gd name="connsiteY146" fmla="*/ 473075 h 2703512"/>
                  <a:gd name="connsiteX147" fmla="*/ 719472 w 2963863"/>
                  <a:gd name="connsiteY147" fmla="*/ 476256 h 2703512"/>
                  <a:gd name="connsiteX148" fmla="*/ 751161 w 2963863"/>
                  <a:gd name="connsiteY148" fmla="*/ 483414 h 2703512"/>
                  <a:gd name="connsiteX149" fmla="*/ 780473 w 2963863"/>
                  <a:gd name="connsiteY149" fmla="*/ 496138 h 2703512"/>
                  <a:gd name="connsiteX150" fmla="*/ 808201 w 2963863"/>
                  <a:gd name="connsiteY150" fmla="*/ 513634 h 2703512"/>
                  <a:gd name="connsiteX151" fmla="*/ 831175 w 2963863"/>
                  <a:gd name="connsiteY151" fmla="*/ 533516 h 2703512"/>
                  <a:gd name="connsiteX152" fmla="*/ 851773 w 2963863"/>
                  <a:gd name="connsiteY152" fmla="*/ 558170 h 2703512"/>
                  <a:gd name="connsiteX153" fmla="*/ 868409 w 2963863"/>
                  <a:gd name="connsiteY153" fmla="*/ 585209 h 2703512"/>
                  <a:gd name="connsiteX154" fmla="*/ 881085 w 2963863"/>
                  <a:gd name="connsiteY154" fmla="*/ 614635 h 2703512"/>
                  <a:gd name="connsiteX155" fmla="*/ 889007 w 2963863"/>
                  <a:gd name="connsiteY155" fmla="*/ 646446 h 2703512"/>
                  <a:gd name="connsiteX156" fmla="*/ 892176 w 2963863"/>
                  <a:gd name="connsiteY156" fmla="*/ 679848 h 2703512"/>
                  <a:gd name="connsiteX157" fmla="*/ 889007 w 2963863"/>
                  <a:gd name="connsiteY157" fmla="*/ 713249 h 2703512"/>
                  <a:gd name="connsiteX158" fmla="*/ 881085 w 2963863"/>
                  <a:gd name="connsiteY158" fmla="*/ 745061 h 2703512"/>
                  <a:gd name="connsiteX159" fmla="*/ 868409 w 2963863"/>
                  <a:gd name="connsiteY159" fmla="*/ 775281 h 2703512"/>
                  <a:gd name="connsiteX160" fmla="*/ 851773 w 2963863"/>
                  <a:gd name="connsiteY160" fmla="*/ 801525 h 2703512"/>
                  <a:gd name="connsiteX161" fmla="*/ 831175 w 2963863"/>
                  <a:gd name="connsiteY161" fmla="*/ 826179 h 2703512"/>
                  <a:gd name="connsiteX162" fmla="*/ 808201 w 2963863"/>
                  <a:gd name="connsiteY162" fmla="*/ 846856 h 2703512"/>
                  <a:gd name="connsiteX163" fmla="*/ 780473 w 2963863"/>
                  <a:gd name="connsiteY163" fmla="*/ 863557 h 2703512"/>
                  <a:gd name="connsiteX164" fmla="*/ 751161 w 2963863"/>
                  <a:gd name="connsiteY164" fmla="*/ 876282 h 2703512"/>
                  <a:gd name="connsiteX165" fmla="*/ 719472 w 2963863"/>
                  <a:gd name="connsiteY165" fmla="*/ 884235 h 2703512"/>
                  <a:gd name="connsiteX166" fmla="*/ 686199 w 2963863"/>
                  <a:gd name="connsiteY166" fmla="*/ 885825 h 2703512"/>
                  <a:gd name="connsiteX167" fmla="*/ 652925 w 2963863"/>
                  <a:gd name="connsiteY167" fmla="*/ 884235 h 2703512"/>
                  <a:gd name="connsiteX168" fmla="*/ 621237 w 2963863"/>
                  <a:gd name="connsiteY168" fmla="*/ 876282 h 2703512"/>
                  <a:gd name="connsiteX169" fmla="*/ 591924 w 2963863"/>
                  <a:gd name="connsiteY169" fmla="*/ 863557 h 2703512"/>
                  <a:gd name="connsiteX170" fmla="*/ 564989 w 2963863"/>
                  <a:gd name="connsiteY170" fmla="*/ 846856 h 2703512"/>
                  <a:gd name="connsiteX171" fmla="*/ 541222 w 2963863"/>
                  <a:gd name="connsiteY171" fmla="*/ 826179 h 2703512"/>
                  <a:gd name="connsiteX172" fmla="*/ 520624 w 2963863"/>
                  <a:gd name="connsiteY172" fmla="*/ 801525 h 2703512"/>
                  <a:gd name="connsiteX173" fmla="*/ 503988 w 2963863"/>
                  <a:gd name="connsiteY173" fmla="*/ 775281 h 2703512"/>
                  <a:gd name="connsiteX174" fmla="*/ 491312 w 2963863"/>
                  <a:gd name="connsiteY174" fmla="*/ 745061 h 2703512"/>
                  <a:gd name="connsiteX175" fmla="*/ 484182 w 2963863"/>
                  <a:gd name="connsiteY175" fmla="*/ 713249 h 2703512"/>
                  <a:gd name="connsiteX176" fmla="*/ 481013 w 2963863"/>
                  <a:gd name="connsiteY176" fmla="*/ 679848 h 2703512"/>
                  <a:gd name="connsiteX177" fmla="*/ 484182 w 2963863"/>
                  <a:gd name="connsiteY177" fmla="*/ 646446 h 2703512"/>
                  <a:gd name="connsiteX178" fmla="*/ 491312 w 2963863"/>
                  <a:gd name="connsiteY178" fmla="*/ 614635 h 2703512"/>
                  <a:gd name="connsiteX179" fmla="*/ 503988 w 2963863"/>
                  <a:gd name="connsiteY179" fmla="*/ 585209 h 2703512"/>
                  <a:gd name="connsiteX180" fmla="*/ 520624 w 2963863"/>
                  <a:gd name="connsiteY180" fmla="*/ 558170 h 2703512"/>
                  <a:gd name="connsiteX181" fmla="*/ 541222 w 2963863"/>
                  <a:gd name="connsiteY181" fmla="*/ 533516 h 2703512"/>
                  <a:gd name="connsiteX182" fmla="*/ 564989 w 2963863"/>
                  <a:gd name="connsiteY182" fmla="*/ 513634 h 2703512"/>
                  <a:gd name="connsiteX183" fmla="*/ 591924 w 2963863"/>
                  <a:gd name="connsiteY183" fmla="*/ 496138 h 2703512"/>
                  <a:gd name="connsiteX184" fmla="*/ 621237 w 2963863"/>
                  <a:gd name="connsiteY184" fmla="*/ 483414 h 2703512"/>
                  <a:gd name="connsiteX185" fmla="*/ 652925 w 2963863"/>
                  <a:gd name="connsiteY185" fmla="*/ 476256 h 2703512"/>
                  <a:gd name="connsiteX186" fmla="*/ 1230313 w 2963863"/>
                  <a:gd name="connsiteY186" fmla="*/ 282575 h 2703512"/>
                  <a:gd name="connsiteX187" fmla="*/ 1268413 w 2963863"/>
                  <a:gd name="connsiteY187" fmla="*/ 285753 h 2703512"/>
                  <a:gd name="connsiteX188" fmla="*/ 1304132 w 2963863"/>
                  <a:gd name="connsiteY188" fmla="*/ 290520 h 2703512"/>
                  <a:gd name="connsiteX189" fmla="*/ 1339851 w 2963863"/>
                  <a:gd name="connsiteY189" fmla="*/ 298466 h 2703512"/>
                  <a:gd name="connsiteX190" fmla="*/ 1372395 w 2963863"/>
                  <a:gd name="connsiteY190" fmla="*/ 309589 h 2703512"/>
                  <a:gd name="connsiteX191" fmla="*/ 1403351 w 2963863"/>
                  <a:gd name="connsiteY191" fmla="*/ 323097 h 2703512"/>
                  <a:gd name="connsiteX192" fmla="*/ 1433513 w 2963863"/>
                  <a:gd name="connsiteY192" fmla="*/ 338193 h 2703512"/>
                  <a:gd name="connsiteX193" fmla="*/ 1463676 w 2963863"/>
                  <a:gd name="connsiteY193" fmla="*/ 356468 h 2703512"/>
                  <a:gd name="connsiteX194" fmla="*/ 1490663 w 2963863"/>
                  <a:gd name="connsiteY194" fmla="*/ 376331 h 2703512"/>
                  <a:gd name="connsiteX195" fmla="*/ 1517651 w 2963863"/>
                  <a:gd name="connsiteY195" fmla="*/ 398578 h 2703512"/>
                  <a:gd name="connsiteX196" fmla="*/ 1543051 w 2963863"/>
                  <a:gd name="connsiteY196" fmla="*/ 420826 h 2703512"/>
                  <a:gd name="connsiteX197" fmla="*/ 1568451 w 2963863"/>
                  <a:gd name="connsiteY197" fmla="*/ 446251 h 2703512"/>
                  <a:gd name="connsiteX198" fmla="*/ 1593057 w 2963863"/>
                  <a:gd name="connsiteY198" fmla="*/ 471677 h 2703512"/>
                  <a:gd name="connsiteX199" fmla="*/ 1616076 w 2963863"/>
                  <a:gd name="connsiteY199" fmla="*/ 498691 h 2703512"/>
                  <a:gd name="connsiteX200" fmla="*/ 1639095 w 2963863"/>
                  <a:gd name="connsiteY200" fmla="*/ 527295 h 2703512"/>
                  <a:gd name="connsiteX201" fmla="*/ 1661320 w 2963863"/>
                  <a:gd name="connsiteY201" fmla="*/ 555104 h 2703512"/>
                  <a:gd name="connsiteX202" fmla="*/ 1684338 w 2963863"/>
                  <a:gd name="connsiteY202" fmla="*/ 584502 h 2703512"/>
                  <a:gd name="connsiteX203" fmla="*/ 1705770 w 2963863"/>
                  <a:gd name="connsiteY203" fmla="*/ 614695 h 2703512"/>
                  <a:gd name="connsiteX204" fmla="*/ 1727201 w 2963863"/>
                  <a:gd name="connsiteY204" fmla="*/ 643298 h 2703512"/>
                  <a:gd name="connsiteX205" fmla="*/ 1753395 w 2963863"/>
                  <a:gd name="connsiteY205" fmla="*/ 679053 h 2703512"/>
                  <a:gd name="connsiteX206" fmla="*/ 1778795 w 2963863"/>
                  <a:gd name="connsiteY206" fmla="*/ 713218 h 2703512"/>
                  <a:gd name="connsiteX207" fmla="*/ 1806576 w 2963863"/>
                  <a:gd name="connsiteY207" fmla="*/ 748178 h 2703512"/>
                  <a:gd name="connsiteX208" fmla="*/ 1833564 w 2963863"/>
                  <a:gd name="connsiteY208" fmla="*/ 781549 h 2703512"/>
                  <a:gd name="connsiteX209" fmla="*/ 1861345 w 2963863"/>
                  <a:gd name="connsiteY209" fmla="*/ 814125 h 2703512"/>
                  <a:gd name="connsiteX210" fmla="*/ 1889920 w 2963863"/>
                  <a:gd name="connsiteY210" fmla="*/ 845907 h 2703512"/>
                  <a:gd name="connsiteX211" fmla="*/ 1920082 w 2963863"/>
                  <a:gd name="connsiteY211" fmla="*/ 876100 h 2703512"/>
                  <a:gd name="connsiteX212" fmla="*/ 1951832 w 2963863"/>
                  <a:gd name="connsiteY212" fmla="*/ 903114 h 2703512"/>
                  <a:gd name="connsiteX213" fmla="*/ 1984376 w 2963863"/>
                  <a:gd name="connsiteY213" fmla="*/ 928540 h 2703512"/>
                  <a:gd name="connsiteX214" fmla="*/ 2018507 w 2963863"/>
                  <a:gd name="connsiteY214" fmla="*/ 952376 h 2703512"/>
                  <a:gd name="connsiteX215" fmla="*/ 2055814 w 2963863"/>
                  <a:gd name="connsiteY215" fmla="*/ 972240 h 2703512"/>
                  <a:gd name="connsiteX216" fmla="*/ 2093914 w 2963863"/>
                  <a:gd name="connsiteY216" fmla="*/ 989720 h 2703512"/>
                  <a:gd name="connsiteX217" fmla="*/ 2134395 w 2963863"/>
                  <a:gd name="connsiteY217" fmla="*/ 1003227 h 2703512"/>
                  <a:gd name="connsiteX218" fmla="*/ 2177257 w 2963863"/>
                  <a:gd name="connsiteY218" fmla="*/ 1012762 h 2703512"/>
                  <a:gd name="connsiteX219" fmla="*/ 2222501 w 2963863"/>
                  <a:gd name="connsiteY219" fmla="*/ 1019118 h 2703512"/>
                  <a:gd name="connsiteX220" fmla="*/ 2217739 w 2963863"/>
                  <a:gd name="connsiteY220" fmla="*/ 1076325 h 2703512"/>
                  <a:gd name="connsiteX221" fmla="*/ 2170907 w 2963863"/>
                  <a:gd name="connsiteY221" fmla="*/ 1069969 h 2703512"/>
                  <a:gd name="connsiteX222" fmla="*/ 2126457 w 2963863"/>
                  <a:gd name="connsiteY222" fmla="*/ 1060434 h 2703512"/>
                  <a:gd name="connsiteX223" fmla="*/ 2083595 w 2963863"/>
                  <a:gd name="connsiteY223" fmla="*/ 1047722 h 2703512"/>
                  <a:gd name="connsiteX224" fmla="*/ 2043907 w 2963863"/>
                  <a:gd name="connsiteY224" fmla="*/ 1030242 h 2703512"/>
                  <a:gd name="connsiteX225" fmla="*/ 2005807 w 2963863"/>
                  <a:gd name="connsiteY225" fmla="*/ 1011173 h 2703512"/>
                  <a:gd name="connsiteX226" fmla="*/ 1970089 w 2963863"/>
                  <a:gd name="connsiteY226" fmla="*/ 989720 h 2703512"/>
                  <a:gd name="connsiteX227" fmla="*/ 1936751 w 2963863"/>
                  <a:gd name="connsiteY227" fmla="*/ 965089 h 2703512"/>
                  <a:gd name="connsiteX228" fmla="*/ 1904207 w 2963863"/>
                  <a:gd name="connsiteY228" fmla="*/ 938074 h 2703512"/>
                  <a:gd name="connsiteX229" fmla="*/ 1873251 w 2963863"/>
                  <a:gd name="connsiteY229" fmla="*/ 909471 h 2703512"/>
                  <a:gd name="connsiteX230" fmla="*/ 1843089 w 2963863"/>
                  <a:gd name="connsiteY230" fmla="*/ 879278 h 2703512"/>
                  <a:gd name="connsiteX231" fmla="*/ 1814514 w 2963863"/>
                  <a:gd name="connsiteY231" fmla="*/ 847496 h 2703512"/>
                  <a:gd name="connsiteX232" fmla="*/ 1785938 w 2963863"/>
                  <a:gd name="connsiteY232" fmla="*/ 814920 h 2703512"/>
                  <a:gd name="connsiteX233" fmla="*/ 1759745 w 2963863"/>
                  <a:gd name="connsiteY233" fmla="*/ 781549 h 2703512"/>
                  <a:gd name="connsiteX234" fmla="*/ 1732757 w 2963863"/>
                  <a:gd name="connsiteY234" fmla="*/ 747384 h 2703512"/>
                  <a:gd name="connsiteX235" fmla="*/ 1707357 w 2963863"/>
                  <a:gd name="connsiteY235" fmla="*/ 712424 h 2703512"/>
                  <a:gd name="connsiteX236" fmla="*/ 1681163 w 2963863"/>
                  <a:gd name="connsiteY236" fmla="*/ 678258 h 2703512"/>
                  <a:gd name="connsiteX237" fmla="*/ 1658938 w 2963863"/>
                  <a:gd name="connsiteY237" fmla="*/ 647271 h 2703512"/>
                  <a:gd name="connsiteX238" fmla="*/ 1635920 w 2963863"/>
                  <a:gd name="connsiteY238" fmla="*/ 617078 h 2703512"/>
                  <a:gd name="connsiteX239" fmla="*/ 1614488 w 2963863"/>
                  <a:gd name="connsiteY239" fmla="*/ 586886 h 2703512"/>
                  <a:gd name="connsiteX240" fmla="*/ 1591470 w 2963863"/>
                  <a:gd name="connsiteY240" fmla="*/ 558282 h 2703512"/>
                  <a:gd name="connsiteX241" fmla="*/ 1568451 w 2963863"/>
                  <a:gd name="connsiteY241" fmla="*/ 530473 h 2703512"/>
                  <a:gd name="connsiteX242" fmla="*/ 1545432 w 2963863"/>
                  <a:gd name="connsiteY242" fmla="*/ 504253 h 2703512"/>
                  <a:gd name="connsiteX243" fmla="*/ 1522413 w 2963863"/>
                  <a:gd name="connsiteY243" fmla="*/ 478828 h 2703512"/>
                  <a:gd name="connsiteX244" fmla="*/ 1497807 w 2963863"/>
                  <a:gd name="connsiteY244" fmla="*/ 455786 h 2703512"/>
                  <a:gd name="connsiteX245" fmla="*/ 1472407 w 2963863"/>
                  <a:gd name="connsiteY245" fmla="*/ 433538 h 2703512"/>
                  <a:gd name="connsiteX246" fmla="*/ 1447007 w 2963863"/>
                  <a:gd name="connsiteY246" fmla="*/ 413675 h 2703512"/>
                  <a:gd name="connsiteX247" fmla="*/ 1420020 w 2963863"/>
                  <a:gd name="connsiteY247" fmla="*/ 395400 h 2703512"/>
                  <a:gd name="connsiteX248" fmla="*/ 1393032 w 2963863"/>
                  <a:gd name="connsiteY248" fmla="*/ 380304 h 2703512"/>
                  <a:gd name="connsiteX249" fmla="*/ 1363663 w 2963863"/>
                  <a:gd name="connsiteY249" fmla="*/ 366797 h 2703512"/>
                  <a:gd name="connsiteX250" fmla="*/ 1333501 w 2963863"/>
                  <a:gd name="connsiteY250" fmla="*/ 355673 h 2703512"/>
                  <a:gd name="connsiteX251" fmla="*/ 1301751 w 2963863"/>
                  <a:gd name="connsiteY251" fmla="*/ 347728 h 2703512"/>
                  <a:gd name="connsiteX252" fmla="*/ 1268413 w 2963863"/>
                  <a:gd name="connsiteY252" fmla="*/ 342960 h 2703512"/>
                  <a:gd name="connsiteX253" fmla="*/ 1233488 w 2963863"/>
                  <a:gd name="connsiteY253" fmla="*/ 339782 h 2703512"/>
                  <a:gd name="connsiteX254" fmla="*/ 1196976 w 2963863"/>
                  <a:gd name="connsiteY254" fmla="*/ 341371 h 2703512"/>
                  <a:gd name="connsiteX255" fmla="*/ 1158876 w 2963863"/>
                  <a:gd name="connsiteY255" fmla="*/ 345344 h 2703512"/>
                  <a:gd name="connsiteX256" fmla="*/ 1117601 w 2963863"/>
                  <a:gd name="connsiteY256" fmla="*/ 354084 h 2703512"/>
                  <a:gd name="connsiteX257" fmla="*/ 1074738 w 2963863"/>
                  <a:gd name="connsiteY257" fmla="*/ 365208 h 2703512"/>
                  <a:gd name="connsiteX258" fmla="*/ 1030288 w 2963863"/>
                  <a:gd name="connsiteY258" fmla="*/ 381098 h 2703512"/>
                  <a:gd name="connsiteX259" fmla="*/ 982663 w 2963863"/>
                  <a:gd name="connsiteY259" fmla="*/ 400168 h 2703512"/>
                  <a:gd name="connsiteX260" fmla="*/ 932657 w 2963863"/>
                  <a:gd name="connsiteY260" fmla="*/ 424004 h 2703512"/>
                  <a:gd name="connsiteX261" fmla="*/ 906463 w 2963863"/>
                  <a:gd name="connsiteY261" fmla="*/ 373153 h 2703512"/>
                  <a:gd name="connsiteX262" fmla="*/ 959644 w 2963863"/>
                  <a:gd name="connsiteY262" fmla="*/ 347728 h 2703512"/>
                  <a:gd name="connsiteX263" fmla="*/ 1010444 w 2963863"/>
                  <a:gd name="connsiteY263" fmla="*/ 327069 h 2703512"/>
                  <a:gd name="connsiteX264" fmla="*/ 1058069 w 2963863"/>
                  <a:gd name="connsiteY264" fmla="*/ 310384 h 2703512"/>
                  <a:gd name="connsiteX265" fmla="*/ 1104107 w 2963863"/>
                  <a:gd name="connsiteY265" fmla="*/ 298466 h 2703512"/>
                  <a:gd name="connsiteX266" fmla="*/ 1148557 w 2963863"/>
                  <a:gd name="connsiteY266" fmla="*/ 288931 h 2703512"/>
                  <a:gd name="connsiteX267" fmla="*/ 1190626 w 2963863"/>
                  <a:gd name="connsiteY267" fmla="*/ 284959 h 2703512"/>
                  <a:gd name="connsiteX268" fmla="*/ 0 w 2963863"/>
                  <a:gd name="connsiteY268" fmla="*/ 0 h 2703512"/>
                  <a:gd name="connsiteX269" fmla="*/ 2963863 w 2963863"/>
                  <a:gd name="connsiteY269" fmla="*/ 0 h 2703512"/>
                  <a:gd name="connsiteX270" fmla="*/ 2963863 w 2963863"/>
                  <a:gd name="connsiteY270" fmla="*/ 1455738 h 2703512"/>
                  <a:gd name="connsiteX271" fmla="*/ 947738 w 2963863"/>
                  <a:gd name="connsiteY271" fmla="*/ 1455738 h 2703512"/>
                  <a:gd name="connsiteX272" fmla="*/ 947738 w 2963863"/>
                  <a:gd name="connsiteY272" fmla="*/ 1342108 h 2703512"/>
                  <a:gd name="connsiteX273" fmla="*/ 2849563 w 2963863"/>
                  <a:gd name="connsiteY273" fmla="*/ 1342108 h 2703512"/>
                  <a:gd name="connsiteX274" fmla="*/ 2849563 w 2963863"/>
                  <a:gd name="connsiteY274" fmla="*/ 114425 h 2703512"/>
                  <a:gd name="connsiteX275" fmla="*/ 114300 w 2963863"/>
                  <a:gd name="connsiteY275" fmla="*/ 114425 h 2703512"/>
                  <a:gd name="connsiteX276" fmla="*/ 114300 w 2963863"/>
                  <a:gd name="connsiteY276" fmla="*/ 1342108 h 2703512"/>
                  <a:gd name="connsiteX277" fmla="*/ 422275 w 2963863"/>
                  <a:gd name="connsiteY277" fmla="*/ 1342108 h 2703512"/>
                  <a:gd name="connsiteX278" fmla="*/ 422275 w 2963863"/>
                  <a:gd name="connsiteY278" fmla="*/ 1455738 h 2703512"/>
                  <a:gd name="connsiteX279" fmla="*/ 0 w 2963863"/>
                  <a:gd name="connsiteY279" fmla="*/ 1455738 h 27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2963863" h="2703512">
                    <a:moveTo>
                      <a:pt x="947738" y="1531937"/>
                    </a:moveTo>
                    <a:lnTo>
                      <a:pt x="2963863" y="1531937"/>
                    </a:lnTo>
                    <a:lnTo>
                      <a:pt x="2963863" y="1646237"/>
                    </a:lnTo>
                    <a:lnTo>
                      <a:pt x="947738" y="1646237"/>
                    </a:lnTo>
                    <a:close/>
                    <a:moveTo>
                      <a:pt x="0" y="1531937"/>
                    </a:moveTo>
                    <a:lnTo>
                      <a:pt x="422275" y="1531937"/>
                    </a:lnTo>
                    <a:lnTo>
                      <a:pt x="422275" y="1646237"/>
                    </a:lnTo>
                    <a:lnTo>
                      <a:pt x="0" y="1646237"/>
                    </a:lnTo>
                    <a:close/>
                    <a:moveTo>
                      <a:pt x="1362075" y="928687"/>
                    </a:moveTo>
                    <a:lnTo>
                      <a:pt x="1380331" y="928687"/>
                    </a:lnTo>
                    <a:lnTo>
                      <a:pt x="1397000" y="932656"/>
                    </a:lnTo>
                    <a:lnTo>
                      <a:pt x="1412875" y="939006"/>
                    </a:lnTo>
                    <a:lnTo>
                      <a:pt x="1427163" y="948531"/>
                    </a:lnTo>
                    <a:lnTo>
                      <a:pt x="1439863" y="959643"/>
                    </a:lnTo>
                    <a:lnTo>
                      <a:pt x="1450975" y="973137"/>
                    </a:lnTo>
                    <a:lnTo>
                      <a:pt x="1458913" y="988218"/>
                    </a:lnTo>
                    <a:lnTo>
                      <a:pt x="1465263" y="1004093"/>
                    </a:lnTo>
                    <a:lnTo>
                      <a:pt x="1468438" y="1019968"/>
                    </a:lnTo>
                    <a:lnTo>
                      <a:pt x="1470025" y="1036637"/>
                    </a:lnTo>
                    <a:lnTo>
                      <a:pt x="1466850" y="1052512"/>
                    </a:lnTo>
                    <a:lnTo>
                      <a:pt x="1461294" y="1068387"/>
                    </a:lnTo>
                    <a:lnTo>
                      <a:pt x="1451769" y="1083468"/>
                    </a:lnTo>
                    <a:lnTo>
                      <a:pt x="1438275" y="1096168"/>
                    </a:lnTo>
                    <a:lnTo>
                      <a:pt x="1420813" y="1106487"/>
                    </a:lnTo>
                    <a:lnTo>
                      <a:pt x="1349375" y="1141412"/>
                    </a:lnTo>
                    <a:lnTo>
                      <a:pt x="1275556" y="1169987"/>
                    </a:lnTo>
                    <a:lnTo>
                      <a:pt x="1200944" y="1194593"/>
                    </a:lnTo>
                    <a:lnTo>
                      <a:pt x="1124744" y="1213643"/>
                    </a:lnTo>
                    <a:lnTo>
                      <a:pt x="1048544" y="1228725"/>
                    </a:lnTo>
                    <a:lnTo>
                      <a:pt x="971550" y="1238250"/>
                    </a:lnTo>
                    <a:lnTo>
                      <a:pt x="892969" y="1243012"/>
                    </a:lnTo>
                    <a:lnTo>
                      <a:pt x="892969" y="1706562"/>
                    </a:lnTo>
                    <a:lnTo>
                      <a:pt x="890588" y="1727200"/>
                    </a:lnTo>
                    <a:lnTo>
                      <a:pt x="887413" y="1746250"/>
                    </a:lnTo>
                    <a:lnTo>
                      <a:pt x="919956" y="1846262"/>
                    </a:lnTo>
                    <a:lnTo>
                      <a:pt x="946944" y="1947068"/>
                    </a:lnTo>
                    <a:lnTo>
                      <a:pt x="967581" y="2048668"/>
                    </a:lnTo>
                    <a:lnTo>
                      <a:pt x="984250" y="2151062"/>
                    </a:lnTo>
                    <a:lnTo>
                      <a:pt x="995363" y="2254250"/>
                    </a:lnTo>
                    <a:lnTo>
                      <a:pt x="1003300" y="2359025"/>
                    </a:lnTo>
                    <a:lnTo>
                      <a:pt x="1005681" y="2463006"/>
                    </a:lnTo>
                    <a:lnTo>
                      <a:pt x="1004094" y="2484437"/>
                    </a:lnTo>
                    <a:lnTo>
                      <a:pt x="999331" y="2501900"/>
                    </a:lnTo>
                    <a:lnTo>
                      <a:pt x="990600" y="2517775"/>
                    </a:lnTo>
                    <a:lnTo>
                      <a:pt x="979488" y="2531268"/>
                    </a:lnTo>
                    <a:lnTo>
                      <a:pt x="966788" y="2541587"/>
                    </a:lnTo>
                    <a:lnTo>
                      <a:pt x="951706" y="2549525"/>
                    </a:lnTo>
                    <a:lnTo>
                      <a:pt x="935831" y="2554287"/>
                    </a:lnTo>
                    <a:lnTo>
                      <a:pt x="919163" y="2556668"/>
                    </a:lnTo>
                    <a:lnTo>
                      <a:pt x="901700" y="2556668"/>
                    </a:lnTo>
                    <a:lnTo>
                      <a:pt x="885031" y="2554287"/>
                    </a:lnTo>
                    <a:lnTo>
                      <a:pt x="869156" y="2548731"/>
                    </a:lnTo>
                    <a:lnTo>
                      <a:pt x="854075" y="2541587"/>
                    </a:lnTo>
                    <a:lnTo>
                      <a:pt x="841375" y="2531268"/>
                    </a:lnTo>
                    <a:lnTo>
                      <a:pt x="829469" y="2517775"/>
                    </a:lnTo>
                    <a:lnTo>
                      <a:pt x="821531" y="2501900"/>
                    </a:lnTo>
                    <a:lnTo>
                      <a:pt x="815181" y="2484437"/>
                    </a:lnTo>
                    <a:lnTo>
                      <a:pt x="812800" y="2463006"/>
                    </a:lnTo>
                    <a:lnTo>
                      <a:pt x="810419" y="2360612"/>
                    </a:lnTo>
                    <a:lnTo>
                      <a:pt x="802481" y="2259012"/>
                    </a:lnTo>
                    <a:lnTo>
                      <a:pt x="790575" y="2158206"/>
                    </a:lnTo>
                    <a:lnTo>
                      <a:pt x="773113" y="2058987"/>
                    </a:lnTo>
                    <a:lnTo>
                      <a:pt x="750888" y="1959768"/>
                    </a:lnTo>
                    <a:lnTo>
                      <a:pt x="722313" y="1861343"/>
                    </a:lnTo>
                    <a:lnTo>
                      <a:pt x="717550" y="1861343"/>
                    </a:lnTo>
                    <a:lnTo>
                      <a:pt x="720725" y="1931193"/>
                    </a:lnTo>
                    <a:lnTo>
                      <a:pt x="721519" y="2000250"/>
                    </a:lnTo>
                    <a:lnTo>
                      <a:pt x="720725" y="2069306"/>
                    </a:lnTo>
                    <a:lnTo>
                      <a:pt x="717550" y="2137568"/>
                    </a:lnTo>
                    <a:lnTo>
                      <a:pt x="709613" y="2205831"/>
                    </a:lnTo>
                    <a:lnTo>
                      <a:pt x="700088" y="2272506"/>
                    </a:lnTo>
                    <a:lnTo>
                      <a:pt x="686594" y="2339975"/>
                    </a:lnTo>
                    <a:lnTo>
                      <a:pt x="669131" y="2405062"/>
                    </a:lnTo>
                    <a:lnTo>
                      <a:pt x="647700" y="2470150"/>
                    </a:lnTo>
                    <a:lnTo>
                      <a:pt x="622300" y="2534443"/>
                    </a:lnTo>
                    <a:lnTo>
                      <a:pt x="591344" y="2596356"/>
                    </a:lnTo>
                    <a:lnTo>
                      <a:pt x="555625" y="2658268"/>
                    </a:lnTo>
                    <a:lnTo>
                      <a:pt x="542925" y="2675731"/>
                    </a:lnTo>
                    <a:lnTo>
                      <a:pt x="527050" y="2689225"/>
                    </a:lnTo>
                    <a:lnTo>
                      <a:pt x="510381" y="2697162"/>
                    </a:lnTo>
                    <a:lnTo>
                      <a:pt x="492919" y="2702718"/>
                    </a:lnTo>
                    <a:lnTo>
                      <a:pt x="474663" y="2703512"/>
                    </a:lnTo>
                    <a:lnTo>
                      <a:pt x="456407" y="2701925"/>
                    </a:lnTo>
                    <a:lnTo>
                      <a:pt x="439738" y="2696368"/>
                    </a:lnTo>
                    <a:lnTo>
                      <a:pt x="422275" y="2689225"/>
                    </a:lnTo>
                    <a:lnTo>
                      <a:pt x="407988" y="2678112"/>
                    </a:lnTo>
                    <a:lnTo>
                      <a:pt x="395288" y="2666206"/>
                    </a:lnTo>
                    <a:lnTo>
                      <a:pt x="384969" y="2651918"/>
                    </a:lnTo>
                    <a:lnTo>
                      <a:pt x="377825" y="2636043"/>
                    </a:lnTo>
                    <a:lnTo>
                      <a:pt x="374650" y="2618581"/>
                    </a:lnTo>
                    <a:lnTo>
                      <a:pt x="374650" y="2600325"/>
                    </a:lnTo>
                    <a:lnTo>
                      <a:pt x="380206" y="2580481"/>
                    </a:lnTo>
                    <a:lnTo>
                      <a:pt x="388938" y="2561431"/>
                    </a:lnTo>
                    <a:lnTo>
                      <a:pt x="422275" y="2503487"/>
                    </a:lnTo>
                    <a:lnTo>
                      <a:pt x="450057" y="2443162"/>
                    </a:lnTo>
                    <a:lnTo>
                      <a:pt x="473869" y="2383631"/>
                    </a:lnTo>
                    <a:lnTo>
                      <a:pt x="492125" y="2321718"/>
                    </a:lnTo>
                    <a:lnTo>
                      <a:pt x="506413" y="2259806"/>
                    </a:lnTo>
                    <a:lnTo>
                      <a:pt x="517525" y="2197100"/>
                    </a:lnTo>
                    <a:lnTo>
                      <a:pt x="524669" y="2133600"/>
                    </a:lnTo>
                    <a:lnTo>
                      <a:pt x="527844" y="2069306"/>
                    </a:lnTo>
                    <a:lnTo>
                      <a:pt x="530225" y="2005012"/>
                    </a:lnTo>
                    <a:lnTo>
                      <a:pt x="527844" y="1940718"/>
                    </a:lnTo>
                    <a:lnTo>
                      <a:pt x="525463" y="1875631"/>
                    </a:lnTo>
                    <a:lnTo>
                      <a:pt x="519907" y="1809750"/>
                    </a:lnTo>
                    <a:lnTo>
                      <a:pt x="504031" y="1788318"/>
                    </a:lnTo>
                    <a:lnTo>
                      <a:pt x="492125" y="1762918"/>
                    </a:lnTo>
                    <a:lnTo>
                      <a:pt x="484188" y="1735931"/>
                    </a:lnTo>
                    <a:lnTo>
                      <a:pt x="481013" y="1706562"/>
                    </a:lnTo>
                    <a:lnTo>
                      <a:pt x="481013" y="1126331"/>
                    </a:lnTo>
                    <a:lnTo>
                      <a:pt x="484188" y="1098550"/>
                    </a:lnTo>
                    <a:lnTo>
                      <a:pt x="491331" y="1072356"/>
                    </a:lnTo>
                    <a:lnTo>
                      <a:pt x="501650" y="1048543"/>
                    </a:lnTo>
                    <a:lnTo>
                      <a:pt x="517525" y="1027112"/>
                    </a:lnTo>
                    <a:lnTo>
                      <a:pt x="536575" y="1008062"/>
                    </a:lnTo>
                    <a:lnTo>
                      <a:pt x="557213" y="992981"/>
                    </a:lnTo>
                    <a:lnTo>
                      <a:pt x="581819" y="981868"/>
                    </a:lnTo>
                    <a:lnTo>
                      <a:pt x="608013" y="973931"/>
                    </a:lnTo>
                    <a:lnTo>
                      <a:pt x="635794" y="971550"/>
                    </a:lnTo>
                    <a:lnTo>
                      <a:pt x="738188" y="971550"/>
                    </a:lnTo>
                    <a:lnTo>
                      <a:pt x="765969" y="973931"/>
                    </a:lnTo>
                    <a:lnTo>
                      <a:pt x="792163" y="981868"/>
                    </a:lnTo>
                    <a:lnTo>
                      <a:pt x="816769" y="992981"/>
                    </a:lnTo>
                    <a:lnTo>
                      <a:pt x="838200" y="1008856"/>
                    </a:lnTo>
                    <a:lnTo>
                      <a:pt x="856456" y="1027906"/>
                    </a:lnTo>
                    <a:lnTo>
                      <a:pt x="871538" y="1049337"/>
                    </a:lnTo>
                    <a:lnTo>
                      <a:pt x="939006" y="1046956"/>
                    </a:lnTo>
                    <a:lnTo>
                      <a:pt x="1004888" y="1039812"/>
                    </a:lnTo>
                    <a:lnTo>
                      <a:pt x="1070769" y="1028700"/>
                    </a:lnTo>
                    <a:lnTo>
                      <a:pt x="1135063" y="1013618"/>
                    </a:lnTo>
                    <a:lnTo>
                      <a:pt x="1199356" y="992981"/>
                    </a:lnTo>
                    <a:lnTo>
                      <a:pt x="1261269" y="969168"/>
                    </a:lnTo>
                    <a:lnTo>
                      <a:pt x="1323975" y="939800"/>
                    </a:lnTo>
                    <a:lnTo>
                      <a:pt x="1343025" y="931862"/>
                    </a:lnTo>
                    <a:close/>
                    <a:moveTo>
                      <a:pt x="2346221" y="889000"/>
                    </a:moveTo>
                    <a:lnTo>
                      <a:pt x="2462609" y="1004597"/>
                    </a:lnTo>
                    <a:lnTo>
                      <a:pt x="2577412" y="889000"/>
                    </a:lnTo>
                    <a:lnTo>
                      <a:pt x="2619375" y="930964"/>
                    </a:lnTo>
                    <a:lnTo>
                      <a:pt x="2503780" y="1046561"/>
                    </a:lnTo>
                    <a:lnTo>
                      <a:pt x="2619375" y="1162950"/>
                    </a:lnTo>
                    <a:lnTo>
                      <a:pt x="2577412" y="1204913"/>
                    </a:lnTo>
                    <a:lnTo>
                      <a:pt x="2462609" y="1087732"/>
                    </a:lnTo>
                    <a:lnTo>
                      <a:pt x="2346221" y="1204913"/>
                    </a:lnTo>
                    <a:lnTo>
                      <a:pt x="2305050" y="1162950"/>
                    </a:lnTo>
                    <a:lnTo>
                      <a:pt x="2420646" y="1046561"/>
                    </a:lnTo>
                    <a:lnTo>
                      <a:pt x="2305050" y="930964"/>
                    </a:lnTo>
                    <a:close/>
                    <a:moveTo>
                      <a:pt x="686199" y="473075"/>
                    </a:moveTo>
                    <a:lnTo>
                      <a:pt x="719472" y="476256"/>
                    </a:lnTo>
                    <a:lnTo>
                      <a:pt x="751161" y="483414"/>
                    </a:lnTo>
                    <a:lnTo>
                      <a:pt x="780473" y="496138"/>
                    </a:lnTo>
                    <a:lnTo>
                      <a:pt x="808201" y="513634"/>
                    </a:lnTo>
                    <a:lnTo>
                      <a:pt x="831175" y="533516"/>
                    </a:lnTo>
                    <a:lnTo>
                      <a:pt x="851773" y="558170"/>
                    </a:lnTo>
                    <a:lnTo>
                      <a:pt x="868409" y="585209"/>
                    </a:lnTo>
                    <a:lnTo>
                      <a:pt x="881085" y="614635"/>
                    </a:lnTo>
                    <a:lnTo>
                      <a:pt x="889007" y="646446"/>
                    </a:lnTo>
                    <a:lnTo>
                      <a:pt x="892176" y="679848"/>
                    </a:lnTo>
                    <a:lnTo>
                      <a:pt x="889007" y="713249"/>
                    </a:lnTo>
                    <a:lnTo>
                      <a:pt x="881085" y="745061"/>
                    </a:lnTo>
                    <a:lnTo>
                      <a:pt x="868409" y="775281"/>
                    </a:lnTo>
                    <a:lnTo>
                      <a:pt x="851773" y="801525"/>
                    </a:lnTo>
                    <a:lnTo>
                      <a:pt x="831175" y="826179"/>
                    </a:lnTo>
                    <a:lnTo>
                      <a:pt x="808201" y="846856"/>
                    </a:lnTo>
                    <a:lnTo>
                      <a:pt x="780473" y="863557"/>
                    </a:lnTo>
                    <a:lnTo>
                      <a:pt x="751161" y="876282"/>
                    </a:lnTo>
                    <a:lnTo>
                      <a:pt x="719472" y="884235"/>
                    </a:lnTo>
                    <a:lnTo>
                      <a:pt x="686199" y="885825"/>
                    </a:lnTo>
                    <a:lnTo>
                      <a:pt x="652925" y="884235"/>
                    </a:lnTo>
                    <a:lnTo>
                      <a:pt x="621237" y="876282"/>
                    </a:lnTo>
                    <a:lnTo>
                      <a:pt x="591924" y="863557"/>
                    </a:lnTo>
                    <a:lnTo>
                      <a:pt x="564989" y="846856"/>
                    </a:lnTo>
                    <a:lnTo>
                      <a:pt x="541222" y="826179"/>
                    </a:lnTo>
                    <a:lnTo>
                      <a:pt x="520624" y="801525"/>
                    </a:lnTo>
                    <a:lnTo>
                      <a:pt x="503988" y="775281"/>
                    </a:lnTo>
                    <a:lnTo>
                      <a:pt x="491312" y="745061"/>
                    </a:lnTo>
                    <a:lnTo>
                      <a:pt x="484182" y="713249"/>
                    </a:lnTo>
                    <a:lnTo>
                      <a:pt x="481013" y="679848"/>
                    </a:lnTo>
                    <a:lnTo>
                      <a:pt x="484182" y="646446"/>
                    </a:lnTo>
                    <a:lnTo>
                      <a:pt x="491312" y="614635"/>
                    </a:lnTo>
                    <a:lnTo>
                      <a:pt x="503988" y="585209"/>
                    </a:lnTo>
                    <a:lnTo>
                      <a:pt x="520624" y="558170"/>
                    </a:lnTo>
                    <a:lnTo>
                      <a:pt x="541222" y="533516"/>
                    </a:lnTo>
                    <a:lnTo>
                      <a:pt x="564989" y="513634"/>
                    </a:lnTo>
                    <a:lnTo>
                      <a:pt x="591924" y="496138"/>
                    </a:lnTo>
                    <a:lnTo>
                      <a:pt x="621237" y="483414"/>
                    </a:lnTo>
                    <a:lnTo>
                      <a:pt x="652925" y="476256"/>
                    </a:lnTo>
                    <a:close/>
                    <a:moveTo>
                      <a:pt x="1230313" y="282575"/>
                    </a:moveTo>
                    <a:lnTo>
                      <a:pt x="1268413" y="285753"/>
                    </a:lnTo>
                    <a:lnTo>
                      <a:pt x="1304132" y="290520"/>
                    </a:lnTo>
                    <a:lnTo>
                      <a:pt x="1339851" y="298466"/>
                    </a:lnTo>
                    <a:lnTo>
                      <a:pt x="1372395" y="309589"/>
                    </a:lnTo>
                    <a:lnTo>
                      <a:pt x="1403351" y="323097"/>
                    </a:lnTo>
                    <a:lnTo>
                      <a:pt x="1433513" y="338193"/>
                    </a:lnTo>
                    <a:lnTo>
                      <a:pt x="1463676" y="356468"/>
                    </a:lnTo>
                    <a:lnTo>
                      <a:pt x="1490663" y="376331"/>
                    </a:lnTo>
                    <a:lnTo>
                      <a:pt x="1517651" y="398578"/>
                    </a:lnTo>
                    <a:lnTo>
                      <a:pt x="1543051" y="420826"/>
                    </a:lnTo>
                    <a:lnTo>
                      <a:pt x="1568451" y="446251"/>
                    </a:lnTo>
                    <a:lnTo>
                      <a:pt x="1593057" y="471677"/>
                    </a:lnTo>
                    <a:lnTo>
                      <a:pt x="1616076" y="498691"/>
                    </a:lnTo>
                    <a:lnTo>
                      <a:pt x="1639095" y="527295"/>
                    </a:lnTo>
                    <a:lnTo>
                      <a:pt x="1661320" y="555104"/>
                    </a:lnTo>
                    <a:lnTo>
                      <a:pt x="1684338" y="584502"/>
                    </a:lnTo>
                    <a:lnTo>
                      <a:pt x="1705770" y="614695"/>
                    </a:lnTo>
                    <a:lnTo>
                      <a:pt x="1727201" y="643298"/>
                    </a:lnTo>
                    <a:lnTo>
                      <a:pt x="1753395" y="679053"/>
                    </a:lnTo>
                    <a:lnTo>
                      <a:pt x="1778795" y="713218"/>
                    </a:lnTo>
                    <a:lnTo>
                      <a:pt x="1806576" y="748178"/>
                    </a:lnTo>
                    <a:lnTo>
                      <a:pt x="1833564" y="781549"/>
                    </a:lnTo>
                    <a:lnTo>
                      <a:pt x="1861345" y="814125"/>
                    </a:lnTo>
                    <a:lnTo>
                      <a:pt x="1889920" y="845907"/>
                    </a:lnTo>
                    <a:lnTo>
                      <a:pt x="1920082" y="876100"/>
                    </a:lnTo>
                    <a:lnTo>
                      <a:pt x="1951832" y="903114"/>
                    </a:lnTo>
                    <a:lnTo>
                      <a:pt x="1984376" y="928540"/>
                    </a:lnTo>
                    <a:lnTo>
                      <a:pt x="2018507" y="952376"/>
                    </a:lnTo>
                    <a:lnTo>
                      <a:pt x="2055814" y="972240"/>
                    </a:lnTo>
                    <a:lnTo>
                      <a:pt x="2093914" y="989720"/>
                    </a:lnTo>
                    <a:lnTo>
                      <a:pt x="2134395" y="1003227"/>
                    </a:lnTo>
                    <a:lnTo>
                      <a:pt x="2177257" y="1012762"/>
                    </a:lnTo>
                    <a:lnTo>
                      <a:pt x="2222501" y="1019118"/>
                    </a:lnTo>
                    <a:lnTo>
                      <a:pt x="2217739" y="1076325"/>
                    </a:lnTo>
                    <a:lnTo>
                      <a:pt x="2170907" y="1069969"/>
                    </a:lnTo>
                    <a:lnTo>
                      <a:pt x="2126457" y="1060434"/>
                    </a:lnTo>
                    <a:lnTo>
                      <a:pt x="2083595" y="1047722"/>
                    </a:lnTo>
                    <a:lnTo>
                      <a:pt x="2043907" y="1030242"/>
                    </a:lnTo>
                    <a:lnTo>
                      <a:pt x="2005807" y="1011173"/>
                    </a:lnTo>
                    <a:lnTo>
                      <a:pt x="1970089" y="989720"/>
                    </a:lnTo>
                    <a:lnTo>
                      <a:pt x="1936751" y="965089"/>
                    </a:lnTo>
                    <a:lnTo>
                      <a:pt x="1904207" y="938074"/>
                    </a:lnTo>
                    <a:lnTo>
                      <a:pt x="1873251" y="909471"/>
                    </a:lnTo>
                    <a:lnTo>
                      <a:pt x="1843089" y="879278"/>
                    </a:lnTo>
                    <a:lnTo>
                      <a:pt x="1814514" y="847496"/>
                    </a:lnTo>
                    <a:lnTo>
                      <a:pt x="1785938" y="814920"/>
                    </a:lnTo>
                    <a:lnTo>
                      <a:pt x="1759745" y="781549"/>
                    </a:lnTo>
                    <a:lnTo>
                      <a:pt x="1732757" y="747384"/>
                    </a:lnTo>
                    <a:lnTo>
                      <a:pt x="1707357" y="712424"/>
                    </a:lnTo>
                    <a:lnTo>
                      <a:pt x="1681163" y="678258"/>
                    </a:lnTo>
                    <a:lnTo>
                      <a:pt x="1658938" y="647271"/>
                    </a:lnTo>
                    <a:lnTo>
                      <a:pt x="1635920" y="617078"/>
                    </a:lnTo>
                    <a:lnTo>
                      <a:pt x="1614488" y="586886"/>
                    </a:lnTo>
                    <a:lnTo>
                      <a:pt x="1591470" y="558282"/>
                    </a:lnTo>
                    <a:lnTo>
                      <a:pt x="1568451" y="530473"/>
                    </a:lnTo>
                    <a:lnTo>
                      <a:pt x="1545432" y="504253"/>
                    </a:lnTo>
                    <a:lnTo>
                      <a:pt x="1522413" y="478828"/>
                    </a:lnTo>
                    <a:lnTo>
                      <a:pt x="1497807" y="455786"/>
                    </a:lnTo>
                    <a:lnTo>
                      <a:pt x="1472407" y="433538"/>
                    </a:lnTo>
                    <a:lnTo>
                      <a:pt x="1447007" y="413675"/>
                    </a:lnTo>
                    <a:lnTo>
                      <a:pt x="1420020" y="395400"/>
                    </a:lnTo>
                    <a:lnTo>
                      <a:pt x="1393032" y="380304"/>
                    </a:lnTo>
                    <a:lnTo>
                      <a:pt x="1363663" y="366797"/>
                    </a:lnTo>
                    <a:lnTo>
                      <a:pt x="1333501" y="355673"/>
                    </a:lnTo>
                    <a:lnTo>
                      <a:pt x="1301751" y="347728"/>
                    </a:lnTo>
                    <a:lnTo>
                      <a:pt x="1268413" y="342960"/>
                    </a:lnTo>
                    <a:lnTo>
                      <a:pt x="1233488" y="339782"/>
                    </a:lnTo>
                    <a:lnTo>
                      <a:pt x="1196976" y="341371"/>
                    </a:lnTo>
                    <a:lnTo>
                      <a:pt x="1158876" y="345344"/>
                    </a:lnTo>
                    <a:lnTo>
                      <a:pt x="1117601" y="354084"/>
                    </a:lnTo>
                    <a:lnTo>
                      <a:pt x="1074738" y="365208"/>
                    </a:lnTo>
                    <a:lnTo>
                      <a:pt x="1030288" y="381098"/>
                    </a:lnTo>
                    <a:lnTo>
                      <a:pt x="982663" y="400168"/>
                    </a:lnTo>
                    <a:lnTo>
                      <a:pt x="932657" y="424004"/>
                    </a:lnTo>
                    <a:lnTo>
                      <a:pt x="906463" y="373153"/>
                    </a:lnTo>
                    <a:lnTo>
                      <a:pt x="959644" y="347728"/>
                    </a:lnTo>
                    <a:lnTo>
                      <a:pt x="1010444" y="327069"/>
                    </a:lnTo>
                    <a:lnTo>
                      <a:pt x="1058069" y="310384"/>
                    </a:lnTo>
                    <a:lnTo>
                      <a:pt x="1104107" y="298466"/>
                    </a:lnTo>
                    <a:lnTo>
                      <a:pt x="1148557" y="288931"/>
                    </a:lnTo>
                    <a:lnTo>
                      <a:pt x="1190626" y="284959"/>
                    </a:lnTo>
                    <a:close/>
                    <a:moveTo>
                      <a:pt x="0" y="0"/>
                    </a:moveTo>
                    <a:lnTo>
                      <a:pt x="2963863" y="0"/>
                    </a:lnTo>
                    <a:lnTo>
                      <a:pt x="2963863" y="1455738"/>
                    </a:lnTo>
                    <a:lnTo>
                      <a:pt x="947738" y="1455738"/>
                    </a:lnTo>
                    <a:lnTo>
                      <a:pt x="947738" y="1342108"/>
                    </a:lnTo>
                    <a:lnTo>
                      <a:pt x="2849563" y="1342108"/>
                    </a:lnTo>
                    <a:lnTo>
                      <a:pt x="2849563" y="114425"/>
                    </a:lnTo>
                    <a:lnTo>
                      <a:pt x="114300" y="114425"/>
                    </a:lnTo>
                    <a:lnTo>
                      <a:pt x="114300" y="1342108"/>
                    </a:lnTo>
                    <a:lnTo>
                      <a:pt x="422275" y="1342108"/>
                    </a:lnTo>
                    <a:lnTo>
                      <a:pt x="422275" y="1455738"/>
                    </a:lnTo>
                    <a:lnTo>
                      <a:pt x="0" y="1455738"/>
                    </a:lnTo>
                    <a:close/>
                  </a:path>
                </a:pathLst>
              </a:custGeom>
              <a:solidFill>
                <a:schemeClr val="bg1"/>
              </a:solidFill>
              <a:ln w="0">
                <a:noFill/>
                <a:prstDash val="solid"/>
                <a:round/>
              </a:ln>
            </p:spPr>
            <p:txBody>
              <a:bodyPr anchor="ctr"/>
              <a:lstStyle/>
              <a:p>
                <a:pPr algn="ctr"/>
              </a:p>
            </p:txBody>
          </p:sp>
        </p:grpSp>
      </p:grpSp>
      <p:sp>
        <p:nvSpPr>
          <p:cNvPr id="19" name="文本框 18"/>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pSp>
        <p:nvGrpSpPr>
          <p:cNvPr id="23" name="组合 22"/>
          <p:cNvGrpSpPr/>
          <p:nvPr/>
        </p:nvGrpSpPr>
        <p:grpSpPr>
          <a:xfrm>
            <a:off x="2201501" y="4328018"/>
            <a:ext cx="3368150" cy="1220554"/>
            <a:chOff x="6798184" y="1678126"/>
            <a:chExt cx="3368150" cy="1220554"/>
          </a:xfrm>
        </p:grpSpPr>
        <p:sp>
          <p:nvSpPr>
            <p:cNvPr id="24" name="矩形 23"/>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5" name="矩形 24"/>
            <p:cNvSpPr/>
            <p:nvPr/>
          </p:nvSpPr>
          <p:spPr>
            <a:xfrm>
              <a:off x="7924359" y="1678126"/>
              <a:ext cx="2241974" cy="401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26" name="组合 25"/>
          <p:cNvGrpSpPr/>
          <p:nvPr/>
        </p:nvGrpSpPr>
        <p:grpSpPr>
          <a:xfrm>
            <a:off x="6589183" y="1803730"/>
            <a:ext cx="3368150" cy="1220554"/>
            <a:chOff x="6798184" y="1678126"/>
            <a:chExt cx="3368150" cy="1220554"/>
          </a:xfrm>
        </p:grpSpPr>
        <p:sp>
          <p:nvSpPr>
            <p:cNvPr id="27" name="矩形 26"/>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28" name="矩形 27"/>
            <p:cNvSpPr/>
            <p:nvPr/>
          </p:nvSpPr>
          <p:spPr>
            <a:xfrm>
              <a:off x="6798184"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2564" y="734278"/>
            <a:ext cx="2646878"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rPr>
              <a:t>标题文字添加</a:t>
            </a:r>
            <a:endParaRPr kumimoji="0" lang="zh-CN" altLang="en-US" sz="3200" b="1" i="0" u="none" strike="noStrike" kern="1200" cap="none" spc="0" normalizeH="0" baseline="0" noProof="0" dirty="0">
              <a:ln>
                <a:noFill/>
              </a:ln>
              <a:solidFill>
                <a:srgbClr val="161617"/>
              </a:solidFill>
              <a:effectLst/>
              <a:uLnTx/>
              <a:uFillTx/>
              <a:latin typeface="微软雅黑" panose="020B0503020204020204" charset="-122"/>
              <a:ea typeface="微软雅黑" panose="020B0503020204020204" charset="-122"/>
              <a:cs typeface="+mn-cs"/>
            </a:endParaRPr>
          </a:p>
        </p:txBody>
      </p:sp>
      <p:graphicFrame>
        <p:nvGraphicFramePr>
          <p:cNvPr id="25" name="图表 24"/>
          <p:cNvGraphicFramePr/>
          <p:nvPr/>
        </p:nvGraphicFramePr>
        <p:xfrm>
          <a:off x="874712" y="1531621"/>
          <a:ext cx="10442576" cy="442341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30171" y="1063171"/>
            <a:ext cx="4731658" cy="4731658"/>
            <a:chOff x="5016000" y="2075996"/>
            <a:chExt cx="2160000" cy="2160000"/>
          </a:xfrm>
        </p:grpSpPr>
        <p:sp>
          <p:nvSpPr>
            <p:cNvPr id="10" name="椭圆 9"/>
            <p:cNvSpPr/>
            <p:nvPr/>
          </p:nvSpPr>
          <p:spPr>
            <a:xfrm>
              <a:off x="5016000" y="2075996"/>
              <a:ext cx="2160000" cy="2160000"/>
            </a:xfrm>
            <a:prstGeom prst="ellipse">
              <a:avLst/>
            </a:prstGeom>
            <a:noFill/>
            <a:ln w="1270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161767" y="2221763"/>
              <a:ext cx="1868466" cy="1868466"/>
            </a:xfrm>
            <a:prstGeom prst="ellipse">
              <a:avLst/>
            </a:prstGeom>
            <a:solidFill>
              <a:schemeClr val="bg1"/>
            </a:solidFill>
            <a:ln w="2540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5432998" y="2008794"/>
            <a:ext cx="1326004" cy="132343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49BCBE"/>
                </a:solidFill>
                <a:effectLst/>
                <a:uLnTx/>
                <a:uFillTx/>
                <a:latin typeface="Arial" panose="020B0604020202020204"/>
                <a:ea typeface="微软雅黑" panose="020B0503020204020204" charset="-122"/>
                <a:cs typeface="+mn-cs"/>
              </a:rPr>
              <a:t>02</a:t>
            </a:r>
            <a:endParaRPr kumimoji="0" lang="zh-CN" altLang="en-US" sz="8000" b="1" i="0" u="none" strike="noStrike" kern="1200" cap="none" spc="0" normalizeH="0" baseline="0" noProof="0" dirty="0">
              <a:ln>
                <a:noFill/>
              </a:ln>
              <a:solidFill>
                <a:srgbClr val="49BCBE"/>
              </a:solidFill>
              <a:effectLst/>
              <a:uLnTx/>
              <a:uFillTx/>
              <a:latin typeface="Arial" panose="020B0604020202020204"/>
              <a:ea typeface="微软雅黑" panose="020B0503020204020204" charset="-122"/>
              <a:cs typeface="+mn-cs"/>
            </a:endParaRPr>
          </a:p>
        </p:txBody>
      </p:sp>
      <p:sp>
        <p:nvSpPr>
          <p:cNvPr id="7" name="文本框 6"/>
          <p:cNvSpPr txBox="1"/>
          <p:nvPr/>
        </p:nvSpPr>
        <p:spPr>
          <a:xfrm>
            <a:off x="4464781" y="3299880"/>
            <a:ext cx="3262433"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49BCBE"/>
                </a:solidFill>
                <a:effectLst/>
                <a:uLnTx/>
                <a:uFillTx/>
                <a:latin typeface="Arial" panose="020B0604020202020204"/>
                <a:ea typeface="微软雅黑" panose="020B0503020204020204" charset="-122"/>
                <a:cs typeface="+mn-cs"/>
              </a:rPr>
              <a:t>标题添加此处</a:t>
            </a:r>
            <a:endParaRPr kumimoji="0" lang="zh-CN" altLang="en-US" sz="4000" b="1" i="0" u="none" strike="noStrike" kern="1200" cap="none" spc="0" normalizeH="0" baseline="0" noProof="0" dirty="0">
              <a:ln>
                <a:noFill/>
              </a:ln>
              <a:solidFill>
                <a:srgbClr val="49BCBE"/>
              </a:solidFill>
              <a:effectLst/>
              <a:uLnTx/>
              <a:uFillTx/>
              <a:latin typeface="Arial" panose="020B0604020202020204"/>
              <a:ea typeface="微软雅黑" panose="020B0503020204020204" charset="-122"/>
              <a:cs typeface="+mn-cs"/>
            </a:endParaRPr>
          </a:p>
        </p:txBody>
      </p:sp>
      <p:sp>
        <p:nvSpPr>
          <p:cNvPr id="8" name="等腰三角形 7"/>
          <p:cNvSpPr/>
          <p:nvPr/>
        </p:nvSpPr>
        <p:spPr>
          <a:xfrm flipV="1">
            <a:off x="5945240" y="4380779"/>
            <a:ext cx="301514" cy="259926"/>
          </a:xfrm>
          <a:prstGeom prst="triangle">
            <a:avLst/>
          </a:prstGeom>
          <a:solidFill>
            <a:srgbClr val="49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3044</Words>
  <Application>WPS 演示</Application>
  <PresentationFormat>宽屏</PresentationFormat>
  <Paragraphs>408</Paragraphs>
  <Slides>25</Slides>
  <Notes>25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Arial</vt:lpstr>
      <vt:lpstr>宋体</vt:lpstr>
      <vt:lpstr>Wingdings</vt:lpstr>
      <vt:lpstr>方正正中黑简体</vt:lpstr>
      <vt:lpstr>黑体</vt:lpstr>
      <vt:lpstr>微软雅黑</vt:lpstr>
      <vt:lpstr>Arial</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南蛮姑娘</cp:lastModifiedBy>
  <cp:revision>39</cp:revision>
  <dcterms:created xsi:type="dcterms:W3CDTF">2017-05-23T02:01:00Z</dcterms:created>
  <dcterms:modified xsi:type="dcterms:W3CDTF">2021-09-10T08:46:33Z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CC72BF558A4A490D89587124545E2C83</vt:lpwstr>
  </property>
  <property fmtid="{D5CDD505-2E9C-101B-9397-08002B2CF9AE}" pid="3" name="KSOProductBuildVer">
    <vt:lpwstr>2052-11.1.0.10700</vt:lpwstr>
  </property>
</Properties>
</file>