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7" r:id="rId3"/>
    <p:sldId id="258" r:id="rId5"/>
    <p:sldId id="259" r:id="rId6"/>
    <p:sldId id="260" r:id="rId7"/>
    <p:sldId id="261" r:id="rId8"/>
    <p:sldId id="262" r:id="rId9"/>
    <p:sldId id="265" r:id="rId10"/>
    <p:sldId id="288" r:id="rId11"/>
    <p:sldId id="266" r:id="rId12"/>
    <p:sldId id="268" r:id="rId13"/>
    <p:sldId id="269" r:id="rId14"/>
    <p:sldId id="270" r:id="rId15"/>
    <p:sldId id="272" r:id="rId16"/>
    <p:sldId id="289" r:id="rId17"/>
    <p:sldId id="273" r:id="rId18"/>
    <p:sldId id="277" r:id="rId19"/>
    <p:sldId id="274" r:id="rId20"/>
    <p:sldId id="276" r:id="rId21"/>
    <p:sldId id="290" r:id="rId22"/>
    <p:sldId id="292" r:id="rId23"/>
    <p:sldId id="287" r:id="rId24"/>
    <p:sldId id="285" r:id="rId25"/>
    <p:sldId id="286" r:id="rId26"/>
    <p:sldId id="29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35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38D6E-5123-481B-9B9A-6A51414794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8C374-5B21-4C9F-AE37-08F7B3EC24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1423-78B7-4DC4-B627-312D29E98F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1423-78B7-4DC4-B627-312D29E98F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C1423-78B7-4DC4-B627-312D29E98F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5E5C-E828-447F-88AE-CC3A2D6DC3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3AB-5FE7-46B1-89B5-EE683AD53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2A66-F61F-473F-955C-C8CBBEA464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3AB-5FE7-46B1-89B5-EE683AD53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2A66-F61F-473F-955C-C8CBBEA464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3AB-5FE7-46B1-89B5-EE683AD53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2A66-F61F-473F-955C-C8CBBEA464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3AB-5FE7-46B1-89B5-EE683AD53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2A66-F61F-473F-955C-C8CBBEA464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3AB-5FE7-46B1-89B5-EE683AD53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2A66-F61F-473F-955C-C8CBBEA464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3AB-5FE7-46B1-89B5-EE683AD53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2A66-F61F-473F-955C-C8CBBEA464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3AB-5FE7-46B1-89B5-EE683AD53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2A66-F61F-473F-955C-C8CBBEA464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3AB-5FE7-46B1-89B5-EE683AD53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2A66-F61F-473F-955C-C8CBBEA464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3AB-5FE7-46B1-89B5-EE683AD53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2A66-F61F-473F-955C-C8CBBEA464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3AB-5FE7-46B1-89B5-EE683AD53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2A66-F61F-473F-955C-C8CBBEA464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3AB-5FE7-46B1-89B5-EE683AD53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2A66-F61F-473F-955C-C8CBBEA464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F3AB-5FE7-46B1-89B5-EE683AD53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2A66-F61F-473F-955C-C8CBBEA4645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slide16.xml"/><Relationship Id="rId7" Type="http://schemas.openxmlformats.org/officeDocument/2006/relationships/tags" Target="../tags/tag3.xml"/><Relationship Id="rId6" Type="http://schemas.openxmlformats.org/officeDocument/2006/relationships/slide" Target="slide20.xml"/><Relationship Id="rId5" Type="http://schemas.openxmlformats.org/officeDocument/2006/relationships/tags" Target="../tags/tag2.xml"/><Relationship Id="rId4" Type="http://schemas.openxmlformats.org/officeDocument/2006/relationships/slide" Target="slide12.xml"/><Relationship Id="rId3" Type="http://schemas.openxmlformats.org/officeDocument/2006/relationships/tags" Target="../tags/tag1.xml"/><Relationship Id="rId2" Type="http://schemas.openxmlformats.org/officeDocument/2006/relationships/slide" Target="slide9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" b="188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1146908" y="2030243"/>
            <a:ext cx="0" cy="27723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146908" y="840446"/>
            <a:ext cx="0" cy="22322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904135" y="840446"/>
            <a:ext cx="5539774" cy="5405012"/>
            <a:chOff x="4653331" y="1172316"/>
            <a:chExt cx="4054119" cy="3955498"/>
          </a:xfrm>
        </p:grpSpPr>
        <p:sp useBgFill="1">
          <p:nvSpPr>
            <p:cNvPr id="16" name="椭圆 15"/>
            <p:cNvSpPr/>
            <p:nvPr/>
          </p:nvSpPr>
          <p:spPr>
            <a:xfrm>
              <a:off x="4751952" y="1172316"/>
              <a:ext cx="3955498" cy="3955498"/>
            </a:xfrm>
            <a:prstGeom prst="ellipse">
              <a:avLst/>
            </a:prstGeom>
            <a:ln>
              <a:noFill/>
            </a:ln>
            <a:effectLst>
              <a:outerShdw blurRad="76200" dist="762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830998" y="1264792"/>
              <a:ext cx="3787801" cy="3784687"/>
            </a:xfrm>
            <a:prstGeom prst="ellipse">
              <a:avLst/>
            </a:prstGeom>
            <a:noFill/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76229" y="3027331"/>
              <a:ext cx="1012783" cy="1148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schemeClr val="bg2">
                      <a:lumMod val="10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cs typeface="经典行书简" panose="02010609010101010101" pitchFamily="49" charset="-122"/>
                  <a:sym typeface="微软雅黑 Light" panose="020B0502040204020203" pitchFamily="34" charset="-122"/>
                </a:rPr>
                <a:t>旧</a:t>
              </a:r>
              <a:endParaRPr lang="zh-CN" altLang="en-US" sz="9600" dirty="0">
                <a:solidFill>
                  <a:schemeClr val="bg2">
                    <a:lumMod val="1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经典行书简" panose="02010609010101010101" pitchFamily="49" charset="-122"/>
                <a:sym typeface="微软雅黑 Light" panose="020B0502040204020203" pitchFamily="3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7818480" y="2779075"/>
              <a:ext cx="486136" cy="48613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5866657" y="1574220"/>
              <a:ext cx="1526059" cy="1756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0" dirty="0">
                  <a:solidFill>
                    <a:schemeClr val="bg2">
                      <a:lumMod val="10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cs typeface="经典行书简" panose="02010609010101010101" pitchFamily="49" charset="-122"/>
                  <a:sym typeface="微软雅黑 Light" panose="020B0502040204020203" pitchFamily="34" charset="-122"/>
                </a:rPr>
                <a:t>怀</a:t>
              </a:r>
              <a:endParaRPr lang="zh-CN" altLang="en-US" sz="15000" dirty="0">
                <a:solidFill>
                  <a:schemeClr val="bg2">
                    <a:lumMod val="1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经典行书简" panose="02010609010101010101" pitchFamily="49" charset="-122"/>
                <a:sym typeface="微软雅黑 Light" panose="020B0502040204020203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4653331" y="2613589"/>
              <a:ext cx="0" cy="153716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2321279" y="3904907"/>
            <a:ext cx="1808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演讲：</a:t>
            </a:r>
            <a:endParaRPr lang="en-US" altLang="zh-CN" sz="16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rPr>
              <a:t>时间：</a:t>
            </a: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rPr>
              <a:t>202X.12.31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75033" y="3433437"/>
            <a:ext cx="240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rPr>
              <a:t>策划方案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sym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562091" y="2353456"/>
            <a:ext cx="0" cy="68255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593343" y="2598547"/>
            <a:ext cx="0" cy="68255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640813" y="2143596"/>
            <a:ext cx="0" cy="68255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6735368" y="4359154"/>
            <a:ext cx="742743" cy="7427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430517" y="2172138"/>
            <a:ext cx="3047594" cy="3154441"/>
            <a:chOff x="4544326" y="2894627"/>
            <a:chExt cx="3047594" cy="3154441"/>
          </a:xfrm>
        </p:grpSpPr>
        <p:sp>
          <p:nvSpPr>
            <p:cNvPr id="10" name="椭圆 9"/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20" name="梯形 19"/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21" name="梯形 20"/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22" name="梯形 21"/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14" name="椭圆 13"/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5" name="任意多边形: 形状 10"/>
              <p:cNvSpPr/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7" name="任意多边形: 形状 12"/>
              <p:cNvSpPr/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8" name="任意多边形: 形状 14"/>
              <p:cNvSpPr/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9" name="文本框 21"/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rPr>
                  <a:t>关键词</a:t>
                </a:r>
                <a:endParaRPr lang="zh-CN" altLang="en-US" sz="1400" b="1"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29" name="išľíďè"/>
          <p:cNvSpPr/>
          <p:nvPr/>
        </p:nvSpPr>
        <p:spPr bwMode="auto">
          <a:xfrm>
            <a:off x="2092596" y="469352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0" name="iSlíďè"/>
          <p:cNvSpPr txBox="1"/>
          <p:nvPr/>
        </p:nvSpPr>
        <p:spPr bwMode="auto">
          <a:xfrm>
            <a:off x="2171737" y="43591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1" name="išľíďè"/>
          <p:cNvSpPr/>
          <p:nvPr/>
        </p:nvSpPr>
        <p:spPr bwMode="auto">
          <a:xfrm>
            <a:off x="4972990" y="160011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2" name="iSlíďè"/>
          <p:cNvSpPr txBox="1"/>
          <p:nvPr/>
        </p:nvSpPr>
        <p:spPr bwMode="auto">
          <a:xfrm>
            <a:off x="5132776" y="124922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3" name="išľíďè"/>
          <p:cNvSpPr/>
          <p:nvPr/>
        </p:nvSpPr>
        <p:spPr bwMode="auto">
          <a:xfrm>
            <a:off x="8107829" y="471067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4" name="iSlíďè"/>
          <p:cNvSpPr txBox="1"/>
          <p:nvPr/>
        </p:nvSpPr>
        <p:spPr bwMode="auto">
          <a:xfrm>
            <a:off x="8107595" y="434200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c93663c-500d-4796-926b-9803a34e9438"/>
          <p:cNvGrpSpPr>
            <a:grpSpLocks noChangeAspect="1"/>
          </p:cNvGrpSpPr>
          <p:nvPr/>
        </p:nvGrpSpPr>
        <p:grpSpPr>
          <a:xfrm>
            <a:off x="1193800" y="3405128"/>
            <a:ext cx="9804400" cy="2420462"/>
            <a:chOff x="1193800" y="3140968"/>
            <a:chExt cx="9804400" cy="2420462"/>
          </a:xfrm>
        </p:grpSpPr>
        <p:cxnSp>
          <p:nvCxnSpPr>
            <p:cNvPr id="8" name="íṩľíḍè-Straight Connector 5"/>
            <p:cNvCxnSpPr/>
            <p:nvPr/>
          </p:nvCxnSpPr>
          <p:spPr>
            <a:xfrm flipV="1">
              <a:off x="2672120" y="3140968"/>
              <a:ext cx="0" cy="8420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íṩľíḍè-任意多边形: 形状 18"/>
            <p:cNvSpPr/>
            <p:nvPr/>
          </p:nvSpPr>
          <p:spPr>
            <a:xfrm flipV="1">
              <a:off x="1193800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100000"/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" name="íṩľíḍè-任意多边形: 形状 19"/>
            <p:cNvSpPr/>
            <p:nvPr/>
          </p:nvSpPr>
          <p:spPr>
            <a:xfrm flipV="1">
              <a:off x="3459819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" name="ïṧḷïḓê-任意多边形: 形状 20"/>
            <p:cNvSpPr/>
            <p:nvPr/>
          </p:nvSpPr>
          <p:spPr>
            <a:xfrm flipV="1">
              <a:off x="5725836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100000"/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" name="ïṧḷïḓê-任意多边形: 形状 21"/>
            <p:cNvSpPr/>
            <p:nvPr/>
          </p:nvSpPr>
          <p:spPr>
            <a:xfrm flipV="1">
              <a:off x="7991855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cxnSp>
          <p:nvCxnSpPr>
            <p:cNvPr id="13" name="ïṧḷïḓê-Straight Connector 10"/>
            <p:cNvCxnSpPr/>
            <p:nvPr/>
          </p:nvCxnSpPr>
          <p:spPr>
            <a:xfrm flipV="1">
              <a:off x="7183676" y="3140968"/>
              <a:ext cx="0" cy="8420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ïṧḷïḓê-Straight Connector 11"/>
            <p:cNvCxnSpPr/>
            <p:nvPr/>
          </p:nvCxnSpPr>
          <p:spPr>
            <a:xfrm flipV="1">
              <a:off x="9504561" y="3140968"/>
              <a:ext cx="0" cy="8420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ïṧḷïḓê-Straight Connector 12"/>
            <p:cNvCxnSpPr/>
            <p:nvPr/>
          </p:nvCxnSpPr>
          <p:spPr>
            <a:xfrm flipV="1">
              <a:off x="4993005" y="3140968"/>
              <a:ext cx="0" cy="8420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ïṧḷïḓê-任意多边形: 形状 85"/>
            <p:cNvSpPr/>
            <p:nvPr/>
          </p:nvSpPr>
          <p:spPr bwMode="auto">
            <a:xfrm>
              <a:off x="6943494" y="4522241"/>
              <a:ext cx="509753" cy="43077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" name="ïṧḷïḓê-任意多边形: 形状 86"/>
            <p:cNvSpPr>
              <a:spLocks noChangeAspect="1"/>
            </p:cNvSpPr>
            <p:nvPr/>
          </p:nvSpPr>
          <p:spPr bwMode="auto">
            <a:xfrm>
              <a:off x="4711876" y="4487110"/>
              <a:ext cx="592896" cy="5010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" name="ïṧḷïḓê-任意多边形: 形状 87"/>
            <p:cNvSpPr/>
            <p:nvPr/>
          </p:nvSpPr>
          <p:spPr bwMode="auto">
            <a:xfrm>
              <a:off x="2388711" y="4498130"/>
              <a:ext cx="566817" cy="47900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" name="ïṧḷïḓê-任意多边形: 形状 88"/>
            <p:cNvSpPr/>
            <p:nvPr/>
          </p:nvSpPr>
          <p:spPr bwMode="auto">
            <a:xfrm>
              <a:off x="9192885" y="4482298"/>
              <a:ext cx="604285" cy="51066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34" name="išľíďè"/>
          <p:cNvSpPr/>
          <p:nvPr/>
        </p:nvSpPr>
        <p:spPr bwMode="auto">
          <a:xfrm>
            <a:off x="811920" y="253663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5" name="iSlíďè"/>
          <p:cNvSpPr txBox="1"/>
          <p:nvPr/>
        </p:nvSpPr>
        <p:spPr bwMode="auto">
          <a:xfrm>
            <a:off x="983136" y="220226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6" name="išľíďè"/>
          <p:cNvSpPr/>
          <p:nvPr/>
        </p:nvSpPr>
        <p:spPr bwMode="auto">
          <a:xfrm>
            <a:off x="3814784" y="2559229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7" name="iSlíďè"/>
          <p:cNvSpPr txBox="1"/>
          <p:nvPr/>
        </p:nvSpPr>
        <p:spPr bwMode="auto">
          <a:xfrm>
            <a:off x="3900910" y="220771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8" name="išľíďè"/>
          <p:cNvSpPr/>
          <p:nvPr/>
        </p:nvSpPr>
        <p:spPr bwMode="auto">
          <a:xfrm>
            <a:off x="6724303" y="2558829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9" name="iSlíďè"/>
          <p:cNvSpPr txBox="1"/>
          <p:nvPr/>
        </p:nvSpPr>
        <p:spPr bwMode="auto">
          <a:xfrm>
            <a:off x="6818684" y="220223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0" name="išľíďè"/>
          <p:cNvSpPr/>
          <p:nvPr/>
        </p:nvSpPr>
        <p:spPr bwMode="auto">
          <a:xfrm>
            <a:off x="9431513" y="255311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1" name="iSlíďè"/>
          <p:cNvSpPr txBox="1"/>
          <p:nvPr/>
        </p:nvSpPr>
        <p:spPr bwMode="auto">
          <a:xfrm>
            <a:off x="9602729" y="220223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012e97cd-b662-4b75-b911-217918b04103"/>
          <p:cNvGrpSpPr>
            <a:grpSpLocks noChangeAspect="1"/>
          </p:cNvGrpSpPr>
          <p:nvPr/>
        </p:nvGrpSpPr>
        <p:grpSpPr>
          <a:xfrm>
            <a:off x="1300754" y="1817053"/>
            <a:ext cx="9613068" cy="3406775"/>
            <a:chOff x="1289466" y="1725613"/>
            <a:chExt cx="9613068" cy="3406775"/>
          </a:xfrm>
        </p:grpSpPr>
        <p:grpSp>
          <p:nvGrpSpPr>
            <p:cNvPr id="65" name="组合 64"/>
            <p:cNvGrpSpPr/>
            <p:nvPr/>
          </p:nvGrpSpPr>
          <p:grpSpPr>
            <a:xfrm>
              <a:off x="4171950" y="1725613"/>
              <a:ext cx="3848100" cy="3406775"/>
              <a:chOff x="4173538" y="1720850"/>
              <a:chExt cx="3848100" cy="3406775"/>
            </a:xfrm>
          </p:grpSpPr>
          <p:sp>
            <p:nvSpPr>
              <p:cNvPr id="85" name="íślíḋè-任意多边形: 形状 248"/>
              <p:cNvSpPr/>
              <p:nvPr/>
            </p:nvSpPr>
            <p:spPr bwMode="auto">
              <a:xfrm>
                <a:off x="5716588" y="3333750"/>
                <a:ext cx="2305050" cy="1516063"/>
              </a:xfrm>
              <a:custGeom>
                <a:avLst/>
                <a:gdLst>
                  <a:gd name="T0" fmla="*/ 586 w 698"/>
                  <a:gd name="T1" fmla="*/ 44 h 460"/>
                  <a:gd name="T2" fmla="*/ 577 w 698"/>
                  <a:gd name="T3" fmla="*/ 125 h 460"/>
                  <a:gd name="T4" fmla="*/ 618 w 698"/>
                  <a:gd name="T5" fmla="*/ 197 h 460"/>
                  <a:gd name="T6" fmla="*/ 660 w 698"/>
                  <a:gd name="T7" fmla="*/ 177 h 460"/>
                  <a:gd name="T8" fmla="*/ 698 w 698"/>
                  <a:gd name="T9" fmla="*/ 229 h 460"/>
                  <a:gd name="T10" fmla="*/ 657 w 698"/>
                  <a:gd name="T11" fmla="*/ 295 h 460"/>
                  <a:gd name="T12" fmla="*/ 601 w 698"/>
                  <a:gd name="T13" fmla="*/ 271 h 460"/>
                  <a:gd name="T14" fmla="*/ 571 w 698"/>
                  <a:gd name="T15" fmla="*/ 349 h 460"/>
                  <a:gd name="T16" fmla="*/ 581 w 698"/>
                  <a:gd name="T17" fmla="*/ 441 h 460"/>
                  <a:gd name="T18" fmla="*/ 415 w 698"/>
                  <a:gd name="T19" fmla="*/ 451 h 460"/>
                  <a:gd name="T20" fmla="*/ 380 w 698"/>
                  <a:gd name="T21" fmla="*/ 422 h 460"/>
                  <a:gd name="T22" fmla="*/ 391 w 698"/>
                  <a:gd name="T23" fmla="*/ 365 h 460"/>
                  <a:gd name="T24" fmla="*/ 346 w 698"/>
                  <a:gd name="T25" fmla="*/ 334 h 460"/>
                  <a:gd name="T26" fmla="*/ 296 w 698"/>
                  <a:gd name="T27" fmla="*/ 371 h 460"/>
                  <a:gd name="T28" fmla="*/ 305 w 698"/>
                  <a:gd name="T29" fmla="*/ 438 h 460"/>
                  <a:gd name="T30" fmla="*/ 213 w 698"/>
                  <a:gd name="T31" fmla="*/ 450 h 460"/>
                  <a:gd name="T32" fmla="*/ 110 w 698"/>
                  <a:gd name="T33" fmla="*/ 434 h 460"/>
                  <a:gd name="T34" fmla="*/ 121 w 698"/>
                  <a:gd name="T35" fmla="*/ 314 h 460"/>
                  <a:gd name="T36" fmla="*/ 99 w 698"/>
                  <a:gd name="T37" fmla="*/ 262 h 460"/>
                  <a:gd name="T38" fmla="*/ 72 w 698"/>
                  <a:gd name="T39" fmla="*/ 267 h 460"/>
                  <a:gd name="T40" fmla="*/ 41 w 698"/>
                  <a:gd name="T41" fmla="*/ 272 h 460"/>
                  <a:gd name="T42" fmla="*/ 1 w 698"/>
                  <a:gd name="T43" fmla="*/ 221 h 460"/>
                  <a:gd name="T44" fmla="*/ 39 w 698"/>
                  <a:gd name="T45" fmla="*/ 176 h 460"/>
                  <a:gd name="T46" fmla="*/ 99 w 698"/>
                  <a:gd name="T47" fmla="*/ 192 h 460"/>
                  <a:gd name="T48" fmla="*/ 122 w 698"/>
                  <a:gd name="T49" fmla="*/ 104 h 460"/>
                  <a:gd name="T50" fmla="*/ 118 w 698"/>
                  <a:gd name="T51" fmla="*/ 33 h 460"/>
                  <a:gd name="T52" fmla="*/ 305 w 698"/>
                  <a:gd name="T53" fmla="*/ 16 h 460"/>
                  <a:gd name="T54" fmla="*/ 307 w 698"/>
                  <a:gd name="T55" fmla="*/ 55 h 460"/>
                  <a:gd name="T56" fmla="*/ 300 w 698"/>
                  <a:gd name="T57" fmla="*/ 101 h 460"/>
                  <a:gd name="T58" fmla="*/ 357 w 698"/>
                  <a:gd name="T59" fmla="*/ 135 h 460"/>
                  <a:gd name="T60" fmla="*/ 407 w 698"/>
                  <a:gd name="T61" fmla="*/ 94 h 460"/>
                  <a:gd name="T62" fmla="*/ 392 w 698"/>
                  <a:gd name="T63" fmla="*/ 24 h 460"/>
                  <a:gd name="T64" fmla="*/ 483 w 698"/>
                  <a:gd name="T65" fmla="*/ 16 h 460"/>
                  <a:gd name="T66" fmla="*/ 586 w 698"/>
                  <a:gd name="T67" fmla="*/ 44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8" h="460">
                    <a:moveTo>
                      <a:pt x="586" y="44"/>
                    </a:moveTo>
                    <a:cubicBezTo>
                      <a:pt x="586" y="44"/>
                      <a:pt x="576" y="91"/>
                      <a:pt x="577" y="125"/>
                    </a:cubicBezTo>
                    <a:cubicBezTo>
                      <a:pt x="577" y="159"/>
                      <a:pt x="586" y="204"/>
                      <a:pt x="618" y="197"/>
                    </a:cubicBezTo>
                    <a:cubicBezTo>
                      <a:pt x="641" y="192"/>
                      <a:pt x="637" y="176"/>
                      <a:pt x="660" y="177"/>
                    </a:cubicBezTo>
                    <a:cubicBezTo>
                      <a:pt x="683" y="178"/>
                      <a:pt x="698" y="212"/>
                      <a:pt x="698" y="229"/>
                    </a:cubicBezTo>
                    <a:cubicBezTo>
                      <a:pt x="698" y="270"/>
                      <a:pt x="679" y="296"/>
                      <a:pt x="657" y="295"/>
                    </a:cubicBezTo>
                    <a:cubicBezTo>
                      <a:pt x="634" y="294"/>
                      <a:pt x="625" y="271"/>
                      <a:pt x="601" y="271"/>
                    </a:cubicBezTo>
                    <a:cubicBezTo>
                      <a:pt x="577" y="271"/>
                      <a:pt x="570" y="292"/>
                      <a:pt x="571" y="349"/>
                    </a:cubicBezTo>
                    <a:cubicBezTo>
                      <a:pt x="573" y="407"/>
                      <a:pt x="581" y="441"/>
                      <a:pt x="581" y="441"/>
                    </a:cubicBezTo>
                    <a:cubicBezTo>
                      <a:pt x="581" y="441"/>
                      <a:pt x="464" y="460"/>
                      <a:pt x="415" y="451"/>
                    </a:cubicBezTo>
                    <a:cubicBezTo>
                      <a:pt x="387" y="445"/>
                      <a:pt x="381" y="437"/>
                      <a:pt x="380" y="422"/>
                    </a:cubicBezTo>
                    <a:cubicBezTo>
                      <a:pt x="379" y="407"/>
                      <a:pt x="399" y="391"/>
                      <a:pt x="391" y="365"/>
                    </a:cubicBezTo>
                    <a:cubicBezTo>
                      <a:pt x="386" y="350"/>
                      <a:pt x="372" y="335"/>
                      <a:pt x="346" y="334"/>
                    </a:cubicBezTo>
                    <a:cubicBezTo>
                      <a:pt x="319" y="332"/>
                      <a:pt x="296" y="348"/>
                      <a:pt x="296" y="371"/>
                    </a:cubicBezTo>
                    <a:cubicBezTo>
                      <a:pt x="294" y="411"/>
                      <a:pt x="311" y="424"/>
                      <a:pt x="305" y="438"/>
                    </a:cubicBezTo>
                    <a:cubicBezTo>
                      <a:pt x="298" y="452"/>
                      <a:pt x="277" y="454"/>
                      <a:pt x="213" y="450"/>
                    </a:cubicBezTo>
                    <a:cubicBezTo>
                      <a:pt x="137" y="446"/>
                      <a:pt x="110" y="434"/>
                      <a:pt x="110" y="434"/>
                    </a:cubicBezTo>
                    <a:cubicBezTo>
                      <a:pt x="110" y="434"/>
                      <a:pt x="117" y="358"/>
                      <a:pt x="121" y="314"/>
                    </a:cubicBezTo>
                    <a:cubicBezTo>
                      <a:pt x="124" y="276"/>
                      <a:pt x="109" y="265"/>
                      <a:pt x="99" y="262"/>
                    </a:cubicBezTo>
                    <a:cubicBezTo>
                      <a:pt x="94" y="261"/>
                      <a:pt x="84" y="264"/>
                      <a:pt x="72" y="267"/>
                    </a:cubicBezTo>
                    <a:cubicBezTo>
                      <a:pt x="62" y="270"/>
                      <a:pt x="50" y="273"/>
                      <a:pt x="41" y="272"/>
                    </a:cubicBezTo>
                    <a:cubicBezTo>
                      <a:pt x="23" y="271"/>
                      <a:pt x="0" y="255"/>
                      <a:pt x="1" y="221"/>
                    </a:cubicBezTo>
                    <a:cubicBezTo>
                      <a:pt x="2" y="199"/>
                      <a:pt x="15" y="175"/>
                      <a:pt x="39" y="176"/>
                    </a:cubicBezTo>
                    <a:cubicBezTo>
                      <a:pt x="72" y="176"/>
                      <a:pt x="81" y="191"/>
                      <a:pt x="99" y="192"/>
                    </a:cubicBezTo>
                    <a:cubicBezTo>
                      <a:pt x="113" y="192"/>
                      <a:pt x="121" y="149"/>
                      <a:pt x="122" y="104"/>
                    </a:cubicBezTo>
                    <a:cubicBezTo>
                      <a:pt x="123" y="60"/>
                      <a:pt x="118" y="33"/>
                      <a:pt x="118" y="33"/>
                    </a:cubicBezTo>
                    <a:cubicBezTo>
                      <a:pt x="118" y="33"/>
                      <a:pt x="279" y="0"/>
                      <a:pt x="305" y="16"/>
                    </a:cubicBezTo>
                    <a:cubicBezTo>
                      <a:pt x="326" y="28"/>
                      <a:pt x="312" y="43"/>
                      <a:pt x="307" y="55"/>
                    </a:cubicBezTo>
                    <a:cubicBezTo>
                      <a:pt x="299" y="73"/>
                      <a:pt x="295" y="88"/>
                      <a:pt x="300" y="101"/>
                    </a:cubicBezTo>
                    <a:cubicBezTo>
                      <a:pt x="307" y="123"/>
                      <a:pt x="332" y="135"/>
                      <a:pt x="357" y="135"/>
                    </a:cubicBezTo>
                    <a:cubicBezTo>
                      <a:pt x="388" y="135"/>
                      <a:pt x="405" y="114"/>
                      <a:pt x="407" y="94"/>
                    </a:cubicBezTo>
                    <a:cubicBezTo>
                      <a:pt x="409" y="50"/>
                      <a:pt x="392" y="38"/>
                      <a:pt x="392" y="24"/>
                    </a:cubicBezTo>
                    <a:cubicBezTo>
                      <a:pt x="392" y="4"/>
                      <a:pt x="440" y="8"/>
                      <a:pt x="483" y="16"/>
                    </a:cubicBezTo>
                    <a:cubicBezTo>
                      <a:pt x="516" y="22"/>
                      <a:pt x="586" y="44"/>
                      <a:pt x="586" y="44"/>
                    </a:cubicBezTo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6" name="íślíḋè-任意多边形: 形状 249"/>
              <p:cNvSpPr/>
              <p:nvPr/>
            </p:nvSpPr>
            <p:spPr bwMode="auto">
              <a:xfrm>
                <a:off x="4451351" y="3092450"/>
                <a:ext cx="1660525" cy="2035175"/>
              </a:xfrm>
              <a:custGeom>
                <a:avLst/>
                <a:gdLst>
                  <a:gd name="T0" fmla="*/ 496 w 503"/>
                  <a:gd name="T1" fmla="*/ 109 h 617"/>
                  <a:gd name="T2" fmla="*/ 377 w 503"/>
                  <a:gd name="T3" fmla="*/ 122 h 617"/>
                  <a:gd name="T4" fmla="*/ 292 w 503"/>
                  <a:gd name="T5" fmla="*/ 90 h 617"/>
                  <a:gd name="T6" fmla="*/ 314 w 503"/>
                  <a:gd name="T7" fmla="*/ 36 h 617"/>
                  <a:gd name="T8" fmla="*/ 254 w 503"/>
                  <a:gd name="T9" fmla="*/ 0 h 617"/>
                  <a:gd name="T10" fmla="*/ 199 w 503"/>
                  <a:gd name="T11" fmla="*/ 42 h 617"/>
                  <a:gd name="T12" fmla="*/ 213 w 503"/>
                  <a:gd name="T13" fmla="*/ 97 h 617"/>
                  <a:gd name="T14" fmla="*/ 117 w 503"/>
                  <a:gd name="T15" fmla="*/ 123 h 617"/>
                  <a:gd name="T16" fmla="*/ 15 w 503"/>
                  <a:gd name="T17" fmla="*/ 106 h 617"/>
                  <a:gd name="T18" fmla="*/ 6 w 503"/>
                  <a:gd name="T19" fmla="*/ 178 h 617"/>
                  <a:gd name="T20" fmla="*/ 14 w 503"/>
                  <a:gd name="T21" fmla="*/ 233 h 617"/>
                  <a:gd name="T22" fmla="*/ 44 w 503"/>
                  <a:gd name="T23" fmla="*/ 255 h 617"/>
                  <a:gd name="T24" fmla="*/ 86 w 503"/>
                  <a:gd name="T25" fmla="*/ 233 h 617"/>
                  <a:gd name="T26" fmla="*/ 128 w 503"/>
                  <a:gd name="T27" fmla="*/ 293 h 617"/>
                  <a:gd name="T28" fmla="*/ 87 w 503"/>
                  <a:gd name="T29" fmla="*/ 359 h 617"/>
                  <a:gd name="T30" fmla="*/ 27 w 503"/>
                  <a:gd name="T31" fmla="*/ 334 h 617"/>
                  <a:gd name="T32" fmla="*/ 1 w 503"/>
                  <a:gd name="T33" fmla="*/ 384 h 617"/>
                  <a:gd name="T34" fmla="*/ 5 w 503"/>
                  <a:gd name="T35" fmla="*/ 465 h 617"/>
                  <a:gd name="T36" fmla="*/ 10 w 503"/>
                  <a:gd name="T37" fmla="*/ 500 h 617"/>
                  <a:gd name="T38" fmla="*/ 143 w 503"/>
                  <a:gd name="T39" fmla="*/ 490 h 617"/>
                  <a:gd name="T40" fmla="*/ 225 w 503"/>
                  <a:gd name="T41" fmla="*/ 522 h 617"/>
                  <a:gd name="T42" fmla="*/ 196 w 503"/>
                  <a:gd name="T43" fmla="*/ 573 h 617"/>
                  <a:gd name="T44" fmla="*/ 256 w 503"/>
                  <a:gd name="T45" fmla="*/ 617 h 617"/>
                  <a:gd name="T46" fmla="*/ 313 w 503"/>
                  <a:gd name="T47" fmla="*/ 575 h 617"/>
                  <a:gd name="T48" fmla="*/ 281 w 503"/>
                  <a:gd name="T49" fmla="*/ 520 h 617"/>
                  <a:gd name="T50" fmla="*/ 318 w 503"/>
                  <a:gd name="T51" fmla="*/ 491 h 617"/>
                  <a:gd name="T52" fmla="*/ 489 w 503"/>
                  <a:gd name="T53" fmla="*/ 506 h 617"/>
                  <a:gd name="T54" fmla="*/ 498 w 503"/>
                  <a:gd name="T55" fmla="*/ 421 h 617"/>
                  <a:gd name="T56" fmla="*/ 478 w 503"/>
                  <a:gd name="T57" fmla="*/ 338 h 617"/>
                  <a:gd name="T58" fmla="*/ 426 w 503"/>
                  <a:gd name="T59" fmla="*/ 349 h 617"/>
                  <a:gd name="T60" fmla="*/ 381 w 503"/>
                  <a:gd name="T61" fmla="*/ 292 h 617"/>
                  <a:gd name="T62" fmla="*/ 422 w 503"/>
                  <a:gd name="T63" fmla="*/ 244 h 617"/>
                  <a:gd name="T64" fmla="*/ 483 w 503"/>
                  <a:gd name="T65" fmla="*/ 260 h 617"/>
                  <a:gd name="T66" fmla="*/ 501 w 503"/>
                  <a:gd name="T67" fmla="*/ 177 h 617"/>
                  <a:gd name="T68" fmla="*/ 496 w 503"/>
                  <a:gd name="T69" fmla="*/ 109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3" h="617">
                    <a:moveTo>
                      <a:pt x="496" y="109"/>
                    </a:moveTo>
                    <a:cubicBezTo>
                      <a:pt x="496" y="109"/>
                      <a:pt x="434" y="122"/>
                      <a:pt x="377" y="122"/>
                    </a:cubicBezTo>
                    <a:cubicBezTo>
                      <a:pt x="329" y="121"/>
                      <a:pt x="292" y="118"/>
                      <a:pt x="292" y="90"/>
                    </a:cubicBezTo>
                    <a:cubicBezTo>
                      <a:pt x="293" y="62"/>
                      <a:pt x="317" y="62"/>
                      <a:pt x="314" y="36"/>
                    </a:cubicBezTo>
                    <a:cubicBezTo>
                      <a:pt x="310" y="9"/>
                      <a:pt x="283" y="0"/>
                      <a:pt x="254" y="0"/>
                    </a:cubicBezTo>
                    <a:cubicBezTo>
                      <a:pt x="226" y="1"/>
                      <a:pt x="199" y="19"/>
                      <a:pt x="199" y="42"/>
                    </a:cubicBezTo>
                    <a:cubicBezTo>
                      <a:pt x="199" y="64"/>
                      <a:pt x="221" y="81"/>
                      <a:pt x="213" y="97"/>
                    </a:cubicBezTo>
                    <a:cubicBezTo>
                      <a:pt x="204" y="113"/>
                      <a:pt x="165" y="126"/>
                      <a:pt x="117" y="123"/>
                    </a:cubicBezTo>
                    <a:cubicBezTo>
                      <a:pt x="71" y="120"/>
                      <a:pt x="15" y="106"/>
                      <a:pt x="15" y="106"/>
                    </a:cubicBezTo>
                    <a:cubicBezTo>
                      <a:pt x="15" y="106"/>
                      <a:pt x="6" y="157"/>
                      <a:pt x="6" y="178"/>
                    </a:cubicBezTo>
                    <a:cubicBezTo>
                      <a:pt x="7" y="200"/>
                      <a:pt x="10" y="224"/>
                      <a:pt x="14" y="233"/>
                    </a:cubicBezTo>
                    <a:cubicBezTo>
                      <a:pt x="19" y="242"/>
                      <a:pt x="27" y="259"/>
                      <a:pt x="44" y="255"/>
                    </a:cubicBezTo>
                    <a:cubicBezTo>
                      <a:pt x="60" y="251"/>
                      <a:pt x="69" y="230"/>
                      <a:pt x="86" y="233"/>
                    </a:cubicBezTo>
                    <a:cubicBezTo>
                      <a:pt x="102" y="236"/>
                      <a:pt x="130" y="259"/>
                      <a:pt x="128" y="293"/>
                    </a:cubicBezTo>
                    <a:cubicBezTo>
                      <a:pt x="125" y="328"/>
                      <a:pt x="111" y="361"/>
                      <a:pt x="87" y="359"/>
                    </a:cubicBezTo>
                    <a:cubicBezTo>
                      <a:pt x="62" y="357"/>
                      <a:pt x="47" y="336"/>
                      <a:pt x="27" y="334"/>
                    </a:cubicBezTo>
                    <a:cubicBezTo>
                      <a:pt x="6" y="332"/>
                      <a:pt x="0" y="366"/>
                      <a:pt x="1" y="384"/>
                    </a:cubicBezTo>
                    <a:cubicBezTo>
                      <a:pt x="2" y="403"/>
                      <a:pt x="2" y="445"/>
                      <a:pt x="5" y="465"/>
                    </a:cubicBezTo>
                    <a:cubicBezTo>
                      <a:pt x="8" y="485"/>
                      <a:pt x="10" y="500"/>
                      <a:pt x="10" y="500"/>
                    </a:cubicBezTo>
                    <a:cubicBezTo>
                      <a:pt x="10" y="500"/>
                      <a:pt x="90" y="489"/>
                      <a:pt x="143" y="490"/>
                    </a:cubicBezTo>
                    <a:cubicBezTo>
                      <a:pt x="195" y="491"/>
                      <a:pt x="223" y="502"/>
                      <a:pt x="225" y="522"/>
                    </a:cubicBezTo>
                    <a:cubicBezTo>
                      <a:pt x="226" y="542"/>
                      <a:pt x="193" y="550"/>
                      <a:pt x="196" y="573"/>
                    </a:cubicBezTo>
                    <a:cubicBezTo>
                      <a:pt x="199" y="596"/>
                      <a:pt x="234" y="617"/>
                      <a:pt x="256" y="617"/>
                    </a:cubicBezTo>
                    <a:cubicBezTo>
                      <a:pt x="279" y="616"/>
                      <a:pt x="313" y="602"/>
                      <a:pt x="313" y="575"/>
                    </a:cubicBezTo>
                    <a:cubicBezTo>
                      <a:pt x="312" y="548"/>
                      <a:pt x="282" y="537"/>
                      <a:pt x="281" y="520"/>
                    </a:cubicBezTo>
                    <a:cubicBezTo>
                      <a:pt x="279" y="504"/>
                      <a:pt x="298" y="491"/>
                      <a:pt x="318" y="491"/>
                    </a:cubicBezTo>
                    <a:cubicBezTo>
                      <a:pt x="337" y="491"/>
                      <a:pt x="489" y="506"/>
                      <a:pt x="489" y="506"/>
                    </a:cubicBezTo>
                    <a:cubicBezTo>
                      <a:pt x="489" y="506"/>
                      <a:pt x="494" y="464"/>
                      <a:pt x="498" y="421"/>
                    </a:cubicBezTo>
                    <a:cubicBezTo>
                      <a:pt x="503" y="364"/>
                      <a:pt x="498" y="336"/>
                      <a:pt x="478" y="338"/>
                    </a:cubicBezTo>
                    <a:cubicBezTo>
                      <a:pt x="467" y="339"/>
                      <a:pt x="449" y="350"/>
                      <a:pt x="426" y="349"/>
                    </a:cubicBezTo>
                    <a:cubicBezTo>
                      <a:pt x="403" y="348"/>
                      <a:pt x="378" y="329"/>
                      <a:pt x="381" y="292"/>
                    </a:cubicBezTo>
                    <a:cubicBezTo>
                      <a:pt x="384" y="263"/>
                      <a:pt x="399" y="243"/>
                      <a:pt x="422" y="244"/>
                    </a:cubicBezTo>
                    <a:cubicBezTo>
                      <a:pt x="444" y="246"/>
                      <a:pt x="468" y="260"/>
                      <a:pt x="483" y="260"/>
                    </a:cubicBezTo>
                    <a:cubicBezTo>
                      <a:pt x="493" y="261"/>
                      <a:pt x="501" y="198"/>
                      <a:pt x="501" y="177"/>
                    </a:cubicBezTo>
                    <a:cubicBezTo>
                      <a:pt x="501" y="135"/>
                      <a:pt x="496" y="109"/>
                      <a:pt x="496" y="109"/>
                    </a:cubicBezTo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7" name="íślíḋè-任意多边形: 形状 250"/>
              <p:cNvSpPr/>
              <p:nvPr/>
            </p:nvSpPr>
            <p:spPr bwMode="auto">
              <a:xfrm>
                <a:off x="4173538" y="1947863"/>
                <a:ext cx="2305050" cy="1557338"/>
              </a:xfrm>
              <a:custGeom>
                <a:avLst/>
                <a:gdLst>
                  <a:gd name="T0" fmla="*/ 583 w 698"/>
                  <a:gd name="T1" fmla="*/ 31 h 472"/>
                  <a:gd name="T2" fmla="*/ 577 w 698"/>
                  <a:gd name="T3" fmla="*/ 137 h 472"/>
                  <a:gd name="T4" fmla="*/ 618 w 698"/>
                  <a:gd name="T5" fmla="*/ 209 h 472"/>
                  <a:gd name="T6" fmla="*/ 660 w 698"/>
                  <a:gd name="T7" fmla="*/ 189 h 472"/>
                  <a:gd name="T8" fmla="*/ 698 w 698"/>
                  <a:gd name="T9" fmla="*/ 241 h 472"/>
                  <a:gd name="T10" fmla="*/ 657 w 698"/>
                  <a:gd name="T11" fmla="*/ 307 h 472"/>
                  <a:gd name="T12" fmla="*/ 601 w 698"/>
                  <a:gd name="T13" fmla="*/ 283 h 472"/>
                  <a:gd name="T14" fmla="*/ 571 w 698"/>
                  <a:gd name="T15" fmla="*/ 361 h 472"/>
                  <a:gd name="T16" fmla="*/ 581 w 698"/>
                  <a:gd name="T17" fmla="*/ 453 h 472"/>
                  <a:gd name="T18" fmla="*/ 415 w 698"/>
                  <a:gd name="T19" fmla="*/ 463 h 472"/>
                  <a:gd name="T20" fmla="*/ 380 w 698"/>
                  <a:gd name="T21" fmla="*/ 434 h 472"/>
                  <a:gd name="T22" fmla="*/ 401 w 698"/>
                  <a:gd name="T23" fmla="*/ 374 h 472"/>
                  <a:gd name="T24" fmla="*/ 345 w 698"/>
                  <a:gd name="T25" fmla="*/ 342 h 472"/>
                  <a:gd name="T26" fmla="*/ 279 w 698"/>
                  <a:gd name="T27" fmla="*/ 389 h 472"/>
                  <a:gd name="T28" fmla="*/ 293 w 698"/>
                  <a:gd name="T29" fmla="*/ 440 h 472"/>
                  <a:gd name="T30" fmla="*/ 219 w 698"/>
                  <a:gd name="T31" fmla="*/ 468 h 472"/>
                  <a:gd name="T32" fmla="*/ 101 w 698"/>
                  <a:gd name="T33" fmla="*/ 451 h 472"/>
                  <a:gd name="T34" fmla="*/ 121 w 698"/>
                  <a:gd name="T35" fmla="*/ 326 h 472"/>
                  <a:gd name="T36" fmla="*/ 99 w 698"/>
                  <a:gd name="T37" fmla="*/ 274 h 472"/>
                  <a:gd name="T38" fmla="*/ 72 w 698"/>
                  <a:gd name="T39" fmla="*/ 279 h 472"/>
                  <a:gd name="T40" fmla="*/ 41 w 698"/>
                  <a:gd name="T41" fmla="*/ 284 h 472"/>
                  <a:gd name="T42" fmla="*/ 1 w 698"/>
                  <a:gd name="T43" fmla="*/ 233 h 472"/>
                  <a:gd name="T44" fmla="*/ 39 w 698"/>
                  <a:gd name="T45" fmla="*/ 188 h 472"/>
                  <a:gd name="T46" fmla="*/ 99 w 698"/>
                  <a:gd name="T47" fmla="*/ 204 h 472"/>
                  <a:gd name="T48" fmla="*/ 122 w 698"/>
                  <a:gd name="T49" fmla="*/ 116 h 472"/>
                  <a:gd name="T50" fmla="*/ 105 w 698"/>
                  <a:gd name="T51" fmla="*/ 25 h 472"/>
                  <a:gd name="T52" fmla="*/ 305 w 698"/>
                  <a:gd name="T53" fmla="*/ 28 h 472"/>
                  <a:gd name="T54" fmla="*/ 306 w 698"/>
                  <a:gd name="T55" fmla="*/ 63 h 472"/>
                  <a:gd name="T56" fmla="*/ 288 w 698"/>
                  <a:gd name="T57" fmla="*/ 97 h 472"/>
                  <a:gd name="T58" fmla="*/ 353 w 698"/>
                  <a:gd name="T59" fmla="*/ 141 h 472"/>
                  <a:gd name="T60" fmla="*/ 408 w 698"/>
                  <a:gd name="T61" fmla="*/ 100 h 472"/>
                  <a:gd name="T62" fmla="*/ 377 w 698"/>
                  <a:gd name="T63" fmla="*/ 36 h 472"/>
                  <a:gd name="T64" fmla="*/ 479 w 698"/>
                  <a:gd name="T65" fmla="*/ 21 h 472"/>
                  <a:gd name="T66" fmla="*/ 583 w 698"/>
                  <a:gd name="T67" fmla="*/ 3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8" h="472">
                    <a:moveTo>
                      <a:pt x="583" y="31"/>
                    </a:moveTo>
                    <a:cubicBezTo>
                      <a:pt x="583" y="31"/>
                      <a:pt x="576" y="103"/>
                      <a:pt x="577" y="137"/>
                    </a:cubicBezTo>
                    <a:cubicBezTo>
                      <a:pt x="577" y="171"/>
                      <a:pt x="586" y="216"/>
                      <a:pt x="618" y="209"/>
                    </a:cubicBezTo>
                    <a:cubicBezTo>
                      <a:pt x="640" y="205"/>
                      <a:pt x="636" y="188"/>
                      <a:pt x="660" y="189"/>
                    </a:cubicBezTo>
                    <a:cubicBezTo>
                      <a:pt x="682" y="190"/>
                      <a:pt x="698" y="224"/>
                      <a:pt x="698" y="241"/>
                    </a:cubicBezTo>
                    <a:cubicBezTo>
                      <a:pt x="698" y="282"/>
                      <a:pt x="679" y="308"/>
                      <a:pt x="657" y="307"/>
                    </a:cubicBezTo>
                    <a:cubicBezTo>
                      <a:pt x="634" y="306"/>
                      <a:pt x="625" y="283"/>
                      <a:pt x="601" y="283"/>
                    </a:cubicBezTo>
                    <a:cubicBezTo>
                      <a:pt x="577" y="283"/>
                      <a:pt x="570" y="304"/>
                      <a:pt x="571" y="361"/>
                    </a:cubicBezTo>
                    <a:cubicBezTo>
                      <a:pt x="573" y="419"/>
                      <a:pt x="581" y="453"/>
                      <a:pt x="581" y="453"/>
                    </a:cubicBezTo>
                    <a:cubicBezTo>
                      <a:pt x="581" y="453"/>
                      <a:pt x="464" y="472"/>
                      <a:pt x="415" y="463"/>
                    </a:cubicBezTo>
                    <a:cubicBezTo>
                      <a:pt x="387" y="457"/>
                      <a:pt x="381" y="449"/>
                      <a:pt x="380" y="434"/>
                    </a:cubicBezTo>
                    <a:cubicBezTo>
                      <a:pt x="379" y="419"/>
                      <a:pt x="409" y="399"/>
                      <a:pt x="401" y="374"/>
                    </a:cubicBezTo>
                    <a:cubicBezTo>
                      <a:pt x="396" y="358"/>
                      <a:pt x="382" y="345"/>
                      <a:pt x="345" y="342"/>
                    </a:cubicBezTo>
                    <a:cubicBezTo>
                      <a:pt x="313" y="339"/>
                      <a:pt x="276" y="366"/>
                      <a:pt x="279" y="389"/>
                    </a:cubicBezTo>
                    <a:cubicBezTo>
                      <a:pt x="281" y="418"/>
                      <a:pt x="300" y="426"/>
                      <a:pt x="293" y="440"/>
                    </a:cubicBezTo>
                    <a:cubicBezTo>
                      <a:pt x="286" y="455"/>
                      <a:pt x="255" y="468"/>
                      <a:pt x="219" y="468"/>
                    </a:cubicBezTo>
                    <a:cubicBezTo>
                      <a:pt x="164" y="469"/>
                      <a:pt x="101" y="451"/>
                      <a:pt x="101" y="451"/>
                    </a:cubicBezTo>
                    <a:cubicBezTo>
                      <a:pt x="101" y="451"/>
                      <a:pt x="117" y="370"/>
                      <a:pt x="121" y="326"/>
                    </a:cubicBezTo>
                    <a:cubicBezTo>
                      <a:pt x="123" y="288"/>
                      <a:pt x="109" y="277"/>
                      <a:pt x="99" y="274"/>
                    </a:cubicBezTo>
                    <a:cubicBezTo>
                      <a:pt x="94" y="273"/>
                      <a:pt x="84" y="276"/>
                      <a:pt x="72" y="279"/>
                    </a:cubicBezTo>
                    <a:cubicBezTo>
                      <a:pt x="61" y="282"/>
                      <a:pt x="50" y="285"/>
                      <a:pt x="41" y="284"/>
                    </a:cubicBezTo>
                    <a:cubicBezTo>
                      <a:pt x="23" y="283"/>
                      <a:pt x="0" y="267"/>
                      <a:pt x="1" y="233"/>
                    </a:cubicBezTo>
                    <a:cubicBezTo>
                      <a:pt x="2" y="211"/>
                      <a:pt x="15" y="187"/>
                      <a:pt x="39" y="188"/>
                    </a:cubicBezTo>
                    <a:cubicBezTo>
                      <a:pt x="72" y="188"/>
                      <a:pt x="81" y="203"/>
                      <a:pt x="99" y="204"/>
                    </a:cubicBezTo>
                    <a:cubicBezTo>
                      <a:pt x="113" y="204"/>
                      <a:pt x="120" y="161"/>
                      <a:pt x="122" y="116"/>
                    </a:cubicBezTo>
                    <a:cubicBezTo>
                      <a:pt x="123" y="72"/>
                      <a:pt x="105" y="25"/>
                      <a:pt x="105" y="25"/>
                    </a:cubicBezTo>
                    <a:cubicBezTo>
                      <a:pt x="105" y="25"/>
                      <a:pt x="257" y="0"/>
                      <a:pt x="305" y="28"/>
                    </a:cubicBezTo>
                    <a:cubicBezTo>
                      <a:pt x="326" y="40"/>
                      <a:pt x="314" y="56"/>
                      <a:pt x="306" y="63"/>
                    </a:cubicBezTo>
                    <a:cubicBezTo>
                      <a:pt x="296" y="71"/>
                      <a:pt x="286" y="83"/>
                      <a:pt x="288" y="97"/>
                    </a:cubicBezTo>
                    <a:cubicBezTo>
                      <a:pt x="291" y="117"/>
                      <a:pt x="328" y="141"/>
                      <a:pt x="353" y="141"/>
                    </a:cubicBezTo>
                    <a:cubicBezTo>
                      <a:pt x="383" y="141"/>
                      <a:pt x="408" y="115"/>
                      <a:pt x="408" y="100"/>
                    </a:cubicBezTo>
                    <a:cubicBezTo>
                      <a:pt x="408" y="61"/>
                      <a:pt x="373" y="62"/>
                      <a:pt x="377" y="36"/>
                    </a:cubicBezTo>
                    <a:cubicBezTo>
                      <a:pt x="382" y="11"/>
                      <a:pt x="433" y="16"/>
                      <a:pt x="479" y="21"/>
                    </a:cubicBezTo>
                    <a:cubicBezTo>
                      <a:pt x="532" y="27"/>
                      <a:pt x="583" y="31"/>
                      <a:pt x="583" y="31"/>
                    </a:cubicBezTo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8" name="íślíḋè-任意多边形: 形状 251"/>
              <p:cNvSpPr/>
              <p:nvPr/>
            </p:nvSpPr>
            <p:spPr bwMode="auto">
              <a:xfrm>
                <a:off x="6065838" y="1720850"/>
                <a:ext cx="1671638" cy="2051050"/>
              </a:xfrm>
              <a:custGeom>
                <a:avLst/>
                <a:gdLst>
                  <a:gd name="T0" fmla="*/ 486 w 506"/>
                  <a:gd name="T1" fmla="*/ 107 h 622"/>
                  <a:gd name="T2" fmla="*/ 369 w 506"/>
                  <a:gd name="T3" fmla="*/ 120 h 622"/>
                  <a:gd name="T4" fmla="*/ 282 w 506"/>
                  <a:gd name="T5" fmla="*/ 90 h 622"/>
                  <a:gd name="T6" fmla="*/ 293 w 506"/>
                  <a:gd name="T7" fmla="*/ 38 h 622"/>
                  <a:gd name="T8" fmla="*/ 246 w 506"/>
                  <a:gd name="T9" fmla="*/ 1 h 622"/>
                  <a:gd name="T10" fmla="*/ 202 w 506"/>
                  <a:gd name="T11" fmla="*/ 45 h 622"/>
                  <a:gd name="T12" fmla="*/ 212 w 506"/>
                  <a:gd name="T13" fmla="*/ 102 h 622"/>
                  <a:gd name="T14" fmla="*/ 113 w 506"/>
                  <a:gd name="T15" fmla="*/ 117 h 622"/>
                  <a:gd name="T16" fmla="*/ 13 w 506"/>
                  <a:gd name="T17" fmla="*/ 102 h 622"/>
                  <a:gd name="T18" fmla="*/ 6 w 506"/>
                  <a:gd name="T19" fmla="*/ 198 h 622"/>
                  <a:gd name="T20" fmla="*/ 15 w 506"/>
                  <a:gd name="T21" fmla="*/ 253 h 622"/>
                  <a:gd name="T22" fmla="*/ 44 w 506"/>
                  <a:gd name="T23" fmla="*/ 275 h 622"/>
                  <a:gd name="T24" fmla="*/ 86 w 506"/>
                  <a:gd name="T25" fmla="*/ 253 h 622"/>
                  <a:gd name="T26" fmla="*/ 128 w 506"/>
                  <a:gd name="T27" fmla="*/ 313 h 622"/>
                  <a:gd name="T28" fmla="*/ 87 w 506"/>
                  <a:gd name="T29" fmla="*/ 379 h 622"/>
                  <a:gd name="T30" fmla="*/ 27 w 506"/>
                  <a:gd name="T31" fmla="*/ 354 h 622"/>
                  <a:gd name="T32" fmla="*/ 1 w 506"/>
                  <a:gd name="T33" fmla="*/ 404 h 622"/>
                  <a:gd name="T34" fmla="*/ 5 w 506"/>
                  <a:gd name="T35" fmla="*/ 485 h 622"/>
                  <a:gd name="T36" fmla="*/ 10 w 506"/>
                  <a:gd name="T37" fmla="*/ 520 h 622"/>
                  <a:gd name="T38" fmla="*/ 117 w 506"/>
                  <a:gd name="T39" fmla="*/ 500 h 622"/>
                  <a:gd name="T40" fmla="*/ 213 w 506"/>
                  <a:gd name="T41" fmla="*/ 514 h 622"/>
                  <a:gd name="T42" fmla="*/ 196 w 506"/>
                  <a:gd name="T43" fmla="*/ 583 h 622"/>
                  <a:gd name="T44" fmla="*/ 241 w 506"/>
                  <a:gd name="T45" fmla="*/ 620 h 622"/>
                  <a:gd name="T46" fmla="*/ 292 w 506"/>
                  <a:gd name="T47" fmla="*/ 598 h 622"/>
                  <a:gd name="T48" fmla="*/ 281 w 506"/>
                  <a:gd name="T49" fmla="*/ 517 h 622"/>
                  <a:gd name="T50" fmla="*/ 359 w 506"/>
                  <a:gd name="T51" fmla="*/ 498 h 622"/>
                  <a:gd name="T52" fmla="*/ 481 w 506"/>
                  <a:gd name="T53" fmla="*/ 530 h 622"/>
                  <a:gd name="T54" fmla="*/ 498 w 506"/>
                  <a:gd name="T55" fmla="*/ 441 h 622"/>
                  <a:gd name="T56" fmla="*/ 478 w 506"/>
                  <a:gd name="T57" fmla="*/ 358 h 622"/>
                  <a:gd name="T58" fmla="*/ 426 w 506"/>
                  <a:gd name="T59" fmla="*/ 369 h 622"/>
                  <a:gd name="T60" fmla="*/ 381 w 506"/>
                  <a:gd name="T61" fmla="*/ 312 h 622"/>
                  <a:gd name="T62" fmla="*/ 422 w 506"/>
                  <a:gd name="T63" fmla="*/ 264 h 622"/>
                  <a:gd name="T64" fmla="*/ 483 w 506"/>
                  <a:gd name="T65" fmla="*/ 280 h 622"/>
                  <a:gd name="T66" fmla="*/ 501 w 506"/>
                  <a:gd name="T67" fmla="*/ 197 h 622"/>
                  <a:gd name="T68" fmla="*/ 486 w 506"/>
                  <a:gd name="T69" fmla="*/ 107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6" h="622">
                    <a:moveTo>
                      <a:pt x="486" y="107"/>
                    </a:moveTo>
                    <a:cubicBezTo>
                      <a:pt x="486" y="107"/>
                      <a:pt x="418" y="119"/>
                      <a:pt x="369" y="120"/>
                    </a:cubicBezTo>
                    <a:cubicBezTo>
                      <a:pt x="320" y="121"/>
                      <a:pt x="281" y="117"/>
                      <a:pt x="282" y="90"/>
                    </a:cubicBezTo>
                    <a:cubicBezTo>
                      <a:pt x="282" y="62"/>
                      <a:pt x="297" y="64"/>
                      <a:pt x="293" y="38"/>
                    </a:cubicBezTo>
                    <a:cubicBezTo>
                      <a:pt x="289" y="11"/>
                      <a:pt x="274" y="0"/>
                      <a:pt x="246" y="1"/>
                    </a:cubicBezTo>
                    <a:cubicBezTo>
                      <a:pt x="218" y="1"/>
                      <a:pt x="202" y="23"/>
                      <a:pt x="202" y="45"/>
                    </a:cubicBezTo>
                    <a:cubicBezTo>
                      <a:pt x="202" y="67"/>
                      <a:pt x="220" y="86"/>
                      <a:pt x="212" y="102"/>
                    </a:cubicBezTo>
                    <a:cubicBezTo>
                      <a:pt x="203" y="118"/>
                      <a:pt x="160" y="122"/>
                      <a:pt x="113" y="117"/>
                    </a:cubicBezTo>
                    <a:cubicBezTo>
                      <a:pt x="68" y="113"/>
                      <a:pt x="13" y="102"/>
                      <a:pt x="13" y="102"/>
                    </a:cubicBezTo>
                    <a:cubicBezTo>
                      <a:pt x="13" y="102"/>
                      <a:pt x="6" y="177"/>
                      <a:pt x="6" y="198"/>
                    </a:cubicBezTo>
                    <a:cubicBezTo>
                      <a:pt x="7" y="220"/>
                      <a:pt x="10" y="244"/>
                      <a:pt x="15" y="253"/>
                    </a:cubicBezTo>
                    <a:cubicBezTo>
                      <a:pt x="19" y="262"/>
                      <a:pt x="27" y="279"/>
                      <a:pt x="44" y="275"/>
                    </a:cubicBezTo>
                    <a:cubicBezTo>
                      <a:pt x="60" y="271"/>
                      <a:pt x="69" y="250"/>
                      <a:pt x="86" y="253"/>
                    </a:cubicBezTo>
                    <a:cubicBezTo>
                      <a:pt x="102" y="256"/>
                      <a:pt x="130" y="279"/>
                      <a:pt x="128" y="313"/>
                    </a:cubicBezTo>
                    <a:cubicBezTo>
                      <a:pt x="125" y="348"/>
                      <a:pt x="111" y="381"/>
                      <a:pt x="87" y="379"/>
                    </a:cubicBezTo>
                    <a:cubicBezTo>
                      <a:pt x="62" y="377"/>
                      <a:pt x="47" y="356"/>
                      <a:pt x="27" y="354"/>
                    </a:cubicBezTo>
                    <a:cubicBezTo>
                      <a:pt x="6" y="352"/>
                      <a:pt x="0" y="386"/>
                      <a:pt x="1" y="404"/>
                    </a:cubicBezTo>
                    <a:cubicBezTo>
                      <a:pt x="2" y="423"/>
                      <a:pt x="2" y="465"/>
                      <a:pt x="5" y="485"/>
                    </a:cubicBezTo>
                    <a:cubicBezTo>
                      <a:pt x="8" y="505"/>
                      <a:pt x="10" y="520"/>
                      <a:pt x="10" y="520"/>
                    </a:cubicBezTo>
                    <a:cubicBezTo>
                      <a:pt x="10" y="520"/>
                      <a:pt x="48" y="508"/>
                      <a:pt x="117" y="500"/>
                    </a:cubicBezTo>
                    <a:cubicBezTo>
                      <a:pt x="169" y="494"/>
                      <a:pt x="211" y="495"/>
                      <a:pt x="213" y="514"/>
                    </a:cubicBezTo>
                    <a:cubicBezTo>
                      <a:pt x="214" y="534"/>
                      <a:pt x="192" y="561"/>
                      <a:pt x="196" y="583"/>
                    </a:cubicBezTo>
                    <a:cubicBezTo>
                      <a:pt x="199" y="606"/>
                      <a:pt x="219" y="617"/>
                      <a:pt x="241" y="620"/>
                    </a:cubicBezTo>
                    <a:cubicBezTo>
                      <a:pt x="254" y="622"/>
                      <a:pt x="279" y="621"/>
                      <a:pt x="292" y="598"/>
                    </a:cubicBezTo>
                    <a:cubicBezTo>
                      <a:pt x="305" y="576"/>
                      <a:pt x="298" y="553"/>
                      <a:pt x="281" y="517"/>
                    </a:cubicBezTo>
                    <a:cubicBezTo>
                      <a:pt x="273" y="501"/>
                      <a:pt x="309" y="490"/>
                      <a:pt x="359" y="498"/>
                    </a:cubicBezTo>
                    <a:cubicBezTo>
                      <a:pt x="379" y="501"/>
                      <a:pt x="481" y="530"/>
                      <a:pt x="481" y="530"/>
                    </a:cubicBezTo>
                    <a:cubicBezTo>
                      <a:pt x="481" y="530"/>
                      <a:pt x="492" y="485"/>
                      <a:pt x="498" y="441"/>
                    </a:cubicBezTo>
                    <a:cubicBezTo>
                      <a:pt x="506" y="385"/>
                      <a:pt x="498" y="356"/>
                      <a:pt x="478" y="358"/>
                    </a:cubicBezTo>
                    <a:cubicBezTo>
                      <a:pt x="467" y="359"/>
                      <a:pt x="449" y="370"/>
                      <a:pt x="426" y="369"/>
                    </a:cubicBezTo>
                    <a:cubicBezTo>
                      <a:pt x="403" y="368"/>
                      <a:pt x="379" y="349"/>
                      <a:pt x="381" y="312"/>
                    </a:cubicBezTo>
                    <a:cubicBezTo>
                      <a:pt x="384" y="283"/>
                      <a:pt x="399" y="263"/>
                      <a:pt x="422" y="264"/>
                    </a:cubicBezTo>
                    <a:cubicBezTo>
                      <a:pt x="444" y="266"/>
                      <a:pt x="468" y="280"/>
                      <a:pt x="483" y="280"/>
                    </a:cubicBezTo>
                    <a:cubicBezTo>
                      <a:pt x="493" y="281"/>
                      <a:pt x="501" y="218"/>
                      <a:pt x="501" y="197"/>
                    </a:cubicBezTo>
                    <a:cubicBezTo>
                      <a:pt x="502" y="155"/>
                      <a:pt x="486" y="107"/>
                      <a:pt x="486" y="107"/>
                    </a:cubicBezTo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9" name="íślíḋè-任意多边形: 形状 355"/>
              <p:cNvSpPr/>
              <p:nvPr/>
            </p:nvSpPr>
            <p:spPr bwMode="auto">
              <a:xfrm>
                <a:off x="5099461" y="2598681"/>
                <a:ext cx="413518" cy="255702"/>
              </a:xfrm>
              <a:custGeom>
                <a:avLst/>
                <a:gdLst>
                  <a:gd name="connsiteX0" fmla="*/ 255482 w 328613"/>
                  <a:gd name="connsiteY0" fmla="*/ 58737 h 203200"/>
                  <a:gd name="connsiteX1" fmla="*/ 265113 w 328613"/>
                  <a:gd name="connsiteY1" fmla="*/ 67627 h 203200"/>
                  <a:gd name="connsiteX2" fmla="*/ 255482 w 328613"/>
                  <a:gd name="connsiteY2" fmla="*/ 77787 h 203200"/>
                  <a:gd name="connsiteX3" fmla="*/ 244475 w 328613"/>
                  <a:gd name="connsiteY3" fmla="*/ 67627 h 203200"/>
                  <a:gd name="connsiteX4" fmla="*/ 245851 w 328613"/>
                  <a:gd name="connsiteY4" fmla="*/ 63817 h 203200"/>
                  <a:gd name="connsiteX5" fmla="*/ 249979 w 328613"/>
                  <a:gd name="connsiteY5" fmla="*/ 66357 h 203200"/>
                  <a:gd name="connsiteX6" fmla="*/ 255482 w 328613"/>
                  <a:gd name="connsiteY6" fmla="*/ 61277 h 203200"/>
                  <a:gd name="connsiteX7" fmla="*/ 255482 w 328613"/>
                  <a:gd name="connsiteY7" fmla="*/ 58737 h 203200"/>
                  <a:gd name="connsiteX8" fmla="*/ 253207 w 328613"/>
                  <a:gd name="connsiteY8" fmla="*/ 49212 h 203200"/>
                  <a:gd name="connsiteX9" fmla="*/ 234950 w 328613"/>
                  <a:gd name="connsiteY9" fmla="*/ 68262 h 203200"/>
                  <a:gd name="connsiteX10" fmla="*/ 253207 w 328613"/>
                  <a:gd name="connsiteY10" fmla="*/ 87312 h 203200"/>
                  <a:gd name="connsiteX11" fmla="*/ 271464 w 328613"/>
                  <a:gd name="connsiteY11" fmla="*/ 68262 h 203200"/>
                  <a:gd name="connsiteX12" fmla="*/ 253207 w 328613"/>
                  <a:gd name="connsiteY12" fmla="*/ 49212 h 203200"/>
                  <a:gd name="connsiteX13" fmla="*/ 109104 w 328613"/>
                  <a:gd name="connsiteY13" fmla="*/ 0 h 203200"/>
                  <a:gd name="connsiteX14" fmla="*/ 158461 w 328613"/>
                  <a:gd name="connsiteY14" fmla="*/ 73773 h 203200"/>
                  <a:gd name="connsiteX15" fmla="*/ 227301 w 328613"/>
                  <a:gd name="connsiteY15" fmla="*/ 12943 h 203200"/>
                  <a:gd name="connsiteX16" fmla="*/ 293544 w 328613"/>
                  <a:gd name="connsiteY16" fmla="*/ 62125 h 203200"/>
                  <a:gd name="connsiteX17" fmla="*/ 328613 w 328613"/>
                  <a:gd name="connsiteY17" fmla="*/ 71185 h 203200"/>
                  <a:gd name="connsiteX18" fmla="*/ 297440 w 328613"/>
                  <a:gd name="connsiteY18" fmla="*/ 103541 h 203200"/>
                  <a:gd name="connsiteX19" fmla="*/ 296142 w 328613"/>
                  <a:gd name="connsiteY19" fmla="*/ 108719 h 203200"/>
                  <a:gd name="connsiteX20" fmla="*/ 180542 w 328613"/>
                  <a:gd name="connsiteY20" fmla="*/ 203200 h 203200"/>
                  <a:gd name="connsiteX21" fmla="*/ 127289 w 328613"/>
                  <a:gd name="connsiteY21" fmla="*/ 190257 h 203200"/>
                  <a:gd name="connsiteX22" fmla="*/ 0 w 328613"/>
                  <a:gd name="connsiteY22" fmla="*/ 86716 h 203200"/>
                  <a:gd name="connsiteX23" fmla="*/ 87024 w 328613"/>
                  <a:gd name="connsiteY23" fmla="*/ 107424 h 203200"/>
                  <a:gd name="connsiteX24" fmla="*/ 109104 w 328613"/>
                  <a:gd name="connsiteY24" fmla="*/ 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8613" h="203200">
                    <a:moveTo>
                      <a:pt x="255482" y="58737"/>
                    </a:moveTo>
                    <a:cubicBezTo>
                      <a:pt x="260986" y="58737"/>
                      <a:pt x="265113" y="62547"/>
                      <a:pt x="265113" y="67627"/>
                    </a:cubicBezTo>
                    <a:cubicBezTo>
                      <a:pt x="265113" y="72707"/>
                      <a:pt x="260986" y="77787"/>
                      <a:pt x="255482" y="77787"/>
                    </a:cubicBezTo>
                    <a:cubicBezTo>
                      <a:pt x="249979" y="77787"/>
                      <a:pt x="244475" y="72707"/>
                      <a:pt x="244475" y="67627"/>
                    </a:cubicBezTo>
                    <a:cubicBezTo>
                      <a:pt x="244475" y="66357"/>
                      <a:pt x="245851" y="65087"/>
                      <a:pt x="245851" y="63817"/>
                    </a:cubicBezTo>
                    <a:cubicBezTo>
                      <a:pt x="247227" y="65087"/>
                      <a:pt x="248603" y="66357"/>
                      <a:pt x="249979" y="66357"/>
                    </a:cubicBezTo>
                    <a:cubicBezTo>
                      <a:pt x="252730" y="66357"/>
                      <a:pt x="255482" y="63817"/>
                      <a:pt x="255482" y="61277"/>
                    </a:cubicBezTo>
                    <a:cubicBezTo>
                      <a:pt x="255482" y="60007"/>
                      <a:pt x="255482" y="60007"/>
                      <a:pt x="255482" y="58737"/>
                    </a:cubicBezTo>
                    <a:close/>
                    <a:moveTo>
                      <a:pt x="253207" y="49212"/>
                    </a:moveTo>
                    <a:cubicBezTo>
                      <a:pt x="243124" y="49212"/>
                      <a:pt x="234950" y="57741"/>
                      <a:pt x="234950" y="68262"/>
                    </a:cubicBezTo>
                    <a:cubicBezTo>
                      <a:pt x="234950" y="78783"/>
                      <a:pt x="243124" y="87312"/>
                      <a:pt x="253207" y="87312"/>
                    </a:cubicBezTo>
                    <a:cubicBezTo>
                      <a:pt x="263290" y="87312"/>
                      <a:pt x="271464" y="78783"/>
                      <a:pt x="271464" y="68262"/>
                    </a:cubicBezTo>
                    <a:cubicBezTo>
                      <a:pt x="271464" y="57741"/>
                      <a:pt x="263290" y="49212"/>
                      <a:pt x="253207" y="49212"/>
                    </a:cubicBezTo>
                    <a:close/>
                    <a:moveTo>
                      <a:pt x="109104" y="0"/>
                    </a:moveTo>
                    <a:cubicBezTo>
                      <a:pt x="125990" y="45299"/>
                      <a:pt x="141576" y="72479"/>
                      <a:pt x="158461" y="73773"/>
                    </a:cubicBezTo>
                    <a:cubicBezTo>
                      <a:pt x="162358" y="40122"/>
                      <a:pt x="190933" y="12943"/>
                      <a:pt x="227301" y="12943"/>
                    </a:cubicBezTo>
                    <a:cubicBezTo>
                      <a:pt x="258474" y="12943"/>
                      <a:pt x="284452" y="33651"/>
                      <a:pt x="293544" y="62125"/>
                    </a:cubicBezTo>
                    <a:cubicBezTo>
                      <a:pt x="293544" y="62125"/>
                      <a:pt x="293544" y="62125"/>
                      <a:pt x="328613" y="71185"/>
                    </a:cubicBezTo>
                    <a:cubicBezTo>
                      <a:pt x="328613" y="71185"/>
                      <a:pt x="298739" y="100953"/>
                      <a:pt x="297440" y="103541"/>
                    </a:cubicBezTo>
                    <a:cubicBezTo>
                      <a:pt x="297440" y="104836"/>
                      <a:pt x="297440" y="106130"/>
                      <a:pt x="296142" y="108719"/>
                    </a:cubicBezTo>
                    <a:cubicBezTo>
                      <a:pt x="296142" y="170843"/>
                      <a:pt x="242888" y="203200"/>
                      <a:pt x="180542" y="203200"/>
                    </a:cubicBezTo>
                    <a:cubicBezTo>
                      <a:pt x="161059" y="203200"/>
                      <a:pt x="142875" y="198023"/>
                      <a:pt x="127289" y="190257"/>
                    </a:cubicBezTo>
                    <a:cubicBezTo>
                      <a:pt x="79231" y="179903"/>
                      <a:pt x="33770" y="161783"/>
                      <a:pt x="0" y="86716"/>
                    </a:cubicBezTo>
                    <a:cubicBezTo>
                      <a:pt x="19483" y="97070"/>
                      <a:pt x="63644" y="110013"/>
                      <a:pt x="87024" y="107424"/>
                    </a:cubicBezTo>
                    <a:cubicBezTo>
                      <a:pt x="75334" y="90599"/>
                      <a:pt x="72736" y="42711"/>
                      <a:pt x="10910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0" name="íślíḋè-任意多边形: 形状 356"/>
              <p:cNvSpPr/>
              <p:nvPr/>
            </p:nvSpPr>
            <p:spPr bwMode="auto">
              <a:xfrm>
                <a:off x="6776645" y="2580185"/>
                <a:ext cx="297650" cy="403818"/>
              </a:xfrm>
              <a:custGeom>
                <a:avLst/>
                <a:gdLst>
                  <a:gd name="connsiteX0" fmla="*/ 53518 w 249238"/>
                  <a:gd name="connsiteY0" fmla="*/ 225425 h 338138"/>
                  <a:gd name="connsiteX1" fmla="*/ 12700 w 249238"/>
                  <a:gd name="connsiteY1" fmla="*/ 271484 h 338138"/>
                  <a:gd name="connsiteX2" fmla="*/ 12700 w 249238"/>
                  <a:gd name="connsiteY2" fmla="*/ 325438 h 338138"/>
                  <a:gd name="connsiteX3" fmla="*/ 23234 w 249238"/>
                  <a:gd name="connsiteY3" fmla="*/ 325438 h 338138"/>
                  <a:gd name="connsiteX4" fmla="*/ 23234 w 249238"/>
                  <a:gd name="connsiteY4" fmla="*/ 289907 h 338138"/>
                  <a:gd name="connsiteX5" fmla="*/ 54834 w 249238"/>
                  <a:gd name="connsiteY5" fmla="*/ 258324 h 338138"/>
                  <a:gd name="connsiteX6" fmla="*/ 85118 w 249238"/>
                  <a:gd name="connsiteY6" fmla="*/ 289907 h 338138"/>
                  <a:gd name="connsiteX7" fmla="*/ 85118 w 249238"/>
                  <a:gd name="connsiteY7" fmla="*/ 325438 h 338138"/>
                  <a:gd name="connsiteX8" fmla="*/ 96968 w 249238"/>
                  <a:gd name="connsiteY8" fmla="*/ 325438 h 338138"/>
                  <a:gd name="connsiteX9" fmla="*/ 96968 w 249238"/>
                  <a:gd name="connsiteY9" fmla="*/ 270168 h 338138"/>
                  <a:gd name="connsiteX10" fmla="*/ 124619 w 249238"/>
                  <a:gd name="connsiteY10" fmla="*/ 241217 h 338138"/>
                  <a:gd name="connsiteX11" fmla="*/ 152270 w 249238"/>
                  <a:gd name="connsiteY11" fmla="*/ 270168 h 338138"/>
                  <a:gd name="connsiteX12" fmla="*/ 152270 w 249238"/>
                  <a:gd name="connsiteY12" fmla="*/ 325438 h 338138"/>
                  <a:gd name="connsiteX13" fmla="*/ 164120 w 249238"/>
                  <a:gd name="connsiteY13" fmla="*/ 325438 h 338138"/>
                  <a:gd name="connsiteX14" fmla="*/ 164120 w 249238"/>
                  <a:gd name="connsiteY14" fmla="*/ 289907 h 338138"/>
                  <a:gd name="connsiteX15" fmla="*/ 194404 w 249238"/>
                  <a:gd name="connsiteY15" fmla="*/ 258324 h 338138"/>
                  <a:gd name="connsiteX16" fmla="*/ 226004 w 249238"/>
                  <a:gd name="connsiteY16" fmla="*/ 289907 h 338138"/>
                  <a:gd name="connsiteX17" fmla="*/ 226004 w 249238"/>
                  <a:gd name="connsiteY17" fmla="*/ 325438 h 338138"/>
                  <a:gd name="connsiteX18" fmla="*/ 236538 w 249238"/>
                  <a:gd name="connsiteY18" fmla="*/ 325438 h 338138"/>
                  <a:gd name="connsiteX19" fmla="*/ 236538 w 249238"/>
                  <a:gd name="connsiteY19" fmla="*/ 271484 h 338138"/>
                  <a:gd name="connsiteX20" fmla="*/ 195721 w 249238"/>
                  <a:gd name="connsiteY20" fmla="*/ 225425 h 338138"/>
                  <a:gd name="connsiteX21" fmla="*/ 53518 w 249238"/>
                  <a:gd name="connsiteY21" fmla="*/ 225425 h 338138"/>
                  <a:gd name="connsiteX22" fmla="*/ 57150 w 249238"/>
                  <a:gd name="connsiteY22" fmla="*/ 168275 h 338138"/>
                  <a:gd name="connsiteX23" fmla="*/ 57150 w 249238"/>
                  <a:gd name="connsiteY23" fmla="*/ 214313 h 338138"/>
                  <a:gd name="connsiteX24" fmla="*/ 74348 w 249238"/>
                  <a:gd name="connsiteY24" fmla="*/ 214313 h 338138"/>
                  <a:gd name="connsiteX25" fmla="*/ 74348 w 249238"/>
                  <a:gd name="connsiteY25" fmla="*/ 196710 h 338138"/>
                  <a:gd name="connsiteX26" fmla="*/ 96838 w 249238"/>
                  <a:gd name="connsiteY26" fmla="*/ 173691 h 338138"/>
                  <a:gd name="connsiteX27" fmla="*/ 119327 w 249238"/>
                  <a:gd name="connsiteY27" fmla="*/ 196710 h 338138"/>
                  <a:gd name="connsiteX28" fmla="*/ 119327 w 249238"/>
                  <a:gd name="connsiteY28" fmla="*/ 214313 h 338138"/>
                  <a:gd name="connsiteX29" fmla="*/ 129911 w 249238"/>
                  <a:gd name="connsiteY29" fmla="*/ 214313 h 338138"/>
                  <a:gd name="connsiteX30" fmla="*/ 129911 w 249238"/>
                  <a:gd name="connsiteY30" fmla="*/ 196710 h 338138"/>
                  <a:gd name="connsiteX31" fmla="*/ 152400 w 249238"/>
                  <a:gd name="connsiteY31" fmla="*/ 173691 h 338138"/>
                  <a:gd name="connsiteX32" fmla="*/ 174890 w 249238"/>
                  <a:gd name="connsiteY32" fmla="*/ 196710 h 338138"/>
                  <a:gd name="connsiteX33" fmla="*/ 174890 w 249238"/>
                  <a:gd name="connsiteY33" fmla="*/ 214313 h 338138"/>
                  <a:gd name="connsiteX34" fmla="*/ 192088 w 249238"/>
                  <a:gd name="connsiteY34" fmla="*/ 214313 h 338138"/>
                  <a:gd name="connsiteX35" fmla="*/ 192088 w 249238"/>
                  <a:gd name="connsiteY35" fmla="*/ 168275 h 338138"/>
                  <a:gd name="connsiteX36" fmla="*/ 124619 w 249238"/>
                  <a:gd name="connsiteY36" fmla="*/ 0 h 338138"/>
                  <a:gd name="connsiteX37" fmla="*/ 129922 w 249238"/>
                  <a:gd name="connsiteY37" fmla="*/ 5283 h 338138"/>
                  <a:gd name="connsiteX38" fmla="*/ 129922 w 249238"/>
                  <a:gd name="connsiteY38" fmla="*/ 22454 h 338138"/>
                  <a:gd name="connsiteX39" fmla="*/ 147157 w 249238"/>
                  <a:gd name="connsiteY39" fmla="*/ 22454 h 338138"/>
                  <a:gd name="connsiteX40" fmla="*/ 152459 w 249238"/>
                  <a:gd name="connsiteY40" fmla="*/ 27738 h 338138"/>
                  <a:gd name="connsiteX41" fmla="*/ 147157 w 249238"/>
                  <a:gd name="connsiteY41" fmla="*/ 34342 h 338138"/>
                  <a:gd name="connsiteX42" fmla="*/ 129922 w 249238"/>
                  <a:gd name="connsiteY42" fmla="*/ 34342 h 338138"/>
                  <a:gd name="connsiteX43" fmla="*/ 129922 w 249238"/>
                  <a:gd name="connsiteY43" fmla="*/ 48871 h 338138"/>
                  <a:gd name="connsiteX44" fmla="*/ 156437 w 249238"/>
                  <a:gd name="connsiteY44" fmla="*/ 85855 h 338138"/>
                  <a:gd name="connsiteX45" fmla="*/ 159088 w 249238"/>
                  <a:gd name="connsiteY45" fmla="*/ 89818 h 338138"/>
                  <a:gd name="connsiteX46" fmla="*/ 152459 w 249238"/>
                  <a:gd name="connsiteY46" fmla="*/ 96422 h 338138"/>
                  <a:gd name="connsiteX47" fmla="*/ 152459 w 249238"/>
                  <a:gd name="connsiteY47" fmla="*/ 118876 h 338138"/>
                  <a:gd name="connsiteX48" fmla="*/ 159088 w 249238"/>
                  <a:gd name="connsiteY48" fmla="*/ 118876 h 338138"/>
                  <a:gd name="connsiteX49" fmla="*/ 161740 w 249238"/>
                  <a:gd name="connsiteY49" fmla="*/ 120197 h 338138"/>
                  <a:gd name="connsiteX50" fmla="*/ 206815 w 249238"/>
                  <a:gd name="connsiteY50" fmla="*/ 158502 h 338138"/>
                  <a:gd name="connsiteX51" fmla="*/ 209466 w 249238"/>
                  <a:gd name="connsiteY51" fmla="*/ 163785 h 338138"/>
                  <a:gd name="connsiteX52" fmla="*/ 204163 w 249238"/>
                  <a:gd name="connsiteY52" fmla="*/ 169069 h 338138"/>
                  <a:gd name="connsiteX53" fmla="*/ 204163 w 249238"/>
                  <a:gd name="connsiteY53" fmla="*/ 217940 h 338138"/>
                  <a:gd name="connsiteX54" fmla="*/ 247912 w 249238"/>
                  <a:gd name="connsiteY54" fmla="*/ 266812 h 338138"/>
                  <a:gd name="connsiteX55" fmla="*/ 249238 w 249238"/>
                  <a:gd name="connsiteY55" fmla="*/ 270775 h 338138"/>
                  <a:gd name="connsiteX56" fmla="*/ 249238 w 249238"/>
                  <a:gd name="connsiteY56" fmla="*/ 332855 h 338138"/>
                  <a:gd name="connsiteX57" fmla="*/ 243935 w 249238"/>
                  <a:gd name="connsiteY57" fmla="*/ 338138 h 338138"/>
                  <a:gd name="connsiteX58" fmla="*/ 5303 w 249238"/>
                  <a:gd name="connsiteY58" fmla="*/ 338138 h 338138"/>
                  <a:gd name="connsiteX59" fmla="*/ 0 w 249238"/>
                  <a:gd name="connsiteY59" fmla="*/ 332855 h 338138"/>
                  <a:gd name="connsiteX60" fmla="*/ 0 w 249238"/>
                  <a:gd name="connsiteY60" fmla="*/ 270775 h 338138"/>
                  <a:gd name="connsiteX61" fmla="*/ 1326 w 249238"/>
                  <a:gd name="connsiteY61" fmla="*/ 266812 h 338138"/>
                  <a:gd name="connsiteX62" fmla="*/ 45075 w 249238"/>
                  <a:gd name="connsiteY62" fmla="*/ 217940 h 338138"/>
                  <a:gd name="connsiteX63" fmla="*/ 45075 w 249238"/>
                  <a:gd name="connsiteY63" fmla="*/ 169069 h 338138"/>
                  <a:gd name="connsiteX64" fmla="*/ 39772 w 249238"/>
                  <a:gd name="connsiteY64" fmla="*/ 165106 h 338138"/>
                  <a:gd name="connsiteX65" fmla="*/ 41098 w 249238"/>
                  <a:gd name="connsiteY65" fmla="*/ 159823 h 338138"/>
                  <a:gd name="connsiteX66" fmla="*/ 87498 w 249238"/>
                  <a:gd name="connsiteY66" fmla="*/ 120197 h 338138"/>
                  <a:gd name="connsiteX67" fmla="*/ 90150 w 249238"/>
                  <a:gd name="connsiteY67" fmla="*/ 118876 h 338138"/>
                  <a:gd name="connsiteX68" fmla="*/ 96779 w 249238"/>
                  <a:gd name="connsiteY68" fmla="*/ 118876 h 338138"/>
                  <a:gd name="connsiteX69" fmla="*/ 96779 w 249238"/>
                  <a:gd name="connsiteY69" fmla="*/ 96422 h 338138"/>
                  <a:gd name="connsiteX70" fmla="*/ 91476 w 249238"/>
                  <a:gd name="connsiteY70" fmla="*/ 92459 h 338138"/>
                  <a:gd name="connsiteX71" fmla="*/ 91476 w 249238"/>
                  <a:gd name="connsiteY71" fmla="*/ 87176 h 338138"/>
                  <a:gd name="connsiteX72" fmla="*/ 119316 w 249238"/>
                  <a:gd name="connsiteY72" fmla="*/ 48871 h 338138"/>
                  <a:gd name="connsiteX73" fmla="*/ 119316 w 249238"/>
                  <a:gd name="connsiteY73" fmla="*/ 34342 h 338138"/>
                  <a:gd name="connsiteX74" fmla="*/ 102082 w 249238"/>
                  <a:gd name="connsiteY74" fmla="*/ 34342 h 338138"/>
                  <a:gd name="connsiteX75" fmla="*/ 96779 w 249238"/>
                  <a:gd name="connsiteY75" fmla="*/ 27738 h 338138"/>
                  <a:gd name="connsiteX76" fmla="*/ 102082 w 249238"/>
                  <a:gd name="connsiteY76" fmla="*/ 22454 h 338138"/>
                  <a:gd name="connsiteX77" fmla="*/ 119316 w 249238"/>
                  <a:gd name="connsiteY77" fmla="*/ 22454 h 338138"/>
                  <a:gd name="connsiteX78" fmla="*/ 119316 w 249238"/>
                  <a:gd name="connsiteY78" fmla="*/ 5283 h 338138"/>
                  <a:gd name="connsiteX79" fmla="*/ 124619 w 249238"/>
                  <a:gd name="connsiteY79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49238" h="338138">
                    <a:moveTo>
                      <a:pt x="53518" y="225425"/>
                    </a:moveTo>
                    <a:cubicBezTo>
                      <a:pt x="53518" y="225425"/>
                      <a:pt x="53518" y="225425"/>
                      <a:pt x="12700" y="271484"/>
                    </a:cubicBezTo>
                    <a:cubicBezTo>
                      <a:pt x="12700" y="271484"/>
                      <a:pt x="12700" y="271484"/>
                      <a:pt x="12700" y="325438"/>
                    </a:cubicBezTo>
                    <a:cubicBezTo>
                      <a:pt x="12700" y="325438"/>
                      <a:pt x="12700" y="325438"/>
                      <a:pt x="23234" y="325438"/>
                    </a:cubicBezTo>
                    <a:cubicBezTo>
                      <a:pt x="23234" y="325438"/>
                      <a:pt x="23234" y="325438"/>
                      <a:pt x="23234" y="289907"/>
                    </a:cubicBezTo>
                    <a:cubicBezTo>
                      <a:pt x="23234" y="272800"/>
                      <a:pt x="37717" y="258324"/>
                      <a:pt x="54834" y="258324"/>
                    </a:cubicBezTo>
                    <a:cubicBezTo>
                      <a:pt x="71951" y="258324"/>
                      <a:pt x="85118" y="272800"/>
                      <a:pt x="85118" y="289907"/>
                    </a:cubicBezTo>
                    <a:cubicBezTo>
                      <a:pt x="85118" y="289907"/>
                      <a:pt x="85118" y="289907"/>
                      <a:pt x="85118" y="325438"/>
                    </a:cubicBezTo>
                    <a:cubicBezTo>
                      <a:pt x="85118" y="325438"/>
                      <a:pt x="85118" y="325438"/>
                      <a:pt x="96968" y="325438"/>
                    </a:cubicBezTo>
                    <a:cubicBezTo>
                      <a:pt x="96968" y="325438"/>
                      <a:pt x="96968" y="325438"/>
                      <a:pt x="96968" y="270168"/>
                    </a:cubicBezTo>
                    <a:cubicBezTo>
                      <a:pt x="96968" y="254376"/>
                      <a:pt x="108819" y="241217"/>
                      <a:pt x="124619" y="241217"/>
                    </a:cubicBezTo>
                    <a:cubicBezTo>
                      <a:pt x="140419" y="241217"/>
                      <a:pt x="152270" y="254376"/>
                      <a:pt x="152270" y="270168"/>
                    </a:cubicBezTo>
                    <a:cubicBezTo>
                      <a:pt x="152270" y="270168"/>
                      <a:pt x="152270" y="270168"/>
                      <a:pt x="152270" y="325438"/>
                    </a:cubicBezTo>
                    <a:cubicBezTo>
                      <a:pt x="152270" y="325438"/>
                      <a:pt x="152270" y="325438"/>
                      <a:pt x="164120" y="325438"/>
                    </a:cubicBezTo>
                    <a:cubicBezTo>
                      <a:pt x="164120" y="325438"/>
                      <a:pt x="164120" y="325438"/>
                      <a:pt x="164120" y="289907"/>
                    </a:cubicBezTo>
                    <a:cubicBezTo>
                      <a:pt x="164120" y="272800"/>
                      <a:pt x="177287" y="258324"/>
                      <a:pt x="194404" y="258324"/>
                    </a:cubicBezTo>
                    <a:cubicBezTo>
                      <a:pt x="211521" y="258324"/>
                      <a:pt x="226004" y="272800"/>
                      <a:pt x="226004" y="289907"/>
                    </a:cubicBezTo>
                    <a:cubicBezTo>
                      <a:pt x="226004" y="289907"/>
                      <a:pt x="226004" y="289907"/>
                      <a:pt x="226004" y="325438"/>
                    </a:cubicBezTo>
                    <a:cubicBezTo>
                      <a:pt x="226004" y="325438"/>
                      <a:pt x="226004" y="325438"/>
                      <a:pt x="236538" y="325438"/>
                    </a:cubicBezTo>
                    <a:lnTo>
                      <a:pt x="236538" y="271484"/>
                    </a:lnTo>
                    <a:cubicBezTo>
                      <a:pt x="236538" y="271484"/>
                      <a:pt x="236538" y="271484"/>
                      <a:pt x="195721" y="225425"/>
                    </a:cubicBezTo>
                    <a:cubicBezTo>
                      <a:pt x="195721" y="225425"/>
                      <a:pt x="195721" y="225425"/>
                      <a:pt x="53518" y="225425"/>
                    </a:cubicBezTo>
                    <a:close/>
                    <a:moveTo>
                      <a:pt x="57150" y="168275"/>
                    </a:moveTo>
                    <a:cubicBezTo>
                      <a:pt x="57150" y="168275"/>
                      <a:pt x="57150" y="168275"/>
                      <a:pt x="57150" y="214313"/>
                    </a:cubicBezTo>
                    <a:cubicBezTo>
                      <a:pt x="57150" y="214313"/>
                      <a:pt x="57150" y="214313"/>
                      <a:pt x="74348" y="214313"/>
                    </a:cubicBezTo>
                    <a:cubicBezTo>
                      <a:pt x="74348" y="214313"/>
                      <a:pt x="74348" y="214313"/>
                      <a:pt x="74348" y="196710"/>
                    </a:cubicBezTo>
                    <a:cubicBezTo>
                      <a:pt x="74348" y="184523"/>
                      <a:pt x="83608" y="173691"/>
                      <a:pt x="96838" y="173691"/>
                    </a:cubicBezTo>
                    <a:cubicBezTo>
                      <a:pt x="108744" y="173691"/>
                      <a:pt x="119327" y="184523"/>
                      <a:pt x="119327" y="196710"/>
                    </a:cubicBezTo>
                    <a:cubicBezTo>
                      <a:pt x="119327" y="196710"/>
                      <a:pt x="119327" y="196710"/>
                      <a:pt x="119327" y="214313"/>
                    </a:cubicBezTo>
                    <a:cubicBezTo>
                      <a:pt x="119327" y="214313"/>
                      <a:pt x="119327" y="214313"/>
                      <a:pt x="129911" y="214313"/>
                    </a:cubicBezTo>
                    <a:cubicBezTo>
                      <a:pt x="129911" y="214313"/>
                      <a:pt x="129911" y="214313"/>
                      <a:pt x="129911" y="196710"/>
                    </a:cubicBezTo>
                    <a:cubicBezTo>
                      <a:pt x="129911" y="184523"/>
                      <a:pt x="140494" y="173691"/>
                      <a:pt x="152400" y="173691"/>
                    </a:cubicBezTo>
                    <a:cubicBezTo>
                      <a:pt x="165630" y="173691"/>
                      <a:pt x="174890" y="184523"/>
                      <a:pt x="174890" y="196710"/>
                    </a:cubicBezTo>
                    <a:cubicBezTo>
                      <a:pt x="174890" y="196710"/>
                      <a:pt x="174890" y="196710"/>
                      <a:pt x="174890" y="214313"/>
                    </a:cubicBezTo>
                    <a:cubicBezTo>
                      <a:pt x="174890" y="214313"/>
                      <a:pt x="174890" y="214313"/>
                      <a:pt x="192088" y="214313"/>
                    </a:cubicBezTo>
                    <a:cubicBezTo>
                      <a:pt x="192088" y="214313"/>
                      <a:pt x="192088" y="214313"/>
                      <a:pt x="192088" y="168275"/>
                    </a:cubicBezTo>
                    <a:close/>
                    <a:moveTo>
                      <a:pt x="124619" y="0"/>
                    </a:moveTo>
                    <a:cubicBezTo>
                      <a:pt x="127271" y="0"/>
                      <a:pt x="129922" y="2641"/>
                      <a:pt x="129922" y="5283"/>
                    </a:cubicBezTo>
                    <a:cubicBezTo>
                      <a:pt x="129922" y="5283"/>
                      <a:pt x="129922" y="5283"/>
                      <a:pt x="129922" y="22454"/>
                    </a:cubicBezTo>
                    <a:cubicBezTo>
                      <a:pt x="129922" y="22454"/>
                      <a:pt x="129922" y="22454"/>
                      <a:pt x="147157" y="22454"/>
                    </a:cubicBezTo>
                    <a:cubicBezTo>
                      <a:pt x="149808" y="22454"/>
                      <a:pt x="152459" y="25096"/>
                      <a:pt x="152459" y="27738"/>
                    </a:cubicBezTo>
                    <a:cubicBezTo>
                      <a:pt x="152459" y="31700"/>
                      <a:pt x="149808" y="34342"/>
                      <a:pt x="147157" y="34342"/>
                    </a:cubicBezTo>
                    <a:cubicBezTo>
                      <a:pt x="147157" y="34342"/>
                      <a:pt x="147157" y="34342"/>
                      <a:pt x="129922" y="34342"/>
                    </a:cubicBezTo>
                    <a:cubicBezTo>
                      <a:pt x="129922" y="34342"/>
                      <a:pt x="129922" y="34342"/>
                      <a:pt x="129922" y="48871"/>
                    </a:cubicBezTo>
                    <a:cubicBezTo>
                      <a:pt x="129922" y="48871"/>
                      <a:pt x="129922" y="48871"/>
                      <a:pt x="156437" y="85855"/>
                    </a:cubicBezTo>
                    <a:cubicBezTo>
                      <a:pt x="157762" y="87176"/>
                      <a:pt x="159088" y="88497"/>
                      <a:pt x="159088" y="89818"/>
                    </a:cubicBezTo>
                    <a:cubicBezTo>
                      <a:pt x="159088" y="93780"/>
                      <a:pt x="156437" y="96422"/>
                      <a:pt x="152459" y="96422"/>
                    </a:cubicBezTo>
                    <a:cubicBezTo>
                      <a:pt x="152459" y="96422"/>
                      <a:pt x="152459" y="96422"/>
                      <a:pt x="152459" y="118876"/>
                    </a:cubicBezTo>
                    <a:cubicBezTo>
                      <a:pt x="152459" y="118876"/>
                      <a:pt x="152459" y="118876"/>
                      <a:pt x="159088" y="118876"/>
                    </a:cubicBezTo>
                    <a:cubicBezTo>
                      <a:pt x="160414" y="118876"/>
                      <a:pt x="161740" y="118876"/>
                      <a:pt x="161740" y="120197"/>
                    </a:cubicBezTo>
                    <a:cubicBezTo>
                      <a:pt x="161740" y="120197"/>
                      <a:pt x="161740" y="120197"/>
                      <a:pt x="206815" y="158502"/>
                    </a:cubicBezTo>
                    <a:cubicBezTo>
                      <a:pt x="208140" y="159823"/>
                      <a:pt x="209466" y="161144"/>
                      <a:pt x="209466" y="163785"/>
                    </a:cubicBezTo>
                    <a:cubicBezTo>
                      <a:pt x="209466" y="166427"/>
                      <a:pt x="206815" y="169069"/>
                      <a:pt x="204163" y="169069"/>
                    </a:cubicBezTo>
                    <a:cubicBezTo>
                      <a:pt x="204163" y="169069"/>
                      <a:pt x="204163" y="169069"/>
                      <a:pt x="204163" y="217940"/>
                    </a:cubicBezTo>
                    <a:cubicBezTo>
                      <a:pt x="204163" y="217940"/>
                      <a:pt x="204163" y="217940"/>
                      <a:pt x="247912" y="266812"/>
                    </a:cubicBezTo>
                    <a:cubicBezTo>
                      <a:pt x="247912" y="268133"/>
                      <a:pt x="249238" y="269454"/>
                      <a:pt x="249238" y="270775"/>
                    </a:cubicBezTo>
                    <a:cubicBezTo>
                      <a:pt x="249238" y="270775"/>
                      <a:pt x="249238" y="270775"/>
                      <a:pt x="249238" y="332855"/>
                    </a:cubicBezTo>
                    <a:cubicBezTo>
                      <a:pt x="249238" y="335497"/>
                      <a:pt x="246587" y="338138"/>
                      <a:pt x="243935" y="338138"/>
                    </a:cubicBezTo>
                    <a:cubicBezTo>
                      <a:pt x="243935" y="338138"/>
                      <a:pt x="243935" y="338138"/>
                      <a:pt x="5303" y="338138"/>
                    </a:cubicBezTo>
                    <a:cubicBezTo>
                      <a:pt x="2651" y="338138"/>
                      <a:pt x="0" y="335497"/>
                      <a:pt x="0" y="332855"/>
                    </a:cubicBezTo>
                    <a:cubicBezTo>
                      <a:pt x="0" y="332855"/>
                      <a:pt x="0" y="332855"/>
                      <a:pt x="0" y="270775"/>
                    </a:cubicBezTo>
                    <a:cubicBezTo>
                      <a:pt x="0" y="269454"/>
                      <a:pt x="1326" y="268133"/>
                      <a:pt x="1326" y="266812"/>
                    </a:cubicBezTo>
                    <a:cubicBezTo>
                      <a:pt x="1326" y="266812"/>
                      <a:pt x="1326" y="266812"/>
                      <a:pt x="45075" y="217940"/>
                    </a:cubicBezTo>
                    <a:cubicBezTo>
                      <a:pt x="45075" y="217940"/>
                      <a:pt x="45075" y="217940"/>
                      <a:pt x="45075" y="169069"/>
                    </a:cubicBezTo>
                    <a:cubicBezTo>
                      <a:pt x="42424" y="169069"/>
                      <a:pt x="41098" y="167748"/>
                      <a:pt x="39772" y="165106"/>
                    </a:cubicBezTo>
                    <a:cubicBezTo>
                      <a:pt x="39772" y="163785"/>
                      <a:pt x="39772" y="161144"/>
                      <a:pt x="41098" y="159823"/>
                    </a:cubicBezTo>
                    <a:cubicBezTo>
                      <a:pt x="41098" y="159823"/>
                      <a:pt x="41098" y="159823"/>
                      <a:pt x="87498" y="120197"/>
                    </a:cubicBezTo>
                    <a:cubicBezTo>
                      <a:pt x="87498" y="118876"/>
                      <a:pt x="88824" y="118876"/>
                      <a:pt x="90150" y="118876"/>
                    </a:cubicBezTo>
                    <a:cubicBezTo>
                      <a:pt x="90150" y="118876"/>
                      <a:pt x="90150" y="118876"/>
                      <a:pt x="96779" y="118876"/>
                    </a:cubicBezTo>
                    <a:cubicBezTo>
                      <a:pt x="96779" y="118876"/>
                      <a:pt x="96779" y="118876"/>
                      <a:pt x="96779" y="96422"/>
                    </a:cubicBezTo>
                    <a:cubicBezTo>
                      <a:pt x="94127" y="96422"/>
                      <a:pt x="92801" y="95101"/>
                      <a:pt x="91476" y="92459"/>
                    </a:cubicBezTo>
                    <a:cubicBezTo>
                      <a:pt x="90150" y="91139"/>
                      <a:pt x="90150" y="88497"/>
                      <a:pt x="91476" y="87176"/>
                    </a:cubicBezTo>
                    <a:cubicBezTo>
                      <a:pt x="91476" y="87176"/>
                      <a:pt x="91476" y="87176"/>
                      <a:pt x="119316" y="48871"/>
                    </a:cubicBezTo>
                    <a:cubicBezTo>
                      <a:pt x="119316" y="48871"/>
                      <a:pt x="119316" y="48871"/>
                      <a:pt x="119316" y="34342"/>
                    </a:cubicBezTo>
                    <a:cubicBezTo>
                      <a:pt x="119316" y="34342"/>
                      <a:pt x="119316" y="34342"/>
                      <a:pt x="102082" y="34342"/>
                    </a:cubicBezTo>
                    <a:cubicBezTo>
                      <a:pt x="99430" y="34342"/>
                      <a:pt x="96779" y="31700"/>
                      <a:pt x="96779" y="27738"/>
                    </a:cubicBezTo>
                    <a:cubicBezTo>
                      <a:pt x="96779" y="25096"/>
                      <a:pt x="99430" y="22454"/>
                      <a:pt x="102082" y="22454"/>
                    </a:cubicBezTo>
                    <a:cubicBezTo>
                      <a:pt x="102082" y="22454"/>
                      <a:pt x="102082" y="22454"/>
                      <a:pt x="119316" y="22454"/>
                    </a:cubicBezTo>
                    <a:cubicBezTo>
                      <a:pt x="119316" y="22454"/>
                      <a:pt x="119316" y="22454"/>
                      <a:pt x="119316" y="5283"/>
                    </a:cubicBezTo>
                    <a:cubicBezTo>
                      <a:pt x="119316" y="2641"/>
                      <a:pt x="121968" y="0"/>
                      <a:pt x="1246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1" name="íślíḋè-任意多边形: 形状 359"/>
              <p:cNvSpPr/>
              <p:nvPr/>
            </p:nvSpPr>
            <p:spPr bwMode="auto">
              <a:xfrm>
                <a:off x="6649246" y="3868740"/>
                <a:ext cx="436560" cy="436560"/>
              </a:xfrm>
              <a:custGeom>
                <a:avLst/>
                <a:gdLst>
                  <a:gd name="connsiteX0" fmla="*/ 163513 w 334963"/>
                  <a:gd name="connsiteY0" fmla="*/ 311150 h 334963"/>
                  <a:gd name="connsiteX1" fmla="*/ 167481 w 334963"/>
                  <a:gd name="connsiteY1" fmla="*/ 311150 h 334963"/>
                  <a:gd name="connsiteX2" fmla="*/ 171450 w 334963"/>
                  <a:gd name="connsiteY2" fmla="*/ 311150 h 334963"/>
                  <a:gd name="connsiteX3" fmla="*/ 156898 w 334963"/>
                  <a:gd name="connsiteY3" fmla="*/ 332317 h 334963"/>
                  <a:gd name="connsiteX4" fmla="*/ 155575 w 334963"/>
                  <a:gd name="connsiteY4" fmla="*/ 334963 h 334963"/>
                  <a:gd name="connsiteX5" fmla="*/ 147637 w 334963"/>
                  <a:gd name="connsiteY5" fmla="*/ 333640 h 334963"/>
                  <a:gd name="connsiteX6" fmla="*/ 163513 w 334963"/>
                  <a:gd name="connsiteY6" fmla="*/ 311150 h 334963"/>
                  <a:gd name="connsiteX7" fmla="*/ 192088 w 334963"/>
                  <a:gd name="connsiteY7" fmla="*/ 309562 h 334963"/>
                  <a:gd name="connsiteX8" fmla="*/ 175895 w 334963"/>
                  <a:gd name="connsiteY8" fmla="*/ 332289 h 334963"/>
                  <a:gd name="connsiteX9" fmla="*/ 174546 w 334963"/>
                  <a:gd name="connsiteY9" fmla="*/ 334962 h 334963"/>
                  <a:gd name="connsiteX10" fmla="*/ 167799 w 334963"/>
                  <a:gd name="connsiteY10" fmla="*/ 334962 h 334963"/>
                  <a:gd name="connsiteX11" fmla="*/ 165100 w 334963"/>
                  <a:gd name="connsiteY11" fmla="*/ 334962 h 334963"/>
                  <a:gd name="connsiteX12" fmla="*/ 182642 w 334963"/>
                  <a:gd name="connsiteY12" fmla="*/ 310899 h 334963"/>
                  <a:gd name="connsiteX13" fmla="*/ 192088 w 334963"/>
                  <a:gd name="connsiteY13" fmla="*/ 309562 h 334963"/>
                  <a:gd name="connsiteX14" fmla="*/ 146984 w 334963"/>
                  <a:gd name="connsiteY14" fmla="*/ 309562 h 334963"/>
                  <a:gd name="connsiteX15" fmla="*/ 153988 w 334963"/>
                  <a:gd name="connsiteY15" fmla="*/ 310870 h 334963"/>
                  <a:gd name="connsiteX16" fmla="*/ 138580 w 334963"/>
                  <a:gd name="connsiteY16" fmla="*/ 331787 h 334963"/>
                  <a:gd name="connsiteX17" fmla="*/ 130175 w 334963"/>
                  <a:gd name="connsiteY17" fmla="*/ 330480 h 334963"/>
                  <a:gd name="connsiteX18" fmla="*/ 131167 w 334963"/>
                  <a:gd name="connsiteY18" fmla="*/ 307975 h 334963"/>
                  <a:gd name="connsiteX19" fmla="*/ 138112 w 334963"/>
                  <a:gd name="connsiteY19" fmla="*/ 309265 h 334963"/>
                  <a:gd name="connsiteX20" fmla="*/ 122832 w 334963"/>
                  <a:gd name="connsiteY20" fmla="*/ 328613 h 334963"/>
                  <a:gd name="connsiteX21" fmla="*/ 115887 w 334963"/>
                  <a:gd name="connsiteY21" fmla="*/ 327323 h 334963"/>
                  <a:gd name="connsiteX22" fmla="*/ 214313 w 334963"/>
                  <a:gd name="connsiteY22" fmla="*/ 304800 h 334963"/>
                  <a:gd name="connsiteX23" fmla="*/ 194642 w 334963"/>
                  <a:gd name="connsiteY23" fmla="*/ 332076 h 334963"/>
                  <a:gd name="connsiteX24" fmla="*/ 193330 w 334963"/>
                  <a:gd name="connsiteY24" fmla="*/ 332076 h 334963"/>
                  <a:gd name="connsiteX25" fmla="*/ 184150 w 334963"/>
                  <a:gd name="connsiteY25" fmla="*/ 333375 h 334963"/>
                  <a:gd name="connsiteX26" fmla="*/ 203822 w 334963"/>
                  <a:gd name="connsiteY26" fmla="*/ 307397 h 334963"/>
                  <a:gd name="connsiteX27" fmla="*/ 214313 w 334963"/>
                  <a:gd name="connsiteY27" fmla="*/ 304800 h 334963"/>
                  <a:gd name="connsiteX28" fmla="*/ 115358 w 334963"/>
                  <a:gd name="connsiteY28" fmla="*/ 301625 h 334963"/>
                  <a:gd name="connsiteX29" fmla="*/ 122238 w 334963"/>
                  <a:gd name="connsiteY29" fmla="*/ 304239 h 334963"/>
                  <a:gd name="connsiteX30" fmla="*/ 108479 w 334963"/>
                  <a:gd name="connsiteY30" fmla="*/ 323850 h 334963"/>
                  <a:gd name="connsiteX31" fmla="*/ 101600 w 334963"/>
                  <a:gd name="connsiteY31" fmla="*/ 321236 h 334963"/>
                  <a:gd name="connsiteX32" fmla="*/ 115358 w 334963"/>
                  <a:gd name="connsiteY32" fmla="*/ 301625 h 334963"/>
                  <a:gd name="connsiteX33" fmla="*/ 167482 w 334963"/>
                  <a:gd name="connsiteY33" fmla="*/ 109537 h 334963"/>
                  <a:gd name="connsiteX34" fmla="*/ 167482 w 334963"/>
                  <a:gd name="connsiteY34" fmla="*/ 139754 h 334963"/>
                  <a:gd name="connsiteX35" fmla="*/ 187141 w 334963"/>
                  <a:gd name="connsiteY35" fmla="*/ 147637 h 334963"/>
                  <a:gd name="connsiteX36" fmla="*/ 200247 w 334963"/>
                  <a:gd name="connsiteY36" fmla="*/ 134499 h 334963"/>
                  <a:gd name="connsiteX37" fmla="*/ 213353 w 334963"/>
                  <a:gd name="connsiteY37" fmla="*/ 167344 h 334963"/>
                  <a:gd name="connsiteX38" fmla="*/ 200247 w 334963"/>
                  <a:gd name="connsiteY38" fmla="*/ 201502 h 334963"/>
                  <a:gd name="connsiteX39" fmla="*/ 185830 w 334963"/>
                  <a:gd name="connsiteY39" fmla="*/ 187051 h 334963"/>
                  <a:gd name="connsiteX40" fmla="*/ 167482 w 334963"/>
                  <a:gd name="connsiteY40" fmla="*/ 193620 h 334963"/>
                  <a:gd name="connsiteX41" fmla="*/ 139959 w 334963"/>
                  <a:gd name="connsiteY41" fmla="*/ 166030 h 334963"/>
                  <a:gd name="connsiteX42" fmla="*/ 111125 w 334963"/>
                  <a:gd name="connsiteY42" fmla="*/ 166030 h 334963"/>
                  <a:gd name="connsiteX43" fmla="*/ 167482 w 334963"/>
                  <a:gd name="connsiteY43" fmla="*/ 223837 h 334963"/>
                  <a:gd name="connsiteX44" fmla="*/ 223838 w 334963"/>
                  <a:gd name="connsiteY44" fmla="*/ 166030 h 334963"/>
                  <a:gd name="connsiteX45" fmla="*/ 167482 w 334963"/>
                  <a:gd name="connsiteY45" fmla="*/ 109537 h 334963"/>
                  <a:gd name="connsiteX46" fmla="*/ 167728 w 334963"/>
                  <a:gd name="connsiteY46" fmla="*/ 87312 h 334963"/>
                  <a:gd name="connsiteX47" fmla="*/ 167728 w 334963"/>
                  <a:gd name="connsiteY47" fmla="*/ 92576 h 334963"/>
                  <a:gd name="connsiteX48" fmla="*/ 241300 w 334963"/>
                  <a:gd name="connsiteY48" fmla="*/ 166280 h 334963"/>
                  <a:gd name="connsiteX49" fmla="*/ 167728 w 334963"/>
                  <a:gd name="connsiteY49" fmla="*/ 241300 h 334963"/>
                  <a:gd name="connsiteX50" fmla="*/ 92841 w 334963"/>
                  <a:gd name="connsiteY50" fmla="*/ 166280 h 334963"/>
                  <a:gd name="connsiteX51" fmla="*/ 88900 w 334963"/>
                  <a:gd name="connsiteY51" fmla="*/ 166280 h 334963"/>
                  <a:gd name="connsiteX52" fmla="*/ 167728 w 334963"/>
                  <a:gd name="connsiteY52" fmla="*/ 87312 h 334963"/>
                  <a:gd name="connsiteX53" fmla="*/ 168275 w 334963"/>
                  <a:gd name="connsiteY53" fmla="*/ 71437 h 334963"/>
                  <a:gd name="connsiteX54" fmla="*/ 263525 w 334963"/>
                  <a:gd name="connsiteY54" fmla="*/ 166030 h 334963"/>
                  <a:gd name="connsiteX55" fmla="*/ 168275 w 334963"/>
                  <a:gd name="connsiteY55" fmla="*/ 261937 h 334963"/>
                  <a:gd name="connsiteX56" fmla="*/ 168275 w 334963"/>
                  <a:gd name="connsiteY56" fmla="*/ 256682 h 334963"/>
                  <a:gd name="connsiteX57" fmla="*/ 258234 w 334963"/>
                  <a:gd name="connsiteY57" fmla="*/ 166030 h 334963"/>
                  <a:gd name="connsiteX58" fmla="*/ 168275 w 334963"/>
                  <a:gd name="connsiteY58" fmla="*/ 76692 h 334963"/>
                  <a:gd name="connsiteX59" fmla="*/ 168275 w 334963"/>
                  <a:gd name="connsiteY59" fmla="*/ 71437 h 334963"/>
                  <a:gd name="connsiteX60" fmla="*/ 170114 w 334963"/>
                  <a:gd name="connsiteY60" fmla="*/ 61912 h 334963"/>
                  <a:gd name="connsiteX61" fmla="*/ 164849 w 334963"/>
                  <a:gd name="connsiteY61" fmla="*/ 64548 h 334963"/>
                  <a:gd name="connsiteX62" fmla="*/ 114832 w 334963"/>
                  <a:gd name="connsiteY62" fmla="*/ 80363 h 334963"/>
                  <a:gd name="connsiteX63" fmla="*/ 109568 w 334963"/>
                  <a:gd name="connsiteY63" fmla="*/ 81681 h 334963"/>
                  <a:gd name="connsiteX64" fmla="*/ 108251 w 334963"/>
                  <a:gd name="connsiteY64" fmla="*/ 80363 h 334963"/>
                  <a:gd name="connsiteX65" fmla="*/ 79294 w 334963"/>
                  <a:gd name="connsiteY65" fmla="*/ 110675 h 334963"/>
                  <a:gd name="connsiteX66" fmla="*/ 77978 w 334963"/>
                  <a:gd name="connsiteY66" fmla="*/ 117265 h 334963"/>
                  <a:gd name="connsiteX67" fmla="*/ 66132 w 334963"/>
                  <a:gd name="connsiteY67" fmla="*/ 166028 h 334963"/>
                  <a:gd name="connsiteX68" fmla="*/ 66132 w 334963"/>
                  <a:gd name="connsiteY68" fmla="*/ 168664 h 334963"/>
                  <a:gd name="connsiteX69" fmla="*/ 63500 w 334963"/>
                  <a:gd name="connsiteY69" fmla="*/ 175253 h 334963"/>
                  <a:gd name="connsiteX70" fmla="*/ 75346 w 334963"/>
                  <a:gd name="connsiteY70" fmla="*/ 214791 h 334963"/>
                  <a:gd name="connsiteX71" fmla="*/ 80611 w 334963"/>
                  <a:gd name="connsiteY71" fmla="*/ 218745 h 334963"/>
                  <a:gd name="connsiteX72" fmla="*/ 117465 w 334963"/>
                  <a:gd name="connsiteY72" fmla="*/ 255647 h 334963"/>
                  <a:gd name="connsiteX73" fmla="*/ 121413 w 334963"/>
                  <a:gd name="connsiteY73" fmla="*/ 260918 h 334963"/>
                  <a:gd name="connsiteX74" fmla="*/ 162217 w 334963"/>
                  <a:gd name="connsiteY74" fmla="*/ 271462 h 334963"/>
                  <a:gd name="connsiteX75" fmla="*/ 168798 w 334963"/>
                  <a:gd name="connsiteY75" fmla="*/ 268826 h 334963"/>
                  <a:gd name="connsiteX76" fmla="*/ 218814 w 334963"/>
                  <a:gd name="connsiteY76" fmla="*/ 254329 h 334963"/>
                  <a:gd name="connsiteX77" fmla="*/ 225395 w 334963"/>
                  <a:gd name="connsiteY77" fmla="*/ 253011 h 334963"/>
                  <a:gd name="connsiteX78" fmla="*/ 254352 w 334963"/>
                  <a:gd name="connsiteY78" fmla="*/ 224016 h 334963"/>
                  <a:gd name="connsiteX79" fmla="*/ 255669 w 334963"/>
                  <a:gd name="connsiteY79" fmla="*/ 217427 h 334963"/>
                  <a:gd name="connsiteX80" fmla="*/ 268831 w 334963"/>
                  <a:gd name="connsiteY80" fmla="*/ 166028 h 334963"/>
                  <a:gd name="connsiteX81" fmla="*/ 271463 w 334963"/>
                  <a:gd name="connsiteY81" fmla="*/ 160756 h 334963"/>
                  <a:gd name="connsiteX82" fmla="*/ 170114 w 334963"/>
                  <a:gd name="connsiteY82" fmla="*/ 61912 h 334963"/>
                  <a:gd name="connsiteX83" fmla="*/ 163539 w 334963"/>
                  <a:gd name="connsiteY83" fmla="*/ 47625 h 334963"/>
                  <a:gd name="connsiteX84" fmla="*/ 170109 w 334963"/>
                  <a:gd name="connsiteY84" fmla="*/ 51572 h 334963"/>
                  <a:gd name="connsiteX85" fmla="*/ 283122 w 334963"/>
                  <a:gd name="connsiteY85" fmla="*/ 159451 h 334963"/>
                  <a:gd name="connsiteX86" fmla="*/ 285750 w 334963"/>
                  <a:gd name="connsiteY86" fmla="*/ 166029 h 334963"/>
                  <a:gd name="connsiteX87" fmla="*/ 269981 w 334963"/>
                  <a:gd name="connsiteY87" fmla="*/ 225232 h 334963"/>
                  <a:gd name="connsiteX88" fmla="*/ 264725 w 334963"/>
                  <a:gd name="connsiteY88" fmla="*/ 229179 h 334963"/>
                  <a:gd name="connsiteX89" fmla="*/ 231872 w 334963"/>
                  <a:gd name="connsiteY89" fmla="*/ 263384 h 334963"/>
                  <a:gd name="connsiteX90" fmla="*/ 227930 w 334963"/>
                  <a:gd name="connsiteY90" fmla="*/ 268647 h 334963"/>
                  <a:gd name="connsiteX91" fmla="*/ 168795 w 334963"/>
                  <a:gd name="connsiteY91" fmla="*/ 285750 h 334963"/>
                  <a:gd name="connsiteX92" fmla="*/ 162225 w 334963"/>
                  <a:gd name="connsiteY92" fmla="*/ 281803 h 334963"/>
                  <a:gd name="connsiteX93" fmla="*/ 116231 w 334963"/>
                  <a:gd name="connsiteY93" fmla="*/ 271278 h 334963"/>
                  <a:gd name="connsiteX94" fmla="*/ 113603 w 334963"/>
                  <a:gd name="connsiteY94" fmla="*/ 271278 h 334963"/>
                  <a:gd name="connsiteX95" fmla="*/ 109660 w 334963"/>
                  <a:gd name="connsiteY95" fmla="*/ 269962 h 334963"/>
                  <a:gd name="connsiteX96" fmla="*/ 66295 w 334963"/>
                  <a:gd name="connsiteY96" fmla="*/ 227863 h 334963"/>
                  <a:gd name="connsiteX97" fmla="*/ 64981 w 334963"/>
                  <a:gd name="connsiteY97" fmla="*/ 219969 h 334963"/>
                  <a:gd name="connsiteX98" fmla="*/ 51840 w 334963"/>
                  <a:gd name="connsiteY98" fmla="*/ 175239 h 334963"/>
                  <a:gd name="connsiteX99" fmla="*/ 49212 w 334963"/>
                  <a:gd name="connsiteY99" fmla="*/ 168661 h 334963"/>
                  <a:gd name="connsiteX100" fmla="*/ 49212 w 334963"/>
                  <a:gd name="connsiteY100" fmla="*/ 166029 h 334963"/>
                  <a:gd name="connsiteX101" fmla="*/ 63667 w 334963"/>
                  <a:gd name="connsiteY101" fmla="*/ 109458 h 334963"/>
                  <a:gd name="connsiteX102" fmla="*/ 68923 w 334963"/>
                  <a:gd name="connsiteY102" fmla="*/ 105511 h 334963"/>
                  <a:gd name="connsiteX103" fmla="*/ 101776 w 334963"/>
                  <a:gd name="connsiteY103" fmla="*/ 71306 h 334963"/>
                  <a:gd name="connsiteX104" fmla="*/ 105718 w 334963"/>
                  <a:gd name="connsiteY104" fmla="*/ 64728 h 334963"/>
                  <a:gd name="connsiteX105" fmla="*/ 163539 w 334963"/>
                  <a:gd name="connsiteY105" fmla="*/ 47625 h 334963"/>
                  <a:gd name="connsiteX106" fmla="*/ 167482 w 334963"/>
                  <a:gd name="connsiteY106" fmla="*/ 0 h 334963"/>
                  <a:gd name="connsiteX107" fmla="*/ 334963 w 334963"/>
                  <a:gd name="connsiteY107" fmla="*/ 167210 h 334963"/>
                  <a:gd name="connsiteX108" fmla="*/ 276938 w 334963"/>
                  <a:gd name="connsiteY108" fmla="*/ 294922 h 334963"/>
                  <a:gd name="connsiteX109" fmla="*/ 274301 w 334963"/>
                  <a:gd name="connsiteY109" fmla="*/ 296239 h 334963"/>
                  <a:gd name="connsiteX110" fmla="*/ 272982 w 334963"/>
                  <a:gd name="connsiteY110" fmla="*/ 298872 h 334963"/>
                  <a:gd name="connsiteX111" fmla="*/ 255838 w 334963"/>
                  <a:gd name="connsiteY111" fmla="*/ 310722 h 334963"/>
                  <a:gd name="connsiteX112" fmla="*/ 261113 w 334963"/>
                  <a:gd name="connsiteY112" fmla="*/ 302822 h 334963"/>
                  <a:gd name="connsiteX113" fmla="*/ 261113 w 334963"/>
                  <a:gd name="connsiteY113" fmla="*/ 296239 h 334963"/>
                  <a:gd name="connsiteX114" fmla="*/ 255838 w 334963"/>
                  <a:gd name="connsiteY114" fmla="*/ 296239 h 334963"/>
                  <a:gd name="connsiteX115" fmla="*/ 240013 w 334963"/>
                  <a:gd name="connsiteY115" fmla="*/ 319939 h 334963"/>
                  <a:gd name="connsiteX116" fmla="*/ 228144 w 334963"/>
                  <a:gd name="connsiteY116" fmla="*/ 323889 h 334963"/>
                  <a:gd name="connsiteX117" fmla="*/ 242651 w 334963"/>
                  <a:gd name="connsiteY117" fmla="*/ 302822 h 334963"/>
                  <a:gd name="connsiteX118" fmla="*/ 242651 w 334963"/>
                  <a:gd name="connsiteY118" fmla="*/ 296239 h 334963"/>
                  <a:gd name="connsiteX119" fmla="*/ 237376 w 334963"/>
                  <a:gd name="connsiteY119" fmla="*/ 296239 h 334963"/>
                  <a:gd name="connsiteX120" fmla="*/ 214957 w 334963"/>
                  <a:gd name="connsiteY120" fmla="*/ 329155 h 334963"/>
                  <a:gd name="connsiteX121" fmla="*/ 204407 w 334963"/>
                  <a:gd name="connsiteY121" fmla="*/ 331788 h 334963"/>
                  <a:gd name="connsiteX122" fmla="*/ 224188 w 334963"/>
                  <a:gd name="connsiteY122" fmla="*/ 302822 h 334963"/>
                  <a:gd name="connsiteX123" fmla="*/ 225507 w 334963"/>
                  <a:gd name="connsiteY123" fmla="*/ 300189 h 334963"/>
                  <a:gd name="connsiteX124" fmla="*/ 312544 w 334963"/>
                  <a:gd name="connsiteY124" fmla="*/ 167210 h 334963"/>
                  <a:gd name="connsiteX125" fmla="*/ 167482 w 334963"/>
                  <a:gd name="connsiteY125" fmla="*/ 22382 h 334963"/>
                  <a:gd name="connsiteX126" fmla="*/ 22419 w 334963"/>
                  <a:gd name="connsiteY126" fmla="*/ 167210 h 334963"/>
                  <a:gd name="connsiteX127" fmla="*/ 108137 w 334963"/>
                  <a:gd name="connsiteY127" fmla="*/ 300189 h 334963"/>
                  <a:gd name="connsiteX128" fmla="*/ 93631 w 334963"/>
                  <a:gd name="connsiteY128" fmla="*/ 318622 h 334963"/>
                  <a:gd name="connsiteX129" fmla="*/ 88356 w 334963"/>
                  <a:gd name="connsiteY129" fmla="*/ 315989 h 334963"/>
                  <a:gd name="connsiteX130" fmla="*/ 96269 w 334963"/>
                  <a:gd name="connsiteY130" fmla="*/ 302822 h 334963"/>
                  <a:gd name="connsiteX131" fmla="*/ 96269 w 334963"/>
                  <a:gd name="connsiteY131" fmla="*/ 296239 h 334963"/>
                  <a:gd name="connsiteX132" fmla="*/ 90994 w 334963"/>
                  <a:gd name="connsiteY132" fmla="*/ 296239 h 334963"/>
                  <a:gd name="connsiteX133" fmla="*/ 80444 w 334963"/>
                  <a:gd name="connsiteY133" fmla="*/ 312039 h 334963"/>
                  <a:gd name="connsiteX134" fmla="*/ 75169 w 334963"/>
                  <a:gd name="connsiteY134" fmla="*/ 308089 h 334963"/>
                  <a:gd name="connsiteX135" fmla="*/ 79125 w 334963"/>
                  <a:gd name="connsiteY135" fmla="*/ 302822 h 334963"/>
                  <a:gd name="connsiteX136" fmla="*/ 77806 w 334963"/>
                  <a:gd name="connsiteY136" fmla="*/ 296239 h 334963"/>
                  <a:gd name="connsiteX137" fmla="*/ 73850 w 334963"/>
                  <a:gd name="connsiteY137" fmla="*/ 296239 h 334963"/>
                  <a:gd name="connsiteX138" fmla="*/ 68575 w 334963"/>
                  <a:gd name="connsiteY138" fmla="*/ 302822 h 334963"/>
                  <a:gd name="connsiteX139" fmla="*/ 60662 w 334963"/>
                  <a:gd name="connsiteY139" fmla="*/ 297556 h 334963"/>
                  <a:gd name="connsiteX140" fmla="*/ 60662 w 334963"/>
                  <a:gd name="connsiteY140" fmla="*/ 296239 h 334963"/>
                  <a:gd name="connsiteX141" fmla="*/ 58025 w 334963"/>
                  <a:gd name="connsiteY141" fmla="*/ 294922 h 334963"/>
                  <a:gd name="connsiteX142" fmla="*/ 0 w 334963"/>
                  <a:gd name="connsiteY142" fmla="*/ 167210 h 334963"/>
                  <a:gd name="connsiteX143" fmla="*/ 167482 w 334963"/>
                  <a:gd name="connsiteY143" fmla="*/ 0 h 33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334963" h="334963">
                    <a:moveTo>
                      <a:pt x="163513" y="311150"/>
                    </a:moveTo>
                    <a:cubicBezTo>
                      <a:pt x="164836" y="311150"/>
                      <a:pt x="166158" y="311150"/>
                      <a:pt x="167481" y="311150"/>
                    </a:cubicBezTo>
                    <a:cubicBezTo>
                      <a:pt x="168804" y="311150"/>
                      <a:pt x="170127" y="311150"/>
                      <a:pt x="171450" y="311150"/>
                    </a:cubicBezTo>
                    <a:cubicBezTo>
                      <a:pt x="171450" y="311150"/>
                      <a:pt x="171450" y="311150"/>
                      <a:pt x="156898" y="332317"/>
                    </a:cubicBezTo>
                    <a:cubicBezTo>
                      <a:pt x="155575" y="332317"/>
                      <a:pt x="155575" y="333640"/>
                      <a:pt x="155575" y="334963"/>
                    </a:cubicBezTo>
                    <a:cubicBezTo>
                      <a:pt x="152929" y="333640"/>
                      <a:pt x="150283" y="333640"/>
                      <a:pt x="147637" y="333640"/>
                    </a:cubicBezTo>
                    <a:cubicBezTo>
                      <a:pt x="147637" y="333640"/>
                      <a:pt x="147637" y="333640"/>
                      <a:pt x="163513" y="311150"/>
                    </a:cubicBezTo>
                    <a:close/>
                    <a:moveTo>
                      <a:pt x="192088" y="309562"/>
                    </a:moveTo>
                    <a:cubicBezTo>
                      <a:pt x="192088" y="309562"/>
                      <a:pt x="192088" y="309562"/>
                      <a:pt x="175895" y="332289"/>
                    </a:cubicBezTo>
                    <a:cubicBezTo>
                      <a:pt x="174546" y="332289"/>
                      <a:pt x="174546" y="333625"/>
                      <a:pt x="174546" y="334962"/>
                    </a:cubicBezTo>
                    <a:cubicBezTo>
                      <a:pt x="171847" y="334962"/>
                      <a:pt x="170498" y="334962"/>
                      <a:pt x="167799" y="334962"/>
                    </a:cubicBezTo>
                    <a:cubicBezTo>
                      <a:pt x="166450" y="334962"/>
                      <a:pt x="166450" y="334962"/>
                      <a:pt x="165100" y="334962"/>
                    </a:cubicBezTo>
                    <a:cubicBezTo>
                      <a:pt x="165100" y="334962"/>
                      <a:pt x="165100" y="334962"/>
                      <a:pt x="182642" y="310899"/>
                    </a:cubicBezTo>
                    <a:cubicBezTo>
                      <a:pt x="185341" y="310899"/>
                      <a:pt x="188040" y="309562"/>
                      <a:pt x="192088" y="309562"/>
                    </a:cubicBezTo>
                    <a:close/>
                    <a:moveTo>
                      <a:pt x="146984" y="309562"/>
                    </a:moveTo>
                    <a:cubicBezTo>
                      <a:pt x="148385" y="310870"/>
                      <a:pt x="151187" y="310870"/>
                      <a:pt x="153988" y="310870"/>
                    </a:cubicBezTo>
                    <a:cubicBezTo>
                      <a:pt x="153988" y="310870"/>
                      <a:pt x="153988" y="310870"/>
                      <a:pt x="138580" y="331787"/>
                    </a:cubicBezTo>
                    <a:cubicBezTo>
                      <a:pt x="135778" y="331787"/>
                      <a:pt x="132977" y="330480"/>
                      <a:pt x="130175" y="330480"/>
                    </a:cubicBezTo>
                    <a:close/>
                    <a:moveTo>
                      <a:pt x="131167" y="307975"/>
                    </a:moveTo>
                    <a:cubicBezTo>
                      <a:pt x="132556" y="307975"/>
                      <a:pt x="135334" y="309265"/>
                      <a:pt x="138112" y="309265"/>
                    </a:cubicBezTo>
                    <a:cubicBezTo>
                      <a:pt x="138112" y="309265"/>
                      <a:pt x="138112" y="309265"/>
                      <a:pt x="122832" y="328613"/>
                    </a:cubicBezTo>
                    <a:cubicBezTo>
                      <a:pt x="120054" y="328613"/>
                      <a:pt x="118665" y="327323"/>
                      <a:pt x="115887" y="327323"/>
                    </a:cubicBezTo>
                    <a:close/>
                    <a:moveTo>
                      <a:pt x="214313" y="304800"/>
                    </a:moveTo>
                    <a:cubicBezTo>
                      <a:pt x="214313" y="304800"/>
                      <a:pt x="214313" y="304800"/>
                      <a:pt x="194642" y="332076"/>
                    </a:cubicBezTo>
                    <a:cubicBezTo>
                      <a:pt x="193330" y="332076"/>
                      <a:pt x="193330" y="332076"/>
                      <a:pt x="193330" y="332076"/>
                    </a:cubicBezTo>
                    <a:cubicBezTo>
                      <a:pt x="190707" y="333375"/>
                      <a:pt x="188085" y="333375"/>
                      <a:pt x="184150" y="333375"/>
                    </a:cubicBezTo>
                    <a:cubicBezTo>
                      <a:pt x="184150" y="333375"/>
                      <a:pt x="184150" y="333375"/>
                      <a:pt x="203822" y="307397"/>
                    </a:cubicBezTo>
                    <a:cubicBezTo>
                      <a:pt x="206445" y="307397"/>
                      <a:pt x="210379" y="306099"/>
                      <a:pt x="214313" y="304800"/>
                    </a:cubicBezTo>
                    <a:close/>
                    <a:moveTo>
                      <a:pt x="115358" y="301625"/>
                    </a:moveTo>
                    <a:cubicBezTo>
                      <a:pt x="118110" y="302932"/>
                      <a:pt x="120862" y="302932"/>
                      <a:pt x="122238" y="304239"/>
                    </a:cubicBezTo>
                    <a:cubicBezTo>
                      <a:pt x="122238" y="304239"/>
                      <a:pt x="122238" y="304239"/>
                      <a:pt x="108479" y="323850"/>
                    </a:cubicBezTo>
                    <a:cubicBezTo>
                      <a:pt x="105727" y="322543"/>
                      <a:pt x="102976" y="321236"/>
                      <a:pt x="101600" y="321236"/>
                    </a:cubicBezTo>
                    <a:cubicBezTo>
                      <a:pt x="101600" y="321236"/>
                      <a:pt x="101600" y="321236"/>
                      <a:pt x="115358" y="301625"/>
                    </a:cubicBezTo>
                    <a:close/>
                    <a:moveTo>
                      <a:pt x="167482" y="109537"/>
                    </a:moveTo>
                    <a:cubicBezTo>
                      <a:pt x="167482" y="109537"/>
                      <a:pt x="167482" y="109537"/>
                      <a:pt x="167482" y="139754"/>
                    </a:cubicBezTo>
                    <a:cubicBezTo>
                      <a:pt x="175345" y="139754"/>
                      <a:pt x="181899" y="142382"/>
                      <a:pt x="187141" y="147637"/>
                    </a:cubicBezTo>
                    <a:cubicBezTo>
                      <a:pt x="187141" y="147637"/>
                      <a:pt x="187141" y="147637"/>
                      <a:pt x="200247" y="134499"/>
                    </a:cubicBezTo>
                    <a:cubicBezTo>
                      <a:pt x="209421" y="143695"/>
                      <a:pt x="213353" y="155520"/>
                      <a:pt x="213353" y="167344"/>
                    </a:cubicBezTo>
                    <a:cubicBezTo>
                      <a:pt x="213353" y="179168"/>
                      <a:pt x="209421" y="192306"/>
                      <a:pt x="200247" y="201502"/>
                    </a:cubicBezTo>
                    <a:cubicBezTo>
                      <a:pt x="200247" y="201502"/>
                      <a:pt x="200247" y="201502"/>
                      <a:pt x="185830" y="187051"/>
                    </a:cubicBezTo>
                    <a:cubicBezTo>
                      <a:pt x="180588" y="190992"/>
                      <a:pt x="174035" y="193620"/>
                      <a:pt x="167482" y="193620"/>
                    </a:cubicBezTo>
                    <a:cubicBezTo>
                      <a:pt x="153065" y="193620"/>
                      <a:pt x="139959" y="181795"/>
                      <a:pt x="139959" y="166030"/>
                    </a:cubicBezTo>
                    <a:lnTo>
                      <a:pt x="111125" y="166030"/>
                    </a:lnTo>
                    <a:cubicBezTo>
                      <a:pt x="111125" y="197561"/>
                      <a:pt x="136027" y="223837"/>
                      <a:pt x="167482" y="223837"/>
                    </a:cubicBezTo>
                    <a:cubicBezTo>
                      <a:pt x="198937" y="223837"/>
                      <a:pt x="223838" y="197561"/>
                      <a:pt x="223838" y="166030"/>
                    </a:cubicBezTo>
                    <a:cubicBezTo>
                      <a:pt x="223838" y="135813"/>
                      <a:pt x="198937" y="109537"/>
                      <a:pt x="167482" y="109537"/>
                    </a:cubicBezTo>
                    <a:close/>
                    <a:moveTo>
                      <a:pt x="167728" y="87312"/>
                    </a:moveTo>
                    <a:cubicBezTo>
                      <a:pt x="167728" y="87312"/>
                      <a:pt x="167728" y="87312"/>
                      <a:pt x="167728" y="92576"/>
                    </a:cubicBezTo>
                    <a:cubicBezTo>
                      <a:pt x="208455" y="92576"/>
                      <a:pt x="241300" y="125480"/>
                      <a:pt x="241300" y="166280"/>
                    </a:cubicBezTo>
                    <a:cubicBezTo>
                      <a:pt x="241300" y="208396"/>
                      <a:pt x="208455" y="241300"/>
                      <a:pt x="167728" y="241300"/>
                    </a:cubicBezTo>
                    <a:cubicBezTo>
                      <a:pt x="127000" y="241300"/>
                      <a:pt x="92841" y="208396"/>
                      <a:pt x="92841" y="166280"/>
                    </a:cubicBezTo>
                    <a:cubicBezTo>
                      <a:pt x="92841" y="166280"/>
                      <a:pt x="92841" y="166280"/>
                      <a:pt x="88900" y="166280"/>
                    </a:cubicBezTo>
                    <a:cubicBezTo>
                      <a:pt x="88900" y="122847"/>
                      <a:pt x="124372" y="87312"/>
                      <a:pt x="167728" y="87312"/>
                    </a:cubicBezTo>
                    <a:close/>
                    <a:moveTo>
                      <a:pt x="168275" y="71437"/>
                    </a:moveTo>
                    <a:cubicBezTo>
                      <a:pt x="221192" y="71437"/>
                      <a:pt x="263525" y="114792"/>
                      <a:pt x="263525" y="166030"/>
                    </a:cubicBezTo>
                    <a:cubicBezTo>
                      <a:pt x="263525" y="218582"/>
                      <a:pt x="221192" y="261937"/>
                      <a:pt x="168275" y="261937"/>
                    </a:cubicBezTo>
                    <a:cubicBezTo>
                      <a:pt x="168275" y="261937"/>
                      <a:pt x="168275" y="261937"/>
                      <a:pt x="168275" y="256682"/>
                    </a:cubicBezTo>
                    <a:cubicBezTo>
                      <a:pt x="218546" y="256682"/>
                      <a:pt x="258234" y="215954"/>
                      <a:pt x="258234" y="166030"/>
                    </a:cubicBezTo>
                    <a:cubicBezTo>
                      <a:pt x="258234" y="117420"/>
                      <a:pt x="218546" y="76692"/>
                      <a:pt x="168275" y="76692"/>
                    </a:cubicBezTo>
                    <a:cubicBezTo>
                      <a:pt x="168275" y="76692"/>
                      <a:pt x="168275" y="76692"/>
                      <a:pt x="168275" y="71437"/>
                    </a:cubicBezTo>
                    <a:close/>
                    <a:moveTo>
                      <a:pt x="170114" y="61912"/>
                    </a:moveTo>
                    <a:cubicBezTo>
                      <a:pt x="168798" y="63230"/>
                      <a:pt x="167482" y="64548"/>
                      <a:pt x="164849" y="64548"/>
                    </a:cubicBezTo>
                    <a:cubicBezTo>
                      <a:pt x="146422" y="65866"/>
                      <a:pt x="129311" y="71137"/>
                      <a:pt x="114832" y="80363"/>
                    </a:cubicBezTo>
                    <a:cubicBezTo>
                      <a:pt x="113516" y="80363"/>
                      <a:pt x="110884" y="81681"/>
                      <a:pt x="109568" y="81681"/>
                    </a:cubicBezTo>
                    <a:cubicBezTo>
                      <a:pt x="109568" y="81681"/>
                      <a:pt x="108251" y="81681"/>
                      <a:pt x="108251" y="80363"/>
                    </a:cubicBezTo>
                    <a:cubicBezTo>
                      <a:pt x="96405" y="89588"/>
                      <a:pt x="87192" y="98814"/>
                      <a:pt x="79294" y="110675"/>
                    </a:cubicBezTo>
                    <a:cubicBezTo>
                      <a:pt x="79294" y="113311"/>
                      <a:pt x="79294" y="115947"/>
                      <a:pt x="77978" y="117265"/>
                    </a:cubicBezTo>
                    <a:cubicBezTo>
                      <a:pt x="70081" y="133080"/>
                      <a:pt x="66132" y="148895"/>
                      <a:pt x="66132" y="166028"/>
                    </a:cubicBezTo>
                    <a:cubicBezTo>
                      <a:pt x="66132" y="166028"/>
                      <a:pt x="66132" y="166028"/>
                      <a:pt x="66132" y="168664"/>
                    </a:cubicBezTo>
                    <a:cubicBezTo>
                      <a:pt x="66132" y="171299"/>
                      <a:pt x="64816" y="172617"/>
                      <a:pt x="63500" y="175253"/>
                    </a:cubicBezTo>
                    <a:cubicBezTo>
                      <a:pt x="64816" y="189750"/>
                      <a:pt x="68765" y="202930"/>
                      <a:pt x="75346" y="214791"/>
                    </a:cubicBezTo>
                    <a:cubicBezTo>
                      <a:pt x="76662" y="216109"/>
                      <a:pt x="79294" y="217427"/>
                      <a:pt x="80611" y="218745"/>
                    </a:cubicBezTo>
                    <a:cubicBezTo>
                      <a:pt x="89824" y="234560"/>
                      <a:pt x="102986" y="246421"/>
                      <a:pt x="117465" y="255647"/>
                    </a:cubicBezTo>
                    <a:cubicBezTo>
                      <a:pt x="120097" y="256965"/>
                      <a:pt x="121413" y="258283"/>
                      <a:pt x="121413" y="260918"/>
                    </a:cubicBezTo>
                    <a:cubicBezTo>
                      <a:pt x="134576" y="266190"/>
                      <a:pt x="147738" y="270144"/>
                      <a:pt x="162217" y="271462"/>
                    </a:cubicBezTo>
                    <a:cubicBezTo>
                      <a:pt x="163533" y="268826"/>
                      <a:pt x="166166" y="268826"/>
                      <a:pt x="168798" y="268826"/>
                    </a:cubicBezTo>
                    <a:cubicBezTo>
                      <a:pt x="185909" y="267508"/>
                      <a:pt x="203020" y="263554"/>
                      <a:pt x="218814" y="254329"/>
                    </a:cubicBezTo>
                    <a:cubicBezTo>
                      <a:pt x="221447" y="253011"/>
                      <a:pt x="222763" y="253011"/>
                      <a:pt x="225395" y="253011"/>
                    </a:cubicBezTo>
                    <a:cubicBezTo>
                      <a:pt x="237241" y="245103"/>
                      <a:pt x="246455" y="235878"/>
                      <a:pt x="254352" y="224016"/>
                    </a:cubicBezTo>
                    <a:cubicBezTo>
                      <a:pt x="254352" y="221381"/>
                      <a:pt x="254352" y="218745"/>
                      <a:pt x="255669" y="217427"/>
                    </a:cubicBezTo>
                    <a:cubicBezTo>
                      <a:pt x="264882" y="201612"/>
                      <a:pt x="268831" y="184479"/>
                      <a:pt x="268831" y="166028"/>
                    </a:cubicBezTo>
                    <a:cubicBezTo>
                      <a:pt x="268831" y="164710"/>
                      <a:pt x="270147" y="162074"/>
                      <a:pt x="271463" y="160756"/>
                    </a:cubicBezTo>
                    <a:cubicBezTo>
                      <a:pt x="268831" y="106721"/>
                      <a:pt x="224079" y="63230"/>
                      <a:pt x="170114" y="61912"/>
                    </a:cubicBezTo>
                    <a:close/>
                    <a:moveTo>
                      <a:pt x="163539" y="47625"/>
                    </a:moveTo>
                    <a:cubicBezTo>
                      <a:pt x="166167" y="47625"/>
                      <a:pt x="168795" y="48940"/>
                      <a:pt x="170109" y="51572"/>
                    </a:cubicBezTo>
                    <a:cubicBezTo>
                      <a:pt x="230558" y="52887"/>
                      <a:pt x="279180" y="100249"/>
                      <a:pt x="283122" y="159451"/>
                    </a:cubicBezTo>
                    <a:cubicBezTo>
                      <a:pt x="284436" y="162083"/>
                      <a:pt x="285750" y="163398"/>
                      <a:pt x="285750" y="166029"/>
                    </a:cubicBezTo>
                    <a:cubicBezTo>
                      <a:pt x="285750" y="187079"/>
                      <a:pt x="280494" y="208129"/>
                      <a:pt x="269981" y="225232"/>
                    </a:cubicBezTo>
                    <a:cubicBezTo>
                      <a:pt x="268667" y="227863"/>
                      <a:pt x="267353" y="229179"/>
                      <a:pt x="264725" y="229179"/>
                    </a:cubicBezTo>
                    <a:cubicBezTo>
                      <a:pt x="255526" y="242335"/>
                      <a:pt x="245013" y="254175"/>
                      <a:pt x="231872" y="263384"/>
                    </a:cubicBezTo>
                    <a:cubicBezTo>
                      <a:pt x="230558" y="266016"/>
                      <a:pt x="229244" y="267331"/>
                      <a:pt x="227930" y="268647"/>
                    </a:cubicBezTo>
                    <a:cubicBezTo>
                      <a:pt x="209532" y="279172"/>
                      <a:pt x="189821" y="285750"/>
                      <a:pt x="168795" y="285750"/>
                    </a:cubicBezTo>
                    <a:cubicBezTo>
                      <a:pt x="166167" y="285750"/>
                      <a:pt x="163539" y="284434"/>
                      <a:pt x="162225" y="281803"/>
                    </a:cubicBezTo>
                    <a:cubicBezTo>
                      <a:pt x="146456" y="281803"/>
                      <a:pt x="130686" y="277856"/>
                      <a:pt x="116231" y="271278"/>
                    </a:cubicBezTo>
                    <a:cubicBezTo>
                      <a:pt x="116231" y="271278"/>
                      <a:pt x="114917" y="271278"/>
                      <a:pt x="113603" y="271278"/>
                    </a:cubicBezTo>
                    <a:cubicBezTo>
                      <a:pt x="112289" y="271278"/>
                      <a:pt x="110974" y="271278"/>
                      <a:pt x="109660" y="269962"/>
                    </a:cubicBezTo>
                    <a:cubicBezTo>
                      <a:pt x="91263" y="259438"/>
                      <a:pt x="76808" y="244966"/>
                      <a:pt x="66295" y="227863"/>
                    </a:cubicBezTo>
                    <a:cubicBezTo>
                      <a:pt x="64981" y="225232"/>
                      <a:pt x="63667" y="222601"/>
                      <a:pt x="64981" y="219969"/>
                    </a:cubicBezTo>
                    <a:cubicBezTo>
                      <a:pt x="58410" y="206813"/>
                      <a:pt x="53154" y="191026"/>
                      <a:pt x="51840" y="175239"/>
                    </a:cubicBezTo>
                    <a:cubicBezTo>
                      <a:pt x="50526" y="173923"/>
                      <a:pt x="49212" y="171292"/>
                      <a:pt x="49212" y="168661"/>
                    </a:cubicBezTo>
                    <a:cubicBezTo>
                      <a:pt x="49212" y="168661"/>
                      <a:pt x="49212" y="168661"/>
                      <a:pt x="49212" y="166029"/>
                    </a:cubicBezTo>
                    <a:cubicBezTo>
                      <a:pt x="49212" y="146295"/>
                      <a:pt x="54468" y="126561"/>
                      <a:pt x="63667" y="109458"/>
                    </a:cubicBezTo>
                    <a:cubicBezTo>
                      <a:pt x="64981" y="106827"/>
                      <a:pt x="67609" y="105511"/>
                      <a:pt x="68923" y="105511"/>
                    </a:cubicBezTo>
                    <a:cubicBezTo>
                      <a:pt x="78122" y="92355"/>
                      <a:pt x="88635" y="80515"/>
                      <a:pt x="101776" y="71306"/>
                    </a:cubicBezTo>
                    <a:cubicBezTo>
                      <a:pt x="101776" y="68674"/>
                      <a:pt x="103090" y="67359"/>
                      <a:pt x="105718" y="64728"/>
                    </a:cubicBezTo>
                    <a:cubicBezTo>
                      <a:pt x="122801" y="54203"/>
                      <a:pt x="143827" y="48940"/>
                      <a:pt x="163539" y="47625"/>
                    </a:cubicBezTo>
                    <a:close/>
                    <a:moveTo>
                      <a:pt x="167482" y="0"/>
                    </a:moveTo>
                    <a:cubicBezTo>
                      <a:pt x="259794" y="0"/>
                      <a:pt x="334963" y="75047"/>
                      <a:pt x="334963" y="167210"/>
                    </a:cubicBezTo>
                    <a:cubicBezTo>
                      <a:pt x="334963" y="218559"/>
                      <a:pt x="312544" y="264640"/>
                      <a:pt x="276938" y="294922"/>
                    </a:cubicBezTo>
                    <a:cubicBezTo>
                      <a:pt x="275619" y="294922"/>
                      <a:pt x="275619" y="294922"/>
                      <a:pt x="274301" y="296239"/>
                    </a:cubicBezTo>
                    <a:cubicBezTo>
                      <a:pt x="274301" y="296239"/>
                      <a:pt x="274301" y="296239"/>
                      <a:pt x="272982" y="298872"/>
                    </a:cubicBezTo>
                    <a:cubicBezTo>
                      <a:pt x="267707" y="302822"/>
                      <a:pt x="262432" y="306772"/>
                      <a:pt x="255838" y="310722"/>
                    </a:cubicBezTo>
                    <a:cubicBezTo>
                      <a:pt x="255838" y="310722"/>
                      <a:pt x="255838" y="310722"/>
                      <a:pt x="261113" y="302822"/>
                    </a:cubicBezTo>
                    <a:cubicBezTo>
                      <a:pt x="262432" y="301506"/>
                      <a:pt x="262432" y="297556"/>
                      <a:pt x="261113" y="296239"/>
                    </a:cubicBezTo>
                    <a:cubicBezTo>
                      <a:pt x="259794" y="294922"/>
                      <a:pt x="257157" y="294922"/>
                      <a:pt x="255838" y="296239"/>
                    </a:cubicBezTo>
                    <a:cubicBezTo>
                      <a:pt x="255838" y="296239"/>
                      <a:pt x="255838" y="296239"/>
                      <a:pt x="240013" y="319939"/>
                    </a:cubicBezTo>
                    <a:cubicBezTo>
                      <a:pt x="236057" y="321255"/>
                      <a:pt x="232101" y="322572"/>
                      <a:pt x="228144" y="323889"/>
                    </a:cubicBezTo>
                    <a:cubicBezTo>
                      <a:pt x="228144" y="323889"/>
                      <a:pt x="228144" y="323889"/>
                      <a:pt x="242651" y="302822"/>
                    </a:cubicBezTo>
                    <a:cubicBezTo>
                      <a:pt x="243969" y="301506"/>
                      <a:pt x="243969" y="297556"/>
                      <a:pt x="242651" y="296239"/>
                    </a:cubicBezTo>
                    <a:cubicBezTo>
                      <a:pt x="241332" y="294922"/>
                      <a:pt x="238694" y="294922"/>
                      <a:pt x="237376" y="296239"/>
                    </a:cubicBezTo>
                    <a:cubicBezTo>
                      <a:pt x="237376" y="296239"/>
                      <a:pt x="237376" y="296239"/>
                      <a:pt x="214957" y="329155"/>
                    </a:cubicBezTo>
                    <a:cubicBezTo>
                      <a:pt x="211001" y="330472"/>
                      <a:pt x="207044" y="330472"/>
                      <a:pt x="204407" y="331788"/>
                    </a:cubicBezTo>
                    <a:cubicBezTo>
                      <a:pt x="204407" y="331788"/>
                      <a:pt x="204407" y="331788"/>
                      <a:pt x="224188" y="302822"/>
                    </a:cubicBezTo>
                    <a:cubicBezTo>
                      <a:pt x="225507" y="302822"/>
                      <a:pt x="225507" y="301506"/>
                      <a:pt x="225507" y="300189"/>
                    </a:cubicBezTo>
                    <a:cubicBezTo>
                      <a:pt x="276938" y="277806"/>
                      <a:pt x="312544" y="226458"/>
                      <a:pt x="312544" y="167210"/>
                    </a:cubicBezTo>
                    <a:cubicBezTo>
                      <a:pt x="312544" y="88213"/>
                      <a:pt x="247926" y="22382"/>
                      <a:pt x="167482" y="22382"/>
                    </a:cubicBezTo>
                    <a:cubicBezTo>
                      <a:pt x="87037" y="22382"/>
                      <a:pt x="22419" y="88213"/>
                      <a:pt x="22419" y="167210"/>
                    </a:cubicBezTo>
                    <a:cubicBezTo>
                      <a:pt x="22419" y="226458"/>
                      <a:pt x="56706" y="276490"/>
                      <a:pt x="108137" y="300189"/>
                    </a:cubicBezTo>
                    <a:cubicBezTo>
                      <a:pt x="108137" y="300189"/>
                      <a:pt x="108137" y="300189"/>
                      <a:pt x="93631" y="318622"/>
                    </a:cubicBezTo>
                    <a:cubicBezTo>
                      <a:pt x="92312" y="317305"/>
                      <a:pt x="89675" y="315989"/>
                      <a:pt x="88356" y="315989"/>
                    </a:cubicBezTo>
                    <a:cubicBezTo>
                      <a:pt x="88356" y="315989"/>
                      <a:pt x="88356" y="315989"/>
                      <a:pt x="96269" y="302822"/>
                    </a:cubicBezTo>
                    <a:cubicBezTo>
                      <a:pt x="97587" y="301506"/>
                      <a:pt x="97587" y="297556"/>
                      <a:pt x="96269" y="296239"/>
                    </a:cubicBezTo>
                    <a:cubicBezTo>
                      <a:pt x="94950" y="294922"/>
                      <a:pt x="92312" y="294922"/>
                      <a:pt x="90994" y="296239"/>
                    </a:cubicBezTo>
                    <a:cubicBezTo>
                      <a:pt x="90994" y="296239"/>
                      <a:pt x="90994" y="296239"/>
                      <a:pt x="80444" y="312039"/>
                    </a:cubicBezTo>
                    <a:cubicBezTo>
                      <a:pt x="79125" y="310722"/>
                      <a:pt x="76487" y="309405"/>
                      <a:pt x="75169" y="308089"/>
                    </a:cubicBezTo>
                    <a:cubicBezTo>
                      <a:pt x="75169" y="308089"/>
                      <a:pt x="75169" y="308089"/>
                      <a:pt x="79125" y="302822"/>
                    </a:cubicBezTo>
                    <a:cubicBezTo>
                      <a:pt x="80444" y="301506"/>
                      <a:pt x="79125" y="297556"/>
                      <a:pt x="77806" y="296239"/>
                    </a:cubicBezTo>
                    <a:cubicBezTo>
                      <a:pt x="76487" y="294922"/>
                      <a:pt x="75169" y="294922"/>
                      <a:pt x="73850" y="296239"/>
                    </a:cubicBezTo>
                    <a:cubicBezTo>
                      <a:pt x="73850" y="296239"/>
                      <a:pt x="73850" y="296239"/>
                      <a:pt x="68575" y="302822"/>
                    </a:cubicBezTo>
                    <a:cubicBezTo>
                      <a:pt x="65937" y="301506"/>
                      <a:pt x="63300" y="298872"/>
                      <a:pt x="60662" y="297556"/>
                    </a:cubicBezTo>
                    <a:cubicBezTo>
                      <a:pt x="60662" y="296239"/>
                      <a:pt x="60662" y="296239"/>
                      <a:pt x="60662" y="296239"/>
                    </a:cubicBezTo>
                    <a:cubicBezTo>
                      <a:pt x="59344" y="294922"/>
                      <a:pt x="59344" y="294922"/>
                      <a:pt x="58025" y="294922"/>
                    </a:cubicBezTo>
                    <a:cubicBezTo>
                      <a:pt x="22419" y="264640"/>
                      <a:pt x="0" y="218559"/>
                      <a:pt x="0" y="167210"/>
                    </a:cubicBezTo>
                    <a:cubicBezTo>
                      <a:pt x="0" y="75047"/>
                      <a:pt x="75169" y="0"/>
                      <a:pt x="167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" name="íślíḋè-任意多边形: 形状 273"/>
              <p:cNvSpPr/>
              <p:nvPr/>
            </p:nvSpPr>
            <p:spPr bwMode="auto">
              <a:xfrm>
                <a:off x="6608763" y="4133850"/>
                <a:ext cx="3175" cy="17463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5 h 5"/>
                  <a:gd name="T4" fmla="*/ 1 w 1"/>
                  <a:gd name="T5" fmla="*/ 5 h 5"/>
                  <a:gd name="T6" fmla="*/ 1 w 1"/>
                  <a:gd name="T7" fmla="*/ 4 h 5"/>
                  <a:gd name="T8" fmla="*/ 1 w 1"/>
                  <a:gd name="T9" fmla="*/ 4 h 5"/>
                  <a:gd name="T10" fmla="*/ 1 w 1"/>
                  <a:gd name="T11" fmla="*/ 4 h 5"/>
                  <a:gd name="T12" fmla="*/ 1 w 1"/>
                  <a:gd name="T13" fmla="*/ 4 h 5"/>
                  <a:gd name="T14" fmla="*/ 1 w 1"/>
                  <a:gd name="T15" fmla="*/ 4 h 5"/>
                  <a:gd name="T16" fmla="*/ 1 w 1"/>
                  <a:gd name="T17" fmla="*/ 4 h 5"/>
                  <a:gd name="T18" fmla="*/ 1 w 1"/>
                  <a:gd name="T19" fmla="*/ 3 h 5"/>
                  <a:gd name="T20" fmla="*/ 1 w 1"/>
                  <a:gd name="T21" fmla="*/ 4 h 5"/>
                  <a:gd name="T22" fmla="*/ 1 w 1"/>
                  <a:gd name="T23" fmla="*/ 3 h 5"/>
                  <a:gd name="T24" fmla="*/ 1 w 1"/>
                  <a:gd name="T25" fmla="*/ 3 h 5"/>
                  <a:gd name="T26" fmla="*/ 1 w 1"/>
                  <a:gd name="T27" fmla="*/ 3 h 5"/>
                  <a:gd name="T28" fmla="*/ 1 w 1"/>
                  <a:gd name="T29" fmla="*/ 3 h 5"/>
                  <a:gd name="T30" fmla="*/ 0 w 1"/>
                  <a:gd name="T31" fmla="*/ 2 h 5"/>
                  <a:gd name="T32" fmla="*/ 1 w 1"/>
                  <a:gd name="T33" fmla="*/ 3 h 5"/>
                  <a:gd name="T34" fmla="*/ 0 w 1"/>
                  <a:gd name="T35" fmla="*/ 2 h 5"/>
                  <a:gd name="T36" fmla="*/ 0 w 1"/>
                  <a:gd name="T37" fmla="*/ 1 h 5"/>
                  <a:gd name="T38" fmla="*/ 0 w 1"/>
                  <a:gd name="T39" fmla="*/ 2 h 5"/>
                  <a:gd name="T40" fmla="*/ 0 w 1"/>
                  <a:gd name="T41" fmla="*/ 1 h 5"/>
                  <a:gd name="T42" fmla="*/ 0 w 1"/>
                  <a:gd name="T43" fmla="*/ 1 h 5"/>
                  <a:gd name="T44" fmla="*/ 0 w 1"/>
                  <a:gd name="T45" fmla="*/ 1 h 5"/>
                  <a:gd name="T46" fmla="*/ 0 w 1"/>
                  <a:gd name="T47" fmla="*/ 1 h 5"/>
                  <a:gd name="T48" fmla="*/ 0 w 1"/>
                  <a:gd name="T49" fmla="*/ 1 h 5"/>
                  <a:gd name="T50" fmla="*/ 0 w 1"/>
                  <a:gd name="T51" fmla="*/ 1 h 5"/>
                  <a:gd name="T52" fmla="*/ 0 w 1"/>
                  <a:gd name="T53" fmla="*/ 1 h 5"/>
                  <a:gd name="T54" fmla="*/ 0 w 1"/>
                  <a:gd name="T55" fmla="*/ 0 h 5"/>
                  <a:gd name="T56" fmla="*/ 0 w 1"/>
                  <a:gd name="T57" fmla="*/ 0 h 5"/>
                  <a:gd name="T58" fmla="*/ 0 w 1"/>
                  <a:gd name="T5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0" y="2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A5A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" name="íślíḋè-任意多边形: 形状 358"/>
              <p:cNvSpPr/>
              <p:nvPr/>
            </p:nvSpPr>
            <p:spPr bwMode="auto">
              <a:xfrm>
                <a:off x="5099460" y="3881231"/>
                <a:ext cx="413520" cy="411578"/>
              </a:xfrm>
              <a:custGeom>
                <a:avLst/>
                <a:gdLst>
                  <a:gd name="connsiteX0" fmla="*/ 210684 w 338138"/>
                  <a:gd name="connsiteY0" fmla="*/ 177800 h 336550"/>
                  <a:gd name="connsiteX1" fmla="*/ 207963 w 338138"/>
                  <a:gd name="connsiteY1" fmla="*/ 181928 h 336550"/>
                  <a:gd name="connsiteX2" fmla="*/ 207963 w 338138"/>
                  <a:gd name="connsiteY2" fmla="*/ 195686 h 336550"/>
                  <a:gd name="connsiteX3" fmla="*/ 210684 w 338138"/>
                  <a:gd name="connsiteY3" fmla="*/ 198438 h 336550"/>
                  <a:gd name="connsiteX4" fmla="*/ 243342 w 338138"/>
                  <a:gd name="connsiteY4" fmla="*/ 198438 h 336550"/>
                  <a:gd name="connsiteX5" fmla="*/ 246063 w 338138"/>
                  <a:gd name="connsiteY5" fmla="*/ 195686 h 336550"/>
                  <a:gd name="connsiteX6" fmla="*/ 246063 w 338138"/>
                  <a:gd name="connsiteY6" fmla="*/ 181928 h 336550"/>
                  <a:gd name="connsiteX7" fmla="*/ 243342 w 338138"/>
                  <a:gd name="connsiteY7" fmla="*/ 177800 h 336550"/>
                  <a:gd name="connsiteX8" fmla="*/ 210684 w 338138"/>
                  <a:gd name="connsiteY8" fmla="*/ 177800 h 336550"/>
                  <a:gd name="connsiteX9" fmla="*/ 94796 w 338138"/>
                  <a:gd name="connsiteY9" fmla="*/ 177800 h 336550"/>
                  <a:gd name="connsiteX10" fmla="*/ 92075 w 338138"/>
                  <a:gd name="connsiteY10" fmla="*/ 181928 h 336550"/>
                  <a:gd name="connsiteX11" fmla="*/ 92075 w 338138"/>
                  <a:gd name="connsiteY11" fmla="*/ 195686 h 336550"/>
                  <a:gd name="connsiteX12" fmla="*/ 94796 w 338138"/>
                  <a:gd name="connsiteY12" fmla="*/ 198438 h 336550"/>
                  <a:gd name="connsiteX13" fmla="*/ 127454 w 338138"/>
                  <a:gd name="connsiteY13" fmla="*/ 198438 h 336550"/>
                  <a:gd name="connsiteX14" fmla="*/ 130175 w 338138"/>
                  <a:gd name="connsiteY14" fmla="*/ 195686 h 336550"/>
                  <a:gd name="connsiteX15" fmla="*/ 130175 w 338138"/>
                  <a:gd name="connsiteY15" fmla="*/ 181928 h 336550"/>
                  <a:gd name="connsiteX16" fmla="*/ 127454 w 338138"/>
                  <a:gd name="connsiteY16" fmla="*/ 177800 h 336550"/>
                  <a:gd name="connsiteX17" fmla="*/ 94796 w 338138"/>
                  <a:gd name="connsiteY17" fmla="*/ 177800 h 336550"/>
                  <a:gd name="connsiteX18" fmla="*/ 120651 w 338138"/>
                  <a:gd name="connsiteY18" fmla="*/ 107950 h 336550"/>
                  <a:gd name="connsiteX19" fmla="*/ 106363 w 338138"/>
                  <a:gd name="connsiteY19" fmla="*/ 144463 h 336550"/>
                  <a:gd name="connsiteX20" fmla="*/ 231776 w 338138"/>
                  <a:gd name="connsiteY20" fmla="*/ 144463 h 336550"/>
                  <a:gd name="connsiteX21" fmla="*/ 217488 w 338138"/>
                  <a:gd name="connsiteY21" fmla="*/ 107950 h 336550"/>
                  <a:gd name="connsiteX22" fmla="*/ 117596 w 338138"/>
                  <a:gd name="connsiteY22" fmla="*/ 88900 h 336550"/>
                  <a:gd name="connsiteX23" fmla="*/ 220543 w 338138"/>
                  <a:gd name="connsiteY23" fmla="*/ 88900 h 336550"/>
                  <a:gd name="connsiteX24" fmla="*/ 240341 w 338138"/>
                  <a:gd name="connsiteY24" fmla="*/ 102065 h 336550"/>
                  <a:gd name="connsiteX25" fmla="*/ 256179 w 338138"/>
                  <a:gd name="connsiteY25" fmla="*/ 138925 h 336550"/>
                  <a:gd name="connsiteX26" fmla="*/ 258819 w 338138"/>
                  <a:gd name="connsiteY26" fmla="*/ 133660 h 336550"/>
                  <a:gd name="connsiteX27" fmla="*/ 261459 w 338138"/>
                  <a:gd name="connsiteY27" fmla="*/ 131027 h 336550"/>
                  <a:gd name="connsiteX28" fmla="*/ 279936 w 338138"/>
                  <a:gd name="connsiteY28" fmla="*/ 131027 h 336550"/>
                  <a:gd name="connsiteX29" fmla="*/ 282576 w 338138"/>
                  <a:gd name="connsiteY29" fmla="*/ 134976 h 336550"/>
                  <a:gd name="connsiteX30" fmla="*/ 282576 w 338138"/>
                  <a:gd name="connsiteY30" fmla="*/ 149457 h 336550"/>
                  <a:gd name="connsiteX31" fmla="*/ 279936 w 338138"/>
                  <a:gd name="connsiteY31" fmla="*/ 152090 h 336550"/>
                  <a:gd name="connsiteX32" fmla="*/ 262778 w 338138"/>
                  <a:gd name="connsiteY32" fmla="*/ 152090 h 336550"/>
                  <a:gd name="connsiteX33" fmla="*/ 270697 w 338138"/>
                  <a:gd name="connsiteY33" fmla="*/ 169204 h 336550"/>
                  <a:gd name="connsiteX34" fmla="*/ 273337 w 338138"/>
                  <a:gd name="connsiteY34" fmla="*/ 178420 h 336550"/>
                  <a:gd name="connsiteX35" fmla="*/ 273337 w 338138"/>
                  <a:gd name="connsiteY35" fmla="*/ 211331 h 336550"/>
                  <a:gd name="connsiteX36" fmla="*/ 257499 w 338138"/>
                  <a:gd name="connsiteY36" fmla="*/ 231078 h 336550"/>
                  <a:gd name="connsiteX37" fmla="*/ 257499 w 338138"/>
                  <a:gd name="connsiteY37" fmla="*/ 244243 h 336550"/>
                  <a:gd name="connsiteX38" fmla="*/ 250900 w 338138"/>
                  <a:gd name="connsiteY38" fmla="*/ 250825 h 336550"/>
                  <a:gd name="connsiteX39" fmla="*/ 229782 w 338138"/>
                  <a:gd name="connsiteY39" fmla="*/ 250825 h 336550"/>
                  <a:gd name="connsiteX40" fmla="*/ 223183 w 338138"/>
                  <a:gd name="connsiteY40" fmla="*/ 244243 h 336550"/>
                  <a:gd name="connsiteX41" fmla="*/ 223183 w 338138"/>
                  <a:gd name="connsiteY41" fmla="*/ 232395 h 336550"/>
                  <a:gd name="connsiteX42" fmla="*/ 114956 w 338138"/>
                  <a:gd name="connsiteY42" fmla="*/ 232395 h 336550"/>
                  <a:gd name="connsiteX43" fmla="*/ 114956 w 338138"/>
                  <a:gd name="connsiteY43" fmla="*/ 244243 h 336550"/>
                  <a:gd name="connsiteX44" fmla="*/ 108357 w 338138"/>
                  <a:gd name="connsiteY44" fmla="*/ 250825 h 336550"/>
                  <a:gd name="connsiteX45" fmla="*/ 87239 w 338138"/>
                  <a:gd name="connsiteY45" fmla="*/ 250825 h 336550"/>
                  <a:gd name="connsiteX46" fmla="*/ 80640 w 338138"/>
                  <a:gd name="connsiteY46" fmla="*/ 244243 h 336550"/>
                  <a:gd name="connsiteX47" fmla="*/ 80640 w 338138"/>
                  <a:gd name="connsiteY47" fmla="*/ 231078 h 336550"/>
                  <a:gd name="connsiteX48" fmla="*/ 64802 w 338138"/>
                  <a:gd name="connsiteY48" fmla="*/ 211331 h 336550"/>
                  <a:gd name="connsiteX49" fmla="*/ 64802 w 338138"/>
                  <a:gd name="connsiteY49" fmla="*/ 178420 h 336550"/>
                  <a:gd name="connsiteX50" fmla="*/ 67442 w 338138"/>
                  <a:gd name="connsiteY50" fmla="*/ 169204 h 336550"/>
                  <a:gd name="connsiteX51" fmla="*/ 75361 w 338138"/>
                  <a:gd name="connsiteY51" fmla="*/ 152090 h 336550"/>
                  <a:gd name="connsiteX52" fmla="*/ 58203 w 338138"/>
                  <a:gd name="connsiteY52" fmla="*/ 152090 h 336550"/>
                  <a:gd name="connsiteX53" fmla="*/ 55563 w 338138"/>
                  <a:gd name="connsiteY53" fmla="*/ 149457 h 336550"/>
                  <a:gd name="connsiteX54" fmla="*/ 55563 w 338138"/>
                  <a:gd name="connsiteY54" fmla="*/ 134976 h 336550"/>
                  <a:gd name="connsiteX55" fmla="*/ 58203 w 338138"/>
                  <a:gd name="connsiteY55" fmla="*/ 131027 h 336550"/>
                  <a:gd name="connsiteX56" fmla="*/ 76680 w 338138"/>
                  <a:gd name="connsiteY56" fmla="*/ 131027 h 336550"/>
                  <a:gd name="connsiteX57" fmla="*/ 79320 w 338138"/>
                  <a:gd name="connsiteY57" fmla="*/ 133660 h 336550"/>
                  <a:gd name="connsiteX58" fmla="*/ 81960 w 338138"/>
                  <a:gd name="connsiteY58" fmla="*/ 138925 h 336550"/>
                  <a:gd name="connsiteX59" fmla="*/ 97798 w 338138"/>
                  <a:gd name="connsiteY59" fmla="*/ 102065 h 336550"/>
                  <a:gd name="connsiteX60" fmla="*/ 117596 w 338138"/>
                  <a:gd name="connsiteY60" fmla="*/ 88900 h 336550"/>
                  <a:gd name="connsiteX61" fmla="*/ 69393 w 338138"/>
                  <a:gd name="connsiteY61" fmla="*/ 12700 h 336550"/>
                  <a:gd name="connsiteX62" fmla="*/ 12700 w 338138"/>
                  <a:gd name="connsiteY62" fmla="*/ 69392 h 336550"/>
                  <a:gd name="connsiteX63" fmla="*/ 12700 w 338138"/>
                  <a:gd name="connsiteY63" fmla="*/ 267158 h 336550"/>
                  <a:gd name="connsiteX64" fmla="*/ 69393 w 338138"/>
                  <a:gd name="connsiteY64" fmla="*/ 323850 h 336550"/>
                  <a:gd name="connsiteX65" fmla="*/ 267157 w 338138"/>
                  <a:gd name="connsiteY65" fmla="*/ 323850 h 336550"/>
                  <a:gd name="connsiteX66" fmla="*/ 323850 w 338138"/>
                  <a:gd name="connsiteY66" fmla="*/ 267158 h 336550"/>
                  <a:gd name="connsiteX67" fmla="*/ 323850 w 338138"/>
                  <a:gd name="connsiteY67" fmla="*/ 69392 h 336550"/>
                  <a:gd name="connsiteX68" fmla="*/ 267157 w 338138"/>
                  <a:gd name="connsiteY68" fmla="*/ 12700 h 336550"/>
                  <a:gd name="connsiteX69" fmla="*/ 69393 w 338138"/>
                  <a:gd name="connsiteY69" fmla="*/ 12700 h 336550"/>
                  <a:gd name="connsiteX70" fmla="*/ 70005 w 338138"/>
                  <a:gd name="connsiteY70" fmla="*/ 0 h 336550"/>
                  <a:gd name="connsiteX71" fmla="*/ 268133 w 338138"/>
                  <a:gd name="connsiteY71" fmla="*/ 0 h 336550"/>
                  <a:gd name="connsiteX72" fmla="*/ 338138 w 338138"/>
                  <a:gd name="connsiteY72" fmla="*/ 69676 h 336550"/>
                  <a:gd name="connsiteX73" fmla="*/ 338138 w 338138"/>
                  <a:gd name="connsiteY73" fmla="*/ 266874 h 336550"/>
                  <a:gd name="connsiteX74" fmla="*/ 268133 w 338138"/>
                  <a:gd name="connsiteY74" fmla="*/ 336550 h 336550"/>
                  <a:gd name="connsiteX75" fmla="*/ 70005 w 338138"/>
                  <a:gd name="connsiteY75" fmla="*/ 336550 h 336550"/>
                  <a:gd name="connsiteX76" fmla="*/ 0 w 338138"/>
                  <a:gd name="connsiteY76" fmla="*/ 266874 h 336550"/>
                  <a:gd name="connsiteX77" fmla="*/ 0 w 338138"/>
                  <a:gd name="connsiteY77" fmla="*/ 69676 h 336550"/>
                  <a:gd name="connsiteX78" fmla="*/ 70005 w 338138"/>
                  <a:gd name="connsiteY78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8138" h="336550">
                    <a:moveTo>
                      <a:pt x="210684" y="177800"/>
                    </a:moveTo>
                    <a:cubicBezTo>
                      <a:pt x="209324" y="177800"/>
                      <a:pt x="207963" y="179176"/>
                      <a:pt x="207963" y="181928"/>
                    </a:cubicBezTo>
                    <a:cubicBezTo>
                      <a:pt x="207963" y="181928"/>
                      <a:pt x="207963" y="181928"/>
                      <a:pt x="207963" y="195686"/>
                    </a:cubicBezTo>
                    <a:cubicBezTo>
                      <a:pt x="207963" y="197062"/>
                      <a:pt x="209324" y="198438"/>
                      <a:pt x="210684" y="198438"/>
                    </a:cubicBezTo>
                    <a:cubicBezTo>
                      <a:pt x="210684" y="198438"/>
                      <a:pt x="210684" y="198438"/>
                      <a:pt x="243342" y="198438"/>
                    </a:cubicBezTo>
                    <a:cubicBezTo>
                      <a:pt x="244702" y="198438"/>
                      <a:pt x="246063" y="197062"/>
                      <a:pt x="246063" y="195686"/>
                    </a:cubicBezTo>
                    <a:lnTo>
                      <a:pt x="246063" y="181928"/>
                    </a:lnTo>
                    <a:cubicBezTo>
                      <a:pt x="246063" y="179176"/>
                      <a:pt x="244702" y="177800"/>
                      <a:pt x="243342" y="177800"/>
                    </a:cubicBezTo>
                    <a:cubicBezTo>
                      <a:pt x="243342" y="177800"/>
                      <a:pt x="243342" y="177800"/>
                      <a:pt x="210684" y="177800"/>
                    </a:cubicBezTo>
                    <a:close/>
                    <a:moveTo>
                      <a:pt x="94796" y="177800"/>
                    </a:moveTo>
                    <a:cubicBezTo>
                      <a:pt x="93436" y="177800"/>
                      <a:pt x="92075" y="179176"/>
                      <a:pt x="92075" y="181928"/>
                    </a:cubicBezTo>
                    <a:cubicBezTo>
                      <a:pt x="92075" y="181928"/>
                      <a:pt x="92075" y="181928"/>
                      <a:pt x="92075" y="195686"/>
                    </a:cubicBezTo>
                    <a:cubicBezTo>
                      <a:pt x="92075" y="197062"/>
                      <a:pt x="93436" y="198438"/>
                      <a:pt x="94796" y="198438"/>
                    </a:cubicBezTo>
                    <a:cubicBezTo>
                      <a:pt x="94796" y="198438"/>
                      <a:pt x="94796" y="198438"/>
                      <a:pt x="127454" y="198438"/>
                    </a:cubicBezTo>
                    <a:cubicBezTo>
                      <a:pt x="128814" y="198438"/>
                      <a:pt x="130175" y="197062"/>
                      <a:pt x="130175" y="195686"/>
                    </a:cubicBezTo>
                    <a:lnTo>
                      <a:pt x="130175" y="181928"/>
                    </a:lnTo>
                    <a:cubicBezTo>
                      <a:pt x="130175" y="179176"/>
                      <a:pt x="128814" y="177800"/>
                      <a:pt x="127454" y="177800"/>
                    </a:cubicBezTo>
                    <a:cubicBezTo>
                      <a:pt x="127454" y="177800"/>
                      <a:pt x="127454" y="177800"/>
                      <a:pt x="94796" y="177800"/>
                    </a:cubicBezTo>
                    <a:close/>
                    <a:moveTo>
                      <a:pt x="120651" y="107950"/>
                    </a:moveTo>
                    <a:lnTo>
                      <a:pt x="106363" y="144463"/>
                    </a:lnTo>
                    <a:lnTo>
                      <a:pt x="231776" y="144463"/>
                    </a:lnTo>
                    <a:lnTo>
                      <a:pt x="217488" y="107950"/>
                    </a:lnTo>
                    <a:close/>
                    <a:moveTo>
                      <a:pt x="117596" y="88900"/>
                    </a:moveTo>
                    <a:cubicBezTo>
                      <a:pt x="117596" y="88900"/>
                      <a:pt x="117596" y="88900"/>
                      <a:pt x="220543" y="88900"/>
                    </a:cubicBezTo>
                    <a:cubicBezTo>
                      <a:pt x="229782" y="88900"/>
                      <a:pt x="237701" y="94166"/>
                      <a:pt x="240341" y="102065"/>
                    </a:cubicBezTo>
                    <a:cubicBezTo>
                      <a:pt x="240341" y="102065"/>
                      <a:pt x="240341" y="102065"/>
                      <a:pt x="256179" y="138925"/>
                    </a:cubicBezTo>
                    <a:cubicBezTo>
                      <a:pt x="256179" y="138925"/>
                      <a:pt x="256179" y="138925"/>
                      <a:pt x="258819" y="133660"/>
                    </a:cubicBezTo>
                    <a:cubicBezTo>
                      <a:pt x="258819" y="132343"/>
                      <a:pt x="260139" y="131027"/>
                      <a:pt x="261459" y="131027"/>
                    </a:cubicBezTo>
                    <a:cubicBezTo>
                      <a:pt x="261459" y="131027"/>
                      <a:pt x="261459" y="131027"/>
                      <a:pt x="279936" y="131027"/>
                    </a:cubicBezTo>
                    <a:cubicBezTo>
                      <a:pt x="281256" y="131027"/>
                      <a:pt x="282576" y="132343"/>
                      <a:pt x="282576" y="134976"/>
                    </a:cubicBezTo>
                    <a:cubicBezTo>
                      <a:pt x="282576" y="134976"/>
                      <a:pt x="282576" y="134976"/>
                      <a:pt x="282576" y="149457"/>
                    </a:cubicBezTo>
                    <a:cubicBezTo>
                      <a:pt x="282576" y="150774"/>
                      <a:pt x="281256" y="152090"/>
                      <a:pt x="279936" y="152090"/>
                    </a:cubicBezTo>
                    <a:cubicBezTo>
                      <a:pt x="279936" y="152090"/>
                      <a:pt x="279936" y="152090"/>
                      <a:pt x="262778" y="152090"/>
                    </a:cubicBezTo>
                    <a:cubicBezTo>
                      <a:pt x="262778" y="152090"/>
                      <a:pt x="262778" y="152090"/>
                      <a:pt x="270697" y="169204"/>
                    </a:cubicBezTo>
                    <a:cubicBezTo>
                      <a:pt x="273337" y="171837"/>
                      <a:pt x="273337" y="175786"/>
                      <a:pt x="273337" y="178420"/>
                    </a:cubicBezTo>
                    <a:cubicBezTo>
                      <a:pt x="273337" y="178420"/>
                      <a:pt x="273337" y="178420"/>
                      <a:pt x="273337" y="211331"/>
                    </a:cubicBezTo>
                    <a:cubicBezTo>
                      <a:pt x="273337" y="220546"/>
                      <a:pt x="266738" y="229762"/>
                      <a:pt x="257499" y="231078"/>
                    </a:cubicBezTo>
                    <a:cubicBezTo>
                      <a:pt x="257499" y="231078"/>
                      <a:pt x="257499" y="231078"/>
                      <a:pt x="257499" y="244243"/>
                    </a:cubicBezTo>
                    <a:cubicBezTo>
                      <a:pt x="257499" y="248192"/>
                      <a:pt x="254859" y="250825"/>
                      <a:pt x="250900" y="250825"/>
                    </a:cubicBezTo>
                    <a:cubicBezTo>
                      <a:pt x="250900" y="250825"/>
                      <a:pt x="250900" y="250825"/>
                      <a:pt x="229782" y="250825"/>
                    </a:cubicBezTo>
                    <a:cubicBezTo>
                      <a:pt x="225823" y="250825"/>
                      <a:pt x="223183" y="248192"/>
                      <a:pt x="223183" y="244243"/>
                    </a:cubicBezTo>
                    <a:cubicBezTo>
                      <a:pt x="223183" y="244243"/>
                      <a:pt x="223183" y="244243"/>
                      <a:pt x="223183" y="232395"/>
                    </a:cubicBezTo>
                    <a:cubicBezTo>
                      <a:pt x="223183" y="232395"/>
                      <a:pt x="223183" y="232395"/>
                      <a:pt x="114956" y="232395"/>
                    </a:cubicBezTo>
                    <a:cubicBezTo>
                      <a:pt x="114956" y="232395"/>
                      <a:pt x="114956" y="232395"/>
                      <a:pt x="114956" y="244243"/>
                    </a:cubicBezTo>
                    <a:cubicBezTo>
                      <a:pt x="114956" y="248192"/>
                      <a:pt x="112316" y="250825"/>
                      <a:pt x="108357" y="250825"/>
                    </a:cubicBezTo>
                    <a:cubicBezTo>
                      <a:pt x="108357" y="250825"/>
                      <a:pt x="108357" y="250825"/>
                      <a:pt x="87239" y="250825"/>
                    </a:cubicBezTo>
                    <a:cubicBezTo>
                      <a:pt x="83280" y="250825"/>
                      <a:pt x="80640" y="248192"/>
                      <a:pt x="80640" y="244243"/>
                    </a:cubicBezTo>
                    <a:cubicBezTo>
                      <a:pt x="80640" y="244243"/>
                      <a:pt x="80640" y="244243"/>
                      <a:pt x="80640" y="231078"/>
                    </a:cubicBezTo>
                    <a:cubicBezTo>
                      <a:pt x="71401" y="229762"/>
                      <a:pt x="64802" y="220546"/>
                      <a:pt x="64802" y="211331"/>
                    </a:cubicBezTo>
                    <a:cubicBezTo>
                      <a:pt x="64802" y="211331"/>
                      <a:pt x="64802" y="211331"/>
                      <a:pt x="64802" y="178420"/>
                    </a:cubicBezTo>
                    <a:cubicBezTo>
                      <a:pt x="64802" y="175786"/>
                      <a:pt x="64802" y="171837"/>
                      <a:pt x="67442" y="169204"/>
                    </a:cubicBezTo>
                    <a:cubicBezTo>
                      <a:pt x="67442" y="169204"/>
                      <a:pt x="67442" y="169204"/>
                      <a:pt x="75361" y="152090"/>
                    </a:cubicBezTo>
                    <a:cubicBezTo>
                      <a:pt x="75361" y="152090"/>
                      <a:pt x="75361" y="152090"/>
                      <a:pt x="58203" y="152090"/>
                    </a:cubicBezTo>
                    <a:cubicBezTo>
                      <a:pt x="56883" y="152090"/>
                      <a:pt x="55563" y="150774"/>
                      <a:pt x="55563" y="149457"/>
                    </a:cubicBezTo>
                    <a:cubicBezTo>
                      <a:pt x="55563" y="149457"/>
                      <a:pt x="55563" y="149457"/>
                      <a:pt x="55563" y="134976"/>
                    </a:cubicBezTo>
                    <a:cubicBezTo>
                      <a:pt x="55563" y="132343"/>
                      <a:pt x="56883" y="131027"/>
                      <a:pt x="58203" y="131027"/>
                    </a:cubicBezTo>
                    <a:cubicBezTo>
                      <a:pt x="58203" y="131027"/>
                      <a:pt x="58203" y="131027"/>
                      <a:pt x="76680" y="131027"/>
                    </a:cubicBezTo>
                    <a:cubicBezTo>
                      <a:pt x="78000" y="131027"/>
                      <a:pt x="79320" y="132343"/>
                      <a:pt x="79320" y="133660"/>
                    </a:cubicBezTo>
                    <a:cubicBezTo>
                      <a:pt x="79320" y="133660"/>
                      <a:pt x="79320" y="133660"/>
                      <a:pt x="81960" y="138925"/>
                    </a:cubicBezTo>
                    <a:cubicBezTo>
                      <a:pt x="81960" y="138925"/>
                      <a:pt x="81960" y="138925"/>
                      <a:pt x="97798" y="102065"/>
                    </a:cubicBezTo>
                    <a:cubicBezTo>
                      <a:pt x="100438" y="94166"/>
                      <a:pt x="108357" y="88900"/>
                      <a:pt x="117596" y="88900"/>
                    </a:cubicBezTo>
                    <a:close/>
                    <a:moveTo>
                      <a:pt x="69393" y="12700"/>
                    </a:moveTo>
                    <a:cubicBezTo>
                      <a:pt x="37750" y="12700"/>
                      <a:pt x="12700" y="37750"/>
                      <a:pt x="12700" y="69392"/>
                    </a:cubicBezTo>
                    <a:cubicBezTo>
                      <a:pt x="12700" y="69392"/>
                      <a:pt x="12700" y="69392"/>
                      <a:pt x="12700" y="267158"/>
                    </a:cubicBezTo>
                    <a:cubicBezTo>
                      <a:pt x="12700" y="298800"/>
                      <a:pt x="37750" y="323850"/>
                      <a:pt x="69393" y="323850"/>
                    </a:cubicBezTo>
                    <a:cubicBezTo>
                      <a:pt x="69393" y="323850"/>
                      <a:pt x="69393" y="323850"/>
                      <a:pt x="267157" y="323850"/>
                    </a:cubicBezTo>
                    <a:cubicBezTo>
                      <a:pt x="298800" y="323850"/>
                      <a:pt x="323850" y="298800"/>
                      <a:pt x="323850" y="267158"/>
                    </a:cubicBezTo>
                    <a:lnTo>
                      <a:pt x="323850" y="69392"/>
                    </a:lnTo>
                    <a:cubicBezTo>
                      <a:pt x="323850" y="37750"/>
                      <a:pt x="298800" y="12700"/>
                      <a:pt x="267157" y="12700"/>
                    </a:cubicBezTo>
                    <a:cubicBezTo>
                      <a:pt x="267157" y="12700"/>
                      <a:pt x="267157" y="12700"/>
                      <a:pt x="69393" y="12700"/>
                    </a:cubicBezTo>
                    <a:close/>
                    <a:moveTo>
                      <a:pt x="70005" y="0"/>
                    </a:moveTo>
                    <a:cubicBezTo>
                      <a:pt x="70005" y="0"/>
                      <a:pt x="70005" y="0"/>
                      <a:pt x="268133" y="0"/>
                    </a:cubicBezTo>
                    <a:cubicBezTo>
                      <a:pt x="306438" y="0"/>
                      <a:pt x="338138" y="31551"/>
                      <a:pt x="338138" y="69676"/>
                    </a:cubicBezTo>
                    <a:cubicBezTo>
                      <a:pt x="338138" y="69676"/>
                      <a:pt x="338138" y="69676"/>
                      <a:pt x="338138" y="266874"/>
                    </a:cubicBezTo>
                    <a:cubicBezTo>
                      <a:pt x="338138" y="304999"/>
                      <a:pt x="306438" y="336550"/>
                      <a:pt x="268133" y="336550"/>
                    </a:cubicBezTo>
                    <a:cubicBezTo>
                      <a:pt x="268133" y="336550"/>
                      <a:pt x="268133" y="336550"/>
                      <a:pt x="70005" y="336550"/>
                    </a:cubicBezTo>
                    <a:cubicBezTo>
                      <a:pt x="31700" y="336550"/>
                      <a:pt x="0" y="304999"/>
                      <a:pt x="0" y="266874"/>
                    </a:cubicBezTo>
                    <a:cubicBezTo>
                      <a:pt x="0" y="266874"/>
                      <a:pt x="0" y="266874"/>
                      <a:pt x="0" y="69676"/>
                    </a:cubicBezTo>
                    <a:cubicBezTo>
                      <a:pt x="0" y="31551"/>
                      <a:pt x="31700" y="0"/>
                      <a:pt x="7000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1289466" y="3372070"/>
              <a:ext cx="9613068" cy="0"/>
              <a:chOff x="1307468" y="3637493"/>
              <a:chExt cx="9613068" cy="0"/>
            </a:xfrm>
          </p:grpSpPr>
          <p:cxnSp>
            <p:nvCxnSpPr>
              <p:cNvPr id="78" name="íślíḋè-Straight Connector 18"/>
              <p:cNvCxnSpPr/>
              <p:nvPr/>
            </p:nvCxnSpPr>
            <p:spPr>
              <a:xfrm>
                <a:off x="8472264" y="3637493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íślíḋè-Straight Connector 10"/>
              <p:cNvCxnSpPr/>
              <p:nvPr/>
            </p:nvCxnSpPr>
            <p:spPr>
              <a:xfrm>
                <a:off x="1307468" y="3637493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išľíďè"/>
          <p:cNvSpPr/>
          <p:nvPr/>
        </p:nvSpPr>
        <p:spPr bwMode="auto">
          <a:xfrm>
            <a:off x="2127686" y="272028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9" name="iSlíďè"/>
          <p:cNvSpPr txBox="1"/>
          <p:nvPr/>
        </p:nvSpPr>
        <p:spPr bwMode="auto">
          <a:xfrm>
            <a:off x="2284481" y="2369345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0" name="išľíďè"/>
          <p:cNvSpPr/>
          <p:nvPr/>
        </p:nvSpPr>
        <p:spPr bwMode="auto">
          <a:xfrm>
            <a:off x="2266116" y="4110267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1" name="iSlíďè"/>
          <p:cNvSpPr txBox="1"/>
          <p:nvPr/>
        </p:nvSpPr>
        <p:spPr bwMode="auto">
          <a:xfrm>
            <a:off x="2284481" y="3784728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2" name="išľíďè"/>
          <p:cNvSpPr/>
          <p:nvPr/>
        </p:nvSpPr>
        <p:spPr bwMode="auto">
          <a:xfrm>
            <a:off x="8437390" y="269488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3" name="iSlíďè"/>
          <p:cNvSpPr txBox="1"/>
          <p:nvPr/>
        </p:nvSpPr>
        <p:spPr bwMode="auto">
          <a:xfrm>
            <a:off x="8465550" y="2343688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4" name="išľíďè"/>
          <p:cNvSpPr/>
          <p:nvPr/>
        </p:nvSpPr>
        <p:spPr bwMode="auto">
          <a:xfrm>
            <a:off x="8437390" y="4110267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5" name="iSlíďè"/>
          <p:cNvSpPr txBox="1"/>
          <p:nvPr/>
        </p:nvSpPr>
        <p:spPr bwMode="auto">
          <a:xfrm>
            <a:off x="8465550" y="3759071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1"/>
          <p:cNvCxnSpPr/>
          <p:nvPr/>
        </p:nvCxnSpPr>
        <p:spPr>
          <a:xfrm>
            <a:off x="5803161" y="2086101"/>
            <a:ext cx="0" cy="296102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717525" y="2086098"/>
            <a:ext cx="3654004" cy="1673853"/>
            <a:chOff x="7162379" y="1882918"/>
            <a:chExt cx="3654004" cy="1673853"/>
          </a:xfrm>
        </p:grpSpPr>
        <p:sp>
          <p:nvSpPr>
            <p:cNvPr id="10" name="Rectangle 20"/>
            <p:cNvSpPr/>
            <p:nvPr/>
          </p:nvSpPr>
          <p:spPr>
            <a:xfrm>
              <a:off x="7162379" y="1882918"/>
              <a:ext cx="1768052" cy="1673853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1" name="Rectangle 50"/>
            <p:cNvSpPr/>
            <p:nvPr/>
          </p:nvSpPr>
          <p:spPr>
            <a:xfrm>
              <a:off x="9048331" y="1882918"/>
              <a:ext cx="1768052" cy="1673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2" name="椭圆 34"/>
            <p:cNvSpPr/>
            <p:nvPr/>
          </p:nvSpPr>
          <p:spPr>
            <a:xfrm>
              <a:off x="7707912" y="2553603"/>
              <a:ext cx="676984" cy="670628"/>
            </a:xfrm>
            <a:custGeom>
              <a:avLst/>
              <a:gdLst>
                <a:gd name="connsiteX0" fmla="*/ 247218 w 338138"/>
                <a:gd name="connsiteY0" fmla="*/ 247650 h 334963"/>
                <a:gd name="connsiteX1" fmla="*/ 182563 w 338138"/>
                <a:gd name="connsiteY1" fmla="*/ 325438 h 334963"/>
                <a:gd name="connsiteX2" fmla="*/ 284163 w 338138"/>
                <a:gd name="connsiteY2" fmla="*/ 276656 h 334963"/>
                <a:gd name="connsiteX3" fmla="*/ 247218 w 338138"/>
                <a:gd name="connsiteY3" fmla="*/ 247650 h 334963"/>
                <a:gd name="connsiteX4" fmla="*/ 90921 w 338138"/>
                <a:gd name="connsiteY4" fmla="*/ 247650 h 334963"/>
                <a:gd name="connsiteX5" fmla="*/ 53975 w 338138"/>
                <a:gd name="connsiteY5" fmla="*/ 276656 h 334963"/>
                <a:gd name="connsiteX6" fmla="*/ 155575 w 338138"/>
                <a:gd name="connsiteY6" fmla="*/ 325438 h 334963"/>
                <a:gd name="connsiteX7" fmla="*/ 90921 w 338138"/>
                <a:gd name="connsiteY7" fmla="*/ 247650 h 334963"/>
                <a:gd name="connsiteX8" fmla="*/ 174625 w 338138"/>
                <a:gd name="connsiteY8" fmla="*/ 227012 h 334963"/>
                <a:gd name="connsiteX9" fmla="*/ 174625 w 338138"/>
                <a:gd name="connsiteY9" fmla="*/ 319087 h 334963"/>
                <a:gd name="connsiteX10" fmla="*/ 238125 w 338138"/>
                <a:gd name="connsiteY10" fmla="*/ 242796 h 334963"/>
                <a:gd name="connsiteX11" fmla="*/ 174625 w 338138"/>
                <a:gd name="connsiteY11" fmla="*/ 227012 h 334963"/>
                <a:gd name="connsiteX12" fmla="*/ 163513 w 338138"/>
                <a:gd name="connsiteY12" fmla="*/ 227012 h 334963"/>
                <a:gd name="connsiteX13" fmla="*/ 98425 w 338138"/>
                <a:gd name="connsiteY13" fmla="*/ 242796 h 334963"/>
                <a:gd name="connsiteX14" fmla="*/ 163513 w 338138"/>
                <a:gd name="connsiteY14" fmla="*/ 319087 h 334963"/>
                <a:gd name="connsiteX15" fmla="*/ 163513 w 338138"/>
                <a:gd name="connsiteY15" fmla="*/ 227012 h 334963"/>
                <a:gd name="connsiteX16" fmla="*/ 264009 w 338138"/>
                <a:gd name="connsiteY16" fmla="*/ 173037 h 334963"/>
                <a:gd name="connsiteX17" fmla="*/ 250825 w 338138"/>
                <a:gd name="connsiteY17" fmla="*/ 238277 h 334963"/>
                <a:gd name="connsiteX18" fmla="*/ 290378 w 338138"/>
                <a:gd name="connsiteY18" fmla="*/ 268287 h 334963"/>
                <a:gd name="connsiteX19" fmla="*/ 328613 w 338138"/>
                <a:gd name="connsiteY19" fmla="*/ 173037 h 334963"/>
                <a:gd name="connsiteX20" fmla="*/ 264009 w 338138"/>
                <a:gd name="connsiteY20" fmla="*/ 173037 h 334963"/>
                <a:gd name="connsiteX21" fmla="*/ 174625 w 338138"/>
                <a:gd name="connsiteY21" fmla="*/ 173037 h 334963"/>
                <a:gd name="connsiteX22" fmla="*/ 174625 w 338138"/>
                <a:gd name="connsiteY22" fmla="*/ 217625 h 334963"/>
                <a:gd name="connsiteX23" fmla="*/ 242094 w 338138"/>
                <a:gd name="connsiteY23" fmla="*/ 233362 h 334963"/>
                <a:gd name="connsiteX24" fmla="*/ 254000 w 338138"/>
                <a:gd name="connsiteY24" fmla="*/ 173037 h 334963"/>
                <a:gd name="connsiteX25" fmla="*/ 174625 w 338138"/>
                <a:gd name="connsiteY25" fmla="*/ 173037 h 334963"/>
                <a:gd name="connsiteX26" fmla="*/ 84138 w 338138"/>
                <a:gd name="connsiteY26" fmla="*/ 173037 h 334963"/>
                <a:gd name="connsiteX27" fmla="*/ 96044 w 338138"/>
                <a:gd name="connsiteY27" fmla="*/ 233362 h 334963"/>
                <a:gd name="connsiteX28" fmla="*/ 163513 w 338138"/>
                <a:gd name="connsiteY28" fmla="*/ 217625 h 334963"/>
                <a:gd name="connsiteX29" fmla="*/ 163513 w 338138"/>
                <a:gd name="connsiteY29" fmla="*/ 173037 h 334963"/>
                <a:gd name="connsiteX30" fmla="*/ 9525 w 338138"/>
                <a:gd name="connsiteY30" fmla="*/ 173037 h 334963"/>
                <a:gd name="connsiteX31" fmla="*/ 47760 w 338138"/>
                <a:gd name="connsiteY31" fmla="*/ 268287 h 334963"/>
                <a:gd name="connsiteX32" fmla="*/ 87313 w 338138"/>
                <a:gd name="connsiteY32" fmla="*/ 238277 h 334963"/>
                <a:gd name="connsiteX33" fmla="*/ 74129 w 338138"/>
                <a:gd name="connsiteY33" fmla="*/ 173037 h 334963"/>
                <a:gd name="connsiteX34" fmla="*/ 9525 w 338138"/>
                <a:gd name="connsiteY34" fmla="*/ 173037 h 334963"/>
                <a:gd name="connsiteX35" fmla="*/ 242094 w 338138"/>
                <a:gd name="connsiteY35" fmla="*/ 101600 h 334963"/>
                <a:gd name="connsiteX36" fmla="*/ 174625 w 338138"/>
                <a:gd name="connsiteY36" fmla="*/ 117337 h 334963"/>
                <a:gd name="connsiteX37" fmla="*/ 174625 w 338138"/>
                <a:gd name="connsiteY37" fmla="*/ 161925 h 334963"/>
                <a:gd name="connsiteX38" fmla="*/ 254000 w 338138"/>
                <a:gd name="connsiteY38" fmla="*/ 161925 h 334963"/>
                <a:gd name="connsiteX39" fmla="*/ 242094 w 338138"/>
                <a:gd name="connsiteY39" fmla="*/ 101600 h 334963"/>
                <a:gd name="connsiteX40" fmla="*/ 96044 w 338138"/>
                <a:gd name="connsiteY40" fmla="*/ 101600 h 334963"/>
                <a:gd name="connsiteX41" fmla="*/ 84138 w 338138"/>
                <a:gd name="connsiteY41" fmla="*/ 161925 h 334963"/>
                <a:gd name="connsiteX42" fmla="*/ 163513 w 338138"/>
                <a:gd name="connsiteY42" fmla="*/ 161925 h 334963"/>
                <a:gd name="connsiteX43" fmla="*/ 163513 w 338138"/>
                <a:gd name="connsiteY43" fmla="*/ 117337 h 334963"/>
                <a:gd name="connsiteX44" fmla="*/ 96044 w 338138"/>
                <a:gd name="connsiteY44" fmla="*/ 101600 h 334963"/>
                <a:gd name="connsiteX45" fmla="*/ 290378 w 338138"/>
                <a:gd name="connsiteY45" fmla="*/ 65087 h 334963"/>
                <a:gd name="connsiteX46" fmla="*/ 250825 w 338138"/>
                <a:gd name="connsiteY46" fmla="*/ 95597 h 334963"/>
                <a:gd name="connsiteX47" fmla="*/ 264009 w 338138"/>
                <a:gd name="connsiteY47" fmla="*/ 161925 h 334963"/>
                <a:gd name="connsiteX48" fmla="*/ 328613 w 338138"/>
                <a:gd name="connsiteY48" fmla="*/ 161925 h 334963"/>
                <a:gd name="connsiteX49" fmla="*/ 290378 w 338138"/>
                <a:gd name="connsiteY49" fmla="*/ 65087 h 334963"/>
                <a:gd name="connsiteX50" fmla="*/ 47760 w 338138"/>
                <a:gd name="connsiteY50" fmla="*/ 65087 h 334963"/>
                <a:gd name="connsiteX51" fmla="*/ 9525 w 338138"/>
                <a:gd name="connsiteY51" fmla="*/ 161925 h 334963"/>
                <a:gd name="connsiteX52" fmla="*/ 74129 w 338138"/>
                <a:gd name="connsiteY52" fmla="*/ 161925 h 334963"/>
                <a:gd name="connsiteX53" fmla="*/ 87313 w 338138"/>
                <a:gd name="connsiteY53" fmla="*/ 95597 h 334963"/>
                <a:gd name="connsiteX54" fmla="*/ 47760 w 338138"/>
                <a:gd name="connsiteY54" fmla="*/ 65087 h 334963"/>
                <a:gd name="connsiteX55" fmla="*/ 174625 w 338138"/>
                <a:gd name="connsiteY55" fmla="*/ 15875 h 334963"/>
                <a:gd name="connsiteX56" fmla="*/ 174625 w 338138"/>
                <a:gd name="connsiteY56" fmla="*/ 107950 h 334963"/>
                <a:gd name="connsiteX57" fmla="*/ 238125 w 338138"/>
                <a:gd name="connsiteY57" fmla="*/ 92166 h 334963"/>
                <a:gd name="connsiteX58" fmla="*/ 174625 w 338138"/>
                <a:gd name="connsiteY58" fmla="*/ 15875 h 334963"/>
                <a:gd name="connsiteX59" fmla="*/ 163513 w 338138"/>
                <a:gd name="connsiteY59" fmla="*/ 15875 h 334963"/>
                <a:gd name="connsiteX60" fmla="*/ 98425 w 338138"/>
                <a:gd name="connsiteY60" fmla="*/ 92166 h 334963"/>
                <a:gd name="connsiteX61" fmla="*/ 163513 w 338138"/>
                <a:gd name="connsiteY61" fmla="*/ 107950 h 334963"/>
                <a:gd name="connsiteX62" fmla="*/ 182563 w 338138"/>
                <a:gd name="connsiteY62" fmla="*/ 9525 h 334963"/>
                <a:gd name="connsiteX63" fmla="*/ 247218 w 338138"/>
                <a:gd name="connsiteY63" fmla="*/ 87313 h 334963"/>
                <a:gd name="connsiteX64" fmla="*/ 284163 w 338138"/>
                <a:gd name="connsiteY64" fmla="*/ 58307 h 334963"/>
                <a:gd name="connsiteX65" fmla="*/ 182563 w 338138"/>
                <a:gd name="connsiteY65" fmla="*/ 9525 h 334963"/>
                <a:gd name="connsiteX66" fmla="*/ 155575 w 338138"/>
                <a:gd name="connsiteY66" fmla="*/ 9525 h 334963"/>
                <a:gd name="connsiteX67" fmla="*/ 53975 w 338138"/>
                <a:gd name="connsiteY67" fmla="*/ 58307 h 334963"/>
                <a:gd name="connsiteX68" fmla="*/ 90921 w 338138"/>
                <a:gd name="connsiteY68" fmla="*/ 87313 h 334963"/>
                <a:gd name="connsiteX69" fmla="*/ 155575 w 338138"/>
                <a:gd name="connsiteY69" fmla="*/ 9525 h 334963"/>
                <a:gd name="connsiteX70" fmla="*/ 165106 w 338138"/>
                <a:gd name="connsiteY70" fmla="*/ 0 h 334963"/>
                <a:gd name="connsiteX71" fmla="*/ 173032 w 338138"/>
                <a:gd name="connsiteY71" fmla="*/ 0 h 334963"/>
                <a:gd name="connsiteX72" fmla="*/ 294550 w 338138"/>
                <a:gd name="connsiteY72" fmla="*/ 55387 h 334963"/>
                <a:gd name="connsiteX73" fmla="*/ 338138 w 338138"/>
                <a:gd name="connsiteY73" fmla="*/ 162206 h 334963"/>
                <a:gd name="connsiteX74" fmla="*/ 338138 w 338138"/>
                <a:gd name="connsiteY74" fmla="*/ 167481 h 334963"/>
                <a:gd name="connsiteX75" fmla="*/ 338138 w 338138"/>
                <a:gd name="connsiteY75" fmla="*/ 172756 h 334963"/>
                <a:gd name="connsiteX76" fmla="*/ 294550 w 338138"/>
                <a:gd name="connsiteY76" fmla="*/ 279576 h 334963"/>
                <a:gd name="connsiteX77" fmla="*/ 173032 w 338138"/>
                <a:gd name="connsiteY77" fmla="*/ 334963 h 334963"/>
                <a:gd name="connsiteX78" fmla="*/ 165106 w 338138"/>
                <a:gd name="connsiteY78" fmla="*/ 334963 h 334963"/>
                <a:gd name="connsiteX79" fmla="*/ 43588 w 338138"/>
                <a:gd name="connsiteY79" fmla="*/ 279576 h 334963"/>
                <a:gd name="connsiteX80" fmla="*/ 0 w 338138"/>
                <a:gd name="connsiteY80" fmla="*/ 172756 h 334963"/>
                <a:gd name="connsiteX81" fmla="*/ 0 w 338138"/>
                <a:gd name="connsiteY81" fmla="*/ 162206 h 334963"/>
                <a:gd name="connsiteX82" fmla="*/ 43588 w 338138"/>
                <a:gd name="connsiteY82" fmla="*/ 55387 h 334963"/>
                <a:gd name="connsiteX83" fmla="*/ 165106 w 338138"/>
                <a:gd name="connsiteY83" fmla="*/ 0 h 33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38138" h="334963">
                  <a:moveTo>
                    <a:pt x="247218" y="247650"/>
                  </a:moveTo>
                  <a:cubicBezTo>
                    <a:pt x="232703" y="279293"/>
                    <a:pt x="210272" y="306980"/>
                    <a:pt x="182563" y="325438"/>
                  </a:cubicBezTo>
                  <a:cubicBezTo>
                    <a:pt x="222147" y="321483"/>
                    <a:pt x="257773" y="304343"/>
                    <a:pt x="284163" y="276656"/>
                  </a:cubicBezTo>
                  <a:cubicBezTo>
                    <a:pt x="273607" y="264790"/>
                    <a:pt x="261732" y="255561"/>
                    <a:pt x="247218" y="247650"/>
                  </a:cubicBezTo>
                  <a:close/>
                  <a:moveTo>
                    <a:pt x="90921" y="247650"/>
                  </a:moveTo>
                  <a:cubicBezTo>
                    <a:pt x="76406" y="255561"/>
                    <a:pt x="64531" y="264790"/>
                    <a:pt x="53975" y="276656"/>
                  </a:cubicBezTo>
                  <a:cubicBezTo>
                    <a:pt x="80365" y="304343"/>
                    <a:pt x="115991" y="321483"/>
                    <a:pt x="155575" y="325438"/>
                  </a:cubicBezTo>
                  <a:cubicBezTo>
                    <a:pt x="127866" y="306980"/>
                    <a:pt x="105435" y="279293"/>
                    <a:pt x="90921" y="247650"/>
                  </a:cubicBezTo>
                  <a:close/>
                  <a:moveTo>
                    <a:pt x="174625" y="227012"/>
                  </a:moveTo>
                  <a:lnTo>
                    <a:pt x="174625" y="319087"/>
                  </a:lnTo>
                  <a:cubicBezTo>
                    <a:pt x="201839" y="300672"/>
                    <a:pt x="223870" y="274365"/>
                    <a:pt x="238125" y="242796"/>
                  </a:cubicBezTo>
                  <a:cubicBezTo>
                    <a:pt x="217390" y="233589"/>
                    <a:pt x="196656" y="228327"/>
                    <a:pt x="174625" y="227012"/>
                  </a:cubicBezTo>
                  <a:close/>
                  <a:moveTo>
                    <a:pt x="163513" y="227012"/>
                  </a:moveTo>
                  <a:cubicBezTo>
                    <a:pt x="140931" y="228327"/>
                    <a:pt x="119678" y="233589"/>
                    <a:pt x="98425" y="242796"/>
                  </a:cubicBezTo>
                  <a:cubicBezTo>
                    <a:pt x="113037" y="274365"/>
                    <a:pt x="135618" y="300672"/>
                    <a:pt x="163513" y="319087"/>
                  </a:cubicBezTo>
                  <a:cubicBezTo>
                    <a:pt x="163513" y="319087"/>
                    <a:pt x="163513" y="319087"/>
                    <a:pt x="163513" y="227012"/>
                  </a:cubicBezTo>
                  <a:close/>
                  <a:moveTo>
                    <a:pt x="264009" y="173037"/>
                  </a:moveTo>
                  <a:cubicBezTo>
                    <a:pt x="262691" y="195219"/>
                    <a:pt x="258736" y="217400"/>
                    <a:pt x="250825" y="238277"/>
                  </a:cubicBezTo>
                  <a:cubicBezTo>
                    <a:pt x="265328" y="246106"/>
                    <a:pt x="279831" y="256544"/>
                    <a:pt x="290378" y="268287"/>
                  </a:cubicBezTo>
                  <a:cubicBezTo>
                    <a:pt x="314110" y="240886"/>
                    <a:pt x="327295" y="208267"/>
                    <a:pt x="328613" y="173037"/>
                  </a:cubicBezTo>
                  <a:cubicBezTo>
                    <a:pt x="328613" y="173037"/>
                    <a:pt x="328613" y="173037"/>
                    <a:pt x="264009" y="173037"/>
                  </a:cubicBezTo>
                  <a:close/>
                  <a:moveTo>
                    <a:pt x="174625" y="173037"/>
                  </a:moveTo>
                  <a:cubicBezTo>
                    <a:pt x="174625" y="173037"/>
                    <a:pt x="174625" y="173037"/>
                    <a:pt x="174625" y="217625"/>
                  </a:cubicBezTo>
                  <a:cubicBezTo>
                    <a:pt x="198437" y="218937"/>
                    <a:pt x="220927" y="224182"/>
                    <a:pt x="242094" y="233362"/>
                  </a:cubicBezTo>
                  <a:cubicBezTo>
                    <a:pt x="250031" y="213691"/>
                    <a:pt x="254000" y="194020"/>
                    <a:pt x="254000" y="173037"/>
                  </a:cubicBezTo>
                  <a:cubicBezTo>
                    <a:pt x="254000" y="173037"/>
                    <a:pt x="254000" y="173037"/>
                    <a:pt x="174625" y="173037"/>
                  </a:cubicBezTo>
                  <a:close/>
                  <a:moveTo>
                    <a:pt x="84138" y="173037"/>
                  </a:moveTo>
                  <a:cubicBezTo>
                    <a:pt x="84138" y="194020"/>
                    <a:pt x="88107" y="213691"/>
                    <a:pt x="96044" y="233362"/>
                  </a:cubicBezTo>
                  <a:cubicBezTo>
                    <a:pt x="117211" y="224182"/>
                    <a:pt x="139700" y="218937"/>
                    <a:pt x="163513" y="217625"/>
                  </a:cubicBezTo>
                  <a:cubicBezTo>
                    <a:pt x="163513" y="217625"/>
                    <a:pt x="163513" y="217625"/>
                    <a:pt x="163513" y="173037"/>
                  </a:cubicBezTo>
                  <a:close/>
                  <a:moveTo>
                    <a:pt x="9525" y="173037"/>
                  </a:moveTo>
                  <a:cubicBezTo>
                    <a:pt x="10844" y="208267"/>
                    <a:pt x="24028" y="240886"/>
                    <a:pt x="47760" y="268287"/>
                  </a:cubicBezTo>
                  <a:cubicBezTo>
                    <a:pt x="58307" y="256544"/>
                    <a:pt x="72810" y="246106"/>
                    <a:pt x="87313" y="238277"/>
                  </a:cubicBezTo>
                  <a:cubicBezTo>
                    <a:pt x="79402" y="217400"/>
                    <a:pt x="75447" y="195219"/>
                    <a:pt x="74129" y="173037"/>
                  </a:cubicBezTo>
                  <a:cubicBezTo>
                    <a:pt x="74129" y="173037"/>
                    <a:pt x="74129" y="173037"/>
                    <a:pt x="9525" y="173037"/>
                  </a:cubicBezTo>
                  <a:close/>
                  <a:moveTo>
                    <a:pt x="242094" y="101600"/>
                  </a:moveTo>
                  <a:cubicBezTo>
                    <a:pt x="220927" y="110780"/>
                    <a:pt x="198437" y="116025"/>
                    <a:pt x="174625" y="117337"/>
                  </a:cubicBezTo>
                  <a:lnTo>
                    <a:pt x="174625" y="161925"/>
                  </a:lnTo>
                  <a:cubicBezTo>
                    <a:pt x="174625" y="161925"/>
                    <a:pt x="174625" y="161925"/>
                    <a:pt x="254000" y="161925"/>
                  </a:cubicBezTo>
                  <a:cubicBezTo>
                    <a:pt x="254000" y="140942"/>
                    <a:pt x="250031" y="121271"/>
                    <a:pt x="242094" y="101600"/>
                  </a:cubicBezTo>
                  <a:close/>
                  <a:moveTo>
                    <a:pt x="96044" y="101600"/>
                  </a:moveTo>
                  <a:cubicBezTo>
                    <a:pt x="88107" y="121271"/>
                    <a:pt x="84138" y="140942"/>
                    <a:pt x="84138" y="161925"/>
                  </a:cubicBezTo>
                  <a:cubicBezTo>
                    <a:pt x="84138" y="161925"/>
                    <a:pt x="84138" y="161925"/>
                    <a:pt x="163513" y="161925"/>
                  </a:cubicBezTo>
                  <a:cubicBezTo>
                    <a:pt x="163513" y="161925"/>
                    <a:pt x="163513" y="161925"/>
                    <a:pt x="163513" y="117337"/>
                  </a:cubicBezTo>
                  <a:cubicBezTo>
                    <a:pt x="139700" y="116025"/>
                    <a:pt x="117211" y="110780"/>
                    <a:pt x="96044" y="101600"/>
                  </a:cubicBezTo>
                  <a:close/>
                  <a:moveTo>
                    <a:pt x="290378" y="65087"/>
                  </a:moveTo>
                  <a:cubicBezTo>
                    <a:pt x="279831" y="77026"/>
                    <a:pt x="265328" y="87638"/>
                    <a:pt x="250825" y="95597"/>
                  </a:cubicBezTo>
                  <a:cubicBezTo>
                    <a:pt x="258736" y="116822"/>
                    <a:pt x="262691" y="139374"/>
                    <a:pt x="264009" y="161925"/>
                  </a:cubicBezTo>
                  <a:cubicBezTo>
                    <a:pt x="264009" y="161925"/>
                    <a:pt x="264009" y="161925"/>
                    <a:pt x="328613" y="161925"/>
                  </a:cubicBezTo>
                  <a:cubicBezTo>
                    <a:pt x="327295" y="126108"/>
                    <a:pt x="314110" y="92944"/>
                    <a:pt x="290378" y="65087"/>
                  </a:cubicBezTo>
                  <a:close/>
                  <a:moveTo>
                    <a:pt x="47760" y="65087"/>
                  </a:moveTo>
                  <a:cubicBezTo>
                    <a:pt x="24028" y="92944"/>
                    <a:pt x="10843" y="126108"/>
                    <a:pt x="9525" y="161925"/>
                  </a:cubicBezTo>
                  <a:cubicBezTo>
                    <a:pt x="9525" y="161925"/>
                    <a:pt x="9525" y="161925"/>
                    <a:pt x="74129" y="161925"/>
                  </a:cubicBezTo>
                  <a:cubicBezTo>
                    <a:pt x="75447" y="139374"/>
                    <a:pt x="79402" y="116822"/>
                    <a:pt x="87313" y="95597"/>
                  </a:cubicBezTo>
                  <a:cubicBezTo>
                    <a:pt x="72810" y="87638"/>
                    <a:pt x="58307" y="77026"/>
                    <a:pt x="47760" y="65087"/>
                  </a:cubicBezTo>
                  <a:close/>
                  <a:moveTo>
                    <a:pt x="174625" y="15875"/>
                  </a:moveTo>
                  <a:cubicBezTo>
                    <a:pt x="174625" y="15875"/>
                    <a:pt x="174625" y="15875"/>
                    <a:pt x="174625" y="107950"/>
                  </a:cubicBezTo>
                  <a:cubicBezTo>
                    <a:pt x="196656" y="106635"/>
                    <a:pt x="217390" y="101373"/>
                    <a:pt x="238125" y="92166"/>
                  </a:cubicBezTo>
                  <a:cubicBezTo>
                    <a:pt x="223870" y="60597"/>
                    <a:pt x="201839" y="34290"/>
                    <a:pt x="174625" y="15875"/>
                  </a:cubicBezTo>
                  <a:close/>
                  <a:moveTo>
                    <a:pt x="163513" y="15875"/>
                  </a:moveTo>
                  <a:cubicBezTo>
                    <a:pt x="135618" y="34290"/>
                    <a:pt x="113037" y="60597"/>
                    <a:pt x="98425" y="92166"/>
                  </a:cubicBezTo>
                  <a:cubicBezTo>
                    <a:pt x="119678" y="101373"/>
                    <a:pt x="140931" y="106635"/>
                    <a:pt x="163513" y="107950"/>
                  </a:cubicBezTo>
                  <a:close/>
                  <a:moveTo>
                    <a:pt x="182563" y="9525"/>
                  </a:moveTo>
                  <a:cubicBezTo>
                    <a:pt x="210272" y="27983"/>
                    <a:pt x="232703" y="55670"/>
                    <a:pt x="247218" y="87313"/>
                  </a:cubicBezTo>
                  <a:cubicBezTo>
                    <a:pt x="261732" y="79402"/>
                    <a:pt x="273607" y="70173"/>
                    <a:pt x="284163" y="58307"/>
                  </a:cubicBezTo>
                  <a:cubicBezTo>
                    <a:pt x="257773" y="30620"/>
                    <a:pt x="222147" y="13480"/>
                    <a:pt x="182563" y="9525"/>
                  </a:cubicBezTo>
                  <a:close/>
                  <a:moveTo>
                    <a:pt x="155575" y="9525"/>
                  </a:moveTo>
                  <a:cubicBezTo>
                    <a:pt x="115991" y="13480"/>
                    <a:pt x="80365" y="30620"/>
                    <a:pt x="53975" y="58307"/>
                  </a:cubicBezTo>
                  <a:cubicBezTo>
                    <a:pt x="64531" y="70173"/>
                    <a:pt x="76406" y="79402"/>
                    <a:pt x="90921" y="87313"/>
                  </a:cubicBezTo>
                  <a:cubicBezTo>
                    <a:pt x="105435" y="55670"/>
                    <a:pt x="127866" y="27983"/>
                    <a:pt x="155575" y="9525"/>
                  </a:cubicBezTo>
                  <a:close/>
                  <a:moveTo>
                    <a:pt x="165106" y="0"/>
                  </a:moveTo>
                  <a:cubicBezTo>
                    <a:pt x="165106" y="0"/>
                    <a:pt x="165106" y="0"/>
                    <a:pt x="173032" y="0"/>
                  </a:cubicBezTo>
                  <a:cubicBezTo>
                    <a:pt x="219261" y="0"/>
                    <a:pt x="264170" y="21100"/>
                    <a:pt x="294550" y="55387"/>
                  </a:cubicBezTo>
                  <a:cubicBezTo>
                    <a:pt x="322288" y="84400"/>
                    <a:pt x="336817" y="122644"/>
                    <a:pt x="338138" y="162206"/>
                  </a:cubicBezTo>
                  <a:lnTo>
                    <a:pt x="338138" y="167481"/>
                  </a:lnTo>
                  <a:cubicBezTo>
                    <a:pt x="338138" y="167481"/>
                    <a:pt x="338138" y="167481"/>
                    <a:pt x="338138" y="172756"/>
                  </a:cubicBezTo>
                  <a:cubicBezTo>
                    <a:pt x="336817" y="212319"/>
                    <a:pt x="322288" y="250563"/>
                    <a:pt x="294550" y="279576"/>
                  </a:cubicBezTo>
                  <a:cubicBezTo>
                    <a:pt x="264170" y="313863"/>
                    <a:pt x="219261" y="334963"/>
                    <a:pt x="173032" y="334963"/>
                  </a:cubicBezTo>
                  <a:cubicBezTo>
                    <a:pt x="173032" y="334963"/>
                    <a:pt x="173032" y="334963"/>
                    <a:pt x="165106" y="334963"/>
                  </a:cubicBezTo>
                  <a:cubicBezTo>
                    <a:pt x="118877" y="334963"/>
                    <a:pt x="73968" y="313863"/>
                    <a:pt x="43588" y="279576"/>
                  </a:cubicBezTo>
                  <a:cubicBezTo>
                    <a:pt x="15850" y="250563"/>
                    <a:pt x="1321" y="212319"/>
                    <a:pt x="0" y="172756"/>
                  </a:cubicBezTo>
                  <a:cubicBezTo>
                    <a:pt x="0" y="172756"/>
                    <a:pt x="0" y="172756"/>
                    <a:pt x="0" y="162206"/>
                  </a:cubicBezTo>
                  <a:cubicBezTo>
                    <a:pt x="1321" y="122644"/>
                    <a:pt x="15850" y="84400"/>
                    <a:pt x="43588" y="55387"/>
                  </a:cubicBezTo>
                  <a:cubicBezTo>
                    <a:pt x="73968" y="21100"/>
                    <a:pt x="118877" y="0"/>
                    <a:pt x="1651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3" name="椭圆 34"/>
            <p:cNvSpPr/>
            <p:nvPr/>
          </p:nvSpPr>
          <p:spPr>
            <a:xfrm>
              <a:off x="9593864" y="2552017"/>
              <a:ext cx="676987" cy="673807"/>
            </a:xfrm>
            <a:custGeom>
              <a:avLst/>
              <a:gdLst>
                <a:gd name="connsiteX0" fmla="*/ 169069 w 338138"/>
                <a:gd name="connsiteY0" fmla="*/ 292100 h 336550"/>
                <a:gd name="connsiteX1" fmla="*/ 174625 w 338138"/>
                <a:gd name="connsiteY1" fmla="*/ 297241 h 336550"/>
                <a:gd name="connsiteX2" fmla="*/ 174625 w 338138"/>
                <a:gd name="connsiteY2" fmla="*/ 313948 h 336550"/>
                <a:gd name="connsiteX3" fmla="*/ 169069 w 338138"/>
                <a:gd name="connsiteY3" fmla="*/ 319088 h 336550"/>
                <a:gd name="connsiteX4" fmla="*/ 163512 w 338138"/>
                <a:gd name="connsiteY4" fmla="*/ 313948 h 336550"/>
                <a:gd name="connsiteX5" fmla="*/ 163512 w 338138"/>
                <a:gd name="connsiteY5" fmla="*/ 297241 h 336550"/>
                <a:gd name="connsiteX6" fmla="*/ 169069 w 338138"/>
                <a:gd name="connsiteY6" fmla="*/ 292100 h 336550"/>
                <a:gd name="connsiteX7" fmla="*/ 169069 w 338138"/>
                <a:gd name="connsiteY7" fmla="*/ 252413 h 336550"/>
                <a:gd name="connsiteX8" fmla="*/ 174625 w 338138"/>
                <a:gd name="connsiteY8" fmla="*/ 257554 h 336550"/>
                <a:gd name="connsiteX9" fmla="*/ 174625 w 338138"/>
                <a:gd name="connsiteY9" fmla="*/ 274261 h 336550"/>
                <a:gd name="connsiteX10" fmla="*/ 169069 w 338138"/>
                <a:gd name="connsiteY10" fmla="*/ 279401 h 336550"/>
                <a:gd name="connsiteX11" fmla="*/ 163512 w 338138"/>
                <a:gd name="connsiteY11" fmla="*/ 274261 h 336550"/>
                <a:gd name="connsiteX12" fmla="*/ 163512 w 338138"/>
                <a:gd name="connsiteY12" fmla="*/ 257554 h 336550"/>
                <a:gd name="connsiteX13" fmla="*/ 169069 w 338138"/>
                <a:gd name="connsiteY13" fmla="*/ 252413 h 336550"/>
                <a:gd name="connsiteX14" fmla="*/ 169069 w 338138"/>
                <a:gd name="connsiteY14" fmla="*/ 219075 h 336550"/>
                <a:gd name="connsiteX15" fmla="*/ 174625 w 338138"/>
                <a:gd name="connsiteY15" fmla="*/ 225612 h 336550"/>
                <a:gd name="connsiteX16" fmla="*/ 174625 w 338138"/>
                <a:gd name="connsiteY16" fmla="*/ 236071 h 336550"/>
                <a:gd name="connsiteX17" fmla="*/ 169069 w 338138"/>
                <a:gd name="connsiteY17" fmla="*/ 241300 h 336550"/>
                <a:gd name="connsiteX18" fmla="*/ 163512 w 338138"/>
                <a:gd name="connsiteY18" fmla="*/ 236071 h 336550"/>
                <a:gd name="connsiteX19" fmla="*/ 163512 w 338138"/>
                <a:gd name="connsiteY19" fmla="*/ 225612 h 336550"/>
                <a:gd name="connsiteX20" fmla="*/ 169069 w 338138"/>
                <a:gd name="connsiteY20" fmla="*/ 219075 h 336550"/>
                <a:gd name="connsiteX21" fmla="*/ 169069 w 338138"/>
                <a:gd name="connsiteY21" fmla="*/ 190500 h 336550"/>
                <a:gd name="connsiteX22" fmla="*/ 174625 w 338138"/>
                <a:gd name="connsiteY22" fmla="*/ 195730 h 336550"/>
                <a:gd name="connsiteX23" fmla="*/ 174625 w 338138"/>
                <a:gd name="connsiteY23" fmla="*/ 207496 h 336550"/>
                <a:gd name="connsiteX24" fmla="*/ 169069 w 338138"/>
                <a:gd name="connsiteY24" fmla="*/ 212725 h 336550"/>
                <a:gd name="connsiteX25" fmla="*/ 163512 w 338138"/>
                <a:gd name="connsiteY25" fmla="*/ 207496 h 336550"/>
                <a:gd name="connsiteX26" fmla="*/ 163512 w 338138"/>
                <a:gd name="connsiteY26" fmla="*/ 195730 h 336550"/>
                <a:gd name="connsiteX27" fmla="*/ 169069 w 338138"/>
                <a:gd name="connsiteY27" fmla="*/ 190500 h 336550"/>
                <a:gd name="connsiteX28" fmla="*/ 169069 w 338138"/>
                <a:gd name="connsiteY28" fmla="*/ 163513 h 336550"/>
                <a:gd name="connsiteX29" fmla="*/ 174625 w 338138"/>
                <a:gd name="connsiteY29" fmla="*/ 168743 h 336550"/>
                <a:gd name="connsiteX30" fmla="*/ 174625 w 338138"/>
                <a:gd name="connsiteY30" fmla="*/ 180509 h 336550"/>
                <a:gd name="connsiteX31" fmla="*/ 169069 w 338138"/>
                <a:gd name="connsiteY31" fmla="*/ 185738 h 336550"/>
                <a:gd name="connsiteX32" fmla="*/ 163512 w 338138"/>
                <a:gd name="connsiteY32" fmla="*/ 180509 h 336550"/>
                <a:gd name="connsiteX33" fmla="*/ 163512 w 338138"/>
                <a:gd name="connsiteY33" fmla="*/ 168743 h 336550"/>
                <a:gd name="connsiteX34" fmla="*/ 169069 w 338138"/>
                <a:gd name="connsiteY34" fmla="*/ 163513 h 336550"/>
                <a:gd name="connsiteX35" fmla="*/ 111125 w 338138"/>
                <a:gd name="connsiteY35" fmla="*/ 157163 h 336550"/>
                <a:gd name="connsiteX36" fmla="*/ 47625 w 338138"/>
                <a:gd name="connsiteY36" fmla="*/ 325438 h 336550"/>
                <a:gd name="connsiteX37" fmla="*/ 290513 w 338138"/>
                <a:gd name="connsiteY37" fmla="*/ 325438 h 336550"/>
                <a:gd name="connsiteX38" fmla="*/ 227013 w 338138"/>
                <a:gd name="connsiteY38" fmla="*/ 157163 h 336550"/>
                <a:gd name="connsiteX39" fmla="*/ 103188 w 338138"/>
                <a:gd name="connsiteY39" fmla="*/ 146050 h 336550"/>
                <a:gd name="connsiteX40" fmla="*/ 234951 w 338138"/>
                <a:gd name="connsiteY40" fmla="*/ 146050 h 336550"/>
                <a:gd name="connsiteX41" fmla="*/ 306388 w 338138"/>
                <a:gd name="connsiteY41" fmla="*/ 336550 h 336550"/>
                <a:gd name="connsiteX42" fmla="*/ 31750 w 338138"/>
                <a:gd name="connsiteY42" fmla="*/ 336550 h 336550"/>
                <a:gd name="connsiteX43" fmla="*/ 281782 w 338138"/>
                <a:gd name="connsiteY43" fmla="*/ 71438 h 336550"/>
                <a:gd name="connsiteX44" fmla="*/ 287339 w 338138"/>
                <a:gd name="connsiteY44" fmla="*/ 77788 h 336550"/>
                <a:gd name="connsiteX45" fmla="*/ 281782 w 338138"/>
                <a:gd name="connsiteY45" fmla="*/ 84138 h 336550"/>
                <a:gd name="connsiteX46" fmla="*/ 276225 w 338138"/>
                <a:gd name="connsiteY46" fmla="*/ 77788 h 336550"/>
                <a:gd name="connsiteX47" fmla="*/ 281782 w 338138"/>
                <a:gd name="connsiteY47" fmla="*/ 71438 h 336550"/>
                <a:gd name="connsiteX48" fmla="*/ 259557 w 338138"/>
                <a:gd name="connsiteY48" fmla="*/ 71438 h 336550"/>
                <a:gd name="connsiteX49" fmla="*/ 265114 w 338138"/>
                <a:gd name="connsiteY49" fmla="*/ 77788 h 336550"/>
                <a:gd name="connsiteX50" fmla="*/ 259557 w 338138"/>
                <a:gd name="connsiteY50" fmla="*/ 84138 h 336550"/>
                <a:gd name="connsiteX51" fmla="*/ 254000 w 338138"/>
                <a:gd name="connsiteY51" fmla="*/ 77788 h 336550"/>
                <a:gd name="connsiteX52" fmla="*/ 259557 w 338138"/>
                <a:gd name="connsiteY52" fmla="*/ 71438 h 336550"/>
                <a:gd name="connsiteX53" fmla="*/ 236539 w 338138"/>
                <a:gd name="connsiteY53" fmla="*/ 71438 h 336550"/>
                <a:gd name="connsiteX54" fmla="*/ 241302 w 338138"/>
                <a:gd name="connsiteY54" fmla="*/ 77788 h 336550"/>
                <a:gd name="connsiteX55" fmla="*/ 236539 w 338138"/>
                <a:gd name="connsiteY55" fmla="*/ 84138 h 336550"/>
                <a:gd name="connsiteX56" fmla="*/ 231775 w 338138"/>
                <a:gd name="connsiteY56" fmla="*/ 77788 h 336550"/>
                <a:gd name="connsiteX57" fmla="*/ 236539 w 338138"/>
                <a:gd name="connsiteY57" fmla="*/ 71438 h 336550"/>
                <a:gd name="connsiteX58" fmla="*/ 191294 w 338138"/>
                <a:gd name="connsiteY58" fmla="*/ 71438 h 336550"/>
                <a:gd name="connsiteX59" fmla="*/ 196851 w 338138"/>
                <a:gd name="connsiteY59" fmla="*/ 77788 h 336550"/>
                <a:gd name="connsiteX60" fmla="*/ 191294 w 338138"/>
                <a:gd name="connsiteY60" fmla="*/ 84138 h 336550"/>
                <a:gd name="connsiteX61" fmla="*/ 185737 w 338138"/>
                <a:gd name="connsiteY61" fmla="*/ 77788 h 336550"/>
                <a:gd name="connsiteX62" fmla="*/ 191294 w 338138"/>
                <a:gd name="connsiteY62" fmla="*/ 71438 h 336550"/>
                <a:gd name="connsiteX63" fmla="*/ 169069 w 338138"/>
                <a:gd name="connsiteY63" fmla="*/ 71438 h 336550"/>
                <a:gd name="connsiteX64" fmla="*/ 174626 w 338138"/>
                <a:gd name="connsiteY64" fmla="*/ 77788 h 336550"/>
                <a:gd name="connsiteX65" fmla="*/ 169069 w 338138"/>
                <a:gd name="connsiteY65" fmla="*/ 84138 h 336550"/>
                <a:gd name="connsiteX66" fmla="*/ 163512 w 338138"/>
                <a:gd name="connsiteY66" fmla="*/ 77788 h 336550"/>
                <a:gd name="connsiteX67" fmla="*/ 169069 w 338138"/>
                <a:gd name="connsiteY67" fmla="*/ 71438 h 336550"/>
                <a:gd name="connsiteX68" fmla="*/ 146844 w 338138"/>
                <a:gd name="connsiteY68" fmla="*/ 71438 h 336550"/>
                <a:gd name="connsiteX69" fmla="*/ 152401 w 338138"/>
                <a:gd name="connsiteY69" fmla="*/ 77788 h 336550"/>
                <a:gd name="connsiteX70" fmla="*/ 146844 w 338138"/>
                <a:gd name="connsiteY70" fmla="*/ 84138 h 336550"/>
                <a:gd name="connsiteX71" fmla="*/ 141287 w 338138"/>
                <a:gd name="connsiteY71" fmla="*/ 77788 h 336550"/>
                <a:gd name="connsiteX72" fmla="*/ 146844 w 338138"/>
                <a:gd name="connsiteY72" fmla="*/ 71438 h 336550"/>
                <a:gd name="connsiteX73" fmla="*/ 102394 w 338138"/>
                <a:gd name="connsiteY73" fmla="*/ 71438 h 336550"/>
                <a:gd name="connsiteX74" fmla="*/ 107951 w 338138"/>
                <a:gd name="connsiteY74" fmla="*/ 77788 h 336550"/>
                <a:gd name="connsiteX75" fmla="*/ 102394 w 338138"/>
                <a:gd name="connsiteY75" fmla="*/ 84138 h 336550"/>
                <a:gd name="connsiteX76" fmla="*/ 96837 w 338138"/>
                <a:gd name="connsiteY76" fmla="*/ 77788 h 336550"/>
                <a:gd name="connsiteX77" fmla="*/ 102394 w 338138"/>
                <a:gd name="connsiteY77" fmla="*/ 71438 h 336550"/>
                <a:gd name="connsiteX78" fmla="*/ 78582 w 338138"/>
                <a:gd name="connsiteY78" fmla="*/ 71438 h 336550"/>
                <a:gd name="connsiteX79" fmla="*/ 84139 w 338138"/>
                <a:gd name="connsiteY79" fmla="*/ 77788 h 336550"/>
                <a:gd name="connsiteX80" fmla="*/ 78582 w 338138"/>
                <a:gd name="connsiteY80" fmla="*/ 84138 h 336550"/>
                <a:gd name="connsiteX81" fmla="*/ 73025 w 338138"/>
                <a:gd name="connsiteY81" fmla="*/ 77788 h 336550"/>
                <a:gd name="connsiteX82" fmla="*/ 78582 w 338138"/>
                <a:gd name="connsiteY82" fmla="*/ 71438 h 336550"/>
                <a:gd name="connsiteX83" fmla="*/ 56357 w 338138"/>
                <a:gd name="connsiteY83" fmla="*/ 71438 h 336550"/>
                <a:gd name="connsiteX84" fmla="*/ 61914 w 338138"/>
                <a:gd name="connsiteY84" fmla="*/ 77788 h 336550"/>
                <a:gd name="connsiteX85" fmla="*/ 56357 w 338138"/>
                <a:gd name="connsiteY85" fmla="*/ 84138 h 336550"/>
                <a:gd name="connsiteX86" fmla="*/ 50800 w 338138"/>
                <a:gd name="connsiteY86" fmla="*/ 77788 h 336550"/>
                <a:gd name="connsiteX87" fmla="*/ 56357 w 338138"/>
                <a:gd name="connsiteY87" fmla="*/ 71438 h 336550"/>
                <a:gd name="connsiteX88" fmla="*/ 270669 w 338138"/>
                <a:gd name="connsiteY88" fmla="*/ 61913 h 336550"/>
                <a:gd name="connsiteX89" fmla="*/ 276225 w 338138"/>
                <a:gd name="connsiteY89" fmla="*/ 66676 h 336550"/>
                <a:gd name="connsiteX90" fmla="*/ 270669 w 338138"/>
                <a:gd name="connsiteY90" fmla="*/ 71440 h 336550"/>
                <a:gd name="connsiteX91" fmla="*/ 265112 w 338138"/>
                <a:gd name="connsiteY91" fmla="*/ 66676 h 336550"/>
                <a:gd name="connsiteX92" fmla="*/ 270669 w 338138"/>
                <a:gd name="connsiteY92" fmla="*/ 61913 h 336550"/>
                <a:gd name="connsiteX93" fmla="*/ 247650 w 338138"/>
                <a:gd name="connsiteY93" fmla="*/ 61913 h 336550"/>
                <a:gd name="connsiteX94" fmla="*/ 254000 w 338138"/>
                <a:gd name="connsiteY94" fmla="*/ 66676 h 336550"/>
                <a:gd name="connsiteX95" fmla="*/ 247650 w 338138"/>
                <a:gd name="connsiteY95" fmla="*/ 71440 h 336550"/>
                <a:gd name="connsiteX96" fmla="*/ 241300 w 338138"/>
                <a:gd name="connsiteY96" fmla="*/ 66676 h 336550"/>
                <a:gd name="connsiteX97" fmla="*/ 247650 w 338138"/>
                <a:gd name="connsiteY97" fmla="*/ 61913 h 336550"/>
                <a:gd name="connsiteX98" fmla="*/ 180182 w 338138"/>
                <a:gd name="connsiteY98" fmla="*/ 61913 h 336550"/>
                <a:gd name="connsiteX99" fmla="*/ 185738 w 338138"/>
                <a:gd name="connsiteY99" fmla="*/ 66676 h 336550"/>
                <a:gd name="connsiteX100" fmla="*/ 180182 w 338138"/>
                <a:gd name="connsiteY100" fmla="*/ 71440 h 336550"/>
                <a:gd name="connsiteX101" fmla="*/ 174625 w 338138"/>
                <a:gd name="connsiteY101" fmla="*/ 66676 h 336550"/>
                <a:gd name="connsiteX102" fmla="*/ 180182 w 338138"/>
                <a:gd name="connsiteY102" fmla="*/ 61913 h 336550"/>
                <a:gd name="connsiteX103" fmla="*/ 157956 w 338138"/>
                <a:gd name="connsiteY103" fmla="*/ 61913 h 336550"/>
                <a:gd name="connsiteX104" fmla="*/ 163513 w 338138"/>
                <a:gd name="connsiteY104" fmla="*/ 66676 h 336550"/>
                <a:gd name="connsiteX105" fmla="*/ 157956 w 338138"/>
                <a:gd name="connsiteY105" fmla="*/ 71440 h 336550"/>
                <a:gd name="connsiteX106" fmla="*/ 152400 w 338138"/>
                <a:gd name="connsiteY106" fmla="*/ 66676 h 336550"/>
                <a:gd name="connsiteX107" fmla="*/ 157956 w 338138"/>
                <a:gd name="connsiteY107" fmla="*/ 61913 h 336550"/>
                <a:gd name="connsiteX108" fmla="*/ 90487 w 338138"/>
                <a:gd name="connsiteY108" fmla="*/ 61913 h 336550"/>
                <a:gd name="connsiteX109" fmla="*/ 96837 w 338138"/>
                <a:gd name="connsiteY109" fmla="*/ 66676 h 336550"/>
                <a:gd name="connsiteX110" fmla="*/ 90487 w 338138"/>
                <a:gd name="connsiteY110" fmla="*/ 71440 h 336550"/>
                <a:gd name="connsiteX111" fmla="*/ 84137 w 338138"/>
                <a:gd name="connsiteY111" fmla="*/ 66676 h 336550"/>
                <a:gd name="connsiteX112" fmla="*/ 90487 w 338138"/>
                <a:gd name="connsiteY112" fmla="*/ 61913 h 336550"/>
                <a:gd name="connsiteX113" fmla="*/ 67468 w 338138"/>
                <a:gd name="connsiteY113" fmla="*/ 61913 h 336550"/>
                <a:gd name="connsiteX114" fmla="*/ 73025 w 338138"/>
                <a:gd name="connsiteY114" fmla="*/ 66676 h 336550"/>
                <a:gd name="connsiteX115" fmla="*/ 67468 w 338138"/>
                <a:gd name="connsiteY115" fmla="*/ 71440 h 336550"/>
                <a:gd name="connsiteX116" fmla="*/ 61912 w 338138"/>
                <a:gd name="connsiteY116" fmla="*/ 66676 h 336550"/>
                <a:gd name="connsiteX117" fmla="*/ 67468 w 338138"/>
                <a:gd name="connsiteY117" fmla="*/ 61913 h 336550"/>
                <a:gd name="connsiteX118" fmla="*/ 281782 w 338138"/>
                <a:gd name="connsiteY118" fmla="*/ 49213 h 336550"/>
                <a:gd name="connsiteX119" fmla="*/ 287339 w 338138"/>
                <a:gd name="connsiteY119" fmla="*/ 55563 h 336550"/>
                <a:gd name="connsiteX120" fmla="*/ 281782 w 338138"/>
                <a:gd name="connsiteY120" fmla="*/ 61913 h 336550"/>
                <a:gd name="connsiteX121" fmla="*/ 276225 w 338138"/>
                <a:gd name="connsiteY121" fmla="*/ 55563 h 336550"/>
                <a:gd name="connsiteX122" fmla="*/ 281782 w 338138"/>
                <a:gd name="connsiteY122" fmla="*/ 49213 h 336550"/>
                <a:gd name="connsiteX123" fmla="*/ 259557 w 338138"/>
                <a:gd name="connsiteY123" fmla="*/ 49213 h 336550"/>
                <a:gd name="connsiteX124" fmla="*/ 265114 w 338138"/>
                <a:gd name="connsiteY124" fmla="*/ 55563 h 336550"/>
                <a:gd name="connsiteX125" fmla="*/ 259557 w 338138"/>
                <a:gd name="connsiteY125" fmla="*/ 61913 h 336550"/>
                <a:gd name="connsiteX126" fmla="*/ 254000 w 338138"/>
                <a:gd name="connsiteY126" fmla="*/ 55563 h 336550"/>
                <a:gd name="connsiteX127" fmla="*/ 259557 w 338138"/>
                <a:gd name="connsiteY127" fmla="*/ 49213 h 336550"/>
                <a:gd name="connsiteX128" fmla="*/ 236539 w 338138"/>
                <a:gd name="connsiteY128" fmla="*/ 49213 h 336550"/>
                <a:gd name="connsiteX129" fmla="*/ 241302 w 338138"/>
                <a:gd name="connsiteY129" fmla="*/ 55563 h 336550"/>
                <a:gd name="connsiteX130" fmla="*/ 236539 w 338138"/>
                <a:gd name="connsiteY130" fmla="*/ 61913 h 336550"/>
                <a:gd name="connsiteX131" fmla="*/ 231775 w 338138"/>
                <a:gd name="connsiteY131" fmla="*/ 55563 h 336550"/>
                <a:gd name="connsiteX132" fmla="*/ 236539 w 338138"/>
                <a:gd name="connsiteY132" fmla="*/ 49213 h 336550"/>
                <a:gd name="connsiteX133" fmla="*/ 191294 w 338138"/>
                <a:gd name="connsiteY133" fmla="*/ 49213 h 336550"/>
                <a:gd name="connsiteX134" fmla="*/ 196851 w 338138"/>
                <a:gd name="connsiteY134" fmla="*/ 55563 h 336550"/>
                <a:gd name="connsiteX135" fmla="*/ 191294 w 338138"/>
                <a:gd name="connsiteY135" fmla="*/ 61913 h 336550"/>
                <a:gd name="connsiteX136" fmla="*/ 185737 w 338138"/>
                <a:gd name="connsiteY136" fmla="*/ 55563 h 336550"/>
                <a:gd name="connsiteX137" fmla="*/ 191294 w 338138"/>
                <a:gd name="connsiteY137" fmla="*/ 49213 h 336550"/>
                <a:gd name="connsiteX138" fmla="*/ 169069 w 338138"/>
                <a:gd name="connsiteY138" fmla="*/ 49213 h 336550"/>
                <a:gd name="connsiteX139" fmla="*/ 174626 w 338138"/>
                <a:gd name="connsiteY139" fmla="*/ 55563 h 336550"/>
                <a:gd name="connsiteX140" fmla="*/ 169069 w 338138"/>
                <a:gd name="connsiteY140" fmla="*/ 61913 h 336550"/>
                <a:gd name="connsiteX141" fmla="*/ 163512 w 338138"/>
                <a:gd name="connsiteY141" fmla="*/ 55563 h 336550"/>
                <a:gd name="connsiteX142" fmla="*/ 169069 w 338138"/>
                <a:gd name="connsiteY142" fmla="*/ 49213 h 336550"/>
                <a:gd name="connsiteX143" fmla="*/ 146844 w 338138"/>
                <a:gd name="connsiteY143" fmla="*/ 49213 h 336550"/>
                <a:gd name="connsiteX144" fmla="*/ 152401 w 338138"/>
                <a:gd name="connsiteY144" fmla="*/ 55563 h 336550"/>
                <a:gd name="connsiteX145" fmla="*/ 146844 w 338138"/>
                <a:gd name="connsiteY145" fmla="*/ 61913 h 336550"/>
                <a:gd name="connsiteX146" fmla="*/ 141287 w 338138"/>
                <a:gd name="connsiteY146" fmla="*/ 55563 h 336550"/>
                <a:gd name="connsiteX147" fmla="*/ 146844 w 338138"/>
                <a:gd name="connsiteY147" fmla="*/ 49213 h 336550"/>
                <a:gd name="connsiteX148" fmla="*/ 102394 w 338138"/>
                <a:gd name="connsiteY148" fmla="*/ 49213 h 336550"/>
                <a:gd name="connsiteX149" fmla="*/ 107951 w 338138"/>
                <a:gd name="connsiteY149" fmla="*/ 55563 h 336550"/>
                <a:gd name="connsiteX150" fmla="*/ 102394 w 338138"/>
                <a:gd name="connsiteY150" fmla="*/ 61913 h 336550"/>
                <a:gd name="connsiteX151" fmla="*/ 96837 w 338138"/>
                <a:gd name="connsiteY151" fmla="*/ 55563 h 336550"/>
                <a:gd name="connsiteX152" fmla="*/ 102394 w 338138"/>
                <a:gd name="connsiteY152" fmla="*/ 49213 h 336550"/>
                <a:gd name="connsiteX153" fmla="*/ 78582 w 338138"/>
                <a:gd name="connsiteY153" fmla="*/ 49213 h 336550"/>
                <a:gd name="connsiteX154" fmla="*/ 84139 w 338138"/>
                <a:gd name="connsiteY154" fmla="*/ 55563 h 336550"/>
                <a:gd name="connsiteX155" fmla="*/ 78582 w 338138"/>
                <a:gd name="connsiteY155" fmla="*/ 61913 h 336550"/>
                <a:gd name="connsiteX156" fmla="*/ 73025 w 338138"/>
                <a:gd name="connsiteY156" fmla="*/ 55563 h 336550"/>
                <a:gd name="connsiteX157" fmla="*/ 78582 w 338138"/>
                <a:gd name="connsiteY157" fmla="*/ 49213 h 336550"/>
                <a:gd name="connsiteX158" fmla="*/ 56357 w 338138"/>
                <a:gd name="connsiteY158" fmla="*/ 49213 h 336550"/>
                <a:gd name="connsiteX159" fmla="*/ 61914 w 338138"/>
                <a:gd name="connsiteY159" fmla="*/ 55563 h 336550"/>
                <a:gd name="connsiteX160" fmla="*/ 56357 w 338138"/>
                <a:gd name="connsiteY160" fmla="*/ 61913 h 336550"/>
                <a:gd name="connsiteX161" fmla="*/ 50800 w 338138"/>
                <a:gd name="connsiteY161" fmla="*/ 55563 h 336550"/>
                <a:gd name="connsiteX162" fmla="*/ 56357 w 338138"/>
                <a:gd name="connsiteY162" fmla="*/ 49213 h 336550"/>
                <a:gd name="connsiteX163" fmla="*/ 315119 w 338138"/>
                <a:gd name="connsiteY163" fmla="*/ 39688 h 336550"/>
                <a:gd name="connsiteX164" fmla="*/ 320675 w 338138"/>
                <a:gd name="connsiteY164" fmla="*/ 44451 h 336550"/>
                <a:gd name="connsiteX165" fmla="*/ 315119 w 338138"/>
                <a:gd name="connsiteY165" fmla="*/ 49215 h 336550"/>
                <a:gd name="connsiteX166" fmla="*/ 309562 w 338138"/>
                <a:gd name="connsiteY166" fmla="*/ 44451 h 336550"/>
                <a:gd name="connsiteX167" fmla="*/ 315119 w 338138"/>
                <a:gd name="connsiteY167" fmla="*/ 39688 h 336550"/>
                <a:gd name="connsiteX168" fmla="*/ 292894 w 338138"/>
                <a:gd name="connsiteY168" fmla="*/ 39688 h 336550"/>
                <a:gd name="connsiteX169" fmla="*/ 298450 w 338138"/>
                <a:gd name="connsiteY169" fmla="*/ 44451 h 336550"/>
                <a:gd name="connsiteX170" fmla="*/ 292894 w 338138"/>
                <a:gd name="connsiteY170" fmla="*/ 49215 h 336550"/>
                <a:gd name="connsiteX171" fmla="*/ 287337 w 338138"/>
                <a:gd name="connsiteY171" fmla="*/ 44451 h 336550"/>
                <a:gd name="connsiteX172" fmla="*/ 292894 w 338138"/>
                <a:gd name="connsiteY172" fmla="*/ 39688 h 336550"/>
                <a:gd name="connsiteX173" fmla="*/ 225425 w 338138"/>
                <a:gd name="connsiteY173" fmla="*/ 39688 h 336550"/>
                <a:gd name="connsiteX174" fmla="*/ 231775 w 338138"/>
                <a:gd name="connsiteY174" fmla="*/ 44451 h 336550"/>
                <a:gd name="connsiteX175" fmla="*/ 225425 w 338138"/>
                <a:gd name="connsiteY175" fmla="*/ 49215 h 336550"/>
                <a:gd name="connsiteX176" fmla="*/ 219075 w 338138"/>
                <a:gd name="connsiteY176" fmla="*/ 44451 h 336550"/>
                <a:gd name="connsiteX177" fmla="*/ 225425 w 338138"/>
                <a:gd name="connsiteY177" fmla="*/ 39688 h 336550"/>
                <a:gd name="connsiteX178" fmla="*/ 202407 w 338138"/>
                <a:gd name="connsiteY178" fmla="*/ 39688 h 336550"/>
                <a:gd name="connsiteX179" fmla="*/ 207963 w 338138"/>
                <a:gd name="connsiteY179" fmla="*/ 44451 h 336550"/>
                <a:gd name="connsiteX180" fmla="*/ 202407 w 338138"/>
                <a:gd name="connsiteY180" fmla="*/ 49215 h 336550"/>
                <a:gd name="connsiteX181" fmla="*/ 196850 w 338138"/>
                <a:gd name="connsiteY181" fmla="*/ 44451 h 336550"/>
                <a:gd name="connsiteX182" fmla="*/ 202407 w 338138"/>
                <a:gd name="connsiteY182" fmla="*/ 39688 h 336550"/>
                <a:gd name="connsiteX183" fmla="*/ 135731 w 338138"/>
                <a:gd name="connsiteY183" fmla="*/ 39688 h 336550"/>
                <a:gd name="connsiteX184" fmla="*/ 141288 w 338138"/>
                <a:gd name="connsiteY184" fmla="*/ 44451 h 336550"/>
                <a:gd name="connsiteX185" fmla="*/ 135731 w 338138"/>
                <a:gd name="connsiteY185" fmla="*/ 49215 h 336550"/>
                <a:gd name="connsiteX186" fmla="*/ 130175 w 338138"/>
                <a:gd name="connsiteY186" fmla="*/ 44451 h 336550"/>
                <a:gd name="connsiteX187" fmla="*/ 135731 w 338138"/>
                <a:gd name="connsiteY187" fmla="*/ 39688 h 336550"/>
                <a:gd name="connsiteX188" fmla="*/ 113506 w 338138"/>
                <a:gd name="connsiteY188" fmla="*/ 39688 h 336550"/>
                <a:gd name="connsiteX189" fmla="*/ 119063 w 338138"/>
                <a:gd name="connsiteY189" fmla="*/ 44451 h 336550"/>
                <a:gd name="connsiteX190" fmla="*/ 113506 w 338138"/>
                <a:gd name="connsiteY190" fmla="*/ 49215 h 336550"/>
                <a:gd name="connsiteX191" fmla="*/ 107950 w 338138"/>
                <a:gd name="connsiteY191" fmla="*/ 44451 h 336550"/>
                <a:gd name="connsiteX192" fmla="*/ 113506 w 338138"/>
                <a:gd name="connsiteY192" fmla="*/ 39688 h 336550"/>
                <a:gd name="connsiteX193" fmla="*/ 45243 w 338138"/>
                <a:gd name="connsiteY193" fmla="*/ 39688 h 336550"/>
                <a:gd name="connsiteX194" fmla="*/ 50800 w 338138"/>
                <a:gd name="connsiteY194" fmla="*/ 44451 h 336550"/>
                <a:gd name="connsiteX195" fmla="*/ 45243 w 338138"/>
                <a:gd name="connsiteY195" fmla="*/ 49215 h 336550"/>
                <a:gd name="connsiteX196" fmla="*/ 39687 w 338138"/>
                <a:gd name="connsiteY196" fmla="*/ 44451 h 336550"/>
                <a:gd name="connsiteX197" fmla="*/ 45243 w 338138"/>
                <a:gd name="connsiteY197" fmla="*/ 39688 h 336550"/>
                <a:gd name="connsiteX198" fmla="*/ 23018 w 338138"/>
                <a:gd name="connsiteY198" fmla="*/ 39688 h 336550"/>
                <a:gd name="connsiteX199" fmla="*/ 28575 w 338138"/>
                <a:gd name="connsiteY199" fmla="*/ 44451 h 336550"/>
                <a:gd name="connsiteX200" fmla="*/ 23018 w 338138"/>
                <a:gd name="connsiteY200" fmla="*/ 49215 h 336550"/>
                <a:gd name="connsiteX201" fmla="*/ 17462 w 338138"/>
                <a:gd name="connsiteY201" fmla="*/ 44451 h 336550"/>
                <a:gd name="connsiteX202" fmla="*/ 23018 w 338138"/>
                <a:gd name="connsiteY202" fmla="*/ 39688 h 336550"/>
                <a:gd name="connsiteX203" fmla="*/ 304007 w 338138"/>
                <a:gd name="connsiteY203" fmla="*/ 26988 h 336550"/>
                <a:gd name="connsiteX204" fmla="*/ 309564 w 338138"/>
                <a:gd name="connsiteY204" fmla="*/ 33338 h 336550"/>
                <a:gd name="connsiteX205" fmla="*/ 304007 w 338138"/>
                <a:gd name="connsiteY205" fmla="*/ 39688 h 336550"/>
                <a:gd name="connsiteX206" fmla="*/ 298450 w 338138"/>
                <a:gd name="connsiteY206" fmla="*/ 33338 h 336550"/>
                <a:gd name="connsiteX207" fmla="*/ 304007 w 338138"/>
                <a:gd name="connsiteY207" fmla="*/ 26988 h 336550"/>
                <a:gd name="connsiteX208" fmla="*/ 281782 w 338138"/>
                <a:gd name="connsiteY208" fmla="*/ 26988 h 336550"/>
                <a:gd name="connsiteX209" fmla="*/ 287339 w 338138"/>
                <a:gd name="connsiteY209" fmla="*/ 33338 h 336550"/>
                <a:gd name="connsiteX210" fmla="*/ 281782 w 338138"/>
                <a:gd name="connsiteY210" fmla="*/ 39688 h 336550"/>
                <a:gd name="connsiteX211" fmla="*/ 276225 w 338138"/>
                <a:gd name="connsiteY211" fmla="*/ 33338 h 336550"/>
                <a:gd name="connsiteX212" fmla="*/ 281782 w 338138"/>
                <a:gd name="connsiteY212" fmla="*/ 26988 h 336550"/>
                <a:gd name="connsiteX213" fmla="*/ 236539 w 338138"/>
                <a:gd name="connsiteY213" fmla="*/ 26988 h 336550"/>
                <a:gd name="connsiteX214" fmla="*/ 241302 w 338138"/>
                <a:gd name="connsiteY214" fmla="*/ 33338 h 336550"/>
                <a:gd name="connsiteX215" fmla="*/ 236539 w 338138"/>
                <a:gd name="connsiteY215" fmla="*/ 39688 h 336550"/>
                <a:gd name="connsiteX216" fmla="*/ 231775 w 338138"/>
                <a:gd name="connsiteY216" fmla="*/ 33338 h 336550"/>
                <a:gd name="connsiteX217" fmla="*/ 236539 w 338138"/>
                <a:gd name="connsiteY217" fmla="*/ 26988 h 336550"/>
                <a:gd name="connsiteX218" fmla="*/ 213519 w 338138"/>
                <a:gd name="connsiteY218" fmla="*/ 26988 h 336550"/>
                <a:gd name="connsiteX219" fmla="*/ 219076 w 338138"/>
                <a:gd name="connsiteY219" fmla="*/ 33338 h 336550"/>
                <a:gd name="connsiteX220" fmla="*/ 213519 w 338138"/>
                <a:gd name="connsiteY220" fmla="*/ 39688 h 336550"/>
                <a:gd name="connsiteX221" fmla="*/ 207962 w 338138"/>
                <a:gd name="connsiteY221" fmla="*/ 33338 h 336550"/>
                <a:gd name="connsiteX222" fmla="*/ 213519 w 338138"/>
                <a:gd name="connsiteY222" fmla="*/ 26988 h 336550"/>
                <a:gd name="connsiteX223" fmla="*/ 191294 w 338138"/>
                <a:gd name="connsiteY223" fmla="*/ 26988 h 336550"/>
                <a:gd name="connsiteX224" fmla="*/ 196851 w 338138"/>
                <a:gd name="connsiteY224" fmla="*/ 33338 h 336550"/>
                <a:gd name="connsiteX225" fmla="*/ 191294 w 338138"/>
                <a:gd name="connsiteY225" fmla="*/ 39688 h 336550"/>
                <a:gd name="connsiteX226" fmla="*/ 185737 w 338138"/>
                <a:gd name="connsiteY226" fmla="*/ 33338 h 336550"/>
                <a:gd name="connsiteX227" fmla="*/ 191294 w 338138"/>
                <a:gd name="connsiteY227" fmla="*/ 26988 h 336550"/>
                <a:gd name="connsiteX228" fmla="*/ 146844 w 338138"/>
                <a:gd name="connsiteY228" fmla="*/ 26988 h 336550"/>
                <a:gd name="connsiteX229" fmla="*/ 152401 w 338138"/>
                <a:gd name="connsiteY229" fmla="*/ 33338 h 336550"/>
                <a:gd name="connsiteX230" fmla="*/ 146844 w 338138"/>
                <a:gd name="connsiteY230" fmla="*/ 39688 h 336550"/>
                <a:gd name="connsiteX231" fmla="*/ 141287 w 338138"/>
                <a:gd name="connsiteY231" fmla="*/ 33338 h 336550"/>
                <a:gd name="connsiteX232" fmla="*/ 146844 w 338138"/>
                <a:gd name="connsiteY232" fmla="*/ 26988 h 336550"/>
                <a:gd name="connsiteX233" fmla="*/ 124619 w 338138"/>
                <a:gd name="connsiteY233" fmla="*/ 26988 h 336550"/>
                <a:gd name="connsiteX234" fmla="*/ 130176 w 338138"/>
                <a:gd name="connsiteY234" fmla="*/ 33338 h 336550"/>
                <a:gd name="connsiteX235" fmla="*/ 124619 w 338138"/>
                <a:gd name="connsiteY235" fmla="*/ 39688 h 336550"/>
                <a:gd name="connsiteX236" fmla="*/ 119062 w 338138"/>
                <a:gd name="connsiteY236" fmla="*/ 33338 h 336550"/>
                <a:gd name="connsiteX237" fmla="*/ 124619 w 338138"/>
                <a:gd name="connsiteY237" fmla="*/ 26988 h 336550"/>
                <a:gd name="connsiteX238" fmla="*/ 102394 w 338138"/>
                <a:gd name="connsiteY238" fmla="*/ 26988 h 336550"/>
                <a:gd name="connsiteX239" fmla="*/ 107951 w 338138"/>
                <a:gd name="connsiteY239" fmla="*/ 33338 h 336550"/>
                <a:gd name="connsiteX240" fmla="*/ 102394 w 338138"/>
                <a:gd name="connsiteY240" fmla="*/ 39688 h 336550"/>
                <a:gd name="connsiteX241" fmla="*/ 96837 w 338138"/>
                <a:gd name="connsiteY241" fmla="*/ 33338 h 336550"/>
                <a:gd name="connsiteX242" fmla="*/ 102394 w 338138"/>
                <a:gd name="connsiteY242" fmla="*/ 26988 h 336550"/>
                <a:gd name="connsiteX243" fmla="*/ 56357 w 338138"/>
                <a:gd name="connsiteY243" fmla="*/ 26988 h 336550"/>
                <a:gd name="connsiteX244" fmla="*/ 61914 w 338138"/>
                <a:gd name="connsiteY244" fmla="*/ 33338 h 336550"/>
                <a:gd name="connsiteX245" fmla="*/ 56357 w 338138"/>
                <a:gd name="connsiteY245" fmla="*/ 39688 h 336550"/>
                <a:gd name="connsiteX246" fmla="*/ 50800 w 338138"/>
                <a:gd name="connsiteY246" fmla="*/ 33338 h 336550"/>
                <a:gd name="connsiteX247" fmla="*/ 56357 w 338138"/>
                <a:gd name="connsiteY247" fmla="*/ 26988 h 336550"/>
                <a:gd name="connsiteX248" fmla="*/ 34132 w 338138"/>
                <a:gd name="connsiteY248" fmla="*/ 26988 h 336550"/>
                <a:gd name="connsiteX249" fmla="*/ 39689 w 338138"/>
                <a:gd name="connsiteY249" fmla="*/ 33338 h 336550"/>
                <a:gd name="connsiteX250" fmla="*/ 34132 w 338138"/>
                <a:gd name="connsiteY250" fmla="*/ 39688 h 336550"/>
                <a:gd name="connsiteX251" fmla="*/ 28575 w 338138"/>
                <a:gd name="connsiteY251" fmla="*/ 33338 h 336550"/>
                <a:gd name="connsiteX252" fmla="*/ 34132 w 338138"/>
                <a:gd name="connsiteY252" fmla="*/ 26988 h 336550"/>
                <a:gd name="connsiteX253" fmla="*/ 315119 w 338138"/>
                <a:gd name="connsiteY253" fmla="*/ 17463 h 336550"/>
                <a:gd name="connsiteX254" fmla="*/ 320675 w 338138"/>
                <a:gd name="connsiteY254" fmla="*/ 22226 h 336550"/>
                <a:gd name="connsiteX255" fmla="*/ 315119 w 338138"/>
                <a:gd name="connsiteY255" fmla="*/ 26990 h 336550"/>
                <a:gd name="connsiteX256" fmla="*/ 309562 w 338138"/>
                <a:gd name="connsiteY256" fmla="*/ 22226 h 336550"/>
                <a:gd name="connsiteX257" fmla="*/ 315119 w 338138"/>
                <a:gd name="connsiteY257" fmla="*/ 17463 h 336550"/>
                <a:gd name="connsiteX258" fmla="*/ 292894 w 338138"/>
                <a:gd name="connsiteY258" fmla="*/ 17463 h 336550"/>
                <a:gd name="connsiteX259" fmla="*/ 298450 w 338138"/>
                <a:gd name="connsiteY259" fmla="*/ 22226 h 336550"/>
                <a:gd name="connsiteX260" fmla="*/ 292894 w 338138"/>
                <a:gd name="connsiteY260" fmla="*/ 26990 h 336550"/>
                <a:gd name="connsiteX261" fmla="*/ 287337 w 338138"/>
                <a:gd name="connsiteY261" fmla="*/ 22226 h 336550"/>
                <a:gd name="connsiteX262" fmla="*/ 292894 w 338138"/>
                <a:gd name="connsiteY262" fmla="*/ 17463 h 336550"/>
                <a:gd name="connsiteX263" fmla="*/ 225425 w 338138"/>
                <a:gd name="connsiteY263" fmla="*/ 17463 h 336550"/>
                <a:gd name="connsiteX264" fmla="*/ 231775 w 338138"/>
                <a:gd name="connsiteY264" fmla="*/ 22226 h 336550"/>
                <a:gd name="connsiteX265" fmla="*/ 225425 w 338138"/>
                <a:gd name="connsiteY265" fmla="*/ 26990 h 336550"/>
                <a:gd name="connsiteX266" fmla="*/ 219075 w 338138"/>
                <a:gd name="connsiteY266" fmla="*/ 22226 h 336550"/>
                <a:gd name="connsiteX267" fmla="*/ 225425 w 338138"/>
                <a:gd name="connsiteY267" fmla="*/ 17463 h 336550"/>
                <a:gd name="connsiteX268" fmla="*/ 202407 w 338138"/>
                <a:gd name="connsiteY268" fmla="*/ 17463 h 336550"/>
                <a:gd name="connsiteX269" fmla="*/ 207963 w 338138"/>
                <a:gd name="connsiteY269" fmla="*/ 22226 h 336550"/>
                <a:gd name="connsiteX270" fmla="*/ 202407 w 338138"/>
                <a:gd name="connsiteY270" fmla="*/ 26990 h 336550"/>
                <a:gd name="connsiteX271" fmla="*/ 196850 w 338138"/>
                <a:gd name="connsiteY271" fmla="*/ 22226 h 336550"/>
                <a:gd name="connsiteX272" fmla="*/ 202407 w 338138"/>
                <a:gd name="connsiteY272" fmla="*/ 17463 h 336550"/>
                <a:gd name="connsiteX273" fmla="*/ 135731 w 338138"/>
                <a:gd name="connsiteY273" fmla="*/ 17463 h 336550"/>
                <a:gd name="connsiteX274" fmla="*/ 141288 w 338138"/>
                <a:gd name="connsiteY274" fmla="*/ 22226 h 336550"/>
                <a:gd name="connsiteX275" fmla="*/ 135731 w 338138"/>
                <a:gd name="connsiteY275" fmla="*/ 26990 h 336550"/>
                <a:gd name="connsiteX276" fmla="*/ 130175 w 338138"/>
                <a:gd name="connsiteY276" fmla="*/ 22226 h 336550"/>
                <a:gd name="connsiteX277" fmla="*/ 135731 w 338138"/>
                <a:gd name="connsiteY277" fmla="*/ 17463 h 336550"/>
                <a:gd name="connsiteX278" fmla="*/ 113506 w 338138"/>
                <a:gd name="connsiteY278" fmla="*/ 17463 h 336550"/>
                <a:gd name="connsiteX279" fmla="*/ 119063 w 338138"/>
                <a:gd name="connsiteY279" fmla="*/ 22226 h 336550"/>
                <a:gd name="connsiteX280" fmla="*/ 113506 w 338138"/>
                <a:gd name="connsiteY280" fmla="*/ 26990 h 336550"/>
                <a:gd name="connsiteX281" fmla="*/ 107950 w 338138"/>
                <a:gd name="connsiteY281" fmla="*/ 22226 h 336550"/>
                <a:gd name="connsiteX282" fmla="*/ 113506 w 338138"/>
                <a:gd name="connsiteY282" fmla="*/ 17463 h 336550"/>
                <a:gd name="connsiteX283" fmla="*/ 45243 w 338138"/>
                <a:gd name="connsiteY283" fmla="*/ 17463 h 336550"/>
                <a:gd name="connsiteX284" fmla="*/ 50800 w 338138"/>
                <a:gd name="connsiteY284" fmla="*/ 22226 h 336550"/>
                <a:gd name="connsiteX285" fmla="*/ 45243 w 338138"/>
                <a:gd name="connsiteY285" fmla="*/ 26990 h 336550"/>
                <a:gd name="connsiteX286" fmla="*/ 39687 w 338138"/>
                <a:gd name="connsiteY286" fmla="*/ 22226 h 336550"/>
                <a:gd name="connsiteX287" fmla="*/ 45243 w 338138"/>
                <a:gd name="connsiteY287" fmla="*/ 17463 h 336550"/>
                <a:gd name="connsiteX288" fmla="*/ 23018 w 338138"/>
                <a:gd name="connsiteY288" fmla="*/ 17463 h 336550"/>
                <a:gd name="connsiteX289" fmla="*/ 28575 w 338138"/>
                <a:gd name="connsiteY289" fmla="*/ 22226 h 336550"/>
                <a:gd name="connsiteX290" fmla="*/ 23018 w 338138"/>
                <a:gd name="connsiteY290" fmla="*/ 26990 h 336550"/>
                <a:gd name="connsiteX291" fmla="*/ 17462 w 338138"/>
                <a:gd name="connsiteY291" fmla="*/ 22226 h 336550"/>
                <a:gd name="connsiteX292" fmla="*/ 23018 w 338138"/>
                <a:gd name="connsiteY292" fmla="*/ 17463 h 336550"/>
                <a:gd name="connsiteX293" fmla="*/ 17956 w 338138"/>
                <a:gd name="connsiteY293" fmla="*/ 11113 h 336550"/>
                <a:gd name="connsiteX294" fmla="*/ 12700 w 338138"/>
                <a:gd name="connsiteY294" fmla="*/ 16387 h 336550"/>
                <a:gd name="connsiteX295" fmla="*/ 12700 w 338138"/>
                <a:gd name="connsiteY295" fmla="*/ 26934 h 336550"/>
                <a:gd name="connsiteX296" fmla="*/ 17956 w 338138"/>
                <a:gd name="connsiteY296" fmla="*/ 33526 h 336550"/>
                <a:gd name="connsiteX297" fmla="*/ 12700 w 338138"/>
                <a:gd name="connsiteY297" fmla="*/ 38800 h 336550"/>
                <a:gd name="connsiteX298" fmla="*/ 12700 w 338138"/>
                <a:gd name="connsiteY298" fmla="*/ 88901 h 336550"/>
                <a:gd name="connsiteX299" fmla="*/ 62633 w 338138"/>
                <a:gd name="connsiteY299" fmla="*/ 88901 h 336550"/>
                <a:gd name="connsiteX300" fmla="*/ 67889 w 338138"/>
                <a:gd name="connsiteY300" fmla="*/ 83627 h 336550"/>
                <a:gd name="connsiteX301" fmla="*/ 73145 w 338138"/>
                <a:gd name="connsiteY301" fmla="*/ 88901 h 336550"/>
                <a:gd name="connsiteX302" fmla="*/ 84971 w 338138"/>
                <a:gd name="connsiteY302" fmla="*/ 88901 h 336550"/>
                <a:gd name="connsiteX303" fmla="*/ 90227 w 338138"/>
                <a:gd name="connsiteY303" fmla="*/ 83627 h 336550"/>
                <a:gd name="connsiteX304" fmla="*/ 96797 w 338138"/>
                <a:gd name="connsiteY304" fmla="*/ 88901 h 336550"/>
                <a:gd name="connsiteX305" fmla="*/ 151987 w 338138"/>
                <a:gd name="connsiteY305" fmla="*/ 88901 h 336550"/>
                <a:gd name="connsiteX306" fmla="*/ 157243 w 338138"/>
                <a:gd name="connsiteY306" fmla="*/ 83627 h 336550"/>
                <a:gd name="connsiteX307" fmla="*/ 163813 w 338138"/>
                <a:gd name="connsiteY307" fmla="*/ 88901 h 336550"/>
                <a:gd name="connsiteX308" fmla="*/ 174325 w 338138"/>
                <a:gd name="connsiteY308" fmla="*/ 88901 h 336550"/>
                <a:gd name="connsiteX309" fmla="*/ 180895 w 338138"/>
                <a:gd name="connsiteY309" fmla="*/ 83627 h 336550"/>
                <a:gd name="connsiteX310" fmla="*/ 186151 w 338138"/>
                <a:gd name="connsiteY310" fmla="*/ 88901 h 336550"/>
                <a:gd name="connsiteX311" fmla="*/ 241341 w 338138"/>
                <a:gd name="connsiteY311" fmla="*/ 88901 h 336550"/>
                <a:gd name="connsiteX312" fmla="*/ 247911 w 338138"/>
                <a:gd name="connsiteY312" fmla="*/ 83627 h 336550"/>
                <a:gd name="connsiteX313" fmla="*/ 253167 w 338138"/>
                <a:gd name="connsiteY313" fmla="*/ 88901 h 336550"/>
                <a:gd name="connsiteX314" fmla="*/ 264993 w 338138"/>
                <a:gd name="connsiteY314" fmla="*/ 88901 h 336550"/>
                <a:gd name="connsiteX315" fmla="*/ 270249 w 338138"/>
                <a:gd name="connsiteY315" fmla="*/ 83627 h 336550"/>
                <a:gd name="connsiteX316" fmla="*/ 275505 w 338138"/>
                <a:gd name="connsiteY316" fmla="*/ 88901 h 336550"/>
                <a:gd name="connsiteX317" fmla="*/ 325438 w 338138"/>
                <a:gd name="connsiteY317" fmla="*/ 88901 h 336550"/>
                <a:gd name="connsiteX318" fmla="*/ 325438 w 338138"/>
                <a:gd name="connsiteY318" fmla="*/ 38800 h 336550"/>
                <a:gd name="connsiteX319" fmla="*/ 320182 w 338138"/>
                <a:gd name="connsiteY319" fmla="*/ 33526 h 336550"/>
                <a:gd name="connsiteX320" fmla="*/ 325438 w 338138"/>
                <a:gd name="connsiteY320" fmla="*/ 26934 h 336550"/>
                <a:gd name="connsiteX321" fmla="*/ 325438 w 338138"/>
                <a:gd name="connsiteY321" fmla="*/ 16387 h 336550"/>
                <a:gd name="connsiteX322" fmla="*/ 320182 w 338138"/>
                <a:gd name="connsiteY322" fmla="*/ 11113 h 336550"/>
                <a:gd name="connsiteX323" fmla="*/ 309670 w 338138"/>
                <a:gd name="connsiteY323" fmla="*/ 11113 h 336550"/>
                <a:gd name="connsiteX324" fmla="*/ 303100 w 338138"/>
                <a:gd name="connsiteY324" fmla="*/ 16387 h 336550"/>
                <a:gd name="connsiteX325" fmla="*/ 297844 w 338138"/>
                <a:gd name="connsiteY325" fmla="*/ 11113 h 336550"/>
                <a:gd name="connsiteX326" fmla="*/ 287331 w 338138"/>
                <a:gd name="connsiteY326" fmla="*/ 11113 h 336550"/>
                <a:gd name="connsiteX327" fmla="*/ 280761 w 338138"/>
                <a:gd name="connsiteY327" fmla="*/ 16387 h 336550"/>
                <a:gd name="connsiteX328" fmla="*/ 275505 w 338138"/>
                <a:gd name="connsiteY328" fmla="*/ 11113 h 336550"/>
                <a:gd name="connsiteX329" fmla="*/ 241341 w 338138"/>
                <a:gd name="connsiteY329" fmla="*/ 11113 h 336550"/>
                <a:gd name="connsiteX330" fmla="*/ 236084 w 338138"/>
                <a:gd name="connsiteY330" fmla="*/ 16387 h 336550"/>
                <a:gd name="connsiteX331" fmla="*/ 230828 w 338138"/>
                <a:gd name="connsiteY331" fmla="*/ 11113 h 336550"/>
                <a:gd name="connsiteX332" fmla="*/ 219002 w 338138"/>
                <a:gd name="connsiteY332" fmla="*/ 11113 h 336550"/>
                <a:gd name="connsiteX333" fmla="*/ 213746 w 338138"/>
                <a:gd name="connsiteY333" fmla="*/ 16387 h 336550"/>
                <a:gd name="connsiteX334" fmla="*/ 208490 w 338138"/>
                <a:gd name="connsiteY334" fmla="*/ 11113 h 336550"/>
                <a:gd name="connsiteX335" fmla="*/ 196664 w 338138"/>
                <a:gd name="connsiteY335" fmla="*/ 11113 h 336550"/>
                <a:gd name="connsiteX336" fmla="*/ 191408 w 338138"/>
                <a:gd name="connsiteY336" fmla="*/ 16387 h 336550"/>
                <a:gd name="connsiteX337" fmla="*/ 186151 w 338138"/>
                <a:gd name="connsiteY337" fmla="*/ 11113 h 336550"/>
                <a:gd name="connsiteX338" fmla="*/ 151987 w 338138"/>
                <a:gd name="connsiteY338" fmla="*/ 11113 h 336550"/>
                <a:gd name="connsiteX339" fmla="*/ 146730 w 338138"/>
                <a:gd name="connsiteY339" fmla="*/ 16387 h 336550"/>
                <a:gd name="connsiteX340" fmla="*/ 141474 w 338138"/>
                <a:gd name="connsiteY340" fmla="*/ 11113 h 336550"/>
                <a:gd name="connsiteX341" fmla="*/ 129648 w 338138"/>
                <a:gd name="connsiteY341" fmla="*/ 11113 h 336550"/>
                <a:gd name="connsiteX342" fmla="*/ 124392 w 338138"/>
                <a:gd name="connsiteY342" fmla="*/ 16387 h 336550"/>
                <a:gd name="connsiteX343" fmla="*/ 119136 w 338138"/>
                <a:gd name="connsiteY343" fmla="*/ 11113 h 336550"/>
                <a:gd name="connsiteX344" fmla="*/ 107310 w 338138"/>
                <a:gd name="connsiteY344" fmla="*/ 11113 h 336550"/>
                <a:gd name="connsiteX345" fmla="*/ 102054 w 338138"/>
                <a:gd name="connsiteY345" fmla="*/ 16387 h 336550"/>
                <a:gd name="connsiteX346" fmla="*/ 96797 w 338138"/>
                <a:gd name="connsiteY346" fmla="*/ 11113 h 336550"/>
                <a:gd name="connsiteX347" fmla="*/ 62633 w 338138"/>
                <a:gd name="connsiteY347" fmla="*/ 11113 h 336550"/>
                <a:gd name="connsiteX348" fmla="*/ 57377 w 338138"/>
                <a:gd name="connsiteY348" fmla="*/ 16387 h 336550"/>
                <a:gd name="connsiteX349" fmla="*/ 50807 w 338138"/>
                <a:gd name="connsiteY349" fmla="*/ 11113 h 336550"/>
                <a:gd name="connsiteX350" fmla="*/ 40294 w 338138"/>
                <a:gd name="connsiteY350" fmla="*/ 11113 h 336550"/>
                <a:gd name="connsiteX351" fmla="*/ 35038 w 338138"/>
                <a:gd name="connsiteY351" fmla="*/ 16387 h 336550"/>
                <a:gd name="connsiteX352" fmla="*/ 28468 w 338138"/>
                <a:gd name="connsiteY352" fmla="*/ 11113 h 336550"/>
                <a:gd name="connsiteX353" fmla="*/ 17956 w 338138"/>
                <a:gd name="connsiteY353" fmla="*/ 11113 h 336550"/>
                <a:gd name="connsiteX354" fmla="*/ 0 w 338138"/>
                <a:gd name="connsiteY354" fmla="*/ 0 h 336550"/>
                <a:gd name="connsiteX355" fmla="*/ 338138 w 338138"/>
                <a:gd name="connsiteY355" fmla="*/ 0 h 336550"/>
                <a:gd name="connsiteX356" fmla="*/ 338138 w 338138"/>
                <a:gd name="connsiteY356" fmla="*/ 101600 h 336550"/>
                <a:gd name="connsiteX357" fmla="*/ 309563 w 338138"/>
                <a:gd name="connsiteY357" fmla="*/ 101600 h 336550"/>
                <a:gd name="connsiteX358" fmla="*/ 309563 w 338138"/>
                <a:gd name="connsiteY358" fmla="*/ 279400 h 336550"/>
                <a:gd name="connsiteX359" fmla="*/ 298451 w 338138"/>
                <a:gd name="connsiteY359" fmla="*/ 279400 h 336550"/>
                <a:gd name="connsiteX360" fmla="*/ 298451 w 338138"/>
                <a:gd name="connsiteY360" fmla="*/ 101600 h 336550"/>
                <a:gd name="connsiteX361" fmla="*/ 34925 w 338138"/>
                <a:gd name="connsiteY361" fmla="*/ 101600 h 336550"/>
                <a:gd name="connsiteX362" fmla="*/ 34925 w 338138"/>
                <a:gd name="connsiteY362" fmla="*/ 279400 h 336550"/>
                <a:gd name="connsiteX363" fmla="*/ 22225 w 338138"/>
                <a:gd name="connsiteY363" fmla="*/ 279400 h 336550"/>
                <a:gd name="connsiteX364" fmla="*/ 22225 w 338138"/>
                <a:gd name="connsiteY364" fmla="*/ 101600 h 336550"/>
                <a:gd name="connsiteX365" fmla="*/ 0 w 338138"/>
                <a:gd name="connsiteY365" fmla="*/ 10160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338138" h="336550">
                  <a:moveTo>
                    <a:pt x="169069" y="292100"/>
                  </a:moveTo>
                  <a:cubicBezTo>
                    <a:pt x="171847" y="292100"/>
                    <a:pt x="174625" y="294670"/>
                    <a:pt x="174625" y="297241"/>
                  </a:cubicBezTo>
                  <a:cubicBezTo>
                    <a:pt x="174625" y="297241"/>
                    <a:pt x="174625" y="297241"/>
                    <a:pt x="174625" y="313948"/>
                  </a:cubicBezTo>
                  <a:cubicBezTo>
                    <a:pt x="174625" y="316518"/>
                    <a:pt x="171847" y="319088"/>
                    <a:pt x="169069" y="319088"/>
                  </a:cubicBezTo>
                  <a:cubicBezTo>
                    <a:pt x="166290" y="319088"/>
                    <a:pt x="163512" y="316518"/>
                    <a:pt x="163512" y="313948"/>
                  </a:cubicBezTo>
                  <a:cubicBezTo>
                    <a:pt x="163512" y="313948"/>
                    <a:pt x="163512" y="313948"/>
                    <a:pt x="163512" y="297241"/>
                  </a:cubicBezTo>
                  <a:cubicBezTo>
                    <a:pt x="163512" y="294670"/>
                    <a:pt x="166290" y="292100"/>
                    <a:pt x="169069" y="292100"/>
                  </a:cubicBezTo>
                  <a:close/>
                  <a:moveTo>
                    <a:pt x="169069" y="252413"/>
                  </a:moveTo>
                  <a:cubicBezTo>
                    <a:pt x="171847" y="252413"/>
                    <a:pt x="174625" y="254983"/>
                    <a:pt x="174625" y="257554"/>
                  </a:cubicBezTo>
                  <a:cubicBezTo>
                    <a:pt x="174625" y="257554"/>
                    <a:pt x="174625" y="257554"/>
                    <a:pt x="174625" y="274261"/>
                  </a:cubicBezTo>
                  <a:cubicBezTo>
                    <a:pt x="174625" y="276831"/>
                    <a:pt x="171847" y="279401"/>
                    <a:pt x="169069" y="279401"/>
                  </a:cubicBezTo>
                  <a:cubicBezTo>
                    <a:pt x="166290" y="279401"/>
                    <a:pt x="163512" y="276831"/>
                    <a:pt x="163512" y="274261"/>
                  </a:cubicBezTo>
                  <a:cubicBezTo>
                    <a:pt x="163512" y="274261"/>
                    <a:pt x="163512" y="274261"/>
                    <a:pt x="163512" y="257554"/>
                  </a:cubicBezTo>
                  <a:cubicBezTo>
                    <a:pt x="163512" y="254983"/>
                    <a:pt x="166290" y="252413"/>
                    <a:pt x="169069" y="252413"/>
                  </a:cubicBezTo>
                  <a:close/>
                  <a:moveTo>
                    <a:pt x="169069" y="219075"/>
                  </a:moveTo>
                  <a:cubicBezTo>
                    <a:pt x="171847" y="219075"/>
                    <a:pt x="174625" y="221690"/>
                    <a:pt x="174625" y="225612"/>
                  </a:cubicBezTo>
                  <a:cubicBezTo>
                    <a:pt x="174625" y="225612"/>
                    <a:pt x="174625" y="225612"/>
                    <a:pt x="174625" y="236071"/>
                  </a:cubicBezTo>
                  <a:cubicBezTo>
                    <a:pt x="174625" y="239993"/>
                    <a:pt x="171847" y="241300"/>
                    <a:pt x="169069" y="241300"/>
                  </a:cubicBezTo>
                  <a:cubicBezTo>
                    <a:pt x="166290" y="241300"/>
                    <a:pt x="163512" y="239993"/>
                    <a:pt x="163512" y="236071"/>
                  </a:cubicBezTo>
                  <a:cubicBezTo>
                    <a:pt x="163512" y="236071"/>
                    <a:pt x="163512" y="236071"/>
                    <a:pt x="163512" y="225612"/>
                  </a:cubicBezTo>
                  <a:cubicBezTo>
                    <a:pt x="163512" y="221690"/>
                    <a:pt x="166290" y="219075"/>
                    <a:pt x="169069" y="219075"/>
                  </a:cubicBezTo>
                  <a:close/>
                  <a:moveTo>
                    <a:pt x="169069" y="190500"/>
                  </a:moveTo>
                  <a:cubicBezTo>
                    <a:pt x="171847" y="190500"/>
                    <a:pt x="174625" y="193115"/>
                    <a:pt x="174625" y="195730"/>
                  </a:cubicBezTo>
                  <a:cubicBezTo>
                    <a:pt x="174625" y="195730"/>
                    <a:pt x="174625" y="195730"/>
                    <a:pt x="174625" y="207496"/>
                  </a:cubicBezTo>
                  <a:cubicBezTo>
                    <a:pt x="174625" y="210110"/>
                    <a:pt x="171847" y="212725"/>
                    <a:pt x="169069" y="212725"/>
                  </a:cubicBezTo>
                  <a:cubicBezTo>
                    <a:pt x="166290" y="212725"/>
                    <a:pt x="163512" y="210110"/>
                    <a:pt x="163512" y="207496"/>
                  </a:cubicBezTo>
                  <a:cubicBezTo>
                    <a:pt x="163512" y="207496"/>
                    <a:pt x="163512" y="207496"/>
                    <a:pt x="163512" y="195730"/>
                  </a:cubicBezTo>
                  <a:cubicBezTo>
                    <a:pt x="163512" y="193115"/>
                    <a:pt x="166290" y="190500"/>
                    <a:pt x="169069" y="190500"/>
                  </a:cubicBezTo>
                  <a:close/>
                  <a:moveTo>
                    <a:pt x="169069" y="163513"/>
                  </a:moveTo>
                  <a:cubicBezTo>
                    <a:pt x="171847" y="163513"/>
                    <a:pt x="174625" y="166128"/>
                    <a:pt x="174625" y="168743"/>
                  </a:cubicBezTo>
                  <a:cubicBezTo>
                    <a:pt x="174625" y="168743"/>
                    <a:pt x="174625" y="168743"/>
                    <a:pt x="174625" y="180509"/>
                  </a:cubicBezTo>
                  <a:cubicBezTo>
                    <a:pt x="174625" y="183123"/>
                    <a:pt x="171847" y="185738"/>
                    <a:pt x="169069" y="185738"/>
                  </a:cubicBezTo>
                  <a:cubicBezTo>
                    <a:pt x="166290" y="185738"/>
                    <a:pt x="163512" y="183123"/>
                    <a:pt x="163512" y="180509"/>
                  </a:cubicBezTo>
                  <a:cubicBezTo>
                    <a:pt x="163512" y="180509"/>
                    <a:pt x="163512" y="180509"/>
                    <a:pt x="163512" y="168743"/>
                  </a:cubicBezTo>
                  <a:cubicBezTo>
                    <a:pt x="163512" y="166128"/>
                    <a:pt x="166290" y="163513"/>
                    <a:pt x="169069" y="163513"/>
                  </a:cubicBezTo>
                  <a:close/>
                  <a:moveTo>
                    <a:pt x="111125" y="157163"/>
                  </a:moveTo>
                  <a:lnTo>
                    <a:pt x="47625" y="325438"/>
                  </a:lnTo>
                  <a:lnTo>
                    <a:pt x="290513" y="325438"/>
                  </a:lnTo>
                  <a:lnTo>
                    <a:pt x="227013" y="157163"/>
                  </a:lnTo>
                  <a:close/>
                  <a:moveTo>
                    <a:pt x="103188" y="146050"/>
                  </a:moveTo>
                  <a:lnTo>
                    <a:pt x="234951" y="146050"/>
                  </a:lnTo>
                  <a:lnTo>
                    <a:pt x="306388" y="336550"/>
                  </a:lnTo>
                  <a:lnTo>
                    <a:pt x="31750" y="336550"/>
                  </a:lnTo>
                  <a:close/>
                  <a:moveTo>
                    <a:pt x="281782" y="71438"/>
                  </a:moveTo>
                  <a:cubicBezTo>
                    <a:pt x="284851" y="71438"/>
                    <a:pt x="287339" y="74281"/>
                    <a:pt x="287339" y="77788"/>
                  </a:cubicBezTo>
                  <a:cubicBezTo>
                    <a:pt x="287339" y="81295"/>
                    <a:pt x="284851" y="84138"/>
                    <a:pt x="281782" y="84138"/>
                  </a:cubicBezTo>
                  <a:cubicBezTo>
                    <a:pt x="278713" y="84138"/>
                    <a:pt x="276225" y="81295"/>
                    <a:pt x="276225" y="77788"/>
                  </a:cubicBezTo>
                  <a:cubicBezTo>
                    <a:pt x="276225" y="74281"/>
                    <a:pt x="278713" y="71438"/>
                    <a:pt x="281782" y="71438"/>
                  </a:cubicBezTo>
                  <a:close/>
                  <a:moveTo>
                    <a:pt x="259557" y="71438"/>
                  </a:moveTo>
                  <a:cubicBezTo>
                    <a:pt x="262626" y="71438"/>
                    <a:pt x="265114" y="74281"/>
                    <a:pt x="265114" y="77788"/>
                  </a:cubicBezTo>
                  <a:cubicBezTo>
                    <a:pt x="265114" y="81295"/>
                    <a:pt x="262626" y="84138"/>
                    <a:pt x="259557" y="84138"/>
                  </a:cubicBezTo>
                  <a:cubicBezTo>
                    <a:pt x="256488" y="84138"/>
                    <a:pt x="254000" y="81295"/>
                    <a:pt x="254000" y="77788"/>
                  </a:cubicBezTo>
                  <a:cubicBezTo>
                    <a:pt x="254000" y="74281"/>
                    <a:pt x="256488" y="71438"/>
                    <a:pt x="259557" y="71438"/>
                  </a:cubicBezTo>
                  <a:close/>
                  <a:moveTo>
                    <a:pt x="236539" y="71438"/>
                  </a:moveTo>
                  <a:cubicBezTo>
                    <a:pt x="239169" y="71438"/>
                    <a:pt x="241302" y="74281"/>
                    <a:pt x="241302" y="77788"/>
                  </a:cubicBezTo>
                  <a:cubicBezTo>
                    <a:pt x="241302" y="81294"/>
                    <a:pt x="239169" y="84138"/>
                    <a:pt x="236539" y="84138"/>
                  </a:cubicBezTo>
                  <a:cubicBezTo>
                    <a:pt x="233908" y="84138"/>
                    <a:pt x="231775" y="81294"/>
                    <a:pt x="231775" y="77788"/>
                  </a:cubicBezTo>
                  <a:cubicBezTo>
                    <a:pt x="231775" y="74281"/>
                    <a:pt x="233908" y="71438"/>
                    <a:pt x="236539" y="71438"/>
                  </a:cubicBezTo>
                  <a:close/>
                  <a:moveTo>
                    <a:pt x="191294" y="71438"/>
                  </a:moveTo>
                  <a:cubicBezTo>
                    <a:pt x="194363" y="71438"/>
                    <a:pt x="196851" y="74281"/>
                    <a:pt x="196851" y="77788"/>
                  </a:cubicBezTo>
                  <a:cubicBezTo>
                    <a:pt x="196851" y="81295"/>
                    <a:pt x="194363" y="84138"/>
                    <a:pt x="191294" y="84138"/>
                  </a:cubicBezTo>
                  <a:cubicBezTo>
                    <a:pt x="188225" y="84138"/>
                    <a:pt x="185737" y="81295"/>
                    <a:pt x="185737" y="77788"/>
                  </a:cubicBezTo>
                  <a:cubicBezTo>
                    <a:pt x="185737" y="74281"/>
                    <a:pt x="188225" y="71438"/>
                    <a:pt x="191294" y="71438"/>
                  </a:cubicBezTo>
                  <a:close/>
                  <a:moveTo>
                    <a:pt x="169069" y="71438"/>
                  </a:moveTo>
                  <a:cubicBezTo>
                    <a:pt x="172138" y="71438"/>
                    <a:pt x="174626" y="74281"/>
                    <a:pt x="174626" y="77788"/>
                  </a:cubicBezTo>
                  <a:cubicBezTo>
                    <a:pt x="174626" y="81295"/>
                    <a:pt x="172138" y="84138"/>
                    <a:pt x="169069" y="84138"/>
                  </a:cubicBezTo>
                  <a:cubicBezTo>
                    <a:pt x="166000" y="84138"/>
                    <a:pt x="163512" y="81295"/>
                    <a:pt x="163512" y="77788"/>
                  </a:cubicBezTo>
                  <a:cubicBezTo>
                    <a:pt x="163512" y="74281"/>
                    <a:pt x="166000" y="71438"/>
                    <a:pt x="169069" y="71438"/>
                  </a:cubicBezTo>
                  <a:close/>
                  <a:moveTo>
                    <a:pt x="146844" y="71438"/>
                  </a:moveTo>
                  <a:cubicBezTo>
                    <a:pt x="149913" y="71438"/>
                    <a:pt x="152401" y="74281"/>
                    <a:pt x="152401" y="77788"/>
                  </a:cubicBezTo>
                  <a:cubicBezTo>
                    <a:pt x="152401" y="81295"/>
                    <a:pt x="149913" y="84138"/>
                    <a:pt x="146844" y="84138"/>
                  </a:cubicBezTo>
                  <a:cubicBezTo>
                    <a:pt x="143775" y="84138"/>
                    <a:pt x="141287" y="81295"/>
                    <a:pt x="141287" y="77788"/>
                  </a:cubicBezTo>
                  <a:cubicBezTo>
                    <a:pt x="141287" y="74281"/>
                    <a:pt x="143775" y="71438"/>
                    <a:pt x="146844" y="71438"/>
                  </a:cubicBezTo>
                  <a:close/>
                  <a:moveTo>
                    <a:pt x="102394" y="71438"/>
                  </a:moveTo>
                  <a:cubicBezTo>
                    <a:pt x="105463" y="71438"/>
                    <a:pt x="107951" y="74281"/>
                    <a:pt x="107951" y="77788"/>
                  </a:cubicBezTo>
                  <a:cubicBezTo>
                    <a:pt x="107951" y="81295"/>
                    <a:pt x="105463" y="84138"/>
                    <a:pt x="102394" y="84138"/>
                  </a:cubicBezTo>
                  <a:cubicBezTo>
                    <a:pt x="99325" y="84138"/>
                    <a:pt x="96837" y="81295"/>
                    <a:pt x="96837" y="77788"/>
                  </a:cubicBezTo>
                  <a:cubicBezTo>
                    <a:pt x="96837" y="74281"/>
                    <a:pt x="99325" y="71438"/>
                    <a:pt x="102394" y="71438"/>
                  </a:cubicBezTo>
                  <a:close/>
                  <a:moveTo>
                    <a:pt x="78582" y="71438"/>
                  </a:moveTo>
                  <a:cubicBezTo>
                    <a:pt x="81651" y="71438"/>
                    <a:pt x="84139" y="74281"/>
                    <a:pt x="84139" y="77788"/>
                  </a:cubicBezTo>
                  <a:cubicBezTo>
                    <a:pt x="84139" y="81295"/>
                    <a:pt x="81651" y="84138"/>
                    <a:pt x="78582" y="84138"/>
                  </a:cubicBezTo>
                  <a:cubicBezTo>
                    <a:pt x="75513" y="84138"/>
                    <a:pt x="73025" y="81295"/>
                    <a:pt x="73025" y="77788"/>
                  </a:cubicBezTo>
                  <a:cubicBezTo>
                    <a:pt x="73025" y="74281"/>
                    <a:pt x="75513" y="71438"/>
                    <a:pt x="78582" y="71438"/>
                  </a:cubicBezTo>
                  <a:close/>
                  <a:moveTo>
                    <a:pt x="56357" y="71438"/>
                  </a:moveTo>
                  <a:cubicBezTo>
                    <a:pt x="59426" y="71438"/>
                    <a:pt x="61914" y="74281"/>
                    <a:pt x="61914" y="77788"/>
                  </a:cubicBezTo>
                  <a:cubicBezTo>
                    <a:pt x="61914" y="81295"/>
                    <a:pt x="59426" y="84138"/>
                    <a:pt x="56357" y="84138"/>
                  </a:cubicBezTo>
                  <a:cubicBezTo>
                    <a:pt x="53288" y="84138"/>
                    <a:pt x="50800" y="81295"/>
                    <a:pt x="50800" y="77788"/>
                  </a:cubicBezTo>
                  <a:cubicBezTo>
                    <a:pt x="50800" y="74281"/>
                    <a:pt x="53288" y="71438"/>
                    <a:pt x="56357" y="71438"/>
                  </a:cubicBezTo>
                  <a:close/>
                  <a:moveTo>
                    <a:pt x="270669" y="61913"/>
                  </a:moveTo>
                  <a:cubicBezTo>
                    <a:pt x="273737" y="61913"/>
                    <a:pt x="276225" y="64046"/>
                    <a:pt x="276225" y="66676"/>
                  </a:cubicBezTo>
                  <a:cubicBezTo>
                    <a:pt x="276225" y="69307"/>
                    <a:pt x="273737" y="71440"/>
                    <a:pt x="270669" y="71440"/>
                  </a:cubicBezTo>
                  <a:cubicBezTo>
                    <a:pt x="267600" y="71440"/>
                    <a:pt x="265112" y="69307"/>
                    <a:pt x="265112" y="66676"/>
                  </a:cubicBezTo>
                  <a:cubicBezTo>
                    <a:pt x="265112" y="64046"/>
                    <a:pt x="267600" y="61913"/>
                    <a:pt x="270669" y="61913"/>
                  </a:cubicBezTo>
                  <a:close/>
                  <a:moveTo>
                    <a:pt x="247650" y="61913"/>
                  </a:moveTo>
                  <a:cubicBezTo>
                    <a:pt x="251157" y="61913"/>
                    <a:pt x="254000" y="64046"/>
                    <a:pt x="254000" y="66676"/>
                  </a:cubicBezTo>
                  <a:cubicBezTo>
                    <a:pt x="254000" y="69307"/>
                    <a:pt x="251157" y="71440"/>
                    <a:pt x="247650" y="71440"/>
                  </a:cubicBezTo>
                  <a:cubicBezTo>
                    <a:pt x="244144" y="71440"/>
                    <a:pt x="241300" y="69307"/>
                    <a:pt x="241300" y="66676"/>
                  </a:cubicBezTo>
                  <a:cubicBezTo>
                    <a:pt x="241300" y="64046"/>
                    <a:pt x="244144" y="61913"/>
                    <a:pt x="247650" y="61913"/>
                  </a:cubicBezTo>
                  <a:close/>
                  <a:moveTo>
                    <a:pt x="180182" y="61913"/>
                  </a:moveTo>
                  <a:cubicBezTo>
                    <a:pt x="183250" y="61913"/>
                    <a:pt x="185738" y="64046"/>
                    <a:pt x="185738" y="66676"/>
                  </a:cubicBezTo>
                  <a:cubicBezTo>
                    <a:pt x="185738" y="69307"/>
                    <a:pt x="183250" y="71440"/>
                    <a:pt x="180182" y="71440"/>
                  </a:cubicBezTo>
                  <a:cubicBezTo>
                    <a:pt x="177113" y="71440"/>
                    <a:pt x="174625" y="69307"/>
                    <a:pt x="174625" y="66676"/>
                  </a:cubicBezTo>
                  <a:cubicBezTo>
                    <a:pt x="174625" y="64046"/>
                    <a:pt x="177113" y="61913"/>
                    <a:pt x="180182" y="61913"/>
                  </a:cubicBezTo>
                  <a:close/>
                  <a:moveTo>
                    <a:pt x="157956" y="61913"/>
                  </a:moveTo>
                  <a:cubicBezTo>
                    <a:pt x="161025" y="61913"/>
                    <a:pt x="163513" y="64046"/>
                    <a:pt x="163513" y="66676"/>
                  </a:cubicBezTo>
                  <a:cubicBezTo>
                    <a:pt x="163513" y="69307"/>
                    <a:pt x="161025" y="71440"/>
                    <a:pt x="157956" y="71440"/>
                  </a:cubicBezTo>
                  <a:cubicBezTo>
                    <a:pt x="154888" y="71440"/>
                    <a:pt x="152400" y="69307"/>
                    <a:pt x="152400" y="66676"/>
                  </a:cubicBezTo>
                  <a:cubicBezTo>
                    <a:pt x="152400" y="64046"/>
                    <a:pt x="154888" y="61913"/>
                    <a:pt x="157956" y="61913"/>
                  </a:cubicBezTo>
                  <a:close/>
                  <a:moveTo>
                    <a:pt x="90487" y="61913"/>
                  </a:moveTo>
                  <a:cubicBezTo>
                    <a:pt x="93993" y="61913"/>
                    <a:pt x="96837" y="64046"/>
                    <a:pt x="96837" y="66676"/>
                  </a:cubicBezTo>
                  <a:cubicBezTo>
                    <a:pt x="96837" y="69307"/>
                    <a:pt x="93993" y="71440"/>
                    <a:pt x="90487" y="71440"/>
                  </a:cubicBezTo>
                  <a:cubicBezTo>
                    <a:pt x="86980" y="71440"/>
                    <a:pt x="84137" y="69307"/>
                    <a:pt x="84137" y="66676"/>
                  </a:cubicBezTo>
                  <a:cubicBezTo>
                    <a:pt x="84137" y="64046"/>
                    <a:pt x="86980" y="61913"/>
                    <a:pt x="90487" y="61913"/>
                  </a:cubicBezTo>
                  <a:close/>
                  <a:moveTo>
                    <a:pt x="67468" y="61913"/>
                  </a:moveTo>
                  <a:cubicBezTo>
                    <a:pt x="70537" y="61913"/>
                    <a:pt x="73025" y="64046"/>
                    <a:pt x="73025" y="66676"/>
                  </a:cubicBezTo>
                  <a:cubicBezTo>
                    <a:pt x="73025" y="69307"/>
                    <a:pt x="70537" y="71440"/>
                    <a:pt x="67468" y="71440"/>
                  </a:cubicBezTo>
                  <a:cubicBezTo>
                    <a:pt x="64400" y="71440"/>
                    <a:pt x="61912" y="69307"/>
                    <a:pt x="61912" y="66676"/>
                  </a:cubicBezTo>
                  <a:cubicBezTo>
                    <a:pt x="61912" y="64046"/>
                    <a:pt x="64400" y="61913"/>
                    <a:pt x="67468" y="61913"/>
                  </a:cubicBezTo>
                  <a:close/>
                  <a:moveTo>
                    <a:pt x="281782" y="49213"/>
                  </a:moveTo>
                  <a:cubicBezTo>
                    <a:pt x="284851" y="49213"/>
                    <a:pt x="287339" y="52056"/>
                    <a:pt x="287339" y="55563"/>
                  </a:cubicBezTo>
                  <a:cubicBezTo>
                    <a:pt x="287339" y="59070"/>
                    <a:pt x="284851" y="61913"/>
                    <a:pt x="281782" y="61913"/>
                  </a:cubicBezTo>
                  <a:cubicBezTo>
                    <a:pt x="278713" y="61913"/>
                    <a:pt x="276225" y="59070"/>
                    <a:pt x="276225" y="55563"/>
                  </a:cubicBezTo>
                  <a:cubicBezTo>
                    <a:pt x="276225" y="52056"/>
                    <a:pt x="278713" y="49213"/>
                    <a:pt x="281782" y="49213"/>
                  </a:cubicBezTo>
                  <a:close/>
                  <a:moveTo>
                    <a:pt x="259557" y="49213"/>
                  </a:moveTo>
                  <a:cubicBezTo>
                    <a:pt x="262626" y="49213"/>
                    <a:pt x="265114" y="52056"/>
                    <a:pt x="265114" y="55563"/>
                  </a:cubicBezTo>
                  <a:cubicBezTo>
                    <a:pt x="265114" y="59070"/>
                    <a:pt x="262626" y="61913"/>
                    <a:pt x="259557" y="61913"/>
                  </a:cubicBezTo>
                  <a:cubicBezTo>
                    <a:pt x="256488" y="61913"/>
                    <a:pt x="254000" y="59070"/>
                    <a:pt x="254000" y="55563"/>
                  </a:cubicBezTo>
                  <a:cubicBezTo>
                    <a:pt x="254000" y="52056"/>
                    <a:pt x="256488" y="49213"/>
                    <a:pt x="259557" y="49213"/>
                  </a:cubicBezTo>
                  <a:close/>
                  <a:moveTo>
                    <a:pt x="236539" y="49213"/>
                  </a:moveTo>
                  <a:cubicBezTo>
                    <a:pt x="239169" y="49213"/>
                    <a:pt x="241302" y="52056"/>
                    <a:pt x="241302" y="55563"/>
                  </a:cubicBezTo>
                  <a:cubicBezTo>
                    <a:pt x="241302" y="59069"/>
                    <a:pt x="239169" y="61913"/>
                    <a:pt x="236539" y="61913"/>
                  </a:cubicBezTo>
                  <a:cubicBezTo>
                    <a:pt x="233908" y="61913"/>
                    <a:pt x="231775" y="59069"/>
                    <a:pt x="231775" y="55563"/>
                  </a:cubicBezTo>
                  <a:cubicBezTo>
                    <a:pt x="231775" y="52056"/>
                    <a:pt x="233908" y="49213"/>
                    <a:pt x="236539" y="49213"/>
                  </a:cubicBezTo>
                  <a:close/>
                  <a:moveTo>
                    <a:pt x="191294" y="49213"/>
                  </a:moveTo>
                  <a:cubicBezTo>
                    <a:pt x="194363" y="49213"/>
                    <a:pt x="196851" y="52056"/>
                    <a:pt x="196851" y="55563"/>
                  </a:cubicBezTo>
                  <a:cubicBezTo>
                    <a:pt x="196851" y="59070"/>
                    <a:pt x="194363" y="61913"/>
                    <a:pt x="191294" y="61913"/>
                  </a:cubicBezTo>
                  <a:cubicBezTo>
                    <a:pt x="188225" y="61913"/>
                    <a:pt x="185737" y="59070"/>
                    <a:pt x="185737" y="55563"/>
                  </a:cubicBezTo>
                  <a:cubicBezTo>
                    <a:pt x="185737" y="52056"/>
                    <a:pt x="188225" y="49213"/>
                    <a:pt x="191294" y="49213"/>
                  </a:cubicBezTo>
                  <a:close/>
                  <a:moveTo>
                    <a:pt x="169069" y="49213"/>
                  </a:moveTo>
                  <a:cubicBezTo>
                    <a:pt x="172138" y="49213"/>
                    <a:pt x="174626" y="52056"/>
                    <a:pt x="174626" y="55563"/>
                  </a:cubicBezTo>
                  <a:cubicBezTo>
                    <a:pt x="174626" y="59070"/>
                    <a:pt x="172138" y="61913"/>
                    <a:pt x="169069" y="61913"/>
                  </a:cubicBezTo>
                  <a:cubicBezTo>
                    <a:pt x="166000" y="61913"/>
                    <a:pt x="163512" y="59070"/>
                    <a:pt x="163512" y="55563"/>
                  </a:cubicBezTo>
                  <a:cubicBezTo>
                    <a:pt x="163512" y="52056"/>
                    <a:pt x="166000" y="49213"/>
                    <a:pt x="169069" y="49213"/>
                  </a:cubicBezTo>
                  <a:close/>
                  <a:moveTo>
                    <a:pt x="146844" y="49213"/>
                  </a:moveTo>
                  <a:cubicBezTo>
                    <a:pt x="149913" y="49213"/>
                    <a:pt x="152401" y="52056"/>
                    <a:pt x="152401" y="55563"/>
                  </a:cubicBezTo>
                  <a:cubicBezTo>
                    <a:pt x="152401" y="59070"/>
                    <a:pt x="149913" y="61913"/>
                    <a:pt x="146844" y="61913"/>
                  </a:cubicBezTo>
                  <a:cubicBezTo>
                    <a:pt x="143775" y="61913"/>
                    <a:pt x="141287" y="59070"/>
                    <a:pt x="141287" y="55563"/>
                  </a:cubicBezTo>
                  <a:cubicBezTo>
                    <a:pt x="141287" y="52056"/>
                    <a:pt x="143775" y="49213"/>
                    <a:pt x="146844" y="49213"/>
                  </a:cubicBezTo>
                  <a:close/>
                  <a:moveTo>
                    <a:pt x="102394" y="49213"/>
                  </a:moveTo>
                  <a:cubicBezTo>
                    <a:pt x="105463" y="49213"/>
                    <a:pt x="107951" y="52056"/>
                    <a:pt x="107951" y="55563"/>
                  </a:cubicBezTo>
                  <a:cubicBezTo>
                    <a:pt x="107951" y="59070"/>
                    <a:pt x="105463" y="61913"/>
                    <a:pt x="102394" y="61913"/>
                  </a:cubicBezTo>
                  <a:cubicBezTo>
                    <a:pt x="99325" y="61913"/>
                    <a:pt x="96837" y="59070"/>
                    <a:pt x="96837" y="55563"/>
                  </a:cubicBezTo>
                  <a:cubicBezTo>
                    <a:pt x="96837" y="52056"/>
                    <a:pt x="99325" y="49213"/>
                    <a:pt x="102394" y="49213"/>
                  </a:cubicBezTo>
                  <a:close/>
                  <a:moveTo>
                    <a:pt x="78582" y="49213"/>
                  </a:moveTo>
                  <a:cubicBezTo>
                    <a:pt x="81651" y="49213"/>
                    <a:pt x="84139" y="52056"/>
                    <a:pt x="84139" y="55563"/>
                  </a:cubicBezTo>
                  <a:cubicBezTo>
                    <a:pt x="84139" y="59070"/>
                    <a:pt x="81651" y="61913"/>
                    <a:pt x="78582" y="61913"/>
                  </a:cubicBezTo>
                  <a:cubicBezTo>
                    <a:pt x="75513" y="61913"/>
                    <a:pt x="73025" y="59070"/>
                    <a:pt x="73025" y="55563"/>
                  </a:cubicBezTo>
                  <a:cubicBezTo>
                    <a:pt x="73025" y="52056"/>
                    <a:pt x="75513" y="49213"/>
                    <a:pt x="78582" y="49213"/>
                  </a:cubicBezTo>
                  <a:close/>
                  <a:moveTo>
                    <a:pt x="56357" y="49213"/>
                  </a:moveTo>
                  <a:cubicBezTo>
                    <a:pt x="59426" y="49213"/>
                    <a:pt x="61914" y="52056"/>
                    <a:pt x="61914" y="55563"/>
                  </a:cubicBezTo>
                  <a:cubicBezTo>
                    <a:pt x="61914" y="59070"/>
                    <a:pt x="59426" y="61913"/>
                    <a:pt x="56357" y="61913"/>
                  </a:cubicBezTo>
                  <a:cubicBezTo>
                    <a:pt x="53288" y="61913"/>
                    <a:pt x="50800" y="59070"/>
                    <a:pt x="50800" y="55563"/>
                  </a:cubicBezTo>
                  <a:cubicBezTo>
                    <a:pt x="50800" y="52056"/>
                    <a:pt x="53288" y="49213"/>
                    <a:pt x="56357" y="49213"/>
                  </a:cubicBezTo>
                  <a:close/>
                  <a:moveTo>
                    <a:pt x="315119" y="39688"/>
                  </a:moveTo>
                  <a:cubicBezTo>
                    <a:pt x="318187" y="39688"/>
                    <a:pt x="320675" y="41821"/>
                    <a:pt x="320675" y="44451"/>
                  </a:cubicBezTo>
                  <a:cubicBezTo>
                    <a:pt x="320675" y="47082"/>
                    <a:pt x="318187" y="49215"/>
                    <a:pt x="315119" y="49215"/>
                  </a:cubicBezTo>
                  <a:cubicBezTo>
                    <a:pt x="312050" y="49215"/>
                    <a:pt x="309562" y="47082"/>
                    <a:pt x="309562" y="44451"/>
                  </a:cubicBezTo>
                  <a:cubicBezTo>
                    <a:pt x="309562" y="41821"/>
                    <a:pt x="312050" y="39688"/>
                    <a:pt x="315119" y="39688"/>
                  </a:cubicBezTo>
                  <a:close/>
                  <a:moveTo>
                    <a:pt x="292894" y="39688"/>
                  </a:moveTo>
                  <a:cubicBezTo>
                    <a:pt x="295962" y="39688"/>
                    <a:pt x="298450" y="41821"/>
                    <a:pt x="298450" y="44451"/>
                  </a:cubicBezTo>
                  <a:cubicBezTo>
                    <a:pt x="298450" y="47082"/>
                    <a:pt x="295962" y="49215"/>
                    <a:pt x="292894" y="49215"/>
                  </a:cubicBezTo>
                  <a:cubicBezTo>
                    <a:pt x="289825" y="49215"/>
                    <a:pt x="287337" y="47082"/>
                    <a:pt x="287337" y="44451"/>
                  </a:cubicBezTo>
                  <a:cubicBezTo>
                    <a:pt x="287337" y="41821"/>
                    <a:pt x="289825" y="39688"/>
                    <a:pt x="292894" y="39688"/>
                  </a:cubicBezTo>
                  <a:close/>
                  <a:moveTo>
                    <a:pt x="225425" y="39688"/>
                  </a:moveTo>
                  <a:cubicBezTo>
                    <a:pt x="228932" y="39688"/>
                    <a:pt x="231775" y="41821"/>
                    <a:pt x="231775" y="44451"/>
                  </a:cubicBezTo>
                  <a:cubicBezTo>
                    <a:pt x="231775" y="47082"/>
                    <a:pt x="228932" y="49215"/>
                    <a:pt x="225425" y="49215"/>
                  </a:cubicBezTo>
                  <a:cubicBezTo>
                    <a:pt x="221919" y="49215"/>
                    <a:pt x="219075" y="47082"/>
                    <a:pt x="219075" y="44451"/>
                  </a:cubicBezTo>
                  <a:cubicBezTo>
                    <a:pt x="219075" y="41821"/>
                    <a:pt x="221919" y="39688"/>
                    <a:pt x="225425" y="39688"/>
                  </a:cubicBezTo>
                  <a:close/>
                  <a:moveTo>
                    <a:pt x="202407" y="39688"/>
                  </a:moveTo>
                  <a:cubicBezTo>
                    <a:pt x="205475" y="39688"/>
                    <a:pt x="207963" y="41821"/>
                    <a:pt x="207963" y="44451"/>
                  </a:cubicBezTo>
                  <a:cubicBezTo>
                    <a:pt x="207963" y="47082"/>
                    <a:pt x="205475" y="49215"/>
                    <a:pt x="202407" y="49215"/>
                  </a:cubicBezTo>
                  <a:cubicBezTo>
                    <a:pt x="199338" y="49215"/>
                    <a:pt x="196850" y="47082"/>
                    <a:pt x="196850" y="44451"/>
                  </a:cubicBezTo>
                  <a:cubicBezTo>
                    <a:pt x="196850" y="41821"/>
                    <a:pt x="199338" y="39688"/>
                    <a:pt x="202407" y="39688"/>
                  </a:cubicBezTo>
                  <a:close/>
                  <a:moveTo>
                    <a:pt x="135731" y="39688"/>
                  </a:moveTo>
                  <a:cubicBezTo>
                    <a:pt x="138800" y="39688"/>
                    <a:pt x="141288" y="41821"/>
                    <a:pt x="141288" y="44451"/>
                  </a:cubicBezTo>
                  <a:cubicBezTo>
                    <a:pt x="141288" y="47082"/>
                    <a:pt x="138800" y="49215"/>
                    <a:pt x="135731" y="49215"/>
                  </a:cubicBezTo>
                  <a:cubicBezTo>
                    <a:pt x="132663" y="49215"/>
                    <a:pt x="130175" y="47082"/>
                    <a:pt x="130175" y="44451"/>
                  </a:cubicBezTo>
                  <a:cubicBezTo>
                    <a:pt x="130175" y="41821"/>
                    <a:pt x="132663" y="39688"/>
                    <a:pt x="135731" y="39688"/>
                  </a:cubicBezTo>
                  <a:close/>
                  <a:moveTo>
                    <a:pt x="113506" y="39688"/>
                  </a:moveTo>
                  <a:cubicBezTo>
                    <a:pt x="116575" y="39688"/>
                    <a:pt x="119063" y="41821"/>
                    <a:pt x="119063" y="44451"/>
                  </a:cubicBezTo>
                  <a:cubicBezTo>
                    <a:pt x="119063" y="47082"/>
                    <a:pt x="116575" y="49215"/>
                    <a:pt x="113506" y="49215"/>
                  </a:cubicBezTo>
                  <a:cubicBezTo>
                    <a:pt x="110438" y="49215"/>
                    <a:pt x="107950" y="47082"/>
                    <a:pt x="107950" y="44451"/>
                  </a:cubicBezTo>
                  <a:cubicBezTo>
                    <a:pt x="107950" y="41821"/>
                    <a:pt x="110438" y="39688"/>
                    <a:pt x="113506" y="39688"/>
                  </a:cubicBezTo>
                  <a:close/>
                  <a:moveTo>
                    <a:pt x="45243" y="39688"/>
                  </a:moveTo>
                  <a:cubicBezTo>
                    <a:pt x="48312" y="39688"/>
                    <a:pt x="50800" y="41821"/>
                    <a:pt x="50800" y="44451"/>
                  </a:cubicBezTo>
                  <a:cubicBezTo>
                    <a:pt x="50800" y="47082"/>
                    <a:pt x="48312" y="49215"/>
                    <a:pt x="45243" y="49215"/>
                  </a:cubicBezTo>
                  <a:cubicBezTo>
                    <a:pt x="42175" y="49215"/>
                    <a:pt x="39687" y="47082"/>
                    <a:pt x="39687" y="44451"/>
                  </a:cubicBezTo>
                  <a:cubicBezTo>
                    <a:pt x="39687" y="41821"/>
                    <a:pt x="42175" y="39688"/>
                    <a:pt x="45243" y="39688"/>
                  </a:cubicBezTo>
                  <a:close/>
                  <a:moveTo>
                    <a:pt x="23018" y="39688"/>
                  </a:moveTo>
                  <a:cubicBezTo>
                    <a:pt x="26087" y="39688"/>
                    <a:pt x="28575" y="41821"/>
                    <a:pt x="28575" y="44451"/>
                  </a:cubicBezTo>
                  <a:cubicBezTo>
                    <a:pt x="28575" y="47082"/>
                    <a:pt x="26087" y="49215"/>
                    <a:pt x="23018" y="49215"/>
                  </a:cubicBezTo>
                  <a:cubicBezTo>
                    <a:pt x="19950" y="49215"/>
                    <a:pt x="17462" y="47082"/>
                    <a:pt x="17462" y="44451"/>
                  </a:cubicBezTo>
                  <a:cubicBezTo>
                    <a:pt x="17462" y="41821"/>
                    <a:pt x="19950" y="39688"/>
                    <a:pt x="23018" y="39688"/>
                  </a:cubicBezTo>
                  <a:close/>
                  <a:moveTo>
                    <a:pt x="304007" y="26988"/>
                  </a:moveTo>
                  <a:cubicBezTo>
                    <a:pt x="307076" y="26988"/>
                    <a:pt x="309564" y="29831"/>
                    <a:pt x="309564" y="33338"/>
                  </a:cubicBezTo>
                  <a:cubicBezTo>
                    <a:pt x="309564" y="36845"/>
                    <a:pt x="307076" y="39688"/>
                    <a:pt x="304007" y="39688"/>
                  </a:cubicBezTo>
                  <a:cubicBezTo>
                    <a:pt x="300938" y="39688"/>
                    <a:pt x="298450" y="36845"/>
                    <a:pt x="298450" y="33338"/>
                  </a:cubicBezTo>
                  <a:cubicBezTo>
                    <a:pt x="298450" y="29831"/>
                    <a:pt x="300938" y="26988"/>
                    <a:pt x="304007" y="26988"/>
                  </a:cubicBezTo>
                  <a:close/>
                  <a:moveTo>
                    <a:pt x="281782" y="26988"/>
                  </a:moveTo>
                  <a:cubicBezTo>
                    <a:pt x="284851" y="26988"/>
                    <a:pt x="287339" y="29831"/>
                    <a:pt x="287339" y="33338"/>
                  </a:cubicBezTo>
                  <a:cubicBezTo>
                    <a:pt x="287339" y="36845"/>
                    <a:pt x="284851" y="39688"/>
                    <a:pt x="281782" y="39688"/>
                  </a:cubicBezTo>
                  <a:cubicBezTo>
                    <a:pt x="278713" y="39688"/>
                    <a:pt x="276225" y="36845"/>
                    <a:pt x="276225" y="33338"/>
                  </a:cubicBezTo>
                  <a:cubicBezTo>
                    <a:pt x="276225" y="29831"/>
                    <a:pt x="278713" y="26988"/>
                    <a:pt x="281782" y="26988"/>
                  </a:cubicBezTo>
                  <a:close/>
                  <a:moveTo>
                    <a:pt x="236539" y="26988"/>
                  </a:moveTo>
                  <a:cubicBezTo>
                    <a:pt x="239169" y="26988"/>
                    <a:pt x="241302" y="29831"/>
                    <a:pt x="241302" y="33338"/>
                  </a:cubicBezTo>
                  <a:cubicBezTo>
                    <a:pt x="241302" y="36844"/>
                    <a:pt x="239169" y="39688"/>
                    <a:pt x="236539" y="39688"/>
                  </a:cubicBezTo>
                  <a:cubicBezTo>
                    <a:pt x="233908" y="39688"/>
                    <a:pt x="231775" y="36844"/>
                    <a:pt x="231775" y="33338"/>
                  </a:cubicBezTo>
                  <a:cubicBezTo>
                    <a:pt x="231775" y="29831"/>
                    <a:pt x="233908" y="26988"/>
                    <a:pt x="236539" y="26988"/>
                  </a:cubicBezTo>
                  <a:close/>
                  <a:moveTo>
                    <a:pt x="213519" y="26988"/>
                  </a:moveTo>
                  <a:cubicBezTo>
                    <a:pt x="216588" y="26988"/>
                    <a:pt x="219076" y="29831"/>
                    <a:pt x="219076" y="33338"/>
                  </a:cubicBezTo>
                  <a:cubicBezTo>
                    <a:pt x="219076" y="36845"/>
                    <a:pt x="216588" y="39688"/>
                    <a:pt x="213519" y="39688"/>
                  </a:cubicBezTo>
                  <a:cubicBezTo>
                    <a:pt x="210450" y="39688"/>
                    <a:pt x="207962" y="36845"/>
                    <a:pt x="207962" y="33338"/>
                  </a:cubicBezTo>
                  <a:cubicBezTo>
                    <a:pt x="207962" y="29831"/>
                    <a:pt x="210450" y="26988"/>
                    <a:pt x="213519" y="26988"/>
                  </a:cubicBezTo>
                  <a:close/>
                  <a:moveTo>
                    <a:pt x="191294" y="26988"/>
                  </a:moveTo>
                  <a:cubicBezTo>
                    <a:pt x="194363" y="26988"/>
                    <a:pt x="196851" y="29831"/>
                    <a:pt x="196851" y="33338"/>
                  </a:cubicBezTo>
                  <a:cubicBezTo>
                    <a:pt x="196851" y="36845"/>
                    <a:pt x="194363" y="39688"/>
                    <a:pt x="191294" y="39688"/>
                  </a:cubicBezTo>
                  <a:cubicBezTo>
                    <a:pt x="188225" y="39688"/>
                    <a:pt x="185737" y="36845"/>
                    <a:pt x="185737" y="33338"/>
                  </a:cubicBezTo>
                  <a:cubicBezTo>
                    <a:pt x="185737" y="29831"/>
                    <a:pt x="188225" y="26988"/>
                    <a:pt x="191294" y="26988"/>
                  </a:cubicBezTo>
                  <a:close/>
                  <a:moveTo>
                    <a:pt x="146844" y="26988"/>
                  </a:moveTo>
                  <a:cubicBezTo>
                    <a:pt x="149913" y="26988"/>
                    <a:pt x="152401" y="29831"/>
                    <a:pt x="152401" y="33338"/>
                  </a:cubicBezTo>
                  <a:cubicBezTo>
                    <a:pt x="152401" y="36845"/>
                    <a:pt x="149913" y="39688"/>
                    <a:pt x="146844" y="39688"/>
                  </a:cubicBezTo>
                  <a:cubicBezTo>
                    <a:pt x="143775" y="39688"/>
                    <a:pt x="141287" y="36845"/>
                    <a:pt x="141287" y="33338"/>
                  </a:cubicBezTo>
                  <a:cubicBezTo>
                    <a:pt x="141287" y="29831"/>
                    <a:pt x="143775" y="26988"/>
                    <a:pt x="146844" y="26988"/>
                  </a:cubicBezTo>
                  <a:close/>
                  <a:moveTo>
                    <a:pt x="124619" y="26988"/>
                  </a:moveTo>
                  <a:cubicBezTo>
                    <a:pt x="127688" y="26988"/>
                    <a:pt x="130176" y="29831"/>
                    <a:pt x="130176" y="33338"/>
                  </a:cubicBezTo>
                  <a:cubicBezTo>
                    <a:pt x="130176" y="36845"/>
                    <a:pt x="127688" y="39688"/>
                    <a:pt x="124619" y="39688"/>
                  </a:cubicBezTo>
                  <a:cubicBezTo>
                    <a:pt x="121550" y="39688"/>
                    <a:pt x="119062" y="36845"/>
                    <a:pt x="119062" y="33338"/>
                  </a:cubicBezTo>
                  <a:cubicBezTo>
                    <a:pt x="119062" y="29831"/>
                    <a:pt x="121550" y="26988"/>
                    <a:pt x="124619" y="26988"/>
                  </a:cubicBezTo>
                  <a:close/>
                  <a:moveTo>
                    <a:pt x="102394" y="26988"/>
                  </a:moveTo>
                  <a:cubicBezTo>
                    <a:pt x="105463" y="26988"/>
                    <a:pt x="107951" y="29831"/>
                    <a:pt x="107951" y="33338"/>
                  </a:cubicBezTo>
                  <a:cubicBezTo>
                    <a:pt x="107951" y="36845"/>
                    <a:pt x="105463" y="39688"/>
                    <a:pt x="102394" y="39688"/>
                  </a:cubicBezTo>
                  <a:cubicBezTo>
                    <a:pt x="99325" y="39688"/>
                    <a:pt x="96837" y="36845"/>
                    <a:pt x="96837" y="33338"/>
                  </a:cubicBezTo>
                  <a:cubicBezTo>
                    <a:pt x="96837" y="29831"/>
                    <a:pt x="99325" y="26988"/>
                    <a:pt x="102394" y="26988"/>
                  </a:cubicBezTo>
                  <a:close/>
                  <a:moveTo>
                    <a:pt x="56357" y="26988"/>
                  </a:moveTo>
                  <a:cubicBezTo>
                    <a:pt x="59426" y="26988"/>
                    <a:pt x="61914" y="29831"/>
                    <a:pt x="61914" y="33338"/>
                  </a:cubicBezTo>
                  <a:cubicBezTo>
                    <a:pt x="61914" y="36845"/>
                    <a:pt x="59426" y="39688"/>
                    <a:pt x="56357" y="39688"/>
                  </a:cubicBezTo>
                  <a:cubicBezTo>
                    <a:pt x="53288" y="39688"/>
                    <a:pt x="50800" y="36845"/>
                    <a:pt x="50800" y="33338"/>
                  </a:cubicBezTo>
                  <a:cubicBezTo>
                    <a:pt x="50800" y="29831"/>
                    <a:pt x="53288" y="26988"/>
                    <a:pt x="56357" y="26988"/>
                  </a:cubicBezTo>
                  <a:close/>
                  <a:moveTo>
                    <a:pt x="34132" y="26988"/>
                  </a:moveTo>
                  <a:cubicBezTo>
                    <a:pt x="37201" y="26988"/>
                    <a:pt x="39689" y="29831"/>
                    <a:pt x="39689" y="33338"/>
                  </a:cubicBezTo>
                  <a:cubicBezTo>
                    <a:pt x="39689" y="36845"/>
                    <a:pt x="37201" y="39688"/>
                    <a:pt x="34132" y="39688"/>
                  </a:cubicBezTo>
                  <a:cubicBezTo>
                    <a:pt x="31063" y="39688"/>
                    <a:pt x="28575" y="36845"/>
                    <a:pt x="28575" y="33338"/>
                  </a:cubicBezTo>
                  <a:cubicBezTo>
                    <a:pt x="28575" y="29831"/>
                    <a:pt x="31063" y="26988"/>
                    <a:pt x="34132" y="26988"/>
                  </a:cubicBezTo>
                  <a:close/>
                  <a:moveTo>
                    <a:pt x="315119" y="17463"/>
                  </a:moveTo>
                  <a:cubicBezTo>
                    <a:pt x="318187" y="17463"/>
                    <a:pt x="320675" y="19596"/>
                    <a:pt x="320675" y="22226"/>
                  </a:cubicBezTo>
                  <a:cubicBezTo>
                    <a:pt x="320675" y="24857"/>
                    <a:pt x="318187" y="26990"/>
                    <a:pt x="315119" y="26990"/>
                  </a:cubicBezTo>
                  <a:cubicBezTo>
                    <a:pt x="312050" y="26990"/>
                    <a:pt x="309562" y="24857"/>
                    <a:pt x="309562" y="22226"/>
                  </a:cubicBezTo>
                  <a:cubicBezTo>
                    <a:pt x="309562" y="19596"/>
                    <a:pt x="312050" y="17463"/>
                    <a:pt x="315119" y="17463"/>
                  </a:cubicBezTo>
                  <a:close/>
                  <a:moveTo>
                    <a:pt x="292894" y="17463"/>
                  </a:moveTo>
                  <a:cubicBezTo>
                    <a:pt x="295962" y="17463"/>
                    <a:pt x="298450" y="19596"/>
                    <a:pt x="298450" y="22226"/>
                  </a:cubicBezTo>
                  <a:cubicBezTo>
                    <a:pt x="298450" y="24857"/>
                    <a:pt x="295962" y="26990"/>
                    <a:pt x="292894" y="26990"/>
                  </a:cubicBezTo>
                  <a:cubicBezTo>
                    <a:pt x="289825" y="26990"/>
                    <a:pt x="287337" y="24857"/>
                    <a:pt x="287337" y="22226"/>
                  </a:cubicBezTo>
                  <a:cubicBezTo>
                    <a:pt x="287337" y="19596"/>
                    <a:pt x="289825" y="17463"/>
                    <a:pt x="292894" y="17463"/>
                  </a:cubicBezTo>
                  <a:close/>
                  <a:moveTo>
                    <a:pt x="225425" y="17463"/>
                  </a:moveTo>
                  <a:cubicBezTo>
                    <a:pt x="228932" y="17463"/>
                    <a:pt x="231775" y="19596"/>
                    <a:pt x="231775" y="22226"/>
                  </a:cubicBezTo>
                  <a:cubicBezTo>
                    <a:pt x="231775" y="24857"/>
                    <a:pt x="228932" y="26990"/>
                    <a:pt x="225425" y="26990"/>
                  </a:cubicBezTo>
                  <a:cubicBezTo>
                    <a:pt x="221919" y="26990"/>
                    <a:pt x="219075" y="24857"/>
                    <a:pt x="219075" y="22226"/>
                  </a:cubicBezTo>
                  <a:cubicBezTo>
                    <a:pt x="219075" y="19596"/>
                    <a:pt x="221919" y="17463"/>
                    <a:pt x="225425" y="17463"/>
                  </a:cubicBezTo>
                  <a:close/>
                  <a:moveTo>
                    <a:pt x="202407" y="17463"/>
                  </a:moveTo>
                  <a:cubicBezTo>
                    <a:pt x="205475" y="17463"/>
                    <a:pt x="207963" y="19596"/>
                    <a:pt x="207963" y="22226"/>
                  </a:cubicBezTo>
                  <a:cubicBezTo>
                    <a:pt x="207963" y="24857"/>
                    <a:pt x="205475" y="26990"/>
                    <a:pt x="202407" y="26990"/>
                  </a:cubicBezTo>
                  <a:cubicBezTo>
                    <a:pt x="199338" y="26990"/>
                    <a:pt x="196850" y="24857"/>
                    <a:pt x="196850" y="22226"/>
                  </a:cubicBezTo>
                  <a:cubicBezTo>
                    <a:pt x="196850" y="19596"/>
                    <a:pt x="199338" y="17463"/>
                    <a:pt x="202407" y="17463"/>
                  </a:cubicBezTo>
                  <a:close/>
                  <a:moveTo>
                    <a:pt x="135731" y="17463"/>
                  </a:moveTo>
                  <a:cubicBezTo>
                    <a:pt x="138800" y="17463"/>
                    <a:pt x="141288" y="19596"/>
                    <a:pt x="141288" y="22226"/>
                  </a:cubicBezTo>
                  <a:cubicBezTo>
                    <a:pt x="141288" y="24857"/>
                    <a:pt x="138800" y="26990"/>
                    <a:pt x="135731" y="26990"/>
                  </a:cubicBezTo>
                  <a:cubicBezTo>
                    <a:pt x="132663" y="26990"/>
                    <a:pt x="130175" y="24857"/>
                    <a:pt x="130175" y="22226"/>
                  </a:cubicBezTo>
                  <a:cubicBezTo>
                    <a:pt x="130175" y="19596"/>
                    <a:pt x="132663" y="17463"/>
                    <a:pt x="135731" y="17463"/>
                  </a:cubicBezTo>
                  <a:close/>
                  <a:moveTo>
                    <a:pt x="113506" y="17463"/>
                  </a:moveTo>
                  <a:cubicBezTo>
                    <a:pt x="116575" y="17463"/>
                    <a:pt x="119063" y="19596"/>
                    <a:pt x="119063" y="22226"/>
                  </a:cubicBezTo>
                  <a:cubicBezTo>
                    <a:pt x="119063" y="24857"/>
                    <a:pt x="116575" y="26990"/>
                    <a:pt x="113506" y="26990"/>
                  </a:cubicBezTo>
                  <a:cubicBezTo>
                    <a:pt x="110438" y="26990"/>
                    <a:pt x="107950" y="24857"/>
                    <a:pt x="107950" y="22226"/>
                  </a:cubicBezTo>
                  <a:cubicBezTo>
                    <a:pt x="107950" y="19596"/>
                    <a:pt x="110438" y="17463"/>
                    <a:pt x="113506" y="17463"/>
                  </a:cubicBezTo>
                  <a:close/>
                  <a:moveTo>
                    <a:pt x="45243" y="17463"/>
                  </a:moveTo>
                  <a:cubicBezTo>
                    <a:pt x="48312" y="17463"/>
                    <a:pt x="50800" y="19596"/>
                    <a:pt x="50800" y="22226"/>
                  </a:cubicBezTo>
                  <a:cubicBezTo>
                    <a:pt x="50800" y="24857"/>
                    <a:pt x="48312" y="26990"/>
                    <a:pt x="45243" y="26990"/>
                  </a:cubicBezTo>
                  <a:cubicBezTo>
                    <a:pt x="42175" y="26990"/>
                    <a:pt x="39687" y="24857"/>
                    <a:pt x="39687" y="22226"/>
                  </a:cubicBezTo>
                  <a:cubicBezTo>
                    <a:pt x="39687" y="19596"/>
                    <a:pt x="42175" y="17463"/>
                    <a:pt x="45243" y="17463"/>
                  </a:cubicBezTo>
                  <a:close/>
                  <a:moveTo>
                    <a:pt x="23018" y="17463"/>
                  </a:moveTo>
                  <a:cubicBezTo>
                    <a:pt x="26087" y="17463"/>
                    <a:pt x="28575" y="19596"/>
                    <a:pt x="28575" y="22226"/>
                  </a:cubicBezTo>
                  <a:cubicBezTo>
                    <a:pt x="28575" y="24857"/>
                    <a:pt x="26087" y="26990"/>
                    <a:pt x="23018" y="26990"/>
                  </a:cubicBezTo>
                  <a:cubicBezTo>
                    <a:pt x="19950" y="26990"/>
                    <a:pt x="17462" y="24857"/>
                    <a:pt x="17462" y="22226"/>
                  </a:cubicBezTo>
                  <a:cubicBezTo>
                    <a:pt x="17462" y="19596"/>
                    <a:pt x="19950" y="17463"/>
                    <a:pt x="23018" y="17463"/>
                  </a:cubicBezTo>
                  <a:close/>
                  <a:moveTo>
                    <a:pt x="17956" y="11113"/>
                  </a:moveTo>
                  <a:cubicBezTo>
                    <a:pt x="17956" y="13750"/>
                    <a:pt x="15328" y="16387"/>
                    <a:pt x="12700" y="16387"/>
                  </a:cubicBezTo>
                  <a:cubicBezTo>
                    <a:pt x="12700" y="16387"/>
                    <a:pt x="12700" y="16387"/>
                    <a:pt x="12700" y="26934"/>
                  </a:cubicBezTo>
                  <a:cubicBezTo>
                    <a:pt x="15328" y="26934"/>
                    <a:pt x="17956" y="29571"/>
                    <a:pt x="17956" y="33526"/>
                  </a:cubicBezTo>
                  <a:cubicBezTo>
                    <a:pt x="17956" y="36163"/>
                    <a:pt x="15328" y="38800"/>
                    <a:pt x="12700" y="38800"/>
                  </a:cubicBezTo>
                  <a:cubicBezTo>
                    <a:pt x="12700" y="38800"/>
                    <a:pt x="12700" y="38800"/>
                    <a:pt x="12700" y="88901"/>
                  </a:cubicBezTo>
                  <a:cubicBezTo>
                    <a:pt x="12700" y="88901"/>
                    <a:pt x="12700" y="88901"/>
                    <a:pt x="62633" y="88901"/>
                  </a:cubicBezTo>
                  <a:cubicBezTo>
                    <a:pt x="62633" y="86264"/>
                    <a:pt x="65261" y="83627"/>
                    <a:pt x="67889" y="83627"/>
                  </a:cubicBezTo>
                  <a:cubicBezTo>
                    <a:pt x="71831" y="83627"/>
                    <a:pt x="73145" y="86264"/>
                    <a:pt x="73145" y="88901"/>
                  </a:cubicBezTo>
                  <a:cubicBezTo>
                    <a:pt x="73145" y="88901"/>
                    <a:pt x="73145" y="88901"/>
                    <a:pt x="84971" y="88901"/>
                  </a:cubicBezTo>
                  <a:cubicBezTo>
                    <a:pt x="84971" y="86264"/>
                    <a:pt x="87599" y="83627"/>
                    <a:pt x="90227" y="83627"/>
                  </a:cubicBezTo>
                  <a:cubicBezTo>
                    <a:pt x="94169" y="83627"/>
                    <a:pt x="96797" y="86264"/>
                    <a:pt x="96797" y="88901"/>
                  </a:cubicBezTo>
                  <a:cubicBezTo>
                    <a:pt x="96797" y="88901"/>
                    <a:pt x="96797" y="88901"/>
                    <a:pt x="151987" y="88901"/>
                  </a:cubicBezTo>
                  <a:cubicBezTo>
                    <a:pt x="151987" y="86264"/>
                    <a:pt x="154615" y="83627"/>
                    <a:pt x="157243" y="83627"/>
                  </a:cubicBezTo>
                  <a:cubicBezTo>
                    <a:pt x="161185" y="83627"/>
                    <a:pt x="163813" y="86264"/>
                    <a:pt x="163813" y="88901"/>
                  </a:cubicBezTo>
                  <a:cubicBezTo>
                    <a:pt x="163813" y="88901"/>
                    <a:pt x="163813" y="88901"/>
                    <a:pt x="174325" y="88901"/>
                  </a:cubicBezTo>
                  <a:cubicBezTo>
                    <a:pt x="174325" y="86264"/>
                    <a:pt x="176953" y="83627"/>
                    <a:pt x="180895" y="83627"/>
                  </a:cubicBezTo>
                  <a:cubicBezTo>
                    <a:pt x="183523" y="83627"/>
                    <a:pt x="186151" y="86264"/>
                    <a:pt x="186151" y="88901"/>
                  </a:cubicBezTo>
                  <a:cubicBezTo>
                    <a:pt x="186151" y="88901"/>
                    <a:pt x="186151" y="88901"/>
                    <a:pt x="241341" y="88901"/>
                  </a:cubicBezTo>
                  <a:cubicBezTo>
                    <a:pt x="241341" y="86264"/>
                    <a:pt x="243969" y="83627"/>
                    <a:pt x="247911" y="83627"/>
                  </a:cubicBezTo>
                  <a:cubicBezTo>
                    <a:pt x="250539" y="83627"/>
                    <a:pt x="253167" y="86264"/>
                    <a:pt x="253167" y="88901"/>
                  </a:cubicBezTo>
                  <a:cubicBezTo>
                    <a:pt x="253167" y="88901"/>
                    <a:pt x="253167" y="88901"/>
                    <a:pt x="264993" y="88901"/>
                  </a:cubicBezTo>
                  <a:cubicBezTo>
                    <a:pt x="264993" y="86264"/>
                    <a:pt x="266307" y="83627"/>
                    <a:pt x="270249" y="83627"/>
                  </a:cubicBezTo>
                  <a:cubicBezTo>
                    <a:pt x="272877" y="83627"/>
                    <a:pt x="275505" y="86264"/>
                    <a:pt x="275505" y="88901"/>
                  </a:cubicBezTo>
                  <a:cubicBezTo>
                    <a:pt x="275505" y="88901"/>
                    <a:pt x="275505" y="88901"/>
                    <a:pt x="325438" y="88901"/>
                  </a:cubicBezTo>
                  <a:cubicBezTo>
                    <a:pt x="325438" y="88901"/>
                    <a:pt x="325438" y="88901"/>
                    <a:pt x="325438" y="38800"/>
                  </a:cubicBezTo>
                  <a:cubicBezTo>
                    <a:pt x="322810" y="38800"/>
                    <a:pt x="320182" y="36163"/>
                    <a:pt x="320182" y="33526"/>
                  </a:cubicBezTo>
                  <a:cubicBezTo>
                    <a:pt x="320182" y="29571"/>
                    <a:pt x="322810" y="26934"/>
                    <a:pt x="325438" y="26934"/>
                  </a:cubicBezTo>
                  <a:lnTo>
                    <a:pt x="325438" y="16387"/>
                  </a:lnTo>
                  <a:cubicBezTo>
                    <a:pt x="322810" y="16387"/>
                    <a:pt x="320182" y="13750"/>
                    <a:pt x="320182" y="11113"/>
                  </a:cubicBezTo>
                  <a:cubicBezTo>
                    <a:pt x="320182" y="11113"/>
                    <a:pt x="320182" y="11113"/>
                    <a:pt x="309670" y="11113"/>
                  </a:cubicBezTo>
                  <a:cubicBezTo>
                    <a:pt x="309670" y="13750"/>
                    <a:pt x="307042" y="16387"/>
                    <a:pt x="303100" y="16387"/>
                  </a:cubicBezTo>
                  <a:cubicBezTo>
                    <a:pt x="300472" y="16387"/>
                    <a:pt x="297844" y="13750"/>
                    <a:pt x="297844" y="11113"/>
                  </a:cubicBezTo>
                  <a:cubicBezTo>
                    <a:pt x="297844" y="11113"/>
                    <a:pt x="297844" y="11113"/>
                    <a:pt x="287331" y="11113"/>
                  </a:cubicBezTo>
                  <a:cubicBezTo>
                    <a:pt x="287331" y="13750"/>
                    <a:pt x="284703" y="16387"/>
                    <a:pt x="280761" y="16387"/>
                  </a:cubicBezTo>
                  <a:cubicBezTo>
                    <a:pt x="278133" y="16387"/>
                    <a:pt x="275505" y="13750"/>
                    <a:pt x="275505" y="11113"/>
                  </a:cubicBezTo>
                  <a:cubicBezTo>
                    <a:pt x="275505" y="11113"/>
                    <a:pt x="275505" y="11113"/>
                    <a:pt x="241341" y="11113"/>
                  </a:cubicBezTo>
                  <a:cubicBezTo>
                    <a:pt x="241341" y="13750"/>
                    <a:pt x="240026" y="16387"/>
                    <a:pt x="236084" y="16387"/>
                  </a:cubicBezTo>
                  <a:cubicBezTo>
                    <a:pt x="233456" y="16387"/>
                    <a:pt x="230828" y="13750"/>
                    <a:pt x="230828" y="11113"/>
                  </a:cubicBezTo>
                  <a:cubicBezTo>
                    <a:pt x="230828" y="11113"/>
                    <a:pt x="230828" y="11113"/>
                    <a:pt x="219002" y="11113"/>
                  </a:cubicBezTo>
                  <a:cubicBezTo>
                    <a:pt x="219002" y="13750"/>
                    <a:pt x="216374" y="16387"/>
                    <a:pt x="213746" y="16387"/>
                  </a:cubicBezTo>
                  <a:cubicBezTo>
                    <a:pt x="211118" y="16387"/>
                    <a:pt x="208490" y="13750"/>
                    <a:pt x="208490" y="11113"/>
                  </a:cubicBezTo>
                  <a:cubicBezTo>
                    <a:pt x="208490" y="11113"/>
                    <a:pt x="208490" y="11113"/>
                    <a:pt x="196664" y="11113"/>
                  </a:cubicBezTo>
                  <a:cubicBezTo>
                    <a:pt x="196664" y="13750"/>
                    <a:pt x="194036" y="16387"/>
                    <a:pt x="191408" y="16387"/>
                  </a:cubicBezTo>
                  <a:cubicBezTo>
                    <a:pt x="188780" y="16387"/>
                    <a:pt x="186151" y="13750"/>
                    <a:pt x="186151" y="11113"/>
                  </a:cubicBezTo>
                  <a:cubicBezTo>
                    <a:pt x="186151" y="11113"/>
                    <a:pt x="186151" y="11113"/>
                    <a:pt x="151987" y="11113"/>
                  </a:cubicBezTo>
                  <a:cubicBezTo>
                    <a:pt x="151987" y="13750"/>
                    <a:pt x="149358" y="16387"/>
                    <a:pt x="146730" y="16387"/>
                  </a:cubicBezTo>
                  <a:cubicBezTo>
                    <a:pt x="144102" y="16387"/>
                    <a:pt x="141474" y="13750"/>
                    <a:pt x="141474" y="11113"/>
                  </a:cubicBezTo>
                  <a:cubicBezTo>
                    <a:pt x="141474" y="11113"/>
                    <a:pt x="141474" y="11113"/>
                    <a:pt x="129648" y="11113"/>
                  </a:cubicBezTo>
                  <a:cubicBezTo>
                    <a:pt x="129648" y="13750"/>
                    <a:pt x="127020" y="16387"/>
                    <a:pt x="124392" y="16387"/>
                  </a:cubicBezTo>
                  <a:cubicBezTo>
                    <a:pt x="121764" y="16387"/>
                    <a:pt x="119136" y="13750"/>
                    <a:pt x="119136" y="11113"/>
                  </a:cubicBezTo>
                  <a:cubicBezTo>
                    <a:pt x="119136" y="11113"/>
                    <a:pt x="119136" y="11113"/>
                    <a:pt x="107310" y="11113"/>
                  </a:cubicBezTo>
                  <a:cubicBezTo>
                    <a:pt x="107310" y="13750"/>
                    <a:pt x="104682" y="16387"/>
                    <a:pt x="102054" y="16387"/>
                  </a:cubicBezTo>
                  <a:cubicBezTo>
                    <a:pt x="98112" y="16387"/>
                    <a:pt x="96797" y="13750"/>
                    <a:pt x="96797" y="11113"/>
                  </a:cubicBezTo>
                  <a:cubicBezTo>
                    <a:pt x="96797" y="11113"/>
                    <a:pt x="96797" y="11113"/>
                    <a:pt x="62633" y="11113"/>
                  </a:cubicBezTo>
                  <a:cubicBezTo>
                    <a:pt x="62633" y="13750"/>
                    <a:pt x="60005" y="16387"/>
                    <a:pt x="57377" y="16387"/>
                  </a:cubicBezTo>
                  <a:cubicBezTo>
                    <a:pt x="53435" y="16387"/>
                    <a:pt x="50807" y="13750"/>
                    <a:pt x="50807" y="11113"/>
                  </a:cubicBezTo>
                  <a:cubicBezTo>
                    <a:pt x="50807" y="11113"/>
                    <a:pt x="50807" y="11113"/>
                    <a:pt x="40294" y="11113"/>
                  </a:cubicBezTo>
                  <a:cubicBezTo>
                    <a:pt x="40294" y="13750"/>
                    <a:pt x="37666" y="16387"/>
                    <a:pt x="35038" y="16387"/>
                  </a:cubicBezTo>
                  <a:cubicBezTo>
                    <a:pt x="31096" y="16387"/>
                    <a:pt x="28468" y="13750"/>
                    <a:pt x="28468" y="11113"/>
                  </a:cubicBezTo>
                  <a:cubicBezTo>
                    <a:pt x="28468" y="11113"/>
                    <a:pt x="28468" y="11113"/>
                    <a:pt x="17956" y="11113"/>
                  </a:cubicBezTo>
                  <a:close/>
                  <a:moveTo>
                    <a:pt x="0" y="0"/>
                  </a:moveTo>
                  <a:lnTo>
                    <a:pt x="338138" y="0"/>
                  </a:lnTo>
                  <a:lnTo>
                    <a:pt x="338138" y="101600"/>
                  </a:lnTo>
                  <a:lnTo>
                    <a:pt x="309563" y="101600"/>
                  </a:lnTo>
                  <a:lnTo>
                    <a:pt x="309563" y="279400"/>
                  </a:lnTo>
                  <a:lnTo>
                    <a:pt x="298451" y="279400"/>
                  </a:lnTo>
                  <a:lnTo>
                    <a:pt x="298451" y="101600"/>
                  </a:lnTo>
                  <a:lnTo>
                    <a:pt x="34925" y="101600"/>
                  </a:lnTo>
                  <a:lnTo>
                    <a:pt x="34925" y="279400"/>
                  </a:lnTo>
                  <a:lnTo>
                    <a:pt x="22225" y="279400"/>
                  </a:lnTo>
                  <a:lnTo>
                    <a:pt x="22225" y="101600"/>
                  </a:lnTo>
                  <a:lnTo>
                    <a:pt x="0" y="101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4" name="文本框 20"/>
            <p:cNvSpPr txBox="1"/>
            <p:nvPr/>
          </p:nvSpPr>
          <p:spPr>
            <a:xfrm>
              <a:off x="7564546" y="2113121"/>
              <a:ext cx="963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rPr>
                <a:t>关键词</a:t>
              </a:r>
              <a:endPara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5" name="文本框 21"/>
            <p:cNvSpPr txBox="1"/>
            <p:nvPr/>
          </p:nvSpPr>
          <p:spPr>
            <a:xfrm>
              <a:off x="9450498" y="2113121"/>
              <a:ext cx="963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rPr>
                <a:t>关键词</a:t>
              </a:r>
              <a:endParaRPr lang="zh-CN" altLang="en-US" sz="1400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9" name="Group 40"/>
          <p:cNvGrpSpPr/>
          <p:nvPr/>
        </p:nvGrpSpPr>
        <p:grpSpPr>
          <a:xfrm>
            <a:off x="6387576" y="3048507"/>
            <a:ext cx="2628778" cy="1437450"/>
            <a:chOff x="8472264" y="2924944"/>
            <a:chExt cx="2448272" cy="1338747"/>
          </a:xfrm>
        </p:grpSpPr>
        <p:cxnSp>
          <p:nvCxnSpPr>
            <p:cNvPr id="20" name="îŝḷîḓé-Straight Connector 42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îŝḷîḓé-Straight Connector 43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išľíďè"/>
          <p:cNvSpPr/>
          <p:nvPr/>
        </p:nvSpPr>
        <p:spPr bwMode="auto">
          <a:xfrm>
            <a:off x="6250117" y="2417581"/>
            <a:ext cx="32324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3" name="iSlíďè"/>
          <p:cNvSpPr txBox="1"/>
          <p:nvPr/>
        </p:nvSpPr>
        <p:spPr bwMode="auto">
          <a:xfrm>
            <a:off x="6250117" y="208609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4" name="išľíďè"/>
          <p:cNvSpPr/>
          <p:nvPr/>
        </p:nvSpPr>
        <p:spPr bwMode="auto">
          <a:xfrm>
            <a:off x="6250117" y="3912157"/>
            <a:ext cx="32324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5" name="iSlíďè"/>
          <p:cNvSpPr txBox="1"/>
          <p:nvPr/>
        </p:nvSpPr>
        <p:spPr bwMode="auto">
          <a:xfrm>
            <a:off x="6250117" y="358067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" b="188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4197246"/>
            <a:ext cx="12192000" cy="26607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_MH_Others_3"/>
          <p:cNvSpPr txBox="1"/>
          <p:nvPr>
            <p:custDataLst>
              <p:tags r:id="rId2"/>
            </p:custDataLst>
          </p:nvPr>
        </p:nvSpPr>
        <p:spPr>
          <a:xfrm>
            <a:off x="9610515" y="498022"/>
            <a:ext cx="744546" cy="2008509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40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C</a:t>
            </a:r>
            <a:r>
              <a:rPr lang="en-US" altLang="zh-CN" sz="2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hapter</a:t>
            </a:r>
            <a:endParaRPr lang="zh-CN" altLang="en-US" sz="2800" spc="2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5" name="PA_MH_Others_4"/>
          <p:cNvSpPr txBox="1"/>
          <p:nvPr>
            <p:custDataLst>
              <p:tags r:id="rId3"/>
            </p:custDataLst>
          </p:nvPr>
        </p:nvSpPr>
        <p:spPr>
          <a:xfrm>
            <a:off x="9847229" y="852543"/>
            <a:ext cx="1015663" cy="1653988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章节</a:t>
            </a:r>
            <a:endParaRPr lang="zh-CN" altLang="en-US" sz="4800" b="1" dirty="0">
              <a:solidFill>
                <a:schemeClr val="bg1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6" name="MH_Number"/>
          <p:cNvSpPr/>
          <p:nvPr>
            <p:custDataLst>
              <p:tags r:id="rId4"/>
            </p:custDataLst>
          </p:nvPr>
        </p:nvSpPr>
        <p:spPr>
          <a:xfrm>
            <a:off x="10340070" y="882523"/>
            <a:ext cx="882105" cy="8821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7" name="PA_MH_Title"/>
          <p:cNvSpPr txBox="1"/>
          <p:nvPr>
            <p:custDataLst>
              <p:tags r:id="rId5"/>
            </p:custDataLst>
          </p:nvPr>
        </p:nvSpPr>
        <p:spPr>
          <a:xfrm>
            <a:off x="922369" y="4490302"/>
            <a:ext cx="3514720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6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 Light" panose="020B0502040204020203" pitchFamily="34" charset="-122"/>
              </a:rPr>
              <a:t>添加标题内容</a:t>
            </a:r>
            <a:endParaRPr lang="zh-CN" altLang="en-US" sz="36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5415" y="5220096"/>
            <a:ext cx="2852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  <a:endParaRPr lang="zh-CN" altLang="en-US" sz="12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922560" y="5497147"/>
            <a:ext cx="6456575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5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请输入你的内容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7" name="išľíďè"/>
          <p:cNvSpPr/>
          <p:nvPr/>
        </p:nvSpPr>
        <p:spPr bwMode="auto">
          <a:xfrm>
            <a:off x="814528" y="5467258"/>
            <a:ext cx="854212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1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73694" y="2506276"/>
            <a:ext cx="9718306" cy="1112122"/>
            <a:chOff x="2473694" y="2506276"/>
            <a:chExt cx="9718306" cy="1112122"/>
          </a:xfrm>
        </p:grpSpPr>
        <p:grpSp>
          <p:nvGrpSpPr>
            <p:cNvPr id="7" name="组合 6"/>
            <p:cNvGrpSpPr/>
            <p:nvPr/>
          </p:nvGrpSpPr>
          <p:grpSpPr>
            <a:xfrm>
              <a:off x="2473694" y="2506276"/>
              <a:ext cx="9718306" cy="943783"/>
              <a:chOff x="2473694" y="2506276"/>
              <a:chExt cx="9718306" cy="943783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473694" y="2506276"/>
                <a:ext cx="1394057" cy="526060"/>
                <a:chOff x="2473694" y="2506276"/>
                <a:chExt cx="1394057" cy="526060"/>
              </a:xfrm>
            </p:grpSpPr>
            <p:sp>
              <p:nvSpPr>
                <p:cNvPr id="38" name="Shape 994"/>
                <p:cNvSpPr/>
                <p:nvPr/>
              </p:nvSpPr>
              <p:spPr>
                <a:xfrm>
                  <a:off x="2473694" y="2506276"/>
                  <a:ext cx="1394057" cy="526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35" y="0"/>
                      </a:moveTo>
                      <a:cubicBezTo>
                        <a:pt x="150" y="0"/>
                        <a:pt x="0" y="398"/>
                        <a:pt x="0" y="888"/>
                      </a:cubicBezTo>
                      <a:lnTo>
                        <a:pt x="0" y="18765"/>
                      </a:lnTo>
                      <a:cubicBezTo>
                        <a:pt x="0" y="19254"/>
                        <a:pt x="150" y="19653"/>
                        <a:pt x="335" y="19653"/>
                      </a:cubicBezTo>
                      <a:lnTo>
                        <a:pt x="4629" y="19653"/>
                      </a:lnTo>
                      <a:lnTo>
                        <a:pt x="5376" y="21600"/>
                      </a:lnTo>
                      <a:lnTo>
                        <a:pt x="6120" y="19653"/>
                      </a:lnTo>
                      <a:lnTo>
                        <a:pt x="21265" y="19653"/>
                      </a:lnTo>
                      <a:cubicBezTo>
                        <a:pt x="21450" y="19653"/>
                        <a:pt x="21600" y="19254"/>
                        <a:pt x="21600" y="18765"/>
                      </a:cubicBezTo>
                      <a:lnTo>
                        <a:pt x="21600" y="888"/>
                      </a:lnTo>
                      <a:cubicBezTo>
                        <a:pt x="21600" y="398"/>
                        <a:pt x="21450" y="0"/>
                        <a:pt x="21265" y="0"/>
                      </a:cubicBezTo>
                      <a:lnTo>
                        <a:pt x="335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300"/>
                  </a:pPr>
                  <a:endParaRPr sz="2000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grpSp>
              <p:nvGrpSpPr>
                <p:cNvPr id="39" name="Group 997"/>
                <p:cNvGrpSpPr/>
                <p:nvPr/>
              </p:nvGrpSpPr>
              <p:grpSpPr>
                <a:xfrm>
                  <a:off x="3519611" y="2677789"/>
                  <a:ext cx="99086" cy="140062"/>
                  <a:chOff x="0" y="0"/>
                  <a:chExt cx="198222" cy="280123"/>
                </a:xfrm>
                <a:solidFill>
                  <a:schemeClr val="bg1"/>
                </a:solidFill>
              </p:grpSpPr>
              <p:sp>
                <p:nvSpPr>
                  <p:cNvPr id="40" name="Shape 995"/>
                  <p:cNvSpPr/>
                  <p:nvPr/>
                </p:nvSpPr>
                <p:spPr>
                  <a:xfrm>
                    <a:off x="0" y="25260"/>
                    <a:ext cx="198222" cy="2548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9441" y="0"/>
                        </a:moveTo>
                        <a:lnTo>
                          <a:pt x="17589" y="3600"/>
                        </a:lnTo>
                        <a:lnTo>
                          <a:pt x="4011" y="3600"/>
                        </a:lnTo>
                        <a:lnTo>
                          <a:pt x="2159" y="0"/>
                        </a:lnTo>
                        <a:cubicBezTo>
                          <a:pt x="972" y="0"/>
                          <a:pt x="0" y="756"/>
                          <a:pt x="0" y="1679"/>
                        </a:cubicBezTo>
                        <a:lnTo>
                          <a:pt x="0" y="19921"/>
                        </a:lnTo>
                        <a:cubicBezTo>
                          <a:pt x="0" y="20844"/>
                          <a:pt x="972" y="21600"/>
                          <a:pt x="2159" y="21600"/>
                        </a:cubicBezTo>
                        <a:lnTo>
                          <a:pt x="19441" y="21600"/>
                        </a:lnTo>
                        <a:cubicBezTo>
                          <a:pt x="20628" y="21600"/>
                          <a:pt x="21600" y="20844"/>
                          <a:pt x="21600" y="19921"/>
                        </a:cubicBezTo>
                        <a:lnTo>
                          <a:pt x="21600" y="1679"/>
                        </a:lnTo>
                        <a:cubicBezTo>
                          <a:pt x="21600" y="756"/>
                          <a:pt x="20628" y="0"/>
                          <a:pt x="19441" y="0"/>
                        </a:cubicBezTo>
                        <a:close/>
                      </a:path>
                    </a:pathLst>
                  </a:custGeom>
                  <a:grp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 sz="1300"/>
                    </a:pPr>
                    <a:endParaRPr sz="700"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cs typeface="+mn-ea"/>
                      <a:sym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41" name="Shape 996"/>
                  <p:cNvSpPr/>
                  <p:nvPr/>
                </p:nvSpPr>
                <p:spPr>
                  <a:xfrm>
                    <a:off x="34918" y="0"/>
                    <a:ext cx="127431" cy="566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9441" y="21600"/>
                        </a:moveTo>
                        <a:lnTo>
                          <a:pt x="21600" y="10800"/>
                        </a:lnTo>
                        <a:lnTo>
                          <a:pt x="16369" y="10800"/>
                        </a:lnTo>
                        <a:lnTo>
                          <a:pt x="14641" y="0"/>
                        </a:lnTo>
                        <a:lnTo>
                          <a:pt x="6959" y="0"/>
                        </a:lnTo>
                        <a:lnTo>
                          <a:pt x="5231" y="10800"/>
                        </a:lnTo>
                        <a:lnTo>
                          <a:pt x="0" y="10800"/>
                        </a:lnTo>
                        <a:lnTo>
                          <a:pt x="2159" y="21600"/>
                        </a:lnTo>
                        <a:cubicBezTo>
                          <a:pt x="2159" y="21600"/>
                          <a:pt x="19441" y="21600"/>
                          <a:pt x="19441" y="21600"/>
                        </a:cubicBezTo>
                        <a:close/>
                      </a:path>
                    </a:pathLst>
                  </a:custGeom>
                  <a:grp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 sz="1300"/>
                    </a:pPr>
                    <a:endParaRPr sz="700"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cs typeface="+mn-ea"/>
                      <a:sym typeface="微软雅黑 Light" panose="020B0502040204020203" pitchFamily="34" charset="-122"/>
                    </a:endParaRPr>
                  </a:p>
                </p:txBody>
              </p:sp>
            </p:grpSp>
          </p:grpSp>
          <p:grpSp>
            <p:nvGrpSpPr>
              <p:cNvPr id="15" name="组合 14"/>
              <p:cNvGrpSpPr/>
              <p:nvPr/>
            </p:nvGrpSpPr>
            <p:grpSpPr>
              <a:xfrm>
                <a:off x="4396577" y="2506276"/>
                <a:ext cx="1394057" cy="526060"/>
                <a:chOff x="4396577" y="2506276"/>
                <a:chExt cx="1394057" cy="526060"/>
              </a:xfrm>
            </p:grpSpPr>
            <p:sp>
              <p:nvSpPr>
                <p:cNvPr id="36" name="Shape 1000"/>
                <p:cNvSpPr/>
                <p:nvPr/>
              </p:nvSpPr>
              <p:spPr>
                <a:xfrm>
                  <a:off x="4396577" y="2506276"/>
                  <a:ext cx="1394057" cy="526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35" y="0"/>
                      </a:moveTo>
                      <a:cubicBezTo>
                        <a:pt x="150" y="0"/>
                        <a:pt x="0" y="398"/>
                        <a:pt x="0" y="888"/>
                      </a:cubicBezTo>
                      <a:lnTo>
                        <a:pt x="0" y="18765"/>
                      </a:lnTo>
                      <a:cubicBezTo>
                        <a:pt x="0" y="19254"/>
                        <a:pt x="150" y="19653"/>
                        <a:pt x="335" y="19653"/>
                      </a:cubicBezTo>
                      <a:lnTo>
                        <a:pt x="4629" y="19653"/>
                      </a:lnTo>
                      <a:lnTo>
                        <a:pt x="5376" y="21600"/>
                      </a:lnTo>
                      <a:lnTo>
                        <a:pt x="6120" y="19653"/>
                      </a:lnTo>
                      <a:lnTo>
                        <a:pt x="21265" y="19653"/>
                      </a:lnTo>
                      <a:cubicBezTo>
                        <a:pt x="21450" y="19653"/>
                        <a:pt x="21600" y="19254"/>
                        <a:pt x="21600" y="18765"/>
                      </a:cubicBezTo>
                      <a:lnTo>
                        <a:pt x="21600" y="888"/>
                      </a:lnTo>
                      <a:cubicBezTo>
                        <a:pt x="21600" y="398"/>
                        <a:pt x="21450" y="0"/>
                        <a:pt x="21265" y="0"/>
                      </a:cubicBezTo>
                      <a:lnTo>
                        <a:pt x="335" y="0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300"/>
                  </a:pPr>
                  <a:endParaRPr sz="2000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7" name="Shape 1001"/>
                <p:cNvSpPr/>
                <p:nvPr/>
              </p:nvSpPr>
              <p:spPr>
                <a:xfrm>
                  <a:off x="5399149" y="2669223"/>
                  <a:ext cx="146424" cy="157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69" extrusionOk="0">
                      <a:moveTo>
                        <a:pt x="40" y="10273"/>
                      </a:moveTo>
                      <a:lnTo>
                        <a:pt x="463" y="14427"/>
                      </a:lnTo>
                      <a:lnTo>
                        <a:pt x="7286" y="13905"/>
                      </a:lnTo>
                      <a:lnTo>
                        <a:pt x="6864" y="9755"/>
                      </a:lnTo>
                      <a:cubicBezTo>
                        <a:pt x="6853" y="9655"/>
                        <a:pt x="6848" y="9552"/>
                        <a:pt x="6848" y="9450"/>
                      </a:cubicBezTo>
                      <a:cubicBezTo>
                        <a:pt x="6848" y="7543"/>
                        <a:pt x="8622" y="5992"/>
                        <a:pt x="10801" y="5992"/>
                      </a:cubicBezTo>
                      <a:cubicBezTo>
                        <a:pt x="12978" y="5992"/>
                        <a:pt x="14752" y="7543"/>
                        <a:pt x="14752" y="9450"/>
                      </a:cubicBezTo>
                      <a:cubicBezTo>
                        <a:pt x="14752" y="9552"/>
                        <a:pt x="14747" y="9655"/>
                        <a:pt x="14737" y="9755"/>
                      </a:cubicBezTo>
                      <a:lnTo>
                        <a:pt x="14314" y="13905"/>
                      </a:lnTo>
                      <a:lnTo>
                        <a:pt x="21137" y="14427"/>
                      </a:lnTo>
                      <a:lnTo>
                        <a:pt x="21560" y="10273"/>
                      </a:lnTo>
                      <a:cubicBezTo>
                        <a:pt x="21587" y="9999"/>
                        <a:pt x="21600" y="9723"/>
                        <a:pt x="21600" y="9450"/>
                      </a:cubicBezTo>
                      <a:cubicBezTo>
                        <a:pt x="21600" y="4239"/>
                        <a:pt x="16755" y="0"/>
                        <a:pt x="10801" y="0"/>
                      </a:cubicBezTo>
                      <a:cubicBezTo>
                        <a:pt x="4845" y="0"/>
                        <a:pt x="0" y="4239"/>
                        <a:pt x="0" y="9450"/>
                      </a:cubicBezTo>
                      <a:cubicBezTo>
                        <a:pt x="0" y="9723"/>
                        <a:pt x="13" y="9999"/>
                        <a:pt x="40" y="10273"/>
                      </a:cubicBezTo>
                      <a:close/>
                      <a:moveTo>
                        <a:pt x="717" y="16911"/>
                      </a:moveTo>
                      <a:lnTo>
                        <a:pt x="1126" y="20937"/>
                      </a:lnTo>
                      <a:cubicBezTo>
                        <a:pt x="1164" y="21317"/>
                        <a:pt x="1550" y="21600"/>
                        <a:pt x="1983" y="21566"/>
                      </a:cubicBezTo>
                      <a:lnTo>
                        <a:pt x="7232" y="21165"/>
                      </a:lnTo>
                      <a:cubicBezTo>
                        <a:pt x="7664" y="21131"/>
                        <a:pt x="7987" y="20794"/>
                        <a:pt x="7949" y="20415"/>
                      </a:cubicBezTo>
                      <a:lnTo>
                        <a:pt x="7540" y="16388"/>
                      </a:lnTo>
                      <a:cubicBezTo>
                        <a:pt x="7540" y="16388"/>
                        <a:pt x="717" y="16911"/>
                        <a:pt x="717" y="16911"/>
                      </a:cubicBezTo>
                      <a:close/>
                      <a:moveTo>
                        <a:pt x="13651" y="20415"/>
                      </a:moveTo>
                      <a:cubicBezTo>
                        <a:pt x="13613" y="20794"/>
                        <a:pt x="13936" y="21131"/>
                        <a:pt x="14369" y="21165"/>
                      </a:cubicBezTo>
                      <a:lnTo>
                        <a:pt x="19617" y="21566"/>
                      </a:lnTo>
                      <a:cubicBezTo>
                        <a:pt x="20050" y="21600"/>
                        <a:pt x="20436" y="21317"/>
                        <a:pt x="20474" y="20937"/>
                      </a:cubicBezTo>
                      <a:lnTo>
                        <a:pt x="20883" y="16911"/>
                      </a:lnTo>
                      <a:lnTo>
                        <a:pt x="14062" y="16388"/>
                      </a:lnTo>
                      <a:cubicBezTo>
                        <a:pt x="14062" y="16388"/>
                        <a:pt x="13651" y="20415"/>
                        <a:pt x="13651" y="204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 sz="1300"/>
                  </a:pPr>
                  <a:endParaRPr sz="700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6315142" y="2506276"/>
                <a:ext cx="1394057" cy="526060"/>
                <a:chOff x="6315142" y="2506276"/>
                <a:chExt cx="1394057" cy="526060"/>
              </a:xfrm>
            </p:grpSpPr>
            <p:sp>
              <p:nvSpPr>
                <p:cNvPr id="34" name="Shape 1004"/>
                <p:cNvSpPr/>
                <p:nvPr/>
              </p:nvSpPr>
              <p:spPr>
                <a:xfrm>
                  <a:off x="6315142" y="2506276"/>
                  <a:ext cx="1394057" cy="526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35" y="0"/>
                      </a:moveTo>
                      <a:cubicBezTo>
                        <a:pt x="150" y="0"/>
                        <a:pt x="0" y="398"/>
                        <a:pt x="0" y="888"/>
                      </a:cubicBezTo>
                      <a:lnTo>
                        <a:pt x="0" y="18765"/>
                      </a:lnTo>
                      <a:cubicBezTo>
                        <a:pt x="0" y="19254"/>
                        <a:pt x="150" y="19653"/>
                        <a:pt x="335" y="19653"/>
                      </a:cubicBezTo>
                      <a:lnTo>
                        <a:pt x="4629" y="19653"/>
                      </a:lnTo>
                      <a:lnTo>
                        <a:pt x="5376" y="21600"/>
                      </a:lnTo>
                      <a:lnTo>
                        <a:pt x="6120" y="19653"/>
                      </a:lnTo>
                      <a:lnTo>
                        <a:pt x="21265" y="19653"/>
                      </a:lnTo>
                      <a:cubicBezTo>
                        <a:pt x="21450" y="19653"/>
                        <a:pt x="21600" y="19254"/>
                        <a:pt x="21600" y="18765"/>
                      </a:cubicBezTo>
                      <a:lnTo>
                        <a:pt x="21600" y="888"/>
                      </a:lnTo>
                      <a:cubicBezTo>
                        <a:pt x="21600" y="398"/>
                        <a:pt x="21450" y="0"/>
                        <a:pt x="21265" y="0"/>
                      </a:cubicBezTo>
                      <a:lnTo>
                        <a:pt x="335" y="0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300"/>
                  </a:pPr>
                  <a:endParaRPr sz="2000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5" name="Shape 1005"/>
                <p:cNvSpPr/>
                <p:nvPr/>
              </p:nvSpPr>
              <p:spPr>
                <a:xfrm>
                  <a:off x="7318500" y="2673233"/>
                  <a:ext cx="143963" cy="144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8" h="21320" extrusionOk="0">
                      <a:moveTo>
                        <a:pt x="6122" y="19157"/>
                      </a:moveTo>
                      <a:lnTo>
                        <a:pt x="3902" y="19634"/>
                      </a:lnTo>
                      <a:cubicBezTo>
                        <a:pt x="3688" y="19233"/>
                        <a:pt x="3431" y="18833"/>
                        <a:pt x="2957" y="18361"/>
                      </a:cubicBezTo>
                      <a:cubicBezTo>
                        <a:pt x="2486" y="17889"/>
                        <a:pt x="2085" y="17631"/>
                        <a:pt x="1685" y="17417"/>
                      </a:cubicBezTo>
                      <a:lnTo>
                        <a:pt x="2162" y="15198"/>
                      </a:lnTo>
                      <a:lnTo>
                        <a:pt x="2804" y="14556"/>
                      </a:lnTo>
                      <a:cubicBezTo>
                        <a:pt x="2804" y="14556"/>
                        <a:pt x="4012" y="14580"/>
                        <a:pt x="5374" y="15944"/>
                      </a:cubicBezTo>
                      <a:cubicBezTo>
                        <a:pt x="6737" y="17307"/>
                        <a:pt x="6762" y="18516"/>
                        <a:pt x="6762" y="18516"/>
                      </a:cubicBezTo>
                      <a:cubicBezTo>
                        <a:pt x="6762" y="18516"/>
                        <a:pt x="6122" y="19157"/>
                        <a:pt x="6122" y="19157"/>
                      </a:cubicBezTo>
                      <a:close/>
                      <a:moveTo>
                        <a:pt x="19625" y="1692"/>
                      </a:moveTo>
                      <a:cubicBezTo>
                        <a:pt x="17654" y="-280"/>
                        <a:pt x="16174" y="15"/>
                        <a:pt x="16174" y="15"/>
                      </a:cubicBezTo>
                      <a:lnTo>
                        <a:pt x="9270" y="6920"/>
                      </a:lnTo>
                      <a:lnTo>
                        <a:pt x="1379" y="14810"/>
                      </a:lnTo>
                      <a:lnTo>
                        <a:pt x="0" y="21320"/>
                      </a:lnTo>
                      <a:lnTo>
                        <a:pt x="6508" y="19939"/>
                      </a:lnTo>
                      <a:lnTo>
                        <a:pt x="14399" y="12048"/>
                      </a:lnTo>
                      <a:lnTo>
                        <a:pt x="21302" y="5145"/>
                      </a:lnTo>
                      <a:cubicBezTo>
                        <a:pt x="21302" y="5145"/>
                        <a:pt x="21600" y="3665"/>
                        <a:pt x="19625" y="1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 sz="1300"/>
                  </a:pPr>
                  <a:endParaRPr sz="700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8228707" y="2506276"/>
                <a:ext cx="1394057" cy="526060"/>
                <a:chOff x="8228707" y="2506276"/>
                <a:chExt cx="1394057" cy="526060"/>
              </a:xfrm>
            </p:grpSpPr>
            <p:sp>
              <p:nvSpPr>
                <p:cNvPr id="32" name="Shape 1008"/>
                <p:cNvSpPr/>
                <p:nvPr/>
              </p:nvSpPr>
              <p:spPr>
                <a:xfrm>
                  <a:off x="8228707" y="2506276"/>
                  <a:ext cx="1394057" cy="526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35" y="0"/>
                      </a:moveTo>
                      <a:cubicBezTo>
                        <a:pt x="150" y="0"/>
                        <a:pt x="0" y="398"/>
                        <a:pt x="0" y="888"/>
                      </a:cubicBezTo>
                      <a:lnTo>
                        <a:pt x="0" y="18765"/>
                      </a:lnTo>
                      <a:cubicBezTo>
                        <a:pt x="0" y="19254"/>
                        <a:pt x="150" y="19653"/>
                        <a:pt x="335" y="19653"/>
                      </a:cubicBezTo>
                      <a:lnTo>
                        <a:pt x="4629" y="19653"/>
                      </a:lnTo>
                      <a:lnTo>
                        <a:pt x="5376" y="21600"/>
                      </a:lnTo>
                      <a:lnTo>
                        <a:pt x="6120" y="19653"/>
                      </a:lnTo>
                      <a:lnTo>
                        <a:pt x="21265" y="19653"/>
                      </a:lnTo>
                      <a:cubicBezTo>
                        <a:pt x="21450" y="19653"/>
                        <a:pt x="21600" y="19254"/>
                        <a:pt x="21600" y="18765"/>
                      </a:cubicBezTo>
                      <a:lnTo>
                        <a:pt x="21600" y="888"/>
                      </a:lnTo>
                      <a:cubicBezTo>
                        <a:pt x="21600" y="398"/>
                        <a:pt x="21450" y="0"/>
                        <a:pt x="21265" y="0"/>
                      </a:cubicBezTo>
                      <a:lnTo>
                        <a:pt x="335" y="0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1300"/>
                  </a:pPr>
                  <a:endParaRPr sz="2000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33" name="Shape 1009"/>
                <p:cNvSpPr/>
                <p:nvPr/>
              </p:nvSpPr>
              <p:spPr>
                <a:xfrm>
                  <a:off x="9236333" y="2684973"/>
                  <a:ext cx="128337" cy="125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6" h="20334" extrusionOk="0">
                      <a:moveTo>
                        <a:pt x="19964" y="64"/>
                      </a:moveTo>
                      <a:cubicBezTo>
                        <a:pt x="19154" y="-762"/>
                        <a:pt x="10181" y="6693"/>
                        <a:pt x="7510" y="9416"/>
                      </a:cubicBezTo>
                      <a:cubicBezTo>
                        <a:pt x="6185" y="10767"/>
                        <a:pt x="5743" y="11492"/>
                        <a:pt x="5336" y="12034"/>
                      </a:cubicBezTo>
                      <a:cubicBezTo>
                        <a:pt x="5160" y="12268"/>
                        <a:pt x="5392" y="12341"/>
                        <a:pt x="5498" y="12397"/>
                      </a:cubicBezTo>
                      <a:cubicBezTo>
                        <a:pt x="6023" y="12675"/>
                        <a:pt x="6391" y="12933"/>
                        <a:pt x="6864" y="13417"/>
                      </a:cubicBezTo>
                      <a:cubicBezTo>
                        <a:pt x="7340" y="13900"/>
                        <a:pt x="7594" y="14275"/>
                        <a:pt x="7865" y="14809"/>
                      </a:cubicBezTo>
                      <a:cubicBezTo>
                        <a:pt x="7919" y="14917"/>
                        <a:pt x="7991" y="15156"/>
                        <a:pt x="8222" y="14975"/>
                      </a:cubicBezTo>
                      <a:cubicBezTo>
                        <a:pt x="8753" y="14561"/>
                        <a:pt x="9464" y="14110"/>
                        <a:pt x="10789" y="12758"/>
                      </a:cubicBezTo>
                      <a:cubicBezTo>
                        <a:pt x="13461" y="10036"/>
                        <a:pt x="20774" y="889"/>
                        <a:pt x="19964" y="64"/>
                      </a:cubicBezTo>
                      <a:close/>
                      <a:moveTo>
                        <a:pt x="2465" y="14020"/>
                      </a:moveTo>
                      <a:cubicBezTo>
                        <a:pt x="886" y="15630"/>
                        <a:pt x="2220" y="17281"/>
                        <a:pt x="121" y="19731"/>
                      </a:cubicBezTo>
                      <a:cubicBezTo>
                        <a:pt x="-826" y="20838"/>
                        <a:pt x="4021" y="20501"/>
                        <a:pt x="6421" y="18052"/>
                      </a:cubicBezTo>
                      <a:cubicBezTo>
                        <a:pt x="7439" y="17016"/>
                        <a:pt x="7152" y="15502"/>
                        <a:pt x="6060" y="14389"/>
                      </a:cubicBezTo>
                      <a:cubicBezTo>
                        <a:pt x="4968" y="13275"/>
                        <a:pt x="3483" y="12982"/>
                        <a:pt x="2465" y="140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 sz="1300"/>
                  </a:pPr>
                  <a:endParaRPr sz="700"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18" name="Shape 987"/>
              <p:cNvSpPr/>
              <p:nvPr/>
            </p:nvSpPr>
            <p:spPr>
              <a:xfrm>
                <a:off x="2870844" y="3393092"/>
                <a:ext cx="1832406" cy="56967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9" name="Shape 988"/>
              <p:cNvSpPr/>
              <p:nvPr/>
            </p:nvSpPr>
            <p:spPr>
              <a:xfrm>
                <a:off x="4800917" y="3393092"/>
                <a:ext cx="1814777" cy="56967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0" name="Shape 990"/>
              <p:cNvSpPr/>
              <p:nvPr/>
            </p:nvSpPr>
            <p:spPr>
              <a:xfrm>
                <a:off x="6712741" y="3393092"/>
                <a:ext cx="1814777" cy="56967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1" name="Shape 992"/>
              <p:cNvSpPr/>
              <p:nvPr/>
            </p:nvSpPr>
            <p:spPr>
              <a:xfrm>
                <a:off x="8625320" y="3393092"/>
                <a:ext cx="3566680" cy="56967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>
                  <a:defRPr sz="1300"/>
                </a:pPr>
                <a:endParaRPr sz="70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2" name="PA_TextPlaceholder 2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2620228" y="2567438"/>
                <a:ext cx="860433" cy="355600"/>
              </a:xfrm>
              <a:prstGeom prst="rect">
                <a:avLst/>
              </a:prstGeom>
            </p:spPr>
            <p:txBody>
              <a:bodyPr anchor="ctr"/>
              <a:lstStyle>
                <a:lvl1pPr marL="228600" indent="-228600" algn="l" defTabSz="913765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1pPr>
                <a:lvl2pPr marL="6858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</a:defRPr>
                </a:lvl2pPr>
                <a:lvl3pPr marL="11430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</a:defRPr>
                </a:lvl3pPr>
                <a:lvl4pPr marL="16002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4pPr>
                <a:lvl5pPr marL="20574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5pPr>
                <a:lvl6pPr marL="2513965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6pPr>
                <a:lvl7pPr marL="2971165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7pPr>
                <a:lvl8pPr marL="3428365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8pPr>
                <a:lvl9pPr marL="3885565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rPr>
                  <a:t>关键词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9" name="PA_TextPlaceholder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460256" y="2567438"/>
                <a:ext cx="860433" cy="355600"/>
              </a:xfrm>
              <a:prstGeom prst="rect">
                <a:avLst/>
              </a:prstGeom>
            </p:spPr>
            <p:txBody>
              <a:bodyPr anchor="ctr"/>
              <a:lstStyle>
                <a:lvl1pPr marL="228600" indent="-228600" algn="l" defTabSz="913765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1pPr>
                <a:lvl2pPr marL="6858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</a:defRPr>
                </a:lvl2pPr>
                <a:lvl3pPr marL="11430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</a:defRPr>
                </a:lvl3pPr>
                <a:lvl4pPr marL="16002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4pPr>
                <a:lvl5pPr marL="20574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5pPr>
                <a:lvl6pPr marL="2513965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6pPr>
                <a:lvl7pPr marL="2971165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7pPr>
                <a:lvl8pPr marL="3428365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8pPr>
                <a:lvl9pPr marL="3885565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rPr>
                  <a:t>关键词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0" name="PA_TextPlaceholder 2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441456" y="2567438"/>
                <a:ext cx="860433" cy="355600"/>
              </a:xfrm>
              <a:prstGeom prst="rect">
                <a:avLst/>
              </a:prstGeom>
            </p:spPr>
            <p:txBody>
              <a:bodyPr anchor="ctr"/>
              <a:lstStyle>
                <a:lvl1pPr marL="228600" indent="-228600" algn="l" defTabSz="913765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1pPr>
                <a:lvl2pPr marL="6858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</a:defRPr>
                </a:lvl2pPr>
                <a:lvl3pPr marL="11430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</a:defRPr>
                </a:lvl3pPr>
                <a:lvl4pPr marL="16002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4pPr>
                <a:lvl5pPr marL="20574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5pPr>
                <a:lvl6pPr marL="2513965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6pPr>
                <a:lvl7pPr marL="2971165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7pPr>
                <a:lvl8pPr marL="3428365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8pPr>
                <a:lvl9pPr marL="3885565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rPr>
                  <a:t>关键词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1" name="PA_TextPlaceholder 2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305297" y="2567438"/>
                <a:ext cx="860433" cy="355600"/>
              </a:xfrm>
              <a:prstGeom prst="rect">
                <a:avLst/>
              </a:prstGeom>
            </p:spPr>
            <p:txBody>
              <a:bodyPr anchor="ctr"/>
              <a:lstStyle>
                <a:lvl1pPr marL="228600" indent="-228600" algn="l" defTabSz="913765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1pPr>
                <a:lvl2pPr marL="6858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</a:defRPr>
                </a:lvl2pPr>
                <a:lvl3pPr marL="11430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</a:defRPr>
                </a:lvl3pPr>
                <a:lvl4pPr marL="16002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4pPr>
                <a:lvl5pPr marL="2057400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5pPr>
                <a:lvl6pPr marL="2513965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6pPr>
                <a:lvl7pPr marL="2971165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7pPr>
                <a:lvl8pPr marL="3428365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8pPr>
                <a:lvl9pPr marL="3885565" indent="-228600" algn="l" defTabSz="91376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cs typeface="+mn-ea"/>
                    <a:sym typeface="微软雅黑 Light" panose="020B0502040204020203" pitchFamily="34" charset="-122"/>
                  </a:rPr>
                  <a:t>关键词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8" name="Shape 986"/>
            <p:cNvSpPr/>
            <p:nvPr/>
          </p:nvSpPr>
          <p:spPr>
            <a:xfrm>
              <a:off x="2633664" y="3233640"/>
              <a:ext cx="384758" cy="3847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lIns="25395" tIns="25395" rIns="25395" bIns="25395" anchor="ctr"/>
            <a:lstStyle/>
            <a:p>
              <a:pPr algn="ctr">
                <a:defRPr sz="1300"/>
              </a:pPr>
              <a:r>
                <a:rPr lang="en-US" b="1"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rPr>
                <a:t>1</a:t>
              </a:r>
              <a:endParaRPr b="1" dirty="0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9" name="Shape 989"/>
            <p:cNvSpPr/>
            <p:nvPr/>
          </p:nvSpPr>
          <p:spPr>
            <a:xfrm>
              <a:off x="4599436" y="3233640"/>
              <a:ext cx="384758" cy="3847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lIns="25395" tIns="25395" rIns="25395" bIns="25395" anchor="ctr"/>
            <a:lstStyle/>
            <a:p>
              <a:pPr algn="ctr">
                <a:defRPr sz="1300"/>
              </a:pPr>
              <a:r>
                <a:rPr lang="en-US" b="1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rPr>
                <a:t>2</a:t>
              </a:r>
              <a:endParaRPr b="1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0" name="Shape 991"/>
            <p:cNvSpPr/>
            <p:nvPr/>
          </p:nvSpPr>
          <p:spPr>
            <a:xfrm>
              <a:off x="6476643" y="3233640"/>
              <a:ext cx="384758" cy="3847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lIns="25395" tIns="25395" rIns="25395" bIns="25395" anchor="ctr"/>
            <a:lstStyle/>
            <a:p>
              <a:pPr algn="ctr">
                <a:defRPr sz="1300"/>
              </a:pPr>
              <a:r>
                <a:rPr lang="en-US" b="1"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rPr>
                <a:t>3</a:t>
              </a:r>
              <a:endParaRPr b="1" dirty="0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1" name="Shape 993"/>
            <p:cNvSpPr/>
            <p:nvPr/>
          </p:nvSpPr>
          <p:spPr>
            <a:xfrm>
              <a:off x="8388692" y="3233640"/>
              <a:ext cx="384758" cy="3847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lIns="25395" tIns="25395" rIns="25395" bIns="25395" anchor="ctr"/>
            <a:lstStyle/>
            <a:p>
              <a:pPr algn="ctr">
                <a:defRPr sz="1300"/>
              </a:pPr>
              <a:r>
                <a:rPr lang="en-US" b="1">
                  <a:latin typeface="微软雅黑 Light" panose="020B0502040204020203" pitchFamily="34" charset="-122"/>
                  <a:ea typeface="锐字工房云字库细圆GBK" panose="02010604000000000000" pitchFamily="2" charset="-122"/>
                  <a:cs typeface="+mn-ea"/>
                  <a:sym typeface="微软雅黑 Light" panose="020B0502040204020203" pitchFamily="34" charset="-122"/>
                </a:rPr>
                <a:t>4</a:t>
              </a:r>
              <a:endParaRPr b="1"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44" name="išľíďè"/>
          <p:cNvSpPr/>
          <p:nvPr/>
        </p:nvSpPr>
        <p:spPr bwMode="auto">
          <a:xfrm>
            <a:off x="943887" y="461334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5" name="iSlíďè"/>
          <p:cNvSpPr txBox="1"/>
          <p:nvPr/>
        </p:nvSpPr>
        <p:spPr bwMode="auto">
          <a:xfrm>
            <a:off x="1003978" y="427897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6" name="išľíďè"/>
          <p:cNvSpPr/>
          <p:nvPr/>
        </p:nvSpPr>
        <p:spPr bwMode="auto">
          <a:xfrm>
            <a:off x="3867376" y="461307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7" name="iSlíďè"/>
          <p:cNvSpPr txBox="1"/>
          <p:nvPr/>
        </p:nvSpPr>
        <p:spPr bwMode="auto">
          <a:xfrm>
            <a:off x="3921752" y="428441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8" name="išľíďè"/>
          <p:cNvSpPr/>
          <p:nvPr/>
        </p:nvSpPr>
        <p:spPr bwMode="auto">
          <a:xfrm>
            <a:off x="6669580" y="461331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9" name="iSlíďè"/>
          <p:cNvSpPr txBox="1"/>
          <p:nvPr/>
        </p:nvSpPr>
        <p:spPr bwMode="auto">
          <a:xfrm>
            <a:off x="6839526" y="427893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0" name="išľíďè"/>
          <p:cNvSpPr/>
          <p:nvPr/>
        </p:nvSpPr>
        <p:spPr bwMode="auto">
          <a:xfrm>
            <a:off x="9526650" y="461331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1" name="iSlíďè"/>
          <p:cNvSpPr txBox="1"/>
          <p:nvPr/>
        </p:nvSpPr>
        <p:spPr bwMode="auto">
          <a:xfrm>
            <a:off x="9623571" y="427893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133992" y="1198869"/>
            <a:ext cx="3657600" cy="3435232"/>
            <a:chOff x="3842034" y="1787420"/>
            <a:chExt cx="4507933" cy="4233868"/>
          </a:xfrm>
        </p:grpSpPr>
        <p:grpSp>
          <p:nvGrpSpPr>
            <p:cNvPr id="22" name="组合 21"/>
            <p:cNvGrpSpPr/>
            <p:nvPr/>
          </p:nvGrpSpPr>
          <p:grpSpPr>
            <a:xfrm>
              <a:off x="3842034" y="1787420"/>
              <a:ext cx="4507933" cy="4233868"/>
              <a:chOff x="3842034" y="395399"/>
              <a:chExt cx="4507933" cy="4233868"/>
            </a:xfrm>
          </p:grpSpPr>
          <p:sp>
            <p:nvSpPr>
              <p:cNvPr id="26" name="îŝḷîḓé-任意多边形: 形状 57"/>
              <p:cNvSpPr/>
              <p:nvPr/>
            </p:nvSpPr>
            <p:spPr>
              <a:xfrm>
                <a:off x="4859220" y="395399"/>
                <a:ext cx="1236780" cy="2273681"/>
              </a:xfrm>
              <a:custGeom>
                <a:avLst/>
                <a:gdLst>
                  <a:gd name="connsiteX0" fmla="*/ 1236780 w 1236780"/>
                  <a:gd name="connsiteY0" fmla="*/ 0 h 2273681"/>
                  <a:gd name="connsiteX1" fmla="*/ 1236780 w 1236780"/>
                  <a:gd name="connsiteY1" fmla="*/ 439552 h 2273681"/>
                  <a:gd name="connsiteX2" fmla="*/ 439552 w 1236780"/>
                  <a:gd name="connsiteY2" fmla="*/ 1236780 h 2273681"/>
                  <a:gd name="connsiteX3" fmla="*/ 715054 w 1236780"/>
                  <a:gd name="connsiteY3" fmla="*/ 1839602 h 2273681"/>
                  <a:gd name="connsiteX4" fmla="*/ 762725 w 1236780"/>
                  <a:gd name="connsiteY4" fmla="*/ 1876147 h 2273681"/>
                  <a:gd name="connsiteX5" fmla="*/ 563959 w 1236780"/>
                  <a:gd name="connsiteY5" fmla="*/ 2273681 h 2273681"/>
                  <a:gd name="connsiteX6" fmla="*/ 545285 w 1236780"/>
                  <a:gd name="connsiteY6" fmla="*/ 2262337 h 2273681"/>
                  <a:gd name="connsiteX7" fmla="*/ 0 w 1236780"/>
                  <a:gd name="connsiteY7" fmla="*/ 1236780 h 2273681"/>
                  <a:gd name="connsiteX8" fmla="*/ 1236780 w 1236780"/>
                  <a:gd name="connsiteY8" fmla="*/ 0 h 22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780" h="2273681">
                    <a:moveTo>
                      <a:pt x="1236780" y="0"/>
                    </a:moveTo>
                    <a:lnTo>
                      <a:pt x="1236780" y="439552"/>
                    </a:lnTo>
                    <a:cubicBezTo>
                      <a:pt x="796484" y="439552"/>
                      <a:pt x="439552" y="796484"/>
                      <a:pt x="439552" y="1236780"/>
                    </a:cubicBezTo>
                    <a:cubicBezTo>
                      <a:pt x="439552" y="1477567"/>
                      <a:pt x="546301" y="1693422"/>
                      <a:pt x="715054" y="1839602"/>
                    </a:cubicBezTo>
                    <a:lnTo>
                      <a:pt x="762725" y="1876147"/>
                    </a:lnTo>
                    <a:lnTo>
                      <a:pt x="563959" y="2273681"/>
                    </a:lnTo>
                    <a:lnTo>
                      <a:pt x="545285" y="2262337"/>
                    </a:lnTo>
                    <a:cubicBezTo>
                      <a:pt x="216299" y="2040079"/>
                      <a:pt x="0" y="1663689"/>
                      <a:pt x="0" y="1236780"/>
                    </a:cubicBezTo>
                    <a:cubicBezTo>
                      <a:pt x="0" y="553725"/>
                      <a:pt x="553725" y="0"/>
                      <a:pt x="1236780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7" name="îŝḷîḓé-任意多边形: 形状 59"/>
              <p:cNvSpPr/>
              <p:nvPr/>
            </p:nvSpPr>
            <p:spPr>
              <a:xfrm>
                <a:off x="3842034" y="2155706"/>
                <a:ext cx="2473561" cy="2473561"/>
              </a:xfrm>
              <a:custGeom>
                <a:avLst/>
                <a:gdLst>
                  <a:gd name="connsiteX0" fmla="*/ 1236780 w 2473561"/>
                  <a:gd name="connsiteY0" fmla="*/ 0 h 2473560"/>
                  <a:gd name="connsiteX1" fmla="*/ 2324287 w 2473561"/>
                  <a:gd name="connsiteY1" fmla="*/ 647257 h 2473560"/>
                  <a:gd name="connsiteX2" fmla="*/ 2353068 w 2473561"/>
                  <a:gd name="connsiteY2" fmla="*/ 707001 h 2473560"/>
                  <a:gd name="connsiteX3" fmla="*/ 2253968 w 2473561"/>
                  <a:gd name="connsiteY3" fmla="*/ 713252 h 2473560"/>
                  <a:gd name="connsiteX4" fmla="*/ 1664446 w 2473561"/>
                  <a:gd name="connsiteY4" fmla="*/ 563979 h 2473560"/>
                  <a:gd name="connsiteX5" fmla="*/ 1617542 w 2473561"/>
                  <a:gd name="connsiteY5" fmla="*/ 535485 h 2473560"/>
                  <a:gd name="connsiteX6" fmla="*/ 1581146 w 2473561"/>
                  <a:gd name="connsiteY6" fmla="*/ 513373 h 2473560"/>
                  <a:gd name="connsiteX7" fmla="*/ 1578271 w 2473561"/>
                  <a:gd name="connsiteY7" fmla="*/ 519123 h 2473560"/>
                  <a:gd name="connsiteX8" fmla="*/ 1547096 w 2473561"/>
                  <a:gd name="connsiteY8" fmla="*/ 502202 h 2473560"/>
                  <a:gd name="connsiteX9" fmla="*/ 1236779 w 2473561"/>
                  <a:gd name="connsiteY9" fmla="*/ 439552 h 2473560"/>
                  <a:gd name="connsiteX10" fmla="*/ 439551 w 2473561"/>
                  <a:gd name="connsiteY10" fmla="*/ 1236780 h 2473560"/>
                  <a:gd name="connsiteX11" fmla="*/ 1236779 w 2473561"/>
                  <a:gd name="connsiteY11" fmla="*/ 2034008 h 2473560"/>
                  <a:gd name="connsiteX12" fmla="*/ 2029891 w 2473561"/>
                  <a:gd name="connsiteY12" fmla="*/ 1318292 h 2473560"/>
                  <a:gd name="connsiteX13" fmla="*/ 2033993 w 2473561"/>
                  <a:gd name="connsiteY13" fmla="*/ 1237062 h 2473560"/>
                  <a:gd name="connsiteX14" fmla="*/ 2033994 w 2473561"/>
                  <a:gd name="connsiteY14" fmla="*/ 1237062 h 2473560"/>
                  <a:gd name="connsiteX15" fmla="*/ 2034008 w 2473561"/>
                  <a:gd name="connsiteY15" fmla="*/ 1236781 h 2473560"/>
                  <a:gd name="connsiteX16" fmla="*/ 1682518 w 2473561"/>
                  <a:gd name="connsiteY16" fmla="*/ 575707 h 2473560"/>
                  <a:gd name="connsiteX17" fmla="*/ 1578272 w 2473561"/>
                  <a:gd name="connsiteY17" fmla="*/ 519124 h 2473560"/>
                  <a:gd name="connsiteX18" fmla="*/ 1581147 w 2473561"/>
                  <a:gd name="connsiteY18" fmla="*/ 513374 h 2473560"/>
                  <a:gd name="connsiteX19" fmla="*/ 1617543 w 2473561"/>
                  <a:gd name="connsiteY19" fmla="*/ 535486 h 2473560"/>
                  <a:gd name="connsiteX20" fmla="*/ 1664447 w 2473561"/>
                  <a:gd name="connsiteY20" fmla="*/ 563980 h 2473560"/>
                  <a:gd name="connsiteX21" fmla="*/ 2253969 w 2473561"/>
                  <a:gd name="connsiteY21" fmla="*/ 713253 h 2473560"/>
                  <a:gd name="connsiteX22" fmla="*/ 2353069 w 2473561"/>
                  <a:gd name="connsiteY22" fmla="*/ 707002 h 2473560"/>
                  <a:gd name="connsiteX23" fmla="*/ 2376369 w 2473561"/>
                  <a:gd name="connsiteY23" fmla="*/ 755370 h 2473560"/>
                  <a:gd name="connsiteX24" fmla="*/ 2473561 w 2473561"/>
                  <a:gd name="connsiteY24" fmla="*/ 1236781 h 2473560"/>
                  <a:gd name="connsiteX25" fmla="*/ 2473547 w 2473561"/>
                  <a:gd name="connsiteY25" fmla="*/ 1237063 h 2473560"/>
                  <a:gd name="connsiteX26" fmla="*/ 2473546 w 2473561"/>
                  <a:gd name="connsiteY26" fmla="*/ 1237063 h 2473560"/>
                  <a:gd name="connsiteX27" fmla="*/ 2467175 w 2473561"/>
                  <a:gd name="connsiteY27" fmla="*/ 1363234 h 2473560"/>
                  <a:gd name="connsiteX28" fmla="*/ 1236780 w 2473561"/>
                  <a:gd name="connsiteY28" fmla="*/ 2473560 h 2473560"/>
                  <a:gd name="connsiteX29" fmla="*/ 0 w 2473561"/>
                  <a:gd name="connsiteY29" fmla="*/ 1236780 h 2473560"/>
                  <a:gd name="connsiteX30" fmla="*/ 1236780 w 2473561"/>
                  <a:gd name="connsiteY30" fmla="*/ 0 h 247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73561" h="2473560">
                    <a:moveTo>
                      <a:pt x="1236780" y="0"/>
                    </a:moveTo>
                    <a:cubicBezTo>
                      <a:pt x="1706381" y="0"/>
                      <a:pt x="2114852" y="261721"/>
                      <a:pt x="2324287" y="647257"/>
                    </a:cubicBezTo>
                    <a:lnTo>
                      <a:pt x="2353068" y="707001"/>
                    </a:lnTo>
                    <a:lnTo>
                      <a:pt x="2253968" y="713252"/>
                    </a:lnTo>
                    <a:cubicBezTo>
                      <a:pt x="2040514" y="713252"/>
                      <a:pt x="1839689" y="659178"/>
                      <a:pt x="1664446" y="563979"/>
                    </a:cubicBezTo>
                    <a:lnTo>
                      <a:pt x="1617542" y="535485"/>
                    </a:lnTo>
                    <a:lnTo>
                      <a:pt x="1581146" y="513373"/>
                    </a:lnTo>
                    <a:lnTo>
                      <a:pt x="1578271" y="519123"/>
                    </a:lnTo>
                    <a:lnTo>
                      <a:pt x="1547096" y="502202"/>
                    </a:lnTo>
                    <a:cubicBezTo>
                      <a:pt x="1451717" y="461860"/>
                      <a:pt x="1346853" y="439552"/>
                      <a:pt x="1236779" y="439552"/>
                    </a:cubicBezTo>
                    <a:cubicBezTo>
                      <a:pt x="796482" y="439552"/>
                      <a:pt x="439551" y="796483"/>
                      <a:pt x="439551" y="1236780"/>
                    </a:cubicBezTo>
                    <a:cubicBezTo>
                      <a:pt x="439551" y="1677077"/>
                      <a:pt x="796482" y="2034008"/>
                      <a:pt x="1236779" y="2034008"/>
                    </a:cubicBezTo>
                    <a:cubicBezTo>
                      <a:pt x="1649558" y="2034008"/>
                      <a:pt x="1989065" y="1720299"/>
                      <a:pt x="2029891" y="1318292"/>
                    </a:cubicBezTo>
                    <a:lnTo>
                      <a:pt x="2033993" y="1237062"/>
                    </a:lnTo>
                    <a:lnTo>
                      <a:pt x="2033994" y="1237062"/>
                    </a:lnTo>
                    <a:lnTo>
                      <a:pt x="2034008" y="1236781"/>
                    </a:lnTo>
                    <a:cubicBezTo>
                      <a:pt x="2034008" y="961596"/>
                      <a:pt x="1894582" y="718975"/>
                      <a:pt x="1682518" y="575707"/>
                    </a:cubicBezTo>
                    <a:lnTo>
                      <a:pt x="1578272" y="519124"/>
                    </a:lnTo>
                    <a:lnTo>
                      <a:pt x="1581147" y="513374"/>
                    </a:lnTo>
                    <a:lnTo>
                      <a:pt x="1617543" y="535486"/>
                    </a:lnTo>
                    <a:lnTo>
                      <a:pt x="1664447" y="563980"/>
                    </a:lnTo>
                    <a:cubicBezTo>
                      <a:pt x="1839690" y="659179"/>
                      <a:pt x="2040515" y="713253"/>
                      <a:pt x="2253969" y="713253"/>
                    </a:cubicBezTo>
                    <a:lnTo>
                      <a:pt x="2353069" y="707002"/>
                    </a:lnTo>
                    <a:lnTo>
                      <a:pt x="2376369" y="755370"/>
                    </a:lnTo>
                    <a:cubicBezTo>
                      <a:pt x="2438953" y="903337"/>
                      <a:pt x="2473561" y="1066017"/>
                      <a:pt x="2473561" y="1236781"/>
                    </a:cubicBezTo>
                    <a:lnTo>
                      <a:pt x="2473547" y="1237063"/>
                    </a:lnTo>
                    <a:lnTo>
                      <a:pt x="2473546" y="1237063"/>
                    </a:lnTo>
                    <a:lnTo>
                      <a:pt x="2467175" y="1363234"/>
                    </a:lnTo>
                    <a:cubicBezTo>
                      <a:pt x="2403839" y="1986888"/>
                      <a:pt x="1877144" y="2473560"/>
                      <a:pt x="1236780" y="2473560"/>
                    </a:cubicBezTo>
                    <a:cubicBezTo>
                      <a:pt x="553725" y="2473560"/>
                      <a:pt x="0" y="1919835"/>
                      <a:pt x="0" y="1236780"/>
                    </a:cubicBezTo>
                    <a:cubicBezTo>
                      <a:pt x="0" y="553725"/>
                      <a:pt x="553725" y="0"/>
                      <a:pt x="1236780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8" name="îŝḷîḓé-任意多边形: 形状 60"/>
              <p:cNvSpPr/>
              <p:nvPr/>
            </p:nvSpPr>
            <p:spPr>
              <a:xfrm>
                <a:off x="5876407" y="2155706"/>
                <a:ext cx="2473560" cy="2473560"/>
              </a:xfrm>
              <a:custGeom>
                <a:avLst/>
                <a:gdLst>
                  <a:gd name="connsiteX0" fmla="*/ 892415 w 2473560"/>
                  <a:gd name="connsiteY0" fmla="*/ 513375 h 2473560"/>
                  <a:gd name="connsiteX1" fmla="*/ 858322 w 2473560"/>
                  <a:gd name="connsiteY1" fmla="*/ 534087 h 2473560"/>
                  <a:gd name="connsiteX2" fmla="*/ 809118 w 2473560"/>
                  <a:gd name="connsiteY2" fmla="*/ 563979 h 2473560"/>
                  <a:gd name="connsiteX3" fmla="*/ 377116 w 2473560"/>
                  <a:gd name="connsiteY3" fmla="*/ 703315 h 2473560"/>
                  <a:gd name="connsiteX4" fmla="*/ 318695 w 2473560"/>
                  <a:gd name="connsiteY4" fmla="*/ 707001 h 2473560"/>
                  <a:gd name="connsiteX5" fmla="*/ 341995 w 2473560"/>
                  <a:gd name="connsiteY5" fmla="*/ 755369 h 2473560"/>
                  <a:gd name="connsiteX6" fmla="*/ 439187 w 2473560"/>
                  <a:gd name="connsiteY6" fmla="*/ 1236780 h 2473560"/>
                  <a:gd name="connsiteX7" fmla="*/ 439173 w 2473560"/>
                  <a:gd name="connsiteY7" fmla="*/ 1237062 h 2473560"/>
                  <a:gd name="connsiteX8" fmla="*/ 439174 w 2473560"/>
                  <a:gd name="connsiteY8" fmla="*/ 1237062 h 2473560"/>
                  <a:gd name="connsiteX9" fmla="*/ 439188 w 2473560"/>
                  <a:gd name="connsiteY9" fmla="*/ 1236781 h 2473560"/>
                  <a:gd name="connsiteX10" fmla="*/ 341996 w 2473560"/>
                  <a:gd name="connsiteY10" fmla="*/ 755370 h 2473560"/>
                  <a:gd name="connsiteX11" fmla="*/ 318696 w 2473560"/>
                  <a:gd name="connsiteY11" fmla="*/ 707002 h 2473560"/>
                  <a:gd name="connsiteX12" fmla="*/ 377117 w 2473560"/>
                  <a:gd name="connsiteY12" fmla="*/ 703316 h 2473560"/>
                  <a:gd name="connsiteX13" fmla="*/ 809119 w 2473560"/>
                  <a:gd name="connsiteY13" fmla="*/ 563980 h 2473560"/>
                  <a:gd name="connsiteX14" fmla="*/ 858323 w 2473560"/>
                  <a:gd name="connsiteY14" fmla="*/ 534088 h 2473560"/>
                  <a:gd name="connsiteX15" fmla="*/ 892416 w 2473560"/>
                  <a:gd name="connsiteY15" fmla="*/ 513376 h 2473560"/>
                  <a:gd name="connsiteX16" fmla="*/ 1236779 w 2473560"/>
                  <a:gd name="connsiteY16" fmla="*/ 439552 h 2473560"/>
                  <a:gd name="connsiteX17" fmla="*/ 926462 w 2473560"/>
                  <a:gd name="connsiteY17" fmla="*/ 502202 h 2473560"/>
                  <a:gd name="connsiteX18" fmla="*/ 895290 w 2473560"/>
                  <a:gd name="connsiteY18" fmla="*/ 519122 h 2473560"/>
                  <a:gd name="connsiteX19" fmla="*/ 895290 w 2473560"/>
                  <a:gd name="connsiteY19" fmla="*/ 519123 h 2473560"/>
                  <a:gd name="connsiteX20" fmla="*/ 791042 w 2473560"/>
                  <a:gd name="connsiteY20" fmla="*/ 575707 h 2473560"/>
                  <a:gd name="connsiteX21" fmla="*/ 439552 w 2473560"/>
                  <a:gd name="connsiteY21" fmla="*/ 1236781 h 2473560"/>
                  <a:gd name="connsiteX22" fmla="*/ 439566 w 2473560"/>
                  <a:gd name="connsiteY22" fmla="*/ 1237063 h 2473560"/>
                  <a:gd name="connsiteX23" fmla="*/ 439565 w 2473560"/>
                  <a:gd name="connsiteY23" fmla="*/ 1237063 h 2473560"/>
                  <a:gd name="connsiteX24" fmla="*/ 443667 w 2473560"/>
                  <a:gd name="connsiteY24" fmla="*/ 1318292 h 2473560"/>
                  <a:gd name="connsiteX25" fmla="*/ 1236779 w 2473560"/>
                  <a:gd name="connsiteY25" fmla="*/ 2034008 h 2473560"/>
                  <a:gd name="connsiteX26" fmla="*/ 2034007 w 2473560"/>
                  <a:gd name="connsiteY26" fmla="*/ 1236780 h 2473560"/>
                  <a:gd name="connsiteX27" fmla="*/ 1236779 w 2473560"/>
                  <a:gd name="connsiteY27" fmla="*/ 439552 h 2473560"/>
                  <a:gd name="connsiteX28" fmla="*/ 1236780 w 2473560"/>
                  <a:gd name="connsiteY28" fmla="*/ 0 h 2473560"/>
                  <a:gd name="connsiteX29" fmla="*/ 2473560 w 2473560"/>
                  <a:gd name="connsiteY29" fmla="*/ 1236780 h 2473560"/>
                  <a:gd name="connsiteX30" fmla="*/ 1236780 w 2473560"/>
                  <a:gd name="connsiteY30" fmla="*/ 2473560 h 2473560"/>
                  <a:gd name="connsiteX31" fmla="*/ 0 w 2473560"/>
                  <a:gd name="connsiteY31" fmla="*/ 1236780 h 2473560"/>
                  <a:gd name="connsiteX32" fmla="*/ 1236780 w 2473560"/>
                  <a:gd name="connsiteY32" fmla="*/ 0 h 247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3560" h="2473560">
                    <a:moveTo>
                      <a:pt x="892415" y="513375"/>
                    </a:moveTo>
                    <a:lnTo>
                      <a:pt x="858322" y="534087"/>
                    </a:lnTo>
                    <a:lnTo>
                      <a:pt x="809118" y="563979"/>
                    </a:lnTo>
                    <a:cubicBezTo>
                      <a:pt x="677685" y="635378"/>
                      <a:pt x="531863" y="683645"/>
                      <a:pt x="377116" y="703315"/>
                    </a:cubicBezTo>
                    <a:lnTo>
                      <a:pt x="318695" y="707001"/>
                    </a:lnTo>
                    <a:lnTo>
                      <a:pt x="341995" y="755369"/>
                    </a:lnTo>
                    <a:cubicBezTo>
                      <a:pt x="404579" y="903336"/>
                      <a:pt x="439187" y="1066016"/>
                      <a:pt x="439187" y="1236780"/>
                    </a:cubicBezTo>
                    <a:lnTo>
                      <a:pt x="439173" y="1237062"/>
                    </a:lnTo>
                    <a:lnTo>
                      <a:pt x="439174" y="1237062"/>
                    </a:lnTo>
                    <a:lnTo>
                      <a:pt x="439188" y="1236781"/>
                    </a:lnTo>
                    <a:cubicBezTo>
                      <a:pt x="439188" y="1066017"/>
                      <a:pt x="404580" y="903337"/>
                      <a:pt x="341996" y="755370"/>
                    </a:cubicBezTo>
                    <a:lnTo>
                      <a:pt x="318696" y="707002"/>
                    </a:lnTo>
                    <a:lnTo>
                      <a:pt x="377117" y="703316"/>
                    </a:lnTo>
                    <a:cubicBezTo>
                      <a:pt x="531864" y="683646"/>
                      <a:pt x="677686" y="635379"/>
                      <a:pt x="809119" y="563980"/>
                    </a:cubicBezTo>
                    <a:lnTo>
                      <a:pt x="858323" y="534088"/>
                    </a:lnTo>
                    <a:lnTo>
                      <a:pt x="892416" y="513376"/>
                    </a:lnTo>
                    <a:close/>
                    <a:moveTo>
                      <a:pt x="1236779" y="439552"/>
                    </a:moveTo>
                    <a:cubicBezTo>
                      <a:pt x="1126705" y="439552"/>
                      <a:pt x="1021841" y="461860"/>
                      <a:pt x="926462" y="502202"/>
                    </a:cubicBezTo>
                    <a:lnTo>
                      <a:pt x="895290" y="519122"/>
                    </a:lnTo>
                    <a:lnTo>
                      <a:pt x="895290" y="519123"/>
                    </a:lnTo>
                    <a:lnTo>
                      <a:pt x="791042" y="575707"/>
                    </a:lnTo>
                    <a:cubicBezTo>
                      <a:pt x="578978" y="718975"/>
                      <a:pt x="439552" y="961596"/>
                      <a:pt x="439552" y="1236781"/>
                    </a:cubicBezTo>
                    <a:lnTo>
                      <a:pt x="439566" y="1237063"/>
                    </a:lnTo>
                    <a:lnTo>
                      <a:pt x="439565" y="1237063"/>
                    </a:lnTo>
                    <a:lnTo>
                      <a:pt x="443667" y="1318292"/>
                    </a:lnTo>
                    <a:cubicBezTo>
                      <a:pt x="484493" y="1720299"/>
                      <a:pt x="824001" y="2034008"/>
                      <a:pt x="1236779" y="2034008"/>
                    </a:cubicBezTo>
                    <a:cubicBezTo>
                      <a:pt x="1677076" y="2034008"/>
                      <a:pt x="2034007" y="1677077"/>
                      <a:pt x="2034007" y="1236780"/>
                    </a:cubicBezTo>
                    <a:cubicBezTo>
                      <a:pt x="2034007" y="796483"/>
                      <a:pt x="1677076" y="439552"/>
                      <a:pt x="1236779" y="439552"/>
                    </a:cubicBezTo>
                    <a:close/>
                    <a:moveTo>
                      <a:pt x="1236780" y="0"/>
                    </a:moveTo>
                    <a:cubicBezTo>
                      <a:pt x="1919835" y="0"/>
                      <a:pt x="2473560" y="553725"/>
                      <a:pt x="2473560" y="1236780"/>
                    </a:cubicBezTo>
                    <a:cubicBezTo>
                      <a:pt x="2473560" y="1919835"/>
                      <a:pt x="1919835" y="2473560"/>
                      <a:pt x="1236780" y="2473560"/>
                    </a:cubicBezTo>
                    <a:cubicBezTo>
                      <a:pt x="553725" y="2473560"/>
                      <a:pt x="0" y="1919835"/>
                      <a:pt x="0" y="1236780"/>
                    </a:cubicBezTo>
                    <a:cubicBezTo>
                      <a:pt x="0" y="553725"/>
                      <a:pt x="553725" y="0"/>
                      <a:pt x="1236780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9" name="îŝḷîḓé-任意多边形: 形状 62"/>
              <p:cNvSpPr/>
              <p:nvPr/>
            </p:nvSpPr>
            <p:spPr>
              <a:xfrm>
                <a:off x="6096000" y="395399"/>
                <a:ext cx="1236780" cy="2473559"/>
              </a:xfrm>
              <a:custGeom>
                <a:avLst/>
                <a:gdLst>
                  <a:gd name="connsiteX0" fmla="*/ 0 w 1236780"/>
                  <a:gd name="connsiteY0" fmla="*/ 0 h 2473559"/>
                  <a:gd name="connsiteX1" fmla="*/ 1236780 w 1236780"/>
                  <a:gd name="connsiteY1" fmla="*/ 1236780 h 2473559"/>
                  <a:gd name="connsiteX2" fmla="*/ 691496 w 1236780"/>
                  <a:gd name="connsiteY2" fmla="*/ 2262337 h 2473559"/>
                  <a:gd name="connsiteX3" fmla="*/ 672821 w 1236780"/>
                  <a:gd name="connsiteY3" fmla="*/ 2273683 h 2473559"/>
                  <a:gd name="connsiteX4" fmla="*/ 672821 w 1236780"/>
                  <a:gd name="connsiteY4" fmla="*/ 2273682 h 2473559"/>
                  <a:gd name="connsiteX5" fmla="*/ 638728 w 1236780"/>
                  <a:gd name="connsiteY5" fmla="*/ 2294394 h 2473559"/>
                  <a:gd name="connsiteX6" fmla="*/ 589524 w 1236780"/>
                  <a:gd name="connsiteY6" fmla="*/ 2324286 h 2473559"/>
                  <a:gd name="connsiteX7" fmla="*/ 1 w 1236780"/>
                  <a:gd name="connsiteY7" fmla="*/ 2473559 h 2473559"/>
                  <a:gd name="connsiteX8" fmla="*/ 0 w 1236780"/>
                  <a:gd name="connsiteY8" fmla="*/ 2473559 h 2473559"/>
                  <a:gd name="connsiteX9" fmla="*/ 0 w 1236780"/>
                  <a:gd name="connsiteY9" fmla="*/ 2034007 h 2473559"/>
                  <a:gd name="connsiteX10" fmla="*/ 1 w 1236780"/>
                  <a:gd name="connsiteY10" fmla="*/ 2034007 h 2473559"/>
                  <a:gd name="connsiteX11" fmla="*/ 310318 w 1236780"/>
                  <a:gd name="connsiteY11" fmla="*/ 1971357 h 2473559"/>
                  <a:gd name="connsiteX12" fmla="*/ 441584 w 1236780"/>
                  <a:gd name="connsiteY12" fmla="*/ 1900110 h 2473559"/>
                  <a:gd name="connsiteX13" fmla="*/ 441584 w 1236780"/>
                  <a:gd name="connsiteY13" fmla="*/ 1900109 h 2473559"/>
                  <a:gd name="connsiteX14" fmla="*/ 445738 w 1236780"/>
                  <a:gd name="connsiteY14" fmla="*/ 1897854 h 2473559"/>
                  <a:gd name="connsiteX15" fmla="*/ 474054 w 1236780"/>
                  <a:gd name="connsiteY15" fmla="*/ 1876147 h 2473559"/>
                  <a:gd name="connsiteX16" fmla="*/ 474055 w 1236780"/>
                  <a:gd name="connsiteY16" fmla="*/ 1876148 h 2473559"/>
                  <a:gd name="connsiteX17" fmla="*/ 521727 w 1236780"/>
                  <a:gd name="connsiteY17" fmla="*/ 1839602 h 2473559"/>
                  <a:gd name="connsiteX18" fmla="*/ 797228 w 1236780"/>
                  <a:gd name="connsiteY18" fmla="*/ 1236780 h 2473559"/>
                  <a:gd name="connsiteX19" fmla="*/ 0 w 1236780"/>
                  <a:gd name="connsiteY19" fmla="*/ 439552 h 2473559"/>
                  <a:gd name="connsiteX20" fmla="*/ 0 w 1236780"/>
                  <a:gd name="connsiteY20" fmla="*/ 0 h 247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36780" h="2473559">
                    <a:moveTo>
                      <a:pt x="0" y="0"/>
                    </a:moveTo>
                    <a:cubicBezTo>
                      <a:pt x="683055" y="0"/>
                      <a:pt x="1236780" y="553725"/>
                      <a:pt x="1236780" y="1236780"/>
                    </a:cubicBezTo>
                    <a:cubicBezTo>
                      <a:pt x="1236780" y="1663689"/>
                      <a:pt x="1020482" y="2040079"/>
                      <a:pt x="691496" y="2262337"/>
                    </a:cubicBezTo>
                    <a:lnTo>
                      <a:pt x="672821" y="2273683"/>
                    </a:lnTo>
                    <a:lnTo>
                      <a:pt x="672821" y="2273682"/>
                    </a:lnTo>
                    <a:lnTo>
                      <a:pt x="638728" y="2294394"/>
                    </a:lnTo>
                    <a:lnTo>
                      <a:pt x="589524" y="2324286"/>
                    </a:lnTo>
                    <a:cubicBezTo>
                      <a:pt x="414280" y="2419485"/>
                      <a:pt x="213456" y="2473559"/>
                      <a:pt x="1" y="2473559"/>
                    </a:cubicBezTo>
                    <a:lnTo>
                      <a:pt x="0" y="2473559"/>
                    </a:lnTo>
                    <a:lnTo>
                      <a:pt x="0" y="2034007"/>
                    </a:lnTo>
                    <a:lnTo>
                      <a:pt x="1" y="2034007"/>
                    </a:lnTo>
                    <a:cubicBezTo>
                      <a:pt x="110075" y="2034007"/>
                      <a:pt x="214940" y="2011699"/>
                      <a:pt x="310318" y="1971357"/>
                    </a:cubicBezTo>
                    <a:lnTo>
                      <a:pt x="441584" y="1900110"/>
                    </a:lnTo>
                    <a:lnTo>
                      <a:pt x="441584" y="1900109"/>
                    </a:lnTo>
                    <a:lnTo>
                      <a:pt x="445738" y="1897854"/>
                    </a:lnTo>
                    <a:lnTo>
                      <a:pt x="474054" y="1876147"/>
                    </a:lnTo>
                    <a:lnTo>
                      <a:pt x="474055" y="1876148"/>
                    </a:lnTo>
                    <a:lnTo>
                      <a:pt x="521727" y="1839602"/>
                    </a:lnTo>
                    <a:cubicBezTo>
                      <a:pt x="690480" y="1693422"/>
                      <a:pt x="797228" y="1477567"/>
                      <a:pt x="797228" y="1236780"/>
                    </a:cubicBezTo>
                    <a:cubicBezTo>
                      <a:pt x="797228" y="796484"/>
                      <a:pt x="440297" y="439552"/>
                      <a:pt x="0" y="4395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0" name="îŝḷîḓé-任意多边形: 形状 63"/>
              <p:cNvSpPr/>
              <p:nvPr/>
            </p:nvSpPr>
            <p:spPr>
              <a:xfrm rot="19394608" flipV="1">
                <a:off x="5399111" y="1925810"/>
                <a:ext cx="1465219" cy="1568654"/>
              </a:xfrm>
              <a:custGeom>
                <a:avLst/>
                <a:gdLst>
                  <a:gd name="connsiteX0" fmla="*/ 467393 w 1227003"/>
                  <a:gd name="connsiteY0" fmla="*/ 1313625 h 1313625"/>
                  <a:gd name="connsiteX1" fmla="*/ 477090 w 1227003"/>
                  <a:gd name="connsiteY1" fmla="*/ 1279288 h 1313625"/>
                  <a:gd name="connsiteX2" fmla="*/ 480192 w 1227003"/>
                  <a:gd name="connsiteY2" fmla="*/ 1272556 h 1313625"/>
                  <a:gd name="connsiteX3" fmla="*/ 541601 w 1227003"/>
                  <a:gd name="connsiteY3" fmla="*/ 1139360 h 1313625"/>
                  <a:gd name="connsiteX4" fmla="*/ 752732 w 1227003"/>
                  <a:gd name="connsiteY4" fmla="*/ 903467 h 1313625"/>
                  <a:gd name="connsiteX5" fmla="*/ 1038845 w 1227003"/>
                  <a:gd name="connsiteY5" fmla="*/ 767963 h 1313625"/>
                  <a:gd name="connsiteX6" fmla="*/ 1186648 w 1227003"/>
                  <a:gd name="connsiteY6" fmla="*/ 746493 h 1313625"/>
                  <a:gd name="connsiteX7" fmla="*/ 1186649 w 1227003"/>
                  <a:gd name="connsiteY7" fmla="*/ 746494 h 1313625"/>
                  <a:gd name="connsiteX8" fmla="*/ 1191326 w 1227003"/>
                  <a:gd name="connsiteY8" fmla="*/ 745815 h 1313625"/>
                  <a:gd name="connsiteX9" fmla="*/ 1227003 w 1227003"/>
                  <a:gd name="connsiteY9" fmla="*/ 746261 h 1313625"/>
                  <a:gd name="connsiteX10" fmla="*/ 1148361 w 1227003"/>
                  <a:gd name="connsiteY10" fmla="*/ 308817 h 1313625"/>
                  <a:gd name="connsiteX11" fmla="*/ 1108651 w 1227003"/>
                  <a:gd name="connsiteY11" fmla="*/ 312624 h 1313625"/>
                  <a:gd name="connsiteX12" fmla="*/ 1051342 w 1227003"/>
                  <a:gd name="connsiteY12" fmla="*/ 318120 h 1313625"/>
                  <a:gd name="connsiteX13" fmla="*/ 1028048 w 1227003"/>
                  <a:gd name="connsiteY13" fmla="*/ 322960 h 1313625"/>
                  <a:gd name="connsiteX14" fmla="*/ 1026107 w 1227003"/>
                  <a:gd name="connsiteY14" fmla="*/ 322960 h 1313625"/>
                  <a:gd name="connsiteX15" fmla="*/ 1051342 w 1227003"/>
                  <a:gd name="connsiteY15" fmla="*/ 318118 h 1313625"/>
                  <a:gd name="connsiteX16" fmla="*/ 1108652 w 1227003"/>
                  <a:gd name="connsiteY16" fmla="*/ 312623 h 1313625"/>
                  <a:gd name="connsiteX17" fmla="*/ 1148361 w 1227003"/>
                  <a:gd name="connsiteY17" fmla="*/ 308815 h 1313625"/>
                  <a:gd name="connsiteX18" fmla="*/ 1147224 w 1227003"/>
                  <a:gd name="connsiteY18" fmla="*/ 302491 h 1313625"/>
                  <a:gd name="connsiteX19" fmla="*/ 1029842 w 1227003"/>
                  <a:gd name="connsiteY19" fmla="*/ 319540 h 1313625"/>
                  <a:gd name="connsiteX20" fmla="*/ 352636 w 1227003"/>
                  <a:gd name="connsiteY20" fmla="*/ 235 h 1313625"/>
                  <a:gd name="connsiteX21" fmla="*/ 352478 w 1227003"/>
                  <a:gd name="connsiteY21" fmla="*/ 0 h 1313625"/>
                  <a:gd name="connsiteX22" fmla="*/ 352164 w 1227003"/>
                  <a:gd name="connsiteY22" fmla="*/ 235 h 1313625"/>
                  <a:gd name="connsiteX23" fmla="*/ 0 w 1227003"/>
                  <a:gd name="connsiteY23" fmla="*/ 263270 h 1313625"/>
                  <a:gd name="connsiteX24" fmla="*/ 180 w 1227003"/>
                  <a:gd name="connsiteY24" fmla="*/ 263488 h 1313625"/>
                  <a:gd name="connsiteX25" fmla="*/ 114169 w 1227003"/>
                  <a:gd name="connsiteY25" fmla="*/ 1003468 h 1313625"/>
                  <a:gd name="connsiteX26" fmla="*/ 64509 w 1227003"/>
                  <a:gd name="connsiteY26" fmla="*/ 1111184 h 1313625"/>
                  <a:gd name="connsiteX27" fmla="*/ 70253 w 1227003"/>
                  <a:gd name="connsiteY27" fmla="*/ 1114070 h 1313625"/>
                  <a:gd name="connsiteX28" fmla="*/ 86181 w 1227003"/>
                  <a:gd name="connsiteY28" fmla="*/ 1074575 h 1313625"/>
                  <a:gd name="connsiteX29" fmla="*/ 106708 w 1227003"/>
                  <a:gd name="connsiteY29" fmla="*/ 1023678 h 1313625"/>
                  <a:gd name="connsiteX30" fmla="*/ 489698 w 1227003"/>
                  <a:gd name="connsiteY30" fmla="*/ 551303 h 1313625"/>
                  <a:gd name="connsiteX31" fmla="*/ 544351 w 1227003"/>
                  <a:gd name="connsiteY31" fmla="*/ 515610 h 1313625"/>
                  <a:gd name="connsiteX32" fmla="*/ 544351 w 1227003"/>
                  <a:gd name="connsiteY32" fmla="*/ 515612 h 1313625"/>
                  <a:gd name="connsiteX33" fmla="*/ 489697 w 1227003"/>
                  <a:gd name="connsiteY33" fmla="*/ 551304 h 1313625"/>
                  <a:gd name="connsiteX34" fmla="*/ 106708 w 1227003"/>
                  <a:gd name="connsiteY34" fmla="*/ 1023679 h 1313625"/>
                  <a:gd name="connsiteX35" fmla="*/ 86181 w 1227003"/>
                  <a:gd name="connsiteY35" fmla="*/ 1074576 h 1313625"/>
                  <a:gd name="connsiteX36" fmla="*/ 70254 w 1227003"/>
                  <a:gd name="connsiteY36" fmla="*/ 1114071 h 1313625"/>
                  <a:gd name="connsiteX0-1" fmla="*/ 467393 w 1227003"/>
                  <a:gd name="connsiteY0-2" fmla="*/ 1313625 h 1313625"/>
                  <a:gd name="connsiteX1-3" fmla="*/ 477090 w 1227003"/>
                  <a:gd name="connsiteY1-4" fmla="*/ 1279288 h 1313625"/>
                  <a:gd name="connsiteX2-5" fmla="*/ 480192 w 1227003"/>
                  <a:gd name="connsiteY2-6" fmla="*/ 1272556 h 1313625"/>
                  <a:gd name="connsiteX3-7" fmla="*/ 541601 w 1227003"/>
                  <a:gd name="connsiteY3-8" fmla="*/ 1139360 h 1313625"/>
                  <a:gd name="connsiteX4-9" fmla="*/ 752732 w 1227003"/>
                  <a:gd name="connsiteY4-10" fmla="*/ 903467 h 1313625"/>
                  <a:gd name="connsiteX5-11" fmla="*/ 1038845 w 1227003"/>
                  <a:gd name="connsiteY5-12" fmla="*/ 767963 h 1313625"/>
                  <a:gd name="connsiteX6-13" fmla="*/ 1186648 w 1227003"/>
                  <a:gd name="connsiteY6-14" fmla="*/ 746493 h 1313625"/>
                  <a:gd name="connsiteX7-15" fmla="*/ 1186649 w 1227003"/>
                  <a:gd name="connsiteY7-16" fmla="*/ 746494 h 1313625"/>
                  <a:gd name="connsiteX8-17" fmla="*/ 1191326 w 1227003"/>
                  <a:gd name="connsiteY8-18" fmla="*/ 745815 h 1313625"/>
                  <a:gd name="connsiteX9-19" fmla="*/ 1227003 w 1227003"/>
                  <a:gd name="connsiteY9-20" fmla="*/ 746261 h 1313625"/>
                  <a:gd name="connsiteX10-21" fmla="*/ 1148361 w 1227003"/>
                  <a:gd name="connsiteY10-22" fmla="*/ 308817 h 1313625"/>
                  <a:gd name="connsiteX11-23" fmla="*/ 1108651 w 1227003"/>
                  <a:gd name="connsiteY11-24" fmla="*/ 312624 h 1313625"/>
                  <a:gd name="connsiteX12-25" fmla="*/ 1051342 w 1227003"/>
                  <a:gd name="connsiteY12-26" fmla="*/ 318120 h 1313625"/>
                  <a:gd name="connsiteX13-27" fmla="*/ 1028048 w 1227003"/>
                  <a:gd name="connsiteY13-28" fmla="*/ 322960 h 1313625"/>
                  <a:gd name="connsiteX14-29" fmla="*/ 1026107 w 1227003"/>
                  <a:gd name="connsiteY14-30" fmla="*/ 322960 h 1313625"/>
                  <a:gd name="connsiteX15-31" fmla="*/ 1051342 w 1227003"/>
                  <a:gd name="connsiteY15-32" fmla="*/ 318118 h 1313625"/>
                  <a:gd name="connsiteX16-33" fmla="*/ 1108652 w 1227003"/>
                  <a:gd name="connsiteY16-34" fmla="*/ 312623 h 1313625"/>
                  <a:gd name="connsiteX17-35" fmla="*/ 1148361 w 1227003"/>
                  <a:gd name="connsiteY17-36" fmla="*/ 308815 h 1313625"/>
                  <a:gd name="connsiteX18-37" fmla="*/ 1147224 w 1227003"/>
                  <a:gd name="connsiteY18-38" fmla="*/ 302491 h 1313625"/>
                  <a:gd name="connsiteX19-39" fmla="*/ 1029842 w 1227003"/>
                  <a:gd name="connsiteY19-40" fmla="*/ 319540 h 1313625"/>
                  <a:gd name="connsiteX20-41" fmla="*/ 352636 w 1227003"/>
                  <a:gd name="connsiteY20-42" fmla="*/ 235 h 1313625"/>
                  <a:gd name="connsiteX21-43" fmla="*/ 352478 w 1227003"/>
                  <a:gd name="connsiteY21-44" fmla="*/ 0 h 1313625"/>
                  <a:gd name="connsiteX22-45" fmla="*/ 352164 w 1227003"/>
                  <a:gd name="connsiteY22-46" fmla="*/ 235 h 1313625"/>
                  <a:gd name="connsiteX23-47" fmla="*/ 0 w 1227003"/>
                  <a:gd name="connsiteY23-48" fmla="*/ 263270 h 1313625"/>
                  <a:gd name="connsiteX24-49" fmla="*/ 180 w 1227003"/>
                  <a:gd name="connsiteY24-50" fmla="*/ 263488 h 1313625"/>
                  <a:gd name="connsiteX25-51" fmla="*/ 114169 w 1227003"/>
                  <a:gd name="connsiteY25-52" fmla="*/ 1003468 h 1313625"/>
                  <a:gd name="connsiteX26-53" fmla="*/ 64509 w 1227003"/>
                  <a:gd name="connsiteY26-54" fmla="*/ 1111184 h 1313625"/>
                  <a:gd name="connsiteX27-55" fmla="*/ 70253 w 1227003"/>
                  <a:gd name="connsiteY27-56" fmla="*/ 1114070 h 1313625"/>
                  <a:gd name="connsiteX28-57" fmla="*/ 86181 w 1227003"/>
                  <a:gd name="connsiteY28-58" fmla="*/ 1074575 h 1313625"/>
                  <a:gd name="connsiteX29-59" fmla="*/ 106708 w 1227003"/>
                  <a:gd name="connsiteY29-60" fmla="*/ 1023678 h 1313625"/>
                  <a:gd name="connsiteX30-61" fmla="*/ 489698 w 1227003"/>
                  <a:gd name="connsiteY30-62" fmla="*/ 551303 h 1313625"/>
                  <a:gd name="connsiteX31-63" fmla="*/ 544351 w 1227003"/>
                  <a:gd name="connsiteY31-64" fmla="*/ 515610 h 1313625"/>
                  <a:gd name="connsiteX32-65" fmla="*/ 489697 w 1227003"/>
                  <a:gd name="connsiteY32-66" fmla="*/ 551304 h 1313625"/>
                  <a:gd name="connsiteX33-67" fmla="*/ 106708 w 1227003"/>
                  <a:gd name="connsiteY33-68" fmla="*/ 1023679 h 1313625"/>
                  <a:gd name="connsiteX34-69" fmla="*/ 86181 w 1227003"/>
                  <a:gd name="connsiteY34-70" fmla="*/ 1074576 h 1313625"/>
                  <a:gd name="connsiteX35-71" fmla="*/ 70254 w 1227003"/>
                  <a:gd name="connsiteY35-72" fmla="*/ 1114071 h 1313625"/>
                  <a:gd name="connsiteX36-73" fmla="*/ 467393 w 1227003"/>
                  <a:gd name="connsiteY36-74" fmla="*/ 1313625 h 1313625"/>
                  <a:gd name="connsiteX0-75" fmla="*/ 467393 w 1227003"/>
                  <a:gd name="connsiteY0-76" fmla="*/ 1313625 h 1313625"/>
                  <a:gd name="connsiteX1-77" fmla="*/ 477090 w 1227003"/>
                  <a:gd name="connsiteY1-78" fmla="*/ 1279288 h 1313625"/>
                  <a:gd name="connsiteX2-79" fmla="*/ 480192 w 1227003"/>
                  <a:gd name="connsiteY2-80" fmla="*/ 1272556 h 1313625"/>
                  <a:gd name="connsiteX3-81" fmla="*/ 541601 w 1227003"/>
                  <a:gd name="connsiteY3-82" fmla="*/ 1139360 h 1313625"/>
                  <a:gd name="connsiteX4-83" fmla="*/ 752732 w 1227003"/>
                  <a:gd name="connsiteY4-84" fmla="*/ 903467 h 1313625"/>
                  <a:gd name="connsiteX5-85" fmla="*/ 1038845 w 1227003"/>
                  <a:gd name="connsiteY5-86" fmla="*/ 767963 h 1313625"/>
                  <a:gd name="connsiteX6-87" fmla="*/ 1186648 w 1227003"/>
                  <a:gd name="connsiteY6-88" fmla="*/ 746493 h 1313625"/>
                  <a:gd name="connsiteX7-89" fmla="*/ 1186649 w 1227003"/>
                  <a:gd name="connsiteY7-90" fmla="*/ 746494 h 1313625"/>
                  <a:gd name="connsiteX8-91" fmla="*/ 1191326 w 1227003"/>
                  <a:gd name="connsiteY8-92" fmla="*/ 745815 h 1313625"/>
                  <a:gd name="connsiteX9-93" fmla="*/ 1227003 w 1227003"/>
                  <a:gd name="connsiteY9-94" fmla="*/ 746261 h 1313625"/>
                  <a:gd name="connsiteX10-95" fmla="*/ 1148361 w 1227003"/>
                  <a:gd name="connsiteY10-96" fmla="*/ 308817 h 1313625"/>
                  <a:gd name="connsiteX11-97" fmla="*/ 1108651 w 1227003"/>
                  <a:gd name="connsiteY11-98" fmla="*/ 312624 h 1313625"/>
                  <a:gd name="connsiteX12-99" fmla="*/ 1051342 w 1227003"/>
                  <a:gd name="connsiteY12-100" fmla="*/ 318120 h 1313625"/>
                  <a:gd name="connsiteX13-101" fmla="*/ 1028048 w 1227003"/>
                  <a:gd name="connsiteY13-102" fmla="*/ 322960 h 1313625"/>
                  <a:gd name="connsiteX14-103" fmla="*/ 1026107 w 1227003"/>
                  <a:gd name="connsiteY14-104" fmla="*/ 322960 h 1313625"/>
                  <a:gd name="connsiteX15-105" fmla="*/ 1051342 w 1227003"/>
                  <a:gd name="connsiteY15-106" fmla="*/ 318118 h 1313625"/>
                  <a:gd name="connsiteX16-107" fmla="*/ 1108652 w 1227003"/>
                  <a:gd name="connsiteY16-108" fmla="*/ 312623 h 1313625"/>
                  <a:gd name="connsiteX17-109" fmla="*/ 1148361 w 1227003"/>
                  <a:gd name="connsiteY17-110" fmla="*/ 308815 h 1313625"/>
                  <a:gd name="connsiteX18-111" fmla="*/ 1147224 w 1227003"/>
                  <a:gd name="connsiteY18-112" fmla="*/ 302491 h 1313625"/>
                  <a:gd name="connsiteX19-113" fmla="*/ 1029842 w 1227003"/>
                  <a:gd name="connsiteY19-114" fmla="*/ 319540 h 1313625"/>
                  <a:gd name="connsiteX20-115" fmla="*/ 352636 w 1227003"/>
                  <a:gd name="connsiteY20-116" fmla="*/ 235 h 1313625"/>
                  <a:gd name="connsiteX21-117" fmla="*/ 352478 w 1227003"/>
                  <a:gd name="connsiteY21-118" fmla="*/ 0 h 1313625"/>
                  <a:gd name="connsiteX22-119" fmla="*/ 352164 w 1227003"/>
                  <a:gd name="connsiteY22-120" fmla="*/ 235 h 1313625"/>
                  <a:gd name="connsiteX23-121" fmla="*/ 0 w 1227003"/>
                  <a:gd name="connsiteY23-122" fmla="*/ 263270 h 1313625"/>
                  <a:gd name="connsiteX24-123" fmla="*/ 180 w 1227003"/>
                  <a:gd name="connsiteY24-124" fmla="*/ 263488 h 1313625"/>
                  <a:gd name="connsiteX25-125" fmla="*/ 114169 w 1227003"/>
                  <a:gd name="connsiteY25-126" fmla="*/ 1003468 h 1313625"/>
                  <a:gd name="connsiteX26-127" fmla="*/ 64509 w 1227003"/>
                  <a:gd name="connsiteY26-128" fmla="*/ 1111184 h 1313625"/>
                  <a:gd name="connsiteX27-129" fmla="*/ 70253 w 1227003"/>
                  <a:gd name="connsiteY27-130" fmla="*/ 1114070 h 1313625"/>
                  <a:gd name="connsiteX28-131" fmla="*/ 86181 w 1227003"/>
                  <a:gd name="connsiteY28-132" fmla="*/ 1074575 h 1313625"/>
                  <a:gd name="connsiteX29-133" fmla="*/ 106708 w 1227003"/>
                  <a:gd name="connsiteY29-134" fmla="*/ 1023678 h 1313625"/>
                  <a:gd name="connsiteX30-135" fmla="*/ 489698 w 1227003"/>
                  <a:gd name="connsiteY30-136" fmla="*/ 551303 h 1313625"/>
                  <a:gd name="connsiteX31-137" fmla="*/ 544351 w 1227003"/>
                  <a:gd name="connsiteY31-138" fmla="*/ 515610 h 1313625"/>
                  <a:gd name="connsiteX32-139" fmla="*/ 106708 w 1227003"/>
                  <a:gd name="connsiteY32-140" fmla="*/ 1023679 h 1313625"/>
                  <a:gd name="connsiteX33-141" fmla="*/ 86181 w 1227003"/>
                  <a:gd name="connsiteY33-142" fmla="*/ 1074576 h 1313625"/>
                  <a:gd name="connsiteX34-143" fmla="*/ 70254 w 1227003"/>
                  <a:gd name="connsiteY34-144" fmla="*/ 1114071 h 1313625"/>
                  <a:gd name="connsiteX35-145" fmla="*/ 467393 w 1227003"/>
                  <a:gd name="connsiteY35-146" fmla="*/ 1313625 h 1313625"/>
                  <a:gd name="connsiteX0-147" fmla="*/ 467393 w 1227003"/>
                  <a:gd name="connsiteY0-148" fmla="*/ 1313625 h 1313625"/>
                  <a:gd name="connsiteX1-149" fmla="*/ 477090 w 1227003"/>
                  <a:gd name="connsiteY1-150" fmla="*/ 1279288 h 1313625"/>
                  <a:gd name="connsiteX2-151" fmla="*/ 480192 w 1227003"/>
                  <a:gd name="connsiteY2-152" fmla="*/ 1272556 h 1313625"/>
                  <a:gd name="connsiteX3-153" fmla="*/ 541601 w 1227003"/>
                  <a:gd name="connsiteY3-154" fmla="*/ 1139360 h 1313625"/>
                  <a:gd name="connsiteX4-155" fmla="*/ 752732 w 1227003"/>
                  <a:gd name="connsiteY4-156" fmla="*/ 903467 h 1313625"/>
                  <a:gd name="connsiteX5-157" fmla="*/ 1038845 w 1227003"/>
                  <a:gd name="connsiteY5-158" fmla="*/ 767963 h 1313625"/>
                  <a:gd name="connsiteX6-159" fmla="*/ 1186648 w 1227003"/>
                  <a:gd name="connsiteY6-160" fmla="*/ 746493 h 1313625"/>
                  <a:gd name="connsiteX7-161" fmla="*/ 1186649 w 1227003"/>
                  <a:gd name="connsiteY7-162" fmla="*/ 746494 h 1313625"/>
                  <a:gd name="connsiteX8-163" fmla="*/ 1191326 w 1227003"/>
                  <a:gd name="connsiteY8-164" fmla="*/ 745815 h 1313625"/>
                  <a:gd name="connsiteX9-165" fmla="*/ 1227003 w 1227003"/>
                  <a:gd name="connsiteY9-166" fmla="*/ 746261 h 1313625"/>
                  <a:gd name="connsiteX10-167" fmla="*/ 1148361 w 1227003"/>
                  <a:gd name="connsiteY10-168" fmla="*/ 308817 h 1313625"/>
                  <a:gd name="connsiteX11-169" fmla="*/ 1108651 w 1227003"/>
                  <a:gd name="connsiteY11-170" fmla="*/ 312624 h 1313625"/>
                  <a:gd name="connsiteX12-171" fmla="*/ 1051342 w 1227003"/>
                  <a:gd name="connsiteY12-172" fmla="*/ 318120 h 1313625"/>
                  <a:gd name="connsiteX13-173" fmla="*/ 1028048 w 1227003"/>
                  <a:gd name="connsiteY13-174" fmla="*/ 322960 h 1313625"/>
                  <a:gd name="connsiteX14-175" fmla="*/ 1026107 w 1227003"/>
                  <a:gd name="connsiteY14-176" fmla="*/ 322960 h 1313625"/>
                  <a:gd name="connsiteX15-177" fmla="*/ 1051342 w 1227003"/>
                  <a:gd name="connsiteY15-178" fmla="*/ 318118 h 1313625"/>
                  <a:gd name="connsiteX16-179" fmla="*/ 1108652 w 1227003"/>
                  <a:gd name="connsiteY16-180" fmla="*/ 312623 h 1313625"/>
                  <a:gd name="connsiteX17-181" fmla="*/ 1148361 w 1227003"/>
                  <a:gd name="connsiteY17-182" fmla="*/ 308815 h 1313625"/>
                  <a:gd name="connsiteX18-183" fmla="*/ 1147224 w 1227003"/>
                  <a:gd name="connsiteY18-184" fmla="*/ 302491 h 1313625"/>
                  <a:gd name="connsiteX19-185" fmla="*/ 1029842 w 1227003"/>
                  <a:gd name="connsiteY19-186" fmla="*/ 319540 h 1313625"/>
                  <a:gd name="connsiteX20-187" fmla="*/ 352636 w 1227003"/>
                  <a:gd name="connsiteY20-188" fmla="*/ 235 h 1313625"/>
                  <a:gd name="connsiteX21-189" fmla="*/ 352478 w 1227003"/>
                  <a:gd name="connsiteY21-190" fmla="*/ 0 h 1313625"/>
                  <a:gd name="connsiteX22-191" fmla="*/ 352164 w 1227003"/>
                  <a:gd name="connsiteY22-192" fmla="*/ 235 h 1313625"/>
                  <a:gd name="connsiteX23-193" fmla="*/ 0 w 1227003"/>
                  <a:gd name="connsiteY23-194" fmla="*/ 263270 h 1313625"/>
                  <a:gd name="connsiteX24-195" fmla="*/ 180 w 1227003"/>
                  <a:gd name="connsiteY24-196" fmla="*/ 263488 h 1313625"/>
                  <a:gd name="connsiteX25-197" fmla="*/ 114169 w 1227003"/>
                  <a:gd name="connsiteY25-198" fmla="*/ 1003468 h 1313625"/>
                  <a:gd name="connsiteX26-199" fmla="*/ 64509 w 1227003"/>
                  <a:gd name="connsiteY26-200" fmla="*/ 1111184 h 1313625"/>
                  <a:gd name="connsiteX27-201" fmla="*/ 70253 w 1227003"/>
                  <a:gd name="connsiteY27-202" fmla="*/ 1114070 h 1313625"/>
                  <a:gd name="connsiteX28-203" fmla="*/ 86181 w 1227003"/>
                  <a:gd name="connsiteY28-204" fmla="*/ 1074575 h 1313625"/>
                  <a:gd name="connsiteX29-205" fmla="*/ 106708 w 1227003"/>
                  <a:gd name="connsiteY29-206" fmla="*/ 1023678 h 1313625"/>
                  <a:gd name="connsiteX30-207" fmla="*/ 489698 w 1227003"/>
                  <a:gd name="connsiteY30-208" fmla="*/ 551303 h 1313625"/>
                  <a:gd name="connsiteX31-209" fmla="*/ 106708 w 1227003"/>
                  <a:gd name="connsiteY31-210" fmla="*/ 1023679 h 1313625"/>
                  <a:gd name="connsiteX32-211" fmla="*/ 86181 w 1227003"/>
                  <a:gd name="connsiteY32-212" fmla="*/ 1074576 h 1313625"/>
                  <a:gd name="connsiteX33-213" fmla="*/ 70254 w 1227003"/>
                  <a:gd name="connsiteY33-214" fmla="*/ 1114071 h 1313625"/>
                  <a:gd name="connsiteX34-215" fmla="*/ 467393 w 1227003"/>
                  <a:gd name="connsiteY34-216" fmla="*/ 1313625 h 1313625"/>
                  <a:gd name="connsiteX0-217" fmla="*/ 467393 w 1227003"/>
                  <a:gd name="connsiteY0-218" fmla="*/ 1313625 h 1313625"/>
                  <a:gd name="connsiteX1-219" fmla="*/ 477090 w 1227003"/>
                  <a:gd name="connsiteY1-220" fmla="*/ 1279288 h 1313625"/>
                  <a:gd name="connsiteX2-221" fmla="*/ 480192 w 1227003"/>
                  <a:gd name="connsiteY2-222" fmla="*/ 1272556 h 1313625"/>
                  <a:gd name="connsiteX3-223" fmla="*/ 541601 w 1227003"/>
                  <a:gd name="connsiteY3-224" fmla="*/ 1139360 h 1313625"/>
                  <a:gd name="connsiteX4-225" fmla="*/ 752732 w 1227003"/>
                  <a:gd name="connsiteY4-226" fmla="*/ 903467 h 1313625"/>
                  <a:gd name="connsiteX5-227" fmla="*/ 1038845 w 1227003"/>
                  <a:gd name="connsiteY5-228" fmla="*/ 767963 h 1313625"/>
                  <a:gd name="connsiteX6-229" fmla="*/ 1186648 w 1227003"/>
                  <a:gd name="connsiteY6-230" fmla="*/ 746493 h 1313625"/>
                  <a:gd name="connsiteX7-231" fmla="*/ 1186649 w 1227003"/>
                  <a:gd name="connsiteY7-232" fmla="*/ 746494 h 1313625"/>
                  <a:gd name="connsiteX8-233" fmla="*/ 1191326 w 1227003"/>
                  <a:gd name="connsiteY8-234" fmla="*/ 745815 h 1313625"/>
                  <a:gd name="connsiteX9-235" fmla="*/ 1227003 w 1227003"/>
                  <a:gd name="connsiteY9-236" fmla="*/ 746261 h 1313625"/>
                  <a:gd name="connsiteX10-237" fmla="*/ 1148361 w 1227003"/>
                  <a:gd name="connsiteY10-238" fmla="*/ 308817 h 1313625"/>
                  <a:gd name="connsiteX11-239" fmla="*/ 1108651 w 1227003"/>
                  <a:gd name="connsiteY11-240" fmla="*/ 312624 h 1313625"/>
                  <a:gd name="connsiteX12-241" fmla="*/ 1051342 w 1227003"/>
                  <a:gd name="connsiteY12-242" fmla="*/ 318120 h 1313625"/>
                  <a:gd name="connsiteX13-243" fmla="*/ 1028048 w 1227003"/>
                  <a:gd name="connsiteY13-244" fmla="*/ 322960 h 1313625"/>
                  <a:gd name="connsiteX14-245" fmla="*/ 1026107 w 1227003"/>
                  <a:gd name="connsiteY14-246" fmla="*/ 322960 h 1313625"/>
                  <a:gd name="connsiteX15-247" fmla="*/ 1051342 w 1227003"/>
                  <a:gd name="connsiteY15-248" fmla="*/ 318118 h 1313625"/>
                  <a:gd name="connsiteX16-249" fmla="*/ 1108652 w 1227003"/>
                  <a:gd name="connsiteY16-250" fmla="*/ 312623 h 1313625"/>
                  <a:gd name="connsiteX17-251" fmla="*/ 1148361 w 1227003"/>
                  <a:gd name="connsiteY17-252" fmla="*/ 308815 h 1313625"/>
                  <a:gd name="connsiteX18-253" fmla="*/ 1147224 w 1227003"/>
                  <a:gd name="connsiteY18-254" fmla="*/ 302491 h 1313625"/>
                  <a:gd name="connsiteX19-255" fmla="*/ 1029842 w 1227003"/>
                  <a:gd name="connsiteY19-256" fmla="*/ 319540 h 1313625"/>
                  <a:gd name="connsiteX20-257" fmla="*/ 352636 w 1227003"/>
                  <a:gd name="connsiteY20-258" fmla="*/ 235 h 1313625"/>
                  <a:gd name="connsiteX21-259" fmla="*/ 352478 w 1227003"/>
                  <a:gd name="connsiteY21-260" fmla="*/ 0 h 1313625"/>
                  <a:gd name="connsiteX22-261" fmla="*/ 352164 w 1227003"/>
                  <a:gd name="connsiteY22-262" fmla="*/ 235 h 1313625"/>
                  <a:gd name="connsiteX23-263" fmla="*/ 0 w 1227003"/>
                  <a:gd name="connsiteY23-264" fmla="*/ 263270 h 1313625"/>
                  <a:gd name="connsiteX24-265" fmla="*/ 180 w 1227003"/>
                  <a:gd name="connsiteY24-266" fmla="*/ 263488 h 1313625"/>
                  <a:gd name="connsiteX25-267" fmla="*/ 114169 w 1227003"/>
                  <a:gd name="connsiteY25-268" fmla="*/ 1003468 h 1313625"/>
                  <a:gd name="connsiteX26-269" fmla="*/ 64509 w 1227003"/>
                  <a:gd name="connsiteY26-270" fmla="*/ 1111184 h 1313625"/>
                  <a:gd name="connsiteX27-271" fmla="*/ 70253 w 1227003"/>
                  <a:gd name="connsiteY27-272" fmla="*/ 1114070 h 1313625"/>
                  <a:gd name="connsiteX28-273" fmla="*/ 86181 w 1227003"/>
                  <a:gd name="connsiteY28-274" fmla="*/ 1074575 h 1313625"/>
                  <a:gd name="connsiteX29-275" fmla="*/ 106708 w 1227003"/>
                  <a:gd name="connsiteY29-276" fmla="*/ 1023678 h 1313625"/>
                  <a:gd name="connsiteX30-277" fmla="*/ 106708 w 1227003"/>
                  <a:gd name="connsiteY30-278" fmla="*/ 1023679 h 1313625"/>
                  <a:gd name="connsiteX31-279" fmla="*/ 86181 w 1227003"/>
                  <a:gd name="connsiteY31-280" fmla="*/ 1074576 h 1313625"/>
                  <a:gd name="connsiteX32-281" fmla="*/ 70254 w 1227003"/>
                  <a:gd name="connsiteY32-282" fmla="*/ 1114071 h 1313625"/>
                  <a:gd name="connsiteX33-283" fmla="*/ 467393 w 1227003"/>
                  <a:gd name="connsiteY33-284" fmla="*/ 1313625 h 13136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</a:cxnLst>
                <a:rect l="l" t="t" r="r" b="b"/>
                <a:pathLst>
                  <a:path w="1227003" h="1313625">
                    <a:moveTo>
                      <a:pt x="467393" y="1313625"/>
                    </a:moveTo>
                    <a:lnTo>
                      <a:pt x="477090" y="1279288"/>
                    </a:lnTo>
                    <a:lnTo>
                      <a:pt x="480192" y="1272556"/>
                    </a:lnTo>
                    <a:lnTo>
                      <a:pt x="541601" y="1139360"/>
                    </a:lnTo>
                    <a:cubicBezTo>
                      <a:pt x="593877" y="1049962"/>
                      <a:pt x="664543" y="969337"/>
                      <a:pt x="752732" y="903467"/>
                    </a:cubicBezTo>
                    <a:cubicBezTo>
                      <a:pt x="840922" y="837597"/>
                      <a:pt x="938288" y="792717"/>
                      <a:pt x="1038845" y="767963"/>
                    </a:cubicBezTo>
                    <a:lnTo>
                      <a:pt x="1186648" y="746493"/>
                    </a:lnTo>
                    <a:lnTo>
                      <a:pt x="1186649" y="746494"/>
                    </a:lnTo>
                    <a:lnTo>
                      <a:pt x="1191326" y="745815"/>
                    </a:lnTo>
                    <a:lnTo>
                      <a:pt x="1227003" y="746261"/>
                    </a:lnTo>
                    <a:lnTo>
                      <a:pt x="1148361" y="308817"/>
                    </a:lnTo>
                    <a:lnTo>
                      <a:pt x="1108651" y="312624"/>
                    </a:lnTo>
                    <a:lnTo>
                      <a:pt x="1051342" y="318120"/>
                    </a:lnTo>
                    <a:lnTo>
                      <a:pt x="1028048" y="322960"/>
                    </a:lnTo>
                    <a:lnTo>
                      <a:pt x="1026107" y="322960"/>
                    </a:lnTo>
                    <a:lnTo>
                      <a:pt x="1051342" y="318118"/>
                    </a:lnTo>
                    <a:lnTo>
                      <a:pt x="1108652" y="312623"/>
                    </a:lnTo>
                    <a:lnTo>
                      <a:pt x="1148361" y="308815"/>
                    </a:lnTo>
                    <a:lnTo>
                      <a:pt x="1147224" y="302491"/>
                    </a:lnTo>
                    <a:lnTo>
                      <a:pt x="1029842" y="319540"/>
                    </a:lnTo>
                    <a:cubicBezTo>
                      <a:pt x="774205" y="331659"/>
                      <a:pt x="517311" y="220709"/>
                      <a:pt x="352636" y="235"/>
                    </a:cubicBezTo>
                    <a:cubicBezTo>
                      <a:pt x="352583" y="157"/>
                      <a:pt x="352531" y="78"/>
                      <a:pt x="352478" y="0"/>
                    </a:cubicBezTo>
                    <a:lnTo>
                      <a:pt x="352164" y="235"/>
                    </a:lnTo>
                    <a:lnTo>
                      <a:pt x="0" y="263270"/>
                    </a:lnTo>
                    <a:lnTo>
                      <a:pt x="180" y="263488"/>
                    </a:lnTo>
                    <a:cubicBezTo>
                      <a:pt x="164856" y="483962"/>
                      <a:pt x="198338" y="761781"/>
                      <a:pt x="114169" y="1003468"/>
                    </a:cubicBezTo>
                    <a:lnTo>
                      <a:pt x="64509" y="1111184"/>
                    </a:lnTo>
                    <a:lnTo>
                      <a:pt x="70253" y="1114070"/>
                    </a:lnTo>
                    <a:lnTo>
                      <a:pt x="86181" y="1074575"/>
                    </a:lnTo>
                    <a:lnTo>
                      <a:pt x="106708" y="1023678"/>
                    </a:lnTo>
                    <a:cubicBezTo>
                      <a:pt x="110129" y="1015195"/>
                      <a:pt x="110129" y="1015196"/>
                      <a:pt x="106708" y="1023679"/>
                    </a:cubicBezTo>
                    <a:lnTo>
                      <a:pt x="86181" y="1074576"/>
                    </a:lnTo>
                    <a:lnTo>
                      <a:pt x="70254" y="1114071"/>
                    </a:lnTo>
                    <a:lnTo>
                      <a:pt x="467393" y="1313625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23" name="îŝḷîḓé-任意多边形: 形状 54" title="yn974ulF9k"/>
            <p:cNvSpPr/>
            <p:nvPr/>
          </p:nvSpPr>
          <p:spPr bwMode="auto">
            <a:xfrm>
              <a:off x="5774151" y="2677130"/>
              <a:ext cx="643698" cy="644043"/>
            </a:xfrm>
            <a:custGeom>
              <a:avLst/>
              <a:gdLst>
                <a:gd name="connsiteX0" fmla="*/ 94638 w 328437"/>
                <a:gd name="connsiteY0" fmla="*/ 163513 h 328613"/>
                <a:gd name="connsiteX1" fmla="*/ 95937 w 328437"/>
                <a:gd name="connsiteY1" fmla="*/ 163513 h 328613"/>
                <a:gd name="connsiteX2" fmla="*/ 134903 w 328437"/>
                <a:gd name="connsiteY2" fmla="*/ 169971 h 328613"/>
                <a:gd name="connsiteX3" fmla="*/ 136202 w 328437"/>
                <a:gd name="connsiteY3" fmla="*/ 171262 h 328613"/>
                <a:gd name="connsiteX4" fmla="*/ 136202 w 328437"/>
                <a:gd name="connsiteY4" fmla="*/ 238422 h 328613"/>
                <a:gd name="connsiteX5" fmla="*/ 136202 w 328437"/>
                <a:gd name="connsiteY5" fmla="*/ 239713 h 328613"/>
                <a:gd name="connsiteX6" fmla="*/ 134903 w 328437"/>
                <a:gd name="connsiteY6" fmla="*/ 239713 h 328613"/>
                <a:gd name="connsiteX7" fmla="*/ 133604 w 328437"/>
                <a:gd name="connsiteY7" fmla="*/ 239713 h 328613"/>
                <a:gd name="connsiteX8" fmla="*/ 94638 w 328437"/>
                <a:gd name="connsiteY8" fmla="*/ 226798 h 328613"/>
                <a:gd name="connsiteX9" fmla="*/ 93339 w 328437"/>
                <a:gd name="connsiteY9" fmla="*/ 225506 h 328613"/>
                <a:gd name="connsiteX10" fmla="*/ 93339 w 328437"/>
                <a:gd name="connsiteY10" fmla="*/ 166096 h 328613"/>
                <a:gd name="connsiteX11" fmla="*/ 94638 w 328437"/>
                <a:gd name="connsiteY11" fmla="*/ 163513 h 328613"/>
                <a:gd name="connsiteX12" fmla="*/ 45714 w 328437"/>
                <a:gd name="connsiteY12" fmla="*/ 157163 h 328613"/>
                <a:gd name="connsiteX13" fmla="*/ 48227 w 328437"/>
                <a:gd name="connsiteY13" fmla="*/ 157163 h 328613"/>
                <a:gd name="connsiteX14" fmla="*/ 74620 w 328437"/>
                <a:gd name="connsiteY14" fmla="*/ 161051 h 328613"/>
                <a:gd name="connsiteX15" fmla="*/ 75877 w 328437"/>
                <a:gd name="connsiteY15" fmla="*/ 162347 h 328613"/>
                <a:gd name="connsiteX16" fmla="*/ 75877 w 328437"/>
                <a:gd name="connsiteY16" fmla="*/ 218071 h 328613"/>
                <a:gd name="connsiteX17" fmla="*/ 74620 w 328437"/>
                <a:gd name="connsiteY17" fmla="*/ 219367 h 328613"/>
                <a:gd name="connsiteX18" fmla="*/ 73363 w 328437"/>
                <a:gd name="connsiteY18" fmla="*/ 220663 h 328613"/>
                <a:gd name="connsiteX19" fmla="*/ 46971 w 328437"/>
                <a:gd name="connsiteY19" fmla="*/ 211592 h 328613"/>
                <a:gd name="connsiteX20" fmla="*/ 45714 w 328437"/>
                <a:gd name="connsiteY20" fmla="*/ 209000 h 328613"/>
                <a:gd name="connsiteX21" fmla="*/ 45714 w 328437"/>
                <a:gd name="connsiteY21" fmla="*/ 158459 h 328613"/>
                <a:gd name="connsiteX22" fmla="*/ 45714 w 328437"/>
                <a:gd name="connsiteY22" fmla="*/ 157163 h 328613"/>
                <a:gd name="connsiteX23" fmla="*/ 34601 w 328437"/>
                <a:gd name="connsiteY23" fmla="*/ 131763 h 328613"/>
                <a:gd name="connsiteX24" fmla="*/ 34601 w 328437"/>
                <a:gd name="connsiteY24" fmla="*/ 246063 h 328613"/>
                <a:gd name="connsiteX25" fmla="*/ 161601 w 328437"/>
                <a:gd name="connsiteY25" fmla="*/ 311151 h 328613"/>
                <a:gd name="connsiteX26" fmla="*/ 161601 w 328437"/>
                <a:gd name="connsiteY26" fmla="*/ 133351 h 328613"/>
                <a:gd name="connsiteX27" fmla="*/ 134613 w 328437"/>
                <a:gd name="connsiteY27" fmla="*/ 133351 h 328613"/>
                <a:gd name="connsiteX28" fmla="*/ 235241 w 328437"/>
                <a:gd name="connsiteY28" fmla="*/ 15875 h 328613"/>
                <a:gd name="connsiteX29" fmla="*/ 147314 w 328437"/>
                <a:gd name="connsiteY29" fmla="*/ 120775 h 328613"/>
                <a:gd name="connsiteX30" fmla="*/ 165417 w 328437"/>
                <a:gd name="connsiteY30" fmla="*/ 120775 h 328613"/>
                <a:gd name="connsiteX31" fmla="*/ 171882 w 328437"/>
                <a:gd name="connsiteY31" fmla="*/ 127251 h 328613"/>
                <a:gd name="connsiteX32" fmla="*/ 171882 w 328437"/>
                <a:gd name="connsiteY32" fmla="*/ 311150 h 328613"/>
                <a:gd name="connsiteX33" fmla="*/ 222311 w 328437"/>
                <a:gd name="connsiteY33" fmla="*/ 285249 h 328613"/>
                <a:gd name="connsiteX34" fmla="*/ 222311 w 328437"/>
                <a:gd name="connsiteY34" fmla="*/ 157037 h 328613"/>
                <a:gd name="connsiteX35" fmla="*/ 223604 w 328437"/>
                <a:gd name="connsiteY35" fmla="*/ 154447 h 328613"/>
                <a:gd name="connsiteX36" fmla="*/ 257223 w 328437"/>
                <a:gd name="connsiteY36" fmla="*/ 151857 h 328613"/>
                <a:gd name="connsiteX37" fmla="*/ 258516 w 328437"/>
                <a:gd name="connsiteY37" fmla="*/ 151857 h 328613"/>
                <a:gd name="connsiteX38" fmla="*/ 259809 w 328437"/>
                <a:gd name="connsiteY38" fmla="*/ 153152 h 328613"/>
                <a:gd name="connsiteX39" fmla="*/ 259809 w 328437"/>
                <a:gd name="connsiteY39" fmla="*/ 265823 h 328613"/>
                <a:gd name="connsiteX40" fmla="*/ 293429 w 328437"/>
                <a:gd name="connsiteY40" fmla="*/ 247692 h 328613"/>
                <a:gd name="connsiteX41" fmla="*/ 294722 w 328437"/>
                <a:gd name="connsiteY41" fmla="*/ 118185 h 328613"/>
                <a:gd name="connsiteX42" fmla="*/ 296015 w 328437"/>
                <a:gd name="connsiteY42" fmla="*/ 114300 h 328613"/>
                <a:gd name="connsiteX43" fmla="*/ 301187 w 328437"/>
                <a:gd name="connsiteY43" fmla="*/ 111710 h 328613"/>
                <a:gd name="connsiteX44" fmla="*/ 307652 w 328437"/>
                <a:gd name="connsiteY44" fmla="*/ 113005 h 328613"/>
                <a:gd name="connsiteX45" fmla="*/ 235241 w 328437"/>
                <a:gd name="connsiteY45" fmla="*/ 15875 h 328613"/>
                <a:gd name="connsiteX46" fmla="*/ 235348 w 328437"/>
                <a:gd name="connsiteY46" fmla="*/ 0 h 328613"/>
                <a:gd name="connsiteX47" fmla="*/ 239233 w 328437"/>
                <a:gd name="connsiteY47" fmla="*/ 0 h 328613"/>
                <a:gd name="connsiteX48" fmla="*/ 241823 w 328437"/>
                <a:gd name="connsiteY48" fmla="*/ 2598 h 328613"/>
                <a:gd name="connsiteX49" fmla="*/ 327286 w 328437"/>
                <a:gd name="connsiteY49" fmla="*/ 115599 h 328613"/>
                <a:gd name="connsiteX50" fmla="*/ 327286 w 328437"/>
                <a:gd name="connsiteY50" fmla="*/ 123392 h 328613"/>
                <a:gd name="connsiteX51" fmla="*/ 322107 w 328437"/>
                <a:gd name="connsiteY51" fmla="*/ 125990 h 328613"/>
                <a:gd name="connsiteX52" fmla="*/ 307863 w 328437"/>
                <a:gd name="connsiteY52" fmla="*/ 124691 h 328613"/>
                <a:gd name="connsiteX53" fmla="*/ 307863 w 328437"/>
                <a:gd name="connsiteY53" fmla="*/ 251980 h 328613"/>
                <a:gd name="connsiteX54" fmla="*/ 303978 w 328437"/>
                <a:gd name="connsiteY54" fmla="*/ 257175 h 328613"/>
                <a:gd name="connsiteX55" fmla="*/ 169308 w 328437"/>
                <a:gd name="connsiteY55" fmla="*/ 327314 h 328613"/>
                <a:gd name="connsiteX56" fmla="*/ 166718 w 328437"/>
                <a:gd name="connsiteY56" fmla="*/ 328613 h 328613"/>
                <a:gd name="connsiteX57" fmla="*/ 164129 w 328437"/>
                <a:gd name="connsiteY57" fmla="*/ 327314 h 328613"/>
                <a:gd name="connsiteX58" fmla="*/ 25574 w 328437"/>
                <a:gd name="connsiteY58" fmla="*/ 254578 h 328613"/>
                <a:gd name="connsiteX59" fmla="*/ 21689 w 328437"/>
                <a:gd name="connsiteY59" fmla="*/ 249382 h 328613"/>
                <a:gd name="connsiteX60" fmla="*/ 21689 w 328437"/>
                <a:gd name="connsiteY60" fmla="*/ 129887 h 328613"/>
                <a:gd name="connsiteX61" fmla="*/ 6150 w 328437"/>
                <a:gd name="connsiteY61" fmla="*/ 129887 h 328613"/>
                <a:gd name="connsiteX62" fmla="*/ 971 w 328437"/>
                <a:gd name="connsiteY62" fmla="*/ 127289 h 328613"/>
                <a:gd name="connsiteX63" fmla="*/ 971 w 328437"/>
                <a:gd name="connsiteY63" fmla="*/ 120795 h 328613"/>
                <a:gd name="connsiteX64" fmla="*/ 34638 w 328437"/>
                <a:gd name="connsiteY64" fmla="*/ 54552 h 328613"/>
                <a:gd name="connsiteX65" fmla="*/ 38523 w 328437"/>
                <a:gd name="connsiteY65" fmla="*/ 50656 h 328613"/>
                <a:gd name="connsiteX66" fmla="*/ 59241 w 328437"/>
                <a:gd name="connsiteY66" fmla="*/ 45460 h 328613"/>
                <a:gd name="connsiteX67" fmla="*/ 59241 w 328437"/>
                <a:gd name="connsiteY67" fmla="*/ 27276 h 328613"/>
                <a:gd name="connsiteX68" fmla="*/ 63126 w 328437"/>
                <a:gd name="connsiteY68" fmla="*/ 20782 h 328613"/>
                <a:gd name="connsiteX69" fmla="*/ 83844 w 328437"/>
                <a:gd name="connsiteY69" fmla="*/ 14287 h 328613"/>
                <a:gd name="connsiteX70" fmla="*/ 85139 w 328437"/>
                <a:gd name="connsiteY70" fmla="*/ 14287 h 328613"/>
                <a:gd name="connsiteX71" fmla="*/ 86434 w 328437"/>
                <a:gd name="connsiteY71" fmla="*/ 14287 h 328613"/>
                <a:gd name="connsiteX72" fmla="*/ 98088 w 328437"/>
                <a:gd name="connsiteY72" fmla="*/ 16885 h 328613"/>
                <a:gd name="connsiteX73" fmla="*/ 103268 w 328437"/>
                <a:gd name="connsiteY73" fmla="*/ 22081 h 328613"/>
                <a:gd name="connsiteX74" fmla="*/ 103268 w 328437"/>
                <a:gd name="connsiteY74" fmla="*/ 33771 h 328613"/>
                <a:gd name="connsiteX75" fmla="*/ 235348 w 328437"/>
                <a:gd name="connsiteY75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28437" h="328613">
                  <a:moveTo>
                    <a:pt x="94638" y="163513"/>
                  </a:moveTo>
                  <a:cubicBezTo>
                    <a:pt x="94638" y="163513"/>
                    <a:pt x="95937" y="163513"/>
                    <a:pt x="95937" y="163513"/>
                  </a:cubicBezTo>
                  <a:cubicBezTo>
                    <a:pt x="95937" y="163513"/>
                    <a:pt x="95937" y="163513"/>
                    <a:pt x="134903" y="169971"/>
                  </a:cubicBezTo>
                  <a:cubicBezTo>
                    <a:pt x="136202" y="169971"/>
                    <a:pt x="136202" y="169971"/>
                    <a:pt x="136202" y="171262"/>
                  </a:cubicBezTo>
                  <a:cubicBezTo>
                    <a:pt x="136202" y="171262"/>
                    <a:pt x="136202" y="171262"/>
                    <a:pt x="136202" y="238422"/>
                  </a:cubicBezTo>
                  <a:cubicBezTo>
                    <a:pt x="136202" y="238422"/>
                    <a:pt x="136202" y="239713"/>
                    <a:pt x="136202" y="239713"/>
                  </a:cubicBezTo>
                  <a:cubicBezTo>
                    <a:pt x="134903" y="239713"/>
                    <a:pt x="134903" y="239713"/>
                    <a:pt x="134903" y="239713"/>
                  </a:cubicBezTo>
                  <a:cubicBezTo>
                    <a:pt x="134903" y="239713"/>
                    <a:pt x="134903" y="239713"/>
                    <a:pt x="133604" y="239713"/>
                  </a:cubicBezTo>
                  <a:cubicBezTo>
                    <a:pt x="133604" y="239713"/>
                    <a:pt x="133604" y="239713"/>
                    <a:pt x="94638" y="226798"/>
                  </a:cubicBezTo>
                  <a:cubicBezTo>
                    <a:pt x="94638" y="226798"/>
                    <a:pt x="93339" y="225506"/>
                    <a:pt x="93339" y="225506"/>
                  </a:cubicBezTo>
                  <a:cubicBezTo>
                    <a:pt x="93339" y="225506"/>
                    <a:pt x="93339" y="225506"/>
                    <a:pt x="93339" y="166096"/>
                  </a:cubicBezTo>
                  <a:cubicBezTo>
                    <a:pt x="93339" y="164805"/>
                    <a:pt x="94638" y="164805"/>
                    <a:pt x="94638" y="163513"/>
                  </a:cubicBezTo>
                  <a:close/>
                  <a:moveTo>
                    <a:pt x="45714" y="157163"/>
                  </a:moveTo>
                  <a:cubicBezTo>
                    <a:pt x="46971" y="157163"/>
                    <a:pt x="46971" y="157163"/>
                    <a:pt x="48227" y="157163"/>
                  </a:cubicBezTo>
                  <a:cubicBezTo>
                    <a:pt x="48227" y="157163"/>
                    <a:pt x="48227" y="157163"/>
                    <a:pt x="74620" y="161051"/>
                  </a:cubicBezTo>
                  <a:cubicBezTo>
                    <a:pt x="74620" y="161051"/>
                    <a:pt x="75877" y="161051"/>
                    <a:pt x="75877" y="162347"/>
                  </a:cubicBezTo>
                  <a:cubicBezTo>
                    <a:pt x="75877" y="162347"/>
                    <a:pt x="75877" y="162347"/>
                    <a:pt x="75877" y="218071"/>
                  </a:cubicBezTo>
                  <a:cubicBezTo>
                    <a:pt x="75877" y="219367"/>
                    <a:pt x="75877" y="219367"/>
                    <a:pt x="74620" y="219367"/>
                  </a:cubicBezTo>
                  <a:cubicBezTo>
                    <a:pt x="74620" y="220663"/>
                    <a:pt x="74620" y="220663"/>
                    <a:pt x="73363" y="220663"/>
                  </a:cubicBezTo>
                  <a:cubicBezTo>
                    <a:pt x="73363" y="220663"/>
                    <a:pt x="73363" y="220663"/>
                    <a:pt x="46971" y="211592"/>
                  </a:cubicBezTo>
                  <a:cubicBezTo>
                    <a:pt x="45714" y="210296"/>
                    <a:pt x="45714" y="210296"/>
                    <a:pt x="45714" y="209000"/>
                  </a:cubicBezTo>
                  <a:cubicBezTo>
                    <a:pt x="45714" y="209000"/>
                    <a:pt x="45714" y="209000"/>
                    <a:pt x="45714" y="158459"/>
                  </a:cubicBezTo>
                  <a:cubicBezTo>
                    <a:pt x="45714" y="158459"/>
                    <a:pt x="45714" y="157163"/>
                    <a:pt x="45714" y="157163"/>
                  </a:cubicBezTo>
                  <a:close/>
                  <a:moveTo>
                    <a:pt x="34601" y="131763"/>
                  </a:moveTo>
                  <a:lnTo>
                    <a:pt x="34601" y="246063"/>
                  </a:lnTo>
                  <a:lnTo>
                    <a:pt x="161601" y="311151"/>
                  </a:lnTo>
                  <a:lnTo>
                    <a:pt x="161601" y="133351"/>
                  </a:lnTo>
                  <a:lnTo>
                    <a:pt x="134613" y="133351"/>
                  </a:lnTo>
                  <a:close/>
                  <a:moveTo>
                    <a:pt x="235241" y="15875"/>
                  </a:moveTo>
                  <a:cubicBezTo>
                    <a:pt x="235241" y="15875"/>
                    <a:pt x="235241" y="15875"/>
                    <a:pt x="147314" y="120775"/>
                  </a:cubicBezTo>
                  <a:cubicBezTo>
                    <a:pt x="147314" y="120775"/>
                    <a:pt x="147314" y="120775"/>
                    <a:pt x="165417" y="120775"/>
                  </a:cubicBezTo>
                  <a:cubicBezTo>
                    <a:pt x="169296" y="120775"/>
                    <a:pt x="171882" y="123365"/>
                    <a:pt x="171882" y="127251"/>
                  </a:cubicBezTo>
                  <a:cubicBezTo>
                    <a:pt x="171882" y="127251"/>
                    <a:pt x="171882" y="127251"/>
                    <a:pt x="171882" y="311150"/>
                  </a:cubicBezTo>
                  <a:cubicBezTo>
                    <a:pt x="171882" y="311150"/>
                    <a:pt x="171882" y="311150"/>
                    <a:pt x="222311" y="285249"/>
                  </a:cubicBezTo>
                  <a:cubicBezTo>
                    <a:pt x="222311" y="285249"/>
                    <a:pt x="222311" y="285249"/>
                    <a:pt x="222311" y="157037"/>
                  </a:cubicBezTo>
                  <a:cubicBezTo>
                    <a:pt x="222311" y="155742"/>
                    <a:pt x="222311" y="154447"/>
                    <a:pt x="223604" y="154447"/>
                  </a:cubicBezTo>
                  <a:cubicBezTo>
                    <a:pt x="223604" y="154447"/>
                    <a:pt x="223604" y="154447"/>
                    <a:pt x="257223" y="151857"/>
                  </a:cubicBezTo>
                  <a:cubicBezTo>
                    <a:pt x="257223" y="151857"/>
                    <a:pt x="258516" y="151857"/>
                    <a:pt x="258516" y="151857"/>
                  </a:cubicBezTo>
                  <a:cubicBezTo>
                    <a:pt x="258516" y="153152"/>
                    <a:pt x="259809" y="153152"/>
                    <a:pt x="259809" y="153152"/>
                  </a:cubicBezTo>
                  <a:cubicBezTo>
                    <a:pt x="259809" y="153152"/>
                    <a:pt x="259809" y="153152"/>
                    <a:pt x="259809" y="265823"/>
                  </a:cubicBezTo>
                  <a:cubicBezTo>
                    <a:pt x="259809" y="265823"/>
                    <a:pt x="259809" y="265823"/>
                    <a:pt x="293429" y="247692"/>
                  </a:cubicBezTo>
                  <a:cubicBezTo>
                    <a:pt x="293429" y="247692"/>
                    <a:pt x="293429" y="247692"/>
                    <a:pt x="294722" y="118185"/>
                  </a:cubicBezTo>
                  <a:cubicBezTo>
                    <a:pt x="294722" y="116890"/>
                    <a:pt x="294722" y="115595"/>
                    <a:pt x="296015" y="114300"/>
                  </a:cubicBezTo>
                  <a:cubicBezTo>
                    <a:pt x="297308" y="113005"/>
                    <a:pt x="298601" y="111710"/>
                    <a:pt x="301187" y="111710"/>
                  </a:cubicBezTo>
                  <a:lnTo>
                    <a:pt x="307652" y="113005"/>
                  </a:lnTo>
                  <a:cubicBezTo>
                    <a:pt x="307652" y="113005"/>
                    <a:pt x="307652" y="113005"/>
                    <a:pt x="235241" y="15875"/>
                  </a:cubicBezTo>
                  <a:close/>
                  <a:moveTo>
                    <a:pt x="235348" y="0"/>
                  </a:moveTo>
                  <a:cubicBezTo>
                    <a:pt x="235348" y="0"/>
                    <a:pt x="237938" y="0"/>
                    <a:pt x="239233" y="0"/>
                  </a:cubicBezTo>
                  <a:cubicBezTo>
                    <a:pt x="241823" y="1299"/>
                    <a:pt x="241823" y="2598"/>
                    <a:pt x="241823" y="2598"/>
                  </a:cubicBezTo>
                  <a:cubicBezTo>
                    <a:pt x="241823" y="2598"/>
                    <a:pt x="241823" y="2598"/>
                    <a:pt x="327286" y="115599"/>
                  </a:cubicBezTo>
                  <a:cubicBezTo>
                    <a:pt x="327286" y="115599"/>
                    <a:pt x="329876" y="119496"/>
                    <a:pt x="327286" y="123392"/>
                  </a:cubicBezTo>
                  <a:cubicBezTo>
                    <a:pt x="324697" y="125990"/>
                    <a:pt x="322107" y="125990"/>
                    <a:pt x="322107" y="125990"/>
                  </a:cubicBezTo>
                  <a:cubicBezTo>
                    <a:pt x="322107" y="125990"/>
                    <a:pt x="322107" y="125990"/>
                    <a:pt x="307863" y="124691"/>
                  </a:cubicBezTo>
                  <a:cubicBezTo>
                    <a:pt x="307863" y="124691"/>
                    <a:pt x="307863" y="124691"/>
                    <a:pt x="307863" y="251980"/>
                  </a:cubicBezTo>
                  <a:cubicBezTo>
                    <a:pt x="307863" y="254578"/>
                    <a:pt x="306568" y="255877"/>
                    <a:pt x="303978" y="257175"/>
                  </a:cubicBezTo>
                  <a:cubicBezTo>
                    <a:pt x="303978" y="257175"/>
                    <a:pt x="303978" y="257175"/>
                    <a:pt x="169308" y="327314"/>
                  </a:cubicBezTo>
                  <a:cubicBezTo>
                    <a:pt x="169308" y="327314"/>
                    <a:pt x="168013" y="328613"/>
                    <a:pt x="166718" y="328613"/>
                  </a:cubicBezTo>
                  <a:cubicBezTo>
                    <a:pt x="165424" y="328613"/>
                    <a:pt x="164129" y="327314"/>
                    <a:pt x="164129" y="327314"/>
                  </a:cubicBezTo>
                  <a:cubicBezTo>
                    <a:pt x="164129" y="327314"/>
                    <a:pt x="164129" y="327314"/>
                    <a:pt x="25574" y="254578"/>
                  </a:cubicBezTo>
                  <a:cubicBezTo>
                    <a:pt x="22984" y="254578"/>
                    <a:pt x="21689" y="251980"/>
                    <a:pt x="21689" y="249382"/>
                  </a:cubicBezTo>
                  <a:cubicBezTo>
                    <a:pt x="21689" y="249382"/>
                    <a:pt x="21689" y="249382"/>
                    <a:pt x="21689" y="129887"/>
                  </a:cubicBezTo>
                  <a:cubicBezTo>
                    <a:pt x="21689" y="129887"/>
                    <a:pt x="21689" y="129887"/>
                    <a:pt x="6150" y="129887"/>
                  </a:cubicBezTo>
                  <a:cubicBezTo>
                    <a:pt x="3561" y="129887"/>
                    <a:pt x="2266" y="128588"/>
                    <a:pt x="971" y="127289"/>
                  </a:cubicBezTo>
                  <a:cubicBezTo>
                    <a:pt x="-324" y="125990"/>
                    <a:pt x="-324" y="123392"/>
                    <a:pt x="971" y="120795"/>
                  </a:cubicBezTo>
                  <a:cubicBezTo>
                    <a:pt x="971" y="120795"/>
                    <a:pt x="971" y="120795"/>
                    <a:pt x="34638" y="54552"/>
                  </a:cubicBezTo>
                  <a:cubicBezTo>
                    <a:pt x="35933" y="51955"/>
                    <a:pt x="37228" y="51955"/>
                    <a:pt x="38523" y="50656"/>
                  </a:cubicBezTo>
                  <a:cubicBezTo>
                    <a:pt x="38523" y="50656"/>
                    <a:pt x="38523" y="50656"/>
                    <a:pt x="59241" y="45460"/>
                  </a:cubicBezTo>
                  <a:cubicBezTo>
                    <a:pt x="59241" y="45460"/>
                    <a:pt x="59241" y="45460"/>
                    <a:pt x="59241" y="27276"/>
                  </a:cubicBezTo>
                  <a:cubicBezTo>
                    <a:pt x="59241" y="24678"/>
                    <a:pt x="60536" y="22081"/>
                    <a:pt x="63126" y="20782"/>
                  </a:cubicBezTo>
                  <a:cubicBezTo>
                    <a:pt x="63126" y="20782"/>
                    <a:pt x="63126" y="20782"/>
                    <a:pt x="83844" y="14287"/>
                  </a:cubicBezTo>
                  <a:cubicBezTo>
                    <a:pt x="83844" y="14287"/>
                    <a:pt x="83844" y="14287"/>
                    <a:pt x="85139" y="14287"/>
                  </a:cubicBezTo>
                  <a:cubicBezTo>
                    <a:pt x="86434" y="14287"/>
                    <a:pt x="86434" y="14287"/>
                    <a:pt x="86434" y="14287"/>
                  </a:cubicBezTo>
                  <a:cubicBezTo>
                    <a:pt x="86434" y="14287"/>
                    <a:pt x="86434" y="14287"/>
                    <a:pt x="98088" y="16885"/>
                  </a:cubicBezTo>
                  <a:cubicBezTo>
                    <a:pt x="100678" y="16885"/>
                    <a:pt x="103268" y="19483"/>
                    <a:pt x="103268" y="22081"/>
                  </a:cubicBezTo>
                  <a:cubicBezTo>
                    <a:pt x="103268" y="22081"/>
                    <a:pt x="103268" y="22081"/>
                    <a:pt x="103268" y="33771"/>
                  </a:cubicBezTo>
                  <a:cubicBezTo>
                    <a:pt x="103268" y="33771"/>
                    <a:pt x="103268" y="33771"/>
                    <a:pt x="235348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" name="îŝḷîḓé-任意多边形: 形状 55" title="OXvp1cBoZH"/>
            <p:cNvSpPr>
              <a:spLocks noChangeAspect="1"/>
            </p:cNvSpPr>
            <p:nvPr/>
          </p:nvSpPr>
          <p:spPr bwMode="auto">
            <a:xfrm>
              <a:off x="4859220" y="4540708"/>
              <a:ext cx="626144" cy="596184"/>
            </a:xfrm>
            <a:custGeom>
              <a:avLst/>
              <a:gdLst>
                <a:gd name="connsiteX0" fmla="*/ 101402 w 331788"/>
                <a:gd name="connsiteY0" fmla="*/ 200025 h 315913"/>
                <a:gd name="connsiteX1" fmla="*/ 93663 w 331788"/>
                <a:gd name="connsiteY1" fmla="*/ 207840 h 315913"/>
                <a:gd name="connsiteX2" fmla="*/ 93663 w 331788"/>
                <a:gd name="connsiteY2" fmla="*/ 301625 h 315913"/>
                <a:gd name="connsiteX3" fmla="*/ 137518 w 331788"/>
                <a:gd name="connsiteY3" fmla="*/ 301625 h 315913"/>
                <a:gd name="connsiteX4" fmla="*/ 137518 w 331788"/>
                <a:gd name="connsiteY4" fmla="*/ 250825 h 315913"/>
                <a:gd name="connsiteX5" fmla="*/ 143967 w 331788"/>
                <a:gd name="connsiteY5" fmla="*/ 244312 h 315913"/>
                <a:gd name="connsiteX6" fmla="*/ 187822 w 331788"/>
                <a:gd name="connsiteY6" fmla="*/ 244312 h 315913"/>
                <a:gd name="connsiteX7" fmla="*/ 194271 w 331788"/>
                <a:gd name="connsiteY7" fmla="*/ 250825 h 315913"/>
                <a:gd name="connsiteX8" fmla="*/ 194271 w 331788"/>
                <a:gd name="connsiteY8" fmla="*/ 301625 h 315913"/>
                <a:gd name="connsiteX9" fmla="*/ 230387 w 331788"/>
                <a:gd name="connsiteY9" fmla="*/ 301625 h 315913"/>
                <a:gd name="connsiteX10" fmla="*/ 238126 w 331788"/>
                <a:gd name="connsiteY10" fmla="*/ 295112 h 315913"/>
                <a:gd name="connsiteX11" fmla="*/ 238126 w 331788"/>
                <a:gd name="connsiteY11" fmla="*/ 207840 h 315913"/>
                <a:gd name="connsiteX12" fmla="*/ 230387 w 331788"/>
                <a:gd name="connsiteY12" fmla="*/ 200025 h 315913"/>
                <a:gd name="connsiteX13" fmla="*/ 101402 w 331788"/>
                <a:gd name="connsiteY13" fmla="*/ 200025 h 315913"/>
                <a:gd name="connsiteX14" fmla="*/ 258908 w 331788"/>
                <a:gd name="connsiteY14" fmla="*/ 122237 h 315913"/>
                <a:gd name="connsiteX15" fmla="*/ 252413 w 331788"/>
                <a:gd name="connsiteY15" fmla="*/ 129801 h 315913"/>
                <a:gd name="connsiteX16" fmla="*/ 252413 w 331788"/>
                <a:gd name="connsiteY16" fmla="*/ 157536 h 315913"/>
                <a:gd name="connsiteX17" fmla="*/ 258908 w 331788"/>
                <a:gd name="connsiteY17" fmla="*/ 165100 h 315913"/>
                <a:gd name="connsiteX18" fmla="*/ 266701 w 331788"/>
                <a:gd name="connsiteY18" fmla="*/ 157536 h 315913"/>
                <a:gd name="connsiteX19" fmla="*/ 266701 w 331788"/>
                <a:gd name="connsiteY19" fmla="*/ 129801 h 315913"/>
                <a:gd name="connsiteX20" fmla="*/ 258908 w 331788"/>
                <a:gd name="connsiteY20" fmla="*/ 122237 h 315913"/>
                <a:gd name="connsiteX21" fmla="*/ 230332 w 331788"/>
                <a:gd name="connsiteY21" fmla="*/ 122237 h 315913"/>
                <a:gd name="connsiteX22" fmla="*/ 223838 w 331788"/>
                <a:gd name="connsiteY22" fmla="*/ 129801 h 315913"/>
                <a:gd name="connsiteX23" fmla="*/ 223838 w 331788"/>
                <a:gd name="connsiteY23" fmla="*/ 157536 h 315913"/>
                <a:gd name="connsiteX24" fmla="*/ 230332 w 331788"/>
                <a:gd name="connsiteY24" fmla="*/ 165100 h 315913"/>
                <a:gd name="connsiteX25" fmla="*/ 238126 w 331788"/>
                <a:gd name="connsiteY25" fmla="*/ 157536 h 315913"/>
                <a:gd name="connsiteX26" fmla="*/ 238126 w 331788"/>
                <a:gd name="connsiteY26" fmla="*/ 129801 h 315913"/>
                <a:gd name="connsiteX27" fmla="*/ 230332 w 331788"/>
                <a:gd name="connsiteY27" fmla="*/ 122237 h 315913"/>
                <a:gd name="connsiteX28" fmla="*/ 201468 w 331788"/>
                <a:gd name="connsiteY28" fmla="*/ 122237 h 315913"/>
                <a:gd name="connsiteX29" fmla="*/ 193675 w 331788"/>
                <a:gd name="connsiteY29" fmla="*/ 129801 h 315913"/>
                <a:gd name="connsiteX30" fmla="*/ 193675 w 331788"/>
                <a:gd name="connsiteY30" fmla="*/ 157536 h 315913"/>
                <a:gd name="connsiteX31" fmla="*/ 201468 w 331788"/>
                <a:gd name="connsiteY31" fmla="*/ 165100 h 315913"/>
                <a:gd name="connsiteX32" fmla="*/ 207963 w 331788"/>
                <a:gd name="connsiteY32" fmla="*/ 157536 h 315913"/>
                <a:gd name="connsiteX33" fmla="*/ 207963 w 331788"/>
                <a:gd name="connsiteY33" fmla="*/ 129801 h 315913"/>
                <a:gd name="connsiteX34" fmla="*/ 201468 w 331788"/>
                <a:gd name="connsiteY34" fmla="*/ 122237 h 315913"/>
                <a:gd name="connsiteX35" fmla="*/ 128732 w 331788"/>
                <a:gd name="connsiteY35" fmla="*/ 122237 h 315913"/>
                <a:gd name="connsiteX36" fmla="*/ 122238 w 331788"/>
                <a:gd name="connsiteY36" fmla="*/ 129801 h 315913"/>
                <a:gd name="connsiteX37" fmla="*/ 122238 w 331788"/>
                <a:gd name="connsiteY37" fmla="*/ 157536 h 315913"/>
                <a:gd name="connsiteX38" fmla="*/ 128732 w 331788"/>
                <a:gd name="connsiteY38" fmla="*/ 165100 h 315913"/>
                <a:gd name="connsiteX39" fmla="*/ 136526 w 331788"/>
                <a:gd name="connsiteY39" fmla="*/ 157536 h 315913"/>
                <a:gd name="connsiteX40" fmla="*/ 136526 w 331788"/>
                <a:gd name="connsiteY40" fmla="*/ 129801 h 315913"/>
                <a:gd name="connsiteX41" fmla="*/ 128732 w 331788"/>
                <a:gd name="connsiteY41" fmla="*/ 122237 h 315913"/>
                <a:gd name="connsiteX42" fmla="*/ 101456 w 331788"/>
                <a:gd name="connsiteY42" fmla="*/ 122237 h 315913"/>
                <a:gd name="connsiteX43" fmla="*/ 93663 w 331788"/>
                <a:gd name="connsiteY43" fmla="*/ 129801 h 315913"/>
                <a:gd name="connsiteX44" fmla="*/ 93663 w 331788"/>
                <a:gd name="connsiteY44" fmla="*/ 157536 h 315913"/>
                <a:gd name="connsiteX45" fmla="*/ 101456 w 331788"/>
                <a:gd name="connsiteY45" fmla="*/ 165100 h 315913"/>
                <a:gd name="connsiteX46" fmla="*/ 107951 w 331788"/>
                <a:gd name="connsiteY46" fmla="*/ 157536 h 315913"/>
                <a:gd name="connsiteX47" fmla="*/ 107951 w 331788"/>
                <a:gd name="connsiteY47" fmla="*/ 129801 h 315913"/>
                <a:gd name="connsiteX48" fmla="*/ 101456 w 331788"/>
                <a:gd name="connsiteY48" fmla="*/ 122237 h 315913"/>
                <a:gd name="connsiteX49" fmla="*/ 72881 w 331788"/>
                <a:gd name="connsiteY49" fmla="*/ 122237 h 315913"/>
                <a:gd name="connsiteX50" fmla="*/ 65088 w 331788"/>
                <a:gd name="connsiteY50" fmla="*/ 129801 h 315913"/>
                <a:gd name="connsiteX51" fmla="*/ 65088 w 331788"/>
                <a:gd name="connsiteY51" fmla="*/ 157536 h 315913"/>
                <a:gd name="connsiteX52" fmla="*/ 72881 w 331788"/>
                <a:gd name="connsiteY52" fmla="*/ 165100 h 315913"/>
                <a:gd name="connsiteX53" fmla="*/ 79376 w 331788"/>
                <a:gd name="connsiteY53" fmla="*/ 157536 h 315913"/>
                <a:gd name="connsiteX54" fmla="*/ 79376 w 331788"/>
                <a:gd name="connsiteY54" fmla="*/ 129801 h 315913"/>
                <a:gd name="connsiteX55" fmla="*/ 72881 w 331788"/>
                <a:gd name="connsiteY55" fmla="*/ 122237 h 315913"/>
                <a:gd name="connsiteX56" fmla="*/ 258908 w 331788"/>
                <a:gd name="connsiteY56" fmla="*/ 65087 h 315913"/>
                <a:gd name="connsiteX57" fmla="*/ 252413 w 331788"/>
                <a:gd name="connsiteY57" fmla="*/ 71581 h 315913"/>
                <a:gd name="connsiteX58" fmla="*/ 252413 w 331788"/>
                <a:gd name="connsiteY58" fmla="*/ 100157 h 315913"/>
                <a:gd name="connsiteX59" fmla="*/ 258908 w 331788"/>
                <a:gd name="connsiteY59" fmla="*/ 107950 h 315913"/>
                <a:gd name="connsiteX60" fmla="*/ 266701 w 331788"/>
                <a:gd name="connsiteY60" fmla="*/ 100157 h 315913"/>
                <a:gd name="connsiteX61" fmla="*/ 266701 w 331788"/>
                <a:gd name="connsiteY61" fmla="*/ 71581 h 315913"/>
                <a:gd name="connsiteX62" fmla="*/ 258908 w 331788"/>
                <a:gd name="connsiteY62" fmla="*/ 65087 h 315913"/>
                <a:gd name="connsiteX63" fmla="*/ 230332 w 331788"/>
                <a:gd name="connsiteY63" fmla="*/ 65087 h 315913"/>
                <a:gd name="connsiteX64" fmla="*/ 223838 w 331788"/>
                <a:gd name="connsiteY64" fmla="*/ 71581 h 315913"/>
                <a:gd name="connsiteX65" fmla="*/ 223838 w 331788"/>
                <a:gd name="connsiteY65" fmla="*/ 100157 h 315913"/>
                <a:gd name="connsiteX66" fmla="*/ 230332 w 331788"/>
                <a:gd name="connsiteY66" fmla="*/ 107950 h 315913"/>
                <a:gd name="connsiteX67" fmla="*/ 238126 w 331788"/>
                <a:gd name="connsiteY67" fmla="*/ 100157 h 315913"/>
                <a:gd name="connsiteX68" fmla="*/ 238126 w 331788"/>
                <a:gd name="connsiteY68" fmla="*/ 71581 h 315913"/>
                <a:gd name="connsiteX69" fmla="*/ 230332 w 331788"/>
                <a:gd name="connsiteY69" fmla="*/ 65087 h 315913"/>
                <a:gd name="connsiteX70" fmla="*/ 201468 w 331788"/>
                <a:gd name="connsiteY70" fmla="*/ 65087 h 315913"/>
                <a:gd name="connsiteX71" fmla="*/ 193675 w 331788"/>
                <a:gd name="connsiteY71" fmla="*/ 71581 h 315913"/>
                <a:gd name="connsiteX72" fmla="*/ 193675 w 331788"/>
                <a:gd name="connsiteY72" fmla="*/ 100157 h 315913"/>
                <a:gd name="connsiteX73" fmla="*/ 201468 w 331788"/>
                <a:gd name="connsiteY73" fmla="*/ 107950 h 315913"/>
                <a:gd name="connsiteX74" fmla="*/ 207963 w 331788"/>
                <a:gd name="connsiteY74" fmla="*/ 100157 h 315913"/>
                <a:gd name="connsiteX75" fmla="*/ 207963 w 331788"/>
                <a:gd name="connsiteY75" fmla="*/ 71581 h 315913"/>
                <a:gd name="connsiteX76" fmla="*/ 201468 w 331788"/>
                <a:gd name="connsiteY76" fmla="*/ 65087 h 315913"/>
                <a:gd name="connsiteX77" fmla="*/ 128732 w 331788"/>
                <a:gd name="connsiteY77" fmla="*/ 65087 h 315913"/>
                <a:gd name="connsiteX78" fmla="*/ 122238 w 331788"/>
                <a:gd name="connsiteY78" fmla="*/ 71581 h 315913"/>
                <a:gd name="connsiteX79" fmla="*/ 122238 w 331788"/>
                <a:gd name="connsiteY79" fmla="*/ 100157 h 315913"/>
                <a:gd name="connsiteX80" fmla="*/ 128732 w 331788"/>
                <a:gd name="connsiteY80" fmla="*/ 107950 h 315913"/>
                <a:gd name="connsiteX81" fmla="*/ 136526 w 331788"/>
                <a:gd name="connsiteY81" fmla="*/ 100157 h 315913"/>
                <a:gd name="connsiteX82" fmla="*/ 136526 w 331788"/>
                <a:gd name="connsiteY82" fmla="*/ 71581 h 315913"/>
                <a:gd name="connsiteX83" fmla="*/ 128732 w 331788"/>
                <a:gd name="connsiteY83" fmla="*/ 65087 h 315913"/>
                <a:gd name="connsiteX84" fmla="*/ 101456 w 331788"/>
                <a:gd name="connsiteY84" fmla="*/ 65087 h 315913"/>
                <a:gd name="connsiteX85" fmla="*/ 93663 w 331788"/>
                <a:gd name="connsiteY85" fmla="*/ 71581 h 315913"/>
                <a:gd name="connsiteX86" fmla="*/ 93663 w 331788"/>
                <a:gd name="connsiteY86" fmla="*/ 100157 h 315913"/>
                <a:gd name="connsiteX87" fmla="*/ 101456 w 331788"/>
                <a:gd name="connsiteY87" fmla="*/ 107950 h 315913"/>
                <a:gd name="connsiteX88" fmla="*/ 107951 w 331788"/>
                <a:gd name="connsiteY88" fmla="*/ 100157 h 315913"/>
                <a:gd name="connsiteX89" fmla="*/ 107951 w 331788"/>
                <a:gd name="connsiteY89" fmla="*/ 71581 h 315913"/>
                <a:gd name="connsiteX90" fmla="*/ 101456 w 331788"/>
                <a:gd name="connsiteY90" fmla="*/ 65087 h 315913"/>
                <a:gd name="connsiteX91" fmla="*/ 72881 w 331788"/>
                <a:gd name="connsiteY91" fmla="*/ 65087 h 315913"/>
                <a:gd name="connsiteX92" fmla="*/ 65088 w 331788"/>
                <a:gd name="connsiteY92" fmla="*/ 71581 h 315913"/>
                <a:gd name="connsiteX93" fmla="*/ 65088 w 331788"/>
                <a:gd name="connsiteY93" fmla="*/ 100157 h 315913"/>
                <a:gd name="connsiteX94" fmla="*/ 72881 w 331788"/>
                <a:gd name="connsiteY94" fmla="*/ 107950 h 315913"/>
                <a:gd name="connsiteX95" fmla="*/ 79376 w 331788"/>
                <a:gd name="connsiteY95" fmla="*/ 100157 h 315913"/>
                <a:gd name="connsiteX96" fmla="*/ 79376 w 331788"/>
                <a:gd name="connsiteY96" fmla="*/ 71581 h 315913"/>
                <a:gd name="connsiteX97" fmla="*/ 72881 w 331788"/>
                <a:gd name="connsiteY97" fmla="*/ 65087 h 315913"/>
                <a:gd name="connsiteX98" fmla="*/ 107950 w 331788"/>
                <a:gd name="connsiteY98" fmla="*/ 14287 h 315913"/>
                <a:gd name="connsiteX99" fmla="*/ 107950 w 331788"/>
                <a:gd name="connsiteY99" fmla="*/ 28575 h 315913"/>
                <a:gd name="connsiteX100" fmla="*/ 223838 w 331788"/>
                <a:gd name="connsiteY100" fmla="*/ 28575 h 315913"/>
                <a:gd name="connsiteX101" fmla="*/ 223838 w 331788"/>
                <a:gd name="connsiteY101" fmla="*/ 14287 h 315913"/>
                <a:gd name="connsiteX102" fmla="*/ 64802 w 331788"/>
                <a:gd name="connsiteY102" fmla="*/ 0 h 315913"/>
                <a:gd name="connsiteX103" fmla="*/ 266986 w 331788"/>
                <a:gd name="connsiteY103" fmla="*/ 0 h 315913"/>
                <a:gd name="connsiteX104" fmla="*/ 273466 w 331788"/>
                <a:gd name="connsiteY104" fmla="*/ 6474 h 315913"/>
                <a:gd name="connsiteX105" fmla="*/ 266986 w 331788"/>
                <a:gd name="connsiteY105" fmla="*/ 14242 h 315913"/>
                <a:gd name="connsiteX106" fmla="*/ 238472 w 331788"/>
                <a:gd name="connsiteY106" fmla="*/ 14242 h 315913"/>
                <a:gd name="connsiteX107" fmla="*/ 238472 w 331788"/>
                <a:gd name="connsiteY107" fmla="*/ 28484 h 315913"/>
                <a:gd name="connsiteX108" fmla="*/ 303275 w 331788"/>
                <a:gd name="connsiteY108" fmla="*/ 28484 h 315913"/>
                <a:gd name="connsiteX109" fmla="*/ 309755 w 331788"/>
                <a:gd name="connsiteY109" fmla="*/ 34958 h 315913"/>
                <a:gd name="connsiteX110" fmla="*/ 309755 w 331788"/>
                <a:gd name="connsiteY110" fmla="*/ 301671 h 315913"/>
                <a:gd name="connsiteX111" fmla="*/ 324012 w 331788"/>
                <a:gd name="connsiteY111" fmla="*/ 301671 h 315913"/>
                <a:gd name="connsiteX112" fmla="*/ 331788 w 331788"/>
                <a:gd name="connsiteY112" fmla="*/ 309439 h 315913"/>
                <a:gd name="connsiteX113" fmla="*/ 324012 w 331788"/>
                <a:gd name="connsiteY113" fmla="*/ 315913 h 315913"/>
                <a:gd name="connsiteX114" fmla="*/ 7776 w 331788"/>
                <a:gd name="connsiteY114" fmla="*/ 315913 h 315913"/>
                <a:gd name="connsiteX115" fmla="*/ 0 w 331788"/>
                <a:gd name="connsiteY115" fmla="*/ 309439 h 315913"/>
                <a:gd name="connsiteX116" fmla="*/ 7776 w 331788"/>
                <a:gd name="connsiteY116" fmla="*/ 301671 h 315913"/>
                <a:gd name="connsiteX117" fmla="*/ 22033 w 331788"/>
                <a:gd name="connsiteY117" fmla="*/ 301671 h 315913"/>
                <a:gd name="connsiteX118" fmla="*/ 22033 w 331788"/>
                <a:gd name="connsiteY118" fmla="*/ 34958 h 315913"/>
                <a:gd name="connsiteX119" fmla="*/ 28513 w 331788"/>
                <a:gd name="connsiteY119" fmla="*/ 28484 h 315913"/>
                <a:gd name="connsiteX120" fmla="*/ 93315 w 331788"/>
                <a:gd name="connsiteY120" fmla="*/ 28484 h 315913"/>
                <a:gd name="connsiteX121" fmla="*/ 93315 w 331788"/>
                <a:gd name="connsiteY121" fmla="*/ 14242 h 315913"/>
                <a:gd name="connsiteX122" fmla="*/ 64802 w 331788"/>
                <a:gd name="connsiteY122" fmla="*/ 14242 h 315913"/>
                <a:gd name="connsiteX123" fmla="*/ 58322 w 331788"/>
                <a:gd name="connsiteY123" fmla="*/ 6474 h 315913"/>
                <a:gd name="connsiteX124" fmla="*/ 64802 w 331788"/>
                <a:gd name="connsiteY124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31788" h="315913">
                  <a:moveTo>
                    <a:pt x="101402" y="200025"/>
                  </a:moveTo>
                  <a:cubicBezTo>
                    <a:pt x="97532" y="200025"/>
                    <a:pt x="93663" y="203933"/>
                    <a:pt x="93663" y="207840"/>
                  </a:cubicBezTo>
                  <a:cubicBezTo>
                    <a:pt x="93663" y="207840"/>
                    <a:pt x="93663" y="207840"/>
                    <a:pt x="93663" y="301625"/>
                  </a:cubicBezTo>
                  <a:cubicBezTo>
                    <a:pt x="93663" y="301625"/>
                    <a:pt x="93663" y="301625"/>
                    <a:pt x="137518" y="301625"/>
                  </a:cubicBezTo>
                  <a:cubicBezTo>
                    <a:pt x="137518" y="301625"/>
                    <a:pt x="137518" y="301625"/>
                    <a:pt x="137518" y="250825"/>
                  </a:cubicBezTo>
                  <a:cubicBezTo>
                    <a:pt x="137518" y="246917"/>
                    <a:pt x="140097" y="244312"/>
                    <a:pt x="143967" y="244312"/>
                  </a:cubicBezTo>
                  <a:cubicBezTo>
                    <a:pt x="143967" y="244312"/>
                    <a:pt x="143967" y="244312"/>
                    <a:pt x="187822" y="244312"/>
                  </a:cubicBezTo>
                  <a:cubicBezTo>
                    <a:pt x="191691" y="244312"/>
                    <a:pt x="194271" y="246917"/>
                    <a:pt x="194271" y="250825"/>
                  </a:cubicBezTo>
                  <a:cubicBezTo>
                    <a:pt x="194271" y="250825"/>
                    <a:pt x="194271" y="250825"/>
                    <a:pt x="194271" y="301625"/>
                  </a:cubicBezTo>
                  <a:cubicBezTo>
                    <a:pt x="194271" y="301625"/>
                    <a:pt x="194271" y="301625"/>
                    <a:pt x="230387" y="301625"/>
                  </a:cubicBezTo>
                  <a:cubicBezTo>
                    <a:pt x="234256" y="301625"/>
                    <a:pt x="238126" y="299020"/>
                    <a:pt x="238126" y="295112"/>
                  </a:cubicBezTo>
                  <a:lnTo>
                    <a:pt x="238126" y="207840"/>
                  </a:lnTo>
                  <a:cubicBezTo>
                    <a:pt x="238126" y="203933"/>
                    <a:pt x="234256" y="200025"/>
                    <a:pt x="230387" y="200025"/>
                  </a:cubicBezTo>
                  <a:cubicBezTo>
                    <a:pt x="230387" y="200025"/>
                    <a:pt x="230387" y="200025"/>
                    <a:pt x="101402" y="200025"/>
                  </a:cubicBezTo>
                  <a:close/>
                  <a:moveTo>
                    <a:pt x="258908" y="122237"/>
                  </a:moveTo>
                  <a:cubicBezTo>
                    <a:pt x="255011" y="122237"/>
                    <a:pt x="252413" y="124758"/>
                    <a:pt x="252413" y="129801"/>
                  </a:cubicBezTo>
                  <a:cubicBezTo>
                    <a:pt x="252413" y="129801"/>
                    <a:pt x="252413" y="129801"/>
                    <a:pt x="252413" y="157536"/>
                  </a:cubicBezTo>
                  <a:cubicBezTo>
                    <a:pt x="252413" y="161318"/>
                    <a:pt x="255011" y="165100"/>
                    <a:pt x="258908" y="165100"/>
                  </a:cubicBezTo>
                  <a:cubicBezTo>
                    <a:pt x="264103" y="165100"/>
                    <a:pt x="266701" y="161318"/>
                    <a:pt x="266701" y="157536"/>
                  </a:cubicBezTo>
                  <a:lnTo>
                    <a:pt x="266701" y="129801"/>
                  </a:lnTo>
                  <a:cubicBezTo>
                    <a:pt x="266701" y="124758"/>
                    <a:pt x="264103" y="122237"/>
                    <a:pt x="258908" y="122237"/>
                  </a:cubicBezTo>
                  <a:close/>
                  <a:moveTo>
                    <a:pt x="230332" y="122237"/>
                  </a:moveTo>
                  <a:cubicBezTo>
                    <a:pt x="226436" y="122237"/>
                    <a:pt x="223838" y="124758"/>
                    <a:pt x="223838" y="129801"/>
                  </a:cubicBezTo>
                  <a:cubicBezTo>
                    <a:pt x="223838" y="129801"/>
                    <a:pt x="223838" y="129801"/>
                    <a:pt x="223838" y="157536"/>
                  </a:cubicBezTo>
                  <a:cubicBezTo>
                    <a:pt x="223838" y="161318"/>
                    <a:pt x="226436" y="165100"/>
                    <a:pt x="230332" y="165100"/>
                  </a:cubicBezTo>
                  <a:cubicBezTo>
                    <a:pt x="234229" y="165100"/>
                    <a:pt x="238126" y="161318"/>
                    <a:pt x="238126" y="157536"/>
                  </a:cubicBezTo>
                  <a:lnTo>
                    <a:pt x="238126" y="129801"/>
                  </a:lnTo>
                  <a:cubicBezTo>
                    <a:pt x="238126" y="124758"/>
                    <a:pt x="234229" y="122237"/>
                    <a:pt x="230332" y="122237"/>
                  </a:cubicBezTo>
                  <a:close/>
                  <a:moveTo>
                    <a:pt x="201468" y="122237"/>
                  </a:moveTo>
                  <a:cubicBezTo>
                    <a:pt x="196273" y="122237"/>
                    <a:pt x="193675" y="124758"/>
                    <a:pt x="193675" y="129801"/>
                  </a:cubicBezTo>
                  <a:cubicBezTo>
                    <a:pt x="193675" y="129801"/>
                    <a:pt x="193675" y="129801"/>
                    <a:pt x="193675" y="157536"/>
                  </a:cubicBezTo>
                  <a:cubicBezTo>
                    <a:pt x="193675" y="161318"/>
                    <a:pt x="196273" y="165100"/>
                    <a:pt x="201468" y="165100"/>
                  </a:cubicBezTo>
                  <a:cubicBezTo>
                    <a:pt x="205365" y="165100"/>
                    <a:pt x="207963" y="161318"/>
                    <a:pt x="207963" y="157536"/>
                  </a:cubicBezTo>
                  <a:cubicBezTo>
                    <a:pt x="207963" y="157536"/>
                    <a:pt x="207963" y="157536"/>
                    <a:pt x="207963" y="129801"/>
                  </a:cubicBezTo>
                  <a:cubicBezTo>
                    <a:pt x="207963" y="124758"/>
                    <a:pt x="205365" y="122237"/>
                    <a:pt x="201468" y="122237"/>
                  </a:cubicBezTo>
                  <a:close/>
                  <a:moveTo>
                    <a:pt x="128732" y="122237"/>
                  </a:moveTo>
                  <a:cubicBezTo>
                    <a:pt x="124836" y="122237"/>
                    <a:pt x="122238" y="124758"/>
                    <a:pt x="122238" y="129801"/>
                  </a:cubicBezTo>
                  <a:cubicBezTo>
                    <a:pt x="122238" y="129801"/>
                    <a:pt x="122238" y="129801"/>
                    <a:pt x="122238" y="157536"/>
                  </a:cubicBezTo>
                  <a:cubicBezTo>
                    <a:pt x="122238" y="161318"/>
                    <a:pt x="124836" y="165100"/>
                    <a:pt x="128732" y="165100"/>
                  </a:cubicBezTo>
                  <a:cubicBezTo>
                    <a:pt x="133928" y="165100"/>
                    <a:pt x="136526" y="161318"/>
                    <a:pt x="136526" y="157536"/>
                  </a:cubicBezTo>
                  <a:cubicBezTo>
                    <a:pt x="136526" y="157536"/>
                    <a:pt x="136526" y="157536"/>
                    <a:pt x="136526" y="129801"/>
                  </a:cubicBezTo>
                  <a:cubicBezTo>
                    <a:pt x="136526" y="124758"/>
                    <a:pt x="133928" y="122237"/>
                    <a:pt x="128732" y="122237"/>
                  </a:cubicBezTo>
                  <a:close/>
                  <a:moveTo>
                    <a:pt x="101456" y="122237"/>
                  </a:moveTo>
                  <a:cubicBezTo>
                    <a:pt x="97559" y="122237"/>
                    <a:pt x="93663" y="124758"/>
                    <a:pt x="93663" y="129801"/>
                  </a:cubicBezTo>
                  <a:lnTo>
                    <a:pt x="93663" y="157536"/>
                  </a:lnTo>
                  <a:cubicBezTo>
                    <a:pt x="93663" y="161318"/>
                    <a:pt x="97559" y="165100"/>
                    <a:pt x="101456" y="165100"/>
                  </a:cubicBezTo>
                  <a:cubicBezTo>
                    <a:pt x="105353" y="165100"/>
                    <a:pt x="107951" y="161318"/>
                    <a:pt x="107951" y="157536"/>
                  </a:cubicBezTo>
                  <a:cubicBezTo>
                    <a:pt x="107951" y="157536"/>
                    <a:pt x="107951" y="157536"/>
                    <a:pt x="107951" y="129801"/>
                  </a:cubicBezTo>
                  <a:cubicBezTo>
                    <a:pt x="107951" y="124758"/>
                    <a:pt x="105353" y="122237"/>
                    <a:pt x="101456" y="122237"/>
                  </a:cubicBezTo>
                  <a:close/>
                  <a:moveTo>
                    <a:pt x="72881" y="122237"/>
                  </a:moveTo>
                  <a:cubicBezTo>
                    <a:pt x="67686" y="122237"/>
                    <a:pt x="65088" y="124758"/>
                    <a:pt x="65088" y="129801"/>
                  </a:cubicBezTo>
                  <a:cubicBezTo>
                    <a:pt x="65088" y="129801"/>
                    <a:pt x="65088" y="129801"/>
                    <a:pt x="65088" y="157536"/>
                  </a:cubicBezTo>
                  <a:cubicBezTo>
                    <a:pt x="65088" y="161318"/>
                    <a:pt x="67686" y="165100"/>
                    <a:pt x="72881" y="165100"/>
                  </a:cubicBezTo>
                  <a:cubicBezTo>
                    <a:pt x="76778" y="165100"/>
                    <a:pt x="79376" y="161318"/>
                    <a:pt x="79376" y="157536"/>
                  </a:cubicBezTo>
                  <a:lnTo>
                    <a:pt x="79376" y="129801"/>
                  </a:lnTo>
                  <a:cubicBezTo>
                    <a:pt x="79376" y="124758"/>
                    <a:pt x="76778" y="122237"/>
                    <a:pt x="72881" y="122237"/>
                  </a:cubicBezTo>
                  <a:close/>
                  <a:moveTo>
                    <a:pt x="258908" y="65087"/>
                  </a:moveTo>
                  <a:cubicBezTo>
                    <a:pt x="255011" y="65087"/>
                    <a:pt x="252413" y="67685"/>
                    <a:pt x="252413" y="71581"/>
                  </a:cubicBezTo>
                  <a:cubicBezTo>
                    <a:pt x="252413" y="71581"/>
                    <a:pt x="252413" y="71581"/>
                    <a:pt x="252413" y="100157"/>
                  </a:cubicBezTo>
                  <a:cubicBezTo>
                    <a:pt x="252413" y="105352"/>
                    <a:pt x="255011" y="107950"/>
                    <a:pt x="258908" y="107950"/>
                  </a:cubicBezTo>
                  <a:cubicBezTo>
                    <a:pt x="264103" y="107950"/>
                    <a:pt x="266701" y="105352"/>
                    <a:pt x="266701" y="100157"/>
                  </a:cubicBezTo>
                  <a:lnTo>
                    <a:pt x="266701" y="71581"/>
                  </a:lnTo>
                  <a:cubicBezTo>
                    <a:pt x="266701" y="67685"/>
                    <a:pt x="264103" y="65087"/>
                    <a:pt x="258908" y="65087"/>
                  </a:cubicBezTo>
                  <a:close/>
                  <a:moveTo>
                    <a:pt x="230332" y="65087"/>
                  </a:moveTo>
                  <a:cubicBezTo>
                    <a:pt x="226436" y="65087"/>
                    <a:pt x="223838" y="67685"/>
                    <a:pt x="223838" y="71581"/>
                  </a:cubicBezTo>
                  <a:cubicBezTo>
                    <a:pt x="223838" y="71581"/>
                    <a:pt x="223838" y="71581"/>
                    <a:pt x="223838" y="100157"/>
                  </a:cubicBezTo>
                  <a:cubicBezTo>
                    <a:pt x="223838" y="105352"/>
                    <a:pt x="226436" y="107950"/>
                    <a:pt x="230332" y="107950"/>
                  </a:cubicBezTo>
                  <a:cubicBezTo>
                    <a:pt x="234229" y="107950"/>
                    <a:pt x="238126" y="105352"/>
                    <a:pt x="238126" y="100157"/>
                  </a:cubicBezTo>
                  <a:lnTo>
                    <a:pt x="238126" y="71581"/>
                  </a:lnTo>
                  <a:cubicBezTo>
                    <a:pt x="238126" y="67685"/>
                    <a:pt x="234229" y="65087"/>
                    <a:pt x="230332" y="65087"/>
                  </a:cubicBezTo>
                  <a:close/>
                  <a:moveTo>
                    <a:pt x="201468" y="65087"/>
                  </a:moveTo>
                  <a:cubicBezTo>
                    <a:pt x="196273" y="65087"/>
                    <a:pt x="193675" y="67685"/>
                    <a:pt x="193675" y="71581"/>
                  </a:cubicBezTo>
                  <a:cubicBezTo>
                    <a:pt x="193675" y="71581"/>
                    <a:pt x="193675" y="71581"/>
                    <a:pt x="193675" y="100157"/>
                  </a:cubicBezTo>
                  <a:cubicBezTo>
                    <a:pt x="193675" y="105352"/>
                    <a:pt x="196273" y="107950"/>
                    <a:pt x="201468" y="107950"/>
                  </a:cubicBezTo>
                  <a:cubicBezTo>
                    <a:pt x="205365" y="107950"/>
                    <a:pt x="207963" y="105352"/>
                    <a:pt x="207963" y="100157"/>
                  </a:cubicBezTo>
                  <a:cubicBezTo>
                    <a:pt x="207963" y="100157"/>
                    <a:pt x="207963" y="100157"/>
                    <a:pt x="207963" y="71581"/>
                  </a:cubicBezTo>
                  <a:cubicBezTo>
                    <a:pt x="207963" y="67685"/>
                    <a:pt x="205365" y="65087"/>
                    <a:pt x="201468" y="65087"/>
                  </a:cubicBezTo>
                  <a:close/>
                  <a:moveTo>
                    <a:pt x="128732" y="65087"/>
                  </a:moveTo>
                  <a:cubicBezTo>
                    <a:pt x="124836" y="65087"/>
                    <a:pt x="122238" y="67685"/>
                    <a:pt x="122238" y="71581"/>
                  </a:cubicBezTo>
                  <a:cubicBezTo>
                    <a:pt x="122238" y="71581"/>
                    <a:pt x="122238" y="71581"/>
                    <a:pt x="122238" y="100157"/>
                  </a:cubicBezTo>
                  <a:cubicBezTo>
                    <a:pt x="122238" y="105352"/>
                    <a:pt x="124836" y="107950"/>
                    <a:pt x="128732" y="107950"/>
                  </a:cubicBezTo>
                  <a:cubicBezTo>
                    <a:pt x="133928" y="107950"/>
                    <a:pt x="136526" y="105352"/>
                    <a:pt x="136526" y="100157"/>
                  </a:cubicBezTo>
                  <a:cubicBezTo>
                    <a:pt x="136526" y="100157"/>
                    <a:pt x="136526" y="100157"/>
                    <a:pt x="136526" y="71581"/>
                  </a:cubicBezTo>
                  <a:cubicBezTo>
                    <a:pt x="136526" y="67685"/>
                    <a:pt x="133928" y="65087"/>
                    <a:pt x="128732" y="65087"/>
                  </a:cubicBezTo>
                  <a:close/>
                  <a:moveTo>
                    <a:pt x="101456" y="65087"/>
                  </a:moveTo>
                  <a:cubicBezTo>
                    <a:pt x="97559" y="65087"/>
                    <a:pt x="93663" y="67685"/>
                    <a:pt x="93663" y="71581"/>
                  </a:cubicBezTo>
                  <a:lnTo>
                    <a:pt x="93663" y="100157"/>
                  </a:lnTo>
                  <a:cubicBezTo>
                    <a:pt x="93663" y="105352"/>
                    <a:pt x="97559" y="107950"/>
                    <a:pt x="101456" y="107950"/>
                  </a:cubicBezTo>
                  <a:cubicBezTo>
                    <a:pt x="105353" y="107950"/>
                    <a:pt x="107951" y="105352"/>
                    <a:pt x="107951" y="100157"/>
                  </a:cubicBezTo>
                  <a:cubicBezTo>
                    <a:pt x="107951" y="100157"/>
                    <a:pt x="107951" y="100157"/>
                    <a:pt x="107951" y="71581"/>
                  </a:cubicBezTo>
                  <a:cubicBezTo>
                    <a:pt x="107951" y="67685"/>
                    <a:pt x="105353" y="65087"/>
                    <a:pt x="101456" y="65087"/>
                  </a:cubicBezTo>
                  <a:close/>
                  <a:moveTo>
                    <a:pt x="72881" y="65087"/>
                  </a:moveTo>
                  <a:cubicBezTo>
                    <a:pt x="67686" y="65087"/>
                    <a:pt x="65088" y="67685"/>
                    <a:pt x="65088" y="71581"/>
                  </a:cubicBezTo>
                  <a:cubicBezTo>
                    <a:pt x="65088" y="71581"/>
                    <a:pt x="65088" y="71581"/>
                    <a:pt x="65088" y="100157"/>
                  </a:cubicBezTo>
                  <a:cubicBezTo>
                    <a:pt x="65088" y="105352"/>
                    <a:pt x="67686" y="107950"/>
                    <a:pt x="72881" y="107950"/>
                  </a:cubicBezTo>
                  <a:cubicBezTo>
                    <a:pt x="76778" y="107950"/>
                    <a:pt x="79376" y="105352"/>
                    <a:pt x="79376" y="100157"/>
                  </a:cubicBezTo>
                  <a:lnTo>
                    <a:pt x="79376" y="71581"/>
                  </a:lnTo>
                  <a:cubicBezTo>
                    <a:pt x="79376" y="67685"/>
                    <a:pt x="76778" y="65087"/>
                    <a:pt x="72881" y="65087"/>
                  </a:cubicBezTo>
                  <a:close/>
                  <a:moveTo>
                    <a:pt x="107950" y="14287"/>
                  </a:moveTo>
                  <a:lnTo>
                    <a:pt x="107950" y="28575"/>
                  </a:lnTo>
                  <a:lnTo>
                    <a:pt x="223838" y="28575"/>
                  </a:lnTo>
                  <a:lnTo>
                    <a:pt x="223838" y="14287"/>
                  </a:lnTo>
                  <a:close/>
                  <a:moveTo>
                    <a:pt x="64802" y="0"/>
                  </a:moveTo>
                  <a:cubicBezTo>
                    <a:pt x="64802" y="0"/>
                    <a:pt x="64802" y="0"/>
                    <a:pt x="266986" y="0"/>
                  </a:cubicBezTo>
                  <a:cubicBezTo>
                    <a:pt x="270874" y="0"/>
                    <a:pt x="273466" y="2589"/>
                    <a:pt x="273466" y="6474"/>
                  </a:cubicBezTo>
                  <a:cubicBezTo>
                    <a:pt x="273466" y="10358"/>
                    <a:pt x="270874" y="14242"/>
                    <a:pt x="266986" y="14242"/>
                  </a:cubicBezTo>
                  <a:cubicBezTo>
                    <a:pt x="266986" y="14242"/>
                    <a:pt x="266986" y="14242"/>
                    <a:pt x="238472" y="14242"/>
                  </a:cubicBezTo>
                  <a:cubicBezTo>
                    <a:pt x="238472" y="14242"/>
                    <a:pt x="238472" y="14242"/>
                    <a:pt x="238472" y="28484"/>
                  </a:cubicBezTo>
                  <a:cubicBezTo>
                    <a:pt x="238472" y="28484"/>
                    <a:pt x="238472" y="28484"/>
                    <a:pt x="303275" y="28484"/>
                  </a:cubicBezTo>
                  <a:cubicBezTo>
                    <a:pt x="307163" y="28484"/>
                    <a:pt x="309755" y="31073"/>
                    <a:pt x="309755" y="34958"/>
                  </a:cubicBezTo>
                  <a:cubicBezTo>
                    <a:pt x="309755" y="34958"/>
                    <a:pt x="309755" y="34958"/>
                    <a:pt x="309755" y="301671"/>
                  </a:cubicBezTo>
                  <a:cubicBezTo>
                    <a:pt x="309755" y="301671"/>
                    <a:pt x="309755" y="301671"/>
                    <a:pt x="324012" y="301671"/>
                  </a:cubicBezTo>
                  <a:cubicBezTo>
                    <a:pt x="329196" y="301671"/>
                    <a:pt x="331788" y="305555"/>
                    <a:pt x="331788" y="309439"/>
                  </a:cubicBezTo>
                  <a:cubicBezTo>
                    <a:pt x="331788" y="313324"/>
                    <a:pt x="329196" y="315913"/>
                    <a:pt x="324012" y="315913"/>
                  </a:cubicBezTo>
                  <a:cubicBezTo>
                    <a:pt x="324012" y="315913"/>
                    <a:pt x="324012" y="315913"/>
                    <a:pt x="7776" y="315913"/>
                  </a:cubicBezTo>
                  <a:cubicBezTo>
                    <a:pt x="2592" y="315913"/>
                    <a:pt x="0" y="313324"/>
                    <a:pt x="0" y="309439"/>
                  </a:cubicBezTo>
                  <a:cubicBezTo>
                    <a:pt x="0" y="305555"/>
                    <a:pt x="2592" y="301671"/>
                    <a:pt x="7776" y="301671"/>
                  </a:cubicBezTo>
                  <a:cubicBezTo>
                    <a:pt x="7776" y="301671"/>
                    <a:pt x="7776" y="301671"/>
                    <a:pt x="22033" y="301671"/>
                  </a:cubicBezTo>
                  <a:cubicBezTo>
                    <a:pt x="22033" y="301671"/>
                    <a:pt x="22033" y="301671"/>
                    <a:pt x="22033" y="34958"/>
                  </a:cubicBezTo>
                  <a:cubicBezTo>
                    <a:pt x="22033" y="31073"/>
                    <a:pt x="24625" y="28484"/>
                    <a:pt x="28513" y="28484"/>
                  </a:cubicBezTo>
                  <a:cubicBezTo>
                    <a:pt x="28513" y="28484"/>
                    <a:pt x="28513" y="28484"/>
                    <a:pt x="93315" y="28484"/>
                  </a:cubicBezTo>
                  <a:cubicBezTo>
                    <a:pt x="93315" y="28484"/>
                    <a:pt x="93315" y="28484"/>
                    <a:pt x="93315" y="14242"/>
                  </a:cubicBezTo>
                  <a:cubicBezTo>
                    <a:pt x="93315" y="14242"/>
                    <a:pt x="93315" y="14242"/>
                    <a:pt x="64802" y="14242"/>
                  </a:cubicBezTo>
                  <a:cubicBezTo>
                    <a:pt x="60914" y="14242"/>
                    <a:pt x="58322" y="10358"/>
                    <a:pt x="58322" y="6474"/>
                  </a:cubicBezTo>
                  <a:cubicBezTo>
                    <a:pt x="58322" y="2589"/>
                    <a:pt x="60914" y="0"/>
                    <a:pt x="64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" name="îŝḷîḓé-任意多边形: 形状 56" title="eESxyZhHeg"/>
            <p:cNvSpPr/>
            <p:nvPr/>
          </p:nvSpPr>
          <p:spPr bwMode="auto">
            <a:xfrm>
              <a:off x="6877706" y="4469270"/>
              <a:ext cx="490011" cy="617588"/>
            </a:xfrm>
            <a:custGeom>
              <a:avLst/>
              <a:gdLst>
                <a:gd name="connsiteX0" fmla="*/ 179388 w 268288"/>
                <a:gd name="connsiteY0" fmla="*/ 166688 h 338138"/>
                <a:gd name="connsiteX1" fmla="*/ 203200 w 268288"/>
                <a:gd name="connsiteY1" fmla="*/ 190443 h 338138"/>
                <a:gd name="connsiteX2" fmla="*/ 203200 w 268288"/>
                <a:gd name="connsiteY2" fmla="*/ 252471 h 338138"/>
                <a:gd name="connsiteX3" fmla="*/ 179388 w 268288"/>
                <a:gd name="connsiteY3" fmla="*/ 276226 h 338138"/>
                <a:gd name="connsiteX4" fmla="*/ 155575 w 268288"/>
                <a:gd name="connsiteY4" fmla="*/ 252471 h 338138"/>
                <a:gd name="connsiteX5" fmla="*/ 155575 w 268288"/>
                <a:gd name="connsiteY5" fmla="*/ 190443 h 338138"/>
                <a:gd name="connsiteX6" fmla="*/ 179388 w 268288"/>
                <a:gd name="connsiteY6" fmla="*/ 166688 h 338138"/>
                <a:gd name="connsiteX7" fmla="*/ 179388 w 268288"/>
                <a:gd name="connsiteY7" fmla="*/ 150813 h 338138"/>
                <a:gd name="connsiteX8" fmla="*/ 139700 w 268288"/>
                <a:gd name="connsiteY8" fmla="*/ 190427 h 338138"/>
                <a:gd name="connsiteX9" fmla="*/ 139700 w 268288"/>
                <a:gd name="connsiteY9" fmla="*/ 252488 h 338138"/>
                <a:gd name="connsiteX10" fmla="*/ 179388 w 268288"/>
                <a:gd name="connsiteY10" fmla="*/ 292101 h 338138"/>
                <a:gd name="connsiteX11" fmla="*/ 219075 w 268288"/>
                <a:gd name="connsiteY11" fmla="*/ 252488 h 338138"/>
                <a:gd name="connsiteX12" fmla="*/ 219075 w 268288"/>
                <a:gd name="connsiteY12" fmla="*/ 190427 h 338138"/>
                <a:gd name="connsiteX13" fmla="*/ 179388 w 268288"/>
                <a:gd name="connsiteY13" fmla="*/ 150813 h 338138"/>
                <a:gd name="connsiteX14" fmla="*/ 57120 w 268288"/>
                <a:gd name="connsiteY14" fmla="*/ 150813 h 338138"/>
                <a:gd name="connsiteX15" fmla="*/ 49212 w 268288"/>
                <a:gd name="connsiteY15" fmla="*/ 158705 h 338138"/>
                <a:gd name="connsiteX16" fmla="*/ 57120 w 268288"/>
                <a:gd name="connsiteY16" fmla="*/ 166597 h 338138"/>
                <a:gd name="connsiteX17" fmla="*/ 80842 w 268288"/>
                <a:gd name="connsiteY17" fmla="*/ 166597 h 338138"/>
                <a:gd name="connsiteX18" fmla="*/ 103247 w 268288"/>
                <a:gd name="connsiteY18" fmla="*/ 188959 h 338138"/>
                <a:gd name="connsiteX19" fmla="*/ 103247 w 268288"/>
                <a:gd name="connsiteY19" fmla="*/ 190274 h 338138"/>
                <a:gd name="connsiteX20" fmla="*/ 80842 w 268288"/>
                <a:gd name="connsiteY20" fmla="*/ 212635 h 338138"/>
                <a:gd name="connsiteX21" fmla="*/ 57120 w 268288"/>
                <a:gd name="connsiteY21" fmla="*/ 212635 h 338138"/>
                <a:gd name="connsiteX22" fmla="*/ 49212 w 268288"/>
                <a:gd name="connsiteY22" fmla="*/ 220527 h 338138"/>
                <a:gd name="connsiteX23" fmla="*/ 57120 w 268288"/>
                <a:gd name="connsiteY23" fmla="*/ 228419 h 338138"/>
                <a:gd name="connsiteX24" fmla="*/ 80842 w 268288"/>
                <a:gd name="connsiteY24" fmla="*/ 228419 h 338138"/>
                <a:gd name="connsiteX25" fmla="*/ 103247 w 268288"/>
                <a:gd name="connsiteY25" fmla="*/ 250781 h 338138"/>
                <a:gd name="connsiteX26" fmla="*/ 80842 w 268288"/>
                <a:gd name="connsiteY26" fmla="*/ 273142 h 338138"/>
                <a:gd name="connsiteX27" fmla="*/ 57120 w 268288"/>
                <a:gd name="connsiteY27" fmla="*/ 273142 h 338138"/>
                <a:gd name="connsiteX28" fmla="*/ 49212 w 268288"/>
                <a:gd name="connsiteY28" fmla="*/ 281034 h 338138"/>
                <a:gd name="connsiteX29" fmla="*/ 57120 w 268288"/>
                <a:gd name="connsiteY29" fmla="*/ 288926 h 338138"/>
                <a:gd name="connsiteX30" fmla="*/ 80842 w 268288"/>
                <a:gd name="connsiteY30" fmla="*/ 288926 h 338138"/>
                <a:gd name="connsiteX31" fmla="*/ 119062 w 268288"/>
                <a:gd name="connsiteY31" fmla="*/ 250781 h 338138"/>
                <a:gd name="connsiteX32" fmla="*/ 103247 w 268288"/>
                <a:gd name="connsiteY32" fmla="*/ 220527 h 338138"/>
                <a:gd name="connsiteX33" fmla="*/ 119062 w 268288"/>
                <a:gd name="connsiteY33" fmla="*/ 190274 h 338138"/>
                <a:gd name="connsiteX34" fmla="*/ 119062 w 268288"/>
                <a:gd name="connsiteY34" fmla="*/ 188959 h 338138"/>
                <a:gd name="connsiteX35" fmla="*/ 80842 w 268288"/>
                <a:gd name="connsiteY35" fmla="*/ 150813 h 338138"/>
                <a:gd name="connsiteX36" fmla="*/ 57120 w 268288"/>
                <a:gd name="connsiteY36" fmla="*/ 150813 h 338138"/>
                <a:gd name="connsiteX37" fmla="*/ 46099 w 268288"/>
                <a:gd name="connsiteY37" fmla="*/ 47625 h 338138"/>
                <a:gd name="connsiteX38" fmla="*/ 15875 w 268288"/>
                <a:gd name="connsiteY38" fmla="*/ 79629 h 338138"/>
                <a:gd name="connsiteX39" fmla="*/ 15875 w 268288"/>
                <a:gd name="connsiteY39" fmla="*/ 114300 h 338138"/>
                <a:gd name="connsiteX40" fmla="*/ 252413 w 268288"/>
                <a:gd name="connsiteY40" fmla="*/ 114300 h 338138"/>
                <a:gd name="connsiteX41" fmla="*/ 252413 w 268288"/>
                <a:gd name="connsiteY41" fmla="*/ 79629 h 338138"/>
                <a:gd name="connsiteX42" fmla="*/ 222189 w 268288"/>
                <a:gd name="connsiteY42" fmla="*/ 47625 h 338138"/>
                <a:gd name="connsiteX43" fmla="*/ 210362 w 268288"/>
                <a:gd name="connsiteY43" fmla="*/ 47625 h 338138"/>
                <a:gd name="connsiteX44" fmla="*/ 210362 w 268288"/>
                <a:gd name="connsiteY44" fmla="*/ 71628 h 338138"/>
                <a:gd name="connsiteX45" fmla="*/ 202477 w 268288"/>
                <a:gd name="connsiteY45" fmla="*/ 79629 h 338138"/>
                <a:gd name="connsiteX46" fmla="*/ 194593 w 268288"/>
                <a:gd name="connsiteY46" fmla="*/ 71628 h 338138"/>
                <a:gd name="connsiteX47" fmla="*/ 194593 w 268288"/>
                <a:gd name="connsiteY47" fmla="*/ 47625 h 338138"/>
                <a:gd name="connsiteX48" fmla="*/ 73696 w 268288"/>
                <a:gd name="connsiteY48" fmla="*/ 47625 h 338138"/>
                <a:gd name="connsiteX49" fmla="*/ 73696 w 268288"/>
                <a:gd name="connsiteY49" fmla="*/ 71628 h 338138"/>
                <a:gd name="connsiteX50" fmla="*/ 65811 w 268288"/>
                <a:gd name="connsiteY50" fmla="*/ 79629 h 338138"/>
                <a:gd name="connsiteX51" fmla="*/ 57926 w 268288"/>
                <a:gd name="connsiteY51" fmla="*/ 71628 h 338138"/>
                <a:gd name="connsiteX52" fmla="*/ 57926 w 268288"/>
                <a:gd name="connsiteY52" fmla="*/ 47625 h 338138"/>
                <a:gd name="connsiteX53" fmla="*/ 46099 w 268288"/>
                <a:gd name="connsiteY53" fmla="*/ 47625 h 338138"/>
                <a:gd name="connsiteX54" fmla="*/ 65757 w 268288"/>
                <a:gd name="connsiteY54" fmla="*/ 0 h 338138"/>
                <a:gd name="connsiteX55" fmla="*/ 73648 w 268288"/>
                <a:gd name="connsiteY55" fmla="*/ 7925 h 338138"/>
                <a:gd name="connsiteX56" fmla="*/ 73648 w 268288"/>
                <a:gd name="connsiteY56" fmla="*/ 31700 h 338138"/>
                <a:gd name="connsiteX57" fmla="*/ 194640 w 268288"/>
                <a:gd name="connsiteY57" fmla="*/ 31700 h 338138"/>
                <a:gd name="connsiteX58" fmla="*/ 194640 w 268288"/>
                <a:gd name="connsiteY58" fmla="*/ 7925 h 338138"/>
                <a:gd name="connsiteX59" fmla="*/ 202531 w 268288"/>
                <a:gd name="connsiteY59" fmla="*/ 0 h 338138"/>
                <a:gd name="connsiteX60" fmla="*/ 210422 w 268288"/>
                <a:gd name="connsiteY60" fmla="*/ 7925 h 338138"/>
                <a:gd name="connsiteX61" fmla="*/ 210422 w 268288"/>
                <a:gd name="connsiteY61" fmla="*/ 31700 h 338138"/>
                <a:gd name="connsiteX62" fmla="*/ 222258 w 268288"/>
                <a:gd name="connsiteY62" fmla="*/ 31700 h 338138"/>
                <a:gd name="connsiteX63" fmla="*/ 268288 w 268288"/>
                <a:gd name="connsiteY63" fmla="*/ 79251 h 338138"/>
                <a:gd name="connsiteX64" fmla="*/ 268288 w 268288"/>
                <a:gd name="connsiteY64" fmla="*/ 290587 h 338138"/>
                <a:gd name="connsiteX65" fmla="*/ 222258 w 268288"/>
                <a:gd name="connsiteY65" fmla="*/ 338138 h 338138"/>
                <a:gd name="connsiteX66" fmla="*/ 46030 w 268288"/>
                <a:gd name="connsiteY66" fmla="*/ 338138 h 338138"/>
                <a:gd name="connsiteX67" fmla="*/ 0 w 268288"/>
                <a:gd name="connsiteY67" fmla="*/ 290587 h 338138"/>
                <a:gd name="connsiteX68" fmla="*/ 0 w 268288"/>
                <a:gd name="connsiteY68" fmla="*/ 79251 h 338138"/>
                <a:gd name="connsiteX69" fmla="*/ 46030 w 268288"/>
                <a:gd name="connsiteY69" fmla="*/ 31700 h 338138"/>
                <a:gd name="connsiteX70" fmla="*/ 57866 w 268288"/>
                <a:gd name="connsiteY70" fmla="*/ 31700 h 338138"/>
                <a:gd name="connsiteX71" fmla="*/ 57866 w 268288"/>
                <a:gd name="connsiteY71" fmla="*/ 7925 h 338138"/>
                <a:gd name="connsiteX72" fmla="*/ 65757 w 268288"/>
                <a:gd name="connsiteY7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288" h="338138">
                  <a:moveTo>
                    <a:pt x="179388" y="166688"/>
                  </a:moveTo>
                  <a:cubicBezTo>
                    <a:pt x="192617" y="166688"/>
                    <a:pt x="203200" y="177246"/>
                    <a:pt x="203200" y="190443"/>
                  </a:cubicBezTo>
                  <a:cubicBezTo>
                    <a:pt x="203200" y="252471"/>
                    <a:pt x="203200" y="252471"/>
                    <a:pt x="203200" y="252471"/>
                  </a:cubicBezTo>
                  <a:cubicBezTo>
                    <a:pt x="203200" y="265668"/>
                    <a:pt x="192617" y="276226"/>
                    <a:pt x="179388" y="276226"/>
                  </a:cubicBezTo>
                  <a:cubicBezTo>
                    <a:pt x="166158" y="276226"/>
                    <a:pt x="155575" y="265668"/>
                    <a:pt x="155575" y="252471"/>
                  </a:cubicBezTo>
                  <a:cubicBezTo>
                    <a:pt x="155575" y="190443"/>
                    <a:pt x="155575" y="190443"/>
                    <a:pt x="155575" y="190443"/>
                  </a:cubicBezTo>
                  <a:cubicBezTo>
                    <a:pt x="155575" y="177246"/>
                    <a:pt x="166158" y="166688"/>
                    <a:pt x="179388" y="166688"/>
                  </a:cubicBezTo>
                  <a:close/>
                  <a:moveTo>
                    <a:pt x="179388" y="150813"/>
                  </a:moveTo>
                  <a:cubicBezTo>
                    <a:pt x="158221" y="150813"/>
                    <a:pt x="139700" y="169299"/>
                    <a:pt x="139700" y="190427"/>
                  </a:cubicBezTo>
                  <a:cubicBezTo>
                    <a:pt x="139700" y="252488"/>
                    <a:pt x="139700" y="252488"/>
                    <a:pt x="139700" y="252488"/>
                  </a:cubicBezTo>
                  <a:cubicBezTo>
                    <a:pt x="139700" y="273615"/>
                    <a:pt x="158221" y="292101"/>
                    <a:pt x="179388" y="292101"/>
                  </a:cubicBezTo>
                  <a:cubicBezTo>
                    <a:pt x="201877" y="292101"/>
                    <a:pt x="219075" y="273615"/>
                    <a:pt x="219075" y="252488"/>
                  </a:cubicBezTo>
                  <a:lnTo>
                    <a:pt x="219075" y="190427"/>
                  </a:lnTo>
                  <a:cubicBezTo>
                    <a:pt x="219075" y="169299"/>
                    <a:pt x="201877" y="150813"/>
                    <a:pt x="179388" y="150813"/>
                  </a:cubicBezTo>
                  <a:close/>
                  <a:moveTo>
                    <a:pt x="57120" y="150813"/>
                  </a:moveTo>
                  <a:cubicBezTo>
                    <a:pt x="51848" y="150813"/>
                    <a:pt x="49212" y="154759"/>
                    <a:pt x="49212" y="158705"/>
                  </a:cubicBezTo>
                  <a:cubicBezTo>
                    <a:pt x="49212" y="163967"/>
                    <a:pt x="51848" y="166597"/>
                    <a:pt x="57120" y="166597"/>
                  </a:cubicBezTo>
                  <a:cubicBezTo>
                    <a:pt x="80842" y="166597"/>
                    <a:pt x="80842" y="166597"/>
                    <a:pt x="80842" y="166597"/>
                  </a:cubicBezTo>
                  <a:cubicBezTo>
                    <a:pt x="92704" y="166597"/>
                    <a:pt x="103247" y="177120"/>
                    <a:pt x="103247" y="188959"/>
                  </a:cubicBezTo>
                  <a:cubicBezTo>
                    <a:pt x="103247" y="190274"/>
                    <a:pt x="103247" y="190274"/>
                    <a:pt x="103247" y="190274"/>
                  </a:cubicBezTo>
                  <a:cubicBezTo>
                    <a:pt x="103247" y="202112"/>
                    <a:pt x="92704" y="212635"/>
                    <a:pt x="80842" y="212635"/>
                  </a:cubicBezTo>
                  <a:cubicBezTo>
                    <a:pt x="57120" y="212635"/>
                    <a:pt x="57120" y="212635"/>
                    <a:pt x="57120" y="212635"/>
                  </a:cubicBezTo>
                  <a:cubicBezTo>
                    <a:pt x="51848" y="212635"/>
                    <a:pt x="49212" y="215266"/>
                    <a:pt x="49212" y="220527"/>
                  </a:cubicBezTo>
                  <a:cubicBezTo>
                    <a:pt x="49212" y="224473"/>
                    <a:pt x="51848" y="228419"/>
                    <a:pt x="57120" y="228419"/>
                  </a:cubicBezTo>
                  <a:cubicBezTo>
                    <a:pt x="80842" y="228419"/>
                    <a:pt x="80842" y="228419"/>
                    <a:pt x="80842" y="228419"/>
                  </a:cubicBezTo>
                  <a:cubicBezTo>
                    <a:pt x="92704" y="228419"/>
                    <a:pt x="103247" y="237627"/>
                    <a:pt x="103247" y="250781"/>
                  </a:cubicBezTo>
                  <a:cubicBezTo>
                    <a:pt x="103247" y="263934"/>
                    <a:pt x="92704" y="273142"/>
                    <a:pt x="80842" y="273142"/>
                  </a:cubicBezTo>
                  <a:cubicBezTo>
                    <a:pt x="57120" y="273142"/>
                    <a:pt x="57120" y="273142"/>
                    <a:pt x="57120" y="273142"/>
                  </a:cubicBezTo>
                  <a:cubicBezTo>
                    <a:pt x="51848" y="273142"/>
                    <a:pt x="49212" y="277088"/>
                    <a:pt x="49212" y="281034"/>
                  </a:cubicBezTo>
                  <a:cubicBezTo>
                    <a:pt x="49212" y="284980"/>
                    <a:pt x="51848" y="288926"/>
                    <a:pt x="57120" y="288926"/>
                  </a:cubicBezTo>
                  <a:cubicBezTo>
                    <a:pt x="80842" y="288926"/>
                    <a:pt x="80842" y="288926"/>
                    <a:pt x="80842" y="288926"/>
                  </a:cubicBezTo>
                  <a:cubicBezTo>
                    <a:pt x="101929" y="288926"/>
                    <a:pt x="119062" y="271826"/>
                    <a:pt x="119062" y="250781"/>
                  </a:cubicBezTo>
                  <a:cubicBezTo>
                    <a:pt x="119062" y="237627"/>
                    <a:pt x="112473" y="227104"/>
                    <a:pt x="103247" y="220527"/>
                  </a:cubicBezTo>
                  <a:cubicBezTo>
                    <a:pt x="112473" y="212635"/>
                    <a:pt x="119062" y="202112"/>
                    <a:pt x="119062" y="190274"/>
                  </a:cubicBezTo>
                  <a:lnTo>
                    <a:pt x="119062" y="188959"/>
                  </a:lnTo>
                  <a:cubicBezTo>
                    <a:pt x="119062" y="167913"/>
                    <a:pt x="101929" y="150813"/>
                    <a:pt x="80842" y="150813"/>
                  </a:cubicBezTo>
                  <a:cubicBezTo>
                    <a:pt x="57120" y="150813"/>
                    <a:pt x="57120" y="150813"/>
                    <a:pt x="57120" y="150813"/>
                  </a:cubicBezTo>
                  <a:close/>
                  <a:moveTo>
                    <a:pt x="46099" y="47625"/>
                  </a:moveTo>
                  <a:cubicBezTo>
                    <a:pt x="29016" y="47625"/>
                    <a:pt x="15875" y="62294"/>
                    <a:pt x="15875" y="79629"/>
                  </a:cubicBezTo>
                  <a:cubicBezTo>
                    <a:pt x="15875" y="114300"/>
                    <a:pt x="15875" y="114300"/>
                    <a:pt x="15875" y="114300"/>
                  </a:cubicBezTo>
                  <a:cubicBezTo>
                    <a:pt x="252413" y="114300"/>
                    <a:pt x="252413" y="114300"/>
                    <a:pt x="252413" y="114300"/>
                  </a:cubicBezTo>
                  <a:lnTo>
                    <a:pt x="252413" y="79629"/>
                  </a:lnTo>
                  <a:cubicBezTo>
                    <a:pt x="252413" y="62294"/>
                    <a:pt x="239272" y="47625"/>
                    <a:pt x="222189" y="47625"/>
                  </a:cubicBezTo>
                  <a:cubicBezTo>
                    <a:pt x="210362" y="47625"/>
                    <a:pt x="210362" y="47625"/>
                    <a:pt x="210362" y="47625"/>
                  </a:cubicBezTo>
                  <a:cubicBezTo>
                    <a:pt x="210362" y="71628"/>
                    <a:pt x="210362" y="71628"/>
                    <a:pt x="210362" y="71628"/>
                  </a:cubicBezTo>
                  <a:cubicBezTo>
                    <a:pt x="210362" y="75629"/>
                    <a:pt x="206420" y="79629"/>
                    <a:pt x="202477" y="79629"/>
                  </a:cubicBezTo>
                  <a:cubicBezTo>
                    <a:pt x="197221" y="79629"/>
                    <a:pt x="194593" y="75629"/>
                    <a:pt x="194593" y="71628"/>
                  </a:cubicBezTo>
                  <a:cubicBezTo>
                    <a:pt x="194593" y="47625"/>
                    <a:pt x="194593" y="47625"/>
                    <a:pt x="194593" y="47625"/>
                  </a:cubicBezTo>
                  <a:cubicBezTo>
                    <a:pt x="73696" y="47625"/>
                    <a:pt x="73696" y="47625"/>
                    <a:pt x="73696" y="47625"/>
                  </a:cubicBezTo>
                  <a:cubicBezTo>
                    <a:pt x="73696" y="71628"/>
                    <a:pt x="73696" y="71628"/>
                    <a:pt x="73696" y="71628"/>
                  </a:cubicBezTo>
                  <a:cubicBezTo>
                    <a:pt x="73696" y="75629"/>
                    <a:pt x="71067" y="79629"/>
                    <a:pt x="65811" y="79629"/>
                  </a:cubicBezTo>
                  <a:cubicBezTo>
                    <a:pt x="61869" y="79629"/>
                    <a:pt x="57926" y="75629"/>
                    <a:pt x="57926" y="71628"/>
                  </a:cubicBezTo>
                  <a:cubicBezTo>
                    <a:pt x="57926" y="47625"/>
                    <a:pt x="57926" y="47625"/>
                    <a:pt x="57926" y="47625"/>
                  </a:cubicBezTo>
                  <a:cubicBezTo>
                    <a:pt x="46099" y="47625"/>
                    <a:pt x="46099" y="47625"/>
                    <a:pt x="46099" y="47625"/>
                  </a:cubicBezTo>
                  <a:close/>
                  <a:moveTo>
                    <a:pt x="65757" y="0"/>
                  </a:moveTo>
                  <a:cubicBezTo>
                    <a:pt x="71018" y="0"/>
                    <a:pt x="73648" y="3962"/>
                    <a:pt x="73648" y="7925"/>
                  </a:cubicBezTo>
                  <a:cubicBezTo>
                    <a:pt x="73648" y="31700"/>
                    <a:pt x="73648" y="31700"/>
                    <a:pt x="73648" y="31700"/>
                  </a:cubicBezTo>
                  <a:cubicBezTo>
                    <a:pt x="194640" y="31700"/>
                    <a:pt x="194640" y="31700"/>
                    <a:pt x="194640" y="31700"/>
                  </a:cubicBezTo>
                  <a:cubicBezTo>
                    <a:pt x="194640" y="7925"/>
                    <a:pt x="194640" y="7925"/>
                    <a:pt x="194640" y="7925"/>
                  </a:cubicBezTo>
                  <a:cubicBezTo>
                    <a:pt x="194640" y="3962"/>
                    <a:pt x="197271" y="0"/>
                    <a:pt x="202531" y="0"/>
                  </a:cubicBezTo>
                  <a:cubicBezTo>
                    <a:pt x="206477" y="0"/>
                    <a:pt x="210422" y="3962"/>
                    <a:pt x="210422" y="7925"/>
                  </a:cubicBezTo>
                  <a:cubicBezTo>
                    <a:pt x="210422" y="31700"/>
                    <a:pt x="210422" y="31700"/>
                    <a:pt x="210422" y="31700"/>
                  </a:cubicBezTo>
                  <a:cubicBezTo>
                    <a:pt x="222258" y="31700"/>
                    <a:pt x="222258" y="31700"/>
                    <a:pt x="222258" y="31700"/>
                  </a:cubicBezTo>
                  <a:cubicBezTo>
                    <a:pt x="247246" y="31700"/>
                    <a:pt x="268288" y="52834"/>
                    <a:pt x="268288" y="79251"/>
                  </a:cubicBezTo>
                  <a:cubicBezTo>
                    <a:pt x="268288" y="290587"/>
                    <a:pt x="268288" y="290587"/>
                    <a:pt x="268288" y="290587"/>
                  </a:cubicBezTo>
                  <a:cubicBezTo>
                    <a:pt x="268288" y="317005"/>
                    <a:pt x="247246" y="338138"/>
                    <a:pt x="222258" y="338138"/>
                  </a:cubicBezTo>
                  <a:cubicBezTo>
                    <a:pt x="46030" y="338138"/>
                    <a:pt x="46030" y="338138"/>
                    <a:pt x="46030" y="338138"/>
                  </a:cubicBezTo>
                  <a:cubicBezTo>
                    <a:pt x="21042" y="338138"/>
                    <a:pt x="0" y="317005"/>
                    <a:pt x="0" y="290587"/>
                  </a:cubicBezTo>
                  <a:cubicBezTo>
                    <a:pt x="0" y="79251"/>
                    <a:pt x="0" y="79251"/>
                    <a:pt x="0" y="79251"/>
                  </a:cubicBezTo>
                  <a:cubicBezTo>
                    <a:pt x="0" y="52834"/>
                    <a:pt x="21042" y="31700"/>
                    <a:pt x="46030" y="31700"/>
                  </a:cubicBezTo>
                  <a:cubicBezTo>
                    <a:pt x="57866" y="31700"/>
                    <a:pt x="57866" y="31700"/>
                    <a:pt x="57866" y="31700"/>
                  </a:cubicBezTo>
                  <a:cubicBezTo>
                    <a:pt x="57866" y="7925"/>
                    <a:pt x="57866" y="7925"/>
                    <a:pt x="57866" y="7925"/>
                  </a:cubicBezTo>
                  <a:cubicBezTo>
                    <a:pt x="57866" y="3962"/>
                    <a:pt x="61812" y="0"/>
                    <a:pt x="65757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37" name="išľíďè"/>
          <p:cNvSpPr/>
          <p:nvPr/>
        </p:nvSpPr>
        <p:spPr bwMode="auto">
          <a:xfrm>
            <a:off x="1726892" y="5019851"/>
            <a:ext cx="32324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8" name="iSlíďè"/>
          <p:cNvSpPr txBox="1"/>
          <p:nvPr/>
        </p:nvSpPr>
        <p:spPr bwMode="auto">
          <a:xfrm>
            <a:off x="1726892" y="468836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9" name="išľíďè"/>
          <p:cNvSpPr/>
          <p:nvPr/>
        </p:nvSpPr>
        <p:spPr bwMode="auto">
          <a:xfrm>
            <a:off x="7141688" y="2004373"/>
            <a:ext cx="32324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0" name="iSlíďè"/>
          <p:cNvSpPr txBox="1"/>
          <p:nvPr/>
        </p:nvSpPr>
        <p:spPr bwMode="auto">
          <a:xfrm>
            <a:off x="7141688" y="167289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1" name="išľíďè"/>
          <p:cNvSpPr/>
          <p:nvPr/>
        </p:nvSpPr>
        <p:spPr bwMode="auto">
          <a:xfrm>
            <a:off x="7141688" y="5010024"/>
            <a:ext cx="32324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2" name="iSlíďè"/>
          <p:cNvSpPr txBox="1"/>
          <p:nvPr/>
        </p:nvSpPr>
        <p:spPr bwMode="auto">
          <a:xfrm>
            <a:off x="6512267" y="468836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r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07cd400f-2506-4183-959e-e4ccdb946a58"/>
          <p:cNvGrpSpPr>
            <a:grpSpLocks noChangeAspect="1"/>
          </p:cNvGrpSpPr>
          <p:nvPr/>
        </p:nvGrpSpPr>
        <p:grpSpPr>
          <a:xfrm>
            <a:off x="1635696" y="2780564"/>
            <a:ext cx="9108714" cy="4077436"/>
            <a:chOff x="1635696" y="2780564"/>
            <a:chExt cx="9108714" cy="4077436"/>
          </a:xfrm>
        </p:grpSpPr>
        <p:grpSp>
          <p:nvGrpSpPr>
            <p:cNvPr id="43" name="Group 3"/>
            <p:cNvGrpSpPr/>
            <p:nvPr/>
          </p:nvGrpSpPr>
          <p:grpSpPr>
            <a:xfrm>
              <a:off x="7778793" y="4468069"/>
              <a:ext cx="2965617" cy="1438264"/>
              <a:chOff x="7778793" y="4468069"/>
              <a:chExt cx="2965617" cy="1438264"/>
            </a:xfrm>
          </p:grpSpPr>
          <p:cxnSp>
            <p:nvCxnSpPr>
              <p:cNvPr id="67" name="íślíḋè-Straight Connector 34"/>
              <p:cNvCxnSpPr/>
              <p:nvPr/>
            </p:nvCxnSpPr>
            <p:spPr>
              <a:xfrm rot="4234806" flipH="1">
                <a:off x="8814523" y="4422506"/>
                <a:ext cx="0" cy="2071459"/>
              </a:xfrm>
              <a:prstGeom prst="line">
                <a:avLst/>
              </a:prstGeom>
              <a:solidFill>
                <a:schemeClr val="accent4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íślíḋè-Teardrop 33"/>
              <p:cNvSpPr/>
              <p:nvPr/>
            </p:nvSpPr>
            <p:spPr>
              <a:xfrm rot="17654065" flipH="1">
                <a:off x="9836820" y="4468069"/>
                <a:ext cx="907590" cy="907590"/>
              </a:xfrm>
              <a:prstGeom prst="teardrop">
                <a:avLst/>
              </a:prstGeom>
              <a:solidFill>
                <a:schemeClr val="bg2">
                  <a:lumMod val="1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" name="íślíḋè-Isosceles Triangle 35"/>
              <p:cNvSpPr/>
              <p:nvPr/>
            </p:nvSpPr>
            <p:spPr>
              <a:xfrm rot="4234806" flipH="1">
                <a:off x="7801507" y="5655266"/>
                <a:ext cx="280988" cy="221146"/>
              </a:xfrm>
              <a:prstGeom prst="triangle">
                <a:avLst/>
              </a:prstGeom>
              <a:solidFill>
                <a:schemeClr val="bg2">
                  <a:lumMod val="1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4" name="Group 5"/>
            <p:cNvGrpSpPr/>
            <p:nvPr/>
          </p:nvGrpSpPr>
          <p:grpSpPr>
            <a:xfrm>
              <a:off x="5657277" y="2780564"/>
              <a:ext cx="907590" cy="1795970"/>
              <a:chOff x="5657277" y="2780564"/>
              <a:chExt cx="907590" cy="1795970"/>
            </a:xfrm>
          </p:grpSpPr>
          <p:sp>
            <p:nvSpPr>
              <p:cNvPr id="63" name="íślíḋè-Teardrop 20"/>
              <p:cNvSpPr/>
              <p:nvPr/>
            </p:nvSpPr>
            <p:spPr>
              <a:xfrm rot="8180741">
                <a:off x="5657277" y="2780564"/>
                <a:ext cx="907590" cy="907590"/>
              </a:xfrm>
              <a:prstGeom prst="teardrop">
                <a:avLst/>
              </a:prstGeom>
              <a:solidFill>
                <a:schemeClr val="accent4">
                  <a:lumMod val="10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cxnSp>
            <p:nvCxnSpPr>
              <p:cNvPr id="64" name="íślíḋè-Straight Connector 22"/>
              <p:cNvCxnSpPr/>
              <p:nvPr/>
            </p:nvCxnSpPr>
            <p:spPr>
              <a:xfrm>
                <a:off x="6096000" y="3830320"/>
                <a:ext cx="0" cy="746214"/>
              </a:xfrm>
              <a:prstGeom prst="lin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íślíḋè-Isosceles Triangle 25"/>
              <p:cNvSpPr/>
              <p:nvPr/>
            </p:nvSpPr>
            <p:spPr>
              <a:xfrm>
                <a:off x="5955506" y="4355388"/>
                <a:ext cx="280988" cy="221146"/>
              </a:xfrm>
              <a:prstGeom prst="triangle">
                <a:avLst/>
              </a:prstGeom>
              <a:solidFill>
                <a:schemeClr val="accent4">
                  <a:lumMod val="10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5" name="Group 1"/>
            <p:cNvGrpSpPr/>
            <p:nvPr/>
          </p:nvGrpSpPr>
          <p:grpSpPr>
            <a:xfrm rot="20859091">
              <a:off x="1635696" y="4014131"/>
              <a:ext cx="2771367" cy="2028986"/>
              <a:chOff x="2013863" y="3383575"/>
              <a:chExt cx="2771367" cy="2028986"/>
            </a:xfrm>
          </p:grpSpPr>
          <p:cxnSp>
            <p:nvCxnSpPr>
              <p:cNvPr id="61" name="íślíḋè-Straight Connector 30"/>
              <p:cNvCxnSpPr/>
              <p:nvPr/>
            </p:nvCxnSpPr>
            <p:spPr>
              <a:xfrm rot="18284705">
                <a:off x="3749501" y="3709066"/>
                <a:ext cx="0" cy="2071459"/>
              </a:xfrm>
              <a:prstGeom prst="line">
                <a:avLst/>
              </a:prstGeom>
              <a:solidFill>
                <a:schemeClr val="accent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íślíḋè-Teardrop 29"/>
              <p:cNvSpPr/>
              <p:nvPr/>
            </p:nvSpPr>
            <p:spPr>
              <a:xfrm rot="4865446">
                <a:off x="2013863" y="3383575"/>
                <a:ext cx="907590" cy="907590"/>
              </a:xfrm>
              <a:prstGeom prst="teardrop">
                <a:avLst/>
              </a:prstGeom>
              <a:solidFill>
                <a:schemeClr val="bg2">
                  <a:lumMod val="1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" name="íślíḋè-Isosceles Triangle 31"/>
              <p:cNvSpPr/>
              <p:nvPr/>
            </p:nvSpPr>
            <p:spPr>
              <a:xfrm rot="18284705">
                <a:off x="4369204" y="5161494"/>
                <a:ext cx="280988" cy="221146"/>
              </a:xfrm>
              <a:prstGeom prst="triangle">
                <a:avLst/>
              </a:prstGeom>
              <a:solidFill>
                <a:schemeClr val="bg2">
                  <a:lumMod val="1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46" name="íślíḋè-Freeform: Shape 17"/>
            <p:cNvSpPr/>
            <p:nvPr/>
          </p:nvSpPr>
          <p:spPr>
            <a:xfrm>
              <a:off x="4234542" y="4557484"/>
              <a:ext cx="3722916" cy="2300516"/>
            </a:xfrm>
            <a:custGeom>
              <a:avLst/>
              <a:gdLst>
                <a:gd name="connsiteX0" fmla="*/ 1861458 w 3722916"/>
                <a:gd name="connsiteY0" fmla="*/ 0 h 2300516"/>
                <a:gd name="connsiteX1" fmla="*/ 3722916 w 3722916"/>
                <a:gd name="connsiteY1" fmla="*/ 1861458 h 2300516"/>
                <a:gd name="connsiteX2" fmla="*/ 3685098 w 3722916"/>
                <a:gd name="connsiteY2" fmla="*/ 2236607 h 2300516"/>
                <a:gd name="connsiteX3" fmla="*/ 3668666 w 3722916"/>
                <a:gd name="connsiteY3" fmla="*/ 2300516 h 2300516"/>
                <a:gd name="connsiteX4" fmla="*/ 3344638 w 3722916"/>
                <a:gd name="connsiteY4" fmla="*/ 2300516 h 2300516"/>
                <a:gd name="connsiteX5" fmla="*/ 3377349 w 3722916"/>
                <a:gd name="connsiteY5" fmla="*/ 2173297 h 2300516"/>
                <a:gd name="connsiteX6" fmla="*/ 3408785 w 3722916"/>
                <a:gd name="connsiteY6" fmla="*/ 1861457 h 2300516"/>
                <a:gd name="connsiteX7" fmla="*/ 1861457 w 3722916"/>
                <a:gd name="connsiteY7" fmla="*/ 314130 h 2300516"/>
                <a:gd name="connsiteX8" fmla="*/ 314129 w 3722916"/>
                <a:gd name="connsiteY8" fmla="*/ 1861457 h 2300516"/>
                <a:gd name="connsiteX9" fmla="*/ 345565 w 3722916"/>
                <a:gd name="connsiteY9" fmla="*/ 2173297 h 2300516"/>
                <a:gd name="connsiteX10" fmla="*/ 378277 w 3722916"/>
                <a:gd name="connsiteY10" fmla="*/ 2300516 h 2300516"/>
                <a:gd name="connsiteX11" fmla="*/ 54251 w 3722916"/>
                <a:gd name="connsiteY11" fmla="*/ 2300516 h 2300516"/>
                <a:gd name="connsiteX12" fmla="*/ 37818 w 3722916"/>
                <a:gd name="connsiteY12" fmla="*/ 2236607 h 2300516"/>
                <a:gd name="connsiteX13" fmla="*/ 0 w 3722916"/>
                <a:gd name="connsiteY13" fmla="*/ 1861458 h 2300516"/>
                <a:gd name="connsiteX14" fmla="*/ 1861458 w 3722916"/>
                <a:gd name="connsiteY14" fmla="*/ 0 h 230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2916" h="2300516">
                  <a:moveTo>
                    <a:pt x="1861458" y="0"/>
                  </a:moveTo>
                  <a:cubicBezTo>
                    <a:pt x="2889513" y="0"/>
                    <a:pt x="3722916" y="833403"/>
                    <a:pt x="3722916" y="1861458"/>
                  </a:cubicBezTo>
                  <a:cubicBezTo>
                    <a:pt x="3722916" y="1989965"/>
                    <a:pt x="3709894" y="2115430"/>
                    <a:pt x="3685098" y="2236607"/>
                  </a:cubicBezTo>
                  <a:lnTo>
                    <a:pt x="3668666" y="2300516"/>
                  </a:lnTo>
                  <a:lnTo>
                    <a:pt x="3344638" y="2300516"/>
                  </a:lnTo>
                  <a:lnTo>
                    <a:pt x="3377349" y="2173297"/>
                  </a:lnTo>
                  <a:cubicBezTo>
                    <a:pt x="3397961" y="2072570"/>
                    <a:pt x="3408785" y="1968277"/>
                    <a:pt x="3408785" y="1861457"/>
                  </a:cubicBezTo>
                  <a:cubicBezTo>
                    <a:pt x="3408785" y="1006892"/>
                    <a:pt x="2716023" y="314130"/>
                    <a:pt x="1861457" y="314130"/>
                  </a:cubicBezTo>
                  <a:cubicBezTo>
                    <a:pt x="1006891" y="314130"/>
                    <a:pt x="314129" y="1006892"/>
                    <a:pt x="314129" y="1861457"/>
                  </a:cubicBezTo>
                  <a:cubicBezTo>
                    <a:pt x="314129" y="1968277"/>
                    <a:pt x="324954" y="2072570"/>
                    <a:pt x="345565" y="2173297"/>
                  </a:cubicBezTo>
                  <a:lnTo>
                    <a:pt x="378277" y="2300516"/>
                  </a:lnTo>
                  <a:lnTo>
                    <a:pt x="54251" y="2300516"/>
                  </a:lnTo>
                  <a:lnTo>
                    <a:pt x="37818" y="2236607"/>
                  </a:lnTo>
                  <a:cubicBezTo>
                    <a:pt x="13022" y="2115430"/>
                    <a:pt x="0" y="1989965"/>
                    <a:pt x="0" y="1861458"/>
                  </a:cubicBezTo>
                  <a:cubicBezTo>
                    <a:pt x="0" y="833403"/>
                    <a:pt x="833403" y="0"/>
                    <a:pt x="1861458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0" name="íślíḋè-Freeform: Shape 27"/>
            <p:cNvSpPr/>
            <p:nvPr/>
          </p:nvSpPr>
          <p:spPr bwMode="auto">
            <a:xfrm>
              <a:off x="1813474" y="4396408"/>
              <a:ext cx="406390" cy="541853"/>
            </a:xfrm>
            <a:custGeom>
              <a:avLst/>
              <a:gdLst>
                <a:gd name="connsiteX0" fmla="*/ 98425 w 252413"/>
                <a:gd name="connsiteY0" fmla="*/ 301625 h 336550"/>
                <a:gd name="connsiteX1" fmla="*/ 98425 w 252413"/>
                <a:gd name="connsiteY1" fmla="*/ 311150 h 336550"/>
                <a:gd name="connsiteX2" fmla="*/ 153988 w 252413"/>
                <a:gd name="connsiteY2" fmla="*/ 311150 h 336550"/>
                <a:gd name="connsiteX3" fmla="*/ 153988 w 252413"/>
                <a:gd name="connsiteY3" fmla="*/ 301625 h 336550"/>
                <a:gd name="connsiteX4" fmla="*/ 36512 w 252413"/>
                <a:gd name="connsiteY4" fmla="*/ 104775 h 336550"/>
                <a:gd name="connsiteX5" fmla="*/ 53660 w 252413"/>
                <a:gd name="connsiteY5" fmla="*/ 121895 h 336550"/>
                <a:gd name="connsiteX6" fmla="*/ 53660 w 252413"/>
                <a:gd name="connsiteY6" fmla="*/ 277289 h 336550"/>
                <a:gd name="connsiteX7" fmla="*/ 198753 w 252413"/>
                <a:gd name="connsiteY7" fmla="*/ 277289 h 336550"/>
                <a:gd name="connsiteX8" fmla="*/ 198753 w 252413"/>
                <a:gd name="connsiteY8" fmla="*/ 266754 h 336550"/>
                <a:gd name="connsiteX9" fmla="*/ 215900 w 252413"/>
                <a:gd name="connsiteY9" fmla="*/ 283874 h 336550"/>
                <a:gd name="connsiteX10" fmla="*/ 215900 w 252413"/>
                <a:gd name="connsiteY10" fmla="*/ 314163 h 336550"/>
                <a:gd name="connsiteX11" fmla="*/ 192158 w 252413"/>
                <a:gd name="connsiteY11" fmla="*/ 336550 h 336550"/>
                <a:gd name="connsiteX12" fmla="*/ 60255 w 252413"/>
                <a:gd name="connsiteY12" fmla="*/ 336550 h 336550"/>
                <a:gd name="connsiteX13" fmla="*/ 36512 w 252413"/>
                <a:gd name="connsiteY13" fmla="*/ 314163 h 336550"/>
                <a:gd name="connsiteX14" fmla="*/ 36512 w 252413"/>
                <a:gd name="connsiteY14" fmla="*/ 104775 h 336550"/>
                <a:gd name="connsiteX15" fmla="*/ 14288 w 252413"/>
                <a:gd name="connsiteY15" fmla="*/ 41275 h 336550"/>
                <a:gd name="connsiteX16" fmla="*/ 36513 w 252413"/>
                <a:gd name="connsiteY16" fmla="*/ 63500 h 336550"/>
                <a:gd name="connsiteX17" fmla="*/ 53975 w 252413"/>
                <a:gd name="connsiteY17" fmla="*/ 80963 h 336550"/>
                <a:gd name="connsiteX18" fmla="*/ 198438 w 252413"/>
                <a:gd name="connsiteY18" fmla="*/ 225425 h 336550"/>
                <a:gd name="connsiteX19" fmla="*/ 215901 w 252413"/>
                <a:gd name="connsiteY19" fmla="*/ 241300 h 336550"/>
                <a:gd name="connsiteX20" fmla="*/ 252413 w 252413"/>
                <a:gd name="connsiteY20" fmla="*/ 279400 h 336550"/>
                <a:gd name="connsiteX21" fmla="*/ 238126 w 252413"/>
                <a:gd name="connsiteY21" fmla="*/ 295275 h 336550"/>
                <a:gd name="connsiteX22" fmla="*/ 215901 w 252413"/>
                <a:gd name="connsiteY22" fmla="*/ 271463 h 336550"/>
                <a:gd name="connsiteX23" fmla="*/ 198438 w 252413"/>
                <a:gd name="connsiteY23" fmla="*/ 255588 h 336550"/>
                <a:gd name="connsiteX24" fmla="*/ 0 w 252413"/>
                <a:gd name="connsiteY24" fmla="*/ 57150 h 336550"/>
                <a:gd name="connsiteX25" fmla="*/ 96837 w 252413"/>
                <a:gd name="connsiteY25" fmla="*/ 17463 h 336550"/>
                <a:gd name="connsiteX26" fmla="*/ 96837 w 252413"/>
                <a:gd name="connsiteY26" fmla="*/ 23813 h 336550"/>
                <a:gd name="connsiteX27" fmla="*/ 157162 w 252413"/>
                <a:gd name="connsiteY27" fmla="*/ 23813 h 336550"/>
                <a:gd name="connsiteX28" fmla="*/ 157162 w 252413"/>
                <a:gd name="connsiteY28" fmla="*/ 17463 h 336550"/>
                <a:gd name="connsiteX29" fmla="*/ 177624 w 252413"/>
                <a:gd name="connsiteY29" fmla="*/ 14288 h 336550"/>
                <a:gd name="connsiteX30" fmla="*/ 171450 w 252413"/>
                <a:gd name="connsiteY30" fmla="*/ 19227 h 336550"/>
                <a:gd name="connsiteX31" fmla="*/ 176389 w 252413"/>
                <a:gd name="connsiteY31" fmla="*/ 25401 h 336550"/>
                <a:gd name="connsiteX32" fmla="*/ 177624 w 252413"/>
                <a:gd name="connsiteY32" fmla="*/ 25401 h 336550"/>
                <a:gd name="connsiteX33" fmla="*/ 182563 w 252413"/>
                <a:gd name="connsiteY33" fmla="*/ 19227 h 336550"/>
                <a:gd name="connsiteX34" fmla="*/ 177624 w 252413"/>
                <a:gd name="connsiteY34" fmla="*/ 14288 h 336550"/>
                <a:gd name="connsiteX35" fmla="*/ 60255 w 252413"/>
                <a:gd name="connsiteY35" fmla="*/ 0 h 336550"/>
                <a:gd name="connsiteX36" fmla="*/ 192158 w 252413"/>
                <a:gd name="connsiteY36" fmla="*/ 0 h 336550"/>
                <a:gd name="connsiteX37" fmla="*/ 215900 w 252413"/>
                <a:gd name="connsiteY37" fmla="*/ 22387 h 336550"/>
                <a:gd name="connsiteX38" fmla="*/ 215900 w 252413"/>
                <a:gd name="connsiteY38" fmla="*/ 231775 h 336550"/>
                <a:gd name="connsiteX39" fmla="*/ 198753 w 252413"/>
                <a:gd name="connsiteY39" fmla="*/ 214655 h 336550"/>
                <a:gd name="connsiteX40" fmla="*/ 198753 w 252413"/>
                <a:gd name="connsiteY40" fmla="*/ 38190 h 336550"/>
                <a:gd name="connsiteX41" fmla="*/ 53660 w 252413"/>
                <a:gd name="connsiteY41" fmla="*/ 38190 h 336550"/>
                <a:gd name="connsiteX42" fmla="*/ 53660 w 252413"/>
                <a:gd name="connsiteY42" fmla="*/ 69796 h 336550"/>
                <a:gd name="connsiteX43" fmla="*/ 36512 w 252413"/>
                <a:gd name="connsiteY43" fmla="*/ 52676 h 336550"/>
                <a:gd name="connsiteX44" fmla="*/ 36512 w 252413"/>
                <a:gd name="connsiteY44" fmla="*/ 22387 h 336550"/>
                <a:gd name="connsiteX45" fmla="*/ 60255 w 252413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2413" h="336550">
                  <a:moveTo>
                    <a:pt x="98425" y="301625"/>
                  </a:moveTo>
                  <a:lnTo>
                    <a:pt x="98425" y="311150"/>
                  </a:lnTo>
                  <a:lnTo>
                    <a:pt x="153988" y="311150"/>
                  </a:lnTo>
                  <a:lnTo>
                    <a:pt x="153988" y="301625"/>
                  </a:lnTo>
                  <a:close/>
                  <a:moveTo>
                    <a:pt x="36512" y="104775"/>
                  </a:moveTo>
                  <a:cubicBezTo>
                    <a:pt x="36512" y="104775"/>
                    <a:pt x="36512" y="104775"/>
                    <a:pt x="53660" y="121895"/>
                  </a:cubicBezTo>
                  <a:cubicBezTo>
                    <a:pt x="53660" y="121895"/>
                    <a:pt x="53660" y="121895"/>
                    <a:pt x="53660" y="277289"/>
                  </a:cubicBezTo>
                  <a:cubicBezTo>
                    <a:pt x="53660" y="277289"/>
                    <a:pt x="53660" y="277289"/>
                    <a:pt x="198753" y="277289"/>
                  </a:cubicBezTo>
                  <a:cubicBezTo>
                    <a:pt x="198753" y="277289"/>
                    <a:pt x="198753" y="277289"/>
                    <a:pt x="198753" y="266754"/>
                  </a:cubicBezTo>
                  <a:cubicBezTo>
                    <a:pt x="198753" y="266754"/>
                    <a:pt x="198753" y="266754"/>
                    <a:pt x="215900" y="283874"/>
                  </a:cubicBezTo>
                  <a:cubicBezTo>
                    <a:pt x="215900" y="283874"/>
                    <a:pt x="215900" y="283874"/>
                    <a:pt x="215900" y="314163"/>
                  </a:cubicBezTo>
                  <a:cubicBezTo>
                    <a:pt x="215900" y="326015"/>
                    <a:pt x="205348" y="336550"/>
                    <a:pt x="192158" y="336550"/>
                  </a:cubicBezTo>
                  <a:cubicBezTo>
                    <a:pt x="192158" y="336550"/>
                    <a:pt x="192158" y="336550"/>
                    <a:pt x="60255" y="336550"/>
                  </a:cubicBezTo>
                  <a:cubicBezTo>
                    <a:pt x="47064" y="336550"/>
                    <a:pt x="36512" y="326015"/>
                    <a:pt x="36512" y="314163"/>
                  </a:cubicBezTo>
                  <a:cubicBezTo>
                    <a:pt x="36512" y="314163"/>
                    <a:pt x="36512" y="314163"/>
                    <a:pt x="36512" y="104775"/>
                  </a:cubicBezTo>
                  <a:close/>
                  <a:moveTo>
                    <a:pt x="14288" y="41275"/>
                  </a:moveTo>
                  <a:lnTo>
                    <a:pt x="36513" y="63500"/>
                  </a:lnTo>
                  <a:lnTo>
                    <a:pt x="53975" y="80963"/>
                  </a:lnTo>
                  <a:lnTo>
                    <a:pt x="198438" y="225425"/>
                  </a:lnTo>
                  <a:lnTo>
                    <a:pt x="215901" y="241300"/>
                  </a:lnTo>
                  <a:lnTo>
                    <a:pt x="252413" y="279400"/>
                  </a:lnTo>
                  <a:lnTo>
                    <a:pt x="238126" y="295275"/>
                  </a:lnTo>
                  <a:lnTo>
                    <a:pt x="215901" y="271463"/>
                  </a:lnTo>
                  <a:lnTo>
                    <a:pt x="198438" y="255588"/>
                  </a:lnTo>
                  <a:lnTo>
                    <a:pt x="0" y="57150"/>
                  </a:lnTo>
                  <a:close/>
                  <a:moveTo>
                    <a:pt x="96837" y="17463"/>
                  </a:moveTo>
                  <a:lnTo>
                    <a:pt x="96837" y="23813"/>
                  </a:lnTo>
                  <a:lnTo>
                    <a:pt x="157162" y="23813"/>
                  </a:lnTo>
                  <a:lnTo>
                    <a:pt x="157162" y="17463"/>
                  </a:lnTo>
                  <a:close/>
                  <a:moveTo>
                    <a:pt x="177624" y="14288"/>
                  </a:moveTo>
                  <a:cubicBezTo>
                    <a:pt x="173920" y="14288"/>
                    <a:pt x="171450" y="16757"/>
                    <a:pt x="171450" y="19227"/>
                  </a:cubicBezTo>
                  <a:cubicBezTo>
                    <a:pt x="171450" y="22931"/>
                    <a:pt x="173920" y="24166"/>
                    <a:pt x="176389" y="25401"/>
                  </a:cubicBezTo>
                  <a:cubicBezTo>
                    <a:pt x="176389" y="25401"/>
                    <a:pt x="177624" y="25401"/>
                    <a:pt x="177624" y="25401"/>
                  </a:cubicBezTo>
                  <a:cubicBezTo>
                    <a:pt x="180094" y="24166"/>
                    <a:pt x="182563" y="22931"/>
                    <a:pt x="182563" y="19227"/>
                  </a:cubicBezTo>
                  <a:cubicBezTo>
                    <a:pt x="182563" y="16757"/>
                    <a:pt x="180094" y="14288"/>
                    <a:pt x="177624" y="14288"/>
                  </a:cubicBezTo>
                  <a:close/>
                  <a:moveTo>
                    <a:pt x="60255" y="0"/>
                  </a:moveTo>
                  <a:cubicBezTo>
                    <a:pt x="60255" y="0"/>
                    <a:pt x="60255" y="0"/>
                    <a:pt x="192158" y="0"/>
                  </a:cubicBezTo>
                  <a:cubicBezTo>
                    <a:pt x="205348" y="0"/>
                    <a:pt x="215900" y="10535"/>
                    <a:pt x="215900" y="22387"/>
                  </a:cubicBezTo>
                  <a:cubicBezTo>
                    <a:pt x="215900" y="22387"/>
                    <a:pt x="215900" y="22387"/>
                    <a:pt x="215900" y="231775"/>
                  </a:cubicBezTo>
                  <a:cubicBezTo>
                    <a:pt x="215900" y="231775"/>
                    <a:pt x="215900" y="231775"/>
                    <a:pt x="198753" y="214655"/>
                  </a:cubicBezTo>
                  <a:cubicBezTo>
                    <a:pt x="198753" y="214655"/>
                    <a:pt x="198753" y="214655"/>
                    <a:pt x="198753" y="38190"/>
                  </a:cubicBezTo>
                  <a:cubicBezTo>
                    <a:pt x="198753" y="38190"/>
                    <a:pt x="198753" y="38190"/>
                    <a:pt x="53660" y="38190"/>
                  </a:cubicBezTo>
                  <a:lnTo>
                    <a:pt x="53660" y="69796"/>
                  </a:lnTo>
                  <a:cubicBezTo>
                    <a:pt x="53660" y="69796"/>
                    <a:pt x="53660" y="69796"/>
                    <a:pt x="36512" y="52676"/>
                  </a:cubicBezTo>
                  <a:cubicBezTo>
                    <a:pt x="36512" y="52676"/>
                    <a:pt x="36512" y="52676"/>
                    <a:pt x="36512" y="22387"/>
                  </a:cubicBezTo>
                  <a:cubicBezTo>
                    <a:pt x="36512" y="10535"/>
                    <a:pt x="47064" y="0"/>
                    <a:pt x="602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1" name="íślíḋè-Freeform: Shape 28"/>
            <p:cNvSpPr>
              <a:spLocks noChangeAspect="1"/>
            </p:cNvSpPr>
            <p:nvPr/>
          </p:nvSpPr>
          <p:spPr bwMode="auto">
            <a:xfrm>
              <a:off x="5854239" y="2970243"/>
              <a:ext cx="513665" cy="513665"/>
            </a:xfrm>
            <a:custGeom>
              <a:avLst/>
              <a:gdLst>
                <a:gd name="connsiteX0" fmla="*/ 71839 w 334963"/>
                <a:gd name="connsiteY0" fmla="*/ 306388 h 334963"/>
                <a:gd name="connsiteX1" fmla="*/ 263123 w 334963"/>
                <a:gd name="connsiteY1" fmla="*/ 306388 h 334963"/>
                <a:gd name="connsiteX2" fmla="*/ 276225 w 334963"/>
                <a:gd name="connsiteY2" fmla="*/ 321356 h 334963"/>
                <a:gd name="connsiteX3" fmla="*/ 263123 w 334963"/>
                <a:gd name="connsiteY3" fmla="*/ 334963 h 334963"/>
                <a:gd name="connsiteX4" fmla="*/ 71839 w 334963"/>
                <a:gd name="connsiteY4" fmla="*/ 334963 h 334963"/>
                <a:gd name="connsiteX5" fmla="*/ 58737 w 334963"/>
                <a:gd name="connsiteY5" fmla="*/ 321356 h 334963"/>
                <a:gd name="connsiteX6" fmla="*/ 71839 w 334963"/>
                <a:gd name="connsiteY6" fmla="*/ 306388 h 334963"/>
                <a:gd name="connsiteX7" fmla="*/ 85725 w 334963"/>
                <a:gd name="connsiteY7" fmla="*/ 153988 h 334963"/>
                <a:gd name="connsiteX8" fmla="*/ 85725 w 334963"/>
                <a:gd name="connsiteY8" fmla="*/ 252413 h 334963"/>
                <a:gd name="connsiteX9" fmla="*/ 249238 w 334963"/>
                <a:gd name="connsiteY9" fmla="*/ 252413 h 334963"/>
                <a:gd name="connsiteX10" fmla="*/ 249238 w 334963"/>
                <a:gd name="connsiteY10" fmla="*/ 153988 h 334963"/>
                <a:gd name="connsiteX11" fmla="*/ 166687 w 334963"/>
                <a:gd name="connsiteY11" fmla="*/ 28575 h 334963"/>
                <a:gd name="connsiteX12" fmla="*/ 77068 w 334963"/>
                <a:gd name="connsiteY12" fmla="*/ 90238 h 334963"/>
                <a:gd name="connsiteX13" fmla="*/ 66525 w 334963"/>
                <a:gd name="connsiteY13" fmla="*/ 100734 h 334963"/>
                <a:gd name="connsiteX14" fmla="*/ 26987 w 334963"/>
                <a:gd name="connsiteY14" fmla="*/ 145341 h 334963"/>
                <a:gd name="connsiteX15" fmla="*/ 57299 w 334963"/>
                <a:gd name="connsiteY15" fmla="*/ 187325 h 334963"/>
                <a:gd name="connsiteX16" fmla="*/ 57299 w 334963"/>
                <a:gd name="connsiteY16" fmla="*/ 140093 h 334963"/>
                <a:gd name="connsiteX17" fmla="*/ 70479 w 334963"/>
                <a:gd name="connsiteY17" fmla="*/ 125662 h 334963"/>
                <a:gd name="connsiteX18" fmla="*/ 262896 w 334963"/>
                <a:gd name="connsiteY18" fmla="*/ 125662 h 334963"/>
                <a:gd name="connsiteX19" fmla="*/ 276075 w 334963"/>
                <a:gd name="connsiteY19" fmla="*/ 140093 h 334963"/>
                <a:gd name="connsiteX20" fmla="*/ 276075 w 334963"/>
                <a:gd name="connsiteY20" fmla="*/ 187325 h 334963"/>
                <a:gd name="connsiteX21" fmla="*/ 306387 w 334963"/>
                <a:gd name="connsiteY21" fmla="*/ 145341 h 334963"/>
                <a:gd name="connsiteX22" fmla="*/ 266849 w 334963"/>
                <a:gd name="connsiteY22" fmla="*/ 100734 h 334963"/>
                <a:gd name="connsiteX23" fmla="*/ 256306 w 334963"/>
                <a:gd name="connsiteY23" fmla="*/ 90238 h 334963"/>
                <a:gd name="connsiteX24" fmla="*/ 166687 w 334963"/>
                <a:gd name="connsiteY24" fmla="*/ 28575 h 334963"/>
                <a:gd name="connsiteX25" fmla="*/ 167482 w 334963"/>
                <a:gd name="connsiteY25" fmla="*/ 0 h 334963"/>
                <a:gd name="connsiteX26" fmla="*/ 280894 w 334963"/>
                <a:gd name="connsiteY26" fmla="*/ 75122 h 334963"/>
                <a:gd name="connsiteX27" fmla="*/ 334963 w 334963"/>
                <a:gd name="connsiteY27" fmla="*/ 144972 h 334963"/>
                <a:gd name="connsiteX28" fmla="*/ 276938 w 334963"/>
                <a:gd name="connsiteY28" fmla="*/ 216139 h 334963"/>
                <a:gd name="connsiteX29" fmla="*/ 276938 w 334963"/>
                <a:gd name="connsiteY29" fmla="*/ 266221 h 334963"/>
                <a:gd name="connsiteX30" fmla="*/ 263750 w 334963"/>
                <a:gd name="connsiteY30" fmla="*/ 279400 h 334963"/>
                <a:gd name="connsiteX31" fmla="*/ 71213 w 334963"/>
                <a:gd name="connsiteY31" fmla="*/ 279400 h 334963"/>
                <a:gd name="connsiteX32" fmla="*/ 58025 w 334963"/>
                <a:gd name="connsiteY32" fmla="*/ 266221 h 334963"/>
                <a:gd name="connsiteX33" fmla="*/ 58025 w 334963"/>
                <a:gd name="connsiteY33" fmla="*/ 216139 h 334963"/>
                <a:gd name="connsiteX34" fmla="*/ 0 w 334963"/>
                <a:gd name="connsiteY34" fmla="*/ 144972 h 334963"/>
                <a:gd name="connsiteX35" fmla="*/ 54069 w 334963"/>
                <a:gd name="connsiteY35" fmla="*/ 75122 h 334963"/>
                <a:gd name="connsiteX36" fmla="*/ 167482 w 334963"/>
                <a:gd name="connsiteY36" fmla="*/ 0 h 33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4963" h="334963">
                  <a:moveTo>
                    <a:pt x="71839" y="306388"/>
                  </a:moveTo>
                  <a:cubicBezTo>
                    <a:pt x="71839" y="306388"/>
                    <a:pt x="71839" y="306388"/>
                    <a:pt x="263123" y="306388"/>
                  </a:cubicBezTo>
                  <a:cubicBezTo>
                    <a:pt x="270984" y="306388"/>
                    <a:pt x="276225" y="313192"/>
                    <a:pt x="276225" y="321356"/>
                  </a:cubicBezTo>
                  <a:cubicBezTo>
                    <a:pt x="276225" y="329520"/>
                    <a:pt x="270984" y="334963"/>
                    <a:pt x="263123" y="334963"/>
                  </a:cubicBezTo>
                  <a:cubicBezTo>
                    <a:pt x="263123" y="334963"/>
                    <a:pt x="263123" y="334963"/>
                    <a:pt x="71839" y="334963"/>
                  </a:cubicBezTo>
                  <a:cubicBezTo>
                    <a:pt x="63978" y="334963"/>
                    <a:pt x="58737" y="329520"/>
                    <a:pt x="58737" y="321356"/>
                  </a:cubicBezTo>
                  <a:cubicBezTo>
                    <a:pt x="58737" y="313192"/>
                    <a:pt x="63978" y="306388"/>
                    <a:pt x="71839" y="306388"/>
                  </a:cubicBezTo>
                  <a:close/>
                  <a:moveTo>
                    <a:pt x="85725" y="153988"/>
                  </a:moveTo>
                  <a:lnTo>
                    <a:pt x="85725" y="252413"/>
                  </a:lnTo>
                  <a:lnTo>
                    <a:pt x="249238" y="252413"/>
                  </a:lnTo>
                  <a:lnTo>
                    <a:pt x="249238" y="153988"/>
                  </a:lnTo>
                  <a:close/>
                  <a:moveTo>
                    <a:pt x="166687" y="28575"/>
                  </a:moveTo>
                  <a:cubicBezTo>
                    <a:pt x="124513" y="28575"/>
                    <a:pt x="86294" y="54815"/>
                    <a:pt x="77068" y="90238"/>
                  </a:cubicBezTo>
                  <a:cubicBezTo>
                    <a:pt x="75750" y="95486"/>
                    <a:pt x="71796" y="99422"/>
                    <a:pt x="66525" y="100734"/>
                  </a:cubicBezTo>
                  <a:cubicBezTo>
                    <a:pt x="42802" y="105982"/>
                    <a:pt x="26987" y="124350"/>
                    <a:pt x="26987" y="145341"/>
                  </a:cubicBezTo>
                  <a:cubicBezTo>
                    <a:pt x="26987" y="163709"/>
                    <a:pt x="38848" y="179453"/>
                    <a:pt x="57299" y="187325"/>
                  </a:cubicBezTo>
                  <a:cubicBezTo>
                    <a:pt x="57299" y="187325"/>
                    <a:pt x="57299" y="187325"/>
                    <a:pt x="57299" y="140093"/>
                  </a:cubicBezTo>
                  <a:cubicBezTo>
                    <a:pt x="57299" y="132222"/>
                    <a:pt x="62571" y="125662"/>
                    <a:pt x="70479" y="125662"/>
                  </a:cubicBezTo>
                  <a:cubicBezTo>
                    <a:pt x="70479" y="125662"/>
                    <a:pt x="70479" y="125662"/>
                    <a:pt x="262896" y="125662"/>
                  </a:cubicBezTo>
                  <a:cubicBezTo>
                    <a:pt x="270803" y="125662"/>
                    <a:pt x="276075" y="132222"/>
                    <a:pt x="276075" y="140093"/>
                  </a:cubicBezTo>
                  <a:cubicBezTo>
                    <a:pt x="276075" y="140093"/>
                    <a:pt x="276075" y="140093"/>
                    <a:pt x="276075" y="187325"/>
                  </a:cubicBezTo>
                  <a:cubicBezTo>
                    <a:pt x="294526" y="179453"/>
                    <a:pt x="306387" y="163709"/>
                    <a:pt x="306387" y="145341"/>
                  </a:cubicBezTo>
                  <a:cubicBezTo>
                    <a:pt x="306387" y="124350"/>
                    <a:pt x="290572" y="105982"/>
                    <a:pt x="266849" y="100734"/>
                  </a:cubicBezTo>
                  <a:cubicBezTo>
                    <a:pt x="261578" y="99422"/>
                    <a:pt x="257624" y="95486"/>
                    <a:pt x="256306" y="90238"/>
                  </a:cubicBezTo>
                  <a:cubicBezTo>
                    <a:pt x="247080" y="54815"/>
                    <a:pt x="208861" y="28575"/>
                    <a:pt x="166687" y="28575"/>
                  </a:cubicBezTo>
                  <a:close/>
                  <a:moveTo>
                    <a:pt x="167482" y="0"/>
                  </a:moveTo>
                  <a:cubicBezTo>
                    <a:pt x="220232" y="0"/>
                    <a:pt x="266388" y="30312"/>
                    <a:pt x="280894" y="75122"/>
                  </a:cubicBezTo>
                  <a:cubicBezTo>
                    <a:pt x="313863" y="85665"/>
                    <a:pt x="334963" y="113341"/>
                    <a:pt x="334963" y="144972"/>
                  </a:cubicBezTo>
                  <a:cubicBezTo>
                    <a:pt x="334963" y="177920"/>
                    <a:pt x="311225" y="206914"/>
                    <a:pt x="276938" y="216139"/>
                  </a:cubicBezTo>
                  <a:cubicBezTo>
                    <a:pt x="276938" y="216139"/>
                    <a:pt x="276938" y="216139"/>
                    <a:pt x="276938" y="266221"/>
                  </a:cubicBezTo>
                  <a:cubicBezTo>
                    <a:pt x="276938" y="274128"/>
                    <a:pt x="271663" y="279400"/>
                    <a:pt x="263750" y="279400"/>
                  </a:cubicBezTo>
                  <a:cubicBezTo>
                    <a:pt x="263750" y="279400"/>
                    <a:pt x="263750" y="279400"/>
                    <a:pt x="71213" y="279400"/>
                  </a:cubicBezTo>
                  <a:cubicBezTo>
                    <a:pt x="63300" y="279400"/>
                    <a:pt x="58025" y="274128"/>
                    <a:pt x="58025" y="266221"/>
                  </a:cubicBezTo>
                  <a:cubicBezTo>
                    <a:pt x="58025" y="266221"/>
                    <a:pt x="58025" y="266221"/>
                    <a:pt x="58025" y="216139"/>
                  </a:cubicBezTo>
                  <a:cubicBezTo>
                    <a:pt x="22419" y="206914"/>
                    <a:pt x="0" y="177920"/>
                    <a:pt x="0" y="144972"/>
                  </a:cubicBezTo>
                  <a:cubicBezTo>
                    <a:pt x="0" y="113341"/>
                    <a:pt x="21100" y="85665"/>
                    <a:pt x="54069" y="75122"/>
                  </a:cubicBezTo>
                  <a:cubicBezTo>
                    <a:pt x="68575" y="30312"/>
                    <a:pt x="114731" y="0"/>
                    <a:pt x="1674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2" name="íślíḋè-Freeform: Shape 32"/>
            <p:cNvSpPr/>
            <p:nvPr/>
          </p:nvSpPr>
          <p:spPr bwMode="auto">
            <a:xfrm>
              <a:off x="10088251" y="4720450"/>
              <a:ext cx="404728" cy="402827"/>
            </a:xfrm>
            <a:custGeom>
              <a:avLst/>
              <a:gdLst>
                <a:gd name="connsiteX0" fmla="*/ 153843 w 338138"/>
                <a:gd name="connsiteY0" fmla="*/ 107950 h 336550"/>
                <a:gd name="connsiteX1" fmla="*/ 159039 w 338138"/>
                <a:gd name="connsiteY1" fmla="*/ 109254 h 336550"/>
                <a:gd name="connsiteX2" fmla="*/ 198005 w 338138"/>
                <a:gd name="connsiteY2" fmla="*/ 136639 h 336550"/>
                <a:gd name="connsiteX3" fmla="*/ 203200 w 338138"/>
                <a:gd name="connsiteY3" fmla="*/ 144463 h 336550"/>
                <a:gd name="connsiteX4" fmla="*/ 198005 w 338138"/>
                <a:gd name="connsiteY4" fmla="*/ 152287 h 336550"/>
                <a:gd name="connsiteX5" fmla="*/ 159039 w 338138"/>
                <a:gd name="connsiteY5" fmla="*/ 178367 h 336550"/>
                <a:gd name="connsiteX6" fmla="*/ 153843 w 338138"/>
                <a:gd name="connsiteY6" fmla="*/ 180975 h 336550"/>
                <a:gd name="connsiteX7" fmla="*/ 146050 w 338138"/>
                <a:gd name="connsiteY7" fmla="*/ 171847 h 336550"/>
                <a:gd name="connsiteX8" fmla="*/ 146050 w 338138"/>
                <a:gd name="connsiteY8" fmla="*/ 117078 h 336550"/>
                <a:gd name="connsiteX9" fmla="*/ 153843 w 338138"/>
                <a:gd name="connsiteY9" fmla="*/ 107950 h 336550"/>
                <a:gd name="connsiteX10" fmla="*/ 169069 w 338138"/>
                <a:gd name="connsiteY10" fmla="*/ 69850 h 336550"/>
                <a:gd name="connsiteX11" fmla="*/ 95250 w 338138"/>
                <a:gd name="connsiteY11" fmla="*/ 143669 h 336550"/>
                <a:gd name="connsiteX12" fmla="*/ 169069 w 338138"/>
                <a:gd name="connsiteY12" fmla="*/ 217488 h 336550"/>
                <a:gd name="connsiteX13" fmla="*/ 242888 w 338138"/>
                <a:gd name="connsiteY13" fmla="*/ 143669 h 336550"/>
                <a:gd name="connsiteX14" fmla="*/ 169069 w 338138"/>
                <a:gd name="connsiteY14" fmla="*/ 69850 h 336550"/>
                <a:gd name="connsiteX15" fmla="*/ 169069 w 338138"/>
                <a:gd name="connsiteY15" fmla="*/ 0 h 336550"/>
                <a:gd name="connsiteX16" fmla="*/ 176994 w 338138"/>
                <a:gd name="connsiteY16" fmla="*/ 7888 h 336550"/>
                <a:gd name="connsiteX17" fmla="*/ 176994 w 338138"/>
                <a:gd name="connsiteY17" fmla="*/ 13146 h 336550"/>
                <a:gd name="connsiteX18" fmla="*/ 330213 w 338138"/>
                <a:gd name="connsiteY18" fmla="*/ 13146 h 336550"/>
                <a:gd name="connsiteX19" fmla="*/ 338138 w 338138"/>
                <a:gd name="connsiteY19" fmla="*/ 21034 h 336550"/>
                <a:gd name="connsiteX20" fmla="*/ 330213 w 338138"/>
                <a:gd name="connsiteY20" fmla="*/ 28922 h 336550"/>
                <a:gd name="connsiteX21" fmla="*/ 330213 w 338138"/>
                <a:gd name="connsiteY21" fmla="*/ 44698 h 336550"/>
                <a:gd name="connsiteX22" fmla="*/ 322288 w 338138"/>
                <a:gd name="connsiteY22" fmla="*/ 52586 h 336550"/>
                <a:gd name="connsiteX23" fmla="*/ 322288 w 338138"/>
                <a:gd name="connsiteY23" fmla="*/ 252413 h 336550"/>
                <a:gd name="connsiteX24" fmla="*/ 311721 w 338138"/>
                <a:gd name="connsiteY24" fmla="*/ 260301 h 336550"/>
                <a:gd name="connsiteX25" fmla="*/ 176994 w 338138"/>
                <a:gd name="connsiteY25" fmla="*/ 260301 h 336550"/>
                <a:gd name="connsiteX26" fmla="*/ 176994 w 338138"/>
                <a:gd name="connsiteY26" fmla="*/ 320774 h 336550"/>
                <a:gd name="connsiteX27" fmla="*/ 245679 w 338138"/>
                <a:gd name="connsiteY27" fmla="*/ 320774 h 336550"/>
                <a:gd name="connsiteX28" fmla="*/ 253604 w 338138"/>
                <a:gd name="connsiteY28" fmla="*/ 328662 h 336550"/>
                <a:gd name="connsiteX29" fmla="*/ 245679 w 338138"/>
                <a:gd name="connsiteY29" fmla="*/ 336550 h 336550"/>
                <a:gd name="connsiteX30" fmla="*/ 92459 w 338138"/>
                <a:gd name="connsiteY30" fmla="*/ 336550 h 336550"/>
                <a:gd name="connsiteX31" fmla="*/ 84534 w 338138"/>
                <a:gd name="connsiteY31" fmla="*/ 328662 h 336550"/>
                <a:gd name="connsiteX32" fmla="*/ 92459 w 338138"/>
                <a:gd name="connsiteY32" fmla="*/ 320774 h 336550"/>
                <a:gd name="connsiteX33" fmla="*/ 161144 w 338138"/>
                <a:gd name="connsiteY33" fmla="*/ 320774 h 336550"/>
                <a:gd name="connsiteX34" fmla="*/ 161144 w 338138"/>
                <a:gd name="connsiteY34" fmla="*/ 260301 h 336550"/>
                <a:gd name="connsiteX35" fmla="*/ 26417 w 338138"/>
                <a:gd name="connsiteY35" fmla="*/ 260301 h 336550"/>
                <a:gd name="connsiteX36" fmla="*/ 18492 w 338138"/>
                <a:gd name="connsiteY36" fmla="*/ 252413 h 336550"/>
                <a:gd name="connsiteX37" fmla="*/ 18492 w 338138"/>
                <a:gd name="connsiteY37" fmla="*/ 52586 h 336550"/>
                <a:gd name="connsiteX38" fmla="*/ 15850 w 338138"/>
                <a:gd name="connsiteY38" fmla="*/ 52586 h 336550"/>
                <a:gd name="connsiteX39" fmla="*/ 7925 w 338138"/>
                <a:gd name="connsiteY39" fmla="*/ 44698 h 336550"/>
                <a:gd name="connsiteX40" fmla="*/ 7925 w 338138"/>
                <a:gd name="connsiteY40" fmla="*/ 28922 h 336550"/>
                <a:gd name="connsiteX41" fmla="*/ 0 w 338138"/>
                <a:gd name="connsiteY41" fmla="*/ 21034 h 336550"/>
                <a:gd name="connsiteX42" fmla="*/ 7925 w 338138"/>
                <a:gd name="connsiteY42" fmla="*/ 13146 h 336550"/>
                <a:gd name="connsiteX43" fmla="*/ 161144 w 338138"/>
                <a:gd name="connsiteY43" fmla="*/ 13146 h 336550"/>
                <a:gd name="connsiteX44" fmla="*/ 161144 w 338138"/>
                <a:gd name="connsiteY44" fmla="*/ 7888 h 336550"/>
                <a:gd name="connsiteX45" fmla="*/ 169069 w 33813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8138" h="336550">
                  <a:moveTo>
                    <a:pt x="153843" y="107950"/>
                  </a:moveTo>
                  <a:cubicBezTo>
                    <a:pt x="155142" y="107950"/>
                    <a:pt x="157740" y="107950"/>
                    <a:pt x="159039" y="109254"/>
                  </a:cubicBezTo>
                  <a:cubicBezTo>
                    <a:pt x="159039" y="109254"/>
                    <a:pt x="159039" y="109254"/>
                    <a:pt x="198005" y="136639"/>
                  </a:cubicBezTo>
                  <a:cubicBezTo>
                    <a:pt x="201901" y="137943"/>
                    <a:pt x="203200" y="141855"/>
                    <a:pt x="203200" y="144463"/>
                  </a:cubicBezTo>
                  <a:cubicBezTo>
                    <a:pt x="203200" y="147071"/>
                    <a:pt x="201901" y="150983"/>
                    <a:pt x="198005" y="152287"/>
                  </a:cubicBezTo>
                  <a:cubicBezTo>
                    <a:pt x="198005" y="152287"/>
                    <a:pt x="198005" y="152287"/>
                    <a:pt x="159039" y="178367"/>
                  </a:cubicBezTo>
                  <a:cubicBezTo>
                    <a:pt x="157740" y="179671"/>
                    <a:pt x="155142" y="180975"/>
                    <a:pt x="153843" y="180975"/>
                  </a:cubicBezTo>
                  <a:cubicBezTo>
                    <a:pt x="149947" y="180975"/>
                    <a:pt x="146050" y="178367"/>
                    <a:pt x="146050" y="171847"/>
                  </a:cubicBezTo>
                  <a:cubicBezTo>
                    <a:pt x="146050" y="171847"/>
                    <a:pt x="146050" y="171847"/>
                    <a:pt x="146050" y="117078"/>
                  </a:cubicBezTo>
                  <a:cubicBezTo>
                    <a:pt x="146050" y="110558"/>
                    <a:pt x="149947" y="107950"/>
                    <a:pt x="153843" y="107950"/>
                  </a:cubicBezTo>
                  <a:close/>
                  <a:moveTo>
                    <a:pt x="169069" y="69850"/>
                  </a:moveTo>
                  <a:cubicBezTo>
                    <a:pt x="128300" y="69850"/>
                    <a:pt x="95250" y="102900"/>
                    <a:pt x="95250" y="143669"/>
                  </a:cubicBezTo>
                  <a:cubicBezTo>
                    <a:pt x="95250" y="184438"/>
                    <a:pt x="128300" y="217488"/>
                    <a:pt x="169069" y="217488"/>
                  </a:cubicBezTo>
                  <a:cubicBezTo>
                    <a:pt x="209838" y="217488"/>
                    <a:pt x="242888" y="184438"/>
                    <a:pt x="242888" y="143669"/>
                  </a:cubicBezTo>
                  <a:cubicBezTo>
                    <a:pt x="242888" y="102900"/>
                    <a:pt x="209838" y="69850"/>
                    <a:pt x="169069" y="69850"/>
                  </a:cubicBezTo>
                  <a:close/>
                  <a:moveTo>
                    <a:pt x="169069" y="0"/>
                  </a:moveTo>
                  <a:cubicBezTo>
                    <a:pt x="173032" y="0"/>
                    <a:pt x="176994" y="3944"/>
                    <a:pt x="176994" y="7888"/>
                  </a:cubicBezTo>
                  <a:cubicBezTo>
                    <a:pt x="176994" y="7888"/>
                    <a:pt x="176994" y="7888"/>
                    <a:pt x="176994" y="13146"/>
                  </a:cubicBezTo>
                  <a:cubicBezTo>
                    <a:pt x="176994" y="13146"/>
                    <a:pt x="176994" y="13146"/>
                    <a:pt x="330213" y="13146"/>
                  </a:cubicBezTo>
                  <a:cubicBezTo>
                    <a:pt x="334176" y="13146"/>
                    <a:pt x="338138" y="17090"/>
                    <a:pt x="338138" y="21034"/>
                  </a:cubicBezTo>
                  <a:cubicBezTo>
                    <a:pt x="338138" y="26293"/>
                    <a:pt x="334176" y="28922"/>
                    <a:pt x="330213" y="28922"/>
                  </a:cubicBezTo>
                  <a:cubicBezTo>
                    <a:pt x="330213" y="28922"/>
                    <a:pt x="330213" y="28922"/>
                    <a:pt x="330213" y="44698"/>
                  </a:cubicBezTo>
                  <a:cubicBezTo>
                    <a:pt x="330213" y="49956"/>
                    <a:pt x="326250" y="52586"/>
                    <a:pt x="322288" y="52586"/>
                  </a:cubicBezTo>
                  <a:cubicBezTo>
                    <a:pt x="322288" y="52586"/>
                    <a:pt x="322288" y="52586"/>
                    <a:pt x="322288" y="252413"/>
                  </a:cubicBezTo>
                  <a:cubicBezTo>
                    <a:pt x="322288" y="256357"/>
                    <a:pt x="317005" y="260301"/>
                    <a:pt x="311721" y="260301"/>
                  </a:cubicBezTo>
                  <a:cubicBezTo>
                    <a:pt x="311721" y="260301"/>
                    <a:pt x="311721" y="260301"/>
                    <a:pt x="176994" y="260301"/>
                  </a:cubicBezTo>
                  <a:cubicBezTo>
                    <a:pt x="176994" y="260301"/>
                    <a:pt x="176994" y="260301"/>
                    <a:pt x="176994" y="320774"/>
                  </a:cubicBezTo>
                  <a:cubicBezTo>
                    <a:pt x="176994" y="320774"/>
                    <a:pt x="176994" y="320774"/>
                    <a:pt x="245679" y="320774"/>
                  </a:cubicBezTo>
                  <a:cubicBezTo>
                    <a:pt x="249641" y="320774"/>
                    <a:pt x="253604" y="324718"/>
                    <a:pt x="253604" y="328662"/>
                  </a:cubicBezTo>
                  <a:cubicBezTo>
                    <a:pt x="253604" y="332606"/>
                    <a:pt x="249641" y="336550"/>
                    <a:pt x="245679" y="336550"/>
                  </a:cubicBezTo>
                  <a:cubicBezTo>
                    <a:pt x="245679" y="336550"/>
                    <a:pt x="245679" y="336550"/>
                    <a:pt x="92459" y="336550"/>
                  </a:cubicBezTo>
                  <a:cubicBezTo>
                    <a:pt x="88497" y="336550"/>
                    <a:pt x="84534" y="332606"/>
                    <a:pt x="84534" y="328662"/>
                  </a:cubicBezTo>
                  <a:cubicBezTo>
                    <a:pt x="84534" y="324718"/>
                    <a:pt x="88497" y="320774"/>
                    <a:pt x="92459" y="320774"/>
                  </a:cubicBezTo>
                  <a:cubicBezTo>
                    <a:pt x="92459" y="320774"/>
                    <a:pt x="92459" y="320774"/>
                    <a:pt x="161144" y="320774"/>
                  </a:cubicBezTo>
                  <a:cubicBezTo>
                    <a:pt x="161144" y="320774"/>
                    <a:pt x="161144" y="320774"/>
                    <a:pt x="161144" y="260301"/>
                  </a:cubicBezTo>
                  <a:cubicBezTo>
                    <a:pt x="161144" y="260301"/>
                    <a:pt x="161144" y="260301"/>
                    <a:pt x="26417" y="260301"/>
                  </a:cubicBezTo>
                  <a:cubicBezTo>
                    <a:pt x="21133" y="260301"/>
                    <a:pt x="18492" y="256357"/>
                    <a:pt x="18492" y="252413"/>
                  </a:cubicBezTo>
                  <a:cubicBezTo>
                    <a:pt x="18492" y="252413"/>
                    <a:pt x="18492" y="252413"/>
                    <a:pt x="18492" y="52586"/>
                  </a:cubicBezTo>
                  <a:cubicBezTo>
                    <a:pt x="18492" y="52586"/>
                    <a:pt x="18492" y="52586"/>
                    <a:pt x="15850" y="52586"/>
                  </a:cubicBezTo>
                  <a:cubicBezTo>
                    <a:pt x="11888" y="52586"/>
                    <a:pt x="7925" y="49956"/>
                    <a:pt x="7925" y="44698"/>
                  </a:cubicBezTo>
                  <a:cubicBezTo>
                    <a:pt x="7925" y="44698"/>
                    <a:pt x="7925" y="44698"/>
                    <a:pt x="7925" y="28922"/>
                  </a:cubicBezTo>
                  <a:cubicBezTo>
                    <a:pt x="3962" y="28922"/>
                    <a:pt x="0" y="26293"/>
                    <a:pt x="0" y="21034"/>
                  </a:cubicBezTo>
                  <a:cubicBezTo>
                    <a:pt x="0" y="17090"/>
                    <a:pt x="3962" y="13146"/>
                    <a:pt x="7925" y="13146"/>
                  </a:cubicBezTo>
                  <a:cubicBezTo>
                    <a:pt x="7925" y="13146"/>
                    <a:pt x="7925" y="13146"/>
                    <a:pt x="161144" y="13146"/>
                  </a:cubicBezTo>
                  <a:cubicBezTo>
                    <a:pt x="161144" y="13146"/>
                    <a:pt x="161144" y="13146"/>
                    <a:pt x="161144" y="7888"/>
                  </a:cubicBezTo>
                  <a:cubicBezTo>
                    <a:pt x="161144" y="3944"/>
                    <a:pt x="165107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3" name="íślíḋè-Freeform: Shape 42"/>
            <p:cNvSpPr/>
            <p:nvPr/>
          </p:nvSpPr>
          <p:spPr bwMode="auto">
            <a:xfrm>
              <a:off x="5540870" y="5526724"/>
              <a:ext cx="1050430" cy="971818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35" name="išľíďè"/>
          <p:cNvSpPr/>
          <p:nvPr/>
        </p:nvSpPr>
        <p:spPr bwMode="auto">
          <a:xfrm>
            <a:off x="1403693" y="3546702"/>
            <a:ext cx="32324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6" name="iSlíďè"/>
          <p:cNvSpPr txBox="1"/>
          <p:nvPr/>
        </p:nvSpPr>
        <p:spPr bwMode="auto">
          <a:xfrm>
            <a:off x="1403693" y="321521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7" name="išľíďè"/>
          <p:cNvSpPr/>
          <p:nvPr/>
        </p:nvSpPr>
        <p:spPr bwMode="auto">
          <a:xfrm>
            <a:off x="5466727" y="2145964"/>
            <a:ext cx="32324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8" name="iSlíďè"/>
          <p:cNvSpPr txBox="1"/>
          <p:nvPr/>
        </p:nvSpPr>
        <p:spPr bwMode="auto">
          <a:xfrm>
            <a:off x="5466727" y="181448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9" name="išľíďè"/>
          <p:cNvSpPr/>
          <p:nvPr/>
        </p:nvSpPr>
        <p:spPr bwMode="auto">
          <a:xfrm>
            <a:off x="7801144" y="4032154"/>
            <a:ext cx="3232414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0" name="iSlíďè"/>
          <p:cNvSpPr txBox="1"/>
          <p:nvPr/>
        </p:nvSpPr>
        <p:spPr bwMode="auto">
          <a:xfrm>
            <a:off x="7171723" y="371049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r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bbc4188-a710-4151-b2e9-10d0a42a3567"/>
          <p:cNvGrpSpPr>
            <a:grpSpLocks noChangeAspect="1"/>
          </p:cNvGrpSpPr>
          <p:nvPr/>
        </p:nvGrpSpPr>
        <p:grpSpPr>
          <a:xfrm>
            <a:off x="0" y="2292814"/>
            <a:ext cx="12232029" cy="1748609"/>
            <a:chOff x="1199456" y="3033857"/>
            <a:chExt cx="9828867" cy="1405069"/>
          </a:xfrm>
        </p:grpSpPr>
        <p:sp>
          <p:nvSpPr>
            <p:cNvPr id="7" name="îṥļîḑé-Rectangle 11"/>
            <p:cNvSpPr/>
            <p:nvPr/>
          </p:nvSpPr>
          <p:spPr>
            <a:xfrm rot="5400000">
              <a:off x="6021744" y="-1177263"/>
              <a:ext cx="184292" cy="98288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03868" y="3485953"/>
              <a:ext cx="1521154" cy="660376"/>
              <a:chOff x="1785938" y="1587962"/>
              <a:chExt cx="1217700" cy="528638"/>
            </a:xfrm>
          </p:grpSpPr>
          <p:sp>
            <p:nvSpPr>
              <p:cNvPr id="41" name="îṥļîḑé-Right Triangle 6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" name="îṥļîḑé-Parallelogram 3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9" name="îṥļîḑé-Oval 8"/>
            <p:cNvSpPr/>
            <p:nvPr/>
          </p:nvSpPr>
          <p:spPr>
            <a:xfrm>
              <a:off x="2292644" y="3033857"/>
              <a:ext cx="573350" cy="57335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b="1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rPr>
                <a:t>1</a:t>
              </a:r>
              <a:endParaRPr lang="ar-SA" b="1"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10" name="Group 15"/>
            <p:cNvGrpSpPr/>
            <p:nvPr/>
          </p:nvGrpSpPr>
          <p:grpSpPr>
            <a:xfrm flipV="1">
              <a:off x="3482725" y="3332810"/>
              <a:ext cx="1521154" cy="660376"/>
              <a:chOff x="1785938" y="1587962"/>
              <a:chExt cx="1217700" cy="528638"/>
            </a:xfrm>
          </p:grpSpPr>
          <p:sp>
            <p:nvSpPr>
              <p:cNvPr id="39" name="îṥļîḑé-Right Triangle 19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" name="îṥļîḑé-Parallelogram 18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11" name="îṥļîḑé-Oval 16"/>
            <p:cNvSpPr/>
            <p:nvPr/>
          </p:nvSpPr>
          <p:spPr>
            <a:xfrm>
              <a:off x="4071502" y="3865576"/>
              <a:ext cx="573350" cy="573350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b="1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rPr>
                <a:t>2</a:t>
              </a:r>
              <a:endParaRPr lang="ar-SA" b="1"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12" name="Group 21"/>
            <p:cNvGrpSpPr/>
            <p:nvPr/>
          </p:nvGrpSpPr>
          <p:grpSpPr>
            <a:xfrm>
              <a:off x="5342742" y="3485953"/>
              <a:ext cx="1521154" cy="660376"/>
              <a:chOff x="1785938" y="1587962"/>
              <a:chExt cx="1217700" cy="528638"/>
            </a:xfrm>
          </p:grpSpPr>
          <p:sp>
            <p:nvSpPr>
              <p:cNvPr id="37" name="îṥļîḑé-Right Triangle 25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" name="îṥļîḑé-Parallelogram 24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13" name="îṥļîḑé-Oval 22"/>
            <p:cNvSpPr/>
            <p:nvPr/>
          </p:nvSpPr>
          <p:spPr>
            <a:xfrm>
              <a:off x="5931520" y="3033857"/>
              <a:ext cx="573350" cy="57335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b="1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rPr>
                <a:t>3</a:t>
              </a:r>
              <a:endParaRPr lang="ar-SA" b="1"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 flipV="1">
              <a:off x="7264988" y="3332810"/>
              <a:ext cx="1521154" cy="660376"/>
              <a:chOff x="1785938" y="1587962"/>
              <a:chExt cx="1217700" cy="528638"/>
            </a:xfrm>
          </p:grpSpPr>
          <p:sp>
            <p:nvSpPr>
              <p:cNvPr id="35" name="îṥļîḑé-Right Triangle 31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6" name="îṥļîḑé-Parallelogram 30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15" name="îṥļîḑé-Oval 28"/>
            <p:cNvSpPr/>
            <p:nvPr/>
          </p:nvSpPr>
          <p:spPr>
            <a:xfrm>
              <a:off x="7828634" y="3865576"/>
              <a:ext cx="573350" cy="573350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b="1"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rPr>
                <a:t>4</a:t>
              </a:r>
              <a:endParaRPr lang="ar-SA" b="1" dirty="0"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16" name="Group 33"/>
            <p:cNvGrpSpPr/>
            <p:nvPr/>
          </p:nvGrpSpPr>
          <p:grpSpPr>
            <a:xfrm>
              <a:off x="9333800" y="3485953"/>
              <a:ext cx="1521154" cy="660376"/>
              <a:chOff x="1785938" y="1587962"/>
              <a:chExt cx="1217700" cy="528638"/>
            </a:xfrm>
          </p:grpSpPr>
          <p:sp>
            <p:nvSpPr>
              <p:cNvPr id="33" name="îṥļîḑé-Right Triangle 37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4" name="îṥļîḑé-Parallelogram 36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17" name="îṥļîḑé-Oval 34"/>
            <p:cNvSpPr/>
            <p:nvPr/>
          </p:nvSpPr>
          <p:spPr>
            <a:xfrm>
              <a:off x="9922576" y="3033857"/>
              <a:ext cx="573350" cy="57335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ar-SA" b="1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rPr>
                <a:t>5</a:t>
              </a:r>
              <a:endParaRPr lang="ar-SA" b="1"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45" name="išľíďè"/>
          <p:cNvSpPr/>
          <p:nvPr/>
        </p:nvSpPr>
        <p:spPr bwMode="auto">
          <a:xfrm>
            <a:off x="1037711" y="470144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6" name="iSlíďè"/>
          <p:cNvSpPr txBox="1"/>
          <p:nvPr/>
        </p:nvSpPr>
        <p:spPr bwMode="auto">
          <a:xfrm>
            <a:off x="1135267" y="436198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7" name="išľíďè"/>
          <p:cNvSpPr/>
          <p:nvPr/>
        </p:nvSpPr>
        <p:spPr bwMode="auto">
          <a:xfrm>
            <a:off x="3883095" y="471895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8" name="iSlíďè"/>
          <p:cNvSpPr txBox="1"/>
          <p:nvPr/>
        </p:nvSpPr>
        <p:spPr bwMode="auto">
          <a:xfrm>
            <a:off x="4053041" y="436743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9" name="išľíďè"/>
          <p:cNvSpPr/>
          <p:nvPr/>
        </p:nvSpPr>
        <p:spPr bwMode="auto">
          <a:xfrm>
            <a:off x="6819284" y="469632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0" name="iSlíďè"/>
          <p:cNvSpPr txBox="1"/>
          <p:nvPr/>
        </p:nvSpPr>
        <p:spPr bwMode="auto">
          <a:xfrm>
            <a:off x="6970815" y="43619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1" name="išľíďè"/>
          <p:cNvSpPr/>
          <p:nvPr/>
        </p:nvSpPr>
        <p:spPr bwMode="auto">
          <a:xfrm>
            <a:off x="9655399" y="469632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2" name="iSlíďè"/>
          <p:cNvSpPr txBox="1"/>
          <p:nvPr/>
        </p:nvSpPr>
        <p:spPr bwMode="auto">
          <a:xfrm>
            <a:off x="9754860" y="43619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" b="188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4197246"/>
            <a:ext cx="12192000" cy="26607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_MH_Others_3"/>
          <p:cNvSpPr txBox="1"/>
          <p:nvPr>
            <p:custDataLst>
              <p:tags r:id="rId2"/>
            </p:custDataLst>
          </p:nvPr>
        </p:nvSpPr>
        <p:spPr>
          <a:xfrm>
            <a:off x="9610515" y="498022"/>
            <a:ext cx="744546" cy="2008509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40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C</a:t>
            </a:r>
            <a:r>
              <a:rPr lang="en-US" altLang="zh-CN" sz="2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hapter</a:t>
            </a:r>
            <a:endParaRPr lang="zh-CN" altLang="en-US" sz="2800" spc="2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5" name="PA_MH_Others_4"/>
          <p:cNvSpPr txBox="1"/>
          <p:nvPr>
            <p:custDataLst>
              <p:tags r:id="rId3"/>
            </p:custDataLst>
          </p:nvPr>
        </p:nvSpPr>
        <p:spPr>
          <a:xfrm>
            <a:off x="9847229" y="852543"/>
            <a:ext cx="1015663" cy="1653988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章节</a:t>
            </a:r>
            <a:endParaRPr lang="zh-CN" altLang="en-US" sz="4800" b="1" dirty="0">
              <a:solidFill>
                <a:schemeClr val="bg1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6" name="MH_Number"/>
          <p:cNvSpPr/>
          <p:nvPr>
            <p:custDataLst>
              <p:tags r:id="rId4"/>
            </p:custDataLst>
          </p:nvPr>
        </p:nvSpPr>
        <p:spPr>
          <a:xfrm>
            <a:off x="10340070" y="882523"/>
            <a:ext cx="882105" cy="8821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4</a:t>
            </a:r>
            <a:endParaRPr lang="zh-CN" altLang="en-US" sz="4800" b="1" dirty="0">
              <a:solidFill>
                <a:schemeClr val="bg1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7" name="PA_MH_Title"/>
          <p:cNvSpPr txBox="1"/>
          <p:nvPr>
            <p:custDataLst>
              <p:tags r:id="rId5"/>
            </p:custDataLst>
          </p:nvPr>
        </p:nvSpPr>
        <p:spPr>
          <a:xfrm>
            <a:off x="922369" y="4490302"/>
            <a:ext cx="3514720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6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 Light" panose="020B0502040204020203" pitchFamily="34" charset="-122"/>
              </a:rPr>
              <a:t>添加标题内容</a:t>
            </a:r>
            <a:endParaRPr lang="zh-CN" altLang="en-US" sz="36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5415" y="5220096"/>
            <a:ext cx="2852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  <a:endParaRPr lang="zh-CN" altLang="en-US" sz="12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922560" y="5581602"/>
            <a:ext cx="6456575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5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请输入你的内容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7" name="išľíďè"/>
          <p:cNvSpPr/>
          <p:nvPr/>
        </p:nvSpPr>
        <p:spPr bwMode="auto">
          <a:xfrm>
            <a:off x="814528" y="5467258"/>
            <a:ext cx="879598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1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" b="188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99606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MH_Entry_1">
            <a:hlinkClick r:id="rId2" action="ppaction://hlinksldjump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7530" y="1519824"/>
            <a:ext cx="2420721" cy="6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515151"/>
              </a:buClr>
              <a:buSzPct val="80000"/>
            </a:pPr>
            <a:r>
              <a:rPr lang="zh-CN" altLang="en-US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微软雅黑 Light" panose="020B0502040204020203" pitchFamily="34" charset="-122"/>
              </a:rPr>
              <a:t>   添加标题内容</a:t>
            </a:r>
            <a:endParaRPr lang="zh-CN" altLang="en-US" spc="600" dirty="0">
              <a:solidFill>
                <a:schemeClr val="tx1">
                  <a:lumMod val="85000"/>
                  <a:lumOff val="1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22" name="MH_Entry_2">
            <a:hlinkClick r:id="rId4" action="ppaction://hlinksldjump"/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2528" y="2366606"/>
            <a:ext cx="2060693" cy="6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515151"/>
              </a:buClr>
              <a:buSzPct val="80000"/>
            </a:pPr>
            <a:r>
              <a:rPr lang="zh-CN" altLang="en-US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微软雅黑 Light" panose="020B0502040204020203" pitchFamily="34" charset="-122"/>
              </a:rPr>
              <a:t>添加标题内容</a:t>
            </a:r>
            <a:endParaRPr lang="zh-CN" altLang="en-US" spc="600" dirty="0">
              <a:solidFill>
                <a:schemeClr val="tx1">
                  <a:lumMod val="85000"/>
                  <a:lumOff val="1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23" name="MH_Entry_3">
            <a:hlinkClick r:id="rId6" action="ppaction://hlinksldjump"/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92528" y="3255930"/>
            <a:ext cx="1840355" cy="6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515151"/>
              </a:buClr>
              <a:buSzPct val="80000"/>
            </a:pPr>
            <a:r>
              <a:rPr lang="zh-CN" altLang="en-US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微软雅黑 Light" panose="020B0502040204020203" pitchFamily="34" charset="-122"/>
              </a:rPr>
              <a:t>添加标题内容</a:t>
            </a:r>
            <a:endParaRPr lang="zh-CN" altLang="en-US" spc="600" dirty="0">
              <a:solidFill>
                <a:schemeClr val="tx1">
                  <a:lumMod val="85000"/>
                  <a:lumOff val="1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24" name="MH_Entry_4">
            <a:hlinkClick r:id="rId8" action="ppaction://hlinksldjump"/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92528" y="4082490"/>
            <a:ext cx="2060693" cy="6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515151"/>
              </a:buClr>
              <a:buSzPct val="80000"/>
            </a:pPr>
            <a:r>
              <a:rPr lang="zh-CN" altLang="en-US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微软雅黑 Light" panose="020B0502040204020203" pitchFamily="34" charset="-122"/>
              </a:rPr>
              <a:t>添加标题内容</a:t>
            </a:r>
            <a:endParaRPr lang="zh-CN" altLang="en-US" spc="600" dirty="0">
              <a:solidFill>
                <a:schemeClr val="tx1">
                  <a:lumMod val="85000"/>
                  <a:lumOff val="1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27" name="TextBox 37"/>
          <p:cNvSpPr txBox="1"/>
          <p:nvPr/>
        </p:nvSpPr>
        <p:spPr>
          <a:xfrm>
            <a:off x="1801166" y="1739389"/>
            <a:ext cx="491962" cy="53091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01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8" name="TextBox 37"/>
          <p:cNvSpPr txBox="1"/>
          <p:nvPr/>
        </p:nvSpPr>
        <p:spPr>
          <a:xfrm>
            <a:off x="1801166" y="2585413"/>
            <a:ext cx="491962" cy="53091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02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9" name="TextBox 37"/>
          <p:cNvSpPr txBox="1"/>
          <p:nvPr/>
        </p:nvSpPr>
        <p:spPr>
          <a:xfrm>
            <a:off x="1801166" y="3406784"/>
            <a:ext cx="491962" cy="53091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03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0" name="TextBox 37"/>
          <p:cNvSpPr txBox="1"/>
          <p:nvPr/>
        </p:nvSpPr>
        <p:spPr>
          <a:xfrm>
            <a:off x="1801166" y="4375037"/>
            <a:ext cx="491962" cy="53091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04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037907" y="2559741"/>
            <a:ext cx="0" cy="27723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145919" y="1227593"/>
            <a:ext cx="0" cy="22322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9063565" y="5479416"/>
            <a:ext cx="2814366" cy="83099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方正兰亭特黑_GBK" panose="02000000000000000000" pitchFamily="2" charset="-122"/>
              </a:rPr>
              <a:t>Contents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719139" y="3899566"/>
            <a:ext cx="3867852" cy="2206832"/>
            <a:chOff x="-1674856" y="3042856"/>
            <a:chExt cx="7652550" cy="3063542"/>
          </a:xfrm>
        </p:grpSpPr>
        <p:sp>
          <p:nvSpPr>
            <p:cNvPr id="25" name="任意多边形: 形状 24"/>
            <p:cNvSpPr/>
            <p:nvPr/>
          </p:nvSpPr>
          <p:spPr>
            <a:xfrm>
              <a:off x="3631136" y="3319854"/>
              <a:ext cx="2346558" cy="2786543"/>
            </a:xfrm>
            <a:custGeom>
              <a:avLst/>
              <a:gdLst>
                <a:gd name="connsiteX0" fmla="*/ 192089 w 279400"/>
                <a:gd name="connsiteY0" fmla="*/ 300038 h 331788"/>
                <a:gd name="connsiteX1" fmla="*/ 242889 w 279400"/>
                <a:gd name="connsiteY1" fmla="*/ 300038 h 331788"/>
                <a:gd name="connsiteX2" fmla="*/ 242889 w 279400"/>
                <a:gd name="connsiteY2" fmla="*/ 311151 h 331788"/>
                <a:gd name="connsiteX3" fmla="*/ 192089 w 279400"/>
                <a:gd name="connsiteY3" fmla="*/ 311151 h 331788"/>
                <a:gd name="connsiteX4" fmla="*/ 128589 w 279400"/>
                <a:gd name="connsiteY4" fmla="*/ 300038 h 331788"/>
                <a:gd name="connsiteX5" fmla="*/ 180977 w 279400"/>
                <a:gd name="connsiteY5" fmla="*/ 300038 h 331788"/>
                <a:gd name="connsiteX6" fmla="*/ 180977 w 279400"/>
                <a:gd name="connsiteY6" fmla="*/ 311151 h 331788"/>
                <a:gd name="connsiteX7" fmla="*/ 128589 w 279400"/>
                <a:gd name="connsiteY7" fmla="*/ 311151 h 331788"/>
                <a:gd name="connsiteX8" fmla="*/ 36514 w 279400"/>
                <a:gd name="connsiteY8" fmla="*/ 300038 h 331788"/>
                <a:gd name="connsiteX9" fmla="*/ 87314 w 279400"/>
                <a:gd name="connsiteY9" fmla="*/ 300038 h 331788"/>
                <a:gd name="connsiteX10" fmla="*/ 87314 w 279400"/>
                <a:gd name="connsiteY10" fmla="*/ 311151 h 331788"/>
                <a:gd name="connsiteX11" fmla="*/ 36514 w 279400"/>
                <a:gd name="connsiteY11" fmla="*/ 311151 h 331788"/>
                <a:gd name="connsiteX12" fmla="*/ 114300 w 279400"/>
                <a:gd name="connsiteY12" fmla="*/ 290512 h 331788"/>
                <a:gd name="connsiteX13" fmla="*/ 114300 w 279400"/>
                <a:gd name="connsiteY13" fmla="*/ 320675 h 331788"/>
                <a:gd name="connsiteX14" fmla="*/ 258763 w 279400"/>
                <a:gd name="connsiteY14" fmla="*/ 320675 h 331788"/>
                <a:gd name="connsiteX15" fmla="*/ 258763 w 279400"/>
                <a:gd name="connsiteY15" fmla="*/ 290512 h 331788"/>
                <a:gd name="connsiteX16" fmla="*/ 20638 w 279400"/>
                <a:gd name="connsiteY16" fmla="*/ 290512 h 331788"/>
                <a:gd name="connsiteX17" fmla="*/ 20638 w 279400"/>
                <a:gd name="connsiteY17" fmla="*/ 320675 h 331788"/>
                <a:gd name="connsiteX18" fmla="*/ 103188 w 279400"/>
                <a:gd name="connsiteY18" fmla="*/ 320675 h 331788"/>
                <a:gd name="connsiteX19" fmla="*/ 103188 w 279400"/>
                <a:gd name="connsiteY19" fmla="*/ 290512 h 331788"/>
                <a:gd name="connsiteX20" fmla="*/ 222250 w 279400"/>
                <a:gd name="connsiteY20" fmla="*/ 254000 h 331788"/>
                <a:gd name="connsiteX21" fmla="*/ 242888 w 279400"/>
                <a:gd name="connsiteY21" fmla="*/ 254000 h 331788"/>
                <a:gd name="connsiteX22" fmla="*/ 242888 w 279400"/>
                <a:gd name="connsiteY22" fmla="*/ 263525 h 331788"/>
                <a:gd name="connsiteX23" fmla="*/ 222250 w 279400"/>
                <a:gd name="connsiteY23" fmla="*/ 263525 h 331788"/>
                <a:gd name="connsiteX24" fmla="*/ 192088 w 279400"/>
                <a:gd name="connsiteY24" fmla="*/ 254000 h 331788"/>
                <a:gd name="connsiteX25" fmla="*/ 212726 w 279400"/>
                <a:gd name="connsiteY25" fmla="*/ 254000 h 331788"/>
                <a:gd name="connsiteX26" fmla="*/ 212726 w 279400"/>
                <a:gd name="connsiteY26" fmla="*/ 263525 h 331788"/>
                <a:gd name="connsiteX27" fmla="*/ 192088 w 279400"/>
                <a:gd name="connsiteY27" fmla="*/ 263525 h 331788"/>
                <a:gd name="connsiteX28" fmla="*/ 160338 w 279400"/>
                <a:gd name="connsiteY28" fmla="*/ 254000 h 331788"/>
                <a:gd name="connsiteX29" fmla="*/ 180976 w 279400"/>
                <a:gd name="connsiteY29" fmla="*/ 254000 h 331788"/>
                <a:gd name="connsiteX30" fmla="*/ 180976 w 279400"/>
                <a:gd name="connsiteY30" fmla="*/ 263525 h 331788"/>
                <a:gd name="connsiteX31" fmla="*/ 160338 w 279400"/>
                <a:gd name="connsiteY31" fmla="*/ 263525 h 331788"/>
                <a:gd name="connsiteX32" fmla="*/ 128588 w 279400"/>
                <a:gd name="connsiteY32" fmla="*/ 254000 h 331788"/>
                <a:gd name="connsiteX33" fmla="*/ 149226 w 279400"/>
                <a:gd name="connsiteY33" fmla="*/ 254000 h 331788"/>
                <a:gd name="connsiteX34" fmla="*/ 149226 w 279400"/>
                <a:gd name="connsiteY34" fmla="*/ 263525 h 331788"/>
                <a:gd name="connsiteX35" fmla="*/ 128588 w 279400"/>
                <a:gd name="connsiteY35" fmla="*/ 263525 h 331788"/>
                <a:gd name="connsiteX36" fmla="*/ 66676 w 279400"/>
                <a:gd name="connsiteY36" fmla="*/ 254000 h 331788"/>
                <a:gd name="connsiteX37" fmla="*/ 87314 w 279400"/>
                <a:gd name="connsiteY37" fmla="*/ 254000 h 331788"/>
                <a:gd name="connsiteX38" fmla="*/ 87314 w 279400"/>
                <a:gd name="connsiteY38" fmla="*/ 263525 h 331788"/>
                <a:gd name="connsiteX39" fmla="*/ 66676 w 279400"/>
                <a:gd name="connsiteY39" fmla="*/ 263525 h 331788"/>
                <a:gd name="connsiteX40" fmla="*/ 36514 w 279400"/>
                <a:gd name="connsiteY40" fmla="*/ 254000 h 331788"/>
                <a:gd name="connsiteX41" fmla="*/ 57152 w 279400"/>
                <a:gd name="connsiteY41" fmla="*/ 254000 h 331788"/>
                <a:gd name="connsiteX42" fmla="*/ 57152 w 279400"/>
                <a:gd name="connsiteY42" fmla="*/ 263525 h 331788"/>
                <a:gd name="connsiteX43" fmla="*/ 36514 w 279400"/>
                <a:gd name="connsiteY43" fmla="*/ 263525 h 331788"/>
                <a:gd name="connsiteX44" fmla="*/ 66676 w 279400"/>
                <a:gd name="connsiteY44" fmla="*/ 233363 h 331788"/>
                <a:gd name="connsiteX45" fmla="*/ 87314 w 279400"/>
                <a:gd name="connsiteY45" fmla="*/ 233363 h 331788"/>
                <a:gd name="connsiteX46" fmla="*/ 87314 w 279400"/>
                <a:gd name="connsiteY46" fmla="*/ 242888 h 331788"/>
                <a:gd name="connsiteX47" fmla="*/ 66676 w 279400"/>
                <a:gd name="connsiteY47" fmla="*/ 242888 h 331788"/>
                <a:gd name="connsiteX48" fmla="*/ 36514 w 279400"/>
                <a:gd name="connsiteY48" fmla="*/ 233363 h 331788"/>
                <a:gd name="connsiteX49" fmla="*/ 57152 w 279400"/>
                <a:gd name="connsiteY49" fmla="*/ 233363 h 331788"/>
                <a:gd name="connsiteX50" fmla="*/ 57152 w 279400"/>
                <a:gd name="connsiteY50" fmla="*/ 242888 h 331788"/>
                <a:gd name="connsiteX51" fmla="*/ 36514 w 279400"/>
                <a:gd name="connsiteY51" fmla="*/ 242888 h 331788"/>
                <a:gd name="connsiteX52" fmla="*/ 222250 w 279400"/>
                <a:gd name="connsiteY52" fmla="*/ 233362 h 331788"/>
                <a:gd name="connsiteX53" fmla="*/ 242888 w 279400"/>
                <a:gd name="connsiteY53" fmla="*/ 233362 h 331788"/>
                <a:gd name="connsiteX54" fmla="*/ 242888 w 279400"/>
                <a:gd name="connsiteY54" fmla="*/ 242887 h 331788"/>
                <a:gd name="connsiteX55" fmla="*/ 222250 w 279400"/>
                <a:gd name="connsiteY55" fmla="*/ 242887 h 331788"/>
                <a:gd name="connsiteX56" fmla="*/ 192088 w 279400"/>
                <a:gd name="connsiteY56" fmla="*/ 233362 h 331788"/>
                <a:gd name="connsiteX57" fmla="*/ 212726 w 279400"/>
                <a:gd name="connsiteY57" fmla="*/ 233362 h 331788"/>
                <a:gd name="connsiteX58" fmla="*/ 212726 w 279400"/>
                <a:gd name="connsiteY58" fmla="*/ 242887 h 331788"/>
                <a:gd name="connsiteX59" fmla="*/ 192088 w 279400"/>
                <a:gd name="connsiteY59" fmla="*/ 242887 h 331788"/>
                <a:gd name="connsiteX60" fmla="*/ 160338 w 279400"/>
                <a:gd name="connsiteY60" fmla="*/ 233362 h 331788"/>
                <a:gd name="connsiteX61" fmla="*/ 180976 w 279400"/>
                <a:gd name="connsiteY61" fmla="*/ 233362 h 331788"/>
                <a:gd name="connsiteX62" fmla="*/ 180976 w 279400"/>
                <a:gd name="connsiteY62" fmla="*/ 242887 h 331788"/>
                <a:gd name="connsiteX63" fmla="*/ 160338 w 279400"/>
                <a:gd name="connsiteY63" fmla="*/ 242887 h 331788"/>
                <a:gd name="connsiteX64" fmla="*/ 128588 w 279400"/>
                <a:gd name="connsiteY64" fmla="*/ 233362 h 331788"/>
                <a:gd name="connsiteX65" fmla="*/ 149226 w 279400"/>
                <a:gd name="connsiteY65" fmla="*/ 233362 h 331788"/>
                <a:gd name="connsiteX66" fmla="*/ 149226 w 279400"/>
                <a:gd name="connsiteY66" fmla="*/ 242887 h 331788"/>
                <a:gd name="connsiteX67" fmla="*/ 128588 w 279400"/>
                <a:gd name="connsiteY67" fmla="*/ 242887 h 331788"/>
                <a:gd name="connsiteX68" fmla="*/ 222250 w 279400"/>
                <a:gd name="connsiteY68" fmla="*/ 212725 h 331788"/>
                <a:gd name="connsiteX69" fmla="*/ 242888 w 279400"/>
                <a:gd name="connsiteY69" fmla="*/ 212725 h 331788"/>
                <a:gd name="connsiteX70" fmla="*/ 242888 w 279400"/>
                <a:gd name="connsiteY70" fmla="*/ 222250 h 331788"/>
                <a:gd name="connsiteX71" fmla="*/ 222250 w 279400"/>
                <a:gd name="connsiteY71" fmla="*/ 222250 h 331788"/>
                <a:gd name="connsiteX72" fmla="*/ 192088 w 279400"/>
                <a:gd name="connsiteY72" fmla="*/ 212725 h 331788"/>
                <a:gd name="connsiteX73" fmla="*/ 212726 w 279400"/>
                <a:gd name="connsiteY73" fmla="*/ 212725 h 331788"/>
                <a:gd name="connsiteX74" fmla="*/ 212726 w 279400"/>
                <a:gd name="connsiteY74" fmla="*/ 222250 h 331788"/>
                <a:gd name="connsiteX75" fmla="*/ 192088 w 279400"/>
                <a:gd name="connsiteY75" fmla="*/ 222250 h 331788"/>
                <a:gd name="connsiteX76" fmla="*/ 160338 w 279400"/>
                <a:gd name="connsiteY76" fmla="*/ 212725 h 331788"/>
                <a:gd name="connsiteX77" fmla="*/ 180976 w 279400"/>
                <a:gd name="connsiteY77" fmla="*/ 212725 h 331788"/>
                <a:gd name="connsiteX78" fmla="*/ 180976 w 279400"/>
                <a:gd name="connsiteY78" fmla="*/ 222250 h 331788"/>
                <a:gd name="connsiteX79" fmla="*/ 160338 w 279400"/>
                <a:gd name="connsiteY79" fmla="*/ 222250 h 331788"/>
                <a:gd name="connsiteX80" fmla="*/ 128588 w 279400"/>
                <a:gd name="connsiteY80" fmla="*/ 212725 h 331788"/>
                <a:gd name="connsiteX81" fmla="*/ 149226 w 279400"/>
                <a:gd name="connsiteY81" fmla="*/ 212725 h 331788"/>
                <a:gd name="connsiteX82" fmla="*/ 149226 w 279400"/>
                <a:gd name="connsiteY82" fmla="*/ 222250 h 331788"/>
                <a:gd name="connsiteX83" fmla="*/ 128588 w 279400"/>
                <a:gd name="connsiteY83" fmla="*/ 222250 h 331788"/>
                <a:gd name="connsiteX84" fmla="*/ 66676 w 279400"/>
                <a:gd name="connsiteY84" fmla="*/ 212725 h 331788"/>
                <a:gd name="connsiteX85" fmla="*/ 87314 w 279400"/>
                <a:gd name="connsiteY85" fmla="*/ 212725 h 331788"/>
                <a:gd name="connsiteX86" fmla="*/ 87314 w 279400"/>
                <a:gd name="connsiteY86" fmla="*/ 222250 h 331788"/>
                <a:gd name="connsiteX87" fmla="*/ 66676 w 279400"/>
                <a:gd name="connsiteY87" fmla="*/ 222250 h 331788"/>
                <a:gd name="connsiteX88" fmla="*/ 36514 w 279400"/>
                <a:gd name="connsiteY88" fmla="*/ 212725 h 331788"/>
                <a:gd name="connsiteX89" fmla="*/ 57152 w 279400"/>
                <a:gd name="connsiteY89" fmla="*/ 212725 h 331788"/>
                <a:gd name="connsiteX90" fmla="*/ 57152 w 279400"/>
                <a:gd name="connsiteY90" fmla="*/ 222250 h 331788"/>
                <a:gd name="connsiteX91" fmla="*/ 36514 w 279400"/>
                <a:gd name="connsiteY91" fmla="*/ 222250 h 331788"/>
                <a:gd name="connsiteX92" fmla="*/ 66676 w 279400"/>
                <a:gd name="connsiteY92" fmla="*/ 192088 h 331788"/>
                <a:gd name="connsiteX93" fmla="*/ 87314 w 279400"/>
                <a:gd name="connsiteY93" fmla="*/ 192088 h 331788"/>
                <a:gd name="connsiteX94" fmla="*/ 87314 w 279400"/>
                <a:gd name="connsiteY94" fmla="*/ 201613 h 331788"/>
                <a:gd name="connsiteX95" fmla="*/ 66676 w 279400"/>
                <a:gd name="connsiteY95" fmla="*/ 201613 h 331788"/>
                <a:gd name="connsiteX96" fmla="*/ 36514 w 279400"/>
                <a:gd name="connsiteY96" fmla="*/ 192088 h 331788"/>
                <a:gd name="connsiteX97" fmla="*/ 57152 w 279400"/>
                <a:gd name="connsiteY97" fmla="*/ 192088 h 331788"/>
                <a:gd name="connsiteX98" fmla="*/ 57152 w 279400"/>
                <a:gd name="connsiteY98" fmla="*/ 201613 h 331788"/>
                <a:gd name="connsiteX99" fmla="*/ 36514 w 279400"/>
                <a:gd name="connsiteY99" fmla="*/ 201613 h 331788"/>
                <a:gd name="connsiteX100" fmla="*/ 222250 w 279400"/>
                <a:gd name="connsiteY100" fmla="*/ 192087 h 331788"/>
                <a:gd name="connsiteX101" fmla="*/ 242888 w 279400"/>
                <a:gd name="connsiteY101" fmla="*/ 192087 h 331788"/>
                <a:gd name="connsiteX102" fmla="*/ 242888 w 279400"/>
                <a:gd name="connsiteY102" fmla="*/ 201612 h 331788"/>
                <a:gd name="connsiteX103" fmla="*/ 222250 w 279400"/>
                <a:gd name="connsiteY103" fmla="*/ 201612 h 331788"/>
                <a:gd name="connsiteX104" fmla="*/ 192088 w 279400"/>
                <a:gd name="connsiteY104" fmla="*/ 192087 h 331788"/>
                <a:gd name="connsiteX105" fmla="*/ 212726 w 279400"/>
                <a:gd name="connsiteY105" fmla="*/ 192087 h 331788"/>
                <a:gd name="connsiteX106" fmla="*/ 212726 w 279400"/>
                <a:gd name="connsiteY106" fmla="*/ 201612 h 331788"/>
                <a:gd name="connsiteX107" fmla="*/ 192088 w 279400"/>
                <a:gd name="connsiteY107" fmla="*/ 201612 h 331788"/>
                <a:gd name="connsiteX108" fmla="*/ 160338 w 279400"/>
                <a:gd name="connsiteY108" fmla="*/ 192087 h 331788"/>
                <a:gd name="connsiteX109" fmla="*/ 180976 w 279400"/>
                <a:gd name="connsiteY109" fmla="*/ 192087 h 331788"/>
                <a:gd name="connsiteX110" fmla="*/ 180976 w 279400"/>
                <a:gd name="connsiteY110" fmla="*/ 201612 h 331788"/>
                <a:gd name="connsiteX111" fmla="*/ 160338 w 279400"/>
                <a:gd name="connsiteY111" fmla="*/ 201612 h 331788"/>
                <a:gd name="connsiteX112" fmla="*/ 128588 w 279400"/>
                <a:gd name="connsiteY112" fmla="*/ 192087 h 331788"/>
                <a:gd name="connsiteX113" fmla="*/ 149226 w 279400"/>
                <a:gd name="connsiteY113" fmla="*/ 192087 h 331788"/>
                <a:gd name="connsiteX114" fmla="*/ 149226 w 279400"/>
                <a:gd name="connsiteY114" fmla="*/ 201612 h 331788"/>
                <a:gd name="connsiteX115" fmla="*/ 128588 w 279400"/>
                <a:gd name="connsiteY115" fmla="*/ 201612 h 331788"/>
                <a:gd name="connsiteX116" fmla="*/ 222250 w 279400"/>
                <a:gd name="connsiteY116" fmla="*/ 171450 h 331788"/>
                <a:gd name="connsiteX117" fmla="*/ 242888 w 279400"/>
                <a:gd name="connsiteY117" fmla="*/ 171450 h 331788"/>
                <a:gd name="connsiteX118" fmla="*/ 242888 w 279400"/>
                <a:gd name="connsiteY118" fmla="*/ 180975 h 331788"/>
                <a:gd name="connsiteX119" fmla="*/ 222250 w 279400"/>
                <a:gd name="connsiteY119" fmla="*/ 180975 h 331788"/>
                <a:gd name="connsiteX120" fmla="*/ 192088 w 279400"/>
                <a:gd name="connsiteY120" fmla="*/ 171450 h 331788"/>
                <a:gd name="connsiteX121" fmla="*/ 212726 w 279400"/>
                <a:gd name="connsiteY121" fmla="*/ 171450 h 331788"/>
                <a:gd name="connsiteX122" fmla="*/ 212726 w 279400"/>
                <a:gd name="connsiteY122" fmla="*/ 180975 h 331788"/>
                <a:gd name="connsiteX123" fmla="*/ 192088 w 279400"/>
                <a:gd name="connsiteY123" fmla="*/ 180975 h 331788"/>
                <a:gd name="connsiteX124" fmla="*/ 160338 w 279400"/>
                <a:gd name="connsiteY124" fmla="*/ 171450 h 331788"/>
                <a:gd name="connsiteX125" fmla="*/ 180976 w 279400"/>
                <a:gd name="connsiteY125" fmla="*/ 171450 h 331788"/>
                <a:gd name="connsiteX126" fmla="*/ 180976 w 279400"/>
                <a:gd name="connsiteY126" fmla="*/ 180975 h 331788"/>
                <a:gd name="connsiteX127" fmla="*/ 160338 w 279400"/>
                <a:gd name="connsiteY127" fmla="*/ 180975 h 331788"/>
                <a:gd name="connsiteX128" fmla="*/ 128588 w 279400"/>
                <a:gd name="connsiteY128" fmla="*/ 171450 h 331788"/>
                <a:gd name="connsiteX129" fmla="*/ 149226 w 279400"/>
                <a:gd name="connsiteY129" fmla="*/ 171450 h 331788"/>
                <a:gd name="connsiteX130" fmla="*/ 149226 w 279400"/>
                <a:gd name="connsiteY130" fmla="*/ 180975 h 331788"/>
                <a:gd name="connsiteX131" fmla="*/ 128588 w 279400"/>
                <a:gd name="connsiteY131" fmla="*/ 180975 h 331788"/>
                <a:gd name="connsiteX132" fmla="*/ 66676 w 279400"/>
                <a:gd name="connsiteY132" fmla="*/ 171450 h 331788"/>
                <a:gd name="connsiteX133" fmla="*/ 87314 w 279400"/>
                <a:gd name="connsiteY133" fmla="*/ 171450 h 331788"/>
                <a:gd name="connsiteX134" fmla="*/ 87314 w 279400"/>
                <a:gd name="connsiteY134" fmla="*/ 180975 h 331788"/>
                <a:gd name="connsiteX135" fmla="*/ 66676 w 279400"/>
                <a:gd name="connsiteY135" fmla="*/ 180975 h 331788"/>
                <a:gd name="connsiteX136" fmla="*/ 36514 w 279400"/>
                <a:gd name="connsiteY136" fmla="*/ 171450 h 331788"/>
                <a:gd name="connsiteX137" fmla="*/ 57152 w 279400"/>
                <a:gd name="connsiteY137" fmla="*/ 171450 h 331788"/>
                <a:gd name="connsiteX138" fmla="*/ 57152 w 279400"/>
                <a:gd name="connsiteY138" fmla="*/ 180975 h 331788"/>
                <a:gd name="connsiteX139" fmla="*/ 36514 w 279400"/>
                <a:gd name="connsiteY139" fmla="*/ 180975 h 331788"/>
                <a:gd name="connsiteX140" fmla="*/ 222250 w 279400"/>
                <a:gd name="connsiteY140" fmla="*/ 149225 h 331788"/>
                <a:gd name="connsiteX141" fmla="*/ 242888 w 279400"/>
                <a:gd name="connsiteY141" fmla="*/ 149225 h 331788"/>
                <a:gd name="connsiteX142" fmla="*/ 242888 w 279400"/>
                <a:gd name="connsiteY142" fmla="*/ 160338 h 331788"/>
                <a:gd name="connsiteX143" fmla="*/ 222250 w 279400"/>
                <a:gd name="connsiteY143" fmla="*/ 160338 h 331788"/>
                <a:gd name="connsiteX144" fmla="*/ 192088 w 279400"/>
                <a:gd name="connsiteY144" fmla="*/ 149225 h 331788"/>
                <a:gd name="connsiteX145" fmla="*/ 212726 w 279400"/>
                <a:gd name="connsiteY145" fmla="*/ 149225 h 331788"/>
                <a:gd name="connsiteX146" fmla="*/ 212726 w 279400"/>
                <a:gd name="connsiteY146" fmla="*/ 160338 h 331788"/>
                <a:gd name="connsiteX147" fmla="*/ 192088 w 279400"/>
                <a:gd name="connsiteY147" fmla="*/ 160338 h 331788"/>
                <a:gd name="connsiteX148" fmla="*/ 160338 w 279400"/>
                <a:gd name="connsiteY148" fmla="*/ 149225 h 331788"/>
                <a:gd name="connsiteX149" fmla="*/ 180976 w 279400"/>
                <a:gd name="connsiteY149" fmla="*/ 149225 h 331788"/>
                <a:gd name="connsiteX150" fmla="*/ 180976 w 279400"/>
                <a:gd name="connsiteY150" fmla="*/ 160338 h 331788"/>
                <a:gd name="connsiteX151" fmla="*/ 160338 w 279400"/>
                <a:gd name="connsiteY151" fmla="*/ 160338 h 331788"/>
                <a:gd name="connsiteX152" fmla="*/ 128588 w 279400"/>
                <a:gd name="connsiteY152" fmla="*/ 149225 h 331788"/>
                <a:gd name="connsiteX153" fmla="*/ 149226 w 279400"/>
                <a:gd name="connsiteY153" fmla="*/ 149225 h 331788"/>
                <a:gd name="connsiteX154" fmla="*/ 149226 w 279400"/>
                <a:gd name="connsiteY154" fmla="*/ 160338 h 331788"/>
                <a:gd name="connsiteX155" fmla="*/ 128588 w 279400"/>
                <a:gd name="connsiteY155" fmla="*/ 160338 h 331788"/>
                <a:gd name="connsiteX156" fmla="*/ 66676 w 279400"/>
                <a:gd name="connsiteY156" fmla="*/ 149225 h 331788"/>
                <a:gd name="connsiteX157" fmla="*/ 87314 w 279400"/>
                <a:gd name="connsiteY157" fmla="*/ 149225 h 331788"/>
                <a:gd name="connsiteX158" fmla="*/ 87314 w 279400"/>
                <a:gd name="connsiteY158" fmla="*/ 160338 h 331788"/>
                <a:gd name="connsiteX159" fmla="*/ 66676 w 279400"/>
                <a:gd name="connsiteY159" fmla="*/ 160338 h 331788"/>
                <a:gd name="connsiteX160" fmla="*/ 36514 w 279400"/>
                <a:gd name="connsiteY160" fmla="*/ 149225 h 331788"/>
                <a:gd name="connsiteX161" fmla="*/ 57152 w 279400"/>
                <a:gd name="connsiteY161" fmla="*/ 149225 h 331788"/>
                <a:gd name="connsiteX162" fmla="*/ 57152 w 279400"/>
                <a:gd name="connsiteY162" fmla="*/ 160338 h 331788"/>
                <a:gd name="connsiteX163" fmla="*/ 36514 w 279400"/>
                <a:gd name="connsiteY163" fmla="*/ 160338 h 331788"/>
                <a:gd name="connsiteX164" fmla="*/ 222251 w 279400"/>
                <a:gd name="connsiteY164" fmla="*/ 128588 h 331788"/>
                <a:gd name="connsiteX165" fmla="*/ 242889 w 279400"/>
                <a:gd name="connsiteY165" fmla="*/ 128588 h 331788"/>
                <a:gd name="connsiteX166" fmla="*/ 242889 w 279400"/>
                <a:gd name="connsiteY166" fmla="*/ 139701 h 331788"/>
                <a:gd name="connsiteX167" fmla="*/ 222251 w 279400"/>
                <a:gd name="connsiteY167" fmla="*/ 139701 h 331788"/>
                <a:gd name="connsiteX168" fmla="*/ 192089 w 279400"/>
                <a:gd name="connsiteY168" fmla="*/ 128588 h 331788"/>
                <a:gd name="connsiteX169" fmla="*/ 212727 w 279400"/>
                <a:gd name="connsiteY169" fmla="*/ 128588 h 331788"/>
                <a:gd name="connsiteX170" fmla="*/ 212727 w 279400"/>
                <a:gd name="connsiteY170" fmla="*/ 139701 h 331788"/>
                <a:gd name="connsiteX171" fmla="*/ 192089 w 279400"/>
                <a:gd name="connsiteY171" fmla="*/ 139701 h 331788"/>
                <a:gd name="connsiteX172" fmla="*/ 160339 w 279400"/>
                <a:gd name="connsiteY172" fmla="*/ 128588 h 331788"/>
                <a:gd name="connsiteX173" fmla="*/ 180977 w 279400"/>
                <a:gd name="connsiteY173" fmla="*/ 128588 h 331788"/>
                <a:gd name="connsiteX174" fmla="*/ 180977 w 279400"/>
                <a:gd name="connsiteY174" fmla="*/ 139701 h 331788"/>
                <a:gd name="connsiteX175" fmla="*/ 160339 w 279400"/>
                <a:gd name="connsiteY175" fmla="*/ 139701 h 331788"/>
                <a:gd name="connsiteX176" fmla="*/ 128589 w 279400"/>
                <a:gd name="connsiteY176" fmla="*/ 128588 h 331788"/>
                <a:gd name="connsiteX177" fmla="*/ 149227 w 279400"/>
                <a:gd name="connsiteY177" fmla="*/ 128588 h 331788"/>
                <a:gd name="connsiteX178" fmla="*/ 149227 w 279400"/>
                <a:gd name="connsiteY178" fmla="*/ 139701 h 331788"/>
                <a:gd name="connsiteX179" fmla="*/ 128589 w 279400"/>
                <a:gd name="connsiteY179" fmla="*/ 139701 h 331788"/>
                <a:gd name="connsiteX180" fmla="*/ 66676 w 279400"/>
                <a:gd name="connsiteY180" fmla="*/ 128588 h 331788"/>
                <a:gd name="connsiteX181" fmla="*/ 87314 w 279400"/>
                <a:gd name="connsiteY181" fmla="*/ 128588 h 331788"/>
                <a:gd name="connsiteX182" fmla="*/ 87314 w 279400"/>
                <a:gd name="connsiteY182" fmla="*/ 139701 h 331788"/>
                <a:gd name="connsiteX183" fmla="*/ 66676 w 279400"/>
                <a:gd name="connsiteY183" fmla="*/ 139701 h 331788"/>
                <a:gd name="connsiteX184" fmla="*/ 36514 w 279400"/>
                <a:gd name="connsiteY184" fmla="*/ 128588 h 331788"/>
                <a:gd name="connsiteX185" fmla="*/ 57152 w 279400"/>
                <a:gd name="connsiteY185" fmla="*/ 128588 h 331788"/>
                <a:gd name="connsiteX186" fmla="*/ 57152 w 279400"/>
                <a:gd name="connsiteY186" fmla="*/ 139701 h 331788"/>
                <a:gd name="connsiteX187" fmla="*/ 36514 w 279400"/>
                <a:gd name="connsiteY187" fmla="*/ 139701 h 331788"/>
                <a:gd name="connsiteX188" fmla="*/ 20638 w 279400"/>
                <a:gd name="connsiteY188" fmla="*/ 114300 h 331788"/>
                <a:gd name="connsiteX189" fmla="*/ 20638 w 279400"/>
                <a:gd name="connsiteY189" fmla="*/ 279400 h 331788"/>
                <a:gd name="connsiteX190" fmla="*/ 103188 w 279400"/>
                <a:gd name="connsiteY190" fmla="*/ 279400 h 331788"/>
                <a:gd name="connsiteX191" fmla="*/ 103188 w 279400"/>
                <a:gd name="connsiteY191" fmla="*/ 114300 h 331788"/>
                <a:gd name="connsiteX192" fmla="*/ 222251 w 279400"/>
                <a:gd name="connsiteY192" fmla="*/ 107950 h 331788"/>
                <a:gd name="connsiteX193" fmla="*/ 242889 w 279400"/>
                <a:gd name="connsiteY193" fmla="*/ 107950 h 331788"/>
                <a:gd name="connsiteX194" fmla="*/ 242889 w 279400"/>
                <a:gd name="connsiteY194" fmla="*/ 119063 h 331788"/>
                <a:gd name="connsiteX195" fmla="*/ 222251 w 279400"/>
                <a:gd name="connsiteY195" fmla="*/ 119063 h 331788"/>
                <a:gd name="connsiteX196" fmla="*/ 192089 w 279400"/>
                <a:gd name="connsiteY196" fmla="*/ 107950 h 331788"/>
                <a:gd name="connsiteX197" fmla="*/ 212727 w 279400"/>
                <a:gd name="connsiteY197" fmla="*/ 107950 h 331788"/>
                <a:gd name="connsiteX198" fmla="*/ 212727 w 279400"/>
                <a:gd name="connsiteY198" fmla="*/ 119063 h 331788"/>
                <a:gd name="connsiteX199" fmla="*/ 192089 w 279400"/>
                <a:gd name="connsiteY199" fmla="*/ 119063 h 331788"/>
                <a:gd name="connsiteX200" fmla="*/ 160339 w 279400"/>
                <a:gd name="connsiteY200" fmla="*/ 107950 h 331788"/>
                <a:gd name="connsiteX201" fmla="*/ 180977 w 279400"/>
                <a:gd name="connsiteY201" fmla="*/ 107950 h 331788"/>
                <a:gd name="connsiteX202" fmla="*/ 180977 w 279400"/>
                <a:gd name="connsiteY202" fmla="*/ 119063 h 331788"/>
                <a:gd name="connsiteX203" fmla="*/ 160339 w 279400"/>
                <a:gd name="connsiteY203" fmla="*/ 119063 h 331788"/>
                <a:gd name="connsiteX204" fmla="*/ 128589 w 279400"/>
                <a:gd name="connsiteY204" fmla="*/ 107950 h 331788"/>
                <a:gd name="connsiteX205" fmla="*/ 149227 w 279400"/>
                <a:gd name="connsiteY205" fmla="*/ 107950 h 331788"/>
                <a:gd name="connsiteX206" fmla="*/ 149227 w 279400"/>
                <a:gd name="connsiteY206" fmla="*/ 119063 h 331788"/>
                <a:gd name="connsiteX207" fmla="*/ 128589 w 279400"/>
                <a:gd name="connsiteY207" fmla="*/ 119063 h 331788"/>
                <a:gd name="connsiteX208" fmla="*/ 222251 w 279400"/>
                <a:gd name="connsiteY208" fmla="*/ 87313 h 331788"/>
                <a:gd name="connsiteX209" fmla="*/ 242889 w 279400"/>
                <a:gd name="connsiteY209" fmla="*/ 87313 h 331788"/>
                <a:gd name="connsiteX210" fmla="*/ 242889 w 279400"/>
                <a:gd name="connsiteY210" fmla="*/ 98426 h 331788"/>
                <a:gd name="connsiteX211" fmla="*/ 222251 w 279400"/>
                <a:gd name="connsiteY211" fmla="*/ 98426 h 331788"/>
                <a:gd name="connsiteX212" fmla="*/ 192089 w 279400"/>
                <a:gd name="connsiteY212" fmla="*/ 87313 h 331788"/>
                <a:gd name="connsiteX213" fmla="*/ 212727 w 279400"/>
                <a:gd name="connsiteY213" fmla="*/ 87313 h 331788"/>
                <a:gd name="connsiteX214" fmla="*/ 212727 w 279400"/>
                <a:gd name="connsiteY214" fmla="*/ 98426 h 331788"/>
                <a:gd name="connsiteX215" fmla="*/ 192089 w 279400"/>
                <a:gd name="connsiteY215" fmla="*/ 98426 h 331788"/>
                <a:gd name="connsiteX216" fmla="*/ 160339 w 279400"/>
                <a:gd name="connsiteY216" fmla="*/ 87313 h 331788"/>
                <a:gd name="connsiteX217" fmla="*/ 180977 w 279400"/>
                <a:gd name="connsiteY217" fmla="*/ 87313 h 331788"/>
                <a:gd name="connsiteX218" fmla="*/ 180977 w 279400"/>
                <a:gd name="connsiteY218" fmla="*/ 98426 h 331788"/>
                <a:gd name="connsiteX219" fmla="*/ 160339 w 279400"/>
                <a:gd name="connsiteY219" fmla="*/ 98426 h 331788"/>
                <a:gd name="connsiteX220" fmla="*/ 128589 w 279400"/>
                <a:gd name="connsiteY220" fmla="*/ 87313 h 331788"/>
                <a:gd name="connsiteX221" fmla="*/ 149227 w 279400"/>
                <a:gd name="connsiteY221" fmla="*/ 87313 h 331788"/>
                <a:gd name="connsiteX222" fmla="*/ 149227 w 279400"/>
                <a:gd name="connsiteY222" fmla="*/ 98426 h 331788"/>
                <a:gd name="connsiteX223" fmla="*/ 128589 w 279400"/>
                <a:gd name="connsiteY223" fmla="*/ 98426 h 331788"/>
                <a:gd name="connsiteX224" fmla="*/ 222251 w 279400"/>
                <a:gd name="connsiteY224" fmla="*/ 66675 h 331788"/>
                <a:gd name="connsiteX225" fmla="*/ 242889 w 279400"/>
                <a:gd name="connsiteY225" fmla="*/ 66675 h 331788"/>
                <a:gd name="connsiteX226" fmla="*/ 242889 w 279400"/>
                <a:gd name="connsiteY226" fmla="*/ 77788 h 331788"/>
                <a:gd name="connsiteX227" fmla="*/ 222251 w 279400"/>
                <a:gd name="connsiteY227" fmla="*/ 77788 h 331788"/>
                <a:gd name="connsiteX228" fmla="*/ 192089 w 279400"/>
                <a:gd name="connsiteY228" fmla="*/ 66675 h 331788"/>
                <a:gd name="connsiteX229" fmla="*/ 212727 w 279400"/>
                <a:gd name="connsiteY229" fmla="*/ 66675 h 331788"/>
                <a:gd name="connsiteX230" fmla="*/ 212727 w 279400"/>
                <a:gd name="connsiteY230" fmla="*/ 77788 h 331788"/>
                <a:gd name="connsiteX231" fmla="*/ 192089 w 279400"/>
                <a:gd name="connsiteY231" fmla="*/ 77788 h 331788"/>
                <a:gd name="connsiteX232" fmla="*/ 160339 w 279400"/>
                <a:gd name="connsiteY232" fmla="*/ 66675 h 331788"/>
                <a:gd name="connsiteX233" fmla="*/ 180977 w 279400"/>
                <a:gd name="connsiteY233" fmla="*/ 66675 h 331788"/>
                <a:gd name="connsiteX234" fmla="*/ 180977 w 279400"/>
                <a:gd name="connsiteY234" fmla="*/ 77788 h 331788"/>
                <a:gd name="connsiteX235" fmla="*/ 160339 w 279400"/>
                <a:gd name="connsiteY235" fmla="*/ 77788 h 331788"/>
                <a:gd name="connsiteX236" fmla="*/ 128589 w 279400"/>
                <a:gd name="connsiteY236" fmla="*/ 66675 h 331788"/>
                <a:gd name="connsiteX237" fmla="*/ 149227 w 279400"/>
                <a:gd name="connsiteY237" fmla="*/ 66675 h 331788"/>
                <a:gd name="connsiteX238" fmla="*/ 149227 w 279400"/>
                <a:gd name="connsiteY238" fmla="*/ 77788 h 331788"/>
                <a:gd name="connsiteX239" fmla="*/ 128589 w 279400"/>
                <a:gd name="connsiteY239" fmla="*/ 77788 h 331788"/>
                <a:gd name="connsiteX240" fmla="*/ 222251 w 279400"/>
                <a:gd name="connsiteY240" fmla="*/ 46038 h 331788"/>
                <a:gd name="connsiteX241" fmla="*/ 242889 w 279400"/>
                <a:gd name="connsiteY241" fmla="*/ 46038 h 331788"/>
                <a:gd name="connsiteX242" fmla="*/ 242889 w 279400"/>
                <a:gd name="connsiteY242" fmla="*/ 57151 h 331788"/>
                <a:gd name="connsiteX243" fmla="*/ 222251 w 279400"/>
                <a:gd name="connsiteY243" fmla="*/ 57151 h 331788"/>
                <a:gd name="connsiteX244" fmla="*/ 192089 w 279400"/>
                <a:gd name="connsiteY244" fmla="*/ 46038 h 331788"/>
                <a:gd name="connsiteX245" fmla="*/ 212727 w 279400"/>
                <a:gd name="connsiteY245" fmla="*/ 46038 h 331788"/>
                <a:gd name="connsiteX246" fmla="*/ 212727 w 279400"/>
                <a:gd name="connsiteY246" fmla="*/ 57151 h 331788"/>
                <a:gd name="connsiteX247" fmla="*/ 192089 w 279400"/>
                <a:gd name="connsiteY247" fmla="*/ 57151 h 331788"/>
                <a:gd name="connsiteX248" fmla="*/ 160339 w 279400"/>
                <a:gd name="connsiteY248" fmla="*/ 46038 h 331788"/>
                <a:gd name="connsiteX249" fmla="*/ 180977 w 279400"/>
                <a:gd name="connsiteY249" fmla="*/ 46038 h 331788"/>
                <a:gd name="connsiteX250" fmla="*/ 180977 w 279400"/>
                <a:gd name="connsiteY250" fmla="*/ 57151 h 331788"/>
                <a:gd name="connsiteX251" fmla="*/ 160339 w 279400"/>
                <a:gd name="connsiteY251" fmla="*/ 57151 h 331788"/>
                <a:gd name="connsiteX252" fmla="*/ 128589 w 279400"/>
                <a:gd name="connsiteY252" fmla="*/ 46038 h 331788"/>
                <a:gd name="connsiteX253" fmla="*/ 149227 w 279400"/>
                <a:gd name="connsiteY253" fmla="*/ 46038 h 331788"/>
                <a:gd name="connsiteX254" fmla="*/ 149227 w 279400"/>
                <a:gd name="connsiteY254" fmla="*/ 57151 h 331788"/>
                <a:gd name="connsiteX255" fmla="*/ 128589 w 279400"/>
                <a:gd name="connsiteY255" fmla="*/ 57151 h 331788"/>
                <a:gd name="connsiteX256" fmla="*/ 222251 w 279400"/>
                <a:gd name="connsiteY256" fmla="*/ 25400 h 331788"/>
                <a:gd name="connsiteX257" fmla="*/ 242889 w 279400"/>
                <a:gd name="connsiteY257" fmla="*/ 25400 h 331788"/>
                <a:gd name="connsiteX258" fmla="*/ 242889 w 279400"/>
                <a:gd name="connsiteY258" fmla="*/ 36513 h 331788"/>
                <a:gd name="connsiteX259" fmla="*/ 222251 w 279400"/>
                <a:gd name="connsiteY259" fmla="*/ 36513 h 331788"/>
                <a:gd name="connsiteX260" fmla="*/ 192089 w 279400"/>
                <a:gd name="connsiteY260" fmla="*/ 25400 h 331788"/>
                <a:gd name="connsiteX261" fmla="*/ 212727 w 279400"/>
                <a:gd name="connsiteY261" fmla="*/ 25400 h 331788"/>
                <a:gd name="connsiteX262" fmla="*/ 212727 w 279400"/>
                <a:gd name="connsiteY262" fmla="*/ 36513 h 331788"/>
                <a:gd name="connsiteX263" fmla="*/ 192089 w 279400"/>
                <a:gd name="connsiteY263" fmla="*/ 36513 h 331788"/>
                <a:gd name="connsiteX264" fmla="*/ 160339 w 279400"/>
                <a:gd name="connsiteY264" fmla="*/ 25400 h 331788"/>
                <a:gd name="connsiteX265" fmla="*/ 180977 w 279400"/>
                <a:gd name="connsiteY265" fmla="*/ 25400 h 331788"/>
                <a:gd name="connsiteX266" fmla="*/ 180977 w 279400"/>
                <a:gd name="connsiteY266" fmla="*/ 36513 h 331788"/>
                <a:gd name="connsiteX267" fmla="*/ 160339 w 279400"/>
                <a:gd name="connsiteY267" fmla="*/ 36513 h 331788"/>
                <a:gd name="connsiteX268" fmla="*/ 128589 w 279400"/>
                <a:gd name="connsiteY268" fmla="*/ 25400 h 331788"/>
                <a:gd name="connsiteX269" fmla="*/ 149227 w 279400"/>
                <a:gd name="connsiteY269" fmla="*/ 25400 h 331788"/>
                <a:gd name="connsiteX270" fmla="*/ 149227 w 279400"/>
                <a:gd name="connsiteY270" fmla="*/ 36513 h 331788"/>
                <a:gd name="connsiteX271" fmla="*/ 128589 w 279400"/>
                <a:gd name="connsiteY271" fmla="*/ 36513 h 331788"/>
                <a:gd name="connsiteX272" fmla="*/ 114300 w 279400"/>
                <a:gd name="connsiteY272" fmla="*/ 9525 h 331788"/>
                <a:gd name="connsiteX273" fmla="*/ 114300 w 279400"/>
                <a:gd name="connsiteY273" fmla="*/ 279400 h 331788"/>
                <a:gd name="connsiteX274" fmla="*/ 258763 w 279400"/>
                <a:gd name="connsiteY274" fmla="*/ 279400 h 331788"/>
                <a:gd name="connsiteX275" fmla="*/ 258763 w 279400"/>
                <a:gd name="connsiteY275" fmla="*/ 9525 h 331788"/>
                <a:gd name="connsiteX276" fmla="*/ 103187 w 279400"/>
                <a:gd name="connsiteY276" fmla="*/ 0 h 331788"/>
                <a:gd name="connsiteX277" fmla="*/ 268288 w 279400"/>
                <a:gd name="connsiteY277" fmla="*/ 0 h 331788"/>
                <a:gd name="connsiteX278" fmla="*/ 268288 w 279400"/>
                <a:gd name="connsiteY278" fmla="*/ 320676 h 331788"/>
                <a:gd name="connsiteX279" fmla="*/ 279400 w 279400"/>
                <a:gd name="connsiteY279" fmla="*/ 320676 h 331788"/>
                <a:gd name="connsiteX280" fmla="*/ 279400 w 279400"/>
                <a:gd name="connsiteY280" fmla="*/ 331788 h 331788"/>
                <a:gd name="connsiteX281" fmla="*/ 0 w 279400"/>
                <a:gd name="connsiteY281" fmla="*/ 331788 h 331788"/>
                <a:gd name="connsiteX282" fmla="*/ 0 w 279400"/>
                <a:gd name="connsiteY282" fmla="*/ 320676 h 331788"/>
                <a:gd name="connsiteX283" fmla="*/ 9525 w 279400"/>
                <a:gd name="connsiteY283" fmla="*/ 320676 h 331788"/>
                <a:gd name="connsiteX284" fmla="*/ 9525 w 279400"/>
                <a:gd name="connsiteY284" fmla="*/ 103188 h 331788"/>
                <a:gd name="connsiteX285" fmla="*/ 103187 w 279400"/>
                <a:gd name="connsiteY285" fmla="*/ 103188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279400" h="331788">
                  <a:moveTo>
                    <a:pt x="192089" y="300038"/>
                  </a:moveTo>
                  <a:lnTo>
                    <a:pt x="242889" y="300038"/>
                  </a:lnTo>
                  <a:lnTo>
                    <a:pt x="242889" y="311151"/>
                  </a:lnTo>
                  <a:lnTo>
                    <a:pt x="192089" y="311151"/>
                  </a:lnTo>
                  <a:close/>
                  <a:moveTo>
                    <a:pt x="128589" y="300038"/>
                  </a:moveTo>
                  <a:lnTo>
                    <a:pt x="180977" y="300038"/>
                  </a:lnTo>
                  <a:lnTo>
                    <a:pt x="180977" y="311151"/>
                  </a:lnTo>
                  <a:lnTo>
                    <a:pt x="128589" y="311151"/>
                  </a:lnTo>
                  <a:close/>
                  <a:moveTo>
                    <a:pt x="36514" y="300038"/>
                  </a:moveTo>
                  <a:lnTo>
                    <a:pt x="87314" y="300038"/>
                  </a:lnTo>
                  <a:lnTo>
                    <a:pt x="87314" y="311151"/>
                  </a:lnTo>
                  <a:lnTo>
                    <a:pt x="36514" y="311151"/>
                  </a:lnTo>
                  <a:close/>
                  <a:moveTo>
                    <a:pt x="114300" y="290512"/>
                  </a:moveTo>
                  <a:lnTo>
                    <a:pt x="114300" y="320675"/>
                  </a:lnTo>
                  <a:lnTo>
                    <a:pt x="258763" y="320675"/>
                  </a:lnTo>
                  <a:lnTo>
                    <a:pt x="258763" y="290512"/>
                  </a:lnTo>
                  <a:close/>
                  <a:moveTo>
                    <a:pt x="20638" y="290512"/>
                  </a:moveTo>
                  <a:lnTo>
                    <a:pt x="20638" y="320675"/>
                  </a:lnTo>
                  <a:lnTo>
                    <a:pt x="103188" y="320675"/>
                  </a:lnTo>
                  <a:lnTo>
                    <a:pt x="103188" y="290512"/>
                  </a:lnTo>
                  <a:close/>
                  <a:moveTo>
                    <a:pt x="222250" y="254000"/>
                  </a:moveTo>
                  <a:lnTo>
                    <a:pt x="242888" y="254000"/>
                  </a:lnTo>
                  <a:lnTo>
                    <a:pt x="242888" y="263525"/>
                  </a:lnTo>
                  <a:lnTo>
                    <a:pt x="222250" y="263525"/>
                  </a:lnTo>
                  <a:close/>
                  <a:moveTo>
                    <a:pt x="192088" y="254000"/>
                  </a:moveTo>
                  <a:lnTo>
                    <a:pt x="212726" y="254000"/>
                  </a:lnTo>
                  <a:lnTo>
                    <a:pt x="212726" y="263525"/>
                  </a:lnTo>
                  <a:lnTo>
                    <a:pt x="192088" y="263525"/>
                  </a:lnTo>
                  <a:close/>
                  <a:moveTo>
                    <a:pt x="160338" y="254000"/>
                  </a:moveTo>
                  <a:lnTo>
                    <a:pt x="180976" y="254000"/>
                  </a:lnTo>
                  <a:lnTo>
                    <a:pt x="180976" y="263525"/>
                  </a:lnTo>
                  <a:lnTo>
                    <a:pt x="160338" y="263525"/>
                  </a:lnTo>
                  <a:close/>
                  <a:moveTo>
                    <a:pt x="128588" y="254000"/>
                  </a:moveTo>
                  <a:lnTo>
                    <a:pt x="149226" y="254000"/>
                  </a:lnTo>
                  <a:lnTo>
                    <a:pt x="149226" y="263525"/>
                  </a:lnTo>
                  <a:lnTo>
                    <a:pt x="128588" y="263525"/>
                  </a:lnTo>
                  <a:close/>
                  <a:moveTo>
                    <a:pt x="66676" y="254000"/>
                  </a:moveTo>
                  <a:lnTo>
                    <a:pt x="87314" y="254000"/>
                  </a:lnTo>
                  <a:lnTo>
                    <a:pt x="87314" y="263525"/>
                  </a:lnTo>
                  <a:lnTo>
                    <a:pt x="66676" y="263525"/>
                  </a:lnTo>
                  <a:close/>
                  <a:moveTo>
                    <a:pt x="36514" y="254000"/>
                  </a:moveTo>
                  <a:lnTo>
                    <a:pt x="57152" y="254000"/>
                  </a:lnTo>
                  <a:lnTo>
                    <a:pt x="57152" y="263525"/>
                  </a:lnTo>
                  <a:lnTo>
                    <a:pt x="36514" y="263525"/>
                  </a:lnTo>
                  <a:close/>
                  <a:moveTo>
                    <a:pt x="66676" y="233363"/>
                  </a:moveTo>
                  <a:lnTo>
                    <a:pt x="87314" y="233363"/>
                  </a:lnTo>
                  <a:lnTo>
                    <a:pt x="87314" y="242888"/>
                  </a:lnTo>
                  <a:lnTo>
                    <a:pt x="66676" y="242888"/>
                  </a:lnTo>
                  <a:close/>
                  <a:moveTo>
                    <a:pt x="36514" y="233363"/>
                  </a:moveTo>
                  <a:lnTo>
                    <a:pt x="57152" y="233363"/>
                  </a:lnTo>
                  <a:lnTo>
                    <a:pt x="57152" y="242888"/>
                  </a:lnTo>
                  <a:lnTo>
                    <a:pt x="36514" y="242888"/>
                  </a:lnTo>
                  <a:close/>
                  <a:moveTo>
                    <a:pt x="222250" y="233362"/>
                  </a:moveTo>
                  <a:lnTo>
                    <a:pt x="242888" y="233362"/>
                  </a:lnTo>
                  <a:lnTo>
                    <a:pt x="242888" y="242887"/>
                  </a:lnTo>
                  <a:lnTo>
                    <a:pt x="222250" y="242887"/>
                  </a:lnTo>
                  <a:close/>
                  <a:moveTo>
                    <a:pt x="192088" y="233362"/>
                  </a:moveTo>
                  <a:lnTo>
                    <a:pt x="212726" y="233362"/>
                  </a:lnTo>
                  <a:lnTo>
                    <a:pt x="212726" y="242887"/>
                  </a:lnTo>
                  <a:lnTo>
                    <a:pt x="192088" y="242887"/>
                  </a:lnTo>
                  <a:close/>
                  <a:moveTo>
                    <a:pt x="160338" y="233362"/>
                  </a:moveTo>
                  <a:lnTo>
                    <a:pt x="180976" y="233362"/>
                  </a:lnTo>
                  <a:lnTo>
                    <a:pt x="180976" y="242887"/>
                  </a:lnTo>
                  <a:lnTo>
                    <a:pt x="160338" y="242887"/>
                  </a:lnTo>
                  <a:close/>
                  <a:moveTo>
                    <a:pt x="128588" y="233362"/>
                  </a:moveTo>
                  <a:lnTo>
                    <a:pt x="149226" y="233362"/>
                  </a:lnTo>
                  <a:lnTo>
                    <a:pt x="149226" y="242887"/>
                  </a:lnTo>
                  <a:lnTo>
                    <a:pt x="128588" y="242887"/>
                  </a:lnTo>
                  <a:close/>
                  <a:moveTo>
                    <a:pt x="222250" y="212725"/>
                  </a:moveTo>
                  <a:lnTo>
                    <a:pt x="242888" y="212725"/>
                  </a:lnTo>
                  <a:lnTo>
                    <a:pt x="242888" y="222250"/>
                  </a:lnTo>
                  <a:lnTo>
                    <a:pt x="222250" y="222250"/>
                  </a:lnTo>
                  <a:close/>
                  <a:moveTo>
                    <a:pt x="192088" y="212725"/>
                  </a:moveTo>
                  <a:lnTo>
                    <a:pt x="212726" y="212725"/>
                  </a:lnTo>
                  <a:lnTo>
                    <a:pt x="212726" y="222250"/>
                  </a:lnTo>
                  <a:lnTo>
                    <a:pt x="192088" y="222250"/>
                  </a:lnTo>
                  <a:close/>
                  <a:moveTo>
                    <a:pt x="160338" y="212725"/>
                  </a:moveTo>
                  <a:lnTo>
                    <a:pt x="180976" y="212725"/>
                  </a:lnTo>
                  <a:lnTo>
                    <a:pt x="180976" y="222250"/>
                  </a:lnTo>
                  <a:lnTo>
                    <a:pt x="160338" y="222250"/>
                  </a:lnTo>
                  <a:close/>
                  <a:moveTo>
                    <a:pt x="128588" y="212725"/>
                  </a:moveTo>
                  <a:lnTo>
                    <a:pt x="149226" y="212725"/>
                  </a:lnTo>
                  <a:lnTo>
                    <a:pt x="149226" y="222250"/>
                  </a:lnTo>
                  <a:lnTo>
                    <a:pt x="128588" y="222250"/>
                  </a:lnTo>
                  <a:close/>
                  <a:moveTo>
                    <a:pt x="66676" y="212725"/>
                  </a:moveTo>
                  <a:lnTo>
                    <a:pt x="87314" y="212725"/>
                  </a:lnTo>
                  <a:lnTo>
                    <a:pt x="87314" y="222250"/>
                  </a:lnTo>
                  <a:lnTo>
                    <a:pt x="66676" y="222250"/>
                  </a:lnTo>
                  <a:close/>
                  <a:moveTo>
                    <a:pt x="36514" y="212725"/>
                  </a:moveTo>
                  <a:lnTo>
                    <a:pt x="57152" y="212725"/>
                  </a:lnTo>
                  <a:lnTo>
                    <a:pt x="57152" y="222250"/>
                  </a:lnTo>
                  <a:lnTo>
                    <a:pt x="36514" y="222250"/>
                  </a:lnTo>
                  <a:close/>
                  <a:moveTo>
                    <a:pt x="66676" y="192088"/>
                  </a:moveTo>
                  <a:lnTo>
                    <a:pt x="87314" y="192088"/>
                  </a:lnTo>
                  <a:lnTo>
                    <a:pt x="87314" y="201613"/>
                  </a:lnTo>
                  <a:lnTo>
                    <a:pt x="66676" y="201613"/>
                  </a:lnTo>
                  <a:close/>
                  <a:moveTo>
                    <a:pt x="36514" y="192088"/>
                  </a:moveTo>
                  <a:lnTo>
                    <a:pt x="57152" y="192088"/>
                  </a:lnTo>
                  <a:lnTo>
                    <a:pt x="57152" y="201613"/>
                  </a:lnTo>
                  <a:lnTo>
                    <a:pt x="36514" y="201613"/>
                  </a:lnTo>
                  <a:close/>
                  <a:moveTo>
                    <a:pt x="222250" y="192087"/>
                  </a:moveTo>
                  <a:lnTo>
                    <a:pt x="242888" y="192087"/>
                  </a:lnTo>
                  <a:lnTo>
                    <a:pt x="242888" y="201612"/>
                  </a:lnTo>
                  <a:lnTo>
                    <a:pt x="222250" y="201612"/>
                  </a:lnTo>
                  <a:close/>
                  <a:moveTo>
                    <a:pt x="192088" y="192087"/>
                  </a:moveTo>
                  <a:lnTo>
                    <a:pt x="212726" y="192087"/>
                  </a:lnTo>
                  <a:lnTo>
                    <a:pt x="212726" y="201612"/>
                  </a:lnTo>
                  <a:lnTo>
                    <a:pt x="192088" y="201612"/>
                  </a:lnTo>
                  <a:close/>
                  <a:moveTo>
                    <a:pt x="160338" y="192087"/>
                  </a:moveTo>
                  <a:lnTo>
                    <a:pt x="180976" y="192087"/>
                  </a:lnTo>
                  <a:lnTo>
                    <a:pt x="180976" y="201612"/>
                  </a:lnTo>
                  <a:lnTo>
                    <a:pt x="160338" y="201612"/>
                  </a:lnTo>
                  <a:close/>
                  <a:moveTo>
                    <a:pt x="128588" y="192087"/>
                  </a:moveTo>
                  <a:lnTo>
                    <a:pt x="149226" y="192087"/>
                  </a:lnTo>
                  <a:lnTo>
                    <a:pt x="149226" y="201612"/>
                  </a:lnTo>
                  <a:lnTo>
                    <a:pt x="128588" y="201612"/>
                  </a:lnTo>
                  <a:close/>
                  <a:moveTo>
                    <a:pt x="222250" y="171450"/>
                  </a:moveTo>
                  <a:lnTo>
                    <a:pt x="242888" y="171450"/>
                  </a:lnTo>
                  <a:lnTo>
                    <a:pt x="242888" y="180975"/>
                  </a:lnTo>
                  <a:lnTo>
                    <a:pt x="222250" y="180975"/>
                  </a:lnTo>
                  <a:close/>
                  <a:moveTo>
                    <a:pt x="192088" y="171450"/>
                  </a:moveTo>
                  <a:lnTo>
                    <a:pt x="212726" y="171450"/>
                  </a:lnTo>
                  <a:lnTo>
                    <a:pt x="212726" y="180975"/>
                  </a:lnTo>
                  <a:lnTo>
                    <a:pt x="192088" y="180975"/>
                  </a:lnTo>
                  <a:close/>
                  <a:moveTo>
                    <a:pt x="160338" y="171450"/>
                  </a:moveTo>
                  <a:lnTo>
                    <a:pt x="180976" y="171450"/>
                  </a:lnTo>
                  <a:lnTo>
                    <a:pt x="180976" y="180975"/>
                  </a:lnTo>
                  <a:lnTo>
                    <a:pt x="160338" y="180975"/>
                  </a:lnTo>
                  <a:close/>
                  <a:moveTo>
                    <a:pt x="128588" y="171450"/>
                  </a:moveTo>
                  <a:lnTo>
                    <a:pt x="149226" y="171450"/>
                  </a:lnTo>
                  <a:lnTo>
                    <a:pt x="149226" y="180975"/>
                  </a:lnTo>
                  <a:lnTo>
                    <a:pt x="128588" y="180975"/>
                  </a:lnTo>
                  <a:close/>
                  <a:moveTo>
                    <a:pt x="66676" y="171450"/>
                  </a:moveTo>
                  <a:lnTo>
                    <a:pt x="87314" y="171450"/>
                  </a:lnTo>
                  <a:lnTo>
                    <a:pt x="87314" y="180975"/>
                  </a:lnTo>
                  <a:lnTo>
                    <a:pt x="66676" y="180975"/>
                  </a:lnTo>
                  <a:close/>
                  <a:moveTo>
                    <a:pt x="36514" y="171450"/>
                  </a:moveTo>
                  <a:lnTo>
                    <a:pt x="57152" y="171450"/>
                  </a:lnTo>
                  <a:lnTo>
                    <a:pt x="57152" y="180975"/>
                  </a:lnTo>
                  <a:lnTo>
                    <a:pt x="36514" y="180975"/>
                  </a:lnTo>
                  <a:close/>
                  <a:moveTo>
                    <a:pt x="222250" y="149225"/>
                  </a:moveTo>
                  <a:lnTo>
                    <a:pt x="242888" y="149225"/>
                  </a:lnTo>
                  <a:lnTo>
                    <a:pt x="242888" y="160338"/>
                  </a:lnTo>
                  <a:lnTo>
                    <a:pt x="222250" y="160338"/>
                  </a:lnTo>
                  <a:close/>
                  <a:moveTo>
                    <a:pt x="192088" y="149225"/>
                  </a:moveTo>
                  <a:lnTo>
                    <a:pt x="212726" y="149225"/>
                  </a:lnTo>
                  <a:lnTo>
                    <a:pt x="212726" y="160338"/>
                  </a:lnTo>
                  <a:lnTo>
                    <a:pt x="192088" y="160338"/>
                  </a:lnTo>
                  <a:close/>
                  <a:moveTo>
                    <a:pt x="160338" y="149225"/>
                  </a:moveTo>
                  <a:lnTo>
                    <a:pt x="180976" y="149225"/>
                  </a:lnTo>
                  <a:lnTo>
                    <a:pt x="180976" y="160338"/>
                  </a:lnTo>
                  <a:lnTo>
                    <a:pt x="160338" y="160338"/>
                  </a:lnTo>
                  <a:close/>
                  <a:moveTo>
                    <a:pt x="128588" y="149225"/>
                  </a:moveTo>
                  <a:lnTo>
                    <a:pt x="149226" y="149225"/>
                  </a:lnTo>
                  <a:lnTo>
                    <a:pt x="149226" y="160338"/>
                  </a:lnTo>
                  <a:lnTo>
                    <a:pt x="128588" y="160338"/>
                  </a:lnTo>
                  <a:close/>
                  <a:moveTo>
                    <a:pt x="66676" y="149225"/>
                  </a:moveTo>
                  <a:lnTo>
                    <a:pt x="87314" y="149225"/>
                  </a:lnTo>
                  <a:lnTo>
                    <a:pt x="87314" y="160338"/>
                  </a:lnTo>
                  <a:lnTo>
                    <a:pt x="66676" y="160338"/>
                  </a:lnTo>
                  <a:close/>
                  <a:moveTo>
                    <a:pt x="36514" y="149225"/>
                  </a:moveTo>
                  <a:lnTo>
                    <a:pt x="57152" y="149225"/>
                  </a:lnTo>
                  <a:lnTo>
                    <a:pt x="57152" y="160338"/>
                  </a:lnTo>
                  <a:lnTo>
                    <a:pt x="36514" y="160338"/>
                  </a:lnTo>
                  <a:close/>
                  <a:moveTo>
                    <a:pt x="222251" y="128588"/>
                  </a:moveTo>
                  <a:lnTo>
                    <a:pt x="242889" y="128588"/>
                  </a:lnTo>
                  <a:lnTo>
                    <a:pt x="242889" y="139701"/>
                  </a:lnTo>
                  <a:lnTo>
                    <a:pt x="222251" y="139701"/>
                  </a:lnTo>
                  <a:close/>
                  <a:moveTo>
                    <a:pt x="192089" y="128588"/>
                  </a:moveTo>
                  <a:lnTo>
                    <a:pt x="212727" y="128588"/>
                  </a:lnTo>
                  <a:lnTo>
                    <a:pt x="212727" y="139701"/>
                  </a:lnTo>
                  <a:lnTo>
                    <a:pt x="192089" y="139701"/>
                  </a:lnTo>
                  <a:close/>
                  <a:moveTo>
                    <a:pt x="160339" y="128588"/>
                  </a:moveTo>
                  <a:lnTo>
                    <a:pt x="180977" y="128588"/>
                  </a:lnTo>
                  <a:lnTo>
                    <a:pt x="180977" y="139701"/>
                  </a:lnTo>
                  <a:lnTo>
                    <a:pt x="160339" y="139701"/>
                  </a:lnTo>
                  <a:close/>
                  <a:moveTo>
                    <a:pt x="128589" y="128588"/>
                  </a:moveTo>
                  <a:lnTo>
                    <a:pt x="149227" y="128588"/>
                  </a:lnTo>
                  <a:lnTo>
                    <a:pt x="149227" y="139701"/>
                  </a:lnTo>
                  <a:lnTo>
                    <a:pt x="128589" y="139701"/>
                  </a:lnTo>
                  <a:close/>
                  <a:moveTo>
                    <a:pt x="66676" y="128588"/>
                  </a:moveTo>
                  <a:lnTo>
                    <a:pt x="87314" y="128588"/>
                  </a:lnTo>
                  <a:lnTo>
                    <a:pt x="87314" y="139701"/>
                  </a:lnTo>
                  <a:lnTo>
                    <a:pt x="66676" y="139701"/>
                  </a:lnTo>
                  <a:close/>
                  <a:moveTo>
                    <a:pt x="36514" y="128588"/>
                  </a:moveTo>
                  <a:lnTo>
                    <a:pt x="57152" y="128588"/>
                  </a:lnTo>
                  <a:lnTo>
                    <a:pt x="57152" y="139701"/>
                  </a:lnTo>
                  <a:lnTo>
                    <a:pt x="36514" y="139701"/>
                  </a:lnTo>
                  <a:close/>
                  <a:moveTo>
                    <a:pt x="20638" y="114300"/>
                  </a:moveTo>
                  <a:lnTo>
                    <a:pt x="20638" y="279400"/>
                  </a:lnTo>
                  <a:lnTo>
                    <a:pt x="103188" y="279400"/>
                  </a:lnTo>
                  <a:lnTo>
                    <a:pt x="103188" y="114300"/>
                  </a:lnTo>
                  <a:close/>
                  <a:moveTo>
                    <a:pt x="222251" y="107950"/>
                  </a:moveTo>
                  <a:lnTo>
                    <a:pt x="242889" y="107950"/>
                  </a:lnTo>
                  <a:lnTo>
                    <a:pt x="242889" y="119063"/>
                  </a:lnTo>
                  <a:lnTo>
                    <a:pt x="222251" y="119063"/>
                  </a:lnTo>
                  <a:close/>
                  <a:moveTo>
                    <a:pt x="192089" y="107950"/>
                  </a:moveTo>
                  <a:lnTo>
                    <a:pt x="212727" y="107950"/>
                  </a:lnTo>
                  <a:lnTo>
                    <a:pt x="212727" y="119063"/>
                  </a:lnTo>
                  <a:lnTo>
                    <a:pt x="192089" y="119063"/>
                  </a:lnTo>
                  <a:close/>
                  <a:moveTo>
                    <a:pt x="160339" y="107950"/>
                  </a:moveTo>
                  <a:lnTo>
                    <a:pt x="180977" y="107950"/>
                  </a:lnTo>
                  <a:lnTo>
                    <a:pt x="180977" y="119063"/>
                  </a:lnTo>
                  <a:lnTo>
                    <a:pt x="160339" y="119063"/>
                  </a:lnTo>
                  <a:close/>
                  <a:moveTo>
                    <a:pt x="128589" y="107950"/>
                  </a:moveTo>
                  <a:lnTo>
                    <a:pt x="149227" y="107950"/>
                  </a:lnTo>
                  <a:lnTo>
                    <a:pt x="149227" y="119063"/>
                  </a:lnTo>
                  <a:lnTo>
                    <a:pt x="128589" y="119063"/>
                  </a:lnTo>
                  <a:close/>
                  <a:moveTo>
                    <a:pt x="222251" y="87313"/>
                  </a:moveTo>
                  <a:lnTo>
                    <a:pt x="242889" y="87313"/>
                  </a:lnTo>
                  <a:lnTo>
                    <a:pt x="242889" y="98426"/>
                  </a:lnTo>
                  <a:lnTo>
                    <a:pt x="222251" y="98426"/>
                  </a:lnTo>
                  <a:close/>
                  <a:moveTo>
                    <a:pt x="192089" y="87313"/>
                  </a:moveTo>
                  <a:lnTo>
                    <a:pt x="212727" y="87313"/>
                  </a:lnTo>
                  <a:lnTo>
                    <a:pt x="212727" y="98426"/>
                  </a:lnTo>
                  <a:lnTo>
                    <a:pt x="192089" y="98426"/>
                  </a:lnTo>
                  <a:close/>
                  <a:moveTo>
                    <a:pt x="160339" y="87313"/>
                  </a:moveTo>
                  <a:lnTo>
                    <a:pt x="180977" y="87313"/>
                  </a:lnTo>
                  <a:lnTo>
                    <a:pt x="180977" y="98426"/>
                  </a:lnTo>
                  <a:lnTo>
                    <a:pt x="160339" y="98426"/>
                  </a:lnTo>
                  <a:close/>
                  <a:moveTo>
                    <a:pt x="128589" y="87313"/>
                  </a:moveTo>
                  <a:lnTo>
                    <a:pt x="149227" y="87313"/>
                  </a:lnTo>
                  <a:lnTo>
                    <a:pt x="149227" y="98426"/>
                  </a:lnTo>
                  <a:lnTo>
                    <a:pt x="128589" y="98426"/>
                  </a:lnTo>
                  <a:close/>
                  <a:moveTo>
                    <a:pt x="222251" y="66675"/>
                  </a:moveTo>
                  <a:lnTo>
                    <a:pt x="242889" y="66675"/>
                  </a:lnTo>
                  <a:lnTo>
                    <a:pt x="242889" y="77788"/>
                  </a:lnTo>
                  <a:lnTo>
                    <a:pt x="222251" y="77788"/>
                  </a:lnTo>
                  <a:close/>
                  <a:moveTo>
                    <a:pt x="192089" y="66675"/>
                  </a:moveTo>
                  <a:lnTo>
                    <a:pt x="212727" y="66675"/>
                  </a:lnTo>
                  <a:lnTo>
                    <a:pt x="212727" y="77788"/>
                  </a:lnTo>
                  <a:lnTo>
                    <a:pt x="192089" y="77788"/>
                  </a:lnTo>
                  <a:close/>
                  <a:moveTo>
                    <a:pt x="160339" y="66675"/>
                  </a:moveTo>
                  <a:lnTo>
                    <a:pt x="180977" y="66675"/>
                  </a:lnTo>
                  <a:lnTo>
                    <a:pt x="180977" y="77788"/>
                  </a:lnTo>
                  <a:lnTo>
                    <a:pt x="160339" y="77788"/>
                  </a:lnTo>
                  <a:close/>
                  <a:moveTo>
                    <a:pt x="128589" y="66675"/>
                  </a:moveTo>
                  <a:lnTo>
                    <a:pt x="149227" y="66675"/>
                  </a:lnTo>
                  <a:lnTo>
                    <a:pt x="149227" y="77788"/>
                  </a:lnTo>
                  <a:lnTo>
                    <a:pt x="128589" y="77788"/>
                  </a:lnTo>
                  <a:close/>
                  <a:moveTo>
                    <a:pt x="222251" y="46038"/>
                  </a:moveTo>
                  <a:lnTo>
                    <a:pt x="242889" y="46038"/>
                  </a:lnTo>
                  <a:lnTo>
                    <a:pt x="242889" y="57151"/>
                  </a:lnTo>
                  <a:lnTo>
                    <a:pt x="222251" y="57151"/>
                  </a:lnTo>
                  <a:close/>
                  <a:moveTo>
                    <a:pt x="192089" y="46038"/>
                  </a:moveTo>
                  <a:lnTo>
                    <a:pt x="212727" y="46038"/>
                  </a:lnTo>
                  <a:lnTo>
                    <a:pt x="212727" y="57151"/>
                  </a:lnTo>
                  <a:lnTo>
                    <a:pt x="192089" y="57151"/>
                  </a:lnTo>
                  <a:close/>
                  <a:moveTo>
                    <a:pt x="160339" y="46038"/>
                  </a:moveTo>
                  <a:lnTo>
                    <a:pt x="180977" y="46038"/>
                  </a:lnTo>
                  <a:lnTo>
                    <a:pt x="180977" y="57151"/>
                  </a:lnTo>
                  <a:lnTo>
                    <a:pt x="160339" y="57151"/>
                  </a:lnTo>
                  <a:close/>
                  <a:moveTo>
                    <a:pt x="128589" y="46038"/>
                  </a:moveTo>
                  <a:lnTo>
                    <a:pt x="149227" y="46038"/>
                  </a:lnTo>
                  <a:lnTo>
                    <a:pt x="149227" y="57151"/>
                  </a:lnTo>
                  <a:lnTo>
                    <a:pt x="128589" y="57151"/>
                  </a:lnTo>
                  <a:close/>
                  <a:moveTo>
                    <a:pt x="222251" y="25400"/>
                  </a:moveTo>
                  <a:lnTo>
                    <a:pt x="242889" y="25400"/>
                  </a:lnTo>
                  <a:lnTo>
                    <a:pt x="242889" y="36513"/>
                  </a:lnTo>
                  <a:lnTo>
                    <a:pt x="222251" y="36513"/>
                  </a:lnTo>
                  <a:close/>
                  <a:moveTo>
                    <a:pt x="192089" y="25400"/>
                  </a:moveTo>
                  <a:lnTo>
                    <a:pt x="212727" y="25400"/>
                  </a:lnTo>
                  <a:lnTo>
                    <a:pt x="212727" y="36513"/>
                  </a:lnTo>
                  <a:lnTo>
                    <a:pt x="192089" y="36513"/>
                  </a:lnTo>
                  <a:close/>
                  <a:moveTo>
                    <a:pt x="160339" y="25400"/>
                  </a:moveTo>
                  <a:lnTo>
                    <a:pt x="180977" y="25400"/>
                  </a:lnTo>
                  <a:lnTo>
                    <a:pt x="180977" y="36513"/>
                  </a:lnTo>
                  <a:lnTo>
                    <a:pt x="160339" y="36513"/>
                  </a:lnTo>
                  <a:close/>
                  <a:moveTo>
                    <a:pt x="128589" y="25400"/>
                  </a:moveTo>
                  <a:lnTo>
                    <a:pt x="149227" y="25400"/>
                  </a:lnTo>
                  <a:lnTo>
                    <a:pt x="149227" y="36513"/>
                  </a:lnTo>
                  <a:lnTo>
                    <a:pt x="128589" y="36513"/>
                  </a:lnTo>
                  <a:close/>
                  <a:moveTo>
                    <a:pt x="114300" y="9525"/>
                  </a:moveTo>
                  <a:lnTo>
                    <a:pt x="114300" y="279400"/>
                  </a:lnTo>
                  <a:lnTo>
                    <a:pt x="258763" y="279400"/>
                  </a:lnTo>
                  <a:lnTo>
                    <a:pt x="258763" y="9525"/>
                  </a:lnTo>
                  <a:close/>
                  <a:moveTo>
                    <a:pt x="103187" y="0"/>
                  </a:moveTo>
                  <a:lnTo>
                    <a:pt x="268288" y="0"/>
                  </a:lnTo>
                  <a:lnTo>
                    <a:pt x="268288" y="320676"/>
                  </a:lnTo>
                  <a:lnTo>
                    <a:pt x="279400" y="320676"/>
                  </a:lnTo>
                  <a:lnTo>
                    <a:pt x="279400" y="331788"/>
                  </a:lnTo>
                  <a:lnTo>
                    <a:pt x="0" y="331788"/>
                  </a:lnTo>
                  <a:lnTo>
                    <a:pt x="0" y="320676"/>
                  </a:lnTo>
                  <a:lnTo>
                    <a:pt x="9525" y="320676"/>
                  </a:lnTo>
                  <a:lnTo>
                    <a:pt x="9525" y="103188"/>
                  </a:lnTo>
                  <a:lnTo>
                    <a:pt x="103187" y="10318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2698092" y="4746810"/>
              <a:ext cx="956266" cy="1359587"/>
            </a:xfrm>
            <a:custGeom>
              <a:avLst/>
              <a:gdLst>
                <a:gd name="connsiteX0" fmla="*/ 166687 w 233363"/>
                <a:gd name="connsiteY0" fmla="*/ 282575 h 331788"/>
                <a:gd name="connsiteX1" fmla="*/ 166687 w 233363"/>
                <a:gd name="connsiteY1" fmla="*/ 293688 h 331788"/>
                <a:gd name="connsiteX2" fmla="*/ 190500 w 233363"/>
                <a:gd name="connsiteY2" fmla="*/ 293688 h 331788"/>
                <a:gd name="connsiteX3" fmla="*/ 190500 w 233363"/>
                <a:gd name="connsiteY3" fmla="*/ 282575 h 331788"/>
                <a:gd name="connsiteX4" fmla="*/ 104775 w 233363"/>
                <a:gd name="connsiteY4" fmla="*/ 282575 h 331788"/>
                <a:gd name="connsiteX5" fmla="*/ 104775 w 233363"/>
                <a:gd name="connsiteY5" fmla="*/ 319088 h 331788"/>
                <a:gd name="connsiteX6" fmla="*/ 130175 w 233363"/>
                <a:gd name="connsiteY6" fmla="*/ 319088 h 331788"/>
                <a:gd name="connsiteX7" fmla="*/ 130175 w 233363"/>
                <a:gd name="connsiteY7" fmla="*/ 282575 h 331788"/>
                <a:gd name="connsiteX8" fmla="*/ 42862 w 233363"/>
                <a:gd name="connsiteY8" fmla="*/ 282575 h 331788"/>
                <a:gd name="connsiteX9" fmla="*/ 42862 w 233363"/>
                <a:gd name="connsiteY9" fmla="*/ 293688 h 331788"/>
                <a:gd name="connsiteX10" fmla="*/ 68262 w 233363"/>
                <a:gd name="connsiteY10" fmla="*/ 293688 h 331788"/>
                <a:gd name="connsiteX11" fmla="*/ 68262 w 233363"/>
                <a:gd name="connsiteY11" fmla="*/ 282575 h 331788"/>
                <a:gd name="connsiteX12" fmla="*/ 159167 w 233363"/>
                <a:gd name="connsiteY12" fmla="*/ 269875 h 331788"/>
                <a:gd name="connsiteX13" fmla="*/ 196725 w 233363"/>
                <a:gd name="connsiteY13" fmla="*/ 269875 h 331788"/>
                <a:gd name="connsiteX14" fmla="*/ 203200 w 233363"/>
                <a:gd name="connsiteY14" fmla="*/ 275091 h 331788"/>
                <a:gd name="connsiteX15" fmla="*/ 203200 w 233363"/>
                <a:gd name="connsiteY15" fmla="*/ 299868 h 331788"/>
                <a:gd name="connsiteX16" fmla="*/ 196725 w 233363"/>
                <a:gd name="connsiteY16" fmla="*/ 306388 h 331788"/>
                <a:gd name="connsiteX17" fmla="*/ 159167 w 233363"/>
                <a:gd name="connsiteY17" fmla="*/ 306388 h 331788"/>
                <a:gd name="connsiteX18" fmla="*/ 153987 w 233363"/>
                <a:gd name="connsiteY18" fmla="*/ 299868 h 331788"/>
                <a:gd name="connsiteX19" fmla="*/ 153987 w 233363"/>
                <a:gd name="connsiteY19" fmla="*/ 275091 h 331788"/>
                <a:gd name="connsiteX20" fmla="*/ 159167 w 233363"/>
                <a:gd name="connsiteY20" fmla="*/ 269875 h 331788"/>
                <a:gd name="connsiteX21" fmla="*/ 38225 w 233363"/>
                <a:gd name="connsiteY21" fmla="*/ 269875 h 331788"/>
                <a:gd name="connsiteX22" fmla="*/ 74487 w 233363"/>
                <a:gd name="connsiteY22" fmla="*/ 269875 h 331788"/>
                <a:gd name="connsiteX23" fmla="*/ 80963 w 233363"/>
                <a:gd name="connsiteY23" fmla="*/ 275091 h 331788"/>
                <a:gd name="connsiteX24" fmla="*/ 80963 w 233363"/>
                <a:gd name="connsiteY24" fmla="*/ 299868 h 331788"/>
                <a:gd name="connsiteX25" fmla="*/ 74487 w 233363"/>
                <a:gd name="connsiteY25" fmla="*/ 306388 h 331788"/>
                <a:gd name="connsiteX26" fmla="*/ 38225 w 233363"/>
                <a:gd name="connsiteY26" fmla="*/ 306388 h 331788"/>
                <a:gd name="connsiteX27" fmla="*/ 31750 w 233363"/>
                <a:gd name="connsiteY27" fmla="*/ 299868 h 331788"/>
                <a:gd name="connsiteX28" fmla="*/ 31750 w 233363"/>
                <a:gd name="connsiteY28" fmla="*/ 275091 h 331788"/>
                <a:gd name="connsiteX29" fmla="*/ 38225 w 233363"/>
                <a:gd name="connsiteY29" fmla="*/ 269875 h 331788"/>
                <a:gd name="connsiteX30" fmla="*/ 166687 w 233363"/>
                <a:gd name="connsiteY30" fmla="*/ 233362 h 331788"/>
                <a:gd name="connsiteX31" fmla="*/ 166687 w 233363"/>
                <a:gd name="connsiteY31" fmla="*/ 246062 h 331788"/>
                <a:gd name="connsiteX32" fmla="*/ 190500 w 233363"/>
                <a:gd name="connsiteY32" fmla="*/ 246062 h 331788"/>
                <a:gd name="connsiteX33" fmla="*/ 190500 w 233363"/>
                <a:gd name="connsiteY33" fmla="*/ 233362 h 331788"/>
                <a:gd name="connsiteX34" fmla="*/ 104775 w 233363"/>
                <a:gd name="connsiteY34" fmla="*/ 233362 h 331788"/>
                <a:gd name="connsiteX35" fmla="*/ 104775 w 233363"/>
                <a:gd name="connsiteY35" fmla="*/ 246062 h 331788"/>
                <a:gd name="connsiteX36" fmla="*/ 130175 w 233363"/>
                <a:gd name="connsiteY36" fmla="*/ 246062 h 331788"/>
                <a:gd name="connsiteX37" fmla="*/ 130175 w 233363"/>
                <a:gd name="connsiteY37" fmla="*/ 233362 h 331788"/>
                <a:gd name="connsiteX38" fmla="*/ 42862 w 233363"/>
                <a:gd name="connsiteY38" fmla="*/ 233362 h 331788"/>
                <a:gd name="connsiteX39" fmla="*/ 42862 w 233363"/>
                <a:gd name="connsiteY39" fmla="*/ 246062 h 331788"/>
                <a:gd name="connsiteX40" fmla="*/ 68262 w 233363"/>
                <a:gd name="connsiteY40" fmla="*/ 246062 h 331788"/>
                <a:gd name="connsiteX41" fmla="*/ 68262 w 233363"/>
                <a:gd name="connsiteY41" fmla="*/ 233362 h 331788"/>
                <a:gd name="connsiteX42" fmla="*/ 159167 w 233363"/>
                <a:gd name="connsiteY42" fmla="*/ 220662 h 331788"/>
                <a:gd name="connsiteX43" fmla="*/ 196725 w 233363"/>
                <a:gd name="connsiteY43" fmla="*/ 220662 h 331788"/>
                <a:gd name="connsiteX44" fmla="*/ 203200 w 233363"/>
                <a:gd name="connsiteY44" fmla="*/ 227182 h 331788"/>
                <a:gd name="connsiteX45" fmla="*/ 203200 w 233363"/>
                <a:gd name="connsiteY45" fmla="*/ 250655 h 331788"/>
                <a:gd name="connsiteX46" fmla="*/ 196725 w 233363"/>
                <a:gd name="connsiteY46" fmla="*/ 257175 h 331788"/>
                <a:gd name="connsiteX47" fmla="*/ 159167 w 233363"/>
                <a:gd name="connsiteY47" fmla="*/ 257175 h 331788"/>
                <a:gd name="connsiteX48" fmla="*/ 153987 w 233363"/>
                <a:gd name="connsiteY48" fmla="*/ 250655 h 331788"/>
                <a:gd name="connsiteX49" fmla="*/ 153987 w 233363"/>
                <a:gd name="connsiteY49" fmla="*/ 227182 h 331788"/>
                <a:gd name="connsiteX50" fmla="*/ 159167 w 233363"/>
                <a:gd name="connsiteY50" fmla="*/ 220662 h 331788"/>
                <a:gd name="connsiteX51" fmla="*/ 98550 w 233363"/>
                <a:gd name="connsiteY51" fmla="*/ 220662 h 331788"/>
                <a:gd name="connsiteX52" fmla="*/ 134812 w 233363"/>
                <a:gd name="connsiteY52" fmla="*/ 220662 h 331788"/>
                <a:gd name="connsiteX53" fmla="*/ 141288 w 233363"/>
                <a:gd name="connsiteY53" fmla="*/ 227182 h 331788"/>
                <a:gd name="connsiteX54" fmla="*/ 141288 w 233363"/>
                <a:gd name="connsiteY54" fmla="*/ 250655 h 331788"/>
                <a:gd name="connsiteX55" fmla="*/ 134812 w 233363"/>
                <a:gd name="connsiteY55" fmla="*/ 257175 h 331788"/>
                <a:gd name="connsiteX56" fmla="*/ 98550 w 233363"/>
                <a:gd name="connsiteY56" fmla="*/ 257175 h 331788"/>
                <a:gd name="connsiteX57" fmla="*/ 92075 w 233363"/>
                <a:gd name="connsiteY57" fmla="*/ 250655 h 331788"/>
                <a:gd name="connsiteX58" fmla="*/ 92075 w 233363"/>
                <a:gd name="connsiteY58" fmla="*/ 227182 h 331788"/>
                <a:gd name="connsiteX59" fmla="*/ 98550 w 233363"/>
                <a:gd name="connsiteY59" fmla="*/ 220662 h 331788"/>
                <a:gd name="connsiteX60" fmla="*/ 38225 w 233363"/>
                <a:gd name="connsiteY60" fmla="*/ 220662 h 331788"/>
                <a:gd name="connsiteX61" fmla="*/ 74487 w 233363"/>
                <a:gd name="connsiteY61" fmla="*/ 220662 h 331788"/>
                <a:gd name="connsiteX62" fmla="*/ 80963 w 233363"/>
                <a:gd name="connsiteY62" fmla="*/ 227182 h 331788"/>
                <a:gd name="connsiteX63" fmla="*/ 80963 w 233363"/>
                <a:gd name="connsiteY63" fmla="*/ 250655 h 331788"/>
                <a:gd name="connsiteX64" fmla="*/ 74487 w 233363"/>
                <a:gd name="connsiteY64" fmla="*/ 257175 h 331788"/>
                <a:gd name="connsiteX65" fmla="*/ 38225 w 233363"/>
                <a:gd name="connsiteY65" fmla="*/ 257175 h 331788"/>
                <a:gd name="connsiteX66" fmla="*/ 31750 w 233363"/>
                <a:gd name="connsiteY66" fmla="*/ 250655 h 331788"/>
                <a:gd name="connsiteX67" fmla="*/ 31750 w 233363"/>
                <a:gd name="connsiteY67" fmla="*/ 227182 h 331788"/>
                <a:gd name="connsiteX68" fmla="*/ 38225 w 233363"/>
                <a:gd name="connsiteY68" fmla="*/ 220662 h 331788"/>
                <a:gd name="connsiteX69" fmla="*/ 166687 w 233363"/>
                <a:gd name="connsiteY69" fmla="*/ 184149 h 331788"/>
                <a:gd name="connsiteX70" fmla="*/ 166687 w 233363"/>
                <a:gd name="connsiteY70" fmla="*/ 196849 h 331788"/>
                <a:gd name="connsiteX71" fmla="*/ 190500 w 233363"/>
                <a:gd name="connsiteY71" fmla="*/ 196849 h 331788"/>
                <a:gd name="connsiteX72" fmla="*/ 190500 w 233363"/>
                <a:gd name="connsiteY72" fmla="*/ 184149 h 331788"/>
                <a:gd name="connsiteX73" fmla="*/ 104775 w 233363"/>
                <a:gd name="connsiteY73" fmla="*/ 184149 h 331788"/>
                <a:gd name="connsiteX74" fmla="*/ 104775 w 233363"/>
                <a:gd name="connsiteY74" fmla="*/ 196849 h 331788"/>
                <a:gd name="connsiteX75" fmla="*/ 130175 w 233363"/>
                <a:gd name="connsiteY75" fmla="*/ 196849 h 331788"/>
                <a:gd name="connsiteX76" fmla="*/ 130175 w 233363"/>
                <a:gd name="connsiteY76" fmla="*/ 184149 h 331788"/>
                <a:gd name="connsiteX77" fmla="*/ 42862 w 233363"/>
                <a:gd name="connsiteY77" fmla="*/ 184149 h 331788"/>
                <a:gd name="connsiteX78" fmla="*/ 42862 w 233363"/>
                <a:gd name="connsiteY78" fmla="*/ 196849 h 331788"/>
                <a:gd name="connsiteX79" fmla="*/ 68262 w 233363"/>
                <a:gd name="connsiteY79" fmla="*/ 196849 h 331788"/>
                <a:gd name="connsiteX80" fmla="*/ 68262 w 233363"/>
                <a:gd name="connsiteY80" fmla="*/ 184149 h 331788"/>
                <a:gd name="connsiteX81" fmla="*/ 38225 w 233363"/>
                <a:gd name="connsiteY81" fmla="*/ 171450 h 331788"/>
                <a:gd name="connsiteX82" fmla="*/ 74487 w 233363"/>
                <a:gd name="connsiteY82" fmla="*/ 171450 h 331788"/>
                <a:gd name="connsiteX83" fmla="*/ 80963 w 233363"/>
                <a:gd name="connsiteY83" fmla="*/ 177970 h 331788"/>
                <a:gd name="connsiteX84" fmla="*/ 80963 w 233363"/>
                <a:gd name="connsiteY84" fmla="*/ 201443 h 331788"/>
                <a:gd name="connsiteX85" fmla="*/ 74487 w 233363"/>
                <a:gd name="connsiteY85" fmla="*/ 207963 h 331788"/>
                <a:gd name="connsiteX86" fmla="*/ 38225 w 233363"/>
                <a:gd name="connsiteY86" fmla="*/ 207963 h 331788"/>
                <a:gd name="connsiteX87" fmla="*/ 31750 w 233363"/>
                <a:gd name="connsiteY87" fmla="*/ 201443 h 331788"/>
                <a:gd name="connsiteX88" fmla="*/ 31750 w 233363"/>
                <a:gd name="connsiteY88" fmla="*/ 177970 h 331788"/>
                <a:gd name="connsiteX89" fmla="*/ 38225 w 233363"/>
                <a:gd name="connsiteY89" fmla="*/ 171450 h 331788"/>
                <a:gd name="connsiteX90" fmla="*/ 159167 w 233363"/>
                <a:gd name="connsiteY90" fmla="*/ 171449 h 331788"/>
                <a:gd name="connsiteX91" fmla="*/ 196725 w 233363"/>
                <a:gd name="connsiteY91" fmla="*/ 171449 h 331788"/>
                <a:gd name="connsiteX92" fmla="*/ 203200 w 233363"/>
                <a:gd name="connsiteY92" fmla="*/ 177969 h 331788"/>
                <a:gd name="connsiteX93" fmla="*/ 203200 w 233363"/>
                <a:gd name="connsiteY93" fmla="*/ 201442 h 331788"/>
                <a:gd name="connsiteX94" fmla="*/ 196725 w 233363"/>
                <a:gd name="connsiteY94" fmla="*/ 207962 h 331788"/>
                <a:gd name="connsiteX95" fmla="*/ 159167 w 233363"/>
                <a:gd name="connsiteY95" fmla="*/ 207962 h 331788"/>
                <a:gd name="connsiteX96" fmla="*/ 153987 w 233363"/>
                <a:gd name="connsiteY96" fmla="*/ 201442 h 331788"/>
                <a:gd name="connsiteX97" fmla="*/ 153987 w 233363"/>
                <a:gd name="connsiteY97" fmla="*/ 177969 h 331788"/>
                <a:gd name="connsiteX98" fmla="*/ 159167 w 233363"/>
                <a:gd name="connsiteY98" fmla="*/ 171449 h 331788"/>
                <a:gd name="connsiteX99" fmla="*/ 98550 w 233363"/>
                <a:gd name="connsiteY99" fmla="*/ 171449 h 331788"/>
                <a:gd name="connsiteX100" fmla="*/ 134812 w 233363"/>
                <a:gd name="connsiteY100" fmla="*/ 171449 h 331788"/>
                <a:gd name="connsiteX101" fmla="*/ 141288 w 233363"/>
                <a:gd name="connsiteY101" fmla="*/ 177969 h 331788"/>
                <a:gd name="connsiteX102" fmla="*/ 141288 w 233363"/>
                <a:gd name="connsiteY102" fmla="*/ 201442 h 331788"/>
                <a:gd name="connsiteX103" fmla="*/ 134812 w 233363"/>
                <a:gd name="connsiteY103" fmla="*/ 207962 h 331788"/>
                <a:gd name="connsiteX104" fmla="*/ 98550 w 233363"/>
                <a:gd name="connsiteY104" fmla="*/ 207962 h 331788"/>
                <a:gd name="connsiteX105" fmla="*/ 92075 w 233363"/>
                <a:gd name="connsiteY105" fmla="*/ 201442 h 331788"/>
                <a:gd name="connsiteX106" fmla="*/ 92075 w 233363"/>
                <a:gd name="connsiteY106" fmla="*/ 177969 h 331788"/>
                <a:gd name="connsiteX107" fmla="*/ 98550 w 233363"/>
                <a:gd name="connsiteY107" fmla="*/ 171449 h 331788"/>
                <a:gd name="connsiteX108" fmla="*/ 166687 w 233363"/>
                <a:gd name="connsiteY108" fmla="*/ 134937 h 331788"/>
                <a:gd name="connsiteX109" fmla="*/ 166687 w 233363"/>
                <a:gd name="connsiteY109" fmla="*/ 147637 h 331788"/>
                <a:gd name="connsiteX110" fmla="*/ 190500 w 233363"/>
                <a:gd name="connsiteY110" fmla="*/ 147637 h 331788"/>
                <a:gd name="connsiteX111" fmla="*/ 190500 w 233363"/>
                <a:gd name="connsiteY111" fmla="*/ 134937 h 331788"/>
                <a:gd name="connsiteX112" fmla="*/ 104775 w 233363"/>
                <a:gd name="connsiteY112" fmla="*/ 134937 h 331788"/>
                <a:gd name="connsiteX113" fmla="*/ 104775 w 233363"/>
                <a:gd name="connsiteY113" fmla="*/ 147637 h 331788"/>
                <a:gd name="connsiteX114" fmla="*/ 130175 w 233363"/>
                <a:gd name="connsiteY114" fmla="*/ 147637 h 331788"/>
                <a:gd name="connsiteX115" fmla="*/ 130175 w 233363"/>
                <a:gd name="connsiteY115" fmla="*/ 134937 h 331788"/>
                <a:gd name="connsiteX116" fmla="*/ 42862 w 233363"/>
                <a:gd name="connsiteY116" fmla="*/ 134937 h 331788"/>
                <a:gd name="connsiteX117" fmla="*/ 42862 w 233363"/>
                <a:gd name="connsiteY117" fmla="*/ 147637 h 331788"/>
                <a:gd name="connsiteX118" fmla="*/ 68262 w 233363"/>
                <a:gd name="connsiteY118" fmla="*/ 147637 h 331788"/>
                <a:gd name="connsiteX119" fmla="*/ 68262 w 233363"/>
                <a:gd name="connsiteY119" fmla="*/ 134937 h 331788"/>
                <a:gd name="connsiteX120" fmla="*/ 159167 w 233363"/>
                <a:gd name="connsiteY120" fmla="*/ 122237 h 331788"/>
                <a:gd name="connsiteX121" fmla="*/ 196725 w 233363"/>
                <a:gd name="connsiteY121" fmla="*/ 122237 h 331788"/>
                <a:gd name="connsiteX122" fmla="*/ 203200 w 233363"/>
                <a:gd name="connsiteY122" fmla="*/ 128757 h 331788"/>
                <a:gd name="connsiteX123" fmla="*/ 203200 w 233363"/>
                <a:gd name="connsiteY123" fmla="*/ 153534 h 331788"/>
                <a:gd name="connsiteX124" fmla="*/ 196725 w 233363"/>
                <a:gd name="connsiteY124" fmla="*/ 158750 h 331788"/>
                <a:gd name="connsiteX125" fmla="*/ 159167 w 233363"/>
                <a:gd name="connsiteY125" fmla="*/ 158750 h 331788"/>
                <a:gd name="connsiteX126" fmla="*/ 153987 w 233363"/>
                <a:gd name="connsiteY126" fmla="*/ 153534 h 331788"/>
                <a:gd name="connsiteX127" fmla="*/ 153987 w 233363"/>
                <a:gd name="connsiteY127" fmla="*/ 128757 h 331788"/>
                <a:gd name="connsiteX128" fmla="*/ 159167 w 233363"/>
                <a:gd name="connsiteY128" fmla="*/ 122237 h 331788"/>
                <a:gd name="connsiteX129" fmla="*/ 98550 w 233363"/>
                <a:gd name="connsiteY129" fmla="*/ 122237 h 331788"/>
                <a:gd name="connsiteX130" fmla="*/ 134812 w 233363"/>
                <a:gd name="connsiteY130" fmla="*/ 122237 h 331788"/>
                <a:gd name="connsiteX131" fmla="*/ 141288 w 233363"/>
                <a:gd name="connsiteY131" fmla="*/ 128757 h 331788"/>
                <a:gd name="connsiteX132" fmla="*/ 141288 w 233363"/>
                <a:gd name="connsiteY132" fmla="*/ 153534 h 331788"/>
                <a:gd name="connsiteX133" fmla="*/ 134812 w 233363"/>
                <a:gd name="connsiteY133" fmla="*/ 158750 h 331788"/>
                <a:gd name="connsiteX134" fmla="*/ 98550 w 233363"/>
                <a:gd name="connsiteY134" fmla="*/ 158750 h 331788"/>
                <a:gd name="connsiteX135" fmla="*/ 92075 w 233363"/>
                <a:gd name="connsiteY135" fmla="*/ 153534 h 331788"/>
                <a:gd name="connsiteX136" fmla="*/ 92075 w 233363"/>
                <a:gd name="connsiteY136" fmla="*/ 128757 h 331788"/>
                <a:gd name="connsiteX137" fmla="*/ 98550 w 233363"/>
                <a:gd name="connsiteY137" fmla="*/ 122237 h 331788"/>
                <a:gd name="connsiteX138" fmla="*/ 38225 w 233363"/>
                <a:gd name="connsiteY138" fmla="*/ 122237 h 331788"/>
                <a:gd name="connsiteX139" fmla="*/ 74487 w 233363"/>
                <a:gd name="connsiteY139" fmla="*/ 122237 h 331788"/>
                <a:gd name="connsiteX140" fmla="*/ 80963 w 233363"/>
                <a:gd name="connsiteY140" fmla="*/ 128757 h 331788"/>
                <a:gd name="connsiteX141" fmla="*/ 80963 w 233363"/>
                <a:gd name="connsiteY141" fmla="*/ 153534 h 331788"/>
                <a:gd name="connsiteX142" fmla="*/ 74487 w 233363"/>
                <a:gd name="connsiteY142" fmla="*/ 158750 h 331788"/>
                <a:gd name="connsiteX143" fmla="*/ 38225 w 233363"/>
                <a:gd name="connsiteY143" fmla="*/ 158750 h 331788"/>
                <a:gd name="connsiteX144" fmla="*/ 31750 w 233363"/>
                <a:gd name="connsiteY144" fmla="*/ 153534 h 331788"/>
                <a:gd name="connsiteX145" fmla="*/ 31750 w 233363"/>
                <a:gd name="connsiteY145" fmla="*/ 128757 h 331788"/>
                <a:gd name="connsiteX146" fmla="*/ 38225 w 233363"/>
                <a:gd name="connsiteY146" fmla="*/ 122237 h 331788"/>
                <a:gd name="connsiteX147" fmla="*/ 166687 w 233363"/>
                <a:gd name="connsiteY147" fmla="*/ 85724 h 331788"/>
                <a:gd name="connsiteX148" fmla="*/ 166687 w 233363"/>
                <a:gd name="connsiteY148" fmla="*/ 98424 h 331788"/>
                <a:gd name="connsiteX149" fmla="*/ 190500 w 233363"/>
                <a:gd name="connsiteY149" fmla="*/ 98424 h 331788"/>
                <a:gd name="connsiteX150" fmla="*/ 190500 w 233363"/>
                <a:gd name="connsiteY150" fmla="*/ 85724 h 331788"/>
                <a:gd name="connsiteX151" fmla="*/ 104775 w 233363"/>
                <a:gd name="connsiteY151" fmla="*/ 85724 h 331788"/>
                <a:gd name="connsiteX152" fmla="*/ 104775 w 233363"/>
                <a:gd name="connsiteY152" fmla="*/ 98424 h 331788"/>
                <a:gd name="connsiteX153" fmla="*/ 130175 w 233363"/>
                <a:gd name="connsiteY153" fmla="*/ 98424 h 331788"/>
                <a:gd name="connsiteX154" fmla="*/ 130175 w 233363"/>
                <a:gd name="connsiteY154" fmla="*/ 85724 h 331788"/>
                <a:gd name="connsiteX155" fmla="*/ 42862 w 233363"/>
                <a:gd name="connsiteY155" fmla="*/ 85724 h 331788"/>
                <a:gd name="connsiteX156" fmla="*/ 42862 w 233363"/>
                <a:gd name="connsiteY156" fmla="*/ 98424 h 331788"/>
                <a:gd name="connsiteX157" fmla="*/ 68262 w 233363"/>
                <a:gd name="connsiteY157" fmla="*/ 98424 h 331788"/>
                <a:gd name="connsiteX158" fmla="*/ 68262 w 233363"/>
                <a:gd name="connsiteY158" fmla="*/ 85724 h 331788"/>
                <a:gd name="connsiteX159" fmla="*/ 159167 w 233363"/>
                <a:gd name="connsiteY159" fmla="*/ 73024 h 331788"/>
                <a:gd name="connsiteX160" fmla="*/ 196725 w 233363"/>
                <a:gd name="connsiteY160" fmla="*/ 73024 h 331788"/>
                <a:gd name="connsiteX161" fmla="*/ 203200 w 233363"/>
                <a:gd name="connsiteY161" fmla="*/ 79544 h 331788"/>
                <a:gd name="connsiteX162" fmla="*/ 203200 w 233363"/>
                <a:gd name="connsiteY162" fmla="*/ 104321 h 331788"/>
                <a:gd name="connsiteX163" fmla="*/ 196725 w 233363"/>
                <a:gd name="connsiteY163" fmla="*/ 109537 h 331788"/>
                <a:gd name="connsiteX164" fmla="*/ 159167 w 233363"/>
                <a:gd name="connsiteY164" fmla="*/ 109537 h 331788"/>
                <a:gd name="connsiteX165" fmla="*/ 153987 w 233363"/>
                <a:gd name="connsiteY165" fmla="*/ 104321 h 331788"/>
                <a:gd name="connsiteX166" fmla="*/ 153987 w 233363"/>
                <a:gd name="connsiteY166" fmla="*/ 79544 h 331788"/>
                <a:gd name="connsiteX167" fmla="*/ 159167 w 233363"/>
                <a:gd name="connsiteY167" fmla="*/ 73024 h 331788"/>
                <a:gd name="connsiteX168" fmla="*/ 98550 w 233363"/>
                <a:gd name="connsiteY168" fmla="*/ 73024 h 331788"/>
                <a:gd name="connsiteX169" fmla="*/ 134812 w 233363"/>
                <a:gd name="connsiteY169" fmla="*/ 73024 h 331788"/>
                <a:gd name="connsiteX170" fmla="*/ 141288 w 233363"/>
                <a:gd name="connsiteY170" fmla="*/ 79544 h 331788"/>
                <a:gd name="connsiteX171" fmla="*/ 141288 w 233363"/>
                <a:gd name="connsiteY171" fmla="*/ 104321 h 331788"/>
                <a:gd name="connsiteX172" fmla="*/ 134812 w 233363"/>
                <a:gd name="connsiteY172" fmla="*/ 109537 h 331788"/>
                <a:gd name="connsiteX173" fmla="*/ 98550 w 233363"/>
                <a:gd name="connsiteY173" fmla="*/ 109537 h 331788"/>
                <a:gd name="connsiteX174" fmla="*/ 92075 w 233363"/>
                <a:gd name="connsiteY174" fmla="*/ 104321 h 331788"/>
                <a:gd name="connsiteX175" fmla="*/ 92075 w 233363"/>
                <a:gd name="connsiteY175" fmla="*/ 79544 h 331788"/>
                <a:gd name="connsiteX176" fmla="*/ 98550 w 233363"/>
                <a:gd name="connsiteY176" fmla="*/ 73024 h 331788"/>
                <a:gd name="connsiteX177" fmla="*/ 38225 w 233363"/>
                <a:gd name="connsiteY177" fmla="*/ 73024 h 331788"/>
                <a:gd name="connsiteX178" fmla="*/ 74487 w 233363"/>
                <a:gd name="connsiteY178" fmla="*/ 73024 h 331788"/>
                <a:gd name="connsiteX179" fmla="*/ 80963 w 233363"/>
                <a:gd name="connsiteY179" fmla="*/ 79544 h 331788"/>
                <a:gd name="connsiteX180" fmla="*/ 80963 w 233363"/>
                <a:gd name="connsiteY180" fmla="*/ 104321 h 331788"/>
                <a:gd name="connsiteX181" fmla="*/ 74487 w 233363"/>
                <a:gd name="connsiteY181" fmla="*/ 109537 h 331788"/>
                <a:gd name="connsiteX182" fmla="*/ 38225 w 233363"/>
                <a:gd name="connsiteY182" fmla="*/ 109537 h 331788"/>
                <a:gd name="connsiteX183" fmla="*/ 31750 w 233363"/>
                <a:gd name="connsiteY183" fmla="*/ 104321 h 331788"/>
                <a:gd name="connsiteX184" fmla="*/ 31750 w 233363"/>
                <a:gd name="connsiteY184" fmla="*/ 79544 h 331788"/>
                <a:gd name="connsiteX185" fmla="*/ 38225 w 233363"/>
                <a:gd name="connsiteY185" fmla="*/ 73024 h 331788"/>
                <a:gd name="connsiteX186" fmla="*/ 166687 w 233363"/>
                <a:gd name="connsiteY186" fmla="*/ 36512 h 331788"/>
                <a:gd name="connsiteX187" fmla="*/ 166687 w 233363"/>
                <a:gd name="connsiteY187" fmla="*/ 49212 h 331788"/>
                <a:gd name="connsiteX188" fmla="*/ 190500 w 233363"/>
                <a:gd name="connsiteY188" fmla="*/ 49212 h 331788"/>
                <a:gd name="connsiteX189" fmla="*/ 190500 w 233363"/>
                <a:gd name="connsiteY189" fmla="*/ 36512 h 331788"/>
                <a:gd name="connsiteX190" fmla="*/ 104775 w 233363"/>
                <a:gd name="connsiteY190" fmla="*/ 36512 h 331788"/>
                <a:gd name="connsiteX191" fmla="*/ 104775 w 233363"/>
                <a:gd name="connsiteY191" fmla="*/ 49212 h 331788"/>
                <a:gd name="connsiteX192" fmla="*/ 130175 w 233363"/>
                <a:gd name="connsiteY192" fmla="*/ 49212 h 331788"/>
                <a:gd name="connsiteX193" fmla="*/ 130175 w 233363"/>
                <a:gd name="connsiteY193" fmla="*/ 36512 h 331788"/>
                <a:gd name="connsiteX194" fmla="*/ 42862 w 233363"/>
                <a:gd name="connsiteY194" fmla="*/ 36512 h 331788"/>
                <a:gd name="connsiteX195" fmla="*/ 42862 w 233363"/>
                <a:gd name="connsiteY195" fmla="*/ 49212 h 331788"/>
                <a:gd name="connsiteX196" fmla="*/ 68262 w 233363"/>
                <a:gd name="connsiteY196" fmla="*/ 49212 h 331788"/>
                <a:gd name="connsiteX197" fmla="*/ 68262 w 233363"/>
                <a:gd name="connsiteY197" fmla="*/ 36512 h 331788"/>
                <a:gd name="connsiteX198" fmla="*/ 159167 w 233363"/>
                <a:gd name="connsiteY198" fmla="*/ 23812 h 331788"/>
                <a:gd name="connsiteX199" fmla="*/ 196725 w 233363"/>
                <a:gd name="connsiteY199" fmla="*/ 23812 h 331788"/>
                <a:gd name="connsiteX200" fmla="*/ 203200 w 233363"/>
                <a:gd name="connsiteY200" fmla="*/ 30332 h 331788"/>
                <a:gd name="connsiteX201" fmla="*/ 203200 w 233363"/>
                <a:gd name="connsiteY201" fmla="*/ 55109 h 331788"/>
                <a:gd name="connsiteX202" fmla="*/ 196725 w 233363"/>
                <a:gd name="connsiteY202" fmla="*/ 60325 h 331788"/>
                <a:gd name="connsiteX203" fmla="*/ 159167 w 233363"/>
                <a:gd name="connsiteY203" fmla="*/ 60325 h 331788"/>
                <a:gd name="connsiteX204" fmla="*/ 153987 w 233363"/>
                <a:gd name="connsiteY204" fmla="*/ 55109 h 331788"/>
                <a:gd name="connsiteX205" fmla="*/ 153987 w 233363"/>
                <a:gd name="connsiteY205" fmla="*/ 30332 h 331788"/>
                <a:gd name="connsiteX206" fmla="*/ 159167 w 233363"/>
                <a:gd name="connsiteY206" fmla="*/ 23812 h 331788"/>
                <a:gd name="connsiteX207" fmla="*/ 98550 w 233363"/>
                <a:gd name="connsiteY207" fmla="*/ 23812 h 331788"/>
                <a:gd name="connsiteX208" fmla="*/ 134812 w 233363"/>
                <a:gd name="connsiteY208" fmla="*/ 23812 h 331788"/>
                <a:gd name="connsiteX209" fmla="*/ 141288 w 233363"/>
                <a:gd name="connsiteY209" fmla="*/ 30332 h 331788"/>
                <a:gd name="connsiteX210" fmla="*/ 141288 w 233363"/>
                <a:gd name="connsiteY210" fmla="*/ 55109 h 331788"/>
                <a:gd name="connsiteX211" fmla="*/ 134812 w 233363"/>
                <a:gd name="connsiteY211" fmla="*/ 60325 h 331788"/>
                <a:gd name="connsiteX212" fmla="*/ 98550 w 233363"/>
                <a:gd name="connsiteY212" fmla="*/ 60325 h 331788"/>
                <a:gd name="connsiteX213" fmla="*/ 92075 w 233363"/>
                <a:gd name="connsiteY213" fmla="*/ 55109 h 331788"/>
                <a:gd name="connsiteX214" fmla="*/ 92075 w 233363"/>
                <a:gd name="connsiteY214" fmla="*/ 30332 h 331788"/>
                <a:gd name="connsiteX215" fmla="*/ 98550 w 233363"/>
                <a:gd name="connsiteY215" fmla="*/ 23812 h 331788"/>
                <a:gd name="connsiteX216" fmla="*/ 38225 w 233363"/>
                <a:gd name="connsiteY216" fmla="*/ 23812 h 331788"/>
                <a:gd name="connsiteX217" fmla="*/ 74487 w 233363"/>
                <a:gd name="connsiteY217" fmla="*/ 23812 h 331788"/>
                <a:gd name="connsiteX218" fmla="*/ 80963 w 233363"/>
                <a:gd name="connsiteY218" fmla="*/ 30332 h 331788"/>
                <a:gd name="connsiteX219" fmla="*/ 80963 w 233363"/>
                <a:gd name="connsiteY219" fmla="*/ 55109 h 331788"/>
                <a:gd name="connsiteX220" fmla="*/ 74487 w 233363"/>
                <a:gd name="connsiteY220" fmla="*/ 60325 h 331788"/>
                <a:gd name="connsiteX221" fmla="*/ 38225 w 233363"/>
                <a:gd name="connsiteY221" fmla="*/ 60325 h 331788"/>
                <a:gd name="connsiteX222" fmla="*/ 31750 w 233363"/>
                <a:gd name="connsiteY222" fmla="*/ 55109 h 331788"/>
                <a:gd name="connsiteX223" fmla="*/ 31750 w 233363"/>
                <a:gd name="connsiteY223" fmla="*/ 30332 h 331788"/>
                <a:gd name="connsiteX224" fmla="*/ 38225 w 233363"/>
                <a:gd name="connsiteY224" fmla="*/ 23812 h 331788"/>
                <a:gd name="connsiteX225" fmla="*/ 19050 w 233363"/>
                <a:gd name="connsiteY225" fmla="*/ 11112 h 331788"/>
                <a:gd name="connsiteX226" fmla="*/ 19050 w 233363"/>
                <a:gd name="connsiteY226" fmla="*/ 319087 h 331788"/>
                <a:gd name="connsiteX227" fmla="*/ 92054 w 233363"/>
                <a:gd name="connsiteY227" fmla="*/ 319087 h 331788"/>
                <a:gd name="connsiteX228" fmla="*/ 92054 w 233363"/>
                <a:gd name="connsiteY228" fmla="*/ 275091 h 331788"/>
                <a:gd name="connsiteX229" fmla="*/ 98572 w 233363"/>
                <a:gd name="connsiteY229" fmla="*/ 269915 h 331788"/>
                <a:gd name="connsiteX230" fmla="*/ 135074 w 233363"/>
                <a:gd name="connsiteY230" fmla="*/ 269915 h 331788"/>
                <a:gd name="connsiteX231" fmla="*/ 141592 w 233363"/>
                <a:gd name="connsiteY231" fmla="*/ 275091 h 331788"/>
                <a:gd name="connsiteX232" fmla="*/ 141592 w 233363"/>
                <a:gd name="connsiteY232" fmla="*/ 319087 h 331788"/>
                <a:gd name="connsiteX233" fmla="*/ 215900 w 233363"/>
                <a:gd name="connsiteY233" fmla="*/ 319087 h 331788"/>
                <a:gd name="connsiteX234" fmla="*/ 215900 w 233363"/>
                <a:gd name="connsiteY234" fmla="*/ 11112 h 331788"/>
                <a:gd name="connsiteX235" fmla="*/ 19050 w 233363"/>
                <a:gd name="connsiteY235" fmla="*/ 11112 h 331788"/>
                <a:gd name="connsiteX236" fmla="*/ 12964 w 233363"/>
                <a:gd name="connsiteY236" fmla="*/ 0 h 331788"/>
                <a:gd name="connsiteX237" fmla="*/ 220399 w 233363"/>
                <a:gd name="connsiteY237" fmla="*/ 0 h 331788"/>
                <a:gd name="connsiteX238" fmla="*/ 221695 w 233363"/>
                <a:gd name="connsiteY238" fmla="*/ 0 h 331788"/>
                <a:gd name="connsiteX239" fmla="*/ 226881 w 233363"/>
                <a:gd name="connsiteY239" fmla="*/ 6480 h 331788"/>
                <a:gd name="connsiteX240" fmla="*/ 226881 w 233363"/>
                <a:gd name="connsiteY240" fmla="*/ 320124 h 331788"/>
                <a:gd name="connsiteX241" fmla="*/ 233363 w 233363"/>
                <a:gd name="connsiteY241" fmla="*/ 325308 h 331788"/>
                <a:gd name="connsiteX242" fmla="*/ 226881 w 233363"/>
                <a:gd name="connsiteY242" fmla="*/ 331788 h 331788"/>
                <a:gd name="connsiteX243" fmla="*/ 6482 w 233363"/>
                <a:gd name="connsiteY243" fmla="*/ 331788 h 331788"/>
                <a:gd name="connsiteX244" fmla="*/ 0 w 233363"/>
                <a:gd name="connsiteY244" fmla="*/ 325308 h 331788"/>
                <a:gd name="connsiteX245" fmla="*/ 6482 w 233363"/>
                <a:gd name="connsiteY245" fmla="*/ 320124 h 331788"/>
                <a:gd name="connsiteX246" fmla="*/ 6482 w 233363"/>
                <a:gd name="connsiteY246" fmla="*/ 6480 h 331788"/>
                <a:gd name="connsiteX247" fmla="*/ 12964 w 233363"/>
                <a:gd name="connsiteY247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</a:cxnLst>
              <a:rect l="l" t="t" r="r" b="b"/>
              <a:pathLst>
                <a:path w="233363" h="331788">
                  <a:moveTo>
                    <a:pt x="166687" y="282575"/>
                  </a:moveTo>
                  <a:lnTo>
                    <a:pt x="166687" y="293688"/>
                  </a:lnTo>
                  <a:lnTo>
                    <a:pt x="190500" y="293688"/>
                  </a:lnTo>
                  <a:lnTo>
                    <a:pt x="190500" y="282575"/>
                  </a:lnTo>
                  <a:close/>
                  <a:moveTo>
                    <a:pt x="104775" y="282575"/>
                  </a:moveTo>
                  <a:lnTo>
                    <a:pt x="104775" y="319088"/>
                  </a:lnTo>
                  <a:lnTo>
                    <a:pt x="130175" y="319088"/>
                  </a:lnTo>
                  <a:lnTo>
                    <a:pt x="130175" y="282575"/>
                  </a:lnTo>
                  <a:close/>
                  <a:moveTo>
                    <a:pt x="42862" y="282575"/>
                  </a:moveTo>
                  <a:lnTo>
                    <a:pt x="42862" y="293688"/>
                  </a:lnTo>
                  <a:lnTo>
                    <a:pt x="68262" y="293688"/>
                  </a:lnTo>
                  <a:lnTo>
                    <a:pt x="68262" y="282575"/>
                  </a:lnTo>
                  <a:close/>
                  <a:moveTo>
                    <a:pt x="159167" y="269875"/>
                  </a:moveTo>
                  <a:cubicBezTo>
                    <a:pt x="159167" y="269875"/>
                    <a:pt x="159167" y="269875"/>
                    <a:pt x="196725" y="269875"/>
                  </a:cubicBezTo>
                  <a:cubicBezTo>
                    <a:pt x="199315" y="269875"/>
                    <a:pt x="203200" y="272483"/>
                    <a:pt x="203200" y="275091"/>
                  </a:cubicBezTo>
                  <a:cubicBezTo>
                    <a:pt x="203200" y="275091"/>
                    <a:pt x="203200" y="275091"/>
                    <a:pt x="203200" y="299868"/>
                  </a:cubicBezTo>
                  <a:cubicBezTo>
                    <a:pt x="203200" y="303780"/>
                    <a:pt x="199315" y="306388"/>
                    <a:pt x="196725" y="306388"/>
                  </a:cubicBezTo>
                  <a:cubicBezTo>
                    <a:pt x="196725" y="306388"/>
                    <a:pt x="196725" y="306388"/>
                    <a:pt x="159167" y="306388"/>
                  </a:cubicBezTo>
                  <a:cubicBezTo>
                    <a:pt x="156577" y="306388"/>
                    <a:pt x="153987" y="303780"/>
                    <a:pt x="153987" y="299868"/>
                  </a:cubicBezTo>
                  <a:cubicBezTo>
                    <a:pt x="153987" y="299868"/>
                    <a:pt x="153987" y="299868"/>
                    <a:pt x="153987" y="275091"/>
                  </a:cubicBezTo>
                  <a:cubicBezTo>
                    <a:pt x="153987" y="272483"/>
                    <a:pt x="156577" y="269875"/>
                    <a:pt x="159167" y="269875"/>
                  </a:cubicBezTo>
                  <a:close/>
                  <a:moveTo>
                    <a:pt x="38225" y="269875"/>
                  </a:moveTo>
                  <a:cubicBezTo>
                    <a:pt x="38225" y="269875"/>
                    <a:pt x="38225" y="269875"/>
                    <a:pt x="74487" y="269875"/>
                  </a:cubicBezTo>
                  <a:cubicBezTo>
                    <a:pt x="78373" y="269875"/>
                    <a:pt x="80963" y="272483"/>
                    <a:pt x="80963" y="275091"/>
                  </a:cubicBezTo>
                  <a:cubicBezTo>
                    <a:pt x="80963" y="275091"/>
                    <a:pt x="80963" y="275091"/>
                    <a:pt x="80963" y="299868"/>
                  </a:cubicBezTo>
                  <a:cubicBezTo>
                    <a:pt x="80963" y="303780"/>
                    <a:pt x="78373" y="306388"/>
                    <a:pt x="74487" y="306388"/>
                  </a:cubicBezTo>
                  <a:cubicBezTo>
                    <a:pt x="74487" y="306388"/>
                    <a:pt x="74487" y="306388"/>
                    <a:pt x="38225" y="306388"/>
                  </a:cubicBezTo>
                  <a:cubicBezTo>
                    <a:pt x="34340" y="306388"/>
                    <a:pt x="31750" y="303780"/>
                    <a:pt x="31750" y="299868"/>
                  </a:cubicBezTo>
                  <a:cubicBezTo>
                    <a:pt x="31750" y="299868"/>
                    <a:pt x="31750" y="299868"/>
                    <a:pt x="31750" y="275091"/>
                  </a:cubicBezTo>
                  <a:cubicBezTo>
                    <a:pt x="31750" y="272483"/>
                    <a:pt x="34340" y="269875"/>
                    <a:pt x="38225" y="269875"/>
                  </a:cubicBezTo>
                  <a:close/>
                  <a:moveTo>
                    <a:pt x="166687" y="233362"/>
                  </a:moveTo>
                  <a:lnTo>
                    <a:pt x="166687" y="246062"/>
                  </a:lnTo>
                  <a:lnTo>
                    <a:pt x="190500" y="246062"/>
                  </a:lnTo>
                  <a:lnTo>
                    <a:pt x="190500" y="233362"/>
                  </a:lnTo>
                  <a:close/>
                  <a:moveTo>
                    <a:pt x="104775" y="233362"/>
                  </a:moveTo>
                  <a:lnTo>
                    <a:pt x="104775" y="246062"/>
                  </a:lnTo>
                  <a:lnTo>
                    <a:pt x="130175" y="246062"/>
                  </a:lnTo>
                  <a:lnTo>
                    <a:pt x="130175" y="233362"/>
                  </a:lnTo>
                  <a:close/>
                  <a:moveTo>
                    <a:pt x="42862" y="233362"/>
                  </a:moveTo>
                  <a:lnTo>
                    <a:pt x="42862" y="246062"/>
                  </a:lnTo>
                  <a:lnTo>
                    <a:pt x="68262" y="246062"/>
                  </a:lnTo>
                  <a:lnTo>
                    <a:pt x="68262" y="233362"/>
                  </a:lnTo>
                  <a:close/>
                  <a:moveTo>
                    <a:pt x="159167" y="220662"/>
                  </a:moveTo>
                  <a:cubicBezTo>
                    <a:pt x="159167" y="220662"/>
                    <a:pt x="159167" y="220662"/>
                    <a:pt x="196725" y="220662"/>
                  </a:cubicBezTo>
                  <a:cubicBezTo>
                    <a:pt x="199315" y="220662"/>
                    <a:pt x="203200" y="223270"/>
                    <a:pt x="203200" y="227182"/>
                  </a:cubicBezTo>
                  <a:cubicBezTo>
                    <a:pt x="203200" y="227182"/>
                    <a:pt x="203200" y="227182"/>
                    <a:pt x="203200" y="250655"/>
                  </a:cubicBezTo>
                  <a:cubicBezTo>
                    <a:pt x="203200" y="254567"/>
                    <a:pt x="199315" y="257175"/>
                    <a:pt x="196725" y="257175"/>
                  </a:cubicBezTo>
                  <a:cubicBezTo>
                    <a:pt x="196725" y="257175"/>
                    <a:pt x="196725" y="257175"/>
                    <a:pt x="159167" y="257175"/>
                  </a:cubicBezTo>
                  <a:cubicBezTo>
                    <a:pt x="156577" y="257175"/>
                    <a:pt x="153987" y="254567"/>
                    <a:pt x="153987" y="250655"/>
                  </a:cubicBezTo>
                  <a:cubicBezTo>
                    <a:pt x="153987" y="250655"/>
                    <a:pt x="153987" y="250655"/>
                    <a:pt x="153987" y="227182"/>
                  </a:cubicBezTo>
                  <a:cubicBezTo>
                    <a:pt x="153987" y="223270"/>
                    <a:pt x="156577" y="220662"/>
                    <a:pt x="159167" y="220662"/>
                  </a:cubicBezTo>
                  <a:close/>
                  <a:moveTo>
                    <a:pt x="98550" y="220662"/>
                  </a:moveTo>
                  <a:cubicBezTo>
                    <a:pt x="98550" y="220662"/>
                    <a:pt x="98550" y="220662"/>
                    <a:pt x="134812" y="220662"/>
                  </a:cubicBezTo>
                  <a:cubicBezTo>
                    <a:pt x="138698" y="220662"/>
                    <a:pt x="141288" y="223270"/>
                    <a:pt x="141288" y="227182"/>
                  </a:cubicBezTo>
                  <a:cubicBezTo>
                    <a:pt x="141288" y="227182"/>
                    <a:pt x="141288" y="227182"/>
                    <a:pt x="141288" y="250655"/>
                  </a:cubicBezTo>
                  <a:cubicBezTo>
                    <a:pt x="141288" y="254567"/>
                    <a:pt x="138698" y="257175"/>
                    <a:pt x="134812" y="257175"/>
                  </a:cubicBezTo>
                  <a:cubicBezTo>
                    <a:pt x="134812" y="257175"/>
                    <a:pt x="134812" y="257175"/>
                    <a:pt x="98550" y="257175"/>
                  </a:cubicBezTo>
                  <a:cubicBezTo>
                    <a:pt x="94665" y="257175"/>
                    <a:pt x="92075" y="254567"/>
                    <a:pt x="92075" y="250655"/>
                  </a:cubicBezTo>
                  <a:cubicBezTo>
                    <a:pt x="92075" y="250655"/>
                    <a:pt x="92075" y="250655"/>
                    <a:pt x="92075" y="227182"/>
                  </a:cubicBezTo>
                  <a:cubicBezTo>
                    <a:pt x="92075" y="223270"/>
                    <a:pt x="94665" y="220662"/>
                    <a:pt x="98550" y="220662"/>
                  </a:cubicBezTo>
                  <a:close/>
                  <a:moveTo>
                    <a:pt x="38225" y="220662"/>
                  </a:moveTo>
                  <a:cubicBezTo>
                    <a:pt x="38225" y="220662"/>
                    <a:pt x="38225" y="220662"/>
                    <a:pt x="74487" y="220662"/>
                  </a:cubicBezTo>
                  <a:cubicBezTo>
                    <a:pt x="78373" y="220662"/>
                    <a:pt x="80963" y="223270"/>
                    <a:pt x="80963" y="227182"/>
                  </a:cubicBezTo>
                  <a:cubicBezTo>
                    <a:pt x="80963" y="227182"/>
                    <a:pt x="80963" y="227182"/>
                    <a:pt x="80963" y="250655"/>
                  </a:cubicBezTo>
                  <a:cubicBezTo>
                    <a:pt x="80963" y="254567"/>
                    <a:pt x="78373" y="257175"/>
                    <a:pt x="74487" y="257175"/>
                  </a:cubicBezTo>
                  <a:cubicBezTo>
                    <a:pt x="74487" y="257175"/>
                    <a:pt x="74487" y="257175"/>
                    <a:pt x="38225" y="257175"/>
                  </a:cubicBezTo>
                  <a:cubicBezTo>
                    <a:pt x="34340" y="257175"/>
                    <a:pt x="31750" y="254567"/>
                    <a:pt x="31750" y="250655"/>
                  </a:cubicBezTo>
                  <a:cubicBezTo>
                    <a:pt x="31750" y="250655"/>
                    <a:pt x="31750" y="250655"/>
                    <a:pt x="31750" y="227182"/>
                  </a:cubicBezTo>
                  <a:cubicBezTo>
                    <a:pt x="31750" y="223270"/>
                    <a:pt x="34340" y="220662"/>
                    <a:pt x="38225" y="220662"/>
                  </a:cubicBezTo>
                  <a:close/>
                  <a:moveTo>
                    <a:pt x="166687" y="184149"/>
                  </a:moveTo>
                  <a:lnTo>
                    <a:pt x="166687" y="196849"/>
                  </a:lnTo>
                  <a:lnTo>
                    <a:pt x="190500" y="196849"/>
                  </a:lnTo>
                  <a:lnTo>
                    <a:pt x="190500" y="184149"/>
                  </a:lnTo>
                  <a:close/>
                  <a:moveTo>
                    <a:pt x="104775" y="184149"/>
                  </a:moveTo>
                  <a:lnTo>
                    <a:pt x="104775" y="196849"/>
                  </a:lnTo>
                  <a:lnTo>
                    <a:pt x="130175" y="196849"/>
                  </a:lnTo>
                  <a:lnTo>
                    <a:pt x="130175" y="184149"/>
                  </a:lnTo>
                  <a:close/>
                  <a:moveTo>
                    <a:pt x="42862" y="184149"/>
                  </a:moveTo>
                  <a:lnTo>
                    <a:pt x="42862" y="196849"/>
                  </a:lnTo>
                  <a:lnTo>
                    <a:pt x="68262" y="196849"/>
                  </a:lnTo>
                  <a:lnTo>
                    <a:pt x="68262" y="184149"/>
                  </a:lnTo>
                  <a:close/>
                  <a:moveTo>
                    <a:pt x="38225" y="171450"/>
                  </a:moveTo>
                  <a:cubicBezTo>
                    <a:pt x="38225" y="171450"/>
                    <a:pt x="38225" y="171450"/>
                    <a:pt x="74487" y="171450"/>
                  </a:cubicBezTo>
                  <a:cubicBezTo>
                    <a:pt x="78373" y="171450"/>
                    <a:pt x="80963" y="174058"/>
                    <a:pt x="80963" y="177970"/>
                  </a:cubicBezTo>
                  <a:cubicBezTo>
                    <a:pt x="80963" y="177970"/>
                    <a:pt x="80963" y="177970"/>
                    <a:pt x="80963" y="201443"/>
                  </a:cubicBezTo>
                  <a:cubicBezTo>
                    <a:pt x="80963" y="205355"/>
                    <a:pt x="78373" y="207963"/>
                    <a:pt x="74487" y="207963"/>
                  </a:cubicBezTo>
                  <a:cubicBezTo>
                    <a:pt x="74487" y="207963"/>
                    <a:pt x="74487" y="207963"/>
                    <a:pt x="38225" y="207963"/>
                  </a:cubicBezTo>
                  <a:cubicBezTo>
                    <a:pt x="34340" y="207963"/>
                    <a:pt x="31750" y="205355"/>
                    <a:pt x="31750" y="201443"/>
                  </a:cubicBezTo>
                  <a:cubicBezTo>
                    <a:pt x="31750" y="201443"/>
                    <a:pt x="31750" y="201443"/>
                    <a:pt x="31750" y="177970"/>
                  </a:cubicBezTo>
                  <a:cubicBezTo>
                    <a:pt x="31750" y="174058"/>
                    <a:pt x="34340" y="171450"/>
                    <a:pt x="38225" y="171450"/>
                  </a:cubicBezTo>
                  <a:close/>
                  <a:moveTo>
                    <a:pt x="159167" y="171449"/>
                  </a:moveTo>
                  <a:cubicBezTo>
                    <a:pt x="159167" y="171449"/>
                    <a:pt x="159167" y="171449"/>
                    <a:pt x="196725" y="171449"/>
                  </a:cubicBezTo>
                  <a:cubicBezTo>
                    <a:pt x="199315" y="171449"/>
                    <a:pt x="203200" y="174057"/>
                    <a:pt x="203200" y="177969"/>
                  </a:cubicBezTo>
                  <a:cubicBezTo>
                    <a:pt x="203200" y="177969"/>
                    <a:pt x="203200" y="177969"/>
                    <a:pt x="203200" y="201442"/>
                  </a:cubicBezTo>
                  <a:cubicBezTo>
                    <a:pt x="203200" y="205354"/>
                    <a:pt x="199315" y="207962"/>
                    <a:pt x="196725" y="207962"/>
                  </a:cubicBezTo>
                  <a:cubicBezTo>
                    <a:pt x="196725" y="207962"/>
                    <a:pt x="196725" y="207962"/>
                    <a:pt x="159167" y="207962"/>
                  </a:cubicBezTo>
                  <a:cubicBezTo>
                    <a:pt x="156577" y="207962"/>
                    <a:pt x="153987" y="205354"/>
                    <a:pt x="153987" y="201442"/>
                  </a:cubicBezTo>
                  <a:cubicBezTo>
                    <a:pt x="153987" y="201442"/>
                    <a:pt x="153987" y="201442"/>
                    <a:pt x="153987" y="177969"/>
                  </a:cubicBezTo>
                  <a:cubicBezTo>
                    <a:pt x="153987" y="174057"/>
                    <a:pt x="156577" y="171449"/>
                    <a:pt x="159167" y="171449"/>
                  </a:cubicBezTo>
                  <a:close/>
                  <a:moveTo>
                    <a:pt x="98550" y="171449"/>
                  </a:moveTo>
                  <a:cubicBezTo>
                    <a:pt x="98550" y="171449"/>
                    <a:pt x="98550" y="171449"/>
                    <a:pt x="134812" y="171449"/>
                  </a:cubicBezTo>
                  <a:cubicBezTo>
                    <a:pt x="138698" y="171449"/>
                    <a:pt x="141288" y="174057"/>
                    <a:pt x="141288" y="177969"/>
                  </a:cubicBezTo>
                  <a:cubicBezTo>
                    <a:pt x="141288" y="177969"/>
                    <a:pt x="141288" y="177969"/>
                    <a:pt x="141288" y="201442"/>
                  </a:cubicBezTo>
                  <a:cubicBezTo>
                    <a:pt x="141288" y="205354"/>
                    <a:pt x="138698" y="207962"/>
                    <a:pt x="134812" y="207962"/>
                  </a:cubicBezTo>
                  <a:cubicBezTo>
                    <a:pt x="134812" y="207962"/>
                    <a:pt x="134812" y="207962"/>
                    <a:pt x="98550" y="207962"/>
                  </a:cubicBezTo>
                  <a:cubicBezTo>
                    <a:pt x="94665" y="207962"/>
                    <a:pt x="92075" y="205354"/>
                    <a:pt x="92075" y="201442"/>
                  </a:cubicBezTo>
                  <a:cubicBezTo>
                    <a:pt x="92075" y="201442"/>
                    <a:pt x="92075" y="201442"/>
                    <a:pt x="92075" y="177969"/>
                  </a:cubicBezTo>
                  <a:cubicBezTo>
                    <a:pt x="92075" y="174057"/>
                    <a:pt x="94665" y="171449"/>
                    <a:pt x="98550" y="171449"/>
                  </a:cubicBezTo>
                  <a:close/>
                  <a:moveTo>
                    <a:pt x="166687" y="134937"/>
                  </a:moveTo>
                  <a:lnTo>
                    <a:pt x="166687" y="147637"/>
                  </a:lnTo>
                  <a:lnTo>
                    <a:pt x="190500" y="147637"/>
                  </a:lnTo>
                  <a:lnTo>
                    <a:pt x="190500" y="134937"/>
                  </a:lnTo>
                  <a:close/>
                  <a:moveTo>
                    <a:pt x="104775" y="134937"/>
                  </a:moveTo>
                  <a:lnTo>
                    <a:pt x="104775" y="147637"/>
                  </a:lnTo>
                  <a:lnTo>
                    <a:pt x="130175" y="147637"/>
                  </a:lnTo>
                  <a:lnTo>
                    <a:pt x="130175" y="134937"/>
                  </a:lnTo>
                  <a:close/>
                  <a:moveTo>
                    <a:pt x="42862" y="134937"/>
                  </a:moveTo>
                  <a:lnTo>
                    <a:pt x="42862" y="147637"/>
                  </a:lnTo>
                  <a:lnTo>
                    <a:pt x="68262" y="147637"/>
                  </a:lnTo>
                  <a:lnTo>
                    <a:pt x="68262" y="134937"/>
                  </a:lnTo>
                  <a:close/>
                  <a:moveTo>
                    <a:pt x="159167" y="122237"/>
                  </a:moveTo>
                  <a:cubicBezTo>
                    <a:pt x="159167" y="122237"/>
                    <a:pt x="159167" y="122237"/>
                    <a:pt x="196725" y="122237"/>
                  </a:cubicBezTo>
                  <a:cubicBezTo>
                    <a:pt x="199315" y="122237"/>
                    <a:pt x="203200" y="124845"/>
                    <a:pt x="203200" y="128757"/>
                  </a:cubicBezTo>
                  <a:cubicBezTo>
                    <a:pt x="203200" y="128757"/>
                    <a:pt x="203200" y="128757"/>
                    <a:pt x="203200" y="153534"/>
                  </a:cubicBezTo>
                  <a:cubicBezTo>
                    <a:pt x="203200" y="156142"/>
                    <a:pt x="199315" y="158750"/>
                    <a:pt x="196725" y="158750"/>
                  </a:cubicBezTo>
                  <a:cubicBezTo>
                    <a:pt x="196725" y="158750"/>
                    <a:pt x="196725" y="158750"/>
                    <a:pt x="159167" y="158750"/>
                  </a:cubicBezTo>
                  <a:cubicBezTo>
                    <a:pt x="156577" y="158750"/>
                    <a:pt x="153987" y="156142"/>
                    <a:pt x="153987" y="153534"/>
                  </a:cubicBezTo>
                  <a:cubicBezTo>
                    <a:pt x="153987" y="153534"/>
                    <a:pt x="153987" y="153534"/>
                    <a:pt x="153987" y="128757"/>
                  </a:cubicBezTo>
                  <a:cubicBezTo>
                    <a:pt x="153987" y="124845"/>
                    <a:pt x="156577" y="122237"/>
                    <a:pt x="159167" y="122237"/>
                  </a:cubicBezTo>
                  <a:close/>
                  <a:moveTo>
                    <a:pt x="98550" y="122237"/>
                  </a:moveTo>
                  <a:cubicBezTo>
                    <a:pt x="98550" y="122237"/>
                    <a:pt x="98550" y="122237"/>
                    <a:pt x="134812" y="122237"/>
                  </a:cubicBezTo>
                  <a:cubicBezTo>
                    <a:pt x="138698" y="122237"/>
                    <a:pt x="141288" y="124845"/>
                    <a:pt x="141288" y="128757"/>
                  </a:cubicBezTo>
                  <a:cubicBezTo>
                    <a:pt x="141288" y="128757"/>
                    <a:pt x="141288" y="128757"/>
                    <a:pt x="141288" y="153534"/>
                  </a:cubicBezTo>
                  <a:cubicBezTo>
                    <a:pt x="141288" y="156142"/>
                    <a:pt x="138698" y="158750"/>
                    <a:pt x="134812" y="158750"/>
                  </a:cubicBezTo>
                  <a:cubicBezTo>
                    <a:pt x="134812" y="158750"/>
                    <a:pt x="134812" y="158750"/>
                    <a:pt x="98550" y="158750"/>
                  </a:cubicBezTo>
                  <a:cubicBezTo>
                    <a:pt x="94665" y="158750"/>
                    <a:pt x="92075" y="156142"/>
                    <a:pt x="92075" y="153534"/>
                  </a:cubicBezTo>
                  <a:cubicBezTo>
                    <a:pt x="92075" y="153534"/>
                    <a:pt x="92075" y="153534"/>
                    <a:pt x="92075" y="128757"/>
                  </a:cubicBezTo>
                  <a:cubicBezTo>
                    <a:pt x="92075" y="124845"/>
                    <a:pt x="94665" y="122237"/>
                    <a:pt x="98550" y="122237"/>
                  </a:cubicBezTo>
                  <a:close/>
                  <a:moveTo>
                    <a:pt x="38225" y="122237"/>
                  </a:moveTo>
                  <a:cubicBezTo>
                    <a:pt x="38225" y="122237"/>
                    <a:pt x="38225" y="122237"/>
                    <a:pt x="74487" y="122237"/>
                  </a:cubicBezTo>
                  <a:cubicBezTo>
                    <a:pt x="78373" y="122237"/>
                    <a:pt x="80963" y="124845"/>
                    <a:pt x="80963" y="128757"/>
                  </a:cubicBezTo>
                  <a:cubicBezTo>
                    <a:pt x="80963" y="128757"/>
                    <a:pt x="80963" y="128757"/>
                    <a:pt x="80963" y="153534"/>
                  </a:cubicBezTo>
                  <a:cubicBezTo>
                    <a:pt x="80963" y="156142"/>
                    <a:pt x="78373" y="158750"/>
                    <a:pt x="74487" y="158750"/>
                  </a:cubicBezTo>
                  <a:cubicBezTo>
                    <a:pt x="74487" y="158750"/>
                    <a:pt x="74487" y="158750"/>
                    <a:pt x="38225" y="158750"/>
                  </a:cubicBezTo>
                  <a:cubicBezTo>
                    <a:pt x="34340" y="158750"/>
                    <a:pt x="31750" y="156142"/>
                    <a:pt x="31750" y="153534"/>
                  </a:cubicBezTo>
                  <a:cubicBezTo>
                    <a:pt x="31750" y="153534"/>
                    <a:pt x="31750" y="153534"/>
                    <a:pt x="31750" y="128757"/>
                  </a:cubicBezTo>
                  <a:cubicBezTo>
                    <a:pt x="31750" y="124845"/>
                    <a:pt x="34340" y="122237"/>
                    <a:pt x="38225" y="122237"/>
                  </a:cubicBezTo>
                  <a:close/>
                  <a:moveTo>
                    <a:pt x="166687" y="85724"/>
                  </a:moveTo>
                  <a:lnTo>
                    <a:pt x="166687" y="98424"/>
                  </a:lnTo>
                  <a:lnTo>
                    <a:pt x="190500" y="98424"/>
                  </a:lnTo>
                  <a:lnTo>
                    <a:pt x="190500" y="85724"/>
                  </a:lnTo>
                  <a:close/>
                  <a:moveTo>
                    <a:pt x="104775" y="85724"/>
                  </a:moveTo>
                  <a:lnTo>
                    <a:pt x="104775" y="98424"/>
                  </a:lnTo>
                  <a:lnTo>
                    <a:pt x="130175" y="98424"/>
                  </a:lnTo>
                  <a:lnTo>
                    <a:pt x="130175" y="85724"/>
                  </a:lnTo>
                  <a:close/>
                  <a:moveTo>
                    <a:pt x="42862" y="85724"/>
                  </a:moveTo>
                  <a:lnTo>
                    <a:pt x="42862" y="98424"/>
                  </a:lnTo>
                  <a:lnTo>
                    <a:pt x="68262" y="98424"/>
                  </a:lnTo>
                  <a:lnTo>
                    <a:pt x="68262" y="85724"/>
                  </a:lnTo>
                  <a:close/>
                  <a:moveTo>
                    <a:pt x="159167" y="73024"/>
                  </a:moveTo>
                  <a:cubicBezTo>
                    <a:pt x="159167" y="73024"/>
                    <a:pt x="159167" y="73024"/>
                    <a:pt x="196725" y="73024"/>
                  </a:cubicBezTo>
                  <a:cubicBezTo>
                    <a:pt x="199315" y="73024"/>
                    <a:pt x="203200" y="75632"/>
                    <a:pt x="203200" y="79544"/>
                  </a:cubicBezTo>
                  <a:cubicBezTo>
                    <a:pt x="203200" y="79544"/>
                    <a:pt x="203200" y="79544"/>
                    <a:pt x="203200" y="104321"/>
                  </a:cubicBezTo>
                  <a:cubicBezTo>
                    <a:pt x="203200" y="106929"/>
                    <a:pt x="199315" y="109537"/>
                    <a:pt x="196725" y="109537"/>
                  </a:cubicBezTo>
                  <a:cubicBezTo>
                    <a:pt x="196725" y="109537"/>
                    <a:pt x="196725" y="109537"/>
                    <a:pt x="159167" y="109537"/>
                  </a:cubicBezTo>
                  <a:cubicBezTo>
                    <a:pt x="156577" y="109537"/>
                    <a:pt x="153987" y="106929"/>
                    <a:pt x="153987" y="104321"/>
                  </a:cubicBezTo>
                  <a:cubicBezTo>
                    <a:pt x="153987" y="104321"/>
                    <a:pt x="153987" y="104321"/>
                    <a:pt x="153987" y="79544"/>
                  </a:cubicBezTo>
                  <a:cubicBezTo>
                    <a:pt x="153987" y="75632"/>
                    <a:pt x="156577" y="73024"/>
                    <a:pt x="159167" y="73024"/>
                  </a:cubicBezTo>
                  <a:close/>
                  <a:moveTo>
                    <a:pt x="98550" y="73024"/>
                  </a:moveTo>
                  <a:cubicBezTo>
                    <a:pt x="98550" y="73024"/>
                    <a:pt x="98550" y="73024"/>
                    <a:pt x="134812" y="73024"/>
                  </a:cubicBezTo>
                  <a:cubicBezTo>
                    <a:pt x="138698" y="73024"/>
                    <a:pt x="141288" y="75632"/>
                    <a:pt x="141288" y="79544"/>
                  </a:cubicBezTo>
                  <a:cubicBezTo>
                    <a:pt x="141288" y="79544"/>
                    <a:pt x="141288" y="79544"/>
                    <a:pt x="141288" y="104321"/>
                  </a:cubicBezTo>
                  <a:cubicBezTo>
                    <a:pt x="141288" y="106929"/>
                    <a:pt x="138698" y="109537"/>
                    <a:pt x="134812" y="109537"/>
                  </a:cubicBezTo>
                  <a:cubicBezTo>
                    <a:pt x="134812" y="109537"/>
                    <a:pt x="134812" y="109537"/>
                    <a:pt x="98550" y="109537"/>
                  </a:cubicBezTo>
                  <a:cubicBezTo>
                    <a:pt x="94665" y="109537"/>
                    <a:pt x="92075" y="106929"/>
                    <a:pt x="92075" y="104321"/>
                  </a:cubicBezTo>
                  <a:cubicBezTo>
                    <a:pt x="92075" y="104321"/>
                    <a:pt x="92075" y="104321"/>
                    <a:pt x="92075" y="79544"/>
                  </a:cubicBezTo>
                  <a:cubicBezTo>
                    <a:pt x="92075" y="75632"/>
                    <a:pt x="94665" y="73024"/>
                    <a:pt x="98550" y="73024"/>
                  </a:cubicBezTo>
                  <a:close/>
                  <a:moveTo>
                    <a:pt x="38225" y="73024"/>
                  </a:moveTo>
                  <a:cubicBezTo>
                    <a:pt x="38225" y="73024"/>
                    <a:pt x="38225" y="73024"/>
                    <a:pt x="74487" y="73024"/>
                  </a:cubicBezTo>
                  <a:cubicBezTo>
                    <a:pt x="78373" y="73024"/>
                    <a:pt x="80963" y="75632"/>
                    <a:pt x="80963" y="79544"/>
                  </a:cubicBezTo>
                  <a:cubicBezTo>
                    <a:pt x="80963" y="79544"/>
                    <a:pt x="80963" y="79544"/>
                    <a:pt x="80963" y="104321"/>
                  </a:cubicBezTo>
                  <a:cubicBezTo>
                    <a:pt x="80963" y="106929"/>
                    <a:pt x="78373" y="109537"/>
                    <a:pt x="74487" y="109537"/>
                  </a:cubicBezTo>
                  <a:cubicBezTo>
                    <a:pt x="74487" y="109537"/>
                    <a:pt x="74487" y="109537"/>
                    <a:pt x="38225" y="109537"/>
                  </a:cubicBezTo>
                  <a:cubicBezTo>
                    <a:pt x="34340" y="109537"/>
                    <a:pt x="31750" y="106929"/>
                    <a:pt x="31750" y="104321"/>
                  </a:cubicBezTo>
                  <a:cubicBezTo>
                    <a:pt x="31750" y="104321"/>
                    <a:pt x="31750" y="104321"/>
                    <a:pt x="31750" y="79544"/>
                  </a:cubicBezTo>
                  <a:cubicBezTo>
                    <a:pt x="31750" y="75632"/>
                    <a:pt x="34340" y="73024"/>
                    <a:pt x="38225" y="73024"/>
                  </a:cubicBezTo>
                  <a:close/>
                  <a:moveTo>
                    <a:pt x="166687" y="36512"/>
                  </a:moveTo>
                  <a:lnTo>
                    <a:pt x="166687" y="49212"/>
                  </a:lnTo>
                  <a:lnTo>
                    <a:pt x="190500" y="49212"/>
                  </a:lnTo>
                  <a:lnTo>
                    <a:pt x="190500" y="36512"/>
                  </a:lnTo>
                  <a:close/>
                  <a:moveTo>
                    <a:pt x="104775" y="36512"/>
                  </a:moveTo>
                  <a:lnTo>
                    <a:pt x="104775" y="49212"/>
                  </a:lnTo>
                  <a:lnTo>
                    <a:pt x="130175" y="49212"/>
                  </a:lnTo>
                  <a:lnTo>
                    <a:pt x="130175" y="36512"/>
                  </a:lnTo>
                  <a:close/>
                  <a:moveTo>
                    <a:pt x="42862" y="36512"/>
                  </a:moveTo>
                  <a:lnTo>
                    <a:pt x="42862" y="49212"/>
                  </a:lnTo>
                  <a:lnTo>
                    <a:pt x="68262" y="49212"/>
                  </a:lnTo>
                  <a:lnTo>
                    <a:pt x="68262" y="36512"/>
                  </a:lnTo>
                  <a:close/>
                  <a:moveTo>
                    <a:pt x="159167" y="23812"/>
                  </a:moveTo>
                  <a:cubicBezTo>
                    <a:pt x="159167" y="23812"/>
                    <a:pt x="159167" y="23812"/>
                    <a:pt x="196725" y="23812"/>
                  </a:cubicBezTo>
                  <a:cubicBezTo>
                    <a:pt x="199315" y="23812"/>
                    <a:pt x="203200" y="26420"/>
                    <a:pt x="203200" y="30332"/>
                  </a:cubicBezTo>
                  <a:cubicBezTo>
                    <a:pt x="203200" y="30332"/>
                    <a:pt x="203200" y="30332"/>
                    <a:pt x="203200" y="55109"/>
                  </a:cubicBezTo>
                  <a:cubicBezTo>
                    <a:pt x="203200" y="57717"/>
                    <a:pt x="199315" y="60325"/>
                    <a:pt x="196725" y="60325"/>
                  </a:cubicBezTo>
                  <a:cubicBezTo>
                    <a:pt x="196725" y="60325"/>
                    <a:pt x="196725" y="60325"/>
                    <a:pt x="159167" y="60325"/>
                  </a:cubicBezTo>
                  <a:cubicBezTo>
                    <a:pt x="156577" y="60325"/>
                    <a:pt x="153987" y="57717"/>
                    <a:pt x="153987" y="55109"/>
                  </a:cubicBezTo>
                  <a:cubicBezTo>
                    <a:pt x="153987" y="55109"/>
                    <a:pt x="153987" y="55109"/>
                    <a:pt x="153987" y="30332"/>
                  </a:cubicBezTo>
                  <a:cubicBezTo>
                    <a:pt x="153987" y="26420"/>
                    <a:pt x="156577" y="23812"/>
                    <a:pt x="159167" y="23812"/>
                  </a:cubicBezTo>
                  <a:close/>
                  <a:moveTo>
                    <a:pt x="98550" y="23812"/>
                  </a:moveTo>
                  <a:cubicBezTo>
                    <a:pt x="98550" y="23812"/>
                    <a:pt x="98550" y="23812"/>
                    <a:pt x="134812" y="23812"/>
                  </a:cubicBezTo>
                  <a:cubicBezTo>
                    <a:pt x="138698" y="23812"/>
                    <a:pt x="141288" y="26420"/>
                    <a:pt x="141288" y="30332"/>
                  </a:cubicBezTo>
                  <a:cubicBezTo>
                    <a:pt x="141288" y="30332"/>
                    <a:pt x="141288" y="30332"/>
                    <a:pt x="141288" y="55109"/>
                  </a:cubicBezTo>
                  <a:cubicBezTo>
                    <a:pt x="141288" y="57717"/>
                    <a:pt x="138698" y="60325"/>
                    <a:pt x="134812" y="60325"/>
                  </a:cubicBezTo>
                  <a:cubicBezTo>
                    <a:pt x="134812" y="60325"/>
                    <a:pt x="134812" y="60325"/>
                    <a:pt x="98550" y="60325"/>
                  </a:cubicBezTo>
                  <a:cubicBezTo>
                    <a:pt x="94665" y="60325"/>
                    <a:pt x="92075" y="57717"/>
                    <a:pt x="92075" y="55109"/>
                  </a:cubicBezTo>
                  <a:cubicBezTo>
                    <a:pt x="92075" y="55109"/>
                    <a:pt x="92075" y="55109"/>
                    <a:pt x="92075" y="30332"/>
                  </a:cubicBezTo>
                  <a:cubicBezTo>
                    <a:pt x="92075" y="26420"/>
                    <a:pt x="94665" y="23812"/>
                    <a:pt x="98550" y="23812"/>
                  </a:cubicBezTo>
                  <a:close/>
                  <a:moveTo>
                    <a:pt x="38225" y="23812"/>
                  </a:moveTo>
                  <a:cubicBezTo>
                    <a:pt x="38225" y="23812"/>
                    <a:pt x="38225" y="23812"/>
                    <a:pt x="74487" y="23812"/>
                  </a:cubicBezTo>
                  <a:cubicBezTo>
                    <a:pt x="78373" y="23812"/>
                    <a:pt x="80963" y="26420"/>
                    <a:pt x="80963" y="30332"/>
                  </a:cubicBezTo>
                  <a:cubicBezTo>
                    <a:pt x="80963" y="30332"/>
                    <a:pt x="80963" y="30332"/>
                    <a:pt x="80963" y="55109"/>
                  </a:cubicBezTo>
                  <a:cubicBezTo>
                    <a:pt x="80963" y="57717"/>
                    <a:pt x="78373" y="60325"/>
                    <a:pt x="74487" y="60325"/>
                  </a:cubicBezTo>
                  <a:cubicBezTo>
                    <a:pt x="74487" y="60325"/>
                    <a:pt x="74487" y="60325"/>
                    <a:pt x="38225" y="60325"/>
                  </a:cubicBezTo>
                  <a:cubicBezTo>
                    <a:pt x="34340" y="60325"/>
                    <a:pt x="31750" y="57717"/>
                    <a:pt x="31750" y="55109"/>
                  </a:cubicBezTo>
                  <a:cubicBezTo>
                    <a:pt x="31750" y="55109"/>
                    <a:pt x="31750" y="55109"/>
                    <a:pt x="31750" y="30332"/>
                  </a:cubicBezTo>
                  <a:cubicBezTo>
                    <a:pt x="31750" y="26420"/>
                    <a:pt x="34340" y="23812"/>
                    <a:pt x="38225" y="23812"/>
                  </a:cubicBezTo>
                  <a:close/>
                  <a:moveTo>
                    <a:pt x="19050" y="11112"/>
                  </a:moveTo>
                  <a:lnTo>
                    <a:pt x="19050" y="319087"/>
                  </a:lnTo>
                  <a:cubicBezTo>
                    <a:pt x="19050" y="319087"/>
                    <a:pt x="19050" y="319087"/>
                    <a:pt x="92054" y="319087"/>
                  </a:cubicBezTo>
                  <a:cubicBezTo>
                    <a:pt x="92054" y="319087"/>
                    <a:pt x="92054" y="319087"/>
                    <a:pt x="92054" y="275091"/>
                  </a:cubicBezTo>
                  <a:cubicBezTo>
                    <a:pt x="92054" y="272503"/>
                    <a:pt x="94661" y="269915"/>
                    <a:pt x="98572" y="269915"/>
                  </a:cubicBezTo>
                  <a:cubicBezTo>
                    <a:pt x="98572" y="269915"/>
                    <a:pt x="98572" y="269915"/>
                    <a:pt x="135074" y="269915"/>
                  </a:cubicBezTo>
                  <a:cubicBezTo>
                    <a:pt x="138985" y="269915"/>
                    <a:pt x="141592" y="272503"/>
                    <a:pt x="141592" y="275091"/>
                  </a:cubicBezTo>
                  <a:cubicBezTo>
                    <a:pt x="141592" y="275091"/>
                    <a:pt x="141592" y="275091"/>
                    <a:pt x="141592" y="319087"/>
                  </a:cubicBezTo>
                  <a:cubicBezTo>
                    <a:pt x="141592" y="319087"/>
                    <a:pt x="141592" y="319087"/>
                    <a:pt x="215900" y="319087"/>
                  </a:cubicBezTo>
                  <a:cubicBezTo>
                    <a:pt x="215900" y="319087"/>
                    <a:pt x="215900" y="319087"/>
                    <a:pt x="215900" y="11112"/>
                  </a:cubicBezTo>
                  <a:cubicBezTo>
                    <a:pt x="215900" y="11112"/>
                    <a:pt x="215900" y="11112"/>
                    <a:pt x="19050" y="11112"/>
                  </a:cubicBezTo>
                  <a:close/>
                  <a:moveTo>
                    <a:pt x="12964" y="0"/>
                  </a:moveTo>
                  <a:cubicBezTo>
                    <a:pt x="12964" y="0"/>
                    <a:pt x="12964" y="0"/>
                    <a:pt x="220399" y="0"/>
                  </a:cubicBezTo>
                  <a:cubicBezTo>
                    <a:pt x="220399" y="0"/>
                    <a:pt x="221695" y="0"/>
                    <a:pt x="221695" y="0"/>
                  </a:cubicBezTo>
                  <a:cubicBezTo>
                    <a:pt x="224288" y="0"/>
                    <a:pt x="226881" y="2592"/>
                    <a:pt x="226881" y="6480"/>
                  </a:cubicBezTo>
                  <a:cubicBezTo>
                    <a:pt x="226881" y="6480"/>
                    <a:pt x="226881" y="6480"/>
                    <a:pt x="226881" y="320124"/>
                  </a:cubicBezTo>
                  <a:cubicBezTo>
                    <a:pt x="230770" y="320124"/>
                    <a:pt x="233363" y="322716"/>
                    <a:pt x="233363" y="325308"/>
                  </a:cubicBezTo>
                  <a:cubicBezTo>
                    <a:pt x="233363" y="329196"/>
                    <a:pt x="230770" y="331788"/>
                    <a:pt x="226881" y="331788"/>
                  </a:cubicBezTo>
                  <a:cubicBezTo>
                    <a:pt x="226881" y="331788"/>
                    <a:pt x="226881" y="331788"/>
                    <a:pt x="6482" y="331788"/>
                  </a:cubicBezTo>
                  <a:cubicBezTo>
                    <a:pt x="2593" y="331788"/>
                    <a:pt x="0" y="329196"/>
                    <a:pt x="0" y="325308"/>
                  </a:cubicBezTo>
                  <a:cubicBezTo>
                    <a:pt x="0" y="322716"/>
                    <a:pt x="2593" y="320124"/>
                    <a:pt x="6482" y="320124"/>
                  </a:cubicBezTo>
                  <a:cubicBezTo>
                    <a:pt x="6482" y="320124"/>
                    <a:pt x="6482" y="320124"/>
                    <a:pt x="6482" y="6480"/>
                  </a:cubicBezTo>
                  <a:cubicBezTo>
                    <a:pt x="6482" y="2592"/>
                    <a:pt x="9075" y="0"/>
                    <a:pt x="12964" y="0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1023836" y="3042856"/>
              <a:ext cx="2017816" cy="3063542"/>
            </a:xfrm>
            <a:custGeom>
              <a:avLst/>
              <a:gdLst>
                <a:gd name="connsiteX0" fmla="*/ 153811 w 217488"/>
                <a:gd name="connsiteY0" fmla="*/ 134937 h 330200"/>
                <a:gd name="connsiteX1" fmla="*/ 158750 w 217488"/>
                <a:gd name="connsiteY1" fmla="*/ 140091 h 330200"/>
                <a:gd name="connsiteX2" fmla="*/ 158750 w 217488"/>
                <a:gd name="connsiteY2" fmla="*/ 307584 h 330200"/>
                <a:gd name="connsiteX3" fmla="*/ 153811 w 217488"/>
                <a:gd name="connsiteY3" fmla="*/ 312737 h 330200"/>
                <a:gd name="connsiteX4" fmla="*/ 147637 w 217488"/>
                <a:gd name="connsiteY4" fmla="*/ 307584 h 330200"/>
                <a:gd name="connsiteX5" fmla="*/ 147637 w 217488"/>
                <a:gd name="connsiteY5" fmla="*/ 140091 h 330200"/>
                <a:gd name="connsiteX6" fmla="*/ 153811 w 217488"/>
                <a:gd name="connsiteY6" fmla="*/ 134937 h 330200"/>
                <a:gd name="connsiteX7" fmla="*/ 135732 w 217488"/>
                <a:gd name="connsiteY7" fmla="*/ 134937 h 330200"/>
                <a:gd name="connsiteX8" fmla="*/ 141288 w 217488"/>
                <a:gd name="connsiteY8" fmla="*/ 140091 h 330200"/>
                <a:gd name="connsiteX9" fmla="*/ 141288 w 217488"/>
                <a:gd name="connsiteY9" fmla="*/ 307584 h 330200"/>
                <a:gd name="connsiteX10" fmla="*/ 135732 w 217488"/>
                <a:gd name="connsiteY10" fmla="*/ 312737 h 330200"/>
                <a:gd name="connsiteX11" fmla="*/ 130175 w 217488"/>
                <a:gd name="connsiteY11" fmla="*/ 307584 h 330200"/>
                <a:gd name="connsiteX12" fmla="*/ 130175 w 217488"/>
                <a:gd name="connsiteY12" fmla="*/ 140091 h 330200"/>
                <a:gd name="connsiteX13" fmla="*/ 135732 w 217488"/>
                <a:gd name="connsiteY13" fmla="*/ 134937 h 330200"/>
                <a:gd name="connsiteX14" fmla="*/ 118269 w 217488"/>
                <a:gd name="connsiteY14" fmla="*/ 134937 h 330200"/>
                <a:gd name="connsiteX15" fmla="*/ 123825 w 217488"/>
                <a:gd name="connsiteY15" fmla="*/ 140091 h 330200"/>
                <a:gd name="connsiteX16" fmla="*/ 123825 w 217488"/>
                <a:gd name="connsiteY16" fmla="*/ 307584 h 330200"/>
                <a:gd name="connsiteX17" fmla="*/ 118269 w 217488"/>
                <a:gd name="connsiteY17" fmla="*/ 312737 h 330200"/>
                <a:gd name="connsiteX18" fmla="*/ 112712 w 217488"/>
                <a:gd name="connsiteY18" fmla="*/ 307584 h 330200"/>
                <a:gd name="connsiteX19" fmla="*/ 112712 w 217488"/>
                <a:gd name="connsiteY19" fmla="*/ 140091 h 330200"/>
                <a:gd name="connsiteX20" fmla="*/ 118269 w 217488"/>
                <a:gd name="connsiteY20" fmla="*/ 134937 h 330200"/>
                <a:gd name="connsiteX21" fmla="*/ 100013 w 217488"/>
                <a:gd name="connsiteY21" fmla="*/ 134937 h 330200"/>
                <a:gd name="connsiteX22" fmla="*/ 104775 w 217488"/>
                <a:gd name="connsiteY22" fmla="*/ 140091 h 330200"/>
                <a:gd name="connsiteX23" fmla="*/ 104775 w 217488"/>
                <a:gd name="connsiteY23" fmla="*/ 307584 h 330200"/>
                <a:gd name="connsiteX24" fmla="*/ 100013 w 217488"/>
                <a:gd name="connsiteY24" fmla="*/ 312737 h 330200"/>
                <a:gd name="connsiteX25" fmla="*/ 95250 w 217488"/>
                <a:gd name="connsiteY25" fmla="*/ 307584 h 330200"/>
                <a:gd name="connsiteX26" fmla="*/ 95250 w 217488"/>
                <a:gd name="connsiteY26" fmla="*/ 140091 h 330200"/>
                <a:gd name="connsiteX27" fmla="*/ 100013 w 217488"/>
                <a:gd name="connsiteY27" fmla="*/ 134937 h 330200"/>
                <a:gd name="connsiteX28" fmla="*/ 81757 w 217488"/>
                <a:gd name="connsiteY28" fmla="*/ 134937 h 330200"/>
                <a:gd name="connsiteX29" fmla="*/ 87313 w 217488"/>
                <a:gd name="connsiteY29" fmla="*/ 140091 h 330200"/>
                <a:gd name="connsiteX30" fmla="*/ 87313 w 217488"/>
                <a:gd name="connsiteY30" fmla="*/ 307584 h 330200"/>
                <a:gd name="connsiteX31" fmla="*/ 81757 w 217488"/>
                <a:gd name="connsiteY31" fmla="*/ 312737 h 330200"/>
                <a:gd name="connsiteX32" fmla="*/ 76200 w 217488"/>
                <a:gd name="connsiteY32" fmla="*/ 307584 h 330200"/>
                <a:gd name="connsiteX33" fmla="*/ 76200 w 217488"/>
                <a:gd name="connsiteY33" fmla="*/ 140091 h 330200"/>
                <a:gd name="connsiteX34" fmla="*/ 81757 w 217488"/>
                <a:gd name="connsiteY34" fmla="*/ 134937 h 330200"/>
                <a:gd name="connsiteX35" fmla="*/ 63676 w 217488"/>
                <a:gd name="connsiteY35" fmla="*/ 134937 h 330200"/>
                <a:gd name="connsiteX36" fmla="*/ 69850 w 217488"/>
                <a:gd name="connsiteY36" fmla="*/ 140091 h 330200"/>
                <a:gd name="connsiteX37" fmla="*/ 69850 w 217488"/>
                <a:gd name="connsiteY37" fmla="*/ 307584 h 330200"/>
                <a:gd name="connsiteX38" fmla="*/ 63676 w 217488"/>
                <a:gd name="connsiteY38" fmla="*/ 312737 h 330200"/>
                <a:gd name="connsiteX39" fmla="*/ 58737 w 217488"/>
                <a:gd name="connsiteY39" fmla="*/ 307584 h 330200"/>
                <a:gd name="connsiteX40" fmla="*/ 58737 w 217488"/>
                <a:gd name="connsiteY40" fmla="*/ 140091 h 330200"/>
                <a:gd name="connsiteX41" fmla="*/ 63676 w 217488"/>
                <a:gd name="connsiteY41" fmla="*/ 134937 h 330200"/>
                <a:gd name="connsiteX42" fmla="*/ 50800 w 217488"/>
                <a:gd name="connsiteY42" fmla="*/ 127000 h 330200"/>
                <a:gd name="connsiteX43" fmla="*/ 50800 w 217488"/>
                <a:gd name="connsiteY43" fmla="*/ 319088 h 330200"/>
                <a:gd name="connsiteX44" fmla="*/ 166688 w 217488"/>
                <a:gd name="connsiteY44" fmla="*/ 319088 h 330200"/>
                <a:gd name="connsiteX45" fmla="*/ 166688 w 217488"/>
                <a:gd name="connsiteY45" fmla="*/ 127000 h 330200"/>
                <a:gd name="connsiteX46" fmla="*/ 61912 w 217488"/>
                <a:gd name="connsiteY46" fmla="*/ 71437 h 330200"/>
                <a:gd name="connsiteX47" fmla="*/ 61912 w 217488"/>
                <a:gd name="connsiteY47" fmla="*/ 115887 h 330200"/>
                <a:gd name="connsiteX48" fmla="*/ 72319 w 217488"/>
                <a:gd name="connsiteY48" fmla="*/ 115887 h 330200"/>
                <a:gd name="connsiteX49" fmla="*/ 72319 w 217488"/>
                <a:gd name="connsiteY49" fmla="*/ 79281 h 330200"/>
                <a:gd name="connsiteX50" fmla="*/ 77523 w 217488"/>
                <a:gd name="connsiteY50" fmla="*/ 74051 h 330200"/>
                <a:gd name="connsiteX51" fmla="*/ 84027 w 217488"/>
                <a:gd name="connsiteY51" fmla="*/ 79281 h 330200"/>
                <a:gd name="connsiteX52" fmla="*/ 84027 w 217488"/>
                <a:gd name="connsiteY52" fmla="*/ 115887 h 330200"/>
                <a:gd name="connsiteX53" fmla="*/ 93133 w 217488"/>
                <a:gd name="connsiteY53" fmla="*/ 115887 h 330200"/>
                <a:gd name="connsiteX54" fmla="*/ 93133 w 217488"/>
                <a:gd name="connsiteY54" fmla="*/ 79281 h 330200"/>
                <a:gd name="connsiteX55" fmla="*/ 98337 w 217488"/>
                <a:gd name="connsiteY55" fmla="*/ 74051 h 330200"/>
                <a:gd name="connsiteX56" fmla="*/ 103540 w 217488"/>
                <a:gd name="connsiteY56" fmla="*/ 79281 h 330200"/>
                <a:gd name="connsiteX57" fmla="*/ 103540 w 217488"/>
                <a:gd name="connsiteY57" fmla="*/ 115887 h 330200"/>
                <a:gd name="connsiteX58" fmla="*/ 113947 w 217488"/>
                <a:gd name="connsiteY58" fmla="*/ 115887 h 330200"/>
                <a:gd name="connsiteX59" fmla="*/ 113947 w 217488"/>
                <a:gd name="connsiteY59" fmla="*/ 79281 h 330200"/>
                <a:gd name="connsiteX60" fmla="*/ 119151 w 217488"/>
                <a:gd name="connsiteY60" fmla="*/ 74051 h 330200"/>
                <a:gd name="connsiteX61" fmla="*/ 124354 w 217488"/>
                <a:gd name="connsiteY61" fmla="*/ 79281 h 330200"/>
                <a:gd name="connsiteX62" fmla="*/ 124354 w 217488"/>
                <a:gd name="connsiteY62" fmla="*/ 115887 h 330200"/>
                <a:gd name="connsiteX63" fmla="*/ 133460 w 217488"/>
                <a:gd name="connsiteY63" fmla="*/ 115887 h 330200"/>
                <a:gd name="connsiteX64" fmla="*/ 133460 w 217488"/>
                <a:gd name="connsiteY64" fmla="*/ 79281 h 330200"/>
                <a:gd name="connsiteX65" fmla="*/ 139965 w 217488"/>
                <a:gd name="connsiteY65" fmla="*/ 74051 h 330200"/>
                <a:gd name="connsiteX66" fmla="*/ 145168 w 217488"/>
                <a:gd name="connsiteY66" fmla="*/ 79281 h 330200"/>
                <a:gd name="connsiteX67" fmla="*/ 145168 w 217488"/>
                <a:gd name="connsiteY67" fmla="*/ 115887 h 330200"/>
                <a:gd name="connsiteX68" fmla="*/ 155575 w 217488"/>
                <a:gd name="connsiteY68" fmla="*/ 115887 h 330200"/>
                <a:gd name="connsiteX69" fmla="*/ 155575 w 217488"/>
                <a:gd name="connsiteY69" fmla="*/ 71437 h 330200"/>
                <a:gd name="connsiteX70" fmla="*/ 61912 w 217488"/>
                <a:gd name="connsiteY70" fmla="*/ 71437 h 330200"/>
                <a:gd name="connsiteX71" fmla="*/ 77787 w 217488"/>
                <a:gd name="connsiteY71" fmla="*/ 26987 h 330200"/>
                <a:gd name="connsiteX72" fmla="*/ 77787 w 217488"/>
                <a:gd name="connsiteY72" fmla="*/ 60325 h 330200"/>
                <a:gd name="connsiteX73" fmla="*/ 82947 w 217488"/>
                <a:gd name="connsiteY73" fmla="*/ 60325 h 330200"/>
                <a:gd name="connsiteX74" fmla="*/ 82947 w 217488"/>
                <a:gd name="connsiteY74" fmla="*/ 39809 h 330200"/>
                <a:gd name="connsiteX75" fmla="*/ 88106 w 217488"/>
                <a:gd name="connsiteY75" fmla="*/ 34680 h 330200"/>
                <a:gd name="connsiteX76" fmla="*/ 94555 w 217488"/>
                <a:gd name="connsiteY76" fmla="*/ 39809 h 330200"/>
                <a:gd name="connsiteX77" fmla="*/ 94555 w 217488"/>
                <a:gd name="connsiteY77" fmla="*/ 60325 h 330200"/>
                <a:gd name="connsiteX78" fmla="*/ 103584 w 217488"/>
                <a:gd name="connsiteY78" fmla="*/ 60325 h 330200"/>
                <a:gd name="connsiteX79" fmla="*/ 103584 w 217488"/>
                <a:gd name="connsiteY79" fmla="*/ 39809 h 330200"/>
                <a:gd name="connsiteX80" fmla="*/ 108744 w 217488"/>
                <a:gd name="connsiteY80" fmla="*/ 34680 h 330200"/>
                <a:gd name="connsiteX81" fmla="*/ 113903 w 217488"/>
                <a:gd name="connsiteY81" fmla="*/ 39809 h 330200"/>
                <a:gd name="connsiteX82" fmla="*/ 113903 w 217488"/>
                <a:gd name="connsiteY82" fmla="*/ 60325 h 330200"/>
                <a:gd name="connsiteX83" fmla="*/ 122932 w 217488"/>
                <a:gd name="connsiteY83" fmla="*/ 60325 h 330200"/>
                <a:gd name="connsiteX84" fmla="*/ 122932 w 217488"/>
                <a:gd name="connsiteY84" fmla="*/ 39809 h 330200"/>
                <a:gd name="connsiteX85" fmla="*/ 129381 w 217488"/>
                <a:gd name="connsiteY85" fmla="*/ 34680 h 330200"/>
                <a:gd name="connsiteX86" fmla="*/ 134541 w 217488"/>
                <a:gd name="connsiteY86" fmla="*/ 39809 h 330200"/>
                <a:gd name="connsiteX87" fmla="*/ 134541 w 217488"/>
                <a:gd name="connsiteY87" fmla="*/ 60325 h 330200"/>
                <a:gd name="connsiteX88" fmla="*/ 139700 w 217488"/>
                <a:gd name="connsiteY88" fmla="*/ 60325 h 330200"/>
                <a:gd name="connsiteX89" fmla="*/ 139700 w 217488"/>
                <a:gd name="connsiteY89" fmla="*/ 26987 h 330200"/>
                <a:gd name="connsiteX90" fmla="*/ 77787 w 217488"/>
                <a:gd name="connsiteY90" fmla="*/ 26987 h 330200"/>
                <a:gd name="connsiteX91" fmla="*/ 108744 w 217488"/>
                <a:gd name="connsiteY91" fmla="*/ 0 h 330200"/>
                <a:gd name="connsiteX92" fmla="*/ 113923 w 217488"/>
                <a:gd name="connsiteY92" fmla="*/ 5159 h 330200"/>
                <a:gd name="connsiteX93" fmla="*/ 113923 w 217488"/>
                <a:gd name="connsiteY93" fmla="*/ 16768 h 330200"/>
                <a:gd name="connsiteX94" fmla="*/ 144992 w 217488"/>
                <a:gd name="connsiteY94" fmla="*/ 16768 h 330200"/>
                <a:gd name="connsiteX95" fmla="*/ 151465 w 217488"/>
                <a:gd name="connsiteY95" fmla="*/ 21927 h 330200"/>
                <a:gd name="connsiteX96" fmla="*/ 151465 w 217488"/>
                <a:gd name="connsiteY96" fmla="*/ 60622 h 330200"/>
                <a:gd name="connsiteX97" fmla="*/ 160527 w 217488"/>
                <a:gd name="connsiteY97" fmla="*/ 60622 h 330200"/>
                <a:gd name="connsiteX98" fmla="*/ 165705 w 217488"/>
                <a:gd name="connsiteY98" fmla="*/ 65782 h 330200"/>
                <a:gd name="connsiteX99" fmla="*/ 165705 w 217488"/>
                <a:gd name="connsiteY99" fmla="*/ 116086 h 330200"/>
                <a:gd name="connsiteX100" fmla="*/ 172178 w 217488"/>
                <a:gd name="connsiteY100" fmla="*/ 116086 h 330200"/>
                <a:gd name="connsiteX101" fmla="*/ 178651 w 217488"/>
                <a:gd name="connsiteY101" fmla="*/ 122535 h 330200"/>
                <a:gd name="connsiteX102" fmla="*/ 178651 w 217488"/>
                <a:gd name="connsiteY102" fmla="*/ 318592 h 330200"/>
                <a:gd name="connsiteX103" fmla="*/ 212310 w 217488"/>
                <a:gd name="connsiteY103" fmla="*/ 318592 h 330200"/>
                <a:gd name="connsiteX104" fmla="*/ 217488 w 217488"/>
                <a:gd name="connsiteY104" fmla="*/ 325041 h 330200"/>
                <a:gd name="connsiteX105" fmla="*/ 212310 w 217488"/>
                <a:gd name="connsiteY105" fmla="*/ 330200 h 330200"/>
                <a:gd name="connsiteX106" fmla="*/ 5178 w 217488"/>
                <a:gd name="connsiteY106" fmla="*/ 330200 h 330200"/>
                <a:gd name="connsiteX107" fmla="*/ 0 w 217488"/>
                <a:gd name="connsiteY107" fmla="*/ 325041 h 330200"/>
                <a:gd name="connsiteX108" fmla="*/ 5178 w 217488"/>
                <a:gd name="connsiteY108" fmla="*/ 318592 h 330200"/>
                <a:gd name="connsiteX109" fmla="*/ 38837 w 217488"/>
                <a:gd name="connsiteY109" fmla="*/ 318592 h 330200"/>
                <a:gd name="connsiteX110" fmla="*/ 38837 w 217488"/>
                <a:gd name="connsiteY110" fmla="*/ 122535 h 330200"/>
                <a:gd name="connsiteX111" fmla="*/ 45310 w 217488"/>
                <a:gd name="connsiteY111" fmla="*/ 116086 h 330200"/>
                <a:gd name="connsiteX112" fmla="*/ 51783 w 217488"/>
                <a:gd name="connsiteY112" fmla="*/ 116086 h 330200"/>
                <a:gd name="connsiteX113" fmla="*/ 51783 w 217488"/>
                <a:gd name="connsiteY113" fmla="*/ 65782 h 330200"/>
                <a:gd name="connsiteX114" fmla="*/ 56961 w 217488"/>
                <a:gd name="connsiteY114" fmla="*/ 60622 h 330200"/>
                <a:gd name="connsiteX115" fmla="*/ 66023 w 217488"/>
                <a:gd name="connsiteY115" fmla="*/ 60622 h 330200"/>
                <a:gd name="connsiteX116" fmla="*/ 66023 w 217488"/>
                <a:gd name="connsiteY116" fmla="*/ 21927 h 330200"/>
                <a:gd name="connsiteX117" fmla="*/ 72496 w 217488"/>
                <a:gd name="connsiteY117" fmla="*/ 16768 h 330200"/>
                <a:gd name="connsiteX118" fmla="*/ 103566 w 217488"/>
                <a:gd name="connsiteY118" fmla="*/ 16768 h 330200"/>
                <a:gd name="connsiteX119" fmla="*/ 103566 w 217488"/>
                <a:gd name="connsiteY119" fmla="*/ 5159 h 330200"/>
                <a:gd name="connsiteX120" fmla="*/ 108744 w 217488"/>
                <a:gd name="connsiteY120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17488" h="330200">
                  <a:moveTo>
                    <a:pt x="153811" y="134937"/>
                  </a:moveTo>
                  <a:cubicBezTo>
                    <a:pt x="156281" y="134937"/>
                    <a:pt x="158750" y="137514"/>
                    <a:pt x="158750" y="140091"/>
                  </a:cubicBezTo>
                  <a:cubicBezTo>
                    <a:pt x="158750" y="140091"/>
                    <a:pt x="158750" y="140091"/>
                    <a:pt x="158750" y="307584"/>
                  </a:cubicBezTo>
                  <a:cubicBezTo>
                    <a:pt x="158750" y="310160"/>
                    <a:pt x="156281" y="312737"/>
                    <a:pt x="153811" y="312737"/>
                  </a:cubicBezTo>
                  <a:cubicBezTo>
                    <a:pt x="150107" y="312737"/>
                    <a:pt x="147637" y="310160"/>
                    <a:pt x="147637" y="307584"/>
                  </a:cubicBezTo>
                  <a:cubicBezTo>
                    <a:pt x="147637" y="307584"/>
                    <a:pt x="147637" y="307584"/>
                    <a:pt x="147637" y="140091"/>
                  </a:cubicBezTo>
                  <a:cubicBezTo>
                    <a:pt x="147637" y="137514"/>
                    <a:pt x="150107" y="134937"/>
                    <a:pt x="153811" y="134937"/>
                  </a:cubicBezTo>
                  <a:close/>
                  <a:moveTo>
                    <a:pt x="135732" y="134937"/>
                  </a:moveTo>
                  <a:cubicBezTo>
                    <a:pt x="138510" y="134937"/>
                    <a:pt x="141288" y="137514"/>
                    <a:pt x="141288" y="140091"/>
                  </a:cubicBezTo>
                  <a:cubicBezTo>
                    <a:pt x="141288" y="140091"/>
                    <a:pt x="141288" y="140091"/>
                    <a:pt x="141288" y="307584"/>
                  </a:cubicBezTo>
                  <a:cubicBezTo>
                    <a:pt x="141288" y="310160"/>
                    <a:pt x="138510" y="312737"/>
                    <a:pt x="135732" y="312737"/>
                  </a:cubicBezTo>
                  <a:cubicBezTo>
                    <a:pt x="131564" y="312737"/>
                    <a:pt x="130175" y="310160"/>
                    <a:pt x="130175" y="307584"/>
                  </a:cubicBezTo>
                  <a:cubicBezTo>
                    <a:pt x="130175" y="307584"/>
                    <a:pt x="130175" y="307584"/>
                    <a:pt x="130175" y="140091"/>
                  </a:cubicBezTo>
                  <a:cubicBezTo>
                    <a:pt x="130175" y="137514"/>
                    <a:pt x="131564" y="134937"/>
                    <a:pt x="135732" y="134937"/>
                  </a:cubicBezTo>
                  <a:close/>
                  <a:moveTo>
                    <a:pt x="118269" y="134937"/>
                  </a:moveTo>
                  <a:cubicBezTo>
                    <a:pt x="121047" y="134937"/>
                    <a:pt x="123825" y="137514"/>
                    <a:pt x="123825" y="140091"/>
                  </a:cubicBezTo>
                  <a:cubicBezTo>
                    <a:pt x="123825" y="140091"/>
                    <a:pt x="123825" y="140091"/>
                    <a:pt x="123825" y="307584"/>
                  </a:cubicBezTo>
                  <a:cubicBezTo>
                    <a:pt x="123825" y="310160"/>
                    <a:pt x="121047" y="312737"/>
                    <a:pt x="118269" y="312737"/>
                  </a:cubicBezTo>
                  <a:cubicBezTo>
                    <a:pt x="115490" y="312737"/>
                    <a:pt x="112712" y="310160"/>
                    <a:pt x="112712" y="307584"/>
                  </a:cubicBezTo>
                  <a:cubicBezTo>
                    <a:pt x="112712" y="307584"/>
                    <a:pt x="112712" y="307584"/>
                    <a:pt x="112712" y="140091"/>
                  </a:cubicBezTo>
                  <a:cubicBezTo>
                    <a:pt x="112712" y="137514"/>
                    <a:pt x="115490" y="134937"/>
                    <a:pt x="118269" y="134937"/>
                  </a:cubicBezTo>
                  <a:close/>
                  <a:moveTo>
                    <a:pt x="100013" y="134937"/>
                  </a:moveTo>
                  <a:cubicBezTo>
                    <a:pt x="102394" y="134937"/>
                    <a:pt x="104775" y="137514"/>
                    <a:pt x="104775" y="140091"/>
                  </a:cubicBezTo>
                  <a:cubicBezTo>
                    <a:pt x="104775" y="140091"/>
                    <a:pt x="104775" y="140091"/>
                    <a:pt x="104775" y="307584"/>
                  </a:cubicBezTo>
                  <a:cubicBezTo>
                    <a:pt x="104775" y="310160"/>
                    <a:pt x="102394" y="312737"/>
                    <a:pt x="100013" y="312737"/>
                  </a:cubicBezTo>
                  <a:cubicBezTo>
                    <a:pt x="97631" y="312737"/>
                    <a:pt x="95250" y="310160"/>
                    <a:pt x="95250" y="307584"/>
                  </a:cubicBezTo>
                  <a:cubicBezTo>
                    <a:pt x="95250" y="307584"/>
                    <a:pt x="95250" y="307584"/>
                    <a:pt x="95250" y="140091"/>
                  </a:cubicBezTo>
                  <a:cubicBezTo>
                    <a:pt x="95250" y="137514"/>
                    <a:pt x="97631" y="134937"/>
                    <a:pt x="100013" y="134937"/>
                  </a:cubicBezTo>
                  <a:close/>
                  <a:moveTo>
                    <a:pt x="81757" y="134937"/>
                  </a:moveTo>
                  <a:cubicBezTo>
                    <a:pt x="85924" y="134937"/>
                    <a:pt x="87313" y="137514"/>
                    <a:pt x="87313" y="140091"/>
                  </a:cubicBezTo>
                  <a:cubicBezTo>
                    <a:pt x="87313" y="140091"/>
                    <a:pt x="87313" y="140091"/>
                    <a:pt x="87313" y="307584"/>
                  </a:cubicBezTo>
                  <a:cubicBezTo>
                    <a:pt x="87313" y="310160"/>
                    <a:pt x="85924" y="312737"/>
                    <a:pt x="81757" y="312737"/>
                  </a:cubicBezTo>
                  <a:cubicBezTo>
                    <a:pt x="78978" y="312737"/>
                    <a:pt x="76200" y="310160"/>
                    <a:pt x="76200" y="307584"/>
                  </a:cubicBezTo>
                  <a:cubicBezTo>
                    <a:pt x="76200" y="307584"/>
                    <a:pt x="76200" y="307584"/>
                    <a:pt x="76200" y="140091"/>
                  </a:cubicBezTo>
                  <a:cubicBezTo>
                    <a:pt x="76200" y="137514"/>
                    <a:pt x="78978" y="134937"/>
                    <a:pt x="81757" y="134937"/>
                  </a:cubicBezTo>
                  <a:close/>
                  <a:moveTo>
                    <a:pt x="63676" y="134937"/>
                  </a:moveTo>
                  <a:cubicBezTo>
                    <a:pt x="67381" y="134937"/>
                    <a:pt x="69850" y="137514"/>
                    <a:pt x="69850" y="140091"/>
                  </a:cubicBezTo>
                  <a:cubicBezTo>
                    <a:pt x="69850" y="140091"/>
                    <a:pt x="69850" y="140091"/>
                    <a:pt x="69850" y="307584"/>
                  </a:cubicBezTo>
                  <a:cubicBezTo>
                    <a:pt x="69850" y="310160"/>
                    <a:pt x="67381" y="312737"/>
                    <a:pt x="63676" y="312737"/>
                  </a:cubicBezTo>
                  <a:cubicBezTo>
                    <a:pt x="61207" y="312737"/>
                    <a:pt x="58737" y="310160"/>
                    <a:pt x="58737" y="307584"/>
                  </a:cubicBezTo>
                  <a:cubicBezTo>
                    <a:pt x="58737" y="307584"/>
                    <a:pt x="58737" y="307584"/>
                    <a:pt x="58737" y="140091"/>
                  </a:cubicBezTo>
                  <a:cubicBezTo>
                    <a:pt x="58737" y="137514"/>
                    <a:pt x="61207" y="134937"/>
                    <a:pt x="63676" y="134937"/>
                  </a:cubicBezTo>
                  <a:close/>
                  <a:moveTo>
                    <a:pt x="50800" y="127000"/>
                  </a:moveTo>
                  <a:lnTo>
                    <a:pt x="50800" y="319088"/>
                  </a:lnTo>
                  <a:lnTo>
                    <a:pt x="166688" y="319088"/>
                  </a:lnTo>
                  <a:lnTo>
                    <a:pt x="166688" y="127000"/>
                  </a:lnTo>
                  <a:close/>
                  <a:moveTo>
                    <a:pt x="61912" y="71437"/>
                  </a:moveTo>
                  <a:lnTo>
                    <a:pt x="61912" y="115887"/>
                  </a:lnTo>
                  <a:cubicBezTo>
                    <a:pt x="61912" y="115887"/>
                    <a:pt x="61912" y="115887"/>
                    <a:pt x="72319" y="115887"/>
                  </a:cubicBezTo>
                  <a:cubicBezTo>
                    <a:pt x="72319" y="115887"/>
                    <a:pt x="72319" y="115887"/>
                    <a:pt x="72319" y="79281"/>
                  </a:cubicBezTo>
                  <a:cubicBezTo>
                    <a:pt x="72319" y="76666"/>
                    <a:pt x="74921" y="74051"/>
                    <a:pt x="77523" y="74051"/>
                  </a:cubicBezTo>
                  <a:cubicBezTo>
                    <a:pt x="81425" y="74051"/>
                    <a:pt x="84027" y="76666"/>
                    <a:pt x="84027" y="79281"/>
                  </a:cubicBezTo>
                  <a:cubicBezTo>
                    <a:pt x="84027" y="79281"/>
                    <a:pt x="84027" y="79281"/>
                    <a:pt x="84027" y="115887"/>
                  </a:cubicBezTo>
                  <a:cubicBezTo>
                    <a:pt x="84027" y="115887"/>
                    <a:pt x="84027" y="115887"/>
                    <a:pt x="93133" y="115887"/>
                  </a:cubicBezTo>
                  <a:cubicBezTo>
                    <a:pt x="93133" y="115887"/>
                    <a:pt x="93133" y="115887"/>
                    <a:pt x="93133" y="79281"/>
                  </a:cubicBezTo>
                  <a:cubicBezTo>
                    <a:pt x="93133" y="76666"/>
                    <a:pt x="95735" y="74051"/>
                    <a:pt x="98337" y="74051"/>
                  </a:cubicBezTo>
                  <a:cubicBezTo>
                    <a:pt x="100938" y="74051"/>
                    <a:pt x="103540" y="76666"/>
                    <a:pt x="103540" y="79281"/>
                  </a:cubicBezTo>
                  <a:cubicBezTo>
                    <a:pt x="103540" y="79281"/>
                    <a:pt x="103540" y="79281"/>
                    <a:pt x="103540" y="115887"/>
                  </a:cubicBezTo>
                  <a:cubicBezTo>
                    <a:pt x="103540" y="115887"/>
                    <a:pt x="103540" y="115887"/>
                    <a:pt x="113947" y="115887"/>
                  </a:cubicBezTo>
                  <a:cubicBezTo>
                    <a:pt x="113947" y="115887"/>
                    <a:pt x="113947" y="115887"/>
                    <a:pt x="113947" y="79281"/>
                  </a:cubicBezTo>
                  <a:cubicBezTo>
                    <a:pt x="113947" y="76666"/>
                    <a:pt x="116549" y="74051"/>
                    <a:pt x="119151" y="74051"/>
                  </a:cubicBezTo>
                  <a:cubicBezTo>
                    <a:pt x="121752" y="74051"/>
                    <a:pt x="124354" y="76666"/>
                    <a:pt x="124354" y="79281"/>
                  </a:cubicBezTo>
                  <a:cubicBezTo>
                    <a:pt x="124354" y="79281"/>
                    <a:pt x="124354" y="79281"/>
                    <a:pt x="124354" y="115887"/>
                  </a:cubicBezTo>
                  <a:cubicBezTo>
                    <a:pt x="124354" y="115887"/>
                    <a:pt x="124354" y="115887"/>
                    <a:pt x="133460" y="115887"/>
                  </a:cubicBezTo>
                  <a:cubicBezTo>
                    <a:pt x="133460" y="115887"/>
                    <a:pt x="133460" y="115887"/>
                    <a:pt x="133460" y="79281"/>
                  </a:cubicBezTo>
                  <a:cubicBezTo>
                    <a:pt x="133460" y="76666"/>
                    <a:pt x="136062" y="74051"/>
                    <a:pt x="139965" y="74051"/>
                  </a:cubicBezTo>
                  <a:cubicBezTo>
                    <a:pt x="142566" y="74051"/>
                    <a:pt x="145168" y="76666"/>
                    <a:pt x="145168" y="79281"/>
                  </a:cubicBezTo>
                  <a:cubicBezTo>
                    <a:pt x="145168" y="79281"/>
                    <a:pt x="145168" y="79281"/>
                    <a:pt x="145168" y="115887"/>
                  </a:cubicBezTo>
                  <a:cubicBezTo>
                    <a:pt x="145168" y="115887"/>
                    <a:pt x="145168" y="115887"/>
                    <a:pt x="155575" y="115887"/>
                  </a:cubicBezTo>
                  <a:cubicBezTo>
                    <a:pt x="155575" y="115887"/>
                    <a:pt x="155575" y="115887"/>
                    <a:pt x="155575" y="71437"/>
                  </a:cubicBezTo>
                  <a:cubicBezTo>
                    <a:pt x="155575" y="71437"/>
                    <a:pt x="155575" y="71437"/>
                    <a:pt x="61912" y="71437"/>
                  </a:cubicBezTo>
                  <a:close/>
                  <a:moveTo>
                    <a:pt x="77787" y="26987"/>
                  </a:moveTo>
                  <a:lnTo>
                    <a:pt x="77787" y="60325"/>
                  </a:lnTo>
                  <a:cubicBezTo>
                    <a:pt x="77787" y="60325"/>
                    <a:pt x="77787" y="60325"/>
                    <a:pt x="82947" y="60325"/>
                  </a:cubicBezTo>
                  <a:cubicBezTo>
                    <a:pt x="82947" y="60325"/>
                    <a:pt x="82947" y="60325"/>
                    <a:pt x="82947" y="39809"/>
                  </a:cubicBezTo>
                  <a:cubicBezTo>
                    <a:pt x="82947" y="37245"/>
                    <a:pt x="85526" y="34680"/>
                    <a:pt x="88106" y="34680"/>
                  </a:cubicBezTo>
                  <a:cubicBezTo>
                    <a:pt x="91976" y="34680"/>
                    <a:pt x="94555" y="37245"/>
                    <a:pt x="94555" y="39809"/>
                  </a:cubicBezTo>
                  <a:cubicBezTo>
                    <a:pt x="94555" y="39809"/>
                    <a:pt x="94555" y="39809"/>
                    <a:pt x="94555" y="60325"/>
                  </a:cubicBezTo>
                  <a:cubicBezTo>
                    <a:pt x="94555" y="60325"/>
                    <a:pt x="94555" y="60325"/>
                    <a:pt x="103584" y="60325"/>
                  </a:cubicBezTo>
                  <a:cubicBezTo>
                    <a:pt x="103584" y="60325"/>
                    <a:pt x="103584" y="60325"/>
                    <a:pt x="103584" y="39809"/>
                  </a:cubicBezTo>
                  <a:cubicBezTo>
                    <a:pt x="103584" y="37245"/>
                    <a:pt x="106164" y="34680"/>
                    <a:pt x="108744" y="34680"/>
                  </a:cubicBezTo>
                  <a:cubicBezTo>
                    <a:pt x="111323" y="34680"/>
                    <a:pt x="113903" y="37245"/>
                    <a:pt x="113903" y="39809"/>
                  </a:cubicBezTo>
                  <a:cubicBezTo>
                    <a:pt x="113903" y="39809"/>
                    <a:pt x="113903" y="39809"/>
                    <a:pt x="113903" y="60325"/>
                  </a:cubicBezTo>
                  <a:cubicBezTo>
                    <a:pt x="113903" y="60325"/>
                    <a:pt x="113903" y="60325"/>
                    <a:pt x="122932" y="60325"/>
                  </a:cubicBezTo>
                  <a:cubicBezTo>
                    <a:pt x="122932" y="60325"/>
                    <a:pt x="122932" y="60325"/>
                    <a:pt x="122932" y="39809"/>
                  </a:cubicBezTo>
                  <a:cubicBezTo>
                    <a:pt x="122932" y="37245"/>
                    <a:pt x="125512" y="34680"/>
                    <a:pt x="129381" y="34680"/>
                  </a:cubicBezTo>
                  <a:cubicBezTo>
                    <a:pt x="131961" y="34680"/>
                    <a:pt x="134541" y="37245"/>
                    <a:pt x="134541" y="39809"/>
                  </a:cubicBezTo>
                  <a:cubicBezTo>
                    <a:pt x="134541" y="39809"/>
                    <a:pt x="134541" y="39809"/>
                    <a:pt x="134541" y="60325"/>
                  </a:cubicBezTo>
                  <a:cubicBezTo>
                    <a:pt x="134541" y="60325"/>
                    <a:pt x="134541" y="60325"/>
                    <a:pt x="139700" y="60325"/>
                  </a:cubicBezTo>
                  <a:cubicBezTo>
                    <a:pt x="139700" y="60325"/>
                    <a:pt x="139700" y="60325"/>
                    <a:pt x="139700" y="26987"/>
                  </a:cubicBezTo>
                  <a:cubicBezTo>
                    <a:pt x="139700" y="26987"/>
                    <a:pt x="139700" y="26987"/>
                    <a:pt x="77787" y="26987"/>
                  </a:cubicBezTo>
                  <a:close/>
                  <a:moveTo>
                    <a:pt x="108744" y="0"/>
                  </a:moveTo>
                  <a:cubicBezTo>
                    <a:pt x="111333" y="0"/>
                    <a:pt x="113923" y="2579"/>
                    <a:pt x="113923" y="5159"/>
                  </a:cubicBezTo>
                  <a:cubicBezTo>
                    <a:pt x="113923" y="5159"/>
                    <a:pt x="113923" y="5159"/>
                    <a:pt x="113923" y="16768"/>
                  </a:cubicBezTo>
                  <a:cubicBezTo>
                    <a:pt x="113923" y="16768"/>
                    <a:pt x="113923" y="16768"/>
                    <a:pt x="144992" y="16768"/>
                  </a:cubicBezTo>
                  <a:cubicBezTo>
                    <a:pt x="148876" y="16768"/>
                    <a:pt x="151465" y="19347"/>
                    <a:pt x="151465" y="21927"/>
                  </a:cubicBezTo>
                  <a:cubicBezTo>
                    <a:pt x="151465" y="21927"/>
                    <a:pt x="151465" y="21927"/>
                    <a:pt x="151465" y="60622"/>
                  </a:cubicBezTo>
                  <a:cubicBezTo>
                    <a:pt x="151465" y="60622"/>
                    <a:pt x="151465" y="60622"/>
                    <a:pt x="160527" y="60622"/>
                  </a:cubicBezTo>
                  <a:cubicBezTo>
                    <a:pt x="163116" y="60622"/>
                    <a:pt x="165705" y="63202"/>
                    <a:pt x="165705" y="65782"/>
                  </a:cubicBezTo>
                  <a:cubicBezTo>
                    <a:pt x="165705" y="65782"/>
                    <a:pt x="165705" y="65782"/>
                    <a:pt x="165705" y="116086"/>
                  </a:cubicBezTo>
                  <a:cubicBezTo>
                    <a:pt x="165705" y="116086"/>
                    <a:pt x="165705" y="116086"/>
                    <a:pt x="172178" y="116086"/>
                  </a:cubicBezTo>
                  <a:cubicBezTo>
                    <a:pt x="176062" y="116086"/>
                    <a:pt x="178651" y="118665"/>
                    <a:pt x="178651" y="122535"/>
                  </a:cubicBezTo>
                  <a:cubicBezTo>
                    <a:pt x="178651" y="122535"/>
                    <a:pt x="178651" y="122535"/>
                    <a:pt x="178651" y="318592"/>
                  </a:cubicBezTo>
                  <a:cubicBezTo>
                    <a:pt x="178651" y="318592"/>
                    <a:pt x="178651" y="318592"/>
                    <a:pt x="212310" y="318592"/>
                  </a:cubicBezTo>
                  <a:cubicBezTo>
                    <a:pt x="214899" y="318592"/>
                    <a:pt x="217488" y="321171"/>
                    <a:pt x="217488" y="325041"/>
                  </a:cubicBezTo>
                  <a:cubicBezTo>
                    <a:pt x="217488" y="327621"/>
                    <a:pt x="214899" y="330200"/>
                    <a:pt x="212310" y="330200"/>
                  </a:cubicBezTo>
                  <a:cubicBezTo>
                    <a:pt x="212310" y="330200"/>
                    <a:pt x="212310" y="330200"/>
                    <a:pt x="5178" y="330200"/>
                  </a:cubicBezTo>
                  <a:cubicBezTo>
                    <a:pt x="2589" y="330200"/>
                    <a:pt x="0" y="327621"/>
                    <a:pt x="0" y="325041"/>
                  </a:cubicBezTo>
                  <a:cubicBezTo>
                    <a:pt x="0" y="321171"/>
                    <a:pt x="2589" y="318592"/>
                    <a:pt x="5178" y="318592"/>
                  </a:cubicBezTo>
                  <a:cubicBezTo>
                    <a:pt x="5178" y="318592"/>
                    <a:pt x="5178" y="318592"/>
                    <a:pt x="38837" y="318592"/>
                  </a:cubicBezTo>
                  <a:cubicBezTo>
                    <a:pt x="38837" y="318592"/>
                    <a:pt x="38837" y="318592"/>
                    <a:pt x="38837" y="122535"/>
                  </a:cubicBezTo>
                  <a:cubicBezTo>
                    <a:pt x="38837" y="118665"/>
                    <a:pt x="41426" y="116086"/>
                    <a:pt x="45310" y="116086"/>
                  </a:cubicBezTo>
                  <a:cubicBezTo>
                    <a:pt x="45310" y="116086"/>
                    <a:pt x="45310" y="116086"/>
                    <a:pt x="51783" y="116086"/>
                  </a:cubicBezTo>
                  <a:cubicBezTo>
                    <a:pt x="51783" y="116086"/>
                    <a:pt x="51783" y="116086"/>
                    <a:pt x="51783" y="65782"/>
                  </a:cubicBezTo>
                  <a:cubicBezTo>
                    <a:pt x="51783" y="63202"/>
                    <a:pt x="54372" y="60622"/>
                    <a:pt x="56961" y="60622"/>
                  </a:cubicBezTo>
                  <a:cubicBezTo>
                    <a:pt x="56961" y="60622"/>
                    <a:pt x="56961" y="60622"/>
                    <a:pt x="66023" y="60622"/>
                  </a:cubicBezTo>
                  <a:cubicBezTo>
                    <a:pt x="66023" y="60622"/>
                    <a:pt x="66023" y="60622"/>
                    <a:pt x="66023" y="21927"/>
                  </a:cubicBezTo>
                  <a:cubicBezTo>
                    <a:pt x="66023" y="19347"/>
                    <a:pt x="68613" y="16768"/>
                    <a:pt x="72496" y="16768"/>
                  </a:cubicBezTo>
                  <a:cubicBezTo>
                    <a:pt x="72496" y="16768"/>
                    <a:pt x="72496" y="16768"/>
                    <a:pt x="103566" y="16768"/>
                  </a:cubicBezTo>
                  <a:cubicBezTo>
                    <a:pt x="103566" y="16768"/>
                    <a:pt x="103566" y="16768"/>
                    <a:pt x="103566" y="5159"/>
                  </a:cubicBezTo>
                  <a:cubicBezTo>
                    <a:pt x="103566" y="2579"/>
                    <a:pt x="106155" y="0"/>
                    <a:pt x="108744" y="0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194182" y="4893268"/>
              <a:ext cx="1102842" cy="1213129"/>
            </a:xfrm>
            <a:custGeom>
              <a:avLst/>
              <a:gdLst>
                <a:gd name="connsiteX0" fmla="*/ 44609 w 301625"/>
                <a:gd name="connsiteY0" fmla="*/ 242888 h 331788"/>
                <a:gd name="connsiteX1" fmla="*/ 160465 w 301625"/>
                <a:gd name="connsiteY1" fmla="*/ 242888 h 331788"/>
                <a:gd name="connsiteX2" fmla="*/ 168275 w 301625"/>
                <a:gd name="connsiteY2" fmla="*/ 250682 h 331788"/>
                <a:gd name="connsiteX3" fmla="*/ 160465 w 301625"/>
                <a:gd name="connsiteY3" fmla="*/ 257176 h 331788"/>
                <a:gd name="connsiteX4" fmla="*/ 44609 w 301625"/>
                <a:gd name="connsiteY4" fmla="*/ 257176 h 331788"/>
                <a:gd name="connsiteX5" fmla="*/ 38100 w 301625"/>
                <a:gd name="connsiteY5" fmla="*/ 250682 h 331788"/>
                <a:gd name="connsiteX6" fmla="*/ 44609 w 301625"/>
                <a:gd name="connsiteY6" fmla="*/ 242888 h 331788"/>
                <a:gd name="connsiteX7" fmla="*/ 44609 w 301625"/>
                <a:gd name="connsiteY7" fmla="*/ 195263 h 331788"/>
                <a:gd name="connsiteX8" fmla="*/ 160465 w 301625"/>
                <a:gd name="connsiteY8" fmla="*/ 195263 h 331788"/>
                <a:gd name="connsiteX9" fmla="*/ 168275 w 301625"/>
                <a:gd name="connsiteY9" fmla="*/ 202191 h 331788"/>
                <a:gd name="connsiteX10" fmla="*/ 160465 w 301625"/>
                <a:gd name="connsiteY10" fmla="*/ 207963 h 331788"/>
                <a:gd name="connsiteX11" fmla="*/ 44609 w 301625"/>
                <a:gd name="connsiteY11" fmla="*/ 207963 h 331788"/>
                <a:gd name="connsiteX12" fmla="*/ 38100 w 301625"/>
                <a:gd name="connsiteY12" fmla="*/ 202191 h 331788"/>
                <a:gd name="connsiteX13" fmla="*/ 44609 w 301625"/>
                <a:gd name="connsiteY13" fmla="*/ 195263 h 331788"/>
                <a:gd name="connsiteX14" fmla="*/ 44609 w 301625"/>
                <a:gd name="connsiteY14" fmla="*/ 146050 h 331788"/>
                <a:gd name="connsiteX15" fmla="*/ 160465 w 301625"/>
                <a:gd name="connsiteY15" fmla="*/ 146050 h 331788"/>
                <a:gd name="connsiteX16" fmla="*/ 168275 w 301625"/>
                <a:gd name="connsiteY16" fmla="*/ 153844 h 331788"/>
                <a:gd name="connsiteX17" fmla="*/ 160465 w 301625"/>
                <a:gd name="connsiteY17" fmla="*/ 160338 h 331788"/>
                <a:gd name="connsiteX18" fmla="*/ 44609 w 301625"/>
                <a:gd name="connsiteY18" fmla="*/ 160338 h 331788"/>
                <a:gd name="connsiteX19" fmla="*/ 38100 w 301625"/>
                <a:gd name="connsiteY19" fmla="*/ 153844 h 331788"/>
                <a:gd name="connsiteX20" fmla="*/ 44609 w 301625"/>
                <a:gd name="connsiteY20" fmla="*/ 146050 h 331788"/>
                <a:gd name="connsiteX21" fmla="*/ 206375 w 301625"/>
                <a:gd name="connsiteY21" fmla="*/ 125413 h 331788"/>
                <a:gd name="connsiteX22" fmla="*/ 206375 w 301625"/>
                <a:gd name="connsiteY22" fmla="*/ 317501 h 331788"/>
                <a:gd name="connsiteX23" fmla="*/ 287338 w 301625"/>
                <a:gd name="connsiteY23" fmla="*/ 317501 h 331788"/>
                <a:gd name="connsiteX24" fmla="*/ 287338 w 301625"/>
                <a:gd name="connsiteY24" fmla="*/ 125413 h 331788"/>
                <a:gd name="connsiteX25" fmla="*/ 44609 w 301625"/>
                <a:gd name="connsiteY25" fmla="*/ 98425 h 331788"/>
                <a:gd name="connsiteX26" fmla="*/ 160465 w 301625"/>
                <a:gd name="connsiteY26" fmla="*/ 98425 h 331788"/>
                <a:gd name="connsiteX27" fmla="*/ 168275 w 301625"/>
                <a:gd name="connsiteY27" fmla="*/ 104920 h 331788"/>
                <a:gd name="connsiteX28" fmla="*/ 160465 w 301625"/>
                <a:gd name="connsiteY28" fmla="*/ 112713 h 331788"/>
                <a:gd name="connsiteX29" fmla="*/ 44609 w 301625"/>
                <a:gd name="connsiteY29" fmla="*/ 112713 h 331788"/>
                <a:gd name="connsiteX30" fmla="*/ 38100 w 301625"/>
                <a:gd name="connsiteY30" fmla="*/ 104920 h 331788"/>
                <a:gd name="connsiteX31" fmla="*/ 44609 w 301625"/>
                <a:gd name="connsiteY31" fmla="*/ 98425 h 331788"/>
                <a:gd name="connsiteX32" fmla="*/ 44609 w 301625"/>
                <a:gd name="connsiteY32" fmla="*/ 50800 h 331788"/>
                <a:gd name="connsiteX33" fmla="*/ 160465 w 301625"/>
                <a:gd name="connsiteY33" fmla="*/ 50800 h 331788"/>
                <a:gd name="connsiteX34" fmla="*/ 168275 w 301625"/>
                <a:gd name="connsiteY34" fmla="*/ 57295 h 331788"/>
                <a:gd name="connsiteX35" fmla="*/ 160465 w 301625"/>
                <a:gd name="connsiteY35" fmla="*/ 65088 h 331788"/>
                <a:gd name="connsiteX36" fmla="*/ 44609 w 301625"/>
                <a:gd name="connsiteY36" fmla="*/ 65088 h 331788"/>
                <a:gd name="connsiteX37" fmla="*/ 38100 w 301625"/>
                <a:gd name="connsiteY37" fmla="*/ 57295 h 331788"/>
                <a:gd name="connsiteX38" fmla="*/ 44609 w 301625"/>
                <a:gd name="connsiteY38" fmla="*/ 50800 h 331788"/>
                <a:gd name="connsiteX39" fmla="*/ 14287 w 301625"/>
                <a:gd name="connsiteY39" fmla="*/ 14288 h 331788"/>
                <a:gd name="connsiteX40" fmla="*/ 14287 w 301625"/>
                <a:gd name="connsiteY40" fmla="*/ 317501 h 331788"/>
                <a:gd name="connsiteX41" fmla="*/ 192087 w 301625"/>
                <a:gd name="connsiteY41" fmla="*/ 317501 h 331788"/>
                <a:gd name="connsiteX42" fmla="*/ 192087 w 301625"/>
                <a:gd name="connsiteY42" fmla="*/ 14288 h 331788"/>
                <a:gd name="connsiteX43" fmla="*/ 7734 w 301625"/>
                <a:gd name="connsiteY43" fmla="*/ 0 h 331788"/>
                <a:gd name="connsiteX44" fmla="*/ 198506 w 301625"/>
                <a:gd name="connsiteY44" fmla="*/ 0 h 331788"/>
                <a:gd name="connsiteX45" fmla="*/ 206240 w 301625"/>
                <a:gd name="connsiteY45" fmla="*/ 6480 h 331788"/>
                <a:gd name="connsiteX46" fmla="*/ 206240 w 301625"/>
                <a:gd name="connsiteY46" fmla="*/ 112756 h 331788"/>
                <a:gd name="connsiteX47" fmla="*/ 293891 w 301625"/>
                <a:gd name="connsiteY47" fmla="*/ 112756 h 331788"/>
                <a:gd name="connsiteX48" fmla="*/ 301625 w 301625"/>
                <a:gd name="connsiteY48" fmla="*/ 119237 h 331788"/>
                <a:gd name="connsiteX49" fmla="*/ 301625 w 301625"/>
                <a:gd name="connsiteY49" fmla="*/ 325308 h 331788"/>
                <a:gd name="connsiteX50" fmla="*/ 293891 w 301625"/>
                <a:gd name="connsiteY50" fmla="*/ 331788 h 331788"/>
                <a:gd name="connsiteX51" fmla="*/ 7734 w 301625"/>
                <a:gd name="connsiteY51" fmla="*/ 331788 h 331788"/>
                <a:gd name="connsiteX52" fmla="*/ 0 w 301625"/>
                <a:gd name="connsiteY52" fmla="*/ 325308 h 331788"/>
                <a:gd name="connsiteX53" fmla="*/ 0 w 301625"/>
                <a:gd name="connsiteY53" fmla="*/ 6480 h 331788"/>
                <a:gd name="connsiteX54" fmla="*/ 7734 w 301625"/>
                <a:gd name="connsiteY5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1625" h="331788">
                  <a:moveTo>
                    <a:pt x="44609" y="242888"/>
                  </a:moveTo>
                  <a:cubicBezTo>
                    <a:pt x="160465" y="242888"/>
                    <a:pt x="160465" y="242888"/>
                    <a:pt x="160465" y="242888"/>
                  </a:cubicBezTo>
                  <a:cubicBezTo>
                    <a:pt x="164370" y="242888"/>
                    <a:pt x="168275" y="246785"/>
                    <a:pt x="168275" y="250682"/>
                  </a:cubicBezTo>
                  <a:cubicBezTo>
                    <a:pt x="168275" y="254578"/>
                    <a:pt x="164370" y="257176"/>
                    <a:pt x="160465" y="257176"/>
                  </a:cubicBezTo>
                  <a:cubicBezTo>
                    <a:pt x="44609" y="257176"/>
                    <a:pt x="44609" y="257176"/>
                    <a:pt x="44609" y="257176"/>
                  </a:cubicBezTo>
                  <a:cubicBezTo>
                    <a:pt x="40704" y="257176"/>
                    <a:pt x="38100" y="254578"/>
                    <a:pt x="38100" y="250682"/>
                  </a:cubicBezTo>
                  <a:cubicBezTo>
                    <a:pt x="38100" y="246785"/>
                    <a:pt x="40704" y="242888"/>
                    <a:pt x="44609" y="242888"/>
                  </a:cubicBezTo>
                  <a:close/>
                  <a:moveTo>
                    <a:pt x="44609" y="195263"/>
                  </a:moveTo>
                  <a:cubicBezTo>
                    <a:pt x="160465" y="195263"/>
                    <a:pt x="160465" y="195263"/>
                    <a:pt x="160465" y="195263"/>
                  </a:cubicBezTo>
                  <a:cubicBezTo>
                    <a:pt x="164370" y="195263"/>
                    <a:pt x="168275" y="198727"/>
                    <a:pt x="168275" y="202191"/>
                  </a:cubicBezTo>
                  <a:cubicBezTo>
                    <a:pt x="168275" y="205654"/>
                    <a:pt x="164370" y="207963"/>
                    <a:pt x="160465" y="207963"/>
                  </a:cubicBezTo>
                  <a:cubicBezTo>
                    <a:pt x="44609" y="207963"/>
                    <a:pt x="44609" y="207963"/>
                    <a:pt x="44609" y="207963"/>
                  </a:cubicBezTo>
                  <a:cubicBezTo>
                    <a:pt x="40704" y="207963"/>
                    <a:pt x="38100" y="205654"/>
                    <a:pt x="38100" y="202191"/>
                  </a:cubicBezTo>
                  <a:cubicBezTo>
                    <a:pt x="38100" y="198727"/>
                    <a:pt x="40704" y="195263"/>
                    <a:pt x="44609" y="195263"/>
                  </a:cubicBezTo>
                  <a:close/>
                  <a:moveTo>
                    <a:pt x="44609" y="146050"/>
                  </a:moveTo>
                  <a:cubicBezTo>
                    <a:pt x="160465" y="146050"/>
                    <a:pt x="160465" y="146050"/>
                    <a:pt x="160465" y="146050"/>
                  </a:cubicBezTo>
                  <a:cubicBezTo>
                    <a:pt x="164370" y="146050"/>
                    <a:pt x="168275" y="149947"/>
                    <a:pt x="168275" y="153844"/>
                  </a:cubicBezTo>
                  <a:cubicBezTo>
                    <a:pt x="168275" y="157740"/>
                    <a:pt x="164370" y="160338"/>
                    <a:pt x="160465" y="160338"/>
                  </a:cubicBezTo>
                  <a:cubicBezTo>
                    <a:pt x="44609" y="160338"/>
                    <a:pt x="44609" y="160338"/>
                    <a:pt x="44609" y="160338"/>
                  </a:cubicBezTo>
                  <a:cubicBezTo>
                    <a:pt x="40704" y="160338"/>
                    <a:pt x="38100" y="157740"/>
                    <a:pt x="38100" y="153844"/>
                  </a:cubicBezTo>
                  <a:cubicBezTo>
                    <a:pt x="38100" y="149947"/>
                    <a:pt x="40704" y="146050"/>
                    <a:pt x="44609" y="146050"/>
                  </a:cubicBezTo>
                  <a:close/>
                  <a:moveTo>
                    <a:pt x="206375" y="125413"/>
                  </a:moveTo>
                  <a:lnTo>
                    <a:pt x="206375" y="317501"/>
                  </a:lnTo>
                  <a:lnTo>
                    <a:pt x="287338" y="317501"/>
                  </a:lnTo>
                  <a:lnTo>
                    <a:pt x="287338" y="125413"/>
                  </a:lnTo>
                  <a:close/>
                  <a:moveTo>
                    <a:pt x="44609" y="98425"/>
                  </a:moveTo>
                  <a:cubicBezTo>
                    <a:pt x="160465" y="98425"/>
                    <a:pt x="160465" y="98425"/>
                    <a:pt x="160465" y="98425"/>
                  </a:cubicBezTo>
                  <a:cubicBezTo>
                    <a:pt x="164370" y="98425"/>
                    <a:pt x="168275" y="101023"/>
                    <a:pt x="168275" y="104920"/>
                  </a:cubicBezTo>
                  <a:cubicBezTo>
                    <a:pt x="168275" y="108817"/>
                    <a:pt x="164370" y="112713"/>
                    <a:pt x="160465" y="112713"/>
                  </a:cubicBezTo>
                  <a:cubicBezTo>
                    <a:pt x="44609" y="112713"/>
                    <a:pt x="44609" y="112713"/>
                    <a:pt x="44609" y="112713"/>
                  </a:cubicBezTo>
                  <a:cubicBezTo>
                    <a:pt x="40704" y="112713"/>
                    <a:pt x="38100" y="108817"/>
                    <a:pt x="38100" y="104920"/>
                  </a:cubicBezTo>
                  <a:cubicBezTo>
                    <a:pt x="38100" y="101023"/>
                    <a:pt x="40704" y="98425"/>
                    <a:pt x="44609" y="98425"/>
                  </a:cubicBezTo>
                  <a:close/>
                  <a:moveTo>
                    <a:pt x="44609" y="50800"/>
                  </a:moveTo>
                  <a:cubicBezTo>
                    <a:pt x="160465" y="50800"/>
                    <a:pt x="160465" y="50800"/>
                    <a:pt x="160465" y="50800"/>
                  </a:cubicBezTo>
                  <a:cubicBezTo>
                    <a:pt x="164370" y="50800"/>
                    <a:pt x="168275" y="53398"/>
                    <a:pt x="168275" y="57295"/>
                  </a:cubicBezTo>
                  <a:cubicBezTo>
                    <a:pt x="168275" y="61192"/>
                    <a:pt x="164370" y="65088"/>
                    <a:pt x="160465" y="65088"/>
                  </a:cubicBezTo>
                  <a:cubicBezTo>
                    <a:pt x="44609" y="65088"/>
                    <a:pt x="44609" y="65088"/>
                    <a:pt x="44609" y="65088"/>
                  </a:cubicBezTo>
                  <a:cubicBezTo>
                    <a:pt x="40704" y="65088"/>
                    <a:pt x="38100" y="61192"/>
                    <a:pt x="38100" y="57295"/>
                  </a:cubicBezTo>
                  <a:cubicBezTo>
                    <a:pt x="38100" y="53398"/>
                    <a:pt x="40704" y="50800"/>
                    <a:pt x="44609" y="50800"/>
                  </a:cubicBezTo>
                  <a:close/>
                  <a:moveTo>
                    <a:pt x="14287" y="14288"/>
                  </a:moveTo>
                  <a:lnTo>
                    <a:pt x="14287" y="317501"/>
                  </a:lnTo>
                  <a:lnTo>
                    <a:pt x="192087" y="317501"/>
                  </a:lnTo>
                  <a:lnTo>
                    <a:pt x="192087" y="14288"/>
                  </a:lnTo>
                  <a:close/>
                  <a:moveTo>
                    <a:pt x="7734" y="0"/>
                  </a:moveTo>
                  <a:cubicBezTo>
                    <a:pt x="198506" y="0"/>
                    <a:pt x="198506" y="0"/>
                    <a:pt x="198506" y="0"/>
                  </a:cubicBezTo>
                  <a:cubicBezTo>
                    <a:pt x="202373" y="0"/>
                    <a:pt x="206240" y="2592"/>
                    <a:pt x="206240" y="6480"/>
                  </a:cubicBezTo>
                  <a:cubicBezTo>
                    <a:pt x="206240" y="112756"/>
                    <a:pt x="206240" y="112756"/>
                    <a:pt x="206240" y="112756"/>
                  </a:cubicBezTo>
                  <a:cubicBezTo>
                    <a:pt x="293891" y="112756"/>
                    <a:pt x="293891" y="112756"/>
                    <a:pt x="293891" y="112756"/>
                  </a:cubicBezTo>
                  <a:cubicBezTo>
                    <a:pt x="297758" y="112756"/>
                    <a:pt x="301625" y="115348"/>
                    <a:pt x="301625" y="119237"/>
                  </a:cubicBezTo>
                  <a:cubicBezTo>
                    <a:pt x="301625" y="325308"/>
                    <a:pt x="301625" y="325308"/>
                    <a:pt x="301625" y="325308"/>
                  </a:cubicBezTo>
                  <a:cubicBezTo>
                    <a:pt x="301625" y="329196"/>
                    <a:pt x="297758" y="331788"/>
                    <a:pt x="293891" y="331788"/>
                  </a:cubicBezTo>
                  <a:cubicBezTo>
                    <a:pt x="7734" y="331788"/>
                    <a:pt x="7734" y="331788"/>
                    <a:pt x="7734" y="331788"/>
                  </a:cubicBezTo>
                  <a:cubicBezTo>
                    <a:pt x="3867" y="331788"/>
                    <a:pt x="0" y="329196"/>
                    <a:pt x="0" y="325308"/>
                  </a:cubicBezTo>
                  <a:cubicBezTo>
                    <a:pt x="0" y="6480"/>
                    <a:pt x="0" y="6480"/>
                    <a:pt x="0" y="6480"/>
                  </a:cubicBezTo>
                  <a:cubicBezTo>
                    <a:pt x="0" y="2592"/>
                    <a:pt x="3867" y="0"/>
                    <a:pt x="7734" y="0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-515764" y="5190676"/>
              <a:ext cx="644073" cy="915722"/>
            </a:xfrm>
            <a:custGeom>
              <a:avLst/>
              <a:gdLst>
                <a:gd name="connsiteX0" fmla="*/ 166687 w 233363"/>
                <a:gd name="connsiteY0" fmla="*/ 282575 h 331788"/>
                <a:gd name="connsiteX1" fmla="*/ 166687 w 233363"/>
                <a:gd name="connsiteY1" fmla="*/ 293688 h 331788"/>
                <a:gd name="connsiteX2" fmla="*/ 190500 w 233363"/>
                <a:gd name="connsiteY2" fmla="*/ 293688 h 331788"/>
                <a:gd name="connsiteX3" fmla="*/ 190500 w 233363"/>
                <a:gd name="connsiteY3" fmla="*/ 282575 h 331788"/>
                <a:gd name="connsiteX4" fmla="*/ 104775 w 233363"/>
                <a:gd name="connsiteY4" fmla="*/ 282575 h 331788"/>
                <a:gd name="connsiteX5" fmla="*/ 104775 w 233363"/>
                <a:gd name="connsiteY5" fmla="*/ 319088 h 331788"/>
                <a:gd name="connsiteX6" fmla="*/ 130175 w 233363"/>
                <a:gd name="connsiteY6" fmla="*/ 319088 h 331788"/>
                <a:gd name="connsiteX7" fmla="*/ 130175 w 233363"/>
                <a:gd name="connsiteY7" fmla="*/ 282575 h 331788"/>
                <a:gd name="connsiteX8" fmla="*/ 42862 w 233363"/>
                <a:gd name="connsiteY8" fmla="*/ 282575 h 331788"/>
                <a:gd name="connsiteX9" fmla="*/ 42862 w 233363"/>
                <a:gd name="connsiteY9" fmla="*/ 293688 h 331788"/>
                <a:gd name="connsiteX10" fmla="*/ 68262 w 233363"/>
                <a:gd name="connsiteY10" fmla="*/ 293688 h 331788"/>
                <a:gd name="connsiteX11" fmla="*/ 68262 w 233363"/>
                <a:gd name="connsiteY11" fmla="*/ 282575 h 331788"/>
                <a:gd name="connsiteX12" fmla="*/ 159167 w 233363"/>
                <a:gd name="connsiteY12" fmla="*/ 269875 h 331788"/>
                <a:gd name="connsiteX13" fmla="*/ 196725 w 233363"/>
                <a:gd name="connsiteY13" fmla="*/ 269875 h 331788"/>
                <a:gd name="connsiteX14" fmla="*/ 203200 w 233363"/>
                <a:gd name="connsiteY14" fmla="*/ 275091 h 331788"/>
                <a:gd name="connsiteX15" fmla="*/ 203200 w 233363"/>
                <a:gd name="connsiteY15" fmla="*/ 299868 h 331788"/>
                <a:gd name="connsiteX16" fmla="*/ 196725 w 233363"/>
                <a:gd name="connsiteY16" fmla="*/ 306388 h 331788"/>
                <a:gd name="connsiteX17" fmla="*/ 159167 w 233363"/>
                <a:gd name="connsiteY17" fmla="*/ 306388 h 331788"/>
                <a:gd name="connsiteX18" fmla="*/ 153987 w 233363"/>
                <a:gd name="connsiteY18" fmla="*/ 299868 h 331788"/>
                <a:gd name="connsiteX19" fmla="*/ 153987 w 233363"/>
                <a:gd name="connsiteY19" fmla="*/ 275091 h 331788"/>
                <a:gd name="connsiteX20" fmla="*/ 159167 w 233363"/>
                <a:gd name="connsiteY20" fmla="*/ 269875 h 331788"/>
                <a:gd name="connsiteX21" fmla="*/ 38225 w 233363"/>
                <a:gd name="connsiteY21" fmla="*/ 269875 h 331788"/>
                <a:gd name="connsiteX22" fmla="*/ 74487 w 233363"/>
                <a:gd name="connsiteY22" fmla="*/ 269875 h 331788"/>
                <a:gd name="connsiteX23" fmla="*/ 80963 w 233363"/>
                <a:gd name="connsiteY23" fmla="*/ 275091 h 331788"/>
                <a:gd name="connsiteX24" fmla="*/ 80963 w 233363"/>
                <a:gd name="connsiteY24" fmla="*/ 299868 h 331788"/>
                <a:gd name="connsiteX25" fmla="*/ 74487 w 233363"/>
                <a:gd name="connsiteY25" fmla="*/ 306388 h 331788"/>
                <a:gd name="connsiteX26" fmla="*/ 38225 w 233363"/>
                <a:gd name="connsiteY26" fmla="*/ 306388 h 331788"/>
                <a:gd name="connsiteX27" fmla="*/ 31750 w 233363"/>
                <a:gd name="connsiteY27" fmla="*/ 299868 h 331788"/>
                <a:gd name="connsiteX28" fmla="*/ 31750 w 233363"/>
                <a:gd name="connsiteY28" fmla="*/ 275091 h 331788"/>
                <a:gd name="connsiteX29" fmla="*/ 38225 w 233363"/>
                <a:gd name="connsiteY29" fmla="*/ 269875 h 331788"/>
                <a:gd name="connsiteX30" fmla="*/ 166687 w 233363"/>
                <a:gd name="connsiteY30" fmla="*/ 233362 h 331788"/>
                <a:gd name="connsiteX31" fmla="*/ 166687 w 233363"/>
                <a:gd name="connsiteY31" fmla="*/ 246062 h 331788"/>
                <a:gd name="connsiteX32" fmla="*/ 190500 w 233363"/>
                <a:gd name="connsiteY32" fmla="*/ 246062 h 331788"/>
                <a:gd name="connsiteX33" fmla="*/ 190500 w 233363"/>
                <a:gd name="connsiteY33" fmla="*/ 233362 h 331788"/>
                <a:gd name="connsiteX34" fmla="*/ 104775 w 233363"/>
                <a:gd name="connsiteY34" fmla="*/ 233362 h 331788"/>
                <a:gd name="connsiteX35" fmla="*/ 104775 w 233363"/>
                <a:gd name="connsiteY35" fmla="*/ 246062 h 331788"/>
                <a:gd name="connsiteX36" fmla="*/ 130175 w 233363"/>
                <a:gd name="connsiteY36" fmla="*/ 246062 h 331788"/>
                <a:gd name="connsiteX37" fmla="*/ 130175 w 233363"/>
                <a:gd name="connsiteY37" fmla="*/ 233362 h 331788"/>
                <a:gd name="connsiteX38" fmla="*/ 42862 w 233363"/>
                <a:gd name="connsiteY38" fmla="*/ 233362 h 331788"/>
                <a:gd name="connsiteX39" fmla="*/ 42862 w 233363"/>
                <a:gd name="connsiteY39" fmla="*/ 246062 h 331788"/>
                <a:gd name="connsiteX40" fmla="*/ 68262 w 233363"/>
                <a:gd name="connsiteY40" fmla="*/ 246062 h 331788"/>
                <a:gd name="connsiteX41" fmla="*/ 68262 w 233363"/>
                <a:gd name="connsiteY41" fmla="*/ 233362 h 331788"/>
                <a:gd name="connsiteX42" fmla="*/ 159167 w 233363"/>
                <a:gd name="connsiteY42" fmla="*/ 220662 h 331788"/>
                <a:gd name="connsiteX43" fmla="*/ 196725 w 233363"/>
                <a:gd name="connsiteY43" fmla="*/ 220662 h 331788"/>
                <a:gd name="connsiteX44" fmla="*/ 203200 w 233363"/>
                <a:gd name="connsiteY44" fmla="*/ 227182 h 331788"/>
                <a:gd name="connsiteX45" fmla="*/ 203200 w 233363"/>
                <a:gd name="connsiteY45" fmla="*/ 250655 h 331788"/>
                <a:gd name="connsiteX46" fmla="*/ 196725 w 233363"/>
                <a:gd name="connsiteY46" fmla="*/ 257175 h 331788"/>
                <a:gd name="connsiteX47" fmla="*/ 159167 w 233363"/>
                <a:gd name="connsiteY47" fmla="*/ 257175 h 331788"/>
                <a:gd name="connsiteX48" fmla="*/ 153987 w 233363"/>
                <a:gd name="connsiteY48" fmla="*/ 250655 h 331788"/>
                <a:gd name="connsiteX49" fmla="*/ 153987 w 233363"/>
                <a:gd name="connsiteY49" fmla="*/ 227182 h 331788"/>
                <a:gd name="connsiteX50" fmla="*/ 159167 w 233363"/>
                <a:gd name="connsiteY50" fmla="*/ 220662 h 331788"/>
                <a:gd name="connsiteX51" fmla="*/ 98550 w 233363"/>
                <a:gd name="connsiteY51" fmla="*/ 220662 h 331788"/>
                <a:gd name="connsiteX52" fmla="*/ 134812 w 233363"/>
                <a:gd name="connsiteY52" fmla="*/ 220662 h 331788"/>
                <a:gd name="connsiteX53" fmla="*/ 141288 w 233363"/>
                <a:gd name="connsiteY53" fmla="*/ 227182 h 331788"/>
                <a:gd name="connsiteX54" fmla="*/ 141288 w 233363"/>
                <a:gd name="connsiteY54" fmla="*/ 250655 h 331788"/>
                <a:gd name="connsiteX55" fmla="*/ 134812 w 233363"/>
                <a:gd name="connsiteY55" fmla="*/ 257175 h 331788"/>
                <a:gd name="connsiteX56" fmla="*/ 98550 w 233363"/>
                <a:gd name="connsiteY56" fmla="*/ 257175 h 331788"/>
                <a:gd name="connsiteX57" fmla="*/ 92075 w 233363"/>
                <a:gd name="connsiteY57" fmla="*/ 250655 h 331788"/>
                <a:gd name="connsiteX58" fmla="*/ 92075 w 233363"/>
                <a:gd name="connsiteY58" fmla="*/ 227182 h 331788"/>
                <a:gd name="connsiteX59" fmla="*/ 98550 w 233363"/>
                <a:gd name="connsiteY59" fmla="*/ 220662 h 331788"/>
                <a:gd name="connsiteX60" fmla="*/ 38225 w 233363"/>
                <a:gd name="connsiteY60" fmla="*/ 220662 h 331788"/>
                <a:gd name="connsiteX61" fmla="*/ 74487 w 233363"/>
                <a:gd name="connsiteY61" fmla="*/ 220662 h 331788"/>
                <a:gd name="connsiteX62" fmla="*/ 80963 w 233363"/>
                <a:gd name="connsiteY62" fmla="*/ 227182 h 331788"/>
                <a:gd name="connsiteX63" fmla="*/ 80963 w 233363"/>
                <a:gd name="connsiteY63" fmla="*/ 250655 h 331788"/>
                <a:gd name="connsiteX64" fmla="*/ 74487 w 233363"/>
                <a:gd name="connsiteY64" fmla="*/ 257175 h 331788"/>
                <a:gd name="connsiteX65" fmla="*/ 38225 w 233363"/>
                <a:gd name="connsiteY65" fmla="*/ 257175 h 331788"/>
                <a:gd name="connsiteX66" fmla="*/ 31750 w 233363"/>
                <a:gd name="connsiteY66" fmla="*/ 250655 h 331788"/>
                <a:gd name="connsiteX67" fmla="*/ 31750 w 233363"/>
                <a:gd name="connsiteY67" fmla="*/ 227182 h 331788"/>
                <a:gd name="connsiteX68" fmla="*/ 38225 w 233363"/>
                <a:gd name="connsiteY68" fmla="*/ 220662 h 331788"/>
                <a:gd name="connsiteX69" fmla="*/ 166687 w 233363"/>
                <a:gd name="connsiteY69" fmla="*/ 184149 h 331788"/>
                <a:gd name="connsiteX70" fmla="*/ 166687 w 233363"/>
                <a:gd name="connsiteY70" fmla="*/ 196849 h 331788"/>
                <a:gd name="connsiteX71" fmla="*/ 190500 w 233363"/>
                <a:gd name="connsiteY71" fmla="*/ 196849 h 331788"/>
                <a:gd name="connsiteX72" fmla="*/ 190500 w 233363"/>
                <a:gd name="connsiteY72" fmla="*/ 184149 h 331788"/>
                <a:gd name="connsiteX73" fmla="*/ 104775 w 233363"/>
                <a:gd name="connsiteY73" fmla="*/ 184149 h 331788"/>
                <a:gd name="connsiteX74" fmla="*/ 104775 w 233363"/>
                <a:gd name="connsiteY74" fmla="*/ 196849 h 331788"/>
                <a:gd name="connsiteX75" fmla="*/ 130175 w 233363"/>
                <a:gd name="connsiteY75" fmla="*/ 196849 h 331788"/>
                <a:gd name="connsiteX76" fmla="*/ 130175 w 233363"/>
                <a:gd name="connsiteY76" fmla="*/ 184149 h 331788"/>
                <a:gd name="connsiteX77" fmla="*/ 42862 w 233363"/>
                <a:gd name="connsiteY77" fmla="*/ 184149 h 331788"/>
                <a:gd name="connsiteX78" fmla="*/ 42862 w 233363"/>
                <a:gd name="connsiteY78" fmla="*/ 196849 h 331788"/>
                <a:gd name="connsiteX79" fmla="*/ 68262 w 233363"/>
                <a:gd name="connsiteY79" fmla="*/ 196849 h 331788"/>
                <a:gd name="connsiteX80" fmla="*/ 68262 w 233363"/>
                <a:gd name="connsiteY80" fmla="*/ 184149 h 331788"/>
                <a:gd name="connsiteX81" fmla="*/ 38225 w 233363"/>
                <a:gd name="connsiteY81" fmla="*/ 171450 h 331788"/>
                <a:gd name="connsiteX82" fmla="*/ 74487 w 233363"/>
                <a:gd name="connsiteY82" fmla="*/ 171450 h 331788"/>
                <a:gd name="connsiteX83" fmla="*/ 80963 w 233363"/>
                <a:gd name="connsiteY83" fmla="*/ 177970 h 331788"/>
                <a:gd name="connsiteX84" fmla="*/ 80963 w 233363"/>
                <a:gd name="connsiteY84" fmla="*/ 201443 h 331788"/>
                <a:gd name="connsiteX85" fmla="*/ 74487 w 233363"/>
                <a:gd name="connsiteY85" fmla="*/ 207963 h 331788"/>
                <a:gd name="connsiteX86" fmla="*/ 38225 w 233363"/>
                <a:gd name="connsiteY86" fmla="*/ 207963 h 331788"/>
                <a:gd name="connsiteX87" fmla="*/ 31750 w 233363"/>
                <a:gd name="connsiteY87" fmla="*/ 201443 h 331788"/>
                <a:gd name="connsiteX88" fmla="*/ 31750 w 233363"/>
                <a:gd name="connsiteY88" fmla="*/ 177970 h 331788"/>
                <a:gd name="connsiteX89" fmla="*/ 38225 w 233363"/>
                <a:gd name="connsiteY89" fmla="*/ 171450 h 331788"/>
                <a:gd name="connsiteX90" fmla="*/ 159167 w 233363"/>
                <a:gd name="connsiteY90" fmla="*/ 171449 h 331788"/>
                <a:gd name="connsiteX91" fmla="*/ 196725 w 233363"/>
                <a:gd name="connsiteY91" fmla="*/ 171449 h 331788"/>
                <a:gd name="connsiteX92" fmla="*/ 203200 w 233363"/>
                <a:gd name="connsiteY92" fmla="*/ 177969 h 331788"/>
                <a:gd name="connsiteX93" fmla="*/ 203200 w 233363"/>
                <a:gd name="connsiteY93" fmla="*/ 201442 h 331788"/>
                <a:gd name="connsiteX94" fmla="*/ 196725 w 233363"/>
                <a:gd name="connsiteY94" fmla="*/ 207962 h 331788"/>
                <a:gd name="connsiteX95" fmla="*/ 159167 w 233363"/>
                <a:gd name="connsiteY95" fmla="*/ 207962 h 331788"/>
                <a:gd name="connsiteX96" fmla="*/ 153987 w 233363"/>
                <a:gd name="connsiteY96" fmla="*/ 201442 h 331788"/>
                <a:gd name="connsiteX97" fmla="*/ 153987 w 233363"/>
                <a:gd name="connsiteY97" fmla="*/ 177969 h 331788"/>
                <a:gd name="connsiteX98" fmla="*/ 159167 w 233363"/>
                <a:gd name="connsiteY98" fmla="*/ 171449 h 331788"/>
                <a:gd name="connsiteX99" fmla="*/ 98550 w 233363"/>
                <a:gd name="connsiteY99" fmla="*/ 171449 h 331788"/>
                <a:gd name="connsiteX100" fmla="*/ 134812 w 233363"/>
                <a:gd name="connsiteY100" fmla="*/ 171449 h 331788"/>
                <a:gd name="connsiteX101" fmla="*/ 141288 w 233363"/>
                <a:gd name="connsiteY101" fmla="*/ 177969 h 331788"/>
                <a:gd name="connsiteX102" fmla="*/ 141288 w 233363"/>
                <a:gd name="connsiteY102" fmla="*/ 201442 h 331788"/>
                <a:gd name="connsiteX103" fmla="*/ 134812 w 233363"/>
                <a:gd name="connsiteY103" fmla="*/ 207962 h 331788"/>
                <a:gd name="connsiteX104" fmla="*/ 98550 w 233363"/>
                <a:gd name="connsiteY104" fmla="*/ 207962 h 331788"/>
                <a:gd name="connsiteX105" fmla="*/ 92075 w 233363"/>
                <a:gd name="connsiteY105" fmla="*/ 201442 h 331788"/>
                <a:gd name="connsiteX106" fmla="*/ 92075 w 233363"/>
                <a:gd name="connsiteY106" fmla="*/ 177969 h 331788"/>
                <a:gd name="connsiteX107" fmla="*/ 98550 w 233363"/>
                <a:gd name="connsiteY107" fmla="*/ 171449 h 331788"/>
                <a:gd name="connsiteX108" fmla="*/ 166687 w 233363"/>
                <a:gd name="connsiteY108" fmla="*/ 134937 h 331788"/>
                <a:gd name="connsiteX109" fmla="*/ 166687 w 233363"/>
                <a:gd name="connsiteY109" fmla="*/ 147637 h 331788"/>
                <a:gd name="connsiteX110" fmla="*/ 190500 w 233363"/>
                <a:gd name="connsiteY110" fmla="*/ 147637 h 331788"/>
                <a:gd name="connsiteX111" fmla="*/ 190500 w 233363"/>
                <a:gd name="connsiteY111" fmla="*/ 134937 h 331788"/>
                <a:gd name="connsiteX112" fmla="*/ 104775 w 233363"/>
                <a:gd name="connsiteY112" fmla="*/ 134937 h 331788"/>
                <a:gd name="connsiteX113" fmla="*/ 104775 w 233363"/>
                <a:gd name="connsiteY113" fmla="*/ 147637 h 331788"/>
                <a:gd name="connsiteX114" fmla="*/ 130175 w 233363"/>
                <a:gd name="connsiteY114" fmla="*/ 147637 h 331788"/>
                <a:gd name="connsiteX115" fmla="*/ 130175 w 233363"/>
                <a:gd name="connsiteY115" fmla="*/ 134937 h 331788"/>
                <a:gd name="connsiteX116" fmla="*/ 42862 w 233363"/>
                <a:gd name="connsiteY116" fmla="*/ 134937 h 331788"/>
                <a:gd name="connsiteX117" fmla="*/ 42862 w 233363"/>
                <a:gd name="connsiteY117" fmla="*/ 147637 h 331788"/>
                <a:gd name="connsiteX118" fmla="*/ 68262 w 233363"/>
                <a:gd name="connsiteY118" fmla="*/ 147637 h 331788"/>
                <a:gd name="connsiteX119" fmla="*/ 68262 w 233363"/>
                <a:gd name="connsiteY119" fmla="*/ 134937 h 331788"/>
                <a:gd name="connsiteX120" fmla="*/ 159167 w 233363"/>
                <a:gd name="connsiteY120" fmla="*/ 122237 h 331788"/>
                <a:gd name="connsiteX121" fmla="*/ 196725 w 233363"/>
                <a:gd name="connsiteY121" fmla="*/ 122237 h 331788"/>
                <a:gd name="connsiteX122" fmla="*/ 203200 w 233363"/>
                <a:gd name="connsiteY122" fmla="*/ 128757 h 331788"/>
                <a:gd name="connsiteX123" fmla="*/ 203200 w 233363"/>
                <a:gd name="connsiteY123" fmla="*/ 153534 h 331788"/>
                <a:gd name="connsiteX124" fmla="*/ 196725 w 233363"/>
                <a:gd name="connsiteY124" fmla="*/ 158750 h 331788"/>
                <a:gd name="connsiteX125" fmla="*/ 159167 w 233363"/>
                <a:gd name="connsiteY125" fmla="*/ 158750 h 331788"/>
                <a:gd name="connsiteX126" fmla="*/ 153987 w 233363"/>
                <a:gd name="connsiteY126" fmla="*/ 153534 h 331788"/>
                <a:gd name="connsiteX127" fmla="*/ 153987 w 233363"/>
                <a:gd name="connsiteY127" fmla="*/ 128757 h 331788"/>
                <a:gd name="connsiteX128" fmla="*/ 159167 w 233363"/>
                <a:gd name="connsiteY128" fmla="*/ 122237 h 331788"/>
                <a:gd name="connsiteX129" fmla="*/ 98550 w 233363"/>
                <a:gd name="connsiteY129" fmla="*/ 122237 h 331788"/>
                <a:gd name="connsiteX130" fmla="*/ 134812 w 233363"/>
                <a:gd name="connsiteY130" fmla="*/ 122237 h 331788"/>
                <a:gd name="connsiteX131" fmla="*/ 141288 w 233363"/>
                <a:gd name="connsiteY131" fmla="*/ 128757 h 331788"/>
                <a:gd name="connsiteX132" fmla="*/ 141288 w 233363"/>
                <a:gd name="connsiteY132" fmla="*/ 153534 h 331788"/>
                <a:gd name="connsiteX133" fmla="*/ 134812 w 233363"/>
                <a:gd name="connsiteY133" fmla="*/ 158750 h 331788"/>
                <a:gd name="connsiteX134" fmla="*/ 98550 w 233363"/>
                <a:gd name="connsiteY134" fmla="*/ 158750 h 331788"/>
                <a:gd name="connsiteX135" fmla="*/ 92075 w 233363"/>
                <a:gd name="connsiteY135" fmla="*/ 153534 h 331788"/>
                <a:gd name="connsiteX136" fmla="*/ 92075 w 233363"/>
                <a:gd name="connsiteY136" fmla="*/ 128757 h 331788"/>
                <a:gd name="connsiteX137" fmla="*/ 98550 w 233363"/>
                <a:gd name="connsiteY137" fmla="*/ 122237 h 331788"/>
                <a:gd name="connsiteX138" fmla="*/ 38225 w 233363"/>
                <a:gd name="connsiteY138" fmla="*/ 122237 h 331788"/>
                <a:gd name="connsiteX139" fmla="*/ 74487 w 233363"/>
                <a:gd name="connsiteY139" fmla="*/ 122237 h 331788"/>
                <a:gd name="connsiteX140" fmla="*/ 80963 w 233363"/>
                <a:gd name="connsiteY140" fmla="*/ 128757 h 331788"/>
                <a:gd name="connsiteX141" fmla="*/ 80963 w 233363"/>
                <a:gd name="connsiteY141" fmla="*/ 153534 h 331788"/>
                <a:gd name="connsiteX142" fmla="*/ 74487 w 233363"/>
                <a:gd name="connsiteY142" fmla="*/ 158750 h 331788"/>
                <a:gd name="connsiteX143" fmla="*/ 38225 w 233363"/>
                <a:gd name="connsiteY143" fmla="*/ 158750 h 331788"/>
                <a:gd name="connsiteX144" fmla="*/ 31750 w 233363"/>
                <a:gd name="connsiteY144" fmla="*/ 153534 h 331788"/>
                <a:gd name="connsiteX145" fmla="*/ 31750 w 233363"/>
                <a:gd name="connsiteY145" fmla="*/ 128757 h 331788"/>
                <a:gd name="connsiteX146" fmla="*/ 38225 w 233363"/>
                <a:gd name="connsiteY146" fmla="*/ 122237 h 331788"/>
                <a:gd name="connsiteX147" fmla="*/ 166687 w 233363"/>
                <a:gd name="connsiteY147" fmla="*/ 85724 h 331788"/>
                <a:gd name="connsiteX148" fmla="*/ 166687 w 233363"/>
                <a:gd name="connsiteY148" fmla="*/ 98424 h 331788"/>
                <a:gd name="connsiteX149" fmla="*/ 190500 w 233363"/>
                <a:gd name="connsiteY149" fmla="*/ 98424 h 331788"/>
                <a:gd name="connsiteX150" fmla="*/ 190500 w 233363"/>
                <a:gd name="connsiteY150" fmla="*/ 85724 h 331788"/>
                <a:gd name="connsiteX151" fmla="*/ 104775 w 233363"/>
                <a:gd name="connsiteY151" fmla="*/ 85724 h 331788"/>
                <a:gd name="connsiteX152" fmla="*/ 104775 w 233363"/>
                <a:gd name="connsiteY152" fmla="*/ 98424 h 331788"/>
                <a:gd name="connsiteX153" fmla="*/ 130175 w 233363"/>
                <a:gd name="connsiteY153" fmla="*/ 98424 h 331788"/>
                <a:gd name="connsiteX154" fmla="*/ 130175 w 233363"/>
                <a:gd name="connsiteY154" fmla="*/ 85724 h 331788"/>
                <a:gd name="connsiteX155" fmla="*/ 42862 w 233363"/>
                <a:gd name="connsiteY155" fmla="*/ 85724 h 331788"/>
                <a:gd name="connsiteX156" fmla="*/ 42862 w 233363"/>
                <a:gd name="connsiteY156" fmla="*/ 98424 h 331788"/>
                <a:gd name="connsiteX157" fmla="*/ 68262 w 233363"/>
                <a:gd name="connsiteY157" fmla="*/ 98424 h 331788"/>
                <a:gd name="connsiteX158" fmla="*/ 68262 w 233363"/>
                <a:gd name="connsiteY158" fmla="*/ 85724 h 331788"/>
                <a:gd name="connsiteX159" fmla="*/ 159167 w 233363"/>
                <a:gd name="connsiteY159" fmla="*/ 73024 h 331788"/>
                <a:gd name="connsiteX160" fmla="*/ 196725 w 233363"/>
                <a:gd name="connsiteY160" fmla="*/ 73024 h 331788"/>
                <a:gd name="connsiteX161" fmla="*/ 203200 w 233363"/>
                <a:gd name="connsiteY161" fmla="*/ 79544 h 331788"/>
                <a:gd name="connsiteX162" fmla="*/ 203200 w 233363"/>
                <a:gd name="connsiteY162" fmla="*/ 104321 h 331788"/>
                <a:gd name="connsiteX163" fmla="*/ 196725 w 233363"/>
                <a:gd name="connsiteY163" fmla="*/ 109537 h 331788"/>
                <a:gd name="connsiteX164" fmla="*/ 159167 w 233363"/>
                <a:gd name="connsiteY164" fmla="*/ 109537 h 331788"/>
                <a:gd name="connsiteX165" fmla="*/ 153987 w 233363"/>
                <a:gd name="connsiteY165" fmla="*/ 104321 h 331788"/>
                <a:gd name="connsiteX166" fmla="*/ 153987 w 233363"/>
                <a:gd name="connsiteY166" fmla="*/ 79544 h 331788"/>
                <a:gd name="connsiteX167" fmla="*/ 159167 w 233363"/>
                <a:gd name="connsiteY167" fmla="*/ 73024 h 331788"/>
                <a:gd name="connsiteX168" fmla="*/ 98550 w 233363"/>
                <a:gd name="connsiteY168" fmla="*/ 73024 h 331788"/>
                <a:gd name="connsiteX169" fmla="*/ 134812 w 233363"/>
                <a:gd name="connsiteY169" fmla="*/ 73024 h 331788"/>
                <a:gd name="connsiteX170" fmla="*/ 141288 w 233363"/>
                <a:gd name="connsiteY170" fmla="*/ 79544 h 331788"/>
                <a:gd name="connsiteX171" fmla="*/ 141288 w 233363"/>
                <a:gd name="connsiteY171" fmla="*/ 104321 h 331788"/>
                <a:gd name="connsiteX172" fmla="*/ 134812 w 233363"/>
                <a:gd name="connsiteY172" fmla="*/ 109537 h 331788"/>
                <a:gd name="connsiteX173" fmla="*/ 98550 w 233363"/>
                <a:gd name="connsiteY173" fmla="*/ 109537 h 331788"/>
                <a:gd name="connsiteX174" fmla="*/ 92075 w 233363"/>
                <a:gd name="connsiteY174" fmla="*/ 104321 h 331788"/>
                <a:gd name="connsiteX175" fmla="*/ 92075 w 233363"/>
                <a:gd name="connsiteY175" fmla="*/ 79544 h 331788"/>
                <a:gd name="connsiteX176" fmla="*/ 98550 w 233363"/>
                <a:gd name="connsiteY176" fmla="*/ 73024 h 331788"/>
                <a:gd name="connsiteX177" fmla="*/ 38225 w 233363"/>
                <a:gd name="connsiteY177" fmla="*/ 73024 h 331788"/>
                <a:gd name="connsiteX178" fmla="*/ 74487 w 233363"/>
                <a:gd name="connsiteY178" fmla="*/ 73024 h 331788"/>
                <a:gd name="connsiteX179" fmla="*/ 80963 w 233363"/>
                <a:gd name="connsiteY179" fmla="*/ 79544 h 331788"/>
                <a:gd name="connsiteX180" fmla="*/ 80963 w 233363"/>
                <a:gd name="connsiteY180" fmla="*/ 104321 h 331788"/>
                <a:gd name="connsiteX181" fmla="*/ 74487 w 233363"/>
                <a:gd name="connsiteY181" fmla="*/ 109537 h 331788"/>
                <a:gd name="connsiteX182" fmla="*/ 38225 w 233363"/>
                <a:gd name="connsiteY182" fmla="*/ 109537 h 331788"/>
                <a:gd name="connsiteX183" fmla="*/ 31750 w 233363"/>
                <a:gd name="connsiteY183" fmla="*/ 104321 h 331788"/>
                <a:gd name="connsiteX184" fmla="*/ 31750 w 233363"/>
                <a:gd name="connsiteY184" fmla="*/ 79544 h 331788"/>
                <a:gd name="connsiteX185" fmla="*/ 38225 w 233363"/>
                <a:gd name="connsiteY185" fmla="*/ 73024 h 331788"/>
                <a:gd name="connsiteX186" fmla="*/ 166687 w 233363"/>
                <a:gd name="connsiteY186" fmla="*/ 36512 h 331788"/>
                <a:gd name="connsiteX187" fmla="*/ 166687 w 233363"/>
                <a:gd name="connsiteY187" fmla="*/ 49212 h 331788"/>
                <a:gd name="connsiteX188" fmla="*/ 190500 w 233363"/>
                <a:gd name="connsiteY188" fmla="*/ 49212 h 331788"/>
                <a:gd name="connsiteX189" fmla="*/ 190500 w 233363"/>
                <a:gd name="connsiteY189" fmla="*/ 36512 h 331788"/>
                <a:gd name="connsiteX190" fmla="*/ 104775 w 233363"/>
                <a:gd name="connsiteY190" fmla="*/ 36512 h 331788"/>
                <a:gd name="connsiteX191" fmla="*/ 104775 w 233363"/>
                <a:gd name="connsiteY191" fmla="*/ 49212 h 331788"/>
                <a:gd name="connsiteX192" fmla="*/ 130175 w 233363"/>
                <a:gd name="connsiteY192" fmla="*/ 49212 h 331788"/>
                <a:gd name="connsiteX193" fmla="*/ 130175 w 233363"/>
                <a:gd name="connsiteY193" fmla="*/ 36512 h 331788"/>
                <a:gd name="connsiteX194" fmla="*/ 42862 w 233363"/>
                <a:gd name="connsiteY194" fmla="*/ 36512 h 331788"/>
                <a:gd name="connsiteX195" fmla="*/ 42862 w 233363"/>
                <a:gd name="connsiteY195" fmla="*/ 49212 h 331788"/>
                <a:gd name="connsiteX196" fmla="*/ 68262 w 233363"/>
                <a:gd name="connsiteY196" fmla="*/ 49212 h 331788"/>
                <a:gd name="connsiteX197" fmla="*/ 68262 w 233363"/>
                <a:gd name="connsiteY197" fmla="*/ 36512 h 331788"/>
                <a:gd name="connsiteX198" fmla="*/ 159167 w 233363"/>
                <a:gd name="connsiteY198" fmla="*/ 23812 h 331788"/>
                <a:gd name="connsiteX199" fmla="*/ 196725 w 233363"/>
                <a:gd name="connsiteY199" fmla="*/ 23812 h 331788"/>
                <a:gd name="connsiteX200" fmla="*/ 203200 w 233363"/>
                <a:gd name="connsiteY200" fmla="*/ 30332 h 331788"/>
                <a:gd name="connsiteX201" fmla="*/ 203200 w 233363"/>
                <a:gd name="connsiteY201" fmla="*/ 55109 h 331788"/>
                <a:gd name="connsiteX202" fmla="*/ 196725 w 233363"/>
                <a:gd name="connsiteY202" fmla="*/ 60325 h 331788"/>
                <a:gd name="connsiteX203" fmla="*/ 159167 w 233363"/>
                <a:gd name="connsiteY203" fmla="*/ 60325 h 331788"/>
                <a:gd name="connsiteX204" fmla="*/ 153987 w 233363"/>
                <a:gd name="connsiteY204" fmla="*/ 55109 h 331788"/>
                <a:gd name="connsiteX205" fmla="*/ 153987 w 233363"/>
                <a:gd name="connsiteY205" fmla="*/ 30332 h 331788"/>
                <a:gd name="connsiteX206" fmla="*/ 159167 w 233363"/>
                <a:gd name="connsiteY206" fmla="*/ 23812 h 331788"/>
                <a:gd name="connsiteX207" fmla="*/ 98550 w 233363"/>
                <a:gd name="connsiteY207" fmla="*/ 23812 h 331788"/>
                <a:gd name="connsiteX208" fmla="*/ 134812 w 233363"/>
                <a:gd name="connsiteY208" fmla="*/ 23812 h 331788"/>
                <a:gd name="connsiteX209" fmla="*/ 141288 w 233363"/>
                <a:gd name="connsiteY209" fmla="*/ 30332 h 331788"/>
                <a:gd name="connsiteX210" fmla="*/ 141288 w 233363"/>
                <a:gd name="connsiteY210" fmla="*/ 55109 h 331788"/>
                <a:gd name="connsiteX211" fmla="*/ 134812 w 233363"/>
                <a:gd name="connsiteY211" fmla="*/ 60325 h 331788"/>
                <a:gd name="connsiteX212" fmla="*/ 98550 w 233363"/>
                <a:gd name="connsiteY212" fmla="*/ 60325 h 331788"/>
                <a:gd name="connsiteX213" fmla="*/ 92075 w 233363"/>
                <a:gd name="connsiteY213" fmla="*/ 55109 h 331788"/>
                <a:gd name="connsiteX214" fmla="*/ 92075 w 233363"/>
                <a:gd name="connsiteY214" fmla="*/ 30332 h 331788"/>
                <a:gd name="connsiteX215" fmla="*/ 98550 w 233363"/>
                <a:gd name="connsiteY215" fmla="*/ 23812 h 331788"/>
                <a:gd name="connsiteX216" fmla="*/ 38225 w 233363"/>
                <a:gd name="connsiteY216" fmla="*/ 23812 h 331788"/>
                <a:gd name="connsiteX217" fmla="*/ 74487 w 233363"/>
                <a:gd name="connsiteY217" fmla="*/ 23812 h 331788"/>
                <a:gd name="connsiteX218" fmla="*/ 80963 w 233363"/>
                <a:gd name="connsiteY218" fmla="*/ 30332 h 331788"/>
                <a:gd name="connsiteX219" fmla="*/ 80963 w 233363"/>
                <a:gd name="connsiteY219" fmla="*/ 55109 h 331788"/>
                <a:gd name="connsiteX220" fmla="*/ 74487 w 233363"/>
                <a:gd name="connsiteY220" fmla="*/ 60325 h 331788"/>
                <a:gd name="connsiteX221" fmla="*/ 38225 w 233363"/>
                <a:gd name="connsiteY221" fmla="*/ 60325 h 331788"/>
                <a:gd name="connsiteX222" fmla="*/ 31750 w 233363"/>
                <a:gd name="connsiteY222" fmla="*/ 55109 h 331788"/>
                <a:gd name="connsiteX223" fmla="*/ 31750 w 233363"/>
                <a:gd name="connsiteY223" fmla="*/ 30332 h 331788"/>
                <a:gd name="connsiteX224" fmla="*/ 38225 w 233363"/>
                <a:gd name="connsiteY224" fmla="*/ 23812 h 331788"/>
                <a:gd name="connsiteX225" fmla="*/ 19050 w 233363"/>
                <a:gd name="connsiteY225" fmla="*/ 11112 h 331788"/>
                <a:gd name="connsiteX226" fmla="*/ 19050 w 233363"/>
                <a:gd name="connsiteY226" fmla="*/ 319087 h 331788"/>
                <a:gd name="connsiteX227" fmla="*/ 92054 w 233363"/>
                <a:gd name="connsiteY227" fmla="*/ 319087 h 331788"/>
                <a:gd name="connsiteX228" fmla="*/ 92054 w 233363"/>
                <a:gd name="connsiteY228" fmla="*/ 275091 h 331788"/>
                <a:gd name="connsiteX229" fmla="*/ 98572 w 233363"/>
                <a:gd name="connsiteY229" fmla="*/ 269915 h 331788"/>
                <a:gd name="connsiteX230" fmla="*/ 135074 w 233363"/>
                <a:gd name="connsiteY230" fmla="*/ 269915 h 331788"/>
                <a:gd name="connsiteX231" fmla="*/ 141592 w 233363"/>
                <a:gd name="connsiteY231" fmla="*/ 275091 h 331788"/>
                <a:gd name="connsiteX232" fmla="*/ 141592 w 233363"/>
                <a:gd name="connsiteY232" fmla="*/ 319087 h 331788"/>
                <a:gd name="connsiteX233" fmla="*/ 215900 w 233363"/>
                <a:gd name="connsiteY233" fmla="*/ 319087 h 331788"/>
                <a:gd name="connsiteX234" fmla="*/ 215900 w 233363"/>
                <a:gd name="connsiteY234" fmla="*/ 11112 h 331788"/>
                <a:gd name="connsiteX235" fmla="*/ 19050 w 233363"/>
                <a:gd name="connsiteY235" fmla="*/ 11112 h 331788"/>
                <a:gd name="connsiteX236" fmla="*/ 12964 w 233363"/>
                <a:gd name="connsiteY236" fmla="*/ 0 h 331788"/>
                <a:gd name="connsiteX237" fmla="*/ 220399 w 233363"/>
                <a:gd name="connsiteY237" fmla="*/ 0 h 331788"/>
                <a:gd name="connsiteX238" fmla="*/ 221695 w 233363"/>
                <a:gd name="connsiteY238" fmla="*/ 0 h 331788"/>
                <a:gd name="connsiteX239" fmla="*/ 226881 w 233363"/>
                <a:gd name="connsiteY239" fmla="*/ 6480 h 331788"/>
                <a:gd name="connsiteX240" fmla="*/ 226881 w 233363"/>
                <a:gd name="connsiteY240" fmla="*/ 320124 h 331788"/>
                <a:gd name="connsiteX241" fmla="*/ 233363 w 233363"/>
                <a:gd name="connsiteY241" fmla="*/ 325308 h 331788"/>
                <a:gd name="connsiteX242" fmla="*/ 226881 w 233363"/>
                <a:gd name="connsiteY242" fmla="*/ 331788 h 331788"/>
                <a:gd name="connsiteX243" fmla="*/ 6482 w 233363"/>
                <a:gd name="connsiteY243" fmla="*/ 331788 h 331788"/>
                <a:gd name="connsiteX244" fmla="*/ 0 w 233363"/>
                <a:gd name="connsiteY244" fmla="*/ 325308 h 331788"/>
                <a:gd name="connsiteX245" fmla="*/ 6482 w 233363"/>
                <a:gd name="connsiteY245" fmla="*/ 320124 h 331788"/>
                <a:gd name="connsiteX246" fmla="*/ 6482 w 233363"/>
                <a:gd name="connsiteY246" fmla="*/ 6480 h 331788"/>
                <a:gd name="connsiteX247" fmla="*/ 12964 w 233363"/>
                <a:gd name="connsiteY247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</a:cxnLst>
              <a:rect l="l" t="t" r="r" b="b"/>
              <a:pathLst>
                <a:path w="233363" h="331788">
                  <a:moveTo>
                    <a:pt x="166687" y="282575"/>
                  </a:moveTo>
                  <a:lnTo>
                    <a:pt x="166687" y="293688"/>
                  </a:lnTo>
                  <a:lnTo>
                    <a:pt x="190500" y="293688"/>
                  </a:lnTo>
                  <a:lnTo>
                    <a:pt x="190500" y="282575"/>
                  </a:lnTo>
                  <a:close/>
                  <a:moveTo>
                    <a:pt x="104775" y="282575"/>
                  </a:moveTo>
                  <a:lnTo>
                    <a:pt x="104775" y="319088"/>
                  </a:lnTo>
                  <a:lnTo>
                    <a:pt x="130175" y="319088"/>
                  </a:lnTo>
                  <a:lnTo>
                    <a:pt x="130175" y="282575"/>
                  </a:lnTo>
                  <a:close/>
                  <a:moveTo>
                    <a:pt x="42862" y="282575"/>
                  </a:moveTo>
                  <a:lnTo>
                    <a:pt x="42862" y="293688"/>
                  </a:lnTo>
                  <a:lnTo>
                    <a:pt x="68262" y="293688"/>
                  </a:lnTo>
                  <a:lnTo>
                    <a:pt x="68262" y="282575"/>
                  </a:lnTo>
                  <a:close/>
                  <a:moveTo>
                    <a:pt x="159167" y="269875"/>
                  </a:moveTo>
                  <a:cubicBezTo>
                    <a:pt x="159167" y="269875"/>
                    <a:pt x="159167" y="269875"/>
                    <a:pt x="196725" y="269875"/>
                  </a:cubicBezTo>
                  <a:cubicBezTo>
                    <a:pt x="199315" y="269875"/>
                    <a:pt x="203200" y="272483"/>
                    <a:pt x="203200" y="275091"/>
                  </a:cubicBezTo>
                  <a:cubicBezTo>
                    <a:pt x="203200" y="275091"/>
                    <a:pt x="203200" y="275091"/>
                    <a:pt x="203200" y="299868"/>
                  </a:cubicBezTo>
                  <a:cubicBezTo>
                    <a:pt x="203200" y="303780"/>
                    <a:pt x="199315" y="306388"/>
                    <a:pt x="196725" y="306388"/>
                  </a:cubicBezTo>
                  <a:cubicBezTo>
                    <a:pt x="196725" y="306388"/>
                    <a:pt x="196725" y="306388"/>
                    <a:pt x="159167" y="306388"/>
                  </a:cubicBezTo>
                  <a:cubicBezTo>
                    <a:pt x="156577" y="306388"/>
                    <a:pt x="153987" y="303780"/>
                    <a:pt x="153987" y="299868"/>
                  </a:cubicBezTo>
                  <a:cubicBezTo>
                    <a:pt x="153987" y="299868"/>
                    <a:pt x="153987" y="299868"/>
                    <a:pt x="153987" y="275091"/>
                  </a:cubicBezTo>
                  <a:cubicBezTo>
                    <a:pt x="153987" y="272483"/>
                    <a:pt x="156577" y="269875"/>
                    <a:pt x="159167" y="269875"/>
                  </a:cubicBezTo>
                  <a:close/>
                  <a:moveTo>
                    <a:pt x="38225" y="269875"/>
                  </a:moveTo>
                  <a:cubicBezTo>
                    <a:pt x="38225" y="269875"/>
                    <a:pt x="38225" y="269875"/>
                    <a:pt x="74487" y="269875"/>
                  </a:cubicBezTo>
                  <a:cubicBezTo>
                    <a:pt x="78373" y="269875"/>
                    <a:pt x="80963" y="272483"/>
                    <a:pt x="80963" y="275091"/>
                  </a:cubicBezTo>
                  <a:cubicBezTo>
                    <a:pt x="80963" y="275091"/>
                    <a:pt x="80963" y="275091"/>
                    <a:pt x="80963" y="299868"/>
                  </a:cubicBezTo>
                  <a:cubicBezTo>
                    <a:pt x="80963" y="303780"/>
                    <a:pt x="78373" y="306388"/>
                    <a:pt x="74487" y="306388"/>
                  </a:cubicBezTo>
                  <a:cubicBezTo>
                    <a:pt x="74487" y="306388"/>
                    <a:pt x="74487" y="306388"/>
                    <a:pt x="38225" y="306388"/>
                  </a:cubicBezTo>
                  <a:cubicBezTo>
                    <a:pt x="34340" y="306388"/>
                    <a:pt x="31750" y="303780"/>
                    <a:pt x="31750" y="299868"/>
                  </a:cubicBezTo>
                  <a:cubicBezTo>
                    <a:pt x="31750" y="299868"/>
                    <a:pt x="31750" y="299868"/>
                    <a:pt x="31750" y="275091"/>
                  </a:cubicBezTo>
                  <a:cubicBezTo>
                    <a:pt x="31750" y="272483"/>
                    <a:pt x="34340" y="269875"/>
                    <a:pt x="38225" y="269875"/>
                  </a:cubicBezTo>
                  <a:close/>
                  <a:moveTo>
                    <a:pt x="166687" y="233362"/>
                  </a:moveTo>
                  <a:lnTo>
                    <a:pt x="166687" y="246062"/>
                  </a:lnTo>
                  <a:lnTo>
                    <a:pt x="190500" y="246062"/>
                  </a:lnTo>
                  <a:lnTo>
                    <a:pt x="190500" y="233362"/>
                  </a:lnTo>
                  <a:close/>
                  <a:moveTo>
                    <a:pt x="104775" y="233362"/>
                  </a:moveTo>
                  <a:lnTo>
                    <a:pt x="104775" y="246062"/>
                  </a:lnTo>
                  <a:lnTo>
                    <a:pt x="130175" y="246062"/>
                  </a:lnTo>
                  <a:lnTo>
                    <a:pt x="130175" y="233362"/>
                  </a:lnTo>
                  <a:close/>
                  <a:moveTo>
                    <a:pt x="42862" y="233362"/>
                  </a:moveTo>
                  <a:lnTo>
                    <a:pt x="42862" y="246062"/>
                  </a:lnTo>
                  <a:lnTo>
                    <a:pt x="68262" y="246062"/>
                  </a:lnTo>
                  <a:lnTo>
                    <a:pt x="68262" y="233362"/>
                  </a:lnTo>
                  <a:close/>
                  <a:moveTo>
                    <a:pt x="159167" y="220662"/>
                  </a:moveTo>
                  <a:cubicBezTo>
                    <a:pt x="159167" y="220662"/>
                    <a:pt x="159167" y="220662"/>
                    <a:pt x="196725" y="220662"/>
                  </a:cubicBezTo>
                  <a:cubicBezTo>
                    <a:pt x="199315" y="220662"/>
                    <a:pt x="203200" y="223270"/>
                    <a:pt x="203200" y="227182"/>
                  </a:cubicBezTo>
                  <a:cubicBezTo>
                    <a:pt x="203200" y="227182"/>
                    <a:pt x="203200" y="227182"/>
                    <a:pt x="203200" y="250655"/>
                  </a:cubicBezTo>
                  <a:cubicBezTo>
                    <a:pt x="203200" y="254567"/>
                    <a:pt x="199315" y="257175"/>
                    <a:pt x="196725" y="257175"/>
                  </a:cubicBezTo>
                  <a:cubicBezTo>
                    <a:pt x="196725" y="257175"/>
                    <a:pt x="196725" y="257175"/>
                    <a:pt x="159167" y="257175"/>
                  </a:cubicBezTo>
                  <a:cubicBezTo>
                    <a:pt x="156577" y="257175"/>
                    <a:pt x="153987" y="254567"/>
                    <a:pt x="153987" y="250655"/>
                  </a:cubicBezTo>
                  <a:cubicBezTo>
                    <a:pt x="153987" y="250655"/>
                    <a:pt x="153987" y="250655"/>
                    <a:pt x="153987" y="227182"/>
                  </a:cubicBezTo>
                  <a:cubicBezTo>
                    <a:pt x="153987" y="223270"/>
                    <a:pt x="156577" y="220662"/>
                    <a:pt x="159167" y="220662"/>
                  </a:cubicBezTo>
                  <a:close/>
                  <a:moveTo>
                    <a:pt x="98550" y="220662"/>
                  </a:moveTo>
                  <a:cubicBezTo>
                    <a:pt x="98550" y="220662"/>
                    <a:pt x="98550" y="220662"/>
                    <a:pt x="134812" y="220662"/>
                  </a:cubicBezTo>
                  <a:cubicBezTo>
                    <a:pt x="138698" y="220662"/>
                    <a:pt x="141288" y="223270"/>
                    <a:pt x="141288" y="227182"/>
                  </a:cubicBezTo>
                  <a:cubicBezTo>
                    <a:pt x="141288" y="227182"/>
                    <a:pt x="141288" y="227182"/>
                    <a:pt x="141288" y="250655"/>
                  </a:cubicBezTo>
                  <a:cubicBezTo>
                    <a:pt x="141288" y="254567"/>
                    <a:pt x="138698" y="257175"/>
                    <a:pt x="134812" y="257175"/>
                  </a:cubicBezTo>
                  <a:cubicBezTo>
                    <a:pt x="134812" y="257175"/>
                    <a:pt x="134812" y="257175"/>
                    <a:pt x="98550" y="257175"/>
                  </a:cubicBezTo>
                  <a:cubicBezTo>
                    <a:pt x="94665" y="257175"/>
                    <a:pt x="92075" y="254567"/>
                    <a:pt x="92075" y="250655"/>
                  </a:cubicBezTo>
                  <a:cubicBezTo>
                    <a:pt x="92075" y="250655"/>
                    <a:pt x="92075" y="250655"/>
                    <a:pt x="92075" y="227182"/>
                  </a:cubicBezTo>
                  <a:cubicBezTo>
                    <a:pt x="92075" y="223270"/>
                    <a:pt x="94665" y="220662"/>
                    <a:pt x="98550" y="220662"/>
                  </a:cubicBezTo>
                  <a:close/>
                  <a:moveTo>
                    <a:pt x="38225" y="220662"/>
                  </a:moveTo>
                  <a:cubicBezTo>
                    <a:pt x="38225" y="220662"/>
                    <a:pt x="38225" y="220662"/>
                    <a:pt x="74487" y="220662"/>
                  </a:cubicBezTo>
                  <a:cubicBezTo>
                    <a:pt x="78373" y="220662"/>
                    <a:pt x="80963" y="223270"/>
                    <a:pt x="80963" y="227182"/>
                  </a:cubicBezTo>
                  <a:cubicBezTo>
                    <a:pt x="80963" y="227182"/>
                    <a:pt x="80963" y="227182"/>
                    <a:pt x="80963" y="250655"/>
                  </a:cubicBezTo>
                  <a:cubicBezTo>
                    <a:pt x="80963" y="254567"/>
                    <a:pt x="78373" y="257175"/>
                    <a:pt x="74487" y="257175"/>
                  </a:cubicBezTo>
                  <a:cubicBezTo>
                    <a:pt x="74487" y="257175"/>
                    <a:pt x="74487" y="257175"/>
                    <a:pt x="38225" y="257175"/>
                  </a:cubicBezTo>
                  <a:cubicBezTo>
                    <a:pt x="34340" y="257175"/>
                    <a:pt x="31750" y="254567"/>
                    <a:pt x="31750" y="250655"/>
                  </a:cubicBezTo>
                  <a:cubicBezTo>
                    <a:pt x="31750" y="250655"/>
                    <a:pt x="31750" y="250655"/>
                    <a:pt x="31750" y="227182"/>
                  </a:cubicBezTo>
                  <a:cubicBezTo>
                    <a:pt x="31750" y="223270"/>
                    <a:pt x="34340" y="220662"/>
                    <a:pt x="38225" y="220662"/>
                  </a:cubicBezTo>
                  <a:close/>
                  <a:moveTo>
                    <a:pt x="166687" y="184149"/>
                  </a:moveTo>
                  <a:lnTo>
                    <a:pt x="166687" y="196849"/>
                  </a:lnTo>
                  <a:lnTo>
                    <a:pt x="190500" y="196849"/>
                  </a:lnTo>
                  <a:lnTo>
                    <a:pt x="190500" y="184149"/>
                  </a:lnTo>
                  <a:close/>
                  <a:moveTo>
                    <a:pt x="104775" y="184149"/>
                  </a:moveTo>
                  <a:lnTo>
                    <a:pt x="104775" y="196849"/>
                  </a:lnTo>
                  <a:lnTo>
                    <a:pt x="130175" y="196849"/>
                  </a:lnTo>
                  <a:lnTo>
                    <a:pt x="130175" y="184149"/>
                  </a:lnTo>
                  <a:close/>
                  <a:moveTo>
                    <a:pt x="42862" y="184149"/>
                  </a:moveTo>
                  <a:lnTo>
                    <a:pt x="42862" y="196849"/>
                  </a:lnTo>
                  <a:lnTo>
                    <a:pt x="68262" y="196849"/>
                  </a:lnTo>
                  <a:lnTo>
                    <a:pt x="68262" y="184149"/>
                  </a:lnTo>
                  <a:close/>
                  <a:moveTo>
                    <a:pt x="38225" y="171450"/>
                  </a:moveTo>
                  <a:cubicBezTo>
                    <a:pt x="38225" y="171450"/>
                    <a:pt x="38225" y="171450"/>
                    <a:pt x="74487" y="171450"/>
                  </a:cubicBezTo>
                  <a:cubicBezTo>
                    <a:pt x="78373" y="171450"/>
                    <a:pt x="80963" y="174058"/>
                    <a:pt x="80963" y="177970"/>
                  </a:cubicBezTo>
                  <a:cubicBezTo>
                    <a:pt x="80963" y="177970"/>
                    <a:pt x="80963" y="177970"/>
                    <a:pt x="80963" y="201443"/>
                  </a:cubicBezTo>
                  <a:cubicBezTo>
                    <a:pt x="80963" y="205355"/>
                    <a:pt x="78373" y="207963"/>
                    <a:pt x="74487" y="207963"/>
                  </a:cubicBezTo>
                  <a:cubicBezTo>
                    <a:pt x="74487" y="207963"/>
                    <a:pt x="74487" y="207963"/>
                    <a:pt x="38225" y="207963"/>
                  </a:cubicBezTo>
                  <a:cubicBezTo>
                    <a:pt x="34340" y="207963"/>
                    <a:pt x="31750" y="205355"/>
                    <a:pt x="31750" y="201443"/>
                  </a:cubicBezTo>
                  <a:cubicBezTo>
                    <a:pt x="31750" y="201443"/>
                    <a:pt x="31750" y="201443"/>
                    <a:pt x="31750" y="177970"/>
                  </a:cubicBezTo>
                  <a:cubicBezTo>
                    <a:pt x="31750" y="174058"/>
                    <a:pt x="34340" y="171450"/>
                    <a:pt x="38225" y="171450"/>
                  </a:cubicBezTo>
                  <a:close/>
                  <a:moveTo>
                    <a:pt x="159167" y="171449"/>
                  </a:moveTo>
                  <a:cubicBezTo>
                    <a:pt x="159167" y="171449"/>
                    <a:pt x="159167" y="171449"/>
                    <a:pt x="196725" y="171449"/>
                  </a:cubicBezTo>
                  <a:cubicBezTo>
                    <a:pt x="199315" y="171449"/>
                    <a:pt x="203200" y="174057"/>
                    <a:pt x="203200" y="177969"/>
                  </a:cubicBezTo>
                  <a:cubicBezTo>
                    <a:pt x="203200" y="177969"/>
                    <a:pt x="203200" y="177969"/>
                    <a:pt x="203200" y="201442"/>
                  </a:cubicBezTo>
                  <a:cubicBezTo>
                    <a:pt x="203200" y="205354"/>
                    <a:pt x="199315" y="207962"/>
                    <a:pt x="196725" y="207962"/>
                  </a:cubicBezTo>
                  <a:cubicBezTo>
                    <a:pt x="196725" y="207962"/>
                    <a:pt x="196725" y="207962"/>
                    <a:pt x="159167" y="207962"/>
                  </a:cubicBezTo>
                  <a:cubicBezTo>
                    <a:pt x="156577" y="207962"/>
                    <a:pt x="153987" y="205354"/>
                    <a:pt x="153987" y="201442"/>
                  </a:cubicBezTo>
                  <a:cubicBezTo>
                    <a:pt x="153987" y="201442"/>
                    <a:pt x="153987" y="201442"/>
                    <a:pt x="153987" y="177969"/>
                  </a:cubicBezTo>
                  <a:cubicBezTo>
                    <a:pt x="153987" y="174057"/>
                    <a:pt x="156577" y="171449"/>
                    <a:pt x="159167" y="171449"/>
                  </a:cubicBezTo>
                  <a:close/>
                  <a:moveTo>
                    <a:pt x="98550" y="171449"/>
                  </a:moveTo>
                  <a:cubicBezTo>
                    <a:pt x="98550" y="171449"/>
                    <a:pt x="98550" y="171449"/>
                    <a:pt x="134812" y="171449"/>
                  </a:cubicBezTo>
                  <a:cubicBezTo>
                    <a:pt x="138698" y="171449"/>
                    <a:pt x="141288" y="174057"/>
                    <a:pt x="141288" y="177969"/>
                  </a:cubicBezTo>
                  <a:cubicBezTo>
                    <a:pt x="141288" y="177969"/>
                    <a:pt x="141288" y="177969"/>
                    <a:pt x="141288" y="201442"/>
                  </a:cubicBezTo>
                  <a:cubicBezTo>
                    <a:pt x="141288" y="205354"/>
                    <a:pt x="138698" y="207962"/>
                    <a:pt x="134812" y="207962"/>
                  </a:cubicBezTo>
                  <a:cubicBezTo>
                    <a:pt x="134812" y="207962"/>
                    <a:pt x="134812" y="207962"/>
                    <a:pt x="98550" y="207962"/>
                  </a:cubicBezTo>
                  <a:cubicBezTo>
                    <a:pt x="94665" y="207962"/>
                    <a:pt x="92075" y="205354"/>
                    <a:pt x="92075" y="201442"/>
                  </a:cubicBezTo>
                  <a:cubicBezTo>
                    <a:pt x="92075" y="201442"/>
                    <a:pt x="92075" y="201442"/>
                    <a:pt x="92075" y="177969"/>
                  </a:cubicBezTo>
                  <a:cubicBezTo>
                    <a:pt x="92075" y="174057"/>
                    <a:pt x="94665" y="171449"/>
                    <a:pt x="98550" y="171449"/>
                  </a:cubicBezTo>
                  <a:close/>
                  <a:moveTo>
                    <a:pt x="166687" y="134937"/>
                  </a:moveTo>
                  <a:lnTo>
                    <a:pt x="166687" y="147637"/>
                  </a:lnTo>
                  <a:lnTo>
                    <a:pt x="190500" y="147637"/>
                  </a:lnTo>
                  <a:lnTo>
                    <a:pt x="190500" y="134937"/>
                  </a:lnTo>
                  <a:close/>
                  <a:moveTo>
                    <a:pt x="104775" y="134937"/>
                  </a:moveTo>
                  <a:lnTo>
                    <a:pt x="104775" y="147637"/>
                  </a:lnTo>
                  <a:lnTo>
                    <a:pt x="130175" y="147637"/>
                  </a:lnTo>
                  <a:lnTo>
                    <a:pt x="130175" y="134937"/>
                  </a:lnTo>
                  <a:close/>
                  <a:moveTo>
                    <a:pt x="42862" y="134937"/>
                  </a:moveTo>
                  <a:lnTo>
                    <a:pt x="42862" y="147637"/>
                  </a:lnTo>
                  <a:lnTo>
                    <a:pt x="68262" y="147637"/>
                  </a:lnTo>
                  <a:lnTo>
                    <a:pt x="68262" y="134937"/>
                  </a:lnTo>
                  <a:close/>
                  <a:moveTo>
                    <a:pt x="159167" y="122237"/>
                  </a:moveTo>
                  <a:cubicBezTo>
                    <a:pt x="159167" y="122237"/>
                    <a:pt x="159167" y="122237"/>
                    <a:pt x="196725" y="122237"/>
                  </a:cubicBezTo>
                  <a:cubicBezTo>
                    <a:pt x="199315" y="122237"/>
                    <a:pt x="203200" y="124845"/>
                    <a:pt x="203200" y="128757"/>
                  </a:cubicBezTo>
                  <a:cubicBezTo>
                    <a:pt x="203200" y="128757"/>
                    <a:pt x="203200" y="128757"/>
                    <a:pt x="203200" y="153534"/>
                  </a:cubicBezTo>
                  <a:cubicBezTo>
                    <a:pt x="203200" y="156142"/>
                    <a:pt x="199315" y="158750"/>
                    <a:pt x="196725" y="158750"/>
                  </a:cubicBezTo>
                  <a:cubicBezTo>
                    <a:pt x="196725" y="158750"/>
                    <a:pt x="196725" y="158750"/>
                    <a:pt x="159167" y="158750"/>
                  </a:cubicBezTo>
                  <a:cubicBezTo>
                    <a:pt x="156577" y="158750"/>
                    <a:pt x="153987" y="156142"/>
                    <a:pt x="153987" y="153534"/>
                  </a:cubicBezTo>
                  <a:cubicBezTo>
                    <a:pt x="153987" y="153534"/>
                    <a:pt x="153987" y="153534"/>
                    <a:pt x="153987" y="128757"/>
                  </a:cubicBezTo>
                  <a:cubicBezTo>
                    <a:pt x="153987" y="124845"/>
                    <a:pt x="156577" y="122237"/>
                    <a:pt x="159167" y="122237"/>
                  </a:cubicBezTo>
                  <a:close/>
                  <a:moveTo>
                    <a:pt x="98550" y="122237"/>
                  </a:moveTo>
                  <a:cubicBezTo>
                    <a:pt x="98550" y="122237"/>
                    <a:pt x="98550" y="122237"/>
                    <a:pt x="134812" y="122237"/>
                  </a:cubicBezTo>
                  <a:cubicBezTo>
                    <a:pt x="138698" y="122237"/>
                    <a:pt x="141288" y="124845"/>
                    <a:pt x="141288" y="128757"/>
                  </a:cubicBezTo>
                  <a:cubicBezTo>
                    <a:pt x="141288" y="128757"/>
                    <a:pt x="141288" y="128757"/>
                    <a:pt x="141288" y="153534"/>
                  </a:cubicBezTo>
                  <a:cubicBezTo>
                    <a:pt x="141288" y="156142"/>
                    <a:pt x="138698" y="158750"/>
                    <a:pt x="134812" y="158750"/>
                  </a:cubicBezTo>
                  <a:cubicBezTo>
                    <a:pt x="134812" y="158750"/>
                    <a:pt x="134812" y="158750"/>
                    <a:pt x="98550" y="158750"/>
                  </a:cubicBezTo>
                  <a:cubicBezTo>
                    <a:pt x="94665" y="158750"/>
                    <a:pt x="92075" y="156142"/>
                    <a:pt x="92075" y="153534"/>
                  </a:cubicBezTo>
                  <a:cubicBezTo>
                    <a:pt x="92075" y="153534"/>
                    <a:pt x="92075" y="153534"/>
                    <a:pt x="92075" y="128757"/>
                  </a:cubicBezTo>
                  <a:cubicBezTo>
                    <a:pt x="92075" y="124845"/>
                    <a:pt x="94665" y="122237"/>
                    <a:pt x="98550" y="122237"/>
                  </a:cubicBezTo>
                  <a:close/>
                  <a:moveTo>
                    <a:pt x="38225" y="122237"/>
                  </a:moveTo>
                  <a:cubicBezTo>
                    <a:pt x="38225" y="122237"/>
                    <a:pt x="38225" y="122237"/>
                    <a:pt x="74487" y="122237"/>
                  </a:cubicBezTo>
                  <a:cubicBezTo>
                    <a:pt x="78373" y="122237"/>
                    <a:pt x="80963" y="124845"/>
                    <a:pt x="80963" y="128757"/>
                  </a:cubicBezTo>
                  <a:cubicBezTo>
                    <a:pt x="80963" y="128757"/>
                    <a:pt x="80963" y="128757"/>
                    <a:pt x="80963" y="153534"/>
                  </a:cubicBezTo>
                  <a:cubicBezTo>
                    <a:pt x="80963" y="156142"/>
                    <a:pt x="78373" y="158750"/>
                    <a:pt x="74487" y="158750"/>
                  </a:cubicBezTo>
                  <a:cubicBezTo>
                    <a:pt x="74487" y="158750"/>
                    <a:pt x="74487" y="158750"/>
                    <a:pt x="38225" y="158750"/>
                  </a:cubicBezTo>
                  <a:cubicBezTo>
                    <a:pt x="34340" y="158750"/>
                    <a:pt x="31750" y="156142"/>
                    <a:pt x="31750" y="153534"/>
                  </a:cubicBezTo>
                  <a:cubicBezTo>
                    <a:pt x="31750" y="153534"/>
                    <a:pt x="31750" y="153534"/>
                    <a:pt x="31750" y="128757"/>
                  </a:cubicBezTo>
                  <a:cubicBezTo>
                    <a:pt x="31750" y="124845"/>
                    <a:pt x="34340" y="122237"/>
                    <a:pt x="38225" y="122237"/>
                  </a:cubicBezTo>
                  <a:close/>
                  <a:moveTo>
                    <a:pt x="166687" y="85724"/>
                  </a:moveTo>
                  <a:lnTo>
                    <a:pt x="166687" y="98424"/>
                  </a:lnTo>
                  <a:lnTo>
                    <a:pt x="190500" y="98424"/>
                  </a:lnTo>
                  <a:lnTo>
                    <a:pt x="190500" y="85724"/>
                  </a:lnTo>
                  <a:close/>
                  <a:moveTo>
                    <a:pt x="104775" y="85724"/>
                  </a:moveTo>
                  <a:lnTo>
                    <a:pt x="104775" y="98424"/>
                  </a:lnTo>
                  <a:lnTo>
                    <a:pt x="130175" y="98424"/>
                  </a:lnTo>
                  <a:lnTo>
                    <a:pt x="130175" y="85724"/>
                  </a:lnTo>
                  <a:close/>
                  <a:moveTo>
                    <a:pt x="42862" y="85724"/>
                  </a:moveTo>
                  <a:lnTo>
                    <a:pt x="42862" y="98424"/>
                  </a:lnTo>
                  <a:lnTo>
                    <a:pt x="68262" y="98424"/>
                  </a:lnTo>
                  <a:lnTo>
                    <a:pt x="68262" y="85724"/>
                  </a:lnTo>
                  <a:close/>
                  <a:moveTo>
                    <a:pt x="159167" y="73024"/>
                  </a:moveTo>
                  <a:cubicBezTo>
                    <a:pt x="159167" y="73024"/>
                    <a:pt x="159167" y="73024"/>
                    <a:pt x="196725" y="73024"/>
                  </a:cubicBezTo>
                  <a:cubicBezTo>
                    <a:pt x="199315" y="73024"/>
                    <a:pt x="203200" y="75632"/>
                    <a:pt x="203200" y="79544"/>
                  </a:cubicBezTo>
                  <a:cubicBezTo>
                    <a:pt x="203200" y="79544"/>
                    <a:pt x="203200" y="79544"/>
                    <a:pt x="203200" y="104321"/>
                  </a:cubicBezTo>
                  <a:cubicBezTo>
                    <a:pt x="203200" y="106929"/>
                    <a:pt x="199315" y="109537"/>
                    <a:pt x="196725" y="109537"/>
                  </a:cubicBezTo>
                  <a:cubicBezTo>
                    <a:pt x="196725" y="109537"/>
                    <a:pt x="196725" y="109537"/>
                    <a:pt x="159167" y="109537"/>
                  </a:cubicBezTo>
                  <a:cubicBezTo>
                    <a:pt x="156577" y="109537"/>
                    <a:pt x="153987" y="106929"/>
                    <a:pt x="153987" y="104321"/>
                  </a:cubicBezTo>
                  <a:cubicBezTo>
                    <a:pt x="153987" y="104321"/>
                    <a:pt x="153987" y="104321"/>
                    <a:pt x="153987" y="79544"/>
                  </a:cubicBezTo>
                  <a:cubicBezTo>
                    <a:pt x="153987" y="75632"/>
                    <a:pt x="156577" y="73024"/>
                    <a:pt x="159167" y="73024"/>
                  </a:cubicBezTo>
                  <a:close/>
                  <a:moveTo>
                    <a:pt x="98550" y="73024"/>
                  </a:moveTo>
                  <a:cubicBezTo>
                    <a:pt x="98550" y="73024"/>
                    <a:pt x="98550" y="73024"/>
                    <a:pt x="134812" y="73024"/>
                  </a:cubicBezTo>
                  <a:cubicBezTo>
                    <a:pt x="138698" y="73024"/>
                    <a:pt x="141288" y="75632"/>
                    <a:pt x="141288" y="79544"/>
                  </a:cubicBezTo>
                  <a:cubicBezTo>
                    <a:pt x="141288" y="79544"/>
                    <a:pt x="141288" y="79544"/>
                    <a:pt x="141288" y="104321"/>
                  </a:cubicBezTo>
                  <a:cubicBezTo>
                    <a:pt x="141288" y="106929"/>
                    <a:pt x="138698" y="109537"/>
                    <a:pt x="134812" y="109537"/>
                  </a:cubicBezTo>
                  <a:cubicBezTo>
                    <a:pt x="134812" y="109537"/>
                    <a:pt x="134812" y="109537"/>
                    <a:pt x="98550" y="109537"/>
                  </a:cubicBezTo>
                  <a:cubicBezTo>
                    <a:pt x="94665" y="109537"/>
                    <a:pt x="92075" y="106929"/>
                    <a:pt x="92075" y="104321"/>
                  </a:cubicBezTo>
                  <a:cubicBezTo>
                    <a:pt x="92075" y="104321"/>
                    <a:pt x="92075" y="104321"/>
                    <a:pt x="92075" y="79544"/>
                  </a:cubicBezTo>
                  <a:cubicBezTo>
                    <a:pt x="92075" y="75632"/>
                    <a:pt x="94665" y="73024"/>
                    <a:pt x="98550" y="73024"/>
                  </a:cubicBezTo>
                  <a:close/>
                  <a:moveTo>
                    <a:pt x="38225" y="73024"/>
                  </a:moveTo>
                  <a:cubicBezTo>
                    <a:pt x="38225" y="73024"/>
                    <a:pt x="38225" y="73024"/>
                    <a:pt x="74487" y="73024"/>
                  </a:cubicBezTo>
                  <a:cubicBezTo>
                    <a:pt x="78373" y="73024"/>
                    <a:pt x="80963" y="75632"/>
                    <a:pt x="80963" y="79544"/>
                  </a:cubicBezTo>
                  <a:cubicBezTo>
                    <a:pt x="80963" y="79544"/>
                    <a:pt x="80963" y="79544"/>
                    <a:pt x="80963" y="104321"/>
                  </a:cubicBezTo>
                  <a:cubicBezTo>
                    <a:pt x="80963" y="106929"/>
                    <a:pt x="78373" y="109537"/>
                    <a:pt x="74487" y="109537"/>
                  </a:cubicBezTo>
                  <a:cubicBezTo>
                    <a:pt x="74487" y="109537"/>
                    <a:pt x="74487" y="109537"/>
                    <a:pt x="38225" y="109537"/>
                  </a:cubicBezTo>
                  <a:cubicBezTo>
                    <a:pt x="34340" y="109537"/>
                    <a:pt x="31750" y="106929"/>
                    <a:pt x="31750" y="104321"/>
                  </a:cubicBezTo>
                  <a:cubicBezTo>
                    <a:pt x="31750" y="104321"/>
                    <a:pt x="31750" y="104321"/>
                    <a:pt x="31750" y="79544"/>
                  </a:cubicBezTo>
                  <a:cubicBezTo>
                    <a:pt x="31750" y="75632"/>
                    <a:pt x="34340" y="73024"/>
                    <a:pt x="38225" y="73024"/>
                  </a:cubicBezTo>
                  <a:close/>
                  <a:moveTo>
                    <a:pt x="166687" y="36512"/>
                  </a:moveTo>
                  <a:lnTo>
                    <a:pt x="166687" y="49212"/>
                  </a:lnTo>
                  <a:lnTo>
                    <a:pt x="190500" y="49212"/>
                  </a:lnTo>
                  <a:lnTo>
                    <a:pt x="190500" y="36512"/>
                  </a:lnTo>
                  <a:close/>
                  <a:moveTo>
                    <a:pt x="104775" y="36512"/>
                  </a:moveTo>
                  <a:lnTo>
                    <a:pt x="104775" y="49212"/>
                  </a:lnTo>
                  <a:lnTo>
                    <a:pt x="130175" y="49212"/>
                  </a:lnTo>
                  <a:lnTo>
                    <a:pt x="130175" y="36512"/>
                  </a:lnTo>
                  <a:close/>
                  <a:moveTo>
                    <a:pt x="42862" y="36512"/>
                  </a:moveTo>
                  <a:lnTo>
                    <a:pt x="42862" y="49212"/>
                  </a:lnTo>
                  <a:lnTo>
                    <a:pt x="68262" y="49212"/>
                  </a:lnTo>
                  <a:lnTo>
                    <a:pt x="68262" y="36512"/>
                  </a:lnTo>
                  <a:close/>
                  <a:moveTo>
                    <a:pt x="159167" y="23812"/>
                  </a:moveTo>
                  <a:cubicBezTo>
                    <a:pt x="159167" y="23812"/>
                    <a:pt x="159167" y="23812"/>
                    <a:pt x="196725" y="23812"/>
                  </a:cubicBezTo>
                  <a:cubicBezTo>
                    <a:pt x="199315" y="23812"/>
                    <a:pt x="203200" y="26420"/>
                    <a:pt x="203200" y="30332"/>
                  </a:cubicBezTo>
                  <a:cubicBezTo>
                    <a:pt x="203200" y="30332"/>
                    <a:pt x="203200" y="30332"/>
                    <a:pt x="203200" y="55109"/>
                  </a:cubicBezTo>
                  <a:cubicBezTo>
                    <a:pt x="203200" y="57717"/>
                    <a:pt x="199315" y="60325"/>
                    <a:pt x="196725" y="60325"/>
                  </a:cubicBezTo>
                  <a:cubicBezTo>
                    <a:pt x="196725" y="60325"/>
                    <a:pt x="196725" y="60325"/>
                    <a:pt x="159167" y="60325"/>
                  </a:cubicBezTo>
                  <a:cubicBezTo>
                    <a:pt x="156577" y="60325"/>
                    <a:pt x="153987" y="57717"/>
                    <a:pt x="153987" y="55109"/>
                  </a:cubicBezTo>
                  <a:cubicBezTo>
                    <a:pt x="153987" y="55109"/>
                    <a:pt x="153987" y="55109"/>
                    <a:pt x="153987" y="30332"/>
                  </a:cubicBezTo>
                  <a:cubicBezTo>
                    <a:pt x="153987" y="26420"/>
                    <a:pt x="156577" y="23812"/>
                    <a:pt x="159167" y="23812"/>
                  </a:cubicBezTo>
                  <a:close/>
                  <a:moveTo>
                    <a:pt x="98550" y="23812"/>
                  </a:moveTo>
                  <a:cubicBezTo>
                    <a:pt x="98550" y="23812"/>
                    <a:pt x="98550" y="23812"/>
                    <a:pt x="134812" y="23812"/>
                  </a:cubicBezTo>
                  <a:cubicBezTo>
                    <a:pt x="138698" y="23812"/>
                    <a:pt x="141288" y="26420"/>
                    <a:pt x="141288" y="30332"/>
                  </a:cubicBezTo>
                  <a:cubicBezTo>
                    <a:pt x="141288" y="30332"/>
                    <a:pt x="141288" y="30332"/>
                    <a:pt x="141288" y="55109"/>
                  </a:cubicBezTo>
                  <a:cubicBezTo>
                    <a:pt x="141288" y="57717"/>
                    <a:pt x="138698" y="60325"/>
                    <a:pt x="134812" y="60325"/>
                  </a:cubicBezTo>
                  <a:cubicBezTo>
                    <a:pt x="134812" y="60325"/>
                    <a:pt x="134812" y="60325"/>
                    <a:pt x="98550" y="60325"/>
                  </a:cubicBezTo>
                  <a:cubicBezTo>
                    <a:pt x="94665" y="60325"/>
                    <a:pt x="92075" y="57717"/>
                    <a:pt x="92075" y="55109"/>
                  </a:cubicBezTo>
                  <a:cubicBezTo>
                    <a:pt x="92075" y="55109"/>
                    <a:pt x="92075" y="55109"/>
                    <a:pt x="92075" y="30332"/>
                  </a:cubicBezTo>
                  <a:cubicBezTo>
                    <a:pt x="92075" y="26420"/>
                    <a:pt x="94665" y="23812"/>
                    <a:pt x="98550" y="23812"/>
                  </a:cubicBezTo>
                  <a:close/>
                  <a:moveTo>
                    <a:pt x="38225" y="23812"/>
                  </a:moveTo>
                  <a:cubicBezTo>
                    <a:pt x="38225" y="23812"/>
                    <a:pt x="38225" y="23812"/>
                    <a:pt x="74487" y="23812"/>
                  </a:cubicBezTo>
                  <a:cubicBezTo>
                    <a:pt x="78373" y="23812"/>
                    <a:pt x="80963" y="26420"/>
                    <a:pt x="80963" y="30332"/>
                  </a:cubicBezTo>
                  <a:cubicBezTo>
                    <a:pt x="80963" y="30332"/>
                    <a:pt x="80963" y="30332"/>
                    <a:pt x="80963" y="55109"/>
                  </a:cubicBezTo>
                  <a:cubicBezTo>
                    <a:pt x="80963" y="57717"/>
                    <a:pt x="78373" y="60325"/>
                    <a:pt x="74487" y="60325"/>
                  </a:cubicBezTo>
                  <a:cubicBezTo>
                    <a:pt x="74487" y="60325"/>
                    <a:pt x="74487" y="60325"/>
                    <a:pt x="38225" y="60325"/>
                  </a:cubicBezTo>
                  <a:cubicBezTo>
                    <a:pt x="34340" y="60325"/>
                    <a:pt x="31750" y="57717"/>
                    <a:pt x="31750" y="55109"/>
                  </a:cubicBezTo>
                  <a:cubicBezTo>
                    <a:pt x="31750" y="55109"/>
                    <a:pt x="31750" y="55109"/>
                    <a:pt x="31750" y="30332"/>
                  </a:cubicBezTo>
                  <a:cubicBezTo>
                    <a:pt x="31750" y="26420"/>
                    <a:pt x="34340" y="23812"/>
                    <a:pt x="38225" y="23812"/>
                  </a:cubicBezTo>
                  <a:close/>
                  <a:moveTo>
                    <a:pt x="19050" y="11112"/>
                  </a:moveTo>
                  <a:lnTo>
                    <a:pt x="19050" y="319087"/>
                  </a:lnTo>
                  <a:cubicBezTo>
                    <a:pt x="19050" y="319087"/>
                    <a:pt x="19050" y="319087"/>
                    <a:pt x="92054" y="319087"/>
                  </a:cubicBezTo>
                  <a:cubicBezTo>
                    <a:pt x="92054" y="319087"/>
                    <a:pt x="92054" y="319087"/>
                    <a:pt x="92054" y="275091"/>
                  </a:cubicBezTo>
                  <a:cubicBezTo>
                    <a:pt x="92054" y="272503"/>
                    <a:pt x="94661" y="269915"/>
                    <a:pt x="98572" y="269915"/>
                  </a:cubicBezTo>
                  <a:cubicBezTo>
                    <a:pt x="98572" y="269915"/>
                    <a:pt x="98572" y="269915"/>
                    <a:pt x="135074" y="269915"/>
                  </a:cubicBezTo>
                  <a:cubicBezTo>
                    <a:pt x="138985" y="269915"/>
                    <a:pt x="141592" y="272503"/>
                    <a:pt x="141592" y="275091"/>
                  </a:cubicBezTo>
                  <a:cubicBezTo>
                    <a:pt x="141592" y="275091"/>
                    <a:pt x="141592" y="275091"/>
                    <a:pt x="141592" y="319087"/>
                  </a:cubicBezTo>
                  <a:cubicBezTo>
                    <a:pt x="141592" y="319087"/>
                    <a:pt x="141592" y="319087"/>
                    <a:pt x="215900" y="319087"/>
                  </a:cubicBezTo>
                  <a:cubicBezTo>
                    <a:pt x="215900" y="319087"/>
                    <a:pt x="215900" y="319087"/>
                    <a:pt x="215900" y="11112"/>
                  </a:cubicBezTo>
                  <a:cubicBezTo>
                    <a:pt x="215900" y="11112"/>
                    <a:pt x="215900" y="11112"/>
                    <a:pt x="19050" y="11112"/>
                  </a:cubicBezTo>
                  <a:close/>
                  <a:moveTo>
                    <a:pt x="12964" y="0"/>
                  </a:moveTo>
                  <a:cubicBezTo>
                    <a:pt x="12964" y="0"/>
                    <a:pt x="12964" y="0"/>
                    <a:pt x="220399" y="0"/>
                  </a:cubicBezTo>
                  <a:cubicBezTo>
                    <a:pt x="220399" y="0"/>
                    <a:pt x="221695" y="0"/>
                    <a:pt x="221695" y="0"/>
                  </a:cubicBezTo>
                  <a:cubicBezTo>
                    <a:pt x="224288" y="0"/>
                    <a:pt x="226881" y="2592"/>
                    <a:pt x="226881" y="6480"/>
                  </a:cubicBezTo>
                  <a:cubicBezTo>
                    <a:pt x="226881" y="6480"/>
                    <a:pt x="226881" y="6480"/>
                    <a:pt x="226881" y="320124"/>
                  </a:cubicBezTo>
                  <a:cubicBezTo>
                    <a:pt x="230770" y="320124"/>
                    <a:pt x="233363" y="322716"/>
                    <a:pt x="233363" y="325308"/>
                  </a:cubicBezTo>
                  <a:cubicBezTo>
                    <a:pt x="233363" y="329196"/>
                    <a:pt x="230770" y="331788"/>
                    <a:pt x="226881" y="331788"/>
                  </a:cubicBezTo>
                  <a:cubicBezTo>
                    <a:pt x="226881" y="331788"/>
                    <a:pt x="226881" y="331788"/>
                    <a:pt x="6482" y="331788"/>
                  </a:cubicBezTo>
                  <a:cubicBezTo>
                    <a:pt x="2593" y="331788"/>
                    <a:pt x="0" y="329196"/>
                    <a:pt x="0" y="325308"/>
                  </a:cubicBezTo>
                  <a:cubicBezTo>
                    <a:pt x="0" y="322716"/>
                    <a:pt x="2593" y="320124"/>
                    <a:pt x="6482" y="320124"/>
                  </a:cubicBezTo>
                  <a:cubicBezTo>
                    <a:pt x="6482" y="320124"/>
                    <a:pt x="6482" y="320124"/>
                    <a:pt x="6482" y="6480"/>
                  </a:cubicBezTo>
                  <a:cubicBezTo>
                    <a:pt x="6482" y="2592"/>
                    <a:pt x="9075" y="0"/>
                    <a:pt x="12964" y="0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-1674856" y="4664395"/>
              <a:ext cx="1214314" cy="1442001"/>
            </a:xfrm>
            <a:custGeom>
              <a:avLst/>
              <a:gdLst>
                <a:gd name="connsiteX0" fmla="*/ 192089 w 279400"/>
                <a:gd name="connsiteY0" fmla="*/ 300038 h 331788"/>
                <a:gd name="connsiteX1" fmla="*/ 242889 w 279400"/>
                <a:gd name="connsiteY1" fmla="*/ 300038 h 331788"/>
                <a:gd name="connsiteX2" fmla="*/ 242889 w 279400"/>
                <a:gd name="connsiteY2" fmla="*/ 311151 h 331788"/>
                <a:gd name="connsiteX3" fmla="*/ 192089 w 279400"/>
                <a:gd name="connsiteY3" fmla="*/ 311151 h 331788"/>
                <a:gd name="connsiteX4" fmla="*/ 128589 w 279400"/>
                <a:gd name="connsiteY4" fmla="*/ 300038 h 331788"/>
                <a:gd name="connsiteX5" fmla="*/ 180977 w 279400"/>
                <a:gd name="connsiteY5" fmla="*/ 300038 h 331788"/>
                <a:gd name="connsiteX6" fmla="*/ 180977 w 279400"/>
                <a:gd name="connsiteY6" fmla="*/ 311151 h 331788"/>
                <a:gd name="connsiteX7" fmla="*/ 128589 w 279400"/>
                <a:gd name="connsiteY7" fmla="*/ 311151 h 331788"/>
                <a:gd name="connsiteX8" fmla="*/ 36514 w 279400"/>
                <a:gd name="connsiteY8" fmla="*/ 300038 h 331788"/>
                <a:gd name="connsiteX9" fmla="*/ 87314 w 279400"/>
                <a:gd name="connsiteY9" fmla="*/ 300038 h 331788"/>
                <a:gd name="connsiteX10" fmla="*/ 87314 w 279400"/>
                <a:gd name="connsiteY10" fmla="*/ 311151 h 331788"/>
                <a:gd name="connsiteX11" fmla="*/ 36514 w 279400"/>
                <a:gd name="connsiteY11" fmla="*/ 311151 h 331788"/>
                <a:gd name="connsiteX12" fmla="*/ 114300 w 279400"/>
                <a:gd name="connsiteY12" fmla="*/ 290512 h 331788"/>
                <a:gd name="connsiteX13" fmla="*/ 114300 w 279400"/>
                <a:gd name="connsiteY13" fmla="*/ 320675 h 331788"/>
                <a:gd name="connsiteX14" fmla="*/ 258763 w 279400"/>
                <a:gd name="connsiteY14" fmla="*/ 320675 h 331788"/>
                <a:gd name="connsiteX15" fmla="*/ 258763 w 279400"/>
                <a:gd name="connsiteY15" fmla="*/ 290512 h 331788"/>
                <a:gd name="connsiteX16" fmla="*/ 20638 w 279400"/>
                <a:gd name="connsiteY16" fmla="*/ 290512 h 331788"/>
                <a:gd name="connsiteX17" fmla="*/ 20638 w 279400"/>
                <a:gd name="connsiteY17" fmla="*/ 320675 h 331788"/>
                <a:gd name="connsiteX18" fmla="*/ 103188 w 279400"/>
                <a:gd name="connsiteY18" fmla="*/ 320675 h 331788"/>
                <a:gd name="connsiteX19" fmla="*/ 103188 w 279400"/>
                <a:gd name="connsiteY19" fmla="*/ 290512 h 331788"/>
                <a:gd name="connsiteX20" fmla="*/ 222250 w 279400"/>
                <a:gd name="connsiteY20" fmla="*/ 254000 h 331788"/>
                <a:gd name="connsiteX21" fmla="*/ 242888 w 279400"/>
                <a:gd name="connsiteY21" fmla="*/ 254000 h 331788"/>
                <a:gd name="connsiteX22" fmla="*/ 242888 w 279400"/>
                <a:gd name="connsiteY22" fmla="*/ 263525 h 331788"/>
                <a:gd name="connsiteX23" fmla="*/ 222250 w 279400"/>
                <a:gd name="connsiteY23" fmla="*/ 263525 h 331788"/>
                <a:gd name="connsiteX24" fmla="*/ 192088 w 279400"/>
                <a:gd name="connsiteY24" fmla="*/ 254000 h 331788"/>
                <a:gd name="connsiteX25" fmla="*/ 212726 w 279400"/>
                <a:gd name="connsiteY25" fmla="*/ 254000 h 331788"/>
                <a:gd name="connsiteX26" fmla="*/ 212726 w 279400"/>
                <a:gd name="connsiteY26" fmla="*/ 263525 h 331788"/>
                <a:gd name="connsiteX27" fmla="*/ 192088 w 279400"/>
                <a:gd name="connsiteY27" fmla="*/ 263525 h 331788"/>
                <a:gd name="connsiteX28" fmla="*/ 160338 w 279400"/>
                <a:gd name="connsiteY28" fmla="*/ 254000 h 331788"/>
                <a:gd name="connsiteX29" fmla="*/ 180976 w 279400"/>
                <a:gd name="connsiteY29" fmla="*/ 254000 h 331788"/>
                <a:gd name="connsiteX30" fmla="*/ 180976 w 279400"/>
                <a:gd name="connsiteY30" fmla="*/ 263525 h 331788"/>
                <a:gd name="connsiteX31" fmla="*/ 160338 w 279400"/>
                <a:gd name="connsiteY31" fmla="*/ 263525 h 331788"/>
                <a:gd name="connsiteX32" fmla="*/ 128588 w 279400"/>
                <a:gd name="connsiteY32" fmla="*/ 254000 h 331788"/>
                <a:gd name="connsiteX33" fmla="*/ 149226 w 279400"/>
                <a:gd name="connsiteY33" fmla="*/ 254000 h 331788"/>
                <a:gd name="connsiteX34" fmla="*/ 149226 w 279400"/>
                <a:gd name="connsiteY34" fmla="*/ 263525 h 331788"/>
                <a:gd name="connsiteX35" fmla="*/ 128588 w 279400"/>
                <a:gd name="connsiteY35" fmla="*/ 263525 h 331788"/>
                <a:gd name="connsiteX36" fmla="*/ 66676 w 279400"/>
                <a:gd name="connsiteY36" fmla="*/ 254000 h 331788"/>
                <a:gd name="connsiteX37" fmla="*/ 87314 w 279400"/>
                <a:gd name="connsiteY37" fmla="*/ 254000 h 331788"/>
                <a:gd name="connsiteX38" fmla="*/ 87314 w 279400"/>
                <a:gd name="connsiteY38" fmla="*/ 263525 h 331788"/>
                <a:gd name="connsiteX39" fmla="*/ 66676 w 279400"/>
                <a:gd name="connsiteY39" fmla="*/ 263525 h 331788"/>
                <a:gd name="connsiteX40" fmla="*/ 36514 w 279400"/>
                <a:gd name="connsiteY40" fmla="*/ 254000 h 331788"/>
                <a:gd name="connsiteX41" fmla="*/ 57152 w 279400"/>
                <a:gd name="connsiteY41" fmla="*/ 254000 h 331788"/>
                <a:gd name="connsiteX42" fmla="*/ 57152 w 279400"/>
                <a:gd name="connsiteY42" fmla="*/ 263525 h 331788"/>
                <a:gd name="connsiteX43" fmla="*/ 36514 w 279400"/>
                <a:gd name="connsiteY43" fmla="*/ 263525 h 331788"/>
                <a:gd name="connsiteX44" fmla="*/ 66676 w 279400"/>
                <a:gd name="connsiteY44" fmla="*/ 233363 h 331788"/>
                <a:gd name="connsiteX45" fmla="*/ 87314 w 279400"/>
                <a:gd name="connsiteY45" fmla="*/ 233363 h 331788"/>
                <a:gd name="connsiteX46" fmla="*/ 87314 w 279400"/>
                <a:gd name="connsiteY46" fmla="*/ 242888 h 331788"/>
                <a:gd name="connsiteX47" fmla="*/ 66676 w 279400"/>
                <a:gd name="connsiteY47" fmla="*/ 242888 h 331788"/>
                <a:gd name="connsiteX48" fmla="*/ 36514 w 279400"/>
                <a:gd name="connsiteY48" fmla="*/ 233363 h 331788"/>
                <a:gd name="connsiteX49" fmla="*/ 57152 w 279400"/>
                <a:gd name="connsiteY49" fmla="*/ 233363 h 331788"/>
                <a:gd name="connsiteX50" fmla="*/ 57152 w 279400"/>
                <a:gd name="connsiteY50" fmla="*/ 242888 h 331788"/>
                <a:gd name="connsiteX51" fmla="*/ 36514 w 279400"/>
                <a:gd name="connsiteY51" fmla="*/ 242888 h 331788"/>
                <a:gd name="connsiteX52" fmla="*/ 222250 w 279400"/>
                <a:gd name="connsiteY52" fmla="*/ 233362 h 331788"/>
                <a:gd name="connsiteX53" fmla="*/ 242888 w 279400"/>
                <a:gd name="connsiteY53" fmla="*/ 233362 h 331788"/>
                <a:gd name="connsiteX54" fmla="*/ 242888 w 279400"/>
                <a:gd name="connsiteY54" fmla="*/ 242887 h 331788"/>
                <a:gd name="connsiteX55" fmla="*/ 222250 w 279400"/>
                <a:gd name="connsiteY55" fmla="*/ 242887 h 331788"/>
                <a:gd name="connsiteX56" fmla="*/ 192088 w 279400"/>
                <a:gd name="connsiteY56" fmla="*/ 233362 h 331788"/>
                <a:gd name="connsiteX57" fmla="*/ 212726 w 279400"/>
                <a:gd name="connsiteY57" fmla="*/ 233362 h 331788"/>
                <a:gd name="connsiteX58" fmla="*/ 212726 w 279400"/>
                <a:gd name="connsiteY58" fmla="*/ 242887 h 331788"/>
                <a:gd name="connsiteX59" fmla="*/ 192088 w 279400"/>
                <a:gd name="connsiteY59" fmla="*/ 242887 h 331788"/>
                <a:gd name="connsiteX60" fmla="*/ 160338 w 279400"/>
                <a:gd name="connsiteY60" fmla="*/ 233362 h 331788"/>
                <a:gd name="connsiteX61" fmla="*/ 180976 w 279400"/>
                <a:gd name="connsiteY61" fmla="*/ 233362 h 331788"/>
                <a:gd name="connsiteX62" fmla="*/ 180976 w 279400"/>
                <a:gd name="connsiteY62" fmla="*/ 242887 h 331788"/>
                <a:gd name="connsiteX63" fmla="*/ 160338 w 279400"/>
                <a:gd name="connsiteY63" fmla="*/ 242887 h 331788"/>
                <a:gd name="connsiteX64" fmla="*/ 128588 w 279400"/>
                <a:gd name="connsiteY64" fmla="*/ 233362 h 331788"/>
                <a:gd name="connsiteX65" fmla="*/ 149226 w 279400"/>
                <a:gd name="connsiteY65" fmla="*/ 233362 h 331788"/>
                <a:gd name="connsiteX66" fmla="*/ 149226 w 279400"/>
                <a:gd name="connsiteY66" fmla="*/ 242887 h 331788"/>
                <a:gd name="connsiteX67" fmla="*/ 128588 w 279400"/>
                <a:gd name="connsiteY67" fmla="*/ 242887 h 331788"/>
                <a:gd name="connsiteX68" fmla="*/ 222250 w 279400"/>
                <a:gd name="connsiteY68" fmla="*/ 212725 h 331788"/>
                <a:gd name="connsiteX69" fmla="*/ 242888 w 279400"/>
                <a:gd name="connsiteY69" fmla="*/ 212725 h 331788"/>
                <a:gd name="connsiteX70" fmla="*/ 242888 w 279400"/>
                <a:gd name="connsiteY70" fmla="*/ 222250 h 331788"/>
                <a:gd name="connsiteX71" fmla="*/ 222250 w 279400"/>
                <a:gd name="connsiteY71" fmla="*/ 222250 h 331788"/>
                <a:gd name="connsiteX72" fmla="*/ 192088 w 279400"/>
                <a:gd name="connsiteY72" fmla="*/ 212725 h 331788"/>
                <a:gd name="connsiteX73" fmla="*/ 212726 w 279400"/>
                <a:gd name="connsiteY73" fmla="*/ 212725 h 331788"/>
                <a:gd name="connsiteX74" fmla="*/ 212726 w 279400"/>
                <a:gd name="connsiteY74" fmla="*/ 222250 h 331788"/>
                <a:gd name="connsiteX75" fmla="*/ 192088 w 279400"/>
                <a:gd name="connsiteY75" fmla="*/ 222250 h 331788"/>
                <a:gd name="connsiteX76" fmla="*/ 160338 w 279400"/>
                <a:gd name="connsiteY76" fmla="*/ 212725 h 331788"/>
                <a:gd name="connsiteX77" fmla="*/ 180976 w 279400"/>
                <a:gd name="connsiteY77" fmla="*/ 212725 h 331788"/>
                <a:gd name="connsiteX78" fmla="*/ 180976 w 279400"/>
                <a:gd name="connsiteY78" fmla="*/ 222250 h 331788"/>
                <a:gd name="connsiteX79" fmla="*/ 160338 w 279400"/>
                <a:gd name="connsiteY79" fmla="*/ 222250 h 331788"/>
                <a:gd name="connsiteX80" fmla="*/ 128588 w 279400"/>
                <a:gd name="connsiteY80" fmla="*/ 212725 h 331788"/>
                <a:gd name="connsiteX81" fmla="*/ 149226 w 279400"/>
                <a:gd name="connsiteY81" fmla="*/ 212725 h 331788"/>
                <a:gd name="connsiteX82" fmla="*/ 149226 w 279400"/>
                <a:gd name="connsiteY82" fmla="*/ 222250 h 331788"/>
                <a:gd name="connsiteX83" fmla="*/ 128588 w 279400"/>
                <a:gd name="connsiteY83" fmla="*/ 222250 h 331788"/>
                <a:gd name="connsiteX84" fmla="*/ 66676 w 279400"/>
                <a:gd name="connsiteY84" fmla="*/ 212725 h 331788"/>
                <a:gd name="connsiteX85" fmla="*/ 87314 w 279400"/>
                <a:gd name="connsiteY85" fmla="*/ 212725 h 331788"/>
                <a:gd name="connsiteX86" fmla="*/ 87314 w 279400"/>
                <a:gd name="connsiteY86" fmla="*/ 222250 h 331788"/>
                <a:gd name="connsiteX87" fmla="*/ 66676 w 279400"/>
                <a:gd name="connsiteY87" fmla="*/ 222250 h 331788"/>
                <a:gd name="connsiteX88" fmla="*/ 36514 w 279400"/>
                <a:gd name="connsiteY88" fmla="*/ 212725 h 331788"/>
                <a:gd name="connsiteX89" fmla="*/ 57152 w 279400"/>
                <a:gd name="connsiteY89" fmla="*/ 212725 h 331788"/>
                <a:gd name="connsiteX90" fmla="*/ 57152 w 279400"/>
                <a:gd name="connsiteY90" fmla="*/ 222250 h 331788"/>
                <a:gd name="connsiteX91" fmla="*/ 36514 w 279400"/>
                <a:gd name="connsiteY91" fmla="*/ 222250 h 331788"/>
                <a:gd name="connsiteX92" fmla="*/ 66676 w 279400"/>
                <a:gd name="connsiteY92" fmla="*/ 192088 h 331788"/>
                <a:gd name="connsiteX93" fmla="*/ 87314 w 279400"/>
                <a:gd name="connsiteY93" fmla="*/ 192088 h 331788"/>
                <a:gd name="connsiteX94" fmla="*/ 87314 w 279400"/>
                <a:gd name="connsiteY94" fmla="*/ 201613 h 331788"/>
                <a:gd name="connsiteX95" fmla="*/ 66676 w 279400"/>
                <a:gd name="connsiteY95" fmla="*/ 201613 h 331788"/>
                <a:gd name="connsiteX96" fmla="*/ 36514 w 279400"/>
                <a:gd name="connsiteY96" fmla="*/ 192088 h 331788"/>
                <a:gd name="connsiteX97" fmla="*/ 57152 w 279400"/>
                <a:gd name="connsiteY97" fmla="*/ 192088 h 331788"/>
                <a:gd name="connsiteX98" fmla="*/ 57152 w 279400"/>
                <a:gd name="connsiteY98" fmla="*/ 201613 h 331788"/>
                <a:gd name="connsiteX99" fmla="*/ 36514 w 279400"/>
                <a:gd name="connsiteY99" fmla="*/ 201613 h 331788"/>
                <a:gd name="connsiteX100" fmla="*/ 222250 w 279400"/>
                <a:gd name="connsiteY100" fmla="*/ 192087 h 331788"/>
                <a:gd name="connsiteX101" fmla="*/ 242888 w 279400"/>
                <a:gd name="connsiteY101" fmla="*/ 192087 h 331788"/>
                <a:gd name="connsiteX102" fmla="*/ 242888 w 279400"/>
                <a:gd name="connsiteY102" fmla="*/ 201612 h 331788"/>
                <a:gd name="connsiteX103" fmla="*/ 222250 w 279400"/>
                <a:gd name="connsiteY103" fmla="*/ 201612 h 331788"/>
                <a:gd name="connsiteX104" fmla="*/ 192088 w 279400"/>
                <a:gd name="connsiteY104" fmla="*/ 192087 h 331788"/>
                <a:gd name="connsiteX105" fmla="*/ 212726 w 279400"/>
                <a:gd name="connsiteY105" fmla="*/ 192087 h 331788"/>
                <a:gd name="connsiteX106" fmla="*/ 212726 w 279400"/>
                <a:gd name="connsiteY106" fmla="*/ 201612 h 331788"/>
                <a:gd name="connsiteX107" fmla="*/ 192088 w 279400"/>
                <a:gd name="connsiteY107" fmla="*/ 201612 h 331788"/>
                <a:gd name="connsiteX108" fmla="*/ 160338 w 279400"/>
                <a:gd name="connsiteY108" fmla="*/ 192087 h 331788"/>
                <a:gd name="connsiteX109" fmla="*/ 180976 w 279400"/>
                <a:gd name="connsiteY109" fmla="*/ 192087 h 331788"/>
                <a:gd name="connsiteX110" fmla="*/ 180976 w 279400"/>
                <a:gd name="connsiteY110" fmla="*/ 201612 h 331788"/>
                <a:gd name="connsiteX111" fmla="*/ 160338 w 279400"/>
                <a:gd name="connsiteY111" fmla="*/ 201612 h 331788"/>
                <a:gd name="connsiteX112" fmla="*/ 128588 w 279400"/>
                <a:gd name="connsiteY112" fmla="*/ 192087 h 331788"/>
                <a:gd name="connsiteX113" fmla="*/ 149226 w 279400"/>
                <a:gd name="connsiteY113" fmla="*/ 192087 h 331788"/>
                <a:gd name="connsiteX114" fmla="*/ 149226 w 279400"/>
                <a:gd name="connsiteY114" fmla="*/ 201612 h 331788"/>
                <a:gd name="connsiteX115" fmla="*/ 128588 w 279400"/>
                <a:gd name="connsiteY115" fmla="*/ 201612 h 331788"/>
                <a:gd name="connsiteX116" fmla="*/ 222250 w 279400"/>
                <a:gd name="connsiteY116" fmla="*/ 171450 h 331788"/>
                <a:gd name="connsiteX117" fmla="*/ 242888 w 279400"/>
                <a:gd name="connsiteY117" fmla="*/ 171450 h 331788"/>
                <a:gd name="connsiteX118" fmla="*/ 242888 w 279400"/>
                <a:gd name="connsiteY118" fmla="*/ 180975 h 331788"/>
                <a:gd name="connsiteX119" fmla="*/ 222250 w 279400"/>
                <a:gd name="connsiteY119" fmla="*/ 180975 h 331788"/>
                <a:gd name="connsiteX120" fmla="*/ 192088 w 279400"/>
                <a:gd name="connsiteY120" fmla="*/ 171450 h 331788"/>
                <a:gd name="connsiteX121" fmla="*/ 212726 w 279400"/>
                <a:gd name="connsiteY121" fmla="*/ 171450 h 331788"/>
                <a:gd name="connsiteX122" fmla="*/ 212726 w 279400"/>
                <a:gd name="connsiteY122" fmla="*/ 180975 h 331788"/>
                <a:gd name="connsiteX123" fmla="*/ 192088 w 279400"/>
                <a:gd name="connsiteY123" fmla="*/ 180975 h 331788"/>
                <a:gd name="connsiteX124" fmla="*/ 160338 w 279400"/>
                <a:gd name="connsiteY124" fmla="*/ 171450 h 331788"/>
                <a:gd name="connsiteX125" fmla="*/ 180976 w 279400"/>
                <a:gd name="connsiteY125" fmla="*/ 171450 h 331788"/>
                <a:gd name="connsiteX126" fmla="*/ 180976 w 279400"/>
                <a:gd name="connsiteY126" fmla="*/ 180975 h 331788"/>
                <a:gd name="connsiteX127" fmla="*/ 160338 w 279400"/>
                <a:gd name="connsiteY127" fmla="*/ 180975 h 331788"/>
                <a:gd name="connsiteX128" fmla="*/ 128588 w 279400"/>
                <a:gd name="connsiteY128" fmla="*/ 171450 h 331788"/>
                <a:gd name="connsiteX129" fmla="*/ 149226 w 279400"/>
                <a:gd name="connsiteY129" fmla="*/ 171450 h 331788"/>
                <a:gd name="connsiteX130" fmla="*/ 149226 w 279400"/>
                <a:gd name="connsiteY130" fmla="*/ 180975 h 331788"/>
                <a:gd name="connsiteX131" fmla="*/ 128588 w 279400"/>
                <a:gd name="connsiteY131" fmla="*/ 180975 h 331788"/>
                <a:gd name="connsiteX132" fmla="*/ 66676 w 279400"/>
                <a:gd name="connsiteY132" fmla="*/ 171450 h 331788"/>
                <a:gd name="connsiteX133" fmla="*/ 87314 w 279400"/>
                <a:gd name="connsiteY133" fmla="*/ 171450 h 331788"/>
                <a:gd name="connsiteX134" fmla="*/ 87314 w 279400"/>
                <a:gd name="connsiteY134" fmla="*/ 180975 h 331788"/>
                <a:gd name="connsiteX135" fmla="*/ 66676 w 279400"/>
                <a:gd name="connsiteY135" fmla="*/ 180975 h 331788"/>
                <a:gd name="connsiteX136" fmla="*/ 36514 w 279400"/>
                <a:gd name="connsiteY136" fmla="*/ 171450 h 331788"/>
                <a:gd name="connsiteX137" fmla="*/ 57152 w 279400"/>
                <a:gd name="connsiteY137" fmla="*/ 171450 h 331788"/>
                <a:gd name="connsiteX138" fmla="*/ 57152 w 279400"/>
                <a:gd name="connsiteY138" fmla="*/ 180975 h 331788"/>
                <a:gd name="connsiteX139" fmla="*/ 36514 w 279400"/>
                <a:gd name="connsiteY139" fmla="*/ 180975 h 331788"/>
                <a:gd name="connsiteX140" fmla="*/ 222250 w 279400"/>
                <a:gd name="connsiteY140" fmla="*/ 149225 h 331788"/>
                <a:gd name="connsiteX141" fmla="*/ 242888 w 279400"/>
                <a:gd name="connsiteY141" fmla="*/ 149225 h 331788"/>
                <a:gd name="connsiteX142" fmla="*/ 242888 w 279400"/>
                <a:gd name="connsiteY142" fmla="*/ 160338 h 331788"/>
                <a:gd name="connsiteX143" fmla="*/ 222250 w 279400"/>
                <a:gd name="connsiteY143" fmla="*/ 160338 h 331788"/>
                <a:gd name="connsiteX144" fmla="*/ 192088 w 279400"/>
                <a:gd name="connsiteY144" fmla="*/ 149225 h 331788"/>
                <a:gd name="connsiteX145" fmla="*/ 212726 w 279400"/>
                <a:gd name="connsiteY145" fmla="*/ 149225 h 331788"/>
                <a:gd name="connsiteX146" fmla="*/ 212726 w 279400"/>
                <a:gd name="connsiteY146" fmla="*/ 160338 h 331788"/>
                <a:gd name="connsiteX147" fmla="*/ 192088 w 279400"/>
                <a:gd name="connsiteY147" fmla="*/ 160338 h 331788"/>
                <a:gd name="connsiteX148" fmla="*/ 160338 w 279400"/>
                <a:gd name="connsiteY148" fmla="*/ 149225 h 331788"/>
                <a:gd name="connsiteX149" fmla="*/ 180976 w 279400"/>
                <a:gd name="connsiteY149" fmla="*/ 149225 h 331788"/>
                <a:gd name="connsiteX150" fmla="*/ 180976 w 279400"/>
                <a:gd name="connsiteY150" fmla="*/ 160338 h 331788"/>
                <a:gd name="connsiteX151" fmla="*/ 160338 w 279400"/>
                <a:gd name="connsiteY151" fmla="*/ 160338 h 331788"/>
                <a:gd name="connsiteX152" fmla="*/ 128588 w 279400"/>
                <a:gd name="connsiteY152" fmla="*/ 149225 h 331788"/>
                <a:gd name="connsiteX153" fmla="*/ 149226 w 279400"/>
                <a:gd name="connsiteY153" fmla="*/ 149225 h 331788"/>
                <a:gd name="connsiteX154" fmla="*/ 149226 w 279400"/>
                <a:gd name="connsiteY154" fmla="*/ 160338 h 331788"/>
                <a:gd name="connsiteX155" fmla="*/ 128588 w 279400"/>
                <a:gd name="connsiteY155" fmla="*/ 160338 h 331788"/>
                <a:gd name="connsiteX156" fmla="*/ 66676 w 279400"/>
                <a:gd name="connsiteY156" fmla="*/ 149225 h 331788"/>
                <a:gd name="connsiteX157" fmla="*/ 87314 w 279400"/>
                <a:gd name="connsiteY157" fmla="*/ 149225 h 331788"/>
                <a:gd name="connsiteX158" fmla="*/ 87314 w 279400"/>
                <a:gd name="connsiteY158" fmla="*/ 160338 h 331788"/>
                <a:gd name="connsiteX159" fmla="*/ 66676 w 279400"/>
                <a:gd name="connsiteY159" fmla="*/ 160338 h 331788"/>
                <a:gd name="connsiteX160" fmla="*/ 36514 w 279400"/>
                <a:gd name="connsiteY160" fmla="*/ 149225 h 331788"/>
                <a:gd name="connsiteX161" fmla="*/ 57152 w 279400"/>
                <a:gd name="connsiteY161" fmla="*/ 149225 h 331788"/>
                <a:gd name="connsiteX162" fmla="*/ 57152 w 279400"/>
                <a:gd name="connsiteY162" fmla="*/ 160338 h 331788"/>
                <a:gd name="connsiteX163" fmla="*/ 36514 w 279400"/>
                <a:gd name="connsiteY163" fmla="*/ 160338 h 331788"/>
                <a:gd name="connsiteX164" fmla="*/ 222251 w 279400"/>
                <a:gd name="connsiteY164" fmla="*/ 128588 h 331788"/>
                <a:gd name="connsiteX165" fmla="*/ 242889 w 279400"/>
                <a:gd name="connsiteY165" fmla="*/ 128588 h 331788"/>
                <a:gd name="connsiteX166" fmla="*/ 242889 w 279400"/>
                <a:gd name="connsiteY166" fmla="*/ 139701 h 331788"/>
                <a:gd name="connsiteX167" fmla="*/ 222251 w 279400"/>
                <a:gd name="connsiteY167" fmla="*/ 139701 h 331788"/>
                <a:gd name="connsiteX168" fmla="*/ 192089 w 279400"/>
                <a:gd name="connsiteY168" fmla="*/ 128588 h 331788"/>
                <a:gd name="connsiteX169" fmla="*/ 212727 w 279400"/>
                <a:gd name="connsiteY169" fmla="*/ 128588 h 331788"/>
                <a:gd name="connsiteX170" fmla="*/ 212727 w 279400"/>
                <a:gd name="connsiteY170" fmla="*/ 139701 h 331788"/>
                <a:gd name="connsiteX171" fmla="*/ 192089 w 279400"/>
                <a:gd name="connsiteY171" fmla="*/ 139701 h 331788"/>
                <a:gd name="connsiteX172" fmla="*/ 160339 w 279400"/>
                <a:gd name="connsiteY172" fmla="*/ 128588 h 331788"/>
                <a:gd name="connsiteX173" fmla="*/ 180977 w 279400"/>
                <a:gd name="connsiteY173" fmla="*/ 128588 h 331788"/>
                <a:gd name="connsiteX174" fmla="*/ 180977 w 279400"/>
                <a:gd name="connsiteY174" fmla="*/ 139701 h 331788"/>
                <a:gd name="connsiteX175" fmla="*/ 160339 w 279400"/>
                <a:gd name="connsiteY175" fmla="*/ 139701 h 331788"/>
                <a:gd name="connsiteX176" fmla="*/ 128589 w 279400"/>
                <a:gd name="connsiteY176" fmla="*/ 128588 h 331788"/>
                <a:gd name="connsiteX177" fmla="*/ 149227 w 279400"/>
                <a:gd name="connsiteY177" fmla="*/ 128588 h 331788"/>
                <a:gd name="connsiteX178" fmla="*/ 149227 w 279400"/>
                <a:gd name="connsiteY178" fmla="*/ 139701 h 331788"/>
                <a:gd name="connsiteX179" fmla="*/ 128589 w 279400"/>
                <a:gd name="connsiteY179" fmla="*/ 139701 h 331788"/>
                <a:gd name="connsiteX180" fmla="*/ 66676 w 279400"/>
                <a:gd name="connsiteY180" fmla="*/ 128588 h 331788"/>
                <a:gd name="connsiteX181" fmla="*/ 87314 w 279400"/>
                <a:gd name="connsiteY181" fmla="*/ 128588 h 331788"/>
                <a:gd name="connsiteX182" fmla="*/ 87314 w 279400"/>
                <a:gd name="connsiteY182" fmla="*/ 139701 h 331788"/>
                <a:gd name="connsiteX183" fmla="*/ 66676 w 279400"/>
                <a:gd name="connsiteY183" fmla="*/ 139701 h 331788"/>
                <a:gd name="connsiteX184" fmla="*/ 36514 w 279400"/>
                <a:gd name="connsiteY184" fmla="*/ 128588 h 331788"/>
                <a:gd name="connsiteX185" fmla="*/ 57152 w 279400"/>
                <a:gd name="connsiteY185" fmla="*/ 128588 h 331788"/>
                <a:gd name="connsiteX186" fmla="*/ 57152 w 279400"/>
                <a:gd name="connsiteY186" fmla="*/ 139701 h 331788"/>
                <a:gd name="connsiteX187" fmla="*/ 36514 w 279400"/>
                <a:gd name="connsiteY187" fmla="*/ 139701 h 331788"/>
                <a:gd name="connsiteX188" fmla="*/ 20638 w 279400"/>
                <a:gd name="connsiteY188" fmla="*/ 114300 h 331788"/>
                <a:gd name="connsiteX189" fmla="*/ 20638 w 279400"/>
                <a:gd name="connsiteY189" fmla="*/ 279400 h 331788"/>
                <a:gd name="connsiteX190" fmla="*/ 103188 w 279400"/>
                <a:gd name="connsiteY190" fmla="*/ 279400 h 331788"/>
                <a:gd name="connsiteX191" fmla="*/ 103188 w 279400"/>
                <a:gd name="connsiteY191" fmla="*/ 114300 h 331788"/>
                <a:gd name="connsiteX192" fmla="*/ 222251 w 279400"/>
                <a:gd name="connsiteY192" fmla="*/ 107950 h 331788"/>
                <a:gd name="connsiteX193" fmla="*/ 242889 w 279400"/>
                <a:gd name="connsiteY193" fmla="*/ 107950 h 331788"/>
                <a:gd name="connsiteX194" fmla="*/ 242889 w 279400"/>
                <a:gd name="connsiteY194" fmla="*/ 119063 h 331788"/>
                <a:gd name="connsiteX195" fmla="*/ 222251 w 279400"/>
                <a:gd name="connsiteY195" fmla="*/ 119063 h 331788"/>
                <a:gd name="connsiteX196" fmla="*/ 192089 w 279400"/>
                <a:gd name="connsiteY196" fmla="*/ 107950 h 331788"/>
                <a:gd name="connsiteX197" fmla="*/ 212727 w 279400"/>
                <a:gd name="connsiteY197" fmla="*/ 107950 h 331788"/>
                <a:gd name="connsiteX198" fmla="*/ 212727 w 279400"/>
                <a:gd name="connsiteY198" fmla="*/ 119063 h 331788"/>
                <a:gd name="connsiteX199" fmla="*/ 192089 w 279400"/>
                <a:gd name="connsiteY199" fmla="*/ 119063 h 331788"/>
                <a:gd name="connsiteX200" fmla="*/ 160339 w 279400"/>
                <a:gd name="connsiteY200" fmla="*/ 107950 h 331788"/>
                <a:gd name="connsiteX201" fmla="*/ 180977 w 279400"/>
                <a:gd name="connsiteY201" fmla="*/ 107950 h 331788"/>
                <a:gd name="connsiteX202" fmla="*/ 180977 w 279400"/>
                <a:gd name="connsiteY202" fmla="*/ 119063 h 331788"/>
                <a:gd name="connsiteX203" fmla="*/ 160339 w 279400"/>
                <a:gd name="connsiteY203" fmla="*/ 119063 h 331788"/>
                <a:gd name="connsiteX204" fmla="*/ 128589 w 279400"/>
                <a:gd name="connsiteY204" fmla="*/ 107950 h 331788"/>
                <a:gd name="connsiteX205" fmla="*/ 149227 w 279400"/>
                <a:gd name="connsiteY205" fmla="*/ 107950 h 331788"/>
                <a:gd name="connsiteX206" fmla="*/ 149227 w 279400"/>
                <a:gd name="connsiteY206" fmla="*/ 119063 h 331788"/>
                <a:gd name="connsiteX207" fmla="*/ 128589 w 279400"/>
                <a:gd name="connsiteY207" fmla="*/ 119063 h 331788"/>
                <a:gd name="connsiteX208" fmla="*/ 222251 w 279400"/>
                <a:gd name="connsiteY208" fmla="*/ 87313 h 331788"/>
                <a:gd name="connsiteX209" fmla="*/ 242889 w 279400"/>
                <a:gd name="connsiteY209" fmla="*/ 87313 h 331788"/>
                <a:gd name="connsiteX210" fmla="*/ 242889 w 279400"/>
                <a:gd name="connsiteY210" fmla="*/ 98426 h 331788"/>
                <a:gd name="connsiteX211" fmla="*/ 222251 w 279400"/>
                <a:gd name="connsiteY211" fmla="*/ 98426 h 331788"/>
                <a:gd name="connsiteX212" fmla="*/ 192089 w 279400"/>
                <a:gd name="connsiteY212" fmla="*/ 87313 h 331788"/>
                <a:gd name="connsiteX213" fmla="*/ 212727 w 279400"/>
                <a:gd name="connsiteY213" fmla="*/ 87313 h 331788"/>
                <a:gd name="connsiteX214" fmla="*/ 212727 w 279400"/>
                <a:gd name="connsiteY214" fmla="*/ 98426 h 331788"/>
                <a:gd name="connsiteX215" fmla="*/ 192089 w 279400"/>
                <a:gd name="connsiteY215" fmla="*/ 98426 h 331788"/>
                <a:gd name="connsiteX216" fmla="*/ 160339 w 279400"/>
                <a:gd name="connsiteY216" fmla="*/ 87313 h 331788"/>
                <a:gd name="connsiteX217" fmla="*/ 180977 w 279400"/>
                <a:gd name="connsiteY217" fmla="*/ 87313 h 331788"/>
                <a:gd name="connsiteX218" fmla="*/ 180977 w 279400"/>
                <a:gd name="connsiteY218" fmla="*/ 98426 h 331788"/>
                <a:gd name="connsiteX219" fmla="*/ 160339 w 279400"/>
                <a:gd name="connsiteY219" fmla="*/ 98426 h 331788"/>
                <a:gd name="connsiteX220" fmla="*/ 128589 w 279400"/>
                <a:gd name="connsiteY220" fmla="*/ 87313 h 331788"/>
                <a:gd name="connsiteX221" fmla="*/ 149227 w 279400"/>
                <a:gd name="connsiteY221" fmla="*/ 87313 h 331788"/>
                <a:gd name="connsiteX222" fmla="*/ 149227 w 279400"/>
                <a:gd name="connsiteY222" fmla="*/ 98426 h 331788"/>
                <a:gd name="connsiteX223" fmla="*/ 128589 w 279400"/>
                <a:gd name="connsiteY223" fmla="*/ 98426 h 331788"/>
                <a:gd name="connsiteX224" fmla="*/ 222251 w 279400"/>
                <a:gd name="connsiteY224" fmla="*/ 66675 h 331788"/>
                <a:gd name="connsiteX225" fmla="*/ 242889 w 279400"/>
                <a:gd name="connsiteY225" fmla="*/ 66675 h 331788"/>
                <a:gd name="connsiteX226" fmla="*/ 242889 w 279400"/>
                <a:gd name="connsiteY226" fmla="*/ 77788 h 331788"/>
                <a:gd name="connsiteX227" fmla="*/ 222251 w 279400"/>
                <a:gd name="connsiteY227" fmla="*/ 77788 h 331788"/>
                <a:gd name="connsiteX228" fmla="*/ 192089 w 279400"/>
                <a:gd name="connsiteY228" fmla="*/ 66675 h 331788"/>
                <a:gd name="connsiteX229" fmla="*/ 212727 w 279400"/>
                <a:gd name="connsiteY229" fmla="*/ 66675 h 331788"/>
                <a:gd name="connsiteX230" fmla="*/ 212727 w 279400"/>
                <a:gd name="connsiteY230" fmla="*/ 77788 h 331788"/>
                <a:gd name="connsiteX231" fmla="*/ 192089 w 279400"/>
                <a:gd name="connsiteY231" fmla="*/ 77788 h 331788"/>
                <a:gd name="connsiteX232" fmla="*/ 160339 w 279400"/>
                <a:gd name="connsiteY232" fmla="*/ 66675 h 331788"/>
                <a:gd name="connsiteX233" fmla="*/ 180977 w 279400"/>
                <a:gd name="connsiteY233" fmla="*/ 66675 h 331788"/>
                <a:gd name="connsiteX234" fmla="*/ 180977 w 279400"/>
                <a:gd name="connsiteY234" fmla="*/ 77788 h 331788"/>
                <a:gd name="connsiteX235" fmla="*/ 160339 w 279400"/>
                <a:gd name="connsiteY235" fmla="*/ 77788 h 331788"/>
                <a:gd name="connsiteX236" fmla="*/ 128589 w 279400"/>
                <a:gd name="connsiteY236" fmla="*/ 66675 h 331788"/>
                <a:gd name="connsiteX237" fmla="*/ 149227 w 279400"/>
                <a:gd name="connsiteY237" fmla="*/ 66675 h 331788"/>
                <a:gd name="connsiteX238" fmla="*/ 149227 w 279400"/>
                <a:gd name="connsiteY238" fmla="*/ 77788 h 331788"/>
                <a:gd name="connsiteX239" fmla="*/ 128589 w 279400"/>
                <a:gd name="connsiteY239" fmla="*/ 77788 h 331788"/>
                <a:gd name="connsiteX240" fmla="*/ 222251 w 279400"/>
                <a:gd name="connsiteY240" fmla="*/ 46038 h 331788"/>
                <a:gd name="connsiteX241" fmla="*/ 242889 w 279400"/>
                <a:gd name="connsiteY241" fmla="*/ 46038 h 331788"/>
                <a:gd name="connsiteX242" fmla="*/ 242889 w 279400"/>
                <a:gd name="connsiteY242" fmla="*/ 57151 h 331788"/>
                <a:gd name="connsiteX243" fmla="*/ 222251 w 279400"/>
                <a:gd name="connsiteY243" fmla="*/ 57151 h 331788"/>
                <a:gd name="connsiteX244" fmla="*/ 192089 w 279400"/>
                <a:gd name="connsiteY244" fmla="*/ 46038 h 331788"/>
                <a:gd name="connsiteX245" fmla="*/ 212727 w 279400"/>
                <a:gd name="connsiteY245" fmla="*/ 46038 h 331788"/>
                <a:gd name="connsiteX246" fmla="*/ 212727 w 279400"/>
                <a:gd name="connsiteY246" fmla="*/ 57151 h 331788"/>
                <a:gd name="connsiteX247" fmla="*/ 192089 w 279400"/>
                <a:gd name="connsiteY247" fmla="*/ 57151 h 331788"/>
                <a:gd name="connsiteX248" fmla="*/ 160339 w 279400"/>
                <a:gd name="connsiteY248" fmla="*/ 46038 h 331788"/>
                <a:gd name="connsiteX249" fmla="*/ 180977 w 279400"/>
                <a:gd name="connsiteY249" fmla="*/ 46038 h 331788"/>
                <a:gd name="connsiteX250" fmla="*/ 180977 w 279400"/>
                <a:gd name="connsiteY250" fmla="*/ 57151 h 331788"/>
                <a:gd name="connsiteX251" fmla="*/ 160339 w 279400"/>
                <a:gd name="connsiteY251" fmla="*/ 57151 h 331788"/>
                <a:gd name="connsiteX252" fmla="*/ 128589 w 279400"/>
                <a:gd name="connsiteY252" fmla="*/ 46038 h 331788"/>
                <a:gd name="connsiteX253" fmla="*/ 149227 w 279400"/>
                <a:gd name="connsiteY253" fmla="*/ 46038 h 331788"/>
                <a:gd name="connsiteX254" fmla="*/ 149227 w 279400"/>
                <a:gd name="connsiteY254" fmla="*/ 57151 h 331788"/>
                <a:gd name="connsiteX255" fmla="*/ 128589 w 279400"/>
                <a:gd name="connsiteY255" fmla="*/ 57151 h 331788"/>
                <a:gd name="connsiteX256" fmla="*/ 222251 w 279400"/>
                <a:gd name="connsiteY256" fmla="*/ 25400 h 331788"/>
                <a:gd name="connsiteX257" fmla="*/ 242889 w 279400"/>
                <a:gd name="connsiteY257" fmla="*/ 25400 h 331788"/>
                <a:gd name="connsiteX258" fmla="*/ 242889 w 279400"/>
                <a:gd name="connsiteY258" fmla="*/ 36513 h 331788"/>
                <a:gd name="connsiteX259" fmla="*/ 222251 w 279400"/>
                <a:gd name="connsiteY259" fmla="*/ 36513 h 331788"/>
                <a:gd name="connsiteX260" fmla="*/ 192089 w 279400"/>
                <a:gd name="connsiteY260" fmla="*/ 25400 h 331788"/>
                <a:gd name="connsiteX261" fmla="*/ 212727 w 279400"/>
                <a:gd name="connsiteY261" fmla="*/ 25400 h 331788"/>
                <a:gd name="connsiteX262" fmla="*/ 212727 w 279400"/>
                <a:gd name="connsiteY262" fmla="*/ 36513 h 331788"/>
                <a:gd name="connsiteX263" fmla="*/ 192089 w 279400"/>
                <a:gd name="connsiteY263" fmla="*/ 36513 h 331788"/>
                <a:gd name="connsiteX264" fmla="*/ 160339 w 279400"/>
                <a:gd name="connsiteY264" fmla="*/ 25400 h 331788"/>
                <a:gd name="connsiteX265" fmla="*/ 180977 w 279400"/>
                <a:gd name="connsiteY265" fmla="*/ 25400 h 331788"/>
                <a:gd name="connsiteX266" fmla="*/ 180977 w 279400"/>
                <a:gd name="connsiteY266" fmla="*/ 36513 h 331788"/>
                <a:gd name="connsiteX267" fmla="*/ 160339 w 279400"/>
                <a:gd name="connsiteY267" fmla="*/ 36513 h 331788"/>
                <a:gd name="connsiteX268" fmla="*/ 128589 w 279400"/>
                <a:gd name="connsiteY268" fmla="*/ 25400 h 331788"/>
                <a:gd name="connsiteX269" fmla="*/ 149227 w 279400"/>
                <a:gd name="connsiteY269" fmla="*/ 25400 h 331788"/>
                <a:gd name="connsiteX270" fmla="*/ 149227 w 279400"/>
                <a:gd name="connsiteY270" fmla="*/ 36513 h 331788"/>
                <a:gd name="connsiteX271" fmla="*/ 128589 w 279400"/>
                <a:gd name="connsiteY271" fmla="*/ 36513 h 331788"/>
                <a:gd name="connsiteX272" fmla="*/ 114300 w 279400"/>
                <a:gd name="connsiteY272" fmla="*/ 9525 h 331788"/>
                <a:gd name="connsiteX273" fmla="*/ 114300 w 279400"/>
                <a:gd name="connsiteY273" fmla="*/ 279400 h 331788"/>
                <a:gd name="connsiteX274" fmla="*/ 258763 w 279400"/>
                <a:gd name="connsiteY274" fmla="*/ 279400 h 331788"/>
                <a:gd name="connsiteX275" fmla="*/ 258763 w 279400"/>
                <a:gd name="connsiteY275" fmla="*/ 9525 h 331788"/>
                <a:gd name="connsiteX276" fmla="*/ 103187 w 279400"/>
                <a:gd name="connsiteY276" fmla="*/ 0 h 331788"/>
                <a:gd name="connsiteX277" fmla="*/ 268288 w 279400"/>
                <a:gd name="connsiteY277" fmla="*/ 0 h 331788"/>
                <a:gd name="connsiteX278" fmla="*/ 268288 w 279400"/>
                <a:gd name="connsiteY278" fmla="*/ 320676 h 331788"/>
                <a:gd name="connsiteX279" fmla="*/ 279400 w 279400"/>
                <a:gd name="connsiteY279" fmla="*/ 320676 h 331788"/>
                <a:gd name="connsiteX280" fmla="*/ 279400 w 279400"/>
                <a:gd name="connsiteY280" fmla="*/ 331788 h 331788"/>
                <a:gd name="connsiteX281" fmla="*/ 0 w 279400"/>
                <a:gd name="connsiteY281" fmla="*/ 331788 h 331788"/>
                <a:gd name="connsiteX282" fmla="*/ 0 w 279400"/>
                <a:gd name="connsiteY282" fmla="*/ 320676 h 331788"/>
                <a:gd name="connsiteX283" fmla="*/ 9525 w 279400"/>
                <a:gd name="connsiteY283" fmla="*/ 320676 h 331788"/>
                <a:gd name="connsiteX284" fmla="*/ 9525 w 279400"/>
                <a:gd name="connsiteY284" fmla="*/ 103188 h 331788"/>
                <a:gd name="connsiteX285" fmla="*/ 103187 w 279400"/>
                <a:gd name="connsiteY285" fmla="*/ 103188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279400" h="331788">
                  <a:moveTo>
                    <a:pt x="192089" y="300038"/>
                  </a:moveTo>
                  <a:lnTo>
                    <a:pt x="242889" y="300038"/>
                  </a:lnTo>
                  <a:lnTo>
                    <a:pt x="242889" y="311151"/>
                  </a:lnTo>
                  <a:lnTo>
                    <a:pt x="192089" y="311151"/>
                  </a:lnTo>
                  <a:close/>
                  <a:moveTo>
                    <a:pt x="128589" y="300038"/>
                  </a:moveTo>
                  <a:lnTo>
                    <a:pt x="180977" y="300038"/>
                  </a:lnTo>
                  <a:lnTo>
                    <a:pt x="180977" y="311151"/>
                  </a:lnTo>
                  <a:lnTo>
                    <a:pt x="128589" y="311151"/>
                  </a:lnTo>
                  <a:close/>
                  <a:moveTo>
                    <a:pt x="36514" y="300038"/>
                  </a:moveTo>
                  <a:lnTo>
                    <a:pt x="87314" y="300038"/>
                  </a:lnTo>
                  <a:lnTo>
                    <a:pt x="87314" y="311151"/>
                  </a:lnTo>
                  <a:lnTo>
                    <a:pt x="36514" y="311151"/>
                  </a:lnTo>
                  <a:close/>
                  <a:moveTo>
                    <a:pt x="114300" y="290512"/>
                  </a:moveTo>
                  <a:lnTo>
                    <a:pt x="114300" y="320675"/>
                  </a:lnTo>
                  <a:lnTo>
                    <a:pt x="258763" y="320675"/>
                  </a:lnTo>
                  <a:lnTo>
                    <a:pt x="258763" y="290512"/>
                  </a:lnTo>
                  <a:close/>
                  <a:moveTo>
                    <a:pt x="20638" y="290512"/>
                  </a:moveTo>
                  <a:lnTo>
                    <a:pt x="20638" y="320675"/>
                  </a:lnTo>
                  <a:lnTo>
                    <a:pt x="103188" y="320675"/>
                  </a:lnTo>
                  <a:lnTo>
                    <a:pt x="103188" y="290512"/>
                  </a:lnTo>
                  <a:close/>
                  <a:moveTo>
                    <a:pt x="222250" y="254000"/>
                  </a:moveTo>
                  <a:lnTo>
                    <a:pt x="242888" y="254000"/>
                  </a:lnTo>
                  <a:lnTo>
                    <a:pt x="242888" y="263525"/>
                  </a:lnTo>
                  <a:lnTo>
                    <a:pt x="222250" y="263525"/>
                  </a:lnTo>
                  <a:close/>
                  <a:moveTo>
                    <a:pt x="192088" y="254000"/>
                  </a:moveTo>
                  <a:lnTo>
                    <a:pt x="212726" y="254000"/>
                  </a:lnTo>
                  <a:lnTo>
                    <a:pt x="212726" y="263525"/>
                  </a:lnTo>
                  <a:lnTo>
                    <a:pt x="192088" y="263525"/>
                  </a:lnTo>
                  <a:close/>
                  <a:moveTo>
                    <a:pt x="160338" y="254000"/>
                  </a:moveTo>
                  <a:lnTo>
                    <a:pt x="180976" y="254000"/>
                  </a:lnTo>
                  <a:lnTo>
                    <a:pt x="180976" y="263525"/>
                  </a:lnTo>
                  <a:lnTo>
                    <a:pt x="160338" y="263525"/>
                  </a:lnTo>
                  <a:close/>
                  <a:moveTo>
                    <a:pt x="128588" y="254000"/>
                  </a:moveTo>
                  <a:lnTo>
                    <a:pt x="149226" y="254000"/>
                  </a:lnTo>
                  <a:lnTo>
                    <a:pt x="149226" y="263525"/>
                  </a:lnTo>
                  <a:lnTo>
                    <a:pt x="128588" y="263525"/>
                  </a:lnTo>
                  <a:close/>
                  <a:moveTo>
                    <a:pt x="66676" y="254000"/>
                  </a:moveTo>
                  <a:lnTo>
                    <a:pt x="87314" y="254000"/>
                  </a:lnTo>
                  <a:lnTo>
                    <a:pt x="87314" y="263525"/>
                  </a:lnTo>
                  <a:lnTo>
                    <a:pt x="66676" y="263525"/>
                  </a:lnTo>
                  <a:close/>
                  <a:moveTo>
                    <a:pt x="36514" y="254000"/>
                  </a:moveTo>
                  <a:lnTo>
                    <a:pt x="57152" y="254000"/>
                  </a:lnTo>
                  <a:lnTo>
                    <a:pt x="57152" y="263525"/>
                  </a:lnTo>
                  <a:lnTo>
                    <a:pt x="36514" y="263525"/>
                  </a:lnTo>
                  <a:close/>
                  <a:moveTo>
                    <a:pt x="66676" y="233363"/>
                  </a:moveTo>
                  <a:lnTo>
                    <a:pt x="87314" y="233363"/>
                  </a:lnTo>
                  <a:lnTo>
                    <a:pt x="87314" y="242888"/>
                  </a:lnTo>
                  <a:lnTo>
                    <a:pt x="66676" y="242888"/>
                  </a:lnTo>
                  <a:close/>
                  <a:moveTo>
                    <a:pt x="36514" y="233363"/>
                  </a:moveTo>
                  <a:lnTo>
                    <a:pt x="57152" y="233363"/>
                  </a:lnTo>
                  <a:lnTo>
                    <a:pt x="57152" y="242888"/>
                  </a:lnTo>
                  <a:lnTo>
                    <a:pt x="36514" y="242888"/>
                  </a:lnTo>
                  <a:close/>
                  <a:moveTo>
                    <a:pt x="222250" y="233362"/>
                  </a:moveTo>
                  <a:lnTo>
                    <a:pt x="242888" y="233362"/>
                  </a:lnTo>
                  <a:lnTo>
                    <a:pt x="242888" y="242887"/>
                  </a:lnTo>
                  <a:lnTo>
                    <a:pt x="222250" y="242887"/>
                  </a:lnTo>
                  <a:close/>
                  <a:moveTo>
                    <a:pt x="192088" y="233362"/>
                  </a:moveTo>
                  <a:lnTo>
                    <a:pt x="212726" y="233362"/>
                  </a:lnTo>
                  <a:lnTo>
                    <a:pt x="212726" y="242887"/>
                  </a:lnTo>
                  <a:lnTo>
                    <a:pt x="192088" y="242887"/>
                  </a:lnTo>
                  <a:close/>
                  <a:moveTo>
                    <a:pt x="160338" y="233362"/>
                  </a:moveTo>
                  <a:lnTo>
                    <a:pt x="180976" y="233362"/>
                  </a:lnTo>
                  <a:lnTo>
                    <a:pt x="180976" y="242887"/>
                  </a:lnTo>
                  <a:lnTo>
                    <a:pt x="160338" y="242887"/>
                  </a:lnTo>
                  <a:close/>
                  <a:moveTo>
                    <a:pt x="128588" y="233362"/>
                  </a:moveTo>
                  <a:lnTo>
                    <a:pt x="149226" y="233362"/>
                  </a:lnTo>
                  <a:lnTo>
                    <a:pt x="149226" y="242887"/>
                  </a:lnTo>
                  <a:lnTo>
                    <a:pt x="128588" y="242887"/>
                  </a:lnTo>
                  <a:close/>
                  <a:moveTo>
                    <a:pt x="222250" y="212725"/>
                  </a:moveTo>
                  <a:lnTo>
                    <a:pt x="242888" y="212725"/>
                  </a:lnTo>
                  <a:lnTo>
                    <a:pt x="242888" y="222250"/>
                  </a:lnTo>
                  <a:lnTo>
                    <a:pt x="222250" y="222250"/>
                  </a:lnTo>
                  <a:close/>
                  <a:moveTo>
                    <a:pt x="192088" y="212725"/>
                  </a:moveTo>
                  <a:lnTo>
                    <a:pt x="212726" y="212725"/>
                  </a:lnTo>
                  <a:lnTo>
                    <a:pt x="212726" y="222250"/>
                  </a:lnTo>
                  <a:lnTo>
                    <a:pt x="192088" y="222250"/>
                  </a:lnTo>
                  <a:close/>
                  <a:moveTo>
                    <a:pt x="160338" y="212725"/>
                  </a:moveTo>
                  <a:lnTo>
                    <a:pt x="180976" y="212725"/>
                  </a:lnTo>
                  <a:lnTo>
                    <a:pt x="180976" y="222250"/>
                  </a:lnTo>
                  <a:lnTo>
                    <a:pt x="160338" y="222250"/>
                  </a:lnTo>
                  <a:close/>
                  <a:moveTo>
                    <a:pt x="128588" y="212725"/>
                  </a:moveTo>
                  <a:lnTo>
                    <a:pt x="149226" y="212725"/>
                  </a:lnTo>
                  <a:lnTo>
                    <a:pt x="149226" y="222250"/>
                  </a:lnTo>
                  <a:lnTo>
                    <a:pt x="128588" y="222250"/>
                  </a:lnTo>
                  <a:close/>
                  <a:moveTo>
                    <a:pt x="66676" y="212725"/>
                  </a:moveTo>
                  <a:lnTo>
                    <a:pt x="87314" y="212725"/>
                  </a:lnTo>
                  <a:lnTo>
                    <a:pt x="87314" y="222250"/>
                  </a:lnTo>
                  <a:lnTo>
                    <a:pt x="66676" y="222250"/>
                  </a:lnTo>
                  <a:close/>
                  <a:moveTo>
                    <a:pt x="36514" y="212725"/>
                  </a:moveTo>
                  <a:lnTo>
                    <a:pt x="57152" y="212725"/>
                  </a:lnTo>
                  <a:lnTo>
                    <a:pt x="57152" y="222250"/>
                  </a:lnTo>
                  <a:lnTo>
                    <a:pt x="36514" y="222250"/>
                  </a:lnTo>
                  <a:close/>
                  <a:moveTo>
                    <a:pt x="66676" y="192088"/>
                  </a:moveTo>
                  <a:lnTo>
                    <a:pt x="87314" y="192088"/>
                  </a:lnTo>
                  <a:lnTo>
                    <a:pt x="87314" y="201613"/>
                  </a:lnTo>
                  <a:lnTo>
                    <a:pt x="66676" y="201613"/>
                  </a:lnTo>
                  <a:close/>
                  <a:moveTo>
                    <a:pt x="36514" y="192088"/>
                  </a:moveTo>
                  <a:lnTo>
                    <a:pt x="57152" y="192088"/>
                  </a:lnTo>
                  <a:lnTo>
                    <a:pt x="57152" y="201613"/>
                  </a:lnTo>
                  <a:lnTo>
                    <a:pt x="36514" y="201613"/>
                  </a:lnTo>
                  <a:close/>
                  <a:moveTo>
                    <a:pt x="222250" y="192087"/>
                  </a:moveTo>
                  <a:lnTo>
                    <a:pt x="242888" y="192087"/>
                  </a:lnTo>
                  <a:lnTo>
                    <a:pt x="242888" y="201612"/>
                  </a:lnTo>
                  <a:lnTo>
                    <a:pt x="222250" y="201612"/>
                  </a:lnTo>
                  <a:close/>
                  <a:moveTo>
                    <a:pt x="192088" y="192087"/>
                  </a:moveTo>
                  <a:lnTo>
                    <a:pt x="212726" y="192087"/>
                  </a:lnTo>
                  <a:lnTo>
                    <a:pt x="212726" y="201612"/>
                  </a:lnTo>
                  <a:lnTo>
                    <a:pt x="192088" y="201612"/>
                  </a:lnTo>
                  <a:close/>
                  <a:moveTo>
                    <a:pt x="160338" y="192087"/>
                  </a:moveTo>
                  <a:lnTo>
                    <a:pt x="180976" y="192087"/>
                  </a:lnTo>
                  <a:lnTo>
                    <a:pt x="180976" y="201612"/>
                  </a:lnTo>
                  <a:lnTo>
                    <a:pt x="160338" y="201612"/>
                  </a:lnTo>
                  <a:close/>
                  <a:moveTo>
                    <a:pt x="128588" y="192087"/>
                  </a:moveTo>
                  <a:lnTo>
                    <a:pt x="149226" y="192087"/>
                  </a:lnTo>
                  <a:lnTo>
                    <a:pt x="149226" y="201612"/>
                  </a:lnTo>
                  <a:lnTo>
                    <a:pt x="128588" y="201612"/>
                  </a:lnTo>
                  <a:close/>
                  <a:moveTo>
                    <a:pt x="222250" y="171450"/>
                  </a:moveTo>
                  <a:lnTo>
                    <a:pt x="242888" y="171450"/>
                  </a:lnTo>
                  <a:lnTo>
                    <a:pt x="242888" y="180975"/>
                  </a:lnTo>
                  <a:lnTo>
                    <a:pt x="222250" y="180975"/>
                  </a:lnTo>
                  <a:close/>
                  <a:moveTo>
                    <a:pt x="192088" y="171450"/>
                  </a:moveTo>
                  <a:lnTo>
                    <a:pt x="212726" y="171450"/>
                  </a:lnTo>
                  <a:lnTo>
                    <a:pt x="212726" y="180975"/>
                  </a:lnTo>
                  <a:lnTo>
                    <a:pt x="192088" y="180975"/>
                  </a:lnTo>
                  <a:close/>
                  <a:moveTo>
                    <a:pt x="160338" y="171450"/>
                  </a:moveTo>
                  <a:lnTo>
                    <a:pt x="180976" y="171450"/>
                  </a:lnTo>
                  <a:lnTo>
                    <a:pt x="180976" y="180975"/>
                  </a:lnTo>
                  <a:lnTo>
                    <a:pt x="160338" y="180975"/>
                  </a:lnTo>
                  <a:close/>
                  <a:moveTo>
                    <a:pt x="128588" y="171450"/>
                  </a:moveTo>
                  <a:lnTo>
                    <a:pt x="149226" y="171450"/>
                  </a:lnTo>
                  <a:lnTo>
                    <a:pt x="149226" y="180975"/>
                  </a:lnTo>
                  <a:lnTo>
                    <a:pt x="128588" y="180975"/>
                  </a:lnTo>
                  <a:close/>
                  <a:moveTo>
                    <a:pt x="66676" y="171450"/>
                  </a:moveTo>
                  <a:lnTo>
                    <a:pt x="87314" y="171450"/>
                  </a:lnTo>
                  <a:lnTo>
                    <a:pt x="87314" y="180975"/>
                  </a:lnTo>
                  <a:lnTo>
                    <a:pt x="66676" y="180975"/>
                  </a:lnTo>
                  <a:close/>
                  <a:moveTo>
                    <a:pt x="36514" y="171450"/>
                  </a:moveTo>
                  <a:lnTo>
                    <a:pt x="57152" y="171450"/>
                  </a:lnTo>
                  <a:lnTo>
                    <a:pt x="57152" y="180975"/>
                  </a:lnTo>
                  <a:lnTo>
                    <a:pt x="36514" y="180975"/>
                  </a:lnTo>
                  <a:close/>
                  <a:moveTo>
                    <a:pt x="222250" y="149225"/>
                  </a:moveTo>
                  <a:lnTo>
                    <a:pt x="242888" y="149225"/>
                  </a:lnTo>
                  <a:lnTo>
                    <a:pt x="242888" y="160338"/>
                  </a:lnTo>
                  <a:lnTo>
                    <a:pt x="222250" y="160338"/>
                  </a:lnTo>
                  <a:close/>
                  <a:moveTo>
                    <a:pt x="192088" y="149225"/>
                  </a:moveTo>
                  <a:lnTo>
                    <a:pt x="212726" y="149225"/>
                  </a:lnTo>
                  <a:lnTo>
                    <a:pt x="212726" y="160338"/>
                  </a:lnTo>
                  <a:lnTo>
                    <a:pt x="192088" y="160338"/>
                  </a:lnTo>
                  <a:close/>
                  <a:moveTo>
                    <a:pt x="160338" y="149225"/>
                  </a:moveTo>
                  <a:lnTo>
                    <a:pt x="180976" y="149225"/>
                  </a:lnTo>
                  <a:lnTo>
                    <a:pt x="180976" y="160338"/>
                  </a:lnTo>
                  <a:lnTo>
                    <a:pt x="160338" y="160338"/>
                  </a:lnTo>
                  <a:close/>
                  <a:moveTo>
                    <a:pt x="128588" y="149225"/>
                  </a:moveTo>
                  <a:lnTo>
                    <a:pt x="149226" y="149225"/>
                  </a:lnTo>
                  <a:lnTo>
                    <a:pt x="149226" y="160338"/>
                  </a:lnTo>
                  <a:lnTo>
                    <a:pt x="128588" y="160338"/>
                  </a:lnTo>
                  <a:close/>
                  <a:moveTo>
                    <a:pt x="66676" y="149225"/>
                  </a:moveTo>
                  <a:lnTo>
                    <a:pt x="87314" y="149225"/>
                  </a:lnTo>
                  <a:lnTo>
                    <a:pt x="87314" y="160338"/>
                  </a:lnTo>
                  <a:lnTo>
                    <a:pt x="66676" y="160338"/>
                  </a:lnTo>
                  <a:close/>
                  <a:moveTo>
                    <a:pt x="36514" y="149225"/>
                  </a:moveTo>
                  <a:lnTo>
                    <a:pt x="57152" y="149225"/>
                  </a:lnTo>
                  <a:lnTo>
                    <a:pt x="57152" y="160338"/>
                  </a:lnTo>
                  <a:lnTo>
                    <a:pt x="36514" y="160338"/>
                  </a:lnTo>
                  <a:close/>
                  <a:moveTo>
                    <a:pt x="222251" y="128588"/>
                  </a:moveTo>
                  <a:lnTo>
                    <a:pt x="242889" y="128588"/>
                  </a:lnTo>
                  <a:lnTo>
                    <a:pt x="242889" y="139701"/>
                  </a:lnTo>
                  <a:lnTo>
                    <a:pt x="222251" y="139701"/>
                  </a:lnTo>
                  <a:close/>
                  <a:moveTo>
                    <a:pt x="192089" y="128588"/>
                  </a:moveTo>
                  <a:lnTo>
                    <a:pt x="212727" y="128588"/>
                  </a:lnTo>
                  <a:lnTo>
                    <a:pt x="212727" y="139701"/>
                  </a:lnTo>
                  <a:lnTo>
                    <a:pt x="192089" y="139701"/>
                  </a:lnTo>
                  <a:close/>
                  <a:moveTo>
                    <a:pt x="160339" y="128588"/>
                  </a:moveTo>
                  <a:lnTo>
                    <a:pt x="180977" y="128588"/>
                  </a:lnTo>
                  <a:lnTo>
                    <a:pt x="180977" y="139701"/>
                  </a:lnTo>
                  <a:lnTo>
                    <a:pt x="160339" y="139701"/>
                  </a:lnTo>
                  <a:close/>
                  <a:moveTo>
                    <a:pt x="128589" y="128588"/>
                  </a:moveTo>
                  <a:lnTo>
                    <a:pt x="149227" y="128588"/>
                  </a:lnTo>
                  <a:lnTo>
                    <a:pt x="149227" y="139701"/>
                  </a:lnTo>
                  <a:lnTo>
                    <a:pt x="128589" y="139701"/>
                  </a:lnTo>
                  <a:close/>
                  <a:moveTo>
                    <a:pt x="66676" y="128588"/>
                  </a:moveTo>
                  <a:lnTo>
                    <a:pt x="87314" y="128588"/>
                  </a:lnTo>
                  <a:lnTo>
                    <a:pt x="87314" y="139701"/>
                  </a:lnTo>
                  <a:lnTo>
                    <a:pt x="66676" y="139701"/>
                  </a:lnTo>
                  <a:close/>
                  <a:moveTo>
                    <a:pt x="36514" y="128588"/>
                  </a:moveTo>
                  <a:lnTo>
                    <a:pt x="57152" y="128588"/>
                  </a:lnTo>
                  <a:lnTo>
                    <a:pt x="57152" y="139701"/>
                  </a:lnTo>
                  <a:lnTo>
                    <a:pt x="36514" y="139701"/>
                  </a:lnTo>
                  <a:close/>
                  <a:moveTo>
                    <a:pt x="20638" y="114300"/>
                  </a:moveTo>
                  <a:lnTo>
                    <a:pt x="20638" y="279400"/>
                  </a:lnTo>
                  <a:lnTo>
                    <a:pt x="103188" y="279400"/>
                  </a:lnTo>
                  <a:lnTo>
                    <a:pt x="103188" y="114300"/>
                  </a:lnTo>
                  <a:close/>
                  <a:moveTo>
                    <a:pt x="222251" y="107950"/>
                  </a:moveTo>
                  <a:lnTo>
                    <a:pt x="242889" y="107950"/>
                  </a:lnTo>
                  <a:lnTo>
                    <a:pt x="242889" y="119063"/>
                  </a:lnTo>
                  <a:lnTo>
                    <a:pt x="222251" y="119063"/>
                  </a:lnTo>
                  <a:close/>
                  <a:moveTo>
                    <a:pt x="192089" y="107950"/>
                  </a:moveTo>
                  <a:lnTo>
                    <a:pt x="212727" y="107950"/>
                  </a:lnTo>
                  <a:lnTo>
                    <a:pt x="212727" y="119063"/>
                  </a:lnTo>
                  <a:lnTo>
                    <a:pt x="192089" y="119063"/>
                  </a:lnTo>
                  <a:close/>
                  <a:moveTo>
                    <a:pt x="160339" y="107950"/>
                  </a:moveTo>
                  <a:lnTo>
                    <a:pt x="180977" y="107950"/>
                  </a:lnTo>
                  <a:lnTo>
                    <a:pt x="180977" y="119063"/>
                  </a:lnTo>
                  <a:lnTo>
                    <a:pt x="160339" y="119063"/>
                  </a:lnTo>
                  <a:close/>
                  <a:moveTo>
                    <a:pt x="128589" y="107950"/>
                  </a:moveTo>
                  <a:lnTo>
                    <a:pt x="149227" y="107950"/>
                  </a:lnTo>
                  <a:lnTo>
                    <a:pt x="149227" y="119063"/>
                  </a:lnTo>
                  <a:lnTo>
                    <a:pt x="128589" y="119063"/>
                  </a:lnTo>
                  <a:close/>
                  <a:moveTo>
                    <a:pt x="222251" y="87313"/>
                  </a:moveTo>
                  <a:lnTo>
                    <a:pt x="242889" y="87313"/>
                  </a:lnTo>
                  <a:lnTo>
                    <a:pt x="242889" y="98426"/>
                  </a:lnTo>
                  <a:lnTo>
                    <a:pt x="222251" y="98426"/>
                  </a:lnTo>
                  <a:close/>
                  <a:moveTo>
                    <a:pt x="192089" y="87313"/>
                  </a:moveTo>
                  <a:lnTo>
                    <a:pt x="212727" y="87313"/>
                  </a:lnTo>
                  <a:lnTo>
                    <a:pt x="212727" y="98426"/>
                  </a:lnTo>
                  <a:lnTo>
                    <a:pt x="192089" y="98426"/>
                  </a:lnTo>
                  <a:close/>
                  <a:moveTo>
                    <a:pt x="160339" y="87313"/>
                  </a:moveTo>
                  <a:lnTo>
                    <a:pt x="180977" y="87313"/>
                  </a:lnTo>
                  <a:lnTo>
                    <a:pt x="180977" y="98426"/>
                  </a:lnTo>
                  <a:lnTo>
                    <a:pt x="160339" y="98426"/>
                  </a:lnTo>
                  <a:close/>
                  <a:moveTo>
                    <a:pt x="128589" y="87313"/>
                  </a:moveTo>
                  <a:lnTo>
                    <a:pt x="149227" y="87313"/>
                  </a:lnTo>
                  <a:lnTo>
                    <a:pt x="149227" y="98426"/>
                  </a:lnTo>
                  <a:lnTo>
                    <a:pt x="128589" y="98426"/>
                  </a:lnTo>
                  <a:close/>
                  <a:moveTo>
                    <a:pt x="222251" y="66675"/>
                  </a:moveTo>
                  <a:lnTo>
                    <a:pt x="242889" y="66675"/>
                  </a:lnTo>
                  <a:lnTo>
                    <a:pt x="242889" y="77788"/>
                  </a:lnTo>
                  <a:lnTo>
                    <a:pt x="222251" y="77788"/>
                  </a:lnTo>
                  <a:close/>
                  <a:moveTo>
                    <a:pt x="192089" y="66675"/>
                  </a:moveTo>
                  <a:lnTo>
                    <a:pt x="212727" y="66675"/>
                  </a:lnTo>
                  <a:lnTo>
                    <a:pt x="212727" y="77788"/>
                  </a:lnTo>
                  <a:lnTo>
                    <a:pt x="192089" y="77788"/>
                  </a:lnTo>
                  <a:close/>
                  <a:moveTo>
                    <a:pt x="160339" y="66675"/>
                  </a:moveTo>
                  <a:lnTo>
                    <a:pt x="180977" y="66675"/>
                  </a:lnTo>
                  <a:lnTo>
                    <a:pt x="180977" y="77788"/>
                  </a:lnTo>
                  <a:lnTo>
                    <a:pt x="160339" y="77788"/>
                  </a:lnTo>
                  <a:close/>
                  <a:moveTo>
                    <a:pt x="128589" y="66675"/>
                  </a:moveTo>
                  <a:lnTo>
                    <a:pt x="149227" y="66675"/>
                  </a:lnTo>
                  <a:lnTo>
                    <a:pt x="149227" y="77788"/>
                  </a:lnTo>
                  <a:lnTo>
                    <a:pt x="128589" y="77788"/>
                  </a:lnTo>
                  <a:close/>
                  <a:moveTo>
                    <a:pt x="222251" y="46038"/>
                  </a:moveTo>
                  <a:lnTo>
                    <a:pt x="242889" y="46038"/>
                  </a:lnTo>
                  <a:lnTo>
                    <a:pt x="242889" y="57151"/>
                  </a:lnTo>
                  <a:lnTo>
                    <a:pt x="222251" y="57151"/>
                  </a:lnTo>
                  <a:close/>
                  <a:moveTo>
                    <a:pt x="192089" y="46038"/>
                  </a:moveTo>
                  <a:lnTo>
                    <a:pt x="212727" y="46038"/>
                  </a:lnTo>
                  <a:lnTo>
                    <a:pt x="212727" y="57151"/>
                  </a:lnTo>
                  <a:lnTo>
                    <a:pt x="192089" y="57151"/>
                  </a:lnTo>
                  <a:close/>
                  <a:moveTo>
                    <a:pt x="160339" y="46038"/>
                  </a:moveTo>
                  <a:lnTo>
                    <a:pt x="180977" y="46038"/>
                  </a:lnTo>
                  <a:lnTo>
                    <a:pt x="180977" y="57151"/>
                  </a:lnTo>
                  <a:lnTo>
                    <a:pt x="160339" y="57151"/>
                  </a:lnTo>
                  <a:close/>
                  <a:moveTo>
                    <a:pt x="128589" y="46038"/>
                  </a:moveTo>
                  <a:lnTo>
                    <a:pt x="149227" y="46038"/>
                  </a:lnTo>
                  <a:lnTo>
                    <a:pt x="149227" y="57151"/>
                  </a:lnTo>
                  <a:lnTo>
                    <a:pt x="128589" y="57151"/>
                  </a:lnTo>
                  <a:close/>
                  <a:moveTo>
                    <a:pt x="222251" y="25400"/>
                  </a:moveTo>
                  <a:lnTo>
                    <a:pt x="242889" y="25400"/>
                  </a:lnTo>
                  <a:lnTo>
                    <a:pt x="242889" y="36513"/>
                  </a:lnTo>
                  <a:lnTo>
                    <a:pt x="222251" y="36513"/>
                  </a:lnTo>
                  <a:close/>
                  <a:moveTo>
                    <a:pt x="192089" y="25400"/>
                  </a:moveTo>
                  <a:lnTo>
                    <a:pt x="212727" y="25400"/>
                  </a:lnTo>
                  <a:lnTo>
                    <a:pt x="212727" y="36513"/>
                  </a:lnTo>
                  <a:lnTo>
                    <a:pt x="192089" y="36513"/>
                  </a:lnTo>
                  <a:close/>
                  <a:moveTo>
                    <a:pt x="160339" y="25400"/>
                  </a:moveTo>
                  <a:lnTo>
                    <a:pt x="180977" y="25400"/>
                  </a:lnTo>
                  <a:lnTo>
                    <a:pt x="180977" y="36513"/>
                  </a:lnTo>
                  <a:lnTo>
                    <a:pt x="160339" y="36513"/>
                  </a:lnTo>
                  <a:close/>
                  <a:moveTo>
                    <a:pt x="128589" y="25400"/>
                  </a:moveTo>
                  <a:lnTo>
                    <a:pt x="149227" y="25400"/>
                  </a:lnTo>
                  <a:lnTo>
                    <a:pt x="149227" y="36513"/>
                  </a:lnTo>
                  <a:lnTo>
                    <a:pt x="128589" y="36513"/>
                  </a:lnTo>
                  <a:close/>
                  <a:moveTo>
                    <a:pt x="114300" y="9525"/>
                  </a:moveTo>
                  <a:lnTo>
                    <a:pt x="114300" y="279400"/>
                  </a:lnTo>
                  <a:lnTo>
                    <a:pt x="258763" y="279400"/>
                  </a:lnTo>
                  <a:lnTo>
                    <a:pt x="258763" y="9525"/>
                  </a:lnTo>
                  <a:close/>
                  <a:moveTo>
                    <a:pt x="103187" y="0"/>
                  </a:moveTo>
                  <a:lnTo>
                    <a:pt x="268288" y="0"/>
                  </a:lnTo>
                  <a:lnTo>
                    <a:pt x="268288" y="320676"/>
                  </a:lnTo>
                  <a:lnTo>
                    <a:pt x="279400" y="320676"/>
                  </a:lnTo>
                  <a:lnTo>
                    <a:pt x="279400" y="331788"/>
                  </a:lnTo>
                  <a:lnTo>
                    <a:pt x="0" y="331788"/>
                  </a:lnTo>
                  <a:lnTo>
                    <a:pt x="0" y="320676"/>
                  </a:lnTo>
                  <a:lnTo>
                    <a:pt x="9525" y="320676"/>
                  </a:lnTo>
                  <a:lnTo>
                    <a:pt x="9525" y="103188"/>
                  </a:lnTo>
                  <a:lnTo>
                    <a:pt x="103187" y="10318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2"/>
            </p:custDataLst>
          </p:nvPr>
        </p:nvGrpSpPr>
        <p:grpSpPr>
          <a:xfrm>
            <a:off x="4506379" y="4760260"/>
            <a:ext cx="1613534" cy="1372989"/>
            <a:chOff x="5839398" y="4746810"/>
            <a:chExt cx="1613534" cy="1372989"/>
          </a:xfrm>
        </p:grpSpPr>
        <p:sp>
          <p:nvSpPr>
            <p:cNvPr id="12" name="任意多边形: 形状 11"/>
            <p:cNvSpPr/>
            <p:nvPr/>
          </p:nvSpPr>
          <p:spPr bwMode="auto">
            <a:xfrm>
              <a:off x="5839398" y="4746810"/>
              <a:ext cx="1613534" cy="1372989"/>
            </a:xfrm>
            <a:custGeom>
              <a:avLst/>
              <a:gdLst>
                <a:gd name="T0" fmla="*/ 653 w 1102"/>
                <a:gd name="T1" fmla="*/ 116 h 873"/>
                <a:gd name="T2" fmla="*/ 543 w 1102"/>
                <a:gd name="T3" fmla="*/ 0 h 873"/>
                <a:gd name="T4" fmla="*/ 433 w 1102"/>
                <a:gd name="T5" fmla="*/ 116 h 873"/>
                <a:gd name="T6" fmla="*/ 0 w 1102"/>
                <a:gd name="T7" fmla="*/ 116 h 873"/>
                <a:gd name="T8" fmla="*/ 0 w 1102"/>
                <a:gd name="T9" fmla="*/ 873 h 873"/>
                <a:gd name="T10" fmla="*/ 1102 w 1102"/>
                <a:gd name="T11" fmla="*/ 873 h 873"/>
                <a:gd name="T12" fmla="*/ 1102 w 1102"/>
                <a:gd name="T13" fmla="*/ 116 h 873"/>
                <a:gd name="T14" fmla="*/ 653 w 1102"/>
                <a:gd name="T15" fmla="*/ 116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2" h="873">
                  <a:moveTo>
                    <a:pt x="653" y="116"/>
                  </a:moveTo>
                  <a:lnTo>
                    <a:pt x="543" y="0"/>
                  </a:lnTo>
                  <a:lnTo>
                    <a:pt x="433" y="116"/>
                  </a:lnTo>
                  <a:lnTo>
                    <a:pt x="0" y="116"/>
                  </a:lnTo>
                  <a:lnTo>
                    <a:pt x="0" y="873"/>
                  </a:lnTo>
                  <a:lnTo>
                    <a:pt x="1102" y="873"/>
                  </a:lnTo>
                  <a:lnTo>
                    <a:pt x="1102" y="116"/>
                  </a:lnTo>
                  <a:lnTo>
                    <a:pt x="653" y="116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6426386" y="5322302"/>
              <a:ext cx="437062" cy="343548"/>
            </a:xfrm>
            <a:custGeom>
              <a:avLst/>
              <a:gdLst>
                <a:gd name="connsiteX0" fmla="*/ 166556 w 338138"/>
                <a:gd name="connsiteY0" fmla="*/ 125413 h 306388"/>
                <a:gd name="connsiteX1" fmla="*/ 166556 w 338138"/>
                <a:gd name="connsiteY1" fmla="*/ 133351 h 306388"/>
                <a:gd name="connsiteX2" fmla="*/ 169070 w 338138"/>
                <a:gd name="connsiteY2" fmla="*/ 132028 h 306388"/>
                <a:gd name="connsiteX3" fmla="*/ 172840 w 338138"/>
                <a:gd name="connsiteY3" fmla="*/ 125413 h 306388"/>
                <a:gd name="connsiteX4" fmla="*/ 172840 w 338138"/>
                <a:gd name="connsiteY4" fmla="*/ 133351 h 306388"/>
                <a:gd name="connsiteX5" fmla="*/ 174097 w 338138"/>
                <a:gd name="connsiteY5" fmla="*/ 133351 h 306388"/>
                <a:gd name="connsiteX6" fmla="*/ 177867 w 338138"/>
                <a:gd name="connsiteY6" fmla="*/ 125413 h 306388"/>
                <a:gd name="connsiteX7" fmla="*/ 177867 w 338138"/>
                <a:gd name="connsiteY7" fmla="*/ 135997 h 306388"/>
                <a:gd name="connsiteX8" fmla="*/ 184151 w 338138"/>
                <a:gd name="connsiteY8" fmla="*/ 149226 h 306388"/>
                <a:gd name="connsiteX9" fmla="*/ 169070 w 338138"/>
                <a:gd name="connsiteY9" fmla="*/ 165101 h 306388"/>
                <a:gd name="connsiteX10" fmla="*/ 153988 w 338138"/>
                <a:gd name="connsiteY10" fmla="*/ 149226 h 306388"/>
                <a:gd name="connsiteX11" fmla="*/ 161529 w 338138"/>
                <a:gd name="connsiteY11" fmla="*/ 134674 h 306388"/>
                <a:gd name="connsiteX12" fmla="*/ 27738 w 338138"/>
                <a:gd name="connsiteY12" fmla="*/ 52388 h 306388"/>
                <a:gd name="connsiteX13" fmla="*/ 93780 w 338138"/>
                <a:gd name="connsiteY13" fmla="*/ 52388 h 306388"/>
                <a:gd name="connsiteX14" fmla="*/ 121518 w 338138"/>
                <a:gd name="connsiteY14" fmla="*/ 81341 h 306388"/>
                <a:gd name="connsiteX15" fmla="*/ 130764 w 338138"/>
                <a:gd name="connsiteY15" fmla="*/ 145829 h 306388"/>
                <a:gd name="connsiteX16" fmla="*/ 146614 w 338138"/>
                <a:gd name="connsiteY16" fmla="*/ 172150 h 306388"/>
                <a:gd name="connsiteX17" fmla="*/ 147935 w 338138"/>
                <a:gd name="connsiteY17" fmla="*/ 173466 h 306388"/>
                <a:gd name="connsiteX18" fmla="*/ 188882 w 338138"/>
                <a:gd name="connsiteY18" fmla="*/ 173466 h 306388"/>
                <a:gd name="connsiteX19" fmla="*/ 192844 w 338138"/>
                <a:gd name="connsiteY19" fmla="*/ 170834 h 306388"/>
                <a:gd name="connsiteX20" fmla="*/ 207374 w 338138"/>
                <a:gd name="connsiteY20" fmla="*/ 144513 h 306388"/>
                <a:gd name="connsiteX21" fmla="*/ 216620 w 338138"/>
                <a:gd name="connsiteY21" fmla="*/ 81341 h 306388"/>
                <a:gd name="connsiteX22" fmla="*/ 244358 w 338138"/>
                <a:gd name="connsiteY22" fmla="*/ 52388 h 306388"/>
                <a:gd name="connsiteX23" fmla="*/ 310400 w 338138"/>
                <a:gd name="connsiteY23" fmla="*/ 52388 h 306388"/>
                <a:gd name="connsiteX24" fmla="*/ 338138 w 338138"/>
                <a:gd name="connsiteY24" fmla="*/ 81341 h 306388"/>
                <a:gd name="connsiteX25" fmla="*/ 338138 w 338138"/>
                <a:gd name="connsiteY25" fmla="*/ 162937 h 306388"/>
                <a:gd name="connsiteX26" fmla="*/ 326250 w 338138"/>
                <a:gd name="connsiteY26" fmla="*/ 173466 h 306388"/>
                <a:gd name="connsiteX27" fmla="*/ 314363 w 338138"/>
                <a:gd name="connsiteY27" fmla="*/ 162937 h 306388"/>
                <a:gd name="connsiteX28" fmla="*/ 314363 w 338138"/>
                <a:gd name="connsiteY28" fmla="*/ 90554 h 306388"/>
                <a:gd name="connsiteX29" fmla="*/ 313042 w 338138"/>
                <a:gd name="connsiteY29" fmla="*/ 89237 h 306388"/>
                <a:gd name="connsiteX30" fmla="*/ 310400 w 338138"/>
                <a:gd name="connsiteY30" fmla="*/ 89237 h 306388"/>
                <a:gd name="connsiteX31" fmla="*/ 310400 w 338138"/>
                <a:gd name="connsiteY31" fmla="*/ 90554 h 306388"/>
                <a:gd name="connsiteX32" fmla="*/ 310400 w 338138"/>
                <a:gd name="connsiteY32" fmla="*/ 290595 h 306388"/>
                <a:gd name="connsiteX33" fmla="*/ 294550 w 338138"/>
                <a:gd name="connsiteY33" fmla="*/ 306388 h 306388"/>
                <a:gd name="connsiteX34" fmla="*/ 280021 w 338138"/>
                <a:gd name="connsiteY34" fmla="*/ 290595 h 306388"/>
                <a:gd name="connsiteX35" fmla="*/ 280021 w 338138"/>
                <a:gd name="connsiteY35" fmla="*/ 173466 h 306388"/>
                <a:gd name="connsiteX36" fmla="*/ 278700 w 338138"/>
                <a:gd name="connsiteY36" fmla="*/ 172150 h 306388"/>
                <a:gd name="connsiteX37" fmla="*/ 276058 w 338138"/>
                <a:gd name="connsiteY37" fmla="*/ 172150 h 306388"/>
                <a:gd name="connsiteX38" fmla="*/ 274737 w 338138"/>
                <a:gd name="connsiteY38" fmla="*/ 173466 h 306388"/>
                <a:gd name="connsiteX39" fmla="*/ 274737 w 338138"/>
                <a:gd name="connsiteY39" fmla="*/ 290595 h 306388"/>
                <a:gd name="connsiteX40" fmla="*/ 258887 w 338138"/>
                <a:gd name="connsiteY40" fmla="*/ 306388 h 306388"/>
                <a:gd name="connsiteX41" fmla="*/ 244358 w 338138"/>
                <a:gd name="connsiteY41" fmla="*/ 290595 h 306388"/>
                <a:gd name="connsiteX42" fmla="*/ 244358 w 338138"/>
                <a:gd name="connsiteY42" fmla="*/ 90554 h 306388"/>
                <a:gd name="connsiteX43" fmla="*/ 243037 w 338138"/>
                <a:gd name="connsiteY43" fmla="*/ 89237 h 306388"/>
                <a:gd name="connsiteX44" fmla="*/ 240395 w 338138"/>
                <a:gd name="connsiteY44" fmla="*/ 89237 h 306388"/>
                <a:gd name="connsiteX45" fmla="*/ 239074 w 338138"/>
                <a:gd name="connsiteY45" fmla="*/ 90554 h 306388"/>
                <a:gd name="connsiteX46" fmla="*/ 229828 w 338138"/>
                <a:gd name="connsiteY46" fmla="*/ 151093 h 306388"/>
                <a:gd name="connsiteX47" fmla="*/ 228507 w 338138"/>
                <a:gd name="connsiteY47" fmla="*/ 152409 h 306388"/>
                <a:gd name="connsiteX48" fmla="*/ 228507 w 338138"/>
                <a:gd name="connsiteY48" fmla="*/ 155041 h 306388"/>
                <a:gd name="connsiteX49" fmla="*/ 225866 w 338138"/>
                <a:gd name="connsiteY49" fmla="*/ 158989 h 306388"/>
                <a:gd name="connsiteX50" fmla="*/ 200769 w 338138"/>
                <a:gd name="connsiteY50" fmla="*/ 203735 h 306388"/>
                <a:gd name="connsiteX51" fmla="*/ 200769 w 338138"/>
                <a:gd name="connsiteY51" fmla="*/ 205051 h 306388"/>
                <a:gd name="connsiteX52" fmla="*/ 200769 w 338138"/>
                <a:gd name="connsiteY52" fmla="*/ 293228 h 306388"/>
                <a:gd name="connsiteX53" fmla="*/ 186240 w 338138"/>
                <a:gd name="connsiteY53" fmla="*/ 306388 h 306388"/>
                <a:gd name="connsiteX54" fmla="*/ 171711 w 338138"/>
                <a:gd name="connsiteY54" fmla="*/ 291912 h 306388"/>
                <a:gd name="connsiteX55" fmla="*/ 171711 w 338138"/>
                <a:gd name="connsiteY55" fmla="*/ 255062 h 306388"/>
                <a:gd name="connsiteX56" fmla="*/ 170390 w 338138"/>
                <a:gd name="connsiteY56" fmla="*/ 253746 h 306388"/>
                <a:gd name="connsiteX57" fmla="*/ 169069 w 338138"/>
                <a:gd name="connsiteY57" fmla="*/ 253746 h 306388"/>
                <a:gd name="connsiteX58" fmla="*/ 167748 w 338138"/>
                <a:gd name="connsiteY58" fmla="*/ 255062 h 306388"/>
                <a:gd name="connsiteX59" fmla="*/ 167748 w 338138"/>
                <a:gd name="connsiteY59" fmla="*/ 291912 h 306388"/>
                <a:gd name="connsiteX60" fmla="*/ 151898 w 338138"/>
                <a:gd name="connsiteY60" fmla="*/ 306388 h 306388"/>
                <a:gd name="connsiteX61" fmla="*/ 137369 w 338138"/>
                <a:gd name="connsiteY61" fmla="*/ 291912 h 306388"/>
                <a:gd name="connsiteX62" fmla="*/ 137369 w 338138"/>
                <a:gd name="connsiteY62" fmla="*/ 203735 h 306388"/>
                <a:gd name="connsiteX63" fmla="*/ 137369 w 338138"/>
                <a:gd name="connsiteY63" fmla="*/ 202419 h 306388"/>
                <a:gd name="connsiteX64" fmla="*/ 110951 w 338138"/>
                <a:gd name="connsiteY64" fmla="*/ 156357 h 306388"/>
                <a:gd name="connsiteX65" fmla="*/ 109631 w 338138"/>
                <a:gd name="connsiteY65" fmla="*/ 153725 h 306388"/>
                <a:gd name="connsiteX66" fmla="*/ 108310 w 338138"/>
                <a:gd name="connsiteY66" fmla="*/ 151093 h 306388"/>
                <a:gd name="connsiteX67" fmla="*/ 99064 w 338138"/>
                <a:gd name="connsiteY67" fmla="*/ 90554 h 306388"/>
                <a:gd name="connsiteX68" fmla="*/ 97743 w 338138"/>
                <a:gd name="connsiteY68" fmla="*/ 89237 h 306388"/>
                <a:gd name="connsiteX69" fmla="*/ 95101 w 338138"/>
                <a:gd name="connsiteY69" fmla="*/ 89237 h 306388"/>
                <a:gd name="connsiteX70" fmla="*/ 93780 w 338138"/>
                <a:gd name="connsiteY70" fmla="*/ 90554 h 306388"/>
                <a:gd name="connsiteX71" fmla="*/ 93780 w 338138"/>
                <a:gd name="connsiteY71" fmla="*/ 290595 h 306388"/>
                <a:gd name="connsiteX72" fmla="*/ 79251 w 338138"/>
                <a:gd name="connsiteY72" fmla="*/ 306388 h 306388"/>
                <a:gd name="connsiteX73" fmla="*/ 63401 w 338138"/>
                <a:gd name="connsiteY73" fmla="*/ 290595 h 306388"/>
                <a:gd name="connsiteX74" fmla="*/ 63401 w 338138"/>
                <a:gd name="connsiteY74" fmla="*/ 173466 h 306388"/>
                <a:gd name="connsiteX75" fmla="*/ 62080 w 338138"/>
                <a:gd name="connsiteY75" fmla="*/ 172150 h 306388"/>
                <a:gd name="connsiteX76" fmla="*/ 59438 w 338138"/>
                <a:gd name="connsiteY76" fmla="*/ 172150 h 306388"/>
                <a:gd name="connsiteX77" fmla="*/ 58117 w 338138"/>
                <a:gd name="connsiteY77" fmla="*/ 173466 h 306388"/>
                <a:gd name="connsiteX78" fmla="*/ 58117 w 338138"/>
                <a:gd name="connsiteY78" fmla="*/ 290595 h 306388"/>
                <a:gd name="connsiteX79" fmla="*/ 43588 w 338138"/>
                <a:gd name="connsiteY79" fmla="*/ 306388 h 306388"/>
                <a:gd name="connsiteX80" fmla="*/ 27738 w 338138"/>
                <a:gd name="connsiteY80" fmla="*/ 290595 h 306388"/>
                <a:gd name="connsiteX81" fmla="*/ 27738 w 338138"/>
                <a:gd name="connsiteY81" fmla="*/ 90554 h 306388"/>
                <a:gd name="connsiteX82" fmla="*/ 27738 w 338138"/>
                <a:gd name="connsiteY82" fmla="*/ 89237 h 306388"/>
                <a:gd name="connsiteX83" fmla="*/ 25096 w 338138"/>
                <a:gd name="connsiteY83" fmla="*/ 89237 h 306388"/>
                <a:gd name="connsiteX84" fmla="*/ 23775 w 338138"/>
                <a:gd name="connsiteY84" fmla="*/ 90554 h 306388"/>
                <a:gd name="connsiteX85" fmla="*/ 23775 w 338138"/>
                <a:gd name="connsiteY85" fmla="*/ 162937 h 306388"/>
                <a:gd name="connsiteX86" fmla="*/ 11888 w 338138"/>
                <a:gd name="connsiteY86" fmla="*/ 173466 h 306388"/>
                <a:gd name="connsiteX87" fmla="*/ 0 w 338138"/>
                <a:gd name="connsiteY87" fmla="*/ 162937 h 306388"/>
                <a:gd name="connsiteX88" fmla="*/ 0 w 338138"/>
                <a:gd name="connsiteY88" fmla="*/ 81341 h 306388"/>
                <a:gd name="connsiteX89" fmla="*/ 27738 w 338138"/>
                <a:gd name="connsiteY89" fmla="*/ 52388 h 306388"/>
                <a:gd name="connsiteX90" fmla="*/ 276225 w 338138"/>
                <a:gd name="connsiteY90" fmla="*/ 0 h 306388"/>
                <a:gd name="connsiteX91" fmla="*/ 298450 w 338138"/>
                <a:gd name="connsiteY91" fmla="*/ 22225 h 306388"/>
                <a:gd name="connsiteX92" fmla="*/ 276225 w 338138"/>
                <a:gd name="connsiteY92" fmla="*/ 44450 h 306388"/>
                <a:gd name="connsiteX93" fmla="*/ 254000 w 338138"/>
                <a:gd name="connsiteY93" fmla="*/ 22225 h 306388"/>
                <a:gd name="connsiteX94" fmla="*/ 276225 w 338138"/>
                <a:gd name="connsiteY94" fmla="*/ 0 h 306388"/>
                <a:gd name="connsiteX95" fmla="*/ 61119 w 338138"/>
                <a:gd name="connsiteY95" fmla="*/ 0 h 306388"/>
                <a:gd name="connsiteX96" fmla="*/ 84138 w 338138"/>
                <a:gd name="connsiteY96" fmla="*/ 22225 h 306388"/>
                <a:gd name="connsiteX97" fmla="*/ 61119 w 338138"/>
                <a:gd name="connsiteY97" fmla="*/ 44450 h 306388"/>
                <a:gd name="connsiteX98" fmla="*/ 38100 w 338138"/>
                <a:gd name="connsiteY98" fmla="*/ 22225 h 306388"/>
                <a:gd name="connsiteX99" fmla="*/ 61119 w 338138"/>
                <a:gd name="connsiteY99" fmla="*/ 0 h 30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38138" h="306388">
                  <a:moveTo>
                    <a:pt x="166556" y="125413"/>
                  </a:moveTo>
                  <a:cubicBezTo>
                    <a:pt x="166556" y="125413"/>
                    <a:pt x="166556" y="125413"/>
                    <a:pt x="166556" y="133351"/>
                  </a:cubicBezTo>
                  <a:cubicBezTo>
                    <a:pt x="167813" y="133351"/>
                    <a:pt x="167813" y="133351"/>
                    <a:pt x="169070" y="132028"/>
                  </a:cubicBezTo>
                  <a:cubicBezTo>
                    <a:pt x="169070" y="132028"/>
                    <a:pt x="169070" y="132028"/>
                    <a:pt x="172840" y="125413"/>
                  </a:cubicBezTo>
                  <a:cubicBezTo>
                    <a:pt x="172840" y="125413"/>
                    <a:pt x="172840" y="125413"/>
                    <a:pt x="172840" y="133351"/>
                  </a:cubicBezTo>
                  <a:cubicBezTo>
                    <a:pt x="172840" y="133351"/>
                    <a:pt x="172840" y="133351"/>
                    <a:pt x="174097" y="133351"/>
                  </a:cubicBezTo>
                  <a:cubicBezTo>
                    <a:pt x="174097" y="133351"/>
                    <a:pt x="174097" y="133351"/>
                    <a:pt x="177867" y="125413"/>
                  </a:cubicBezTo>
                  <a:cubicBezTo>
                    <a:pt x="177867" y="125413"/>
                    <a:pt x="177867" y="125413"/>
                    <a:pt x="177867" y="135997"/>
                  </a:cubicBezTo>
                  <a:cubicBezTo>
                    <a:pt x="181637" y="138643"/>
                    <a:pt x="184151" y="143934"/>
                    <a:pt x="184151" y="149226"/>
                  </a:cubicBezTo>
                  <a:cubicBezTo>
                    <a:pt x="184151" y="158487"/>
                    <a:pt x="177867" y="165101"/>
                    <a:pt x="169070" y="165101"/>
                  </a:cubicBezTo>
                  <a:cubicBezTo>
                    <a:pt x="160272" y="165101"/>
                    <a:pt x="153988" y="158487"/>
                    <a:pt x="153988" y="149226"/>
                  </a:cubicBezTo>
                  <a:cubicBezTo>
                    <a:pt x="153988" y="142611"/>
                    <a:pt x="156502" y="137320"/>
                    <a:pt x="161529" y="134674"/>
                  </a:cubicBezTo>
                  <a:close/>
                  <a:moveTo>
                    <a:pt x="27738" y="52388"/>
                  </a:moveTo>
                  <a:cubicBezTo>
                    <a:pt x="27738" y="52388"/>
                    <a:pt x="27738" y="52388"/>
                    <a:pt x="93780" y="52388"/>
                  </a:cubicBezTo>
                  <a:cubicBezTo>
                    <a:pt x="109631" y="52388"/>
                    <a:pt x="120197" y="65548"/>
                    <a:pt x="121518" y="81341"/>
                  </a:cubicBezTo>
                  <a:cubicBezTo>
                    <a:pt x="121518" y="81341"/>
                    <a:pt x="128123" y="127404"/>
                    <a:pt x="130764" y="145829"/>
                  </a:cubicBezTo>
                  <a:cubicBezTo>
                    <a:pt x="134727" y="151093"/>
                    <a:pt x="146614" y="172150"/>
                    <a:pt x="146614" y="172150"/>
                  </a:cubicBezTo>
                  <a:cubicBezTo>
                    <a:pt x="146614" y="172150"/>
                    <a:pt x="147935" y="173466"/>
                    <a:pt x="147935" y="173466"/>
                  </a:cubicBezTo>
                  <a:cubicBezTo>
                    <a:pt x="147935" y="173466"/>
                    <a:pt x="147935" y="173466"/>
                    <a:pt x="188882" y="173466"/>
                  </a:cubicBezTo>
                  <a:cubicBezTo>
                    <a:pt x="190203" y="173466"/>
                    <a:pt x="191524" y="172150"/>
                    <a:pt x="192844" y="170834"/>
                  </a:cubicBezTo>
                  <a:cubicBezTo>
                    <a:pt x="192844" y="170834"/>
                    <a:pt x="192844" y="170834"/>
                    <a:pt x="207374" y="144513"/>
                  </a:cubicBezTo>
                  <a:cubicBezTo>
                    <a:pt x="208695" y="127404"/>
                    <a:pt x="216620" y="81341"/>
                    <a:pt x="216620" y="81341"/>
                  </a:cubicBezTo>
                  <a:cubicBezTo>
                    <a:pt x="217941" y="64232"/>
                    <a:pt x="228507" y="52388"/>
                    <a:pt x="244358" y="52388"/>
                  </a:cubicBezTo>
                  <a:cubicBezTo>
                    <a:pt x="244358" y="52388"/>
                    <a:pt x="244358" y="52388"/>
                    <a:pt x="310400" y="52388"/>
                  </a:cubicBezTo>
                  <a:cubicBezTo>
                    <a:pt x="326250" y="52388"/>
                    <a:pt x="338138" y="65548"/>
                    <a:pt x="338138" y="81341"/>
                  </a:cubicBezTo>
                  <a:cubicBezTo>
                    <a:pt x="338138" y="82657"/>
                    <a:pt x="338138" y="161621"/>
                    <a:pt x="338138" y="162937"/>
                  </a:cubicBezTo>
                  <a:cubicBezTo>
                    <a:pt x="338138" y="168202"/>
                    <a:pt x="332855" y="173466"/>
                    <a:pt x="326250" y="173466"/>
                  </a:cubicBezTo>
                  <a:cubicBezTo>
                    <a:pt x="319646" y="173466"/>
                    <a:pt x="314363" y="168202"/>
                    <a:pt x="314363" y="162937"/>
                  </a:cubicBezTo>
                  <a:cubicBezTo>
                    <a:pt x="314363" y="162937"/>
                    <a:pt x="314363" y="90554"/>
                    <a:pt x="314363" y="90554"/>
                  </a:cubicBezTo>
                  <a:cubicBezTo>
                    <a:pt x="314363" y="90554"/>
                    <a:pt x="314363" y="89237"/>
                    <a:pt x="313042" y="89237"/>
                  </a:cubicBezTo>
                  <a:cubicBezTo>
                    <a:pt x="313042" y="89237"/>
                    <a:pt x="313042" y="89237"/>
                    <a:pt x="310400" y="89237"/>
                  </a:cubicBezTo>
                  <a:cubicBezTo>
                    <a:pt x="310400" y="89237"/>
                    <a:pt x="310400" y="90554"/>
                    <a:pt x="310400" y="90554"/>
                  </a:cubicBezTo>
                  <a:cubicBezTo>
                    <a:pt x="310400" y="90554"/>
                    <a:pt x="310400" y="90554"/>
                    <a:pt x="310400" y="290595"/>
                  </a:cubicBezTo>
                  <a:cubicBezTo>
                    <a:pt x="310400" y="299808"/>
                    <a:pt x="302475" y="306388"/>
                    <a:pt x="294550" y="306388"/>
                  </a:cubicBezTo>
                  <a:cubicBezTo>
                    <a:pt x="286625" y="306388"/>
                    <a:pt x="280021" y="299808"/>
                    <a:pt x="280021" y="290595"/>
                  </a:cubicBezTo>
                  <a:cubicBezTo>
                    <a:pt x="280021" y="290595"/>
                    <a:pt x="280021" y="290595"/>
                    <a:pt x="280021" y="173466"/>
                  </a:cubicBezTo>
                  <a:cubicBezTo>
                    <a:pt x="280021" y="172150"/>
                    <a:pt x="278700" y="172150"/>
                    <a:pt x="278700" y="172150"/>
                  </a:cubicBezTo>
                  <a:cubicBezTo>
                    <a:pt x="278700" y="172150"/>
                    <a:pt x="278700" y="172150"/>
                    <a:pt x="276058" y="172150"/>
                  </a:cubicBezTo>
                  <a:cubicBezTo>
                    <a:pt x="274737" y="172150"/>
                    <a:pt x="274737" y="172150"/>
                    <a:pt x="274737" y="173466"/>
                  </a:cubicBezTo>
                  <a:cubicBezTo>
                    <a:pt x="274737" y="173466"/>
                    <a:pt x="274737" y="173466"/>
                    <a:pt x="274737" y="290595"/>
                  </a:cubicBezTo>
                  <a:cubicBezTo>
                    <a:pt x="274737" y="299808"/>
                    <a:pt x="268133" y="306388"/>
                    <a:pt x="258887" y="306388"/>
                  </a:cubicBezTo>
                  <a:cubicBezTo>
                    <a:pt x="250962" y="306388"/>
                    <a:pt x="244358" y="299808"/>
                    <a:pt x="244358" y="290595"/>
                  </a:cubicBezTo>
                  <a:cubicBezTo>
                    <a:pt x="244358" y="290595"/>
                    <a:pt x="244358" y="290595"/>
                    <a:pt x="244358" y="90554"/>
                  </a:cubicBezTo>
                  <a:cubicBezTo>
                    <a:pt x="244358" y="90554"/>
                    <a:pt x="244358" y="89237"/>
                    <a:pt x="243037" y="89237"/>
                  </a:cubicBezTo>
                  <a:cubicBezTo>
                    <a:pt x="243037" y="89237"/>
                    <a:pt x="243037" y="89237"/>
                    <a:pt x="240395" y="89237"/>
                  </a:cubicBezTo>
                  <a:cubicBezTo>
                    <a:pt x="240395" y="89237"/>
                    <a:pt x="239074" y="90554"/>
                    <a:pt x="239074" y="90554"/>
                  </a:cubicBezTo>
                  <a:cubicBezTo>
                    <a:pt x="239074" y="90554"/>
                    <a:pt x="239074" y="90554"/>
                    <a:pt x="229828" y="151093"/>
                  </a:cubicBezTo>
                  <a:cubicBezTo>
                    <a:pt x="229828" y="152409"/>
                    <a:pt x="229828" y="152409"/>
                    <a:pt x="228507" y="152409"/>
                  </a:cubicBezTo>
                  <a:cubicBezTo>
                    <a:pt x="228507" y="153725"/>
                    <a:pt x="228507" y="155041"/>
                    <a:pt x="228507" y="155041"/>
                  </a:cubicBezTo>
                  <a:cubicBezTo>
                    <a:pt x="227187" y="155041"/>
                    <a:pt x="227187" y="157673"/>
                    <a:pt x="225866" y="158989"/>
                  </a:cubicBezTo>
                  <a:cubicBezTo>
                    <a:pt x="219261" y="170834"/>
                    <a:pt x="200769" y="203735"/>
                    <a:pt x="200769" y="203735"/>
                  </a:cubicBezTo>
                  <a:cubicBezTo>
                    <a:pt x="200769" y="203735"/>
                    <a:pt x="200769" y="205051"/>
                    <a:pt x="200769" y="205051"/>
                  </a:cubicBezTo>
                  <a:cubicBezTo>
                    <a:pt x="200769" y="205051"/>
                    <a:pt x="200769" y="291912"/>
                    <a:pt x="200769" y="293228"/>
                  </a:cubicBezTo>
                  <a:cubicBezTo>
                    <a:pt x="199449" y="299808"/>
                    <a:pt x="192844" y="306388"/>
                    <a:pt x="186240" y="306388"/>
                  </a:cubicBezTo>
                  <a:cubicBezTo>
                    <a:pt x="178315" y="306388"/>
                    <a:pt x="171711" y="299808"/>
                    <a:pt x="171711" y="291912"/>
                  </a:cubicBezTo>
                  <a:cubicBezTo>
                    <a:pt x="171711" y="291912"/>
                    <a:pt x="171711" y="291912"/>
                    <a:pt x="171711" y="255062"/>
                  </a:cubicBezTo>
                  <a:cubicBezTo>
                    <a:pt x="171711" y="255062"/>
                    <a:pt x="171711" y="253746"/>
                    <a:pt x="170390" y="253746"/>
                  </a:cubicBezTo>
                  <a:cubicBezTo>
                    <a:pt x="170390" y="253746"/>
                    <a:pt x="170390" y="253746"/>
                    <a:pt x="169069" y="253746"/>
                  </a:cubicBezTo>
                  <a:cubicBezTo>
                    <a:pt x="167748" y="253746"/>
                    <a:pt x="167748" y="255062"/>
                    <a:pt x="167748" y="255062"/>
                  </a:cubicBezTo>
                  <a:cubicBezTo>
                    <a:pt x="167748" y="255062"/>
                    <a:pt x="167748" y="255062"/>
                    <a:pt x="167748" y="291912"/>
                  </a:cubicBezTo>
                  <a:cubicBezTo>
                    <a:pt x="167748" y="299808"/>
                    <a:pt x="159823" y="306388"/>
                    <a:pt x="151898" y="306388"/>
                  </a:cubicBezTo>
                  <a:cubicBezTo>
                    <a:pt x="143973" y="306388"/>
                    <a:pt x="137369" y="299808"/>
                    <a:pt x="137369" y="291912"/>
                  </a:cubicBezTo>
                  <a:cubicBezTo>
                    <a:pt x="137369" y="291912"/>
                    <a:pt x="137369" y="291912"/>
                    <a:pt x="137369" y="203735"/>
                  </a:cubicBezTo>
                  <a:cubicBezTo>
                    <a:pt x="137369" y="203735"/>
                    <a:pt x="137369" y="202419"/>
                    <a:pt x="137369" y="202419"/>
                  </a:cubicBezTo>
                  <a:cubicBezTo>
                    <a:pt x="137369" y="202419"/>
                    <a:pt x="137369" y="202419"/>
                    <a:pt x="110951" y="156357"/>
                  </a:cubicBezTo>
                  <a:cubicBezTo>
                    <a:pt x="109631" y="155041"/>
                    <a:pt x="109631" y="155041"/>
                    <a:pt x="109631" y="153725"/>
                  </a:cubicBezTo>
                  <a:cubicBezTo>
                    <a:pt x="109631" y="152409"/>
                    <a:pt x="108310" y="151093"/>
                    <a:pt x="108310" y="151093"/>
                  </a:cubicBezTo>
                  <a:cubicBezTo>
                    <a:pt x="106989" y="141880"/>
                    <a:pt x="99064" y="90554"/>
                    <a:pt x="99064" y="90554"/>
                  </a:cubicBezTo>
                  <a:cubicBezTo>
                    <a:pt x="99064" y="90554"/>
                    <a:pt x="97743" y="89237"/>
                    <a:pt x="97743" y="89237"/>
                  </a:cubicBezTo>
                  <a:cubicBezTo>
                    <a:pt x="97743" y="89237"/>
                    <a:pt x="97743" y="89237"/>
                    <a:pt x="95101" y="89237"/>
                  </a:cubicBezTo>
                  <a:cubicBezTo>
                    <a:pt x="93780" y="89237"/>
                    <a:pt x="93780" y="90554"/>
                    <a:pt x="93780" y="90554"/>
                  </a:cubicBezTo>
                  <a:cubicBezTo>
                    <a:pt x="93780" y="90554"/>
                    <a:pt x="93780" y="90554"/>
                    <a:pt x="93780" y="290595"/>
                  </a:cubicBezTo>
                  <a:cubicBezTo>
                    <a:pt x="93780" y="299808"/>
                    <a:pt x="87176" y="306388"/>
                    <a:pt x="79251" y="306388"/>
                  </a:cubicBezTo>
                  <a:cubicBezTo>
                    <a:pt x="70005" y="306388"/>
                    <a:pt x="63401" y="299808"/>
                    <a:pt x="63401" y="290595"/>
                  </a:cubicBezTo>
                  <a:cubicBezTo>
                    <a:pt x="63401" y="290595"/>
                    <a:pt x="63401" y="290595"/>
                    <a:pt x="63401" y="173466"/>
                  </a:cubicBezTo>
                  <a:cubicBezTo>
                    <a:pt x="63401" y="172150"/>
                    <a:pt x="63401" y="172150"/>
                    <a:pt x="62080" y="172150"/>
                  </a:cubicBezTo>
                  <a:cubicBezTo>
                    <a:pt x="62080" y="172150"/>
                    <a:pt x="62080" y="172150"/>
                    <a:pt x="59438" y="172150"/>
                  </a:cubicBezTo>
                  <a:cubicBezTo>
                    <a:pt x="59438" y="172150"/>
                    <a:pt x="58117" y="172150"/>
                    <a:pt x="58117" y="173466"/>
                  </a:cubicBezTo>
                  <a:cubicBezTo>
                    <a:pt x="58117" y="173466"/>
                    <a:pt x="58117" y="173466"/>
                    <a:pt x="58117" y="290595"/>
                  </a:cubicBezTo>
                  <a:cubicBezTo>
                    <a:pt x="58117" y="299808"/>
                    <a:pt x="51513" y="306388"/>
                    <a:pt x="43588" y="306388"/>
                  </a:cubicBezTo>
                  <a:cubicBezTo>
                    <a:pt x="35663" y="306388"/>
                    <a:pt x="27738" y="299808"/>
                    <a:pt x="27738" y="290595"/>
                  </a:cubicBezTo>
                  <a:cubicBezTo>
                    <a:pt x="27738" y="290595"/>
                    <a:pt x="27738" y="290595"/>
                    <a:pt x="27738" y="90554"/>
                  </a:cubicBezTo>
                  <a:cubicBezTo>
                    <a:pt x="27738" y="90554"/>
                    <a:pt x="27738" y="89237"/>
                    <a:pt x="27738" y="89237"/>
                  </a:cubicBezTo>
                  <a:cubicBezTo>
                    <a:pt x="27738" y="89237"/>
                    <a:pt x="27738" y="89237"/>
                    <a:pt x="25096" y="89237"/>
                  </a:cubicBezTo>
                  <a:cubicBezTo>
                    <a:pt x="23775" y="89237"/>
                    <a:pt x="23775" y="90554"/>
                    <a:pt x="23775" y="90554"/>
                  </a:cubicBezTo>
                  <a:cubicBezTo>
                    <a:pt x="23775" y="90554"/>
                    <a:pt x="23775" y="162937"/>
                    <a:pt x="23775" y="162937"/>
                  </a:cubicBezTo>
                  <a:cubicBezTo>
                    <a:pt x="23775" y="168202"/>
                    <a:pt x="18492" y="173466"/>
                    <a:pt x="11888" y="173466"/>
                  </a:cubicBezTo>
                  <a:cubicBezTo>
                    <a:pt x="5283" y="173466"/>
                    <a:pt x="0" y="168202"/>
                    <a:pt x="0" y="162937"/>
                  </a:cubicBezTo>
                  <a:cubicBezTo>
                    <a:pt x="0" y="162937"/>
                    <a:pt x="0" y="162937"/>
                    <a:pt x="0" y="81341"/>
                  </a:cubicBezTo>
                  <a:cubicBezTo>
                    <a:pt x="0" y="65548"/>
                    <a:pt x="11888" y="52388"/>
                    <a:pt x="27738" y="52388"/>
                  </a:cubicBezTo>
                  <a:close/>
                  <a:moveTo>
                    <a:pt x="276225" y="0"/>
                  </a:moveTo>
                  <a:cubicBezTo>
                    <a:pt x="288500" y="0"/>
                    <a:pt x="298450" y="9950"/>
                    <a:pt x="298450" y="22225"/>
                  </a:cubicBezTo>
                  <a:cubicBezTo>
                    <a:pt x="298450" y="34500"/>
                    <a:pt x="288500" y="44450"/>
                    <a:pt x="276225" y="44450"/>
                  </a:cubicBezTo>
                  <a:cubicBezTo>
                    <a:pt x="263950" y="44450"/>
                    <a:pt x="254000" y="34500"/>
                    <a:pt x="254000" y="22225"/>
                  </a:cubicBezTo>
                  <a:cubicBezTo>
                    <a:pt x="254000" y="9950"/>
                    <a:pt x="263950" y="0"/>
                    <a:pt x="276225" y="0"/>
                  </a:cubicBezTo>
                  <a:close/>
                  <a:moveTo>
                    <a:pt x="61119" y="0"/>
                  </a:moveTo>
                  <a:cubicBezTo>
                    <a:pt x="73832" y="0"/>
                    <a:pt x="84138" y="9950"/>
                    <a:pt x="84138" y="22225"/>
                  </a:cubicBezTo>
                  <a:cubicBezTo>
                    <a:pt x="84138" y="34500"/>
                    <a:pt x="73832" y="44450"/>
                    <a:pt x="61119" y="44450"/>
                  </a:cubicBezTo>
                  <a:cubicBezTo>
                    <a:pt x="48406" y="44450"/>
                    <a:pt x="38100" y="34500"/>
                    <a:pt x="38100" y="22225"/>
                  </a:cubicBezTo>
                  <a:cubicBezTo>
                    <a:pt x="38100" y="9950"/>
                    <a:pt x="48406" y="0"/>
                    <a:pt x="611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3" name="千图PPT彼岸天：ID 8661124库_组合 32"/>
          <p:cNvGrpSpPr/>
          <p:nvPr>
            <p:custDataLst>
              <p:tags r:id="rId3"/>
            </p:custDataLst>
          </p:nvPr>
        </p:nvGrpSpPr>
        <p:grpSpPr>
          <a:xfrm>
            <a:off x="4506379" y="2413354"/>
            <a:ext cx="1613534" cy="1369844"/>
            <a:chOff x="5839398" y="2399904"/>
            <a:chExt cx="1613534" cy="1369844"/>
          </a:xfrm>
        </p:grpSpPr>
        <p:sp>
          <p:nvSpPr>
            <p:cNvPr id="10" name="任意多边形: 形状 9"/>
            <p:cNvSpPr/>
            <p:nvPr/>
          </p:nvSpPr>
          <p:spPr bwMode="auto">
            <a:xfrm>
              <a:off x="5839398" y="2399904"/>
              <a:ext cx="1613534" cy="1369844"/>
            </a:xfrm>
            <a:custGeom>
              <a:avLst/>
              <a:gdLst>
                <a:gd name="T0" fmla="*/ 653 w 1102"/>
                <a:gd name="T1" fmla="*/ 115 h 871"/>
                <a:gd name="T2" fmla="*/ 543 w 1102"/>
                <a:gd name="T3" fmla="*/ 0 h 871"/>
                <a:gd name="T4" fmla="*/ 433 w 1102"/>
                <a:gd name="T5" fmla="*/ 115 h 871"/>
                <a:gd name="T6" fmla="*/ 0 w 1102"/>
                <a:gd name="T7" fmla="*/ 115 h 871"/>
                <a:gd name="T8" fmla="*/ 0 w 1102"/>
                <a:gd name="T9" fmla="*/ 871 h 871"/>
                <a:gd name="T10" fmla="*/ 1102 w 1102"/>
                <a:gd name="T11" fmla="*/ 871 h 871"/>
                <a:gd name="T12" fmla="*/ 1102 w 1102"/>
                <a:gd name="T13" fmla="*/ 115 h 871"/>
                <a:gd name="T14" fmla="*/ 653 w 1102"/>
                <a:gd name="T15" fmla="*/ 11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2" h="871">
                  <a:moveTo>
                    <a:pt x="653" y="115"/>
                  </a:moveTo>
                  <a:lnTo>
                    <a:pt x="543" y="0"/>
                  </a:lnTo>
                  <a:lnTo>
                    <a:pt x="433" y="115"/>
                  </a:lnTo>
                  <a:lnTo>
                    <a:pt x="0" y="115"/>
                  </a:lnTo>
                  <a:lnTo>
                    <a:pt x="0" y="871"/>
                  </a:lnTo>
                  <a:lnTo>
                    <a:pt x="1102" y="871"/>
                  </a:lnTo>
                  <a:lnTo>
                    <a:pt x="1102" y="115"/>
                  </a:lnTo>
                  <a:lnTo>
                    <a:pt x="653" y="115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6426389" y="2976698"/>
              <a:ext cx="437062" cy="343548"/>
            </a:xfrm>
            <a:custGeom>
              <a:avLst/>
              <a:gdLst>
                <a:gd name="connsiteX0" fmla="*/ 166556 w 338138"/>
                <a:gd name="connsiteY0" fmla="*/ 125413 h 306388"/>
                <a:gd name="connsiteX1" fmla="*/ 166556 w 338138"/>
                <a:gd name="connsiteY1" fmla="*/ 133351 h 306388"/>
                <a:gd name="connsiteX2" fmla="*/ 169070 w 338138"/>
                <a:gd name="connsiteY2" fmla="*/ 132028 h 306388"/>
                <a:gd name="connsiteX3" fmla="*/ 172840 w 338138"/>
                <a:gd name="connsiteY3" fmla="*/ 125413 h 306388"/>
                <a:gd name="connsiteX4" fmla="*/ 172840 w 338138"/>
                <a:gd name="connsiteY4" fmla="*/ 133351 h 306388"/>
                <a:gd name="connsiteX5" fmla="*/ 174097 w 338138"/>
                <a:gd name="connsiteY5" fmla="*/ 133351 h 306388"/>
                <a:gd name="connsiteX6" fmla="*/ 177867 w 338138"/>
                <a:gd name="connsiteY6" fmla="*/ 125413 h 306388"/>
                <a:gd name="connsiteX7" fmla="*/ 177867 w 338138"/>
                <a:gd name="connsiteY7" fmla="*/ 135997 h 306388"/>
                <a:gd name="connsiteX8" fmla="*/ 184151 w 338138"/>
                <a:gd name="connsiteY8" fmla="*/ 149226 h 306388"/>
                <a:gd name="connsiteX9" fmla="*/ 169070 w 338138"/>
                <a:gd name="connsiteY9" fmla="*/ 165101 h 306388"/>
                <a:gd name="connsiteX10" fmla="*/ 153988 w 338138"/>
                <a:gd name="connsiteY10" fmla="*/ 149226 h 306388"/>
                <a:gd name="connsiteX11" fmla="*/ 161529 w 338138"/>
                <a:gd name="connsiteY11" fmla="*/ 134674 h 306388"/>
                <a:gd name="connsiteX12" fmla="*/ 27738 w 338138"/>
                <a:gd name="connsiteY12" fmla="*/ 52388 h 306388"/>
                <a:gd name="connsiteX13" fmla="*/ 93780 w 338138"/>
                <a:gd name="connsiteY13" fmla="*/ 52388 h 306388"/>
                <a:gd name="connsiteX14" fmla="*/ 121518 w 338138"/>
                <a:gd name="connsiteY14" fmla="*/ 81341 h 306388"/>
                <a:gd name="connsiteX15" fmla="*/ 130764 w 338138"/>
                <a:gd name="connsiteY15" fmla="*/ 145829 h 306388"/>
                <a:gd name="connsiteX16" fmla="*/ 146614 w 338138"/>
                <a:gd name="connsiteY16" fmla="*/ 172150 h 306388"/>
                <a:gd name="connsiteX17" fmla="*/ 147935 w 338138"/>
                <a:gd name="connsiteY17" fmla="*/ 173466 h 306388"/>
                <a:gd name="connsiteX18" fmla="*/ 188882 w 338138"/>
                <a:gd name="connsiteY18" fmla="*/ 173466 h 306388"/>
                <a:gd name="connsiteX19" fmla="*/ 192844 w 338138"/>
                <a:gd name="connsiteY19" fmla="*/ 170834 h 306388"/>
                <a:gd name="connsiteX20" fmla="*/ 207374 w 338138"/>
                <a:gd name="connsiteY20" fmla="*/ 144513 h 306388"/>
                <a:gd name="connsiteX21" fmla="*/ 216620 w 338138"/>
                <a:gd name="connsiteY21" fmla="*/ 81341 h 306388"/>
                <a:gd name="connsiteX22" fmla="*/ 244358 w 338138"/>
                <a:gd name="connsiteY22" fmla="*/ 52388 h 306388"/>
                <a:gd name="connsiteX23" fmla="*/ 310400 w 338138"/>
                <a:gd name="connsiteY23" fmla="*/ 52388 h 306388"/>
                <a:gd name="connsiteX24" fmla="*/ 338138 w 338138"/>
                <a:gd name="connsiteY24" fmla="*/ 81341 h 306388"/>
                <a:gd name="connsiteX25" fmla="*/ 338138 w 338138"/>
                <a:gd name="connsiteY25" fmla="*/ 162937 h 306388"/>
                <a:gd name="connsiteX26" fmla="*/ 326250 w 338138"/>
                <a:gd name="connsiteY26" fmla="*/ 173466 h 306388"/>
                <a:gd name="connsiteX27" fmla="*/ 314363 w 338138"/>
                <a:gd name="connsiteY27" fmla="*/ 162937 h 306388"/>
                <a:gd name="connsiteX28" fmla="*/ 314363 w 338138"/>
                <a:gd name="connsiteY28" fmla="*/ 90554 h 306388"/>
                <a:gd name="connsiteX29" fmla="*/ 313042 w 338138"/>
                <a:gd name="connsiteY29" fmla="*/ 89237 h 306388"/>
                <a:gd name="connsiteX30" fmla="*/ 310400 w 338138"/>
                <a:gd name="connsiteY30" fmla="*/ 89237 h 306388"/>
                <a:gd name="connsiteX31" fmla="*/ 310400 w 338138"/>
                <a:gd name="connsiteY31" fmla="*/ 90554 h 306388"/>
                <a:gd name="connsiteX32" fmla="*/ 310400 w 338138"/>
                <a:gd name="connsiteY32" fmla="*/ 290595 h 306388"/>
                <a:gd name="connsiteX33" fmla="*/ 294550 w 338138"/>
                <a:gd name="connsiteY33" fmla="*/ 306388 h 306388"/>
                <a:gd name="connsiteX34" fmla="*/ 280021 w 338138"/>
                <a:gd name="connsiteY34" fmla="*/ 290595 h 306388"/>
                <a:gd name="connsiteX35" fmla="*/ 280021 w 338138"/>
                <a:gd name="connsiteY35" fmla="*/ 173466 h 306388"/>
                <a:gd name="connsiteX36" fmla="*/ 278700 w 338138"/>
                <a:gd name="connsiteY36" fmla="*/ 172150 h 306388"/>
                <a:gd name="connsiteX37" fmla="*/ 276058 w 338138"/>
                <a:gd name="connsiteY37" fmla="*/ 172150 h 306388"/>
                <a:gd name="connsiteX38" fmla="*/ 274737 w 338138"/>
                <a:gd name="connsiteY38" fmla="*/ 173466 h 306388"/>
                <a:gd name="connsiteX39" fmla="*/ 274737 w 338138"/>
                <a:gd name="connsiteY39" fmla="*/ 290595 h 306388"/>
                <a:gd name="connsiteX40" fmla="*/ 258887 w 338138"/>
                <a:gd name="connsiteY40" fmla="*/ 306388 h 306388"/>
                <a:gd name="connsiteX41" fmla="*/ 244358 w 338138"/>
                <a:gd name="connsiteY41" fmla="*/ 290595 h 306388"/>
                <a:gd name="connsiteX42" fmla="*/ 244358 w 338138"/>
                <a:gd name="connsiteY42" fmla="*/ 90554 h 306388"/>
                <a:gd name="connsiteX43" fmla="*/ 243037 w 338138"/>
                <a:gd name="connsiteY43" fmla="*/ 89237 h 306388"/>
                <a:gd name="connsiteX44" fmla="*/ 240395 w 338138"/>
                <a:gd name="connsiteY44" fmla="*/ 89237 h 306388"/>
                <a:gd name="connsiteX45" fmla="*/ 239074 w 338138"/>
                <a:gd name="connsiteY45" fmla="*/ 90554 h 306388"/>
                <a:gd name="connsiteX46" fmla="*/ 229828 w 338138"/>
                <a:gd name="connsiteY46" fmla="*/ 151093 h 306388"/>
                <a:gd name="connsiteX47" fmla="*/ 228507 w 338138"/>
                <a:gd name="connsiteY47" fmla="*/ 152409 h 306388"/>
                <a:gd name="connsiteX48" fmla="*/ 228507 w 338138"/>
                <a:gd name="connsiteY48" fmla="*/ 155041 h 306388"/>
                <a:gd name="connsiteX49" fmla="*/ 225866 w 338138"/>
                <a:gd name="connsiteY49" fmla="*/ 158989 h 306388"/>
                <a:gd name="connsiteX50" fmla="*/ 200769 w 338138"/>
                <a:gd name="connsiteY50" fmla="*/ 203735 h 306388"/>
                <a:gd name="connsiteX51" fmla="*/ 200769 w 338138"/>
                <a:gd name="connsiteY51" fmla="*/ 205051 h 306388"/>
                <a:gd name="connsiteX52" fmla="*/ 200769 w 338138"/>
                <a:gd name="connsiteY52" fmla="*/ 293228 h 306388"/>
                <a:gd name="connsiteX53" fmla="*/ 186240 w 338138"/>
                <a:gd name="connsiteY53" fmla="*/ 306388 h 306388"/>
                <a:gd name="connsiteX54" fmla="*/ 171711 w 338138"/>
                <a:gd name="connsiteY54" fmla="*/ 291912 h 306388"/>
                <a:gd name="connsiteX55" fmla="*/ 171711 w 338138"/>
                <a:gd name="connsiteY55" fmla="*/ 255062 h 306388"/>
                <a:gd name="connsiteX56" fmla="*/ 170390 w 338138"/>
                <a:gd name="connsiteY56" fmla="*/ 253746 h 306388"/>
                <a:gd name="connsiteX57" fmla="*/ 169069 w 338138"/>
                <a:gd name="connsiteY57" fmla="*/ 253746 h 306388"/>
                <a:gd name="connsiteX58" fmla="*/ 167748 w 338138"/>
                <a:gd name="connsiteY58" fmla="*/ 255062 h 306388"/>
                <a:gd name="connsiteX59" fmla="*/ 167748 w 338138"/>
                <a:gd name="connsiteY59" fmla="*/ 291912 h 306388"/>
                <a:gd name="connsiteX60" fmla="*/ 151898 w 338138"/>
                <a:gd name="connsiteY60" fmla="*/ 306388 h 306388"/>
                <a:gd name="connsiteX61" fmla="*/ 137369 w 338138"/>
                <a:gd name="connsiteY61" fmla="*/ 291912 h 306388"/>
                <a:gd name="connsiteX62" fmla="*/ 137369 w 338138"/>
                <a:gd name="connsiteY62" fmla="*/ 203735 h 306388"/>
                <a:gd name="connsiteX63" fmla="*/ 137369 w 338138"/>
                <a:gd name="connsiteY63" fmla="*/ 202419 h 306388"/>
                <a:gd name="connsiteX64" fmla="*/ 110951 w 338138"/>
                <a:gd name="connsiteY64" fmla="*/ 156357 h 306388"/>
                <a:gd name="connsiteX65" fmla="*/ 109631 w 338138"/>
                <a:gd name="connsiteY65" fmla="*/ 153725 h 306388"/>
                <a:gd name="connsiteX66" fmla="*/ 108310 w 338138"/>
                <a:gd name="connsiteY66" fmla="*/ 151093 h 306388"/>
                <a:gd name="connsiteX67" fmla="*/ 99064 w 338138"/>
                <a:gd name="connsiteY67" fmla="*/ 90554 h 306388"/>
                <a:gd name="connsiteX68" fmla="*/ 97743 w 338138"/>
                <a:gd name="connsiteY68" fmla="*/ 89237 h 306388"/>
                <a:gd name="connsiteX69" fmla="*/ 95101 w 338138"/>
                <a:gd name="connsiteY69" fmla="*/ 89237 h 306388"/>
                <a:gd name="connsiteX70" fmla="*/ 93780 w 338138"/>
                <a:gd name="connsiteY70" fmla="*/ 90554 h 306388"/>
                <a:gd name="connsiteX71" fmla="*/ 93780 w 338138"/>
                <a:gd name="connsiteY71" fmla="*/ 290595 h 306388"/>
                <a:gd name="connsiteX72" fmla="*/ 79251 w 338138"/>
                <a:gd name="connsiteY72" fmla="*/ 306388 h 306388"/>
                <a:gd name="connsiteX73" fmla="*/ 63401 w 338138"/>
                <a:gd name="connsiteY73" fmla="*/ 290595 h 306388"/>
                <a:gd name="connsiteX74" fmla="*/ 63401 w 338138"/>
                <a:gd name="connsiteY74" fmla="*/ 173466 h 306388"/>
                <a:gd name="connsiteX75" fmla="*/ 62080 w 338138"/>
                <a:gd name="connsiteY75" fmla="*/ 172150 h 306388"/>
                <a:gd name="connsiteX76" fmla="*/ 59438 w 338138"/>
                <a:gd name="connsiteY76" fmla="*/ 172150 h 306388"/>
                <a:gd name="connsiteX77" fmla="*/ 58117 w 338138"/>
                <a:gd name="connsiteY77" fmla="*/ 173466 h 306388"/>
                <a:gd name="connsiteX78" fmla="*/ 58117 w 338138"/>
                <a:gd name="connsiteY78" fmla="*/ 290595 h 306388"/>
                <a:gd name="connsiteX79" fmla="*/ 43588 w 338138"/>
                <a:gd name="connsiteY79" fmla="*/ 306388 h 306388"/>
                <a:gd name="connsiteX80" fmla="*/ 27738 w 338138"/>
                <a:gd name="connsiteY80" fmla="*/ 290595 h 306388"/>
                <a:gd name="connsiteX81" fmla="*/ 27738 w 338138"/>
                <a:gd name="connsiteY81" fmla="*/ 90554 h 306388"/>
                <a:gd name="connsiteX82" fmla="*/ 27738 w 338138"/>
                <a:gd name="connsiteY82" fmla="*/ 89237 h 306388"/>
                <a:gd name="connsiteX83" fmla="*/ 25096 w 338138"/>
                <a:gd name="connsiteY83" fmla="*/ 89237 h 306388"/>
                <a:gd name="connsiteX84" fmla="*/ 23775 w 338138"/>
                <a:gd name="connsiteY84" fmla="*/ 90554 h 306388"/>
                <a:gd name="connsiteX85" fmla="*/ 23775 w 338138"/>
                <a:gd name="connsiteY85" fmla="*/ 162937 h 306388"/>
                <a:gd name="connsiteX86" fmla="*/ 11888 w 338138"/>
                <a:gd name="connsiteY86" fmla="*/ 173466 h 306388"/>
                <a:gd name="connsiteX87" fmla="*/ 0 w 338138"/>
                <a:gd name="connsiteY87" fmla="*/ 162937 h 306388"/>
                <a:gd name="connsiteX88" fmla="*/ 0 w 338138"/>
                <a:gd name="connsiteY88" fmla="*/ 81341 h 306388"/>
                <a:gd name="connsiteX89" fmla="*/ 27738 w 338138"/>
                <a:gd name="connsiteY89" fmla="*/ 52388 h 306388"/>
                <a:gd name="connsiteX90" fmla="*/ 276225 w 338138"/>
                <a:gd name="connsiteY90" fmla="*/ 0 h 306388"/>
                <a:gd name="connsiteX91" fmla="*/ 298450 w 338138"/>
                <a:gd name="connsiteY91" fmla="*/ 22225 h 306388"/>
                <a:gd name="connsiteX92" fmla="*/ 276225 w 338138"/>
                <a:gd name="connsiteY92" fmla="*/ 44450 h 306388"/>
                <a:gd name="connsiteX93" fmla="*/ 254000 w 338138"/>
                <a:gd name="connsiteY93" fmla="*/ 22225 h 306388"/>
                <a:gd name="connsiteX94" fmla="*/ 276225 w 338138"/>
                <a:gd name="connsiteY94" fmla="*/ 0 h 306388"/>
                <a:gd name="connsiteX95" fmla="*/ 61119 w 338138"/>
                <a:gd name="connsiteY95" fmla="*/ 0 h 306388"/>
                <a:gd name="connsiteX96" fmla="*/ 84138 w 338138"/>
                <a:gd name="connsiteY96" fmla="*/ 22225 h 306388"/>
                <a:gd name="connsiteX97" fmla="*/ 61119 w 338138"/>
                <a:gd name="connsiteY97" fmla="*/ 44450 h 306388"/>
                <a:gd name="connsiteX98" fmla="*/ 38100 w 338138"/>
                <a:gd name="connsiteY98" fmla="*/ 22225 h 306388"/>
                <a:gd name="connsiteX99" fmla="*/ 61119 w 338138"/>
                <a:gd name="connsiteY99" fmla="*/ 0 h 30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38138" h="306388">
                  <a:moveTo>
                    <a:pt x="166556" y="125413"/>
                  </a:moveTo>
                  <a:cubicBezTo>
                    <a:pt x="166556" y="125413"/>
                    <a:pt x="166556" y="125413"/>
                    <a:pt x="166556" y="133351"/>
                  </a:cubicBezTo>
                  <a:cubicBezTo>
                    <a:pt x="167813" y="133351"/>
                    <a:pt x="167813" y="133351"/>
                    <a:pt x="169070" y="132028"/>
                  </a:cubicBezTo>
                  <a:cubicBezTo>
                    <a:pt x="169070" y="132028"/>
                    <a:pt x="169070" y="132028"/>
                    <a:pt x="172840" y="125413"/>
                  </a:cubicBezTo>
                  <a:cubicBezTo>
                    <a:pt x="172840" y="125413"/>
                    <a:pt x="172840" y="125413"/>
                    <a:pt x="172840" y="133351"/>
                  </a:cubicBezTo>
                  <a:cubicBezTo>
                    <a:pt x="172840" y="133351"/>
                    <a:pt x="172840" y="133351"/>
                    <a:pt x="174097" y="133351"/>
                  </a:cubicBezTo>
                  <a:cubicBezTo>
                    <a:pt x="174097" y="133351"/>
                    <a:pt x="174097" y="133351"/>
                    <a:pt x="177867" y="125413"/>
                  </a:cubicBezTo>
                  <a:cubicBezTo>
                    <a:pt x="177867" y="125413"/>
                    <a:pt x="177867" y="125413"/>
                    <a:pt x="177867" y="135997"/>
                  </a:cubicBezTo>
                  <a:cubicBezTo>
                    <a:pt x="181637" y="138643"/>
                    <a:pt x="184151" y="143934"/>
                    <a:pt x="184151" y="149226"/>
                  </a:cubicBezTo>
                  <a:cubicBezTo>
                    <a:pt x="184151" y="158487"/>
                    <a:pt x="177867" y="165101"/>
                    <a:pt x="169070" y="165101"/>
                  </a:cubicBezTo>
                  <a:cubicBezTo>
                    <a:pt x="160272" y="165101"/>
                    <a:pt x="153988" y="158487"/>
                    <a:pt x="153988" y="149226"/>
                  </a:cubicBezTo>
                  <a:cubicBezTo>
                    <a:pt x="153988" y="142611"/>
                    <a:pt x="156502" y="137320"/>
                    <a:pt x="161529" y="134674"/>
                  </a:cubicBezTo>
                  <a:close/>
                  <a:moveTo>
                    <a:pt x="27738" y="52388"/>
                  </a:moveTo>
                  <a:cubicBezTo>
                    <a:pt x="27738" y="52388"/>
                    <a:pt x="27738" y="52388"/>
                    <a:pt x="93780" y="52388"/>
                  </a:cubicBezTo>
                  <a:cubicBezTo>
                    <a:pt x="109631" y="52388"/>
                    <a:pt x="120197" y="65548"/>
                    <a:pt x="121518" y="81341"/>
                  </a:cubicBezTo>
                  <a:cubicBezTo>
                    <a:pt x="121518" y="81341"/>
                    <a:pt x="128123" y="127404"/>
                    <a:pt x="130764" y="145829"/>
                  </a:cubicBezTo>
                  <a:cubicBezTo>
                    <a:pt x="134727" y="151093"/>
                    <a:pt x="146614" y="172150"/>
                    <a:pt x="146614" y="172150"/>
                  </a:cubicBezTo>
                  <a:cubicBezTo>
                    <a:pt x="146614" y="172150"/>
                    <a:pt x="147935" y="173466"/>
                    <a:pt x="147935" y="173466"/>
                  </a:cubicBezTo>
                  <a:cubicBezTo>
                    <a:pt x="147935" y="173466"/>
                    <a:pt x="147935" y="173466"/>
                    <a:pt x="188882" y="173466"/>
                  </a:cubicBezTo>
                  <a:cubicBezTo>
                    <a:pt x="190203" y="173466"/>
                    <a:pt x="191524" y="172150"/>
                    <a:pt x="192844" y="170834"/>
                  </a:cubicBezTo>
                  <a:cubicBezTo>
                    <a:pt x="192844" y="170834"/>
                    <a:pt x="192844" y="170834"/>
                    <a:pt x="207374" y="144513"/>
                  </a:cubicBezTo>
                  <a:cubicBezTo>
                    <a:pt x="208695" y="127404"/>
                    <a:pt x="216620" y="81341"/>
                    <a:pt x="216620" y="81341"/>
                  </a:cubicBezTo>
                  <a:cubicBezTo>
                    <a:pt x="217941" y="64232"/>
                    <a:pt x="228507" y="52388"/>
                    <a:pt x="244358" y="52388"/>
                  </a:cubicBezTo>
                  <a:cubicBezTo>
                    <a:pt x="244358" y="52388"/>
                    <a:pt x="244358" y="52388"/>
                    <a:pt x="310400" y="52388"/>
                  </a:cubicBezTo>
                  <a:cubicBezTo>
                    <a:pt x="326250" y="52388"/>
                    <a:pt x="338138" y="65548"/>
                    <a:pt x="338138" y="81341"/>
                  </a:cubicBezTo>
                  <a:cubicBezTo>
                    <a:pt x="338138" y="82657"/>
                    <a:pt x="338138" y="161621"/>
                    <a:pt x="338138" y="162937"/>
                  </a:cubicBezTo>
                  <a:cubicBezTo>
                    <a:pt x="338138" y="168202"/>
                    <a:pt x="332855" y="173466"/>
                    <a:pt x="326250" y="173466"/>
                  </a:cubicBezTo>
                  <a:cubicBezTo>
                    <a:pt x="319646" y="173466"/>
                    <a:pt x="314363" y="168202"/>
                    <a:pt x="314363" y="162937"/>
                  </a:cubicBezTo>
                  <a:cubicBezTo>
                    <a:pt x="314363" y="162937"/>
                    <a:pt x="314363" y="90554"/>
                    <a:pt x="314363" y="90554"/>
                  </a:cubicBezTo>
                  <a:cubicBezTo>
                    <a:pt x="314363" y="90554"/>
                    <a:pt x="314363" y="89237"/>
                    <a:pt x="313042" y="89237"/>
                  </a:cubicBezTo>
                  <a:cubicBezTo>
                    <a:pt x="313042" y="89237"/>
                    <a:pt x="313042" y="89237"/>
                    <a:pt x="310400" y="89237"/>
                  </a:cubicBezTo>
                  <a:cubicBezTo>
                    <a:pt x="310400" y="89237"/>
                    <a:pt x="310400" y="90554"/>
                    <a:pt x="310400" y="90554"/>
                  </a:cubicBezTo>
                  <a:cubicBezTo>
                    <a:pt x="310400" y="90554"/>
                    <a:pt x="310400" y="90554"/>
                    <a:pt x="310400" y="290595"/>
                  </a:cubicBezTo>
                  <a:cubicBezTo>
                    <a:pt x="310400" y="299808"/>
                    <a:pt x="302475" y="306388"/>
                    <a:pt x="294550" y="306388"/>
                  </a:cubicBezTo>
                  <a:cubicBezTo>
                    <a:pt x="286625" y="306388"/>
                    <a:pt x="280021" y="299808"/>
                    <a:pt x="280021" y="290595"/>
                  </a:cubicBezTo>
                  <a:cubicBezTo>
                    <a:pt x="280021" y="290595"/>
                    <a:pt x="280021" y="290595"/>
                    <a:pt x="280021" y="173466"/>
                  </a:cubicBezTo>
                  <a:cubicBezTo>
                    <a:pt x="280021" y="172150"/>
                    <a:pt x="278700" y="172150"/>
                    <a:pt x="278700" y="172150"/>
                  </a:cubicBezTo>
                  <a:cubicBezTo>
                    <a:pt x="278700" y="172150"/>
                    <a:pt x="278700" y="172150"/>
                    <a:pt x="276058" y="172150"/>
                  </a:cubicBezTo>
                  <a:cubicBezTo>
                    <a:pt x="274737" y="172150"/>
                    <a:pt x="274737" y="172150"/>
                    <a:pt x="274737" y="173466"/>
                  </a:cubicBezTo>
                  <a:cubicBezTo>
                    <a:pt x="274737" y="173466"/>
                    <a:pt x="274737" y="173466"/>
                    <a:pt x="274737" y="290595"/>
                  </a:cubicBezTo>
                  <a:cubicBezTo>
                    <a:pt x="274737" y="299808"/>
                    <a:pt x="268133" y="306388"/>
                    <a:pt x="258887" y="306388"/>
                  </a:cubicBezTo>
                  <a:cubicBezTo>
                    <a:pt x="250962" y="306388"/>
                    <a:pt x="244358" y="299808"/>
                    <a:pt x="244358" y="290595"/>
                  </a:cubicBezTo>
                  <a:cubicBezTo>
                    <a:pt x="244358" y="290595"/>
                    <a:pt x="244358" y="290595"/>
                    <a:pt x="244358" y="90554"/>
                  </a:cubicBezTo>
                  <a:cubicBezTo>
                    <a:pt x="244358" y="90554"/>
                    <a:pt x="244358" y="89237"/>
                    <a:pt x="243037" y="89237"/>
                  </a:cubicBezTo>
                  <a:cubicBezTo>
                    <a:pt x="243037" y="89237"/>
                    <a:pt x="243037" y="89237"/>
                    <a:pt x="240395" y="89237"/>
                  </a:cubicBezTo>
                  <a:cubicBezTo>
                    <a:pt x="240395" y="89237"/>
                    <a:pt x="239074" y="90554"/>
                    <a:pt x="239074" y="90554"/>
                  </a:cubicBezTo>
                  <a:cubicBezTo>
                    <a:pt x="239074" y="90554"/>
                    <a:pt x="239074" y="90554"/>
                    <a:pt x="229828" y="151093"/>
                  </a:cubicBezTo>
                  <a:cubicBezTo>
                    <a:pt x="229828" y="152409"/>
                    <a:pt x="229828" y="152409"/>
                    <a:pt x="228507" y="152409"/>
                  </a:cubicBezTo>
                  <a:cubicBezTo>
                    <a:pt x="228507" y="153725"/>
                    <a:pt x="228507" y="155041"/>
                    <a:pt x="228507" y="155041"/>
                  </a:cubicBezTo>
                  <a:cubicBezTo>
                    <a:pt x="227187" y="155041"/>
                    <a:pt x="227187" y="157673"/>
                    <a:pt x="225866" y="158989"/>
                  </a:cubicBezTo>
                  <a:cubicBezTo>
                    <a:pt x="219261" y="170834"/>
                    <a:pt x="200769" y="203735"/>
                    <a:pt x="200769" y="203735"/>
                  </a:cubicBezTo>
                  <a:cubicBezTo>
                    <a:pt x="200769" y="203735"/>
                    <a:pt x="200769" y="205051"/>
                    <a:pt x="200769" y="205051"/>
                  </a:cubicBezTo>
                  <a:cubicBezTo>
                    <a:pt x="200769" y="205051"/>
                    <a:pt x="200769" y="291912"/>
                    <a:pt x="200769" y="293228"/>
                  </a:cubicBezTo>
                  <a:cubicBezTo>
                    <a:pt x="199449" y="299808"/>
                    <a:pt x="192844" y="306388"/>
                    <a:pt x="186240" y="306388"/>
                  </a:cubicBezTo>
                  <a:cubicBezTo>
                    <a:pt x="178315" y="306388"/>
                    <a:pt x="171711" y="299808"/>
                    <a:pt x="171711" y="291912"/>
                  </a:cubicBezTo>
                  <a:cubicBezTo>
                    <a:pt x="171711" y="291912"/>
                    <a:pt x="171711" y="291912"/>
                    <a:pt x="171711" y="255062"/>
                  </a:cubicBezTo>
                  <a:cubicBezTo>
                    <a:pt x="171711" y="255062"/>
                    <a:pt x="171711" y="253746"/>
                    <a:pt x="170390" y="253746"/>
                  </a:cubicBezTo>
                  <a:cubicBezTo>
                    <a:pt x="170390" y="253746"/>
                    <a:pt x="170390" y="253746"/>
                    <a:pt x="169069" y="253746"/>
                  </a:cubicBezTo>
                  <a:cubicBezTo>
                    <a:pt x="167748" y="253746"/>
                    <a:pt x="167748" y="255062"/>
                    <a:pt x="167748" y="255062"/>
                  </a:cubicBezTo>
                  <a:cubicBezTo>
                    <a:pt x="167748" y="255062"/>
                    <a:pt x="167748" y="255062"/>
                    <a:pt x="167748" y="291912"/>
                  </a:cubicBezTo>
                  <a:cubicBezTo>
                    <a:pt x="167748" y="299808"/>
                    <a:pt x="159823" y="306388"/>
                    <a:pt x="151898" y="306388"/>
                  </a:cubicBezTo>
                  <a:cubicBezTo>
                    <a:pt x="143973" y="306388"/>
                    <a:pt x="137369" y="299808"/>
                    <a:pt x="137369" y="291912"/>
                  </a:cubicBezTo>
                  <a:cubicBezTo>
                    <a:pt x="137369" y="291912"/>
                    <a:pt x="137369" y="291912"/>
                    <a:pt x="137369" y="203735"/>
                  </a:cubicBezTo>
                  <a:cubicBezTo>
                    <a:pt x="137369" y="203735"/>
                    <a:pt x="137369" y="202419"/>
                    <a:pt x="137369" y="202419"/>
                  </a:cubicBezTo>
                  <a:cubicBezTo>
                    <a:pt x="137369" y="202419"/>
                    <a:pt x="137369" y="202419"/>
                    <a:pt x="110951" y="156357"/>
                  </a:cubicBezTo>
                  <a:cubicBezTo>
                    <a:pt x="109631" y="155041"/>
                    <a:pt x="109631" y="155041"/>
                    <a:pt x="109631" y="153725"/>
                  </a:cubicBezTo>
                  <a:cubicBezTo>
                    <a:pt x="109631" y="152409"/>
                    <a:pt x="108310" y="151093"/>
                    <a:pt x="108310" y="151093"/>
                  </a:cubicBezTo>
                  <a:cubicBezTo>
                    <a:pt x="106989" y="141880"/>
                    <a:pt x="99064" y="90554"/>
                    <a:pt x="99064" y="90554"/>
                  </a:cubicBezTo>
                  <a:cubicBezTo>
                    <a:pt x="99064" y="90554"/>
                    <a:pt x="97743" y="89237"/>
                    <a:pt x="97743" y="89237"/>
                  </a:cubicBezTo>
                  <a:cubicBezTo>
                    <a:pt x="97743" y="89237"/>
                    <a:pt x="97743" y="89237"/>
                    <a:pt x="95101" y="89237"/>
                  </a:cubicBezTo>
                  <a:cubicBezTo>
                    <a:pt x="93780" y="89237"/>
                    <a:pt x="93780" y="90554"/>
                    <a:pt x="93780" y="90554"/>
                  </a:cubicBezTo>
                  <a:cubicBezTo>
                    <a:pt x="93780" y="90554"/>
                    <a:pt x="93780" y="90554"/>
                    <a:pt x="93780" y="290595"/>
                  </a:cubicBezTo>
                  <a:cubicBezTo>
                    <a:pt x="93780" y="299808"/>
                    <a:pt x="87176" y="306388"/>
                    <a:pt x="79251" y="306388"/>
                  </a:cubicBezTo>
                  <a:cubicBezTo>
                    <a:pt x="70005" y="306388"/>
                    <a:pt x="63401" y="299808"/>
                    <a:pt x="63401" y="290595"/>
                  </a:cubicBezTo>
                  <a:cubicBezTo>
                    <a:pt x="63401" y="290595"/>
                    <a:pt x="63401" y="290595"/>
                    <a:pt x="63401" y="173466"/>
                  </a:cubicBezTo>
                  <a:cubicBezTo>
                    <a:pt x="63401" y="172150"/>
                    <a:pt x="63401" y="172150"/>
                    <a:pt x="62080" y="172150"/>
                  </a:cubicBezTo>
                  <a:cubicBezTo>
                    <a:pt x="62080" y="172150"/>
                    <a:pt x="62080" y="172150"/>
                    <a:pt x="59438" y="172150"/>
                  </a:cubicBezTo>
                  <a:cubicBezTo>
                    <a:pt x="59438" y="172150"/>
                    <a:pt x="58117" y="172150"/>
                    <a:pt x="58117" y="173466"/>
                  </a:cubicBezTo>
                  <a:cubicBezTo>
                    <a:pt x="58117" y="173466"/>
                    <a:pt x="58117" y="173466"/>
                    <a:pt x="58117" y="290595"/>
                  </a:cubicBezTo>
                  <a:cubicBezTo>
                    <a:pt x="58117" y="299808"/>
                    <a:pt x="51513" y="306388"/>
                    <a:pt x="43588" y="306388"/>
                  </a:cubicBezTo>
                  <a:cubicBezTo>
                    <a:pt x="35663" y="306388"/>
                    <a:pt x="27738" y="299808"/>
                    <a:pt x="27738" y="290595"/>
                  </a:cubicBezTo>
                  <a:cubicBezTo>
                    <a:pt x="27738" y="290595"/>
                    <a:pt x="27738" y="290595"/>
                    <a:pt x="27738" y="90554"/>
                  </a:cubicBezTo>
                  <a:cubicBezTo>
                    <a:pt x="27738" y="90554"/>
                    <a:pt x="27738" y="89237"/>
                    <a:pt x="27738" y="89237"/>
                  </a:cubicBezTo>
                  <a:cubicBezTo>
                    <a:pt x="27738" y="89237"/>
                    <a:pt x="27738" y="89237"/>
                    <a:pt x="25096" y="89237"/>
                  </a:cubicBezTo>
                  <a:cubicBezTo>
                    <a:pt x="23775" y="89237"/>
                    <a:pt x="23775" y="90554"/>
                    <a:pt x="23775" y="90554"/>
                  </a:cubicBezTo>
                  <a:cubicBezTo>
                    <a:pt x="23775" y="90554"/>
                    <a:pt x="23775" y="162937"/>
                    <a:pt x="23775" y="162937"/>
                  </a:cubicBezTo>
                  <a:cubicBezTo>
                    <a:pt x="23775" y="168202"/>
                    <a:pt x="18492" y="173466"/>
                    <a:pt x="11888" y="173466"/>
                  </a:cubicBezTo>
                  <a:cubicBezTo>
                    <a:pt x="5283" y="173466"/>
                    <a:pt x="0" y="168202"/>
                    <a:pt x="0" y="162937"/>
                  </a:cubicBezTo>
                  <a:cubicBezTo>
                    <a:pt x="0" y="162937"/>
                    <a:pt x="0" y="162937"/>
                    <a:pt x="0" y="81341"/>
                  </a:cubicBezTo>
                  <a:cubicBezTo>
                    <a:pt x="0" y="65548"/>
                    <a:pt x="11888" y="52388"/>
                    <a:pt x="27738" y="52388"/>
                  </a:cubicBezTo>
                  <a:close/>
                  <a:moveTo>
                    <a:pt x="276225" y="0"/>
                  </a:moveTo>
                  <a:cubicBezTo>
                    <a:pt x="288500" y="0"/>
                    <a:pt x="298450" y="9950"/>
                    <a:pt x="298450" y="22225"/>
                  </a:cubicBezTo>
                  <a:cubicBezTo>
                    <a:pt x="298450" y="34500"/>
                    <a:pt x="288500" y="44450"/>
                    <a:pt x="276225" y="44450"/>
                  </a:cubicBezTo>
                  <a:cubicBezTo>
                    <a:pt x="263950" y="44450"/>
                    <a:pt x="254000" y="34500"/>
                    <a:pt x="254000" y="22225"/>
                  </a:cubicBezTo>
                  <a:cubicBezTo>
                    <a:pt x="254000" y="9950"/>
                    <a:pt x="263950" y="0"/>
                    <a:pt x="276225" y="0"/>
                  </a:cubicBezTo>
                  <a:close/>
                  <a:moveTo>
                    <a:pt x="61119" y="0"/>
                  </a:moveTo>
                  <a:cubicBezTo>
                    <a:pt x="73832" y="0"/>
                    <a:pt x="84138" y="9950"/>
                    <a:pt x="84138" y="22225"/>
                  </a:cubicBezTo>
                  <a:cubicBezTo>
                    <a:pt x="84138" y="34500"/>
                    <a:pt x="73832" y="44450"/>
                    <a:pt x="61119" y="44450"/>
                  </a:cubicBezTo>
                  <a:cubicBezTo>
                    <a:pt x="48406" y="44450"/>
                    <a:pt x="38100" y="34500"/>
                    <a:pt x="38100" y="22225"/>
                  </a:cubicBezTo>
                  <a:cubicBezTo>
                    <a:pt x="38100" y="9950"/>
                    <a:pt x="48406" y="0"/>
                    <a:pt x="611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2" name="千图PPT彼岸天：ID 8661124库_组合 31"/>
          <p:cNvGrpSpPr/>
          <p:nvPr>
            <p:custDataLst>
              <p:tags r:id="rId4"/>
            </p:custDataLst>
          </p:nvPr>
        </p:nvGrpSpPr>
        <p:grpSpPr>
          <a:xfrm>
            <a:off x="4506379" y="3587237"/>
            <a:ext cx="1613534" cy="1369844"/>
            <a:chOff x="5839398" y="3573787"/>
            <a:chExt cx="1613534" cy="1369844"/>
          </a:xfrm>
        </p:grpSpPr>
        <p:sp>
          <p:nvSpPr>
            <p:cNvPr id="11" name="任意多边形: 形状 10"/>
            <p:cNvSpPr/>
            <p:nvPr/>
          </p:nvSpPr>
          <p:spPr bwMode="auto">
            <a:xfrm>
              <a:off x="5839398" y="3573787"/>
              <a:ext cx="1613534" cy="1369844"/>
            </a:xfrm>
            <a:custGeom>
              <a:avLst/>
              <a:gdLst>
                <a:gd name="T0" fmla="*/ 653 w 1102"/>
                <a:gd name="T1" fmla="*/ 116 h 871"/>
                <a:gd name="T2" fmla="*/ 543 w 1102"/>
                <a:gd name="T3" fmla="*/ 0 h 871"/>
                <a:gd name="T4" fmla="*/ 433 w 1102"/>
                <a:gd name="T5" fmla="*/ 116 h 871"/>
                <a:gd name="T6" fmla="*/ 0 w 1102"/>
                <a:gd name="T7" fmla="*/ 116 h 871"/>
                <a:gd name="T8" fmla="*/ 0 w 1102"/>
                <a:gd name="T9" fmla="*/ 871 h 871"/>
                <a:gd name="T10" fmla="*/ 1102 w 1102"/>
                <a:gd name="T11" fmla="*/ 871 h 871"/>
                <a:gd name="T12" fmla="*/ 1102 w 1102"/>
                <a:gd name="T13" fmla="*/ 116 h 871"/>
                <a:gd name="T14" fmla="*/ 653 w 1102"/>
                <a:gd name="T15" fmla="*/ 116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2" h="871">
                  <a:moveTo>
                    <a:pt x="653" y="116"/>
                  </a:moveTo>
                  <a:lnTo>
                    <a:pt x="543" y="0"/>
                  </a:lnTo>
                  <a:lnTo>
                    <a:pt x="433" y="116"/>
                  </a:lnTo>
                  <a:lnTo>
                    <a:pt x="0" y="116"/>
                  </a:lnTo>
                  <a:lnTo>
                    <a:pt x="0" y="871"/>
                  </a:lnTo>
                  <a:lnTo>
                    <a:pt x="1102" y="871"/>
                  </a:lnTo>
                  <a:lnTo>
                    <a:pt x="1102" y="116"/>
                  </a:lnTo>
                  <a:lnTo>
                    <a:pt x="653" y="116"/>
                  </a:ln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6426388" y="4149500"/>
              <a:ext cx="437062" cy="343548"/>
            </a:xfrm>
            <a:custGeom>
              <a:avLst/>
              <a:gdLst>
                <a:gd name="connsiteX0" fmla="*/ 166556 w 338138"/>
                <a:gd name="connsiteY0" fmla="*/ 125413 h 306388"/>
                <a:gd name="connsiteX1" fmla="*/ 166556 w 338138"/>
                <a:gd name="connsiteY1" fmla="*/ 133351 h 306388"/>
                <a:gd name="connsiteX2" fmla="*/ 169070 w 338138"/>
                <a:gd name="connsiteY2" fmla="*/ 132028 h 306388"/>
                <a:gd name="connsiteX3" fmla="*/ 172840 w 338138"/>
                <a:gd name="connsiteY3" fmla="*/ 125413 h 306388"/>
                <a:gd name="connsiteX4" fmla="*/ 172840 w 338138"/>
                <a:gd name="connsiteY4" fmla="*/ 133351 h 306388"/>
                <a:gd name="connsiteX5" fmla="*/ 174097 w 338138"/>
                <a:gd name="connsiteY5" fmla="*/ 133351 h 306388"/>
                <a:gd name="connsiteX6" fmla="*/ 177867 w 338138"/>
                <a:gd name="connsiteY6" fmla="*/ 125413 h 306388"/>
                <a:gd name="connsiteX7" fmla="*/ 177867 w 338138"/>
                <a:gd name="connsiteY7" fmla="*/ 135997 h 306388"/>
                <a:gd name="connsiteX8" fmla="*/ 184151 w 338138"/>
                <a:gd name="connsiteY8" fmla="*/ 149226 h 306388"/>
                <a:gd name="connsiteX9" fmla="*/ 169070 w 338138"/>
                <a:gd name="connsiteY9" fmla="*/ 165101 h 306388"/>
                <a:gd name="connsiteX10" fmla="*/ 153988 w 338138"/>
                <a:gd name="connsiteY10" fmla="*/ 149226 h 306388"/>
                <a:gd name="connsiteX11" fmla="*/ 161529 w 338138"/>
                <a:gd name="connsiteY11" fmla="*/ 134674 h 306388"/>
                <a:gd name="connsiteX12" fmla="*/ 27738 w 338138"/>
                <a:gd name="connsiteY12" fmla="*/ 52388 h 306388"/>
                <a:gd name="connsiteX13" fmla="*/ 93780 w 338138"/>
                <a:gd name="connsiteY13" fmla="*/ 52388 h 306388"/>
                <a:gd name="connsiteX14" fmla="*/ 121518 w 338138"/>
                <a:gd name="connsiteY14" fmla="*/ 81341 h 306388"/>
                <a:gd name="connsiteX15" fmla="*/ 130764 w 338138"/>
                <a:gd name="connsiteY15" fmla="*/ 145829 h 306388"/>
                <a:gd name="connsiteX16" fmla="*/ 146614 w 338138"/>
                <a:gd name="connsiteY16" fmla="*/ 172150 h 306388"/>
                <a:gd name="connsiteX17" fmla="*/ 147935 w 338138"/>
                <a:gd name="connsiteY17" fmla="*/ 173466 h 306388"/>
                <a:gd name="connsiteX18" fmla="*/ 188882 w 338138"/>
                <a:gd name="connsiteY18" fmla="*/ 173466 h 306388"/>
                <a:gd name="connsiteX19" fmla="*/ 192844 w 338138"/>
                <a:gd name="connsiteY19" fmla="*/ 170834 h 306388"/>
                <a:gd name="connsiteX20" fmla="*/ 207374 w 338138"/>
                <a:gd name="connsiteY20" fmla="*/ 144513 h 306388"/>
                <a:gd name="connsiteX21" fmla="*/ 216620 w 338138"/>
                <a:gd name="connsiteY21" fmla="*/ 81341 h 306388"/>
                <a:gd name="connsiteX22" fmla="*/ 244358 w 338138"/>
                <a:gd name="connsiteY22" fmla="*/ 52388 h 306388"/>
                <a:gd name="connsiteX23" fmla="*/ 310400 w 338138"/>
                <a:gd name="connsiteY23" fmla="*/ 52388 h 306388"/>
                <a:gd name="connsiteX24" fmla="*/ 338138 w 338138"/>
                <a:gd name="connsiteY24" fmla="*/ 81341 h 306388"/>
                <a:gd name="connsiteX25" fmla="*/ 338138 w 338138"/>
                <a:gd name="connsiteY25" fmla="*/ 162937 h 306388"/>
                <a:gd name="connsiteX26" fmla="*/ 326250 w 338138"/>
                <a:gd name="connsiteY26" fmla="*/ 173466 h 306388"/>
                <a:gd name="connsiteX27" fmla="*/ 314363 w 338138"/>
                <a:gd name="connsiteY27" fmla="*/ 162937 h 306388"/>
                <a:gd name="connsiteX28" fmla="*/ 314363 w 338138"/>
                <a:gd name="connsiteY28" fmla="*/ 90554 h 306388"/>
                <a:gd name="connsiteX29" fmla="*/ 313042 w 338138"/>
                <a:gd name="connsiteY29" fmla="*/ 89237 h 306388"/>
                <a:gd name="connsiteX30" fmla="*/ 310400 w 338138"/>
                <a:gd name="connsiteY30" fmla="*/ 89237 h 306388"/>
                <a:gd name="connsiteX31" fmla="*/ 310400 w 338138"/>
                <a:gd name="connsiteY31" fmla="*/ 90554 h 306388"/>
                <a:gd name="connsiteX32" fmla="*/ 310400 w 338138"/>
                <a:gd name="connsiteY32" fmla="*/ 290595 h 306388"/>
                <a:gd name="connsiteX33" fmla="*/ 294550 w 338138"/>
                <a:gd name="connsiteY33" fmla="*/ 306388 h 306388"/>
                <a:gd name="connsiteX34" fmla="*/ 280021 w 338138"/>
                <a:gd name="connsiteY34" fmla="*/ 290595 h 306388"/>
                <a:gd name="connsiteX35" fmla="*/ 280021 w 338138"/>
                <a:gd name="connsiteY35" fmla="*/ 173466 h 306388"/>
                <a:gd name="connsiteX36" fmla="*/ 278700 w 338138"/>
                <a:gd name="connsiteY36" fmla="*/ 172150 h 306388"/>
                <a:gd name="connsiteX37" fmla="*/ 276058 w 338138"/>
                <a:gd name="connsiteY37" fmla="*/ 172150 h 306388"/>
                <a:gd name="connsiteX38" fmla="*/ 274737 w 338138"/>
                <a:gd name="connsiteY38" fmla="*/ 173466 h 306388"/>
                <a:gd name="connsiteX39" fmla="*/ 274737 w 338138"/>
                <a:gd name="connsiteY39" fmla="*/ 290595 h 306388"/>
                <a:gd name="connsiteX40" fmla="*/ 258887 w 338138"/>
                <a:gd name="connsiteY40" fmla="*/ 306388 h 306388"/>
                <a:gd name="connsiteX41" fmla="*/ 244358 w 338138"/>
                <a:gd name="connsiteY41" fmla="*/ 290595 h 306388"/>
                <a:gd name="connsiteX42" fmla="*/ 244358 w 338138"/>
                <a:gd name="connsiteY42" fmla="*/ 90554 h 306388"/>
                <a:gd name="connsiteX43" fmla="*/ 243037 w 338138"/>
                <a:gd name="connsiteY43" fmla="*/ 89237 h 306388"/>
                <a:gd name="connsiteX44" fmla="*/ 240395 w 338138"/>
                <a:gd name="connsiteY44" fmla="*/ 89237 h 306388"/>
                <a:gd name="connsiteX45" fmla="*/ 239074 w 338138"/>
                <a:gd name="connsiteY45" fmla="*/ 90554 h 306388"/>
                <a:gd name="connsiteX46" fmla="*/ 229828 w 338138"/>
                <a:gd name="connsiteY46" fmla="*/ 151093 h 306388"/>
                <a:gd name="connsiteX47" fmla="*/ 228507 w 338138"/>
                <a:gd name="connsiteY47" fmla="*/ 152409 h 306388"/>
                <a:gd name="connsiteX48" fmla="*/ 228507 w 338138"/>
                <a:gd name="connsiteY48" fmla="*/ 155041 h 306388"/>
                <a:gd name="connsiteX49" fmla="*/ 225866 w 338138"/>
                <a:gd name="connsiteY49" fmla="*/ 158989 h 306388"/>
                <a:gd name="connsiteX50" fmla="*/ 200769 w 338138"/>
                <a:gd name="connsiteY50" fmla="*/ 203735 h 306388"/>
                <a:gd name="connsiteX51" fmla="*/ 200769 w 338138"/>
                <a:gd name="connsiteY51" fmla="*/ 205051 h 306388"/>
                <a:gd name="connsiteX52" fmla="*/ 200769 w 338138"/>
                <a:gd name="connsiteY52" fmla="*/ 293228 h 306388"/>
                <a:gd name="connsiteX53" fmla="*/ 186240 w 338138"/>
                <a:gd name="connsiteY53" fmla="*/ 306388 h 306388"/>
                <a:gd name="connsiteX54" fmla="*/ 171711 w 338138"/>
                <a:gd name="connsiteY54" fmla="*/ 291912 h 306388"/>
                <a:gd name="connsiteX55" fmla="*/ 171711 w 338138"/>
                <a:gd name="connsiteY55" fmla="*/ 255062 h 306388"/>
                <a:gd name="connsiteX56" fmla="*/ 170390 w 338138"/>
                <a:gd name="connsiteY56" fmla="*/ 253746 h 306388"/>
                <a:gd name="connsiteX57" fmla="*/ 169069 w 338138"/>
                <a:gd name="connsiteY57" fmla="*/ 253746 h 306388"/>
                <a:gd name="connsiteX58" fmla="*/ 167748 w 338138"/>
                <a:gd name="connsiteY58" fmla="*/ 255062 h 306388"/>
                <a:gd name="connsiteX59" fmla="*/ 167748 w 338138"/>
                <a:gd name="connsiteY59" fmla="*/ 291912 h 306388"/>
                <a:gd name="connsiteX60" fmla="*/ 151898 w 338138"/>
                <a:gd name="connsiteY60" fmla="*/ 306388 h 306388"/>
                <a:gd name="connsiteX61" fmla="*/ 137369 w 338138"/>
                <a:gd name="connsiteY61" fmla="*/ 291912 h 306388"/>
                <a:gd name="connsiteX62" fmla="*/ 137369 w 338138"/>
                <a:gd name="connsiteY62" fmla="*/ 203735 h 306388"/>
                <a:gd name="connsiteX63" fmla="*/ 137369 w 338138"/>
                <a:gd name="connsiteY63" fmla="*/ 202419 h 306388"/>
                <a:gd name="connsiteX64" fmla="*/ 110951 w 338138"/>
                <a:gd name="connsiteY64" fmla="*/ 156357 h 306388"/>
                <a:gd name="connsiteX65" fmla="*/ 109631 w 338138"/>
                <a:gd name="connsiteY65" fmla="*/ 153725 h 306388"/>
                <a:gd name="connsiteX66" fmla="*/ 108310 w 338138"/>
                <a:gd name="connsiteY66" fmla="*/ 151093 h 306388"/>
                <a:gd name="connsiteX67" fmla="*/ 99064 w 338138"/>
                <a:gd name="connsiteY67" fmla="*/ 90554 h 306388"/>
                <a:gd name="connsiteX68" fmla="*/ 97743 w 338138"/>
                <a:gd name="connsiteY68" fmla="*/ 89237 h 306388"/>
                <a:gd name="connsiteX69" fmla="*/ 95101 w 338138"/>
                <a:gd name="connsiteY69" fmla="*/ 89237 h 306388"/>
                <a:gd name="connsiteX70" fmla="*/ 93780 w 338138"/>
                <a:gd name="connsiteY70" fmla="*/ 90554 h 306388"/>
                <a:gd name="connsiteX71" fmla="*/ 93780 w 338138"/>
                <a:gd name="connsiteY71" fmla="*/ 290595 h 306388"/>
                <a:gd name="connsiteX72" fmla="*/ 79251 w 338138"/>
                <a:gd name="connsiteY72" fmla="*/ 306388 h 306388"/>
                <a:gd name="connsiteX73" fmla="*/ 63401 w 338138"/>
                <a:gd name="connsiteY73" fmla="*/ 290595 h 306388"/>
                <a:gd name="connsiteX74" fmla="*/ 63401 w 338138"/>
                <a:gd name="connsiteY74" fmla="*/ 173466 h 306388"/>
                <a:gd name="connsiteX75" fmla="*/ 62080 w 338138"/>
                <a:gd name="connsiteY75" fmla="*/ 172150 h 306388"/>
                <a:gd name="connsiteX76" fmla="*/ 59438 w 338138"/>
                <a:gd name="connsiteY76" fmla="*/ 172150 h 306388"/>
                <a:gd name="connsiteX77" fmla="*/ 58117 w 338138"/>
                <a:gd name="connsiteY77" fmla="*/ 173466 h 306388"/>
                <a:gd name="connsiteX78" fmla="*/ 58117 w 338138"/>
                <a:gd name="connsiteY78" fmla="*/ 290595 h 306388"/>
                <a:gd name="connsiteX79" fmla="*/ 43588 w 338138"/>
                <a:gd name="connsiteY79" fmla="*/ 306388 h 306388"/>
                <a:gd name="connsiteX80" fmla="*/ 27738 w 338138"/>
                <a:gd name="connsiteY80" fmla="*/ 290595 h 306388"/>
                <a:gd name="connsiteX81" fmla="*/ 27738 w 338138"/>
                <a:gd name="connsiteY81" fmla="*/ 90554 h 306388"/>
                <a:gd name="connsiteX82" fmla="*/ 27738 w 338138"/>
                <a:gd name="connsiteY82" fmla="*/ 89237 h 306388"/>
                <a:gd name="connsiteX83" fmla="*/ 25096 w 338138"/>
                <a:gd name="connsiteY83" fmla="*/ 89237 h 306388"/>
                <a:gd name="connsiteX84" fmla="*/ 23775 w 338138"/>
                <a:gd name="connsiteY84" fmla="*/ 90554 h 306388"/>
                <a:gd name="connsiteX85" fmla="*/ 23775 w 338138"/>
                <a:gd name="connsiteY85" fmla="*/ 162937 h 306388"/>
                <a:gd name="connsiteX86" fmla="*/ 11888 w 338138"/>
                <a:gd name="connsiteY86" fmla="*/ 173466 h 306388"/>
                <a:gd name="connsiteX87" fmla="*/ 0 w 338138"/>
                <a:gd name="connsiteY87" fmla="*/ 162937 h 306388"/>
                <a:gd name="connsiteX88" fmla="*/ 0 w 338138"/>
                <a:gd name="connsiteY88" fmla="*/ 81341 h 306388"/>
                <a:gd name="connsiteX89" fmla="*/ 27738 w 338138"/>
                <a:gd name="connsiteY89" fmla="*/ 52388 h 306388"/>
                <a:gd name="connsiteX90" fmla="*/ 276225 w 338138"/>
                <a:gd name="connsiteY90" fmla="*/ 0 h 306388"/>
                <a:gd name="connsiteX91" fmla="*/ 298450 w 338138"/>
                <a:gd name="connsiteY91" fmla="*/ 22225 h 306388"/>
                <a:gd name="connsiteX92" fmla="*/ 276225 w 338138"/>
                <a:gd name="connsiteY92" fmla="*/ 44450 h 306388"/>
                <a:gd name="connsiteX93" fmla="*/ 254000 w 338138"/>
                <a:gd name="connsiteY93" fmla="*/ 22225 h 306388"/>
                <a:gd name="connsiteX94" fmla="*/ 276225 w 338138"/>
                <a:gd name="connsiteY94" fmla="*/ 0 h 306388"/>
                <a:gd name="connsiteX95" fmla="*/ 61119 w 338138"/>
                <a:gd name="connsiteY95" fmla="*/ 0 h 306388"/>
                <a:gd name="connsiteX96" fmla="*/ 84138 w 338138"/>
                <a:gd name="connsiteY96" fmla="*/ 22225 h 306388"/>
                <a:gd name="connsiteX97" fmla="*/ 61119 w 338138"/>
                <a:gd name="connsiteY97" fmla="*/ 44450 h 306388"/>
                <a:gd name="connsiteX98" fmla="*/ 38100 w 338138"/>
                <a:gd name="connsiteY98" fmla="*/ 22225 h 306388"/>
                <a:gd name="connsiteX99" fmla="*/ 61119 w 338138"/>
                <a:gd name="connsiteY99" fmla="*/ 0 h 30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38138" h="306388">
                  <a:moveTo>
                    <a:pt x="166556" y="125413"/>
                  </a:moveTo>
                  <a:cubicBezTo>
                    <a:pt x="166556" y="125413"/>
                    <a:pt x="166556" y="125413"/>
                    <a:pt x="166556" y="133351"/>
                  </a:cubicBezTo>
                  <a:cubicBezTo>
                    <a:pt x="167813" y="133351"/>
                    <a:pt x="167813" y="133351"/>
                    <a:pt x="169070" y="132028"/>
                  </a:cubicBezTo>
                  <a:cubicBezTo>
                    <a:pt x="169070" y="132028"/>
                    <a:pt x="169070" y="132028"/>
                    <a:pt x="172840" y="125413"/>
                  </a:cubicBezTo>
                  <a:cubicBezTo>
                    <a:pt x="172840" y="125413"/>
                    <a:pt x="172840" y="125413"/>
                    <a:pt x="172840" y="133351"/>
                  </a:cubicBezTo>
                  <a:cubicBezTo>
                    <a:pt x="172840" y="133351"/>
                    <a:pt x="172840" y="133351"/>
                    <a:pt x="174097" y="133351"/>
                  </a:cubicBezTo>
                  <a:cubicBezTo>
                    <a:pt x="174097" y="133351"/>
                    <a:pt x="174097" y="133351"/>
                    <a:pt x="177867" y="125413"/>
                  </a:cubicBezTo>
                  <a:cubicBezTo>
                    <a:pt x="177867" y="125413"/>
                    <a:pt x="177867" y="125413"/>
                    <a:pt x="177867" y="135997"/>
                  </a:cubicBezTo>
                  <a:cubicBezTo>
                    <a:pt x="181637" y="138643"/>
                    <a:pt x="184151" y="143934"/>
                    <a:pt x="184151" y="149226"/>
                  </a:cubicBezTo>
                  <a:cubicBezTo>
                    <a:pt x="184151" y="158487"/>
                    <a:pt x="177867" y="165101"/>
                    <a:pt x="169070" y="165101"/>
                  </a:cubicBezTo>
                  <a:cubicBezTo>
                    <a:pt x="160272" y="165101"/>
                    <a:pt x="153988" y="158487"/>
                    <a:pt x="153988" y="149226"/>
                  </a:cubicBezTo>
                  <a:cubicBezTo>
                    <a:pt x="153988" y="142611"/>
                    <a:pt x="156502" y="137320"/>
                    <a:pt x="161529" y="134674"/>
                  </a:cubicBezTo>
                  <a:close/>
                  <a:moveTo>
                    <a:pt x="27738" y="52388"/>
                  </a:moveTo>
                  <a:cubicBezTo>
                    <a:pt x="27738" y="52388"/>
                    <a:pt x="27738" y="52388"/>
                    <a:pt x="93780" y="52388"/>
                  </a:cubicBezTo>
                  <a:cubicBezTo>
                    <a:pt x="109631" y="52388"/>
                    <a:pt x="120197" y="65548"/>
                    <a:pt x="121518" y="81341"/>
                  </a:cubicBezTo>
                  <a:cubicBezTo>
                    <a:pt x="121518" y="81341"/>
                    <a:pt x="128123" y="127404"/>
                    <a:pt x="130764" y="145829"/>
                  </a:cubicBezTo>
                  <a:cubicBezTo>
                    <a:pt x="134727" y="151093"/>
                    <a:pt x="146614" y="172150"/>
                    <a:pt x="146614" y="172150"/>
                  </a:cubicBezTo>
                  <a:cubicBezTo>
                    <a:pt x="146614" y="172150"/>
                    <a:pt x="147935" y="173466"/>
                    <a:pt x="147935" y="173466"/>
                  </a:cubicBezTo>
                  <a:cubicBezTo>
                    <a:pt x="147935" y="173466"/>
                    <a:pt x="147935" y="173466"/>
                    <a:pt x="188882" y="173466"/>
                  </a:cubicBezTo>
                  <a:cubicBezTo>
                    <a:pt x="190203" y="173466"/>
                    <a:pt x="191524" y="172150"/>
                    <a:pt x="192844" y="170834"/>
                  </a:cubicBezTo>
                  <a:cubicBezTo>
                    <a:pt x="192844" y="170834"/>
                    <a:pt x="192844" y="170834"/>
                    <a:pt x="207374" y="144513"/>
                  </a:cubicBezTo>
                  <a:cubicBezTo>
                    <a:pt x="208695" y="127404"/>
                    <a:pt x="216620" y="81341"/>
                    <a:pt x="216620" y="81341"/>
                  </a:cubicBezTo>
                  <a:cubicBezTo>
                    <a:pt x="217941" y="64232"/>
                    <a:pt x="228507" y="52388"/>
                    <a:pt x="244358" y="52388"/>
                  </a:cubicBezTo>
                  <a:cubicBezTo>
                    <a:pt x="244358" y="52388"/>
                    <a:pt x="244358" y="52388"/>
                    <a:pt x="310400" y="52388"/>
                  </a:cubicBezTo>
                  <a:cubicBezTo>
                    <a:pt x="326250" y="52388"/>
                    <a:pt x="338138" y="65548"/>
                    <a:pt x="338138" y="81341"/>
                  </a:cubicBezTo>
                  <a:cubicBezTo>
                    <a:pt x="338138" y="82657"/>
                    <a:pt x="338138" y="161621"/>
                    <a:pt x="338138" y="162937"/>
                  </a:cubicBezTo>
                  <a:cubicBezTo>
                    <a:pt x="338138" y="168202"/>
                    <a:pt x="332855" y="173466"/>
                    <a:pt x="326250" y="173466"/>
                  </a:cubicBezTo>
                  <a:cubicBezTo>
                    <a:pt x="319646" y="173466"/>
                    <a:pt x="314363" y="168202"/>
                    <a:pt x="314363" y="162937"/>
                  </a:cubicBezTo>
                  <a:cubicBezTo>
                    <a:pt x="314363" y="162937"/>
                    <a:pt x="314363" y="90554"/>
                    <a:pt x="314363" y="90554"/>
                  </a:cubicBezTo>
                  <a:cubicBezTo>
                    <a:pt x="314363" y="90554"/>
                    <a:pt x="314363" y="89237"/>
                    <a:pt x="313042" y="89237"/>
                  </a:cubicBezTo>
                  <a:cubicBezTo>
                    <a:pt x="313042" y="89237"/>
                    <a:pt x="313042" y="89237"/>
                    <a:pt x="310400" y="89237"/>
                  </a:cubicBezTo>
                  <a:cubicBezTo>
                    <a:pt x="310400" y="89237"/>
                    <a:pt x="310400" y="90554"/>
                    <a:pt x="310400" y="90554"/>
                  </a:cubicBezTo>
                  <a:cubicBezTo>
                    <a:pt x="310400" y="90554"/>
                    <a:pt x="310400" y="90554"/>
                    <a:pt x="310400" y="290595"/>
                  </a:cubicBezTo>
                  <a:cubicBezTo>
                    <a:pt x="310400" y="299808"/>
                    <a:pt x="302475" y="306388"/>
                    <a:pt x="294550" y="306388"/>
                  </a:cubicBezTo>
                  <a:cubicBezTo>
                    <a:pt x="286625" y="306388"/>
                    <a:pt x="280021" y="299808"/>
                    <a:pt x="280021" y="290595"/>
                  </a:cubicBezTo>
                  <a:cubicBezTo>
                    <a:pt x="280021" y="290595"/>
                    <a:pt x="280021" y="290595"/>
                    <a:pt x="280021" y="173466"/>
                  </a:cubicBezTo>
                  <a:cubicBezTo>
                    <a:pt x="280021" y="172150"/>
                    <a:pt x="278700" y="172150"/>
                    <a:pt x="278700" y="172150"/>
                  </a:cubicBezTo>
                  <a:cubicBezTo>
                    <a:pt x="278700" y="172150"/>
                    <a:pt x="278700" y="172150"/>
                    <a:pt x="276058" y="172150"/>
                  </a:cubicBezTo>
                  <a:cubicBezTo>
                    <a:pt x="274737" y="172150"/>
                    <a:pt x="274737" y="172150"/>
                    <a:pt x="274737" y="173466"/>
                  </a:cubicBezTo>
                  <a:cubicBezTo>
                    <a:pt x="274737" y="173466"/>
                    <a:pt x="274737" y="173466"/>
                    <a:pt x="274737" y="290595"/>
                  </a:cubicBezTo>
                  <a:cubicBezTo>
                    <a:pt x="274737" y="299808"/>
                    <a:pt x="268133" y="306388"/>
                    <a:pt x="258887" y="306388"/>
                  </a:cubicBezTo>
                  <a:cubicBezTo>
                    <a:pt x="250962" y="306388"/>
                    <a:pt x="244358" y="299808"/>
                    <a:pt x="244358" y="290595"/>
                  </a:cubicBezTo>
                  <a:cubicBezTo>
                    <a:pt x="244358" y="290595"/>
                    <a:pt x="244358" y="290595"/>
                    <a:pt x="244358" y="90554"/>
                  </a:cubicBezTo>
                  <a:cubicBezTo>
                    <a:pt x="244358" y="90554"/>
                    <a:pt x="244358" y="89237"/>
                    <a:pt x="243037" y="89237"/>
                  </a:cubicBezTo>
                  <a:cubicBezTo>
                    <a:pt x="243037" y="89237"/>
                    <a:pt x="243037" y="89237"/>
                    <a:pt x="240395" y="89237"/>
                  </a:cubicBezTo>
                  <a:cubicBezTo>
                    <a:pt x="240395" y="89237"/>
                    <a:pt x="239074" y="90554"/>
                    <a:pt x="239074" y="90554"/>
                  </a:cubicBezTo>
                  <a:cubicBezTo>
                    <a:pt x="239074" y="90554"/>
                    <a:pt x="239074" y="90554"/>
                    <a:pt x="229828" y="151093"/>
                  </a:cubicBezTo>
                  <a:cubicBezTo>
                    <a:pt x="229828" y="152409"/>
                    <a:pt x="229828" y="152409"/>
                    <a:pt x="228507" y="152409"/>
                  </a:cubicBezTo>
                  <a:cubicBezTo>
                    <a:pt x="228507" y="153725"/>
                    <a:pt x="228507" y="155041"/>
                    <a:pt x="228507" y="155041"/>
                  </a:cubicBezTo>
                  <a:cubicBezTo>
                    <a:pt x="227187" y="155041"/>
                    <a:pt x="227187" y="157673"/>
                    <a:pt x="225866" y="158989"/>
                  </a:cubicBezTo>
                  <a:cubicBezTo>
                    <a:pt x="219261" y="170834"/>
                    <a:pt x="200769" y="203735"/>
                    <a:pt x="200769" y="203735"/>
                  </a:cubicBezTo>
                  <a:cubicBezTo>
                    <a:pt x="200769" y="203735"/>
                    <a:pt x="200769" y="205051"/>
                    <a:pt x="200769" y="205051"/>
                  </a:cubicBezTo>
                  <a:cubicBezTo>
                    <a:pt x="200769" y="205051"/>
                    <a:pt x="200769" y="291912"/>
                    <a:pt x="200769" y="293228"/>
                  </a:cubicBezTo>
                  <a:cubicBezTo>
                    <a:pt x="199449" y="299808"/>
                    <a:pt x="192844" y="306388"/>
                    <a:pt x="186240" y="306388"/>
                  </a:cubicBezTo>
                  <a:cubicBezTo>
                    <a:pt x="178315" y="306388"/>
                    <a:pt x="171711" y="299808"/>
                    <a:pt x="171711" y="291912"/>
                  </a:cubicBezTo>
                  <a:cubicBezTo>
                    <a:pt x="171711" y="291912"/>
                    <a:pt x="171711" y="291912"/>
                    <a:pt x="171711" y="255062"/>
                  </a:cubicBezTo>
                  <a:cubicBezTo>
                    <a:pt x="171711" y="255062"/>
                    <a:pt x="171711" y="253746"/>
                    <a:pt x="170390" y="253746"/>
                  </a:cubicBezTo>
                  <a:cubicBezTo>
                    <a:pt x="170390" y="253746"/>
                    <a:pt x="170390" y="253746"/>
                    <a:pt x="169069" y="253746"/>
                  </a:cubicBezTo>
                  <a:cubicBezTo>
                    <a:pt x="167748" y="253746"/>
                    <a:pt x="167748" y="255062"/>
                    <a:pt x="167748" y="255062"/>
                  </a:cubicBezTo>
                  <a:cubicBezTo>
                    <a:pt x="167748" y="255062"/>
                    <a:pt x="167748" y="255062"/>
                    <a:pt x="167748" y="291912"/>
                  </a:cubicBezTo>
                  <a:cubicBezTo>
                    <a:pt x="167748" y="299808"/>
                    <a:pt x="159823" y="306388"/>
                    <a:pt x="151898" y="306388"/>
                  </a:cubicBezTo>
                  <a:cubicBezTo>
                    <a:pt x="143973" y="306388"/>
                    <a:pt x="137369" y="299808"/>
                    <a:pt x="137369" y="291912"/>
                  </a:cubicBezTo>
                  <a:cubicBezTo>
                    <a:pt x="137369" y="291912"/>
                    <a:pt x="137369" y="291912"/>
                    <a:pt x="137369" y="203735"/>
                  </a:cubicBezTo>
                  <a:cubicBezTo>
                    <a:pt x="137369" y="203735"/>
                    <a:pt x="137369" y="202419"/>
                    <a:pt x="137369" y="202419"/>
                  </a:cubicBezTo>
                  <a:cubicBezTo>
                    <a:pt x="137369" y="202419"/>
                    <a:pt x="137369" y="202419"/>
                    <a:pt x="110951" y="156357"/>
                  </a:cubicBezTo>
                  <a:cubicBezTo>
                    <a:pt x="109631" y="155041"/>
                    <a:pt x="109631" y="155041"/>
                    <a:pt x="109631" y="153725"/>
                  </a:cubicBezTo>
                  <a:cubicBezTo>
                    <a:pt x="109631" y="152409"/>
                    <a:pt x="108310" y="151093"/>
                    <a:pt x="108310" y="151093"/>
                  </a:cubicBezTo>
                  <a:cubicBezTo>
                    <a:pt x="106989" y="141880"/>
                    <a:pt x="99064" y="90554"/>
                    <a:pt x="99064" y="90554"/>
                  </a:cubicBezTo>
                  <a:cubicBezTo>
                    <a:pt x="99064" y="90554"/>
                    <a:pt x="97743" y="89237"/>
                    <a:pt x="97743" y="89237"/>
                  </a:cubicBezTo>
                  <a:cubicBezTo>
                    <a:pt x="97743" y="89237"/>
                    <a:pt x="97743" y="89237"/>
                    <a:pt x="95101" y="89237"/>
                  </a:cubicBezTo>
                  <a:cubicBezTo>
                    <a:pt x="93780" y="89237"/>
                    <a:pt x="93780" y="90554"/>
                    <a:pt x="93780" y="90554"/>
                  </a:cubicBezTo>
                  <a:cubicBezTo>
                    <a:pt x="93780" y="90554"/>
                    <a:pt x="93780" y="90554"/>
                    <a:pt x="93780" y="290595"/>
                  </a:cubicBezTo>
                  <a:cubicBezTo>
                    <a:pt x="93780" y="299808"/>
                    <a:pt x="87176" y="306388"/>
                    <a:pt x="79251" y="306388"/>
                  </a:cubicBezTo>
                  <a:cubicBezTo>
                    <a:pt x="70005" y="306388"/>
                    <a:pt x="63401" y="299808"/>
                    <a:pt x="63401" y="290595"/>
                  </a:cubicBezTo>
                  <a:cubicBezTo>
                    <a:pt x="63401" y="290595"/>
                    <a:pt x="63401" y="290595"/>
                    <a:pt x="63401" y="173466"/>
                  </a:cubicBezTo>
                  <a:cubicBezTo>
                    <a:pt x="63401" y="172150"/>
                    <a:pt x="63401" y="172150"/>
                    <a:pt x="62080" y="172150"/>
                  </a:cubicBezTo>
                  <a:cubicBezTo>
                    <a:pt x="62080" y="172150"/>
                    <a:pt x="62080" y="172150"/>
                    <a:pt x="59438" y="172150"/>
                  </a:cubicBezTo>
                  <a:cubicBezTo>
                    <a:pt x="59438" y="172150"/>
                    <a:pt x="58117" y="172150"/>
                    <a:pt x="58117" y="173466"/>
                  </a:cubicBezTo>
                  <a:cubicBezTo>
                    <a:pt x="58117" y="173466"/>
                    <a:pt x="58117" y="173466"/>
                    <a:pt x="58117" y="290595"/>
                  </a:cubicBezTo>
                  <a:cubicBezTo>
                    <a:pt x="58117" y="299808"/>
                    <a:pt x="51513" y="306388"/>
                    <a:pt x="43588" y="306388"/>
                  </a:cubicBezTo>
                  <a:cubicBezTo>
                    <a:pt x="35663" y="306388"/>
                    <a:pt x="27738" y="299808"/>
                    <a:pt x="27738" y="290595"/>
                  </a:cubicBezTo>
                  <a:cubicBezTo>
                    <a:pt x="27738" y="290595"/>
                    <a:pt x="27738" y="290595"/>
                    <a:pt x="27738" y="90554"/>
                  </a:cubicBezTo>
                  <a:cubicBezTo>
                    <a:pt x="27738" y="90554"/>
                    <a:pt x="27738" y="89237"/>
                    <a:pt x="27738" y="89237"/>
                  </a:cubicBezTo>
                  <a:cubicBezTo>
                    <a:pt x="27738" y="89237"/>
                    <a:pt x="27738" y="89237"/>
                    <a:pt x="25096" y="89237"/>
                  </a:cubicBezTo>
                  <a:cubicBezTo>
                    <a:pt x="23775" y="89237"/>
                    <a:pt x="23775" y="90554"/>
                    <a:pt x="23775" y="90554"/>
                  </a:cubicBezTo>
                  <a:cubicBezTo>
                    <a:pt x="23775" y="90554"/>
                    <a:pt x="23775" y="162937"/>
                    <a:pt x="23775" y="162937"/>
                  </a:cubicBezTo>
                  <a:cubicBezTo>
                    <a:pt x="23775" y="168202"/>
                    <a:pt x="18492" y="173466"/>
                    <a:pt x="11888" y="173466"/>
                  </a:cubicBezTo>
                  <a:cubicBezTo>
                    <a:pt x="5283" y="173466"/>
                    <a:pt x="0" y="168202"/>
                    <a:pt x="0" y="162937"/>
                  </a:cubicBezTo>
                  <a:cubicBezTo>
                    <a:pt x="0" y="162937"/>
                    <a:pt x="0" y="162937"/>
                    <a:pt x="0" y="81341"/>
                  </a:cubicBezTo>
                  <a:cubicBezTo>
                    <a:pt x="0" y="65548"/>
                    <a:pt x="11888" y="52388"/>
                    <a:pt x="27738" y="52388"/>
                  </a:cubicBezTo>
                  <a:close/>
                  <a:moveTo>
                    <a:pt x="276225" y="0"/>
                  </a:moveTo>
                  <a:cubicBezTo>
                    <a:pt x="288500" y="0"/>
                    <a:pt x="298450" y="9950"/>
                    <a:pt x="298450" y="22225"/>
                  </a:cubicBezTo>
                  <a:cubicBezTo>
                    <a:pt x="298450" y="34500"/>
                    <a:pt x="288500" y="44450"/>
                    <a:pt x="276225" y="44450"/>
                  </a:cubicBezTo>
                  <a:cubicBezTo>
                    <a:pt x="263950" y="44450"/>
                    <a:pt x="254000" y="34500"/>
                    <a:pt x="254000" y="22225"/>
                  </a:cubicBezTo>
                  <a:cubicBezTo>
                    <a:pt x="254000" y="9950"/>
                    <a:pt x="263950" y="0"/>
                    <a:pt x="276225" y="0"/>
                  </a:cubicBezTo>
                  <a:close/>
                  <a:moveTo>
                    <a:pt x="61119" y="0"/>
                  </a:moveTo>
                  <a:cubicBezTo>
                    <a:pt x="73832" y="0"/>
                    <a:pt x="84138" y="9950"/>
                    <a:pt x="84138" y="22225"/>
                  </a:cubicBezTo>
                  <a:cubicBezTo>
                    <a:pt x="84138" y="34500"/>
                    <a:pt x="73832" y="44450"/>
                    <a:pt x="61119" y="44450"/>
                  </a:cubicBezTo>
                  <a:cubicBezTo>
                    <a:pt x="48406" y="44450"/>
                    <a:pt x="38100" y="34500"/>
                    <a:pt x="38100" y="22225"/>
                  </a:cubicBezTo>
                  <a:cubicBezTo>
                    <a:pt x="38100" y="9950"/>
                    <a:pt x="48406" y="0"/>
                    <a:pt x="611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4" name="千图PPT彼岸天：ID 8661124库_组合 33"/>
          <p:cNvGrpSpPr/>
          <p:nvPr>
            <p:custDataLst>
              <p:tags r:id="rId5"/>
            </p:custDataLst>
          </p:nvPr>
        </p:nvGrpSpPr>
        <p:grpSpPr>
          <a:xfrm>
            <a:off x="4258925" y="1213363"/>
            <a:ext cx="2061575" cy="1421742"/>
            <a:chOff x="5591944" y="1199913"/>
            <a:chExt cx="2061575" cy="1421742"/>
          </a:xfrm>
        </p:grpSpPr>
        <p:sp>
          <p:nvSpPr>
            <p:cNvPr id="9" name="任意多边形: 形状 8"/>
            <p:cNvSpPr/>
            <p:nvPr/>
          </p:nvSpPr>
          <p:spPr bwMode="auto">
            <a:xfrm>
              <a:off x="5591944" y="1199913"/>
              <a:ext cx="2061575" cy="1421742"/>
            </a:xfrm>
            <a:custGeom>
              <a:avLst/>
              <a:gdLst>
                <a:gd name="T0" fmla="*/ 1408 w 1408"/>
                <a:gd name="T1" fmla="*/ 438 h 904"/>
                <a:gd name="T2" fmla="*/ 720 w 1408"/>
                <a:gd name="T3" fmla="*/ 0 h 904"/>
                <a:gd name="T4" fmla="*/ 0 w 1408"/>
                <a:gd name="T5" fmla="*/ 438 h 904"/>
                <a:gd name="T6" fmla="*/ 169 w 1408"/>
                <a:gd name="T7" fmla="*/ 438 h 904"/>
                <a:gd name="T8" fmla="*/ 169 w 1408"/>
                <a:gd name="T9" fmla="*/ 904 h 904"/>
                <a:gd name="T10" fmla="*/ 1271 w 1408"/>
                <a:gd name="T11" fmla="*/ 904 h 904"/>
                <a:gd name="T12" fmla="*/ 1271 w 1408"/>
                <a:gd name="T13" fmla="*/ 438 h 904"/>
                <a:gd name="T14" fmla="*/ 1408 w 1408"/>
                <a:gd name="T15" fmla="*/ 438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904">
                  <a:moveTo>
                    <a:pt x="1408" y="438"/>
                  </a:moveTo>
                  <a:lnTo>
                    <a:pt x="720" y="0"/>
                  </a:lnTo>
                  <a:lnTo>
                    <a:pt x="0" y="438"/>
                  </a:lnTo>
                  <a:lnTo>
                    <a:pt x="169" y="438"/>
                  </a:lnTo>
                  <a:lnTo>
                    <a:pt x="169" y="904"/>
                  </a:lnTo>
                  <a:lnTo>
                    <a:pt x="1271" y="904"/>
                  </a:lnTo>
                  <a:lnTo>
                    <a:pt x="1271" y="438"/>
                  </a:lnTo>
                  <a:lnTo>
                    <a:pt x="1408" y="438"/>
                  </a:ln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6426386" y="1803896"/>
              <a:ext cx="437062" cy="343548"/>
            </a:xfrm>
            <a:custGeom>
              <a:avLst/>
              <a:gdLst>
                <a:gd name="connsiteX0" fmla="*/ 166556 w 338138"/>
                <a:gd name="connsiteY0" fmla="*/ 125413 h 306388"/>
                <a:gd name="connsiteX1" fmla="*/ 166556 w 338138"/>
                <a:gd name="connsiteY1" fmla="*/ 133351 h 306388"/>
                <a:gd name="connsiteX2" fmla="*/ 169070 w 338138"/>
                <a:gd name="connsiteY2" fmla="*/ 132028 h 306388"/>
                <a:gd name="connsiteX3" fmla="*/ 172840 w 338138"/>
                <a:gd name="connsiteY3" fmla="*/ 125413 h 306388"/>
                <a:gd name="connsiteX4" fmla="*/ 172840 w 338138"/>
                <a:gd name="connsiteY4" fmla="*/ 133351 h 306388"/>
                <a:gd name="connsiteX5" fmla="*/ 174097 w 338138"/>
                <a:gd name="connsiteY5" fmla="*/ 133351 h 306388"/>
                <a:gd name="connsiteX6" fmla="*/ 177867 w 338138"/>
                <a:gd name="connsiteY6" fmla="*/ 125413 h 306388"/>
                <a:gd name="connsiteX7" fmla="*/ 177867 w 338138"/>
                <a:gd name="connsiteY7" fmla="*/ 135997 h 306388"/>
                <a:gd name="connsiteX8" fmla="*/ 184151 w 338138"/>
                <a:gd name="connsiteY8" fmla="*/ 149226 h 306388"/>
                <a:gd name="connsiteX9" fmla="*/ 169070 w 338138"/>
                <a:gd name="connsiteY9" fmla="*/ 165101 h 306388"/>
                <a:gd name="connsiteX10" fmla="*/ 153988 w 338138"/>
                <a:gd name="connsiteY10" fmla="*/ 149226 h 306388"/>
                <a:gd name="connsiteX11" fmla="*/ 161529 w 338138"/>
                <a:gd name="connsiteY11" fmla="*/ 134674 h 306388"/>
                <a:gd name="connsiteX12" fmla="*/ 27738 w 338138"/>
                <a:gd name="connsiteY12" fmla="*/ 52388 h 306388"/>
                <a:gd name="connsiteX13" fmla="*/ 93780 w 338138"/>
                <a:gd name="connsiteY13" fmla="*/ 52388 h 306388"/>
                <a:gd name="connsiteX14" fmla="*/ 121518 w 338138"/>
                <a:gd name="connsiteY14" fmla="*/ 81341 h 306388"/>
                <a:gd name="connsiteX15" fmla="*/ 130764 w 338138"/>
                <a:gd name="connsiteY15" fmla="*/ 145829 h 306388"/>
                <a:gd name="connsiteX16" fmla="*/ 146614 w 338138"/>
                <a:gd name="connsiteY16" fmla="*/ 172150 h 306388"/>
                <a:gd name="connsiteX17" fmla="*/ 147935 w 338138"/>
                <a:gd name="connsiteY17" fmla="*/ 173466 h 306388"/>
                <a:gd name="connsiteX18" fmla="*/ 188882 w 338138"/>
                <a:gd name="connsiteY18" fmla="*/ 173466 h 306388"/>
                <a:gd name="connsiteX19" fmla="*/ 192844 w 338138"/>
                <a:gd name="connsiteY19" fmla="*/ 170834 h 306388"/>
                <a:gd name="connsiteX20" fmla="*/ 207374 w 338138"/>
                <a:gd name="connsiteY20" fmla="*/ 144513 h 306388"/>
                <a:gd name="connsiteX21" fmla="*/ 216620 w 338138"/>
                <a:gd name="connsiteY21" fmla="*/ 81341 h 306388"/>
                <a:gd name="connsiteX22" fmla="*/ 244358 w 338138"/>
                <a:gd name="connsiteY22" fmla="*/ 52388 h 306388"/>
                <a:gd name="connsiteX23" fmla="*/ 310400 w 338138"/>
                <a:gd name="connsiteY23" fmla="*/ 52388 h 306388"/>
                <a:gd name="connsiteX24" fmla="*/ 338138 w 338138"/>
                <a:gd name="connsiteY24" fmla="*/ 81341 h 306388"/>
                <a:gd name="connsiteX25" fmla="*/ 338138 w 338138"/>
                <a:gd name="connsiteY25" fmla="*/ 162937 h 306388"/>
                <a:gd name="connsiteX26" fmla="*/ 326250 w 338138"/>
                <a:gd name="connsiteY26" fmla="*/ 173466 h 306388"/>
                <a:gd name="connsiteX27" fmla="*/ 314363 w 338138"/>
                <a:gd name="connsiteY27" fmla="*/ 162937 h 306388"/>
                <a:gd name="connsiteX28" fmla="*/ 314363 w 338138"/>
                <a:gd name="connsiteY28" fmla="*/ 90554 h 306388"/>
                <a:gd name="connsiteX29" fmla="*/ 313042 w 338138"/>
                <a:gd name="connsiteY29" fmla="*/ 89237 h 306388"/>
                <a:gd name="connsiteX30" fmla="*/ 310400 w 338138"/>
                <a:gd name="connsiteY30" fmla="*/ 89237 h 306388"/>
                <a:gd name="connsiteX31" fmla="*/ 310400 w 338138"/>
                <a:gd name="connsiteY31" fmla="*/ 90554 h 306388"/>
                <a:gd name="connsiteX32" fmla="*/ 310400 w 338138"/>
                <a:gd name="connsiteY32" fmla="*/ 290595 h 306388"/>
                <a:gd name="connsiteX33" fmla="*/ 294550 w 338138"/>
                <a:gd name="connsiteY33" fmla="*/ 306388 h 306388"/>
                <a:gd name="connsiteX34" fmla="*/ 280021 w 338138"/>
                <a:gd name="connsiteY34" fmla="*/ 290595 h 306388"/>
                <a:gd name="connsiteX35" fmla="*/ 280021 w 338138"/>
                <a:gd name="connsiteY35" fmla="*/ 173466 h 306388"/>
                <a:gd name="connsiteX36" fmla="*/ 278700 w 338138"/>
                <a:gd name="connsiteY36" fmla="*/ 172150 h 306388"/>
                <a:gd name="connsiteX37" fmla="*/ 276058 w 338138"/>
                <a:gd name="connsiteY37" fmla="*/ 172150 h 306388"/>
                <a:gd name="connsiteX38" fmla="*/ 274737 w 338138"/>
                <a:gd name="connsiteY38" fmla="*/ 173466 h 306388"/>
                <a:gd name="connsiteX39" fmla="*/ 274737 w 338138"/>
                <a:gd name="connsiteY39" fmla="*/ 290595 h 306388"/>
                <a:gd name="connsiteX40" fmla="*/ 258887 w 338138"/>
                <a:gd name="connsiteY40" fmla="*/ 306388 h 306388"/>
                <a:gd name="connsiteX41" fmla="*/ 244358 w 338138"/>
                <a:gd name="connsiteY41" fmla="*/ 290595 h 306388"/>
                <a:gd name="connsiteX42" fmla="*/ 244358 w 338138"/>
                <a:gd name="connsiteY42" fmla="*/ 90554 h 306388"/>
                <a:gd name="connsiteX43" fmla="*/ 243037 w 338138"/>
                <a:gd name="connsiteY43" fmla="*/ 89237 h 306388"/>
                <a:gd name="connsiteX44" fmla="*/ 240395 w 338138"/>
                <a:gd name="connsiteY44" fmla="*/ 89237 h 306388"/>
                <a:gd name="connsiteX45" fmla="*/ 239074 w 338138"/>
                <a:gd name="connsiteY45" fmla="*/ 90554 h 306388"/>
                <a:gd name="connsiteX46" fmla="*/ 229828 w 338138"/>
                <a:gd name="connsiteY46" fmla="*/ 151093 h 306388"/>
                <a:gd name="connsiteX47" fmla="*/ 228507 w 338138"/>
                <a:gd name="connsiteY47" fmla="*/ 152409 h 306388"/>
                <a:gd name="connsiteX48" fmla="*/ 228507 w 338138"/>
                <a:gd name="connsiteY48" fmla="*/ 155041 h 306388"/>
                <a:gd name="connsiteX49" fmla="*/ 225866 w 338138"/>
                <a:gd name="connsiteY49" fmla="*/ 158989 h 306388"/>
                <a:gd name="connsiteX50" fmla="*/ 200769 w 338138"/>
                <a:gd name="connsiteY50" fmla="*/ 203735 h 306388"/>
                <a:gd name="connsiteX51" fmla="*/ 200769 w 338138"/>
                <a:gd name="connsiteY51" fmla="*/ 205051 h 306388"/>
                <a:gd name="connsiteX52" fmla="*/ 200769 w 338138"/>
                <a:gd name="connsiteY52" fmla="*/ 293228 h 306388"/>
                <a:gd name="connsiteX53" fmla="*/ 186240 w 338138"/>
                <a:gd name="connsiteY53" fmla="*/ 306388 h 306388"/>
                <a:gd name="connsiteX54" fmla="*/ 171711 w 338138"/>
                <a:gd name="connsiteY54" fmla="*/ 291912 h 306388"/>
                <a:gd name="connsiteX55" fmla="*/ 171711 w 338138"/>
                <a:gd name="connsiteY55" fmla="*/ 255062 h 306388"/>
                <a:gd name="connsiteX56" fmla="*/ 170390 w 338138"/>
                <a:gd name="connsiteY56" fmla="*/ 253746 h 306388"/>
                <a:gd name="connsiteX57" fmla="*/ 169069 w 338138"/>
                <a:gd name="connsiteY57" fmla="*/ 253746 h 306388"/>
                <a:gd name="connsiteX58" fmla="*/ 167748 w 338138"/>
                <a:gd name="connsiteY58" fmla="*/ 255062 h 306388"/>
                <a:gd name="connsiteX59" fmla="*/ 167748 w 338138"/>
                <a:gd name="connsiteY59" fmla="*/ 291912 h 306388"/>
                <a:gd name="connsiteX60" fmla="*/ 151898 w 338138"/>
                <a:gd name="connsiteY60" fmla="*/ 306388 h 306388"/>
                <a:gd name="connsiteX61" fmla="*/ 137369 w 338138"/>
                <a:gd name="connsiteY61" fmla="*/ 291912 h 306388"/>
                <a:gd name="connsiteX62" fmla="*/ 137369 w 338138"/>
                <a:gd name="connsiteY62" fmla="*/ 203735 h 306388"/>
                <a:gd name="connsiteX63" fmla="*/ 137369 w 338138"/>
                <a:gd name="connsiteY63" fmla="*/ 202419 h 306388"/>
                <a:gd name="connsiteX64" fmla="*/ 110951 w 338138"/>
                <a:gd name="connsiteY64" fmla="*/ 156357 h 306388"/>
                <a:gd name="connsiteX65" fmla="*/ 109631 w 338138"/>
                <a:gd name="connsiteY65" fmla="*/ 153725 h 306388"/>
                <a:gd name="connsiteX66" fmla="*/ 108310 w 338138"/>
                <a:gd name="connsiteY66" fmla="*/ 151093 h 306388"/>
                <a:gd name="connsiteX67" fmla="*/ 99064 w 338138"/>
                <a:gd name="connsiteY67" fmla="*/ 90554 h 306388"/>
                <a:gd name="connsiteX68" fmla="*/ 97743 w 338138"/>
                <a:gd name="connsiteY68" fmla="*/ 89237 h 306388"/>
                <a:gd name="connsiteX69" fmla="*/ 95101 w 338138"/>
                <a:gd name="connsiteY69" fmla="*/ 89237 h 306388"/>
                <a:gd name="connsiteX70" fmla="*/ 93780 w 338138"/>
                <a:gd name="connsiteY70" fmla="*/ 90554 h 306388"/>
                <a:gd name="connsiteX71" fmla="*/ 93780 w 338138"/>
                <a:gd name="connsiteY71" fmla="*/ 290595 h 306388"/>
                <a:gd name="connsiteX72" fmla="*/ 79251 w 338138"/>
                <a:gd name="connsiteY72" fmla="*/ 306388 h 306388"/>
                <a:gd name="connsiteX73" fmla="*/ 63401 w 338138"/>
                <a:gd name="connsiteY73" fmla="*/ 290595 h 306388"/>
                <a:gd name="connsiteX74" fmla="*/ 63401 w 338138"/>
                <a:gd name="connsiteY74" fmla="*/ 173466 h 306388"/>
                <a:gd name="connsiteX75" fmla="*/ 62080 w 338138"/>
                <a:gd name="connsiteY75" fmla="*/ 172150 h 306388"/>
                <a:gd name="connsiteX76" fmla="*/ 59438 w 338138"/>
                <a:gd name="connsiteY76" fmla="*/ 172150 h 306388"/>
                <a:gd name="connsiteX77" fmla="*/ 58117 w 338138"/>
                <a:gd name="connsiteY77" fmla="*/ 173466 h 306388"/>
                <a:gd name="connsiteX78" fmla="*/ 58117 w 338138"/>
                <a:gd name="connsiteY78" fmla="*/ 290595 h 306388"/>
                <a:gd name="connsiteX79" fmla="*/ 43588 w 338138"/>
                <a:gd name="connsiteY79" fmla="*/ 306388 h 306388"/>
                <a:gd name="connsiteX80" fmla="*/ 27738 w 338138"/>
                <a:gd name="connsiteY80" fmla="*/ 290595 h 306388"/>
                <a:gd name="connsiteX81" fmla="*/ 27738 w 338138"/>
                <a:gd name="connsiteY81" fmla="*/ 90554 h 306388"/>
                <a:gd name="connsiteX82" fmla="*/ 27738 w 338138"/>
                <a:gd name="connsiteY82" fmla="*/ 89237 h 306388"/>
                <a:gd name="connsiteX83" fmla="*/ 25096 w 338138"/>
                <a:gd name="connsiteY83" fmla="*/ 89237 h 306388"/>
                <a:gd name="connsiteX84" fmla="*/ 23775 w 338138"/>
                <a:gd name="connsiteY84" fmla="*/ 90554 h 306388"/>
                <a:gd name="connsiteX85" fmla="*/ 23775 w 338138"/>
                <a:gd name="connsiteY85" fmla="*/ 162937 h 306388"/>
                <a:gd name="connsiteX86" fmla="*/ 11888 w 338138"/>
                <a:gd name="connsiteY86" fmla="*/ 173466 h 306388"/>
                <a:gd name="connsiteX87" fmla="*/ 0 w 338138"/>
                <a:gd name="connsiteY87" fmla="*/ 162937 h 306388"/>
                <a:gd name="connsiteX88" fmla="*/ 0 w 338138"/>
                <a:gd name="connsiteY88" fmla="*/ 81341 h 306388"/>
                <a:gd name="connsiteX89" fmla="*/ 27738 w 338138"/>
                <a:gd name="connsiteY89" fmla="*/ 52388 h 306388"/>
                <a:gd name="connsiteX90" fmla="*/ 276225 w 338138"/>
                <a:gd name="connsiteY90" fmla="*/ 0 h 306388"/>
                <a:gd name="connsiteX91" fmla="*/ 298450 w 338138"/>
                <a:gd name="connsiteY91" fmla="*/ 22225 h 306388"/>
                <a:gd name="connsiteX92" fmla="*/ 276225 w 338138"/>
                <a:gd name="connsiteY92" fmla="*/ 44450 h 306388"/>
                <a:gd name="connsiteX93" fmla="*/ 254000 w 338138"/>
                <a:gd name="connsiteY93" fmla="*/ 22225 h 306388"/>
                <a:gd name="connsiteX94" fmla="*/ 276225 w 338138"/>
                <a:gd name="connsiteY94" fmla="*/ 0 h 306388"/>
                <a:gd name="connsiteX95" fmla="*/ 61119 w 338138"/>
                <a:gd name="connsiteY95" fmla="*/ 0 h 306388"/>
                <a:gd name="connsiteX96" fmla="*/ 84138 w 338138"/>
                <a:gd name="connsiteY96" fmla="*/ 22225 h 306388"/>
                <a:gd name="connsiteX97" fmla="*/ 61119 w 338138"/>
                <a:gd name="connsiteY97" fmla="*/ 44450 h 306388"/>
                <a:gd name="connsiteX98" fmla="*/ 38100 w 338138"/>
                <a:gd name="connsiteY98" fmla="*/ 22225 h 306388"/>
                <a:gd name="connsiteX99" fmla="*/ 61119 w 338138"/>
                <a:gd name="connsiteY99" fmla="*/ 0 h 30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38138" h="306388">
                  <a:moveTo>
                    <a:pt x="166556" y="125413"/>
                  </a:moveTo>
                  <a:cubicBezTo>
                    <a:pt x="166556" y="125413"/>
                    <a:pt x="166556" y="125413"/>
                    <a:pt x="166556" y="133351"/>
                  </a:cubicBezTo>
                  <a:cubicBezTo>
                    <a:pt x="167813" y="133351"/>
                    <a:pt x="167813" y="133351"/>
                    <a:pt x="169070" y="132028"/>
                  </a:cubicBezTo>
                  <a:cubicBezTo>
                    <a:pt x="169070" y="132028"/>
                    <a:pt x="169070" y="132028"/>
                    <a:pt x="172840" y="125413"/>
                  </a:cubicBezTo>
                  <a:cubicBezTo>
                    <a:pt x="172840" y="125413"/>
                    <a:pt x="172840" y="125413"/>
                    <a:pt x="172840" y="133351"/>
                  </a:cubicBezTo>
                  <a:cubicBezTo>
                    <a:pt x="172840" y="133351"/>
                    <a:pt x="172840" y="133351"/>
                    <a:pt x="174097" y="133351"/>
                  </a:cubicBezTo>
                  <a:cubicBezTo>
                    <a:pt x="174097" y="133351"/>
                    <a:pt x="174097" y="133351"/>
                    <a:pt x="177867" y="125413"/>
                  </a:cubicBezTo>
                  <a:cubicBezTo>
                    <a:pt x="177867" y="125413"/>
                    <a:pt x="177867" y="125413"/>
                    <a:pt x="177867" y="135997"/>
                  </a:cubicBezTo>
                  <a:cubicBezTo>
                    <a:pt x="181637" y="138643"/>
                    <a:pt x="184151" y="143934"/>
                    <a:pt x="184151" y="149226"/>
                  </a:cubicBezTo>
                  <a:cubicBezTo>
                    <a:pt x="184151" y="158487"/>
                    <a:pt x="177867" y="165101"/>
                    <a:pt x="169070" y="165101"/>
                  </a:cubicBezTo>
                  <a:cubicBezTo>
                    <a:pt x="160272" y="165101"/>
                    <a:pt x="153988" y="158487"/>
                    <a:pt x="153988" y="149226"/>
                  </a:cubicBezTo>
                  <a:cubicBezTo>
                    <a:pt x="153988" y="142611"/>
                    <a:pt x="156502" y="137320"/>
                    <a:pt x="161529" y="134674"/>
                  </a:cubicBezTo>
                  <a:close/>
                  <a:moveTo>
                    <a:pt x="27738" y="52388"/>
                  </a:moveTo>
                  <a:cubicBezTo>
                    <a:pt x="27738" y="52388"/>
                    <a:pt x="27738" y="52388"/>
                    <a:pt x="93780" y="52388"/>
                  </a:cubicBezTo>
                  <a:cubicBezTo>
                    <a:pt x="109631" y="52388"/>
                    <a:pt x="120197" y="65548"/>
                    <a:pt x="121518" y="81341"/>
                  </a:cubicBezTo>
                  <a:cubicBezTo>
                    <a:pt x="121518" y="81341"/>
                    <a:pt x="128123" y="127404"/>
                    <a:pt x="130764" y="145829"/>
                  </a:cubicBezTo>
                  <a:cubicBezTo>
                    <a:pt x="134727" y="151093"/>
                    <a:pt x="146614" y="172150"/>
                    <a:pt x="146614" y="172150"/>
                  </a:cubicBezTo>
                  <a:cubicBezTo>
                    <a:pt x="146614" y="172150"/>
                    <a:pt x="147935" y="173466"/>
                    <a:pt x="147935" y="173466"/>
                  </a:cubicBezTo>
                  <a:cubicBezTo>
                    <a:pt x="147935" y="173466"/>
                    <a:pt x="147935" y="173466"/>
                    <a:pt x="188882" y="173466"/>
                  </a:cubicBezTo>
                  <a:cubicBezTo>
                    <a:pt x="190203" y="173466"/>
                    <a:pt x="191524" y="172150"/>
                    <a:pt x="192844" y="170834"/>
                  </a:cubicBezTo>
                  <a:cubicBezTo>
                    <a:pt x="192844" y="170834"/>
                    <a:pt x="192844" y="170834"/>
                    <a:pt x="207374" y="144513"/>
                  </a:cubicBezTo>
                  <a:cubicBezTo>
                    <a:pt x="208695" y="127404"/>
                    <a:pt x="216620" y="81341"/>
                    <a:pt x="216620" y="81341"/>
                  </a:cubicBezTo>
                  <a:cubicBezTo>
                    <a:pt x="217941" y="64232"/>
                    <a:pt x="228507" y="52388"/>
                    <a:pt x="244358" y="52388"/>
                  </a:cubicBezTo>
                  <a:cubicBezTo>
                    <a:pt x="244358" y="52388"/>
                    <a:pt x="244358" y="52388"/>
                    <a:pt x="310400" y="52388"/>
                  </a:cubicBezTo>
                  <a:cubicBezTo>
                    <a:pt x="326250" y="52388"/>
                    <a:pt x="338138" y="65548"/>
                    <a:pt x="338138" y="81341"/>
                  </a:cubicBezTo>
                  <a:cubicBezTo>
                    <a:pt x="338138" y="82657"/>
                    <a:pt x="338138" y="161621"/>
                    <a:pt x="338138" y="162937"/>
                  </a:cubicBezTo>
                  <a:cubicBezTo>
                    <a:pt x="338138" y="168202"/>
                    <a:pt x="332855" y="173466"/>
                    <a:pt x="326250" y="173466"/>
                  </a:cubicBezTo>
                  <a:cubicBezTo>
                    <a:pt x="319646" y="173466"/>
                    <a:pt x="314363" y="168202"/>
                    <a:pt x="314363" y="162937"/>
                  </a:cubicBezTo>
                  <a:cubicBezTo>
                    <a:pt x="314363" y="162937"/>
                    <a:pt x="314363" y="90554"/>
                    <a:pt x="314363" y="90554"/>
                  </a:cubicBezTo>
                  <a:cubicBezTo>
                    <a:pt x="314363" y="90554"/>
                    <a:pt x="314363" y="89237"/>
                    <a:pt x="313042" y="89237"/>
                  </a:cubicBezTo>
                  <a:cubicBezTo>
                    <a:pt x="313042" y="89237"/>
                    <a:pt x="313042" y="89237"/>
                    <a:pt x="310400" y="89237"/>
                  </a:cubicBezTo>
                  <a:cubicBezTo>
                    <a:pt x="310400" y="89237"/>
                    <a:pt x="310400" y="90554"/>
                    <a:pt x="310400" y="90554"/>
                  </a:cubicBezTo>
                  <a:cubicBezTo>
                    <a:pt x="310400" y="90554"/>
                    <a:pt x="310400" y="90554"/>
                    <a:pt x="310400" y="290595"/>
                  </a:cubicBezTo>
                  <a:cubicBezTo>
                    <a:pt x="310400" y="299808"/>
                    <a:pt x="302475" y="306388"/>
                    <a:pt x="294550" y="306388"/>
                  </a:cubicBezTo>
                  <a:cubicBezTo>
                    <a:pt x="286625" y="306388"/>
                    <a:pt x="280021" y="299808"/>
                    <a:pt x="280021" y="290595"/>
                  </a:cubicBezTo>
                  <a:cubicBezTo>
                    <a:pt x="280021" y="290595"/>
                    <a:pt x="280021" y="290595"/>
                    <a:pt x="280021" y="173466"/>
                  </a:cubicBezTo>
                  <a:cubicBezTo>
                    <a:pt x="280021" y="172150"/>
                    <a:pt x="278700" y="172150"/>
                    <a:pt x="278700" y="172150"/>
                  </a:cubicBezTo>
                  <a:cubicBezTo>
                    <a:pt x="278700" y="172150"/>
                    <a:pt x="278700" y="172150"/>
                    <a:pt x="276058" y="172150"/>
                  </a:cubicBezTo>
                  <a:cubicBezTo>
                    <a:pt x="274737" y="172150"/>
                    <a:pt x="274737" y="172150"/>
                    <a:pt x="274737" y="173466"/>
                  </a:cubicBezTo>
                  <a:cubicBezTo>
                    <a:pt x="274737" y="173466"/>
                    <a:pt x="274737" y="173466"/>
                    <a:pt x="274737" y="290595"/>
                  </a:cubicBezTo>
                  <a:cubicBezTo>
                    <a:pt x="274737" y="299808"/>
                    <a:pt x="268133" y="306388"/>
                    <a:pt x="258887" y="306388"/>
                  </a:cubicBezTo>
                  <a:cubicBezTo>
                    <a:pt x="250962" y="306388"/>
                    <a:pt x="244358" y="299808"/>
                    <a:pt x="244358" y="290595"/>
                  </a:cubicBezTo>
                  <a:cubicBezTo>
                    <a:pt x="244358" y="290595"/>
                    <a:pt x="244358" y="290595"/>
                    <a:pt x="244358" y="90554"/>
                  </a:cubicBezTo>
                  <a:cubicBezTo>
                    <a:pt x="244358" y="90554"/>
                    <a:pt x="244358" y="89237"/>
                    <a:pt x="243037" y="89237"/>
                  </a:cubicBezTo>
                  <a:cubicBezTo>
                    <a:pt x="243037" y="89237"/>
                    <a:pt x="243037" y="89237"/>
                    <a:pt x="240395" y="89237"/>
                  </a:cubicBezTo>
                  <a:cubicBezTo>
                    <a:pt x="240395" y="89237"/>
                    <a:pt x="239074" y="90554"/>
                    <a:pt x="239074" y="90554"/>
                  </a:cubicBezTo>
                  <a:cubicBezTo>
                    <a:pt x="239074" y="90554"/>
                    <a:pt x="239074" y="90554"/>
                    <a:pt x="229828" y="151093"/>
                  </a:cubicBezTo>
                  <a:cubicBezTo>
                    <a:pt x="229828" y="152409"/>
                    <a:pt x="229828" y="152409"/>
                    <a:pt x="228507" y="152409"/>
                  </a:cubicBezTo>
                  <a:cubicBezTo>
                    <a:pt x="228507" y="153725"/>
                    <a:pt x="228507" y="155041"/>
                    <a:pt x="228507" y="155041"/>
                  </a:cubicBezTo>
                  <a:cubicBezTo>
                    <a:pt x="227187" y="155041"/>
                    <a:pt x="227187" y="157673"/>
                    <a:pt x="225866" y="158989"/>
                  </a:cubicBezTo>
                  <a:cubicBezTo>
                    <a:pt x="219261" y="170834"/>
                    <a:pt x="200769" y="203735"/>
                    <a:pt x="200769" y="203735"/>
                  </a:cubicBezTo>
                  <a:cubicBezTo>
                    <a:pt x="200769" y="203735"/>
                    <a:pt x="200769" y="205051"/>
                    <a:pt x="200769" y="205051"/>
                  </a:cubicBezTo>
                  <a:cubicBezTo>
                    <a:pt x="200769" y="205051"/>
                    <a:pt x="200769" y="291912"/>
                    <a:pt x="200769" y="293228"/>
                  </a:cubicBezTo>
                  <a:cubicBezTo>
                    <a:pt x="199449" y="299808"/>
                    <a:pt x="192844" y="306388"/>
                    <a:pt x="186240" y="306388"/>
                  </a:cubicBezTo>
                  <a:cubicBezTo>
                    <a:pt x="178315" y="306388"/>
                    <a:pt x="171711" y="299808"/>
                    <a:pt x="171711" y="291912"/>
                  </a:cubicBezTo>
                  <a:cubicBezTo>
                    <a:pt x="171711" y="291912"/>
                    <a:pt x="171711" y="291912"/>
                    <a:pt x="171711" y="255062"/>
                  </a:cubicBezTo>
                  <a:cubicBezTo>
                    <a:pt x="171711" y="255062"/>
                    <a:pt x="171711" y="253746"/>
                    <a:pt x="170390" y="253746"/>
                  </a:cubicBezTo>
                  <a:cubicBezTo>
                    <a:pt x="170390" y="253746"/>
                    <a:pt x="170390" y="253746"/>
                    <a:pt x="169069" y="253746"/>
                  </a:cubicBezTo>
                  <a:cubicBezTo>
                    <a:pt x="167748" y="253746"/>
                    <a:pt x="167748" y="255062"/>
                    <a:pt x="167748" y="255062"/>
                  </a:cubicBezTo>
                  <a:cubicBezTo>
                    <a:pt x="167748" y="255062"/>
                    <a:pt x="167748" y="255062"/>
                    <a:pt x="167748" y="291912"/>
                  </a:cubicBezTo>
                  <a:cubicBezTo>
                    <a:pt x="167748" y="299808"/>
                    <a:pt x="159823" y="306388"/>
                    <a:pt x="151898" y="306388"/>
                  </a:cubicBezTo>
                  <a:cubicBezTo>
                    <a:pt x="143973" y="306388"/>
                    <a:pt x="137369" y="299808"/>
                    <a:pt x="137369" y="291912"/>
                  </a:cubicBezTo>
                  <a:cubicBezTo>
                    <a:pt x="137369" y="291912"/>
                    <a:pt x="137369" y="291912"/>
                    <a:pt x="137369" y="203735"/>
                  </a:cubicBezTo>
                  <a:cubicBezTo>
                    <a:pt x="137369" y="203735"/>
                    <a:pt x="137369" y="202419"/>
                    <a:pt x="137369" y="202419"/>
                  </a:cubicBezTo>
                  <a:cubicBezTo>
                    <a:pt x="137369" y="202419"/>
                    <a:pt x="137369" y="202419"/>
                    <a:pt x="110951" y="156357"/>
                  </a:cubicBezTo>
                  <a:cubicBezTo>
                    <a:pt x="109631" y="155041"/>
                    <a:pt x="109631" y="155041"/>
                    <a:pt x="109631" y="153725"/>
                  </a:cubicBezTo>
                  <a:cubicBezTo>
                    <a:pt x="109631" y="152409"/>
                    <a:pt x="108310" y="151093"/>
                    <a:pt x="108310" y="151093"/>
                  </a:cubicBezTo>
                  <a:cubicBezTo>
                    <a:pt x="106989" y="141880"/>
                    <a:pt x="99064" y="90554"/>
                    <a:pt x="99064" y="90554"/>
                  </a:cubicBezTo>
                  <a:cubicBezTo>
                    <a:pt x="99064" y="90554"/>
                    <a:pt x="97743" y="89237"/>
                    <a:pt x="97743" y="89237"/>
                  </a:cubicBezTo>
                  <a:cubicBezTo>
                    <a:pt x="97743" y="89237"/>
                    <a:pt x="97743" y="89237"/>
                    <a:pt x="95101" y="89237"/>
                  </a:cubicBezTo>
                  <a:cubicBezTo>
                    <a:pt x="93780" y="89237"/>
                    <a:pt x="93780" y="90554"/>
                    <a:pt x="93780" y="90554"/>
                  </a:cubicBezTo>
                  <a:cubicBezTo>
                    <a:pt x="93780" y="90554"/>
                    <a:pt x="93780" y="90554"/>
                    <a:pt x="93780" y="290595"/>
                  </a:cubicBezTo>
                  <a:cubicBezTo>
                    <a:pt x="93780" y="299808"/>
                    <a:pt x="87176" y="306388"/>
                    <a:pt x="79251" y="306388"/>
                  </a:cubicBezTo>
                  <a:cubicBezTo>
                    <a:pt x="70005" y="306388"/>
                    <a:pt x="63401" y="299808"/>
                    <a:pt x="63401" y="290595"/>
                  </a:cubicBezTo>
                  <a:cubicBezTo>
                    <a:pt x="63401" y="290595"/>
                    <a:pt x="63401" y="290595"/>
                    <a:pt x="63401" y="173466"/>
                  </a:cubicBezTo>
                  <a:cubicBezTo>
                    <a:pt x="63401" y="172150"/>
                    <a:pt x="63401" y="172150"/>
                    <a:pt x="62080" y="172150"/>
                  </a:cubicBezTo>
                  <a:cubicBezTo>
                    <a:pt x="62080" y="172150"/>
                    <a:pt x="62080" y="172150"/>
                    <a:pt x="59438" y="172150"/>
                  </a:cubicBezTo>
                  <a:cubicBezTo>
                    <a:pt x="59438" y="172150"/>
                    <a:pt x="58117" y="172150"/>
                    <a:pt x="58117" y="173466"/>
                  </a:cubicBezTo>
                  <a:cubicBezTo>
                    <a:pt x="58117" y="173466"/>
                    <a:pt x="58117" y="173466"/>
                    <a:pt x="58117" y="290595"/>
                  </a:cubicBezTo>
                  <a:cubicBezTo>
                    <a:pt x="58117" y="299808"/>
                    <a:pt x="51513" y="306388"/>
                    <a:pt x="43588" y="306388"/>
                  </a:cubicBezTo>
                  <a:cubicBezTo>
                    <a:pt x="35663" y="306388"/>
                    <a:pt x="27738" y="299808"/>
                    <a:pt x="27738" y="290595"/>
                  </a:cubicBezTo>
                  <a:cubicBezTo>
                    <a:pt x="27738" y="290595"/>
                    <a:pt x="27738" y="290595"/>
                    <a:pt x="27738" y="90554"/>
                  </a:cubicBezTo>
                  <a:cubicBezTo>
                    <a:pt x="27738" y="90554"/>
                    <a:pt x="27738" y="89237"/>
                    <a:pt x="27738" y="89237"/>
                  </a:cubicBezTo>
                  <a:cubicBezTo>
                    <a:pt x="27738" y="89237"/>
                    <a:pt x="27738" y="89237"/>
                    <a:pt x="25096" y="89237"/>
                  </a:cubicBezTo>
                  <a:cubicBezTo>
                    <a:pt x="23775" y="89237"/>
                    <a:pt x="23775" y="90554"/>
                    <a:pt x="23775" y="90554"/>
                  </a:cubicBezTo>
                  <a:cubicBezTo>
                    <a:pt x="23775" y="90554"/>
                    <a:pt x="23775" y="162937"/>
                    <a:pt x="23775" y="162937"/>
                  </a:cubicBezTo>
                  <a:cubicBezTo>
                    <a:pt x="23775" y="168202"/>
                    <a:pt x="18492" y="173466"/>
                    <a:pt x="11888" y="173466"/>
                  </a:cubicBezTo>
                  <a:cubicBezTo>
                    <a:pt x="5283" y="173466"/>
                    <a:pt x="0" y="168202"/>
                    <a:pt x="0" y="162937"/>
                  </a:cubicBezTo>
                  <a:cubicBezTo>
                    <a:pt x="0" y="162937"/>
                    <a:pt x="0" y="162937"/>
                    <a:pt x="0" y="81341"/>
                  </a:cubicBezTo>
                  <a:cubicBezTo>
                    <a:pt x="0" y="65548"/>
                    <a:pt x="11888" y="52388"/>
                    <a:pt x="27738" y="52388"/>
                  </a:cubicBezTo>
                  <a:close/>
                  <a:moveTo>
                    <a:pt x="276225" y="0"/>
                  </a:moveTo>
                  <a:cubicBezTo>
                    <a:pt x="288500" y="0"/>
                    <a:pt x="298450" y="9950"/>
                    <a:pt x="298450" y="22225"/>
                  </a:cubicBezTo>
                  <a:cubicBezTo>
                    <a:pt x="298450" y="34500"/>
                    <a:pt x="288500" y="44450"/>
                    <a:pt x="276225" y="44450"/>
                  </a:cubicBezTo>
                  <a:cubicBezTo>
                    <a:pt x="263950" y="44450"/>
                    <a:pt x="254000" y="34500"/>
                    <a:pt x="254000" y="22225"/>
                  </a:cubicBezTo>
                  <a:cubicBezTo>
                    <a:pt x="254000" y="9950"/>
                    <a:pt x="263950" y="0"/>
                    <a:pt x="276225" y="0"/>
                  </a:cubicBezTo>
                  <a:close/>
                  <a:moveTo>
                    <a:pt x="61119" y="0"/>
                  </a:moveTo>
                  <a:cubicBezTo>
                    <a:pt x="73832" y="0"/>
                    <a:pt x="84138" y="9950"/>
                    <a:pt x="84138" y="22225"/>
                  </a:cubicBezTo>
                  <a:cubicBezTo>
                    <a:pt x="84138" y="34500"/>
                    <a:pt x="73832" y="44450"/>
                    <a:pt x="61119" y="44450"/>
                  </a:cubicBezTo>
                  <a:cubicBezTo>
                    <a:pt x="48406" y="44450"/>
                    <a:pt x="38100" y="34500"/>
                    <a:pt x="38100" y="22225"/>
                  </a:cubicBezTo>
                  <a:cubicBezTo>
                    <a:pt x="38100" y="9950"/>
                    <a:pt x="48406" y="0"/>
                    <a:pt x="611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8" name="išľíďè"/>
          <p:cNvSpPr/>
          <p:nvPr/>
        </p:nvSpPr>
        <p:spPr bwMode="auto">
          <a:xfrm>
            <a:off x="6373450" y="2450526"/>
            <a:ext cx="620444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9" name="iSlíďè"/>
          <p:cNvSpPr txBox="1"/>
          <p:nvPr/>
        </p:nvSpPr>
        <p:spPr bwMode="auto">
          <a:xfrm>
            <a:off x="6376290" y="216089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0" name="išľíďè"/>
          <p:cNvSpPr/>
          <p:nvPr/>
        </p:nvSpPr>
        <p:spPr bwMode="auto">
          <a:xfrm>
            <a:off x="6373450" y="3457818"/>
            <a:ext cx="620444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1" name="iSlíďè"/>
          <p:cNvSpPr txBox="1"/>
          <p:nvPr/>
        </p:nvSpPr>
        <p:spPr bwMode="auto">
          <a:xfrm>
            <a:off x="6376290" y="316818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2" name="išľíďè"/>
          <p:cNvSpPr/>
          <p:nvPr/>
        </p:nvSpPr>
        <p:spPr bwMode="auto">
          <a:xfrm>
            <a:off x="6373450" y="4467716"/>
            <a:ext cx="620444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3" name="iSlíďè"/>
          <p:cNvSpPr txBox="1"/>
          <p:nvPr/>
        </p:nvSpPr>
        <p:spPr bwMode="auto">
          <a:xfrm>
            <a:off x="6376290" y="417808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4" name="išľíďè"/>
          <p:cNvSpPr/>
          <p:nvPr/>
        </p:nvSpPr>
        <p:spPr bwMode="auto">
          <a:xfrm>
            <a:off x="6391763" y="5477614"/>
            <a:ext cx="620444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5" name="iSlíďè"/>
          <p:cNvSpPr txBox="1"/>
          <p:nvPr/>
        </p:nvSpPr>
        <p:spPr bwMode="auto">
          <a:xfrm>
            <a:off x="6394603" y="518798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685042" y="2137943"/>
            <a:ext cx="2804944" cy="28049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latin typeface="+mn-ea"/>
            </a:endParaRPr>
          </a:p>
        </p:txBody>
      </p:sp>
      <p:cxnSp>
        <p:nvCxnSpPr>
          <p:cNvPr id="6" name="直线连接符 5"/>
          <p:cNvCxnSpPr>
            <a:stCxn id="2" idx="0"/>
          </p:cNvCxnSpPr>
          <p:nvPr/>
        </p:nvCxnSpPr>
        <p:spPr>
          <a:xfrm flipH="1">
            <a:off x="6078416" y="2137943"/>
            <a:ext cx="9099" cy="2804944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 flipH="1">
            <a:off x="4694229" y="3540415"/>
            <a:ext cx="279575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366463" y="2946748"/>
            <a:ext cx="1269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  <a:latin typeface="+mn-ea"/>
                <a:cs typeface="造字工房力黑（非商用） 常规体"/>
              </a:rPr>
              <a:t>01</a:t>
            </a:r>
            <a:endParaRPr kumimoji="1" lang="zh-CN" altLang="en-US" sz="2000" dirty="0">
              <a:solidFill>
                <a:schemeClr val="bg1"/>
              </a:solidFill>
              <a:latin typeface="+mn-ea"/>
              <a:cs typeface="造字工房力黑（非商用） 常规体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84102" y="3921153"/>
            <a:ext cx="1269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  <a:latin typeface="+mn-ea"/>
                <a:cs typeface="造字工房力黑（非商用） 常规体"/>
              </a:rPr>
              <a:t>02</a:t>
            </a:r>
            <a:endParaRPr kumimoji="1" lang="zh-CN" altLang="en-US" sz="2000" dirty="0">
              <a:solidFill>
                <a:schemeClr val="bg1"/>
              </a:solidFill>
              <a:latin typeface="+mn-ea"/>
              <a:cs typeface="造字工房力黑（非商用） 常规体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17394" y="2969720"/>
            <a:ext cx="1269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  <a:latin typeface="+mn-ea"/>
                <a:cs typeface="造字工房力黑（非商用） 常规体"/>
              </a:rPr>
              <a:t>04</a:t>
            </a:r>
            <a:endParaRPr kumimoji="1" lang="zh-CN" altLang="en-US" sz="2000" dirty="0">
              <a:solidFill>
                <a:schemeClr val="bg1"/>
              </a:solidFill>
              <a:latin typeface="+mn-ea"/>
              <a:cs typeface="造字工房力黑（非商用） 常规体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17394" y="3916800"/>
            <a:ext cx="1269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  <a:latin typeface="+mn-ea"/>
                <a:cs typeface="造字工房力黑（非商用） 常规体"/>
              </a:rPr>
              <a:t>03</a:t>
            </a:r>
            <a:endParaRPr kumimoji="1" lang="zh-CN" altLang="en-US" sz="2000" dirty="0">
              <a:solidFill>
                <a:schemeClr val="bg1"/>
              </a:solidFill>
              <a:latin typeface="+mn-ea"/>
              <a:cs typeface="造字工房力黑（非商用） 常规体"/>
            </a:endParaRPr>
          </a:p>
        </p:txBody>
      </p:sp>
      <p:sp>
        <p:nvSpPr>
          <p:cNvPr id="20" name="išľíďè"/>
          <p:cNvSpPr/>
          <p:nvPr/>
        </p:nvSpPr>
        <p:spPr bwMode="auto">
          <a:xfrm>
            <a:off x="1380998" y="2599578"/>
            <a:ext cx="260824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1" name="iSlíďè"/>
          <p:cNvSpPr txBox="1"/>
          <p:nvPr/>
        </p:nvSpPr>
        <p:spPr bwMode="auto">
          <a:xfrm>
            <a:off x="1617266" y="221610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2" name="išľíďè"/>
          <p:cNvSpPr/>
          <p:nvPr/>
        </p:nvSpPr>
        <p:spPr bwMode="auto">
          <a:xfrm>
            <a:off x="1380998" y="4465606"/>
            <a:ext cx="260824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3" name="iSlíďè"/>
          <p:cNvSpPr txBox="1"/>
          <p:nvPr/>
        </p:nvSpPr>
        <p:spPr bwMode="auto">
          <a:xfrm>
            <a:off x="1617266" y="408213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4" name="išľíďè"/>
          <p:cNvSpPr/>
          <p:nvPr/>
        </p:nvSpPr>
        <p:spPr bwMode="auto">
          <a:xfrm>
            <a:off x="8560497" y="2599578"/>
            <a:ext cx="260824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5" name="iSlíďè"/>
          <p:cNvSpPr txBox="1"/>
          <p:nvPr/>
        </p:nvSpPr>
        <p:spPr bwMode="auto">
          <a:xfrm>
            <a:off x="8796765" y="221610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6" name="išľíďè"/>
          <p:cNvSpPr/>
          <p:nvPr/>
        </p:nvSpPr>
        <p:spPr bwMode="auto">
          <a:xfrm>
            <a:off x="8560497" y="4465606"/>
            <a:ext cx="260824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7" name="iSlíďè"/>
          <p:cNvSpPr txBox="1"/>
          <p:nvPr/>
        </p:nvSpPr>
        <p:spPr bwMode="auto">
          <a:xfrm>
            <a:off x="8796765" y="408213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/>
          <p:cNvCxnSpPr/>
          <p:nvPr/>
        </p:nvCxnSpPr>
        <p:spPr>
          <a:xfrm>
            <a:off x="0" y="3040054"/>
            <a:ext cx="12192000" cy="132124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/>
        </p:nvSpPr>
        <p:spPr>
          <a:xfrm>
            <a:off x="864245" y="2233042"/>
            <a:ext cx="1614023" cy="1614023"/>
          </a:xfrm>
          <a:prstGeom prst="diamond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8" name="菱形 7"/>
          <p:cNvSpPr/>
          <p:nvPr/>
        </p:nvSpPr>
        <p:spPr>
          <a:xfrm>
            <a:off x="3051311" y="2250684"/>
            <a:ext cx="1614023" cy="1614023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9" name="菱形 8"/>
          <p:cNvSpPr/>
          <p:nvPr/>
        </p:nvSpPr>
        <p:spPr>
          <a:xfrm>
            <a:off x="5292747" y="2268325"/>
            <a:ext cx="1614023" cy="1614023"/>
          </a:xfrm>
          <a:prstGeom prst="diamond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0" name="菱形 9"/>
          <p:cNvSpPr/>
          <p:nvPr/>
        </p:nvSpPr>
        <p:spPr>
          <a:xfrm>
            <a:off x="7577189" y="2256472"/>
            <a:ext cx="1614023" cy="1614023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sp>
        <p:nvSpPr>
          <p:cNvPr id="11" name="菱形 10"/>
          <p:cNvSpPr/>
          <p:nvPr/>
        </p:nvSpPr>
        <p:spPr>
          <a:xfrm>
            <a:off x="9808714" y="2321248"/>
            <a:ext cx="1614023" cy="1614023"/>
          </a:xfrm>
          <a:prstGeom prst="diamond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10212178" y="2846756"/>
            <a:ext cx="9700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</a:rPr>
              <a:t>2022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10837" y="2882038"/>
            <a:ext cx="9700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</a:rPr>
              <a:t>2021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35585" y="2846756"/>
            <a:ext cx="9700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</a:rPr>
              <a:t>2020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95607" y="2803734"/>
            <a:ext cx="9700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</a:rPr>
              <a:t>2019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26182" y="2793833"/>
            <a:ext cx="9700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</a:rPr>
              <a:t>2018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išľíďè"/>
          <p:cNvSpPr/>
          <p:nvPr/>
        </p:nvSpPr>
        <p:spPr bwMode="auto">
          <a:xfrm>
            <a:off x="1084590" y="4707000"/>
            <a:ext cx="219583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0" name="iSlíďè"/>
          <p:cNvSpPr txBox="1"/>
          <p:nvPr/>
        </p:nvSpPr>
        <p:spPr bwMode="auto">
          <a:xfrm>
            <a:off x="1100513" y="432353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1" name="išľíďè"/>
          <p:cNvSpPr/>
          <p:nvPr/>
        </p:nvSpPr>
        <p:spPr bwMode="auto">
          <a:xfrm>
            <a:off x="3236120" y="4707526"/>
            <a:ext cx="219583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2" name="iSlíďè"/>
          <p:cNvSpPr txBox="1"/>
          <p:nvPr/>
        </p:nvSpPr>
        <p:spPr bwMode="auto">
          <a:xfrm>
            <a:off x="3280618" y="431262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3" name="išľíďè"/>
          <p:cNvSpPr/>
          <p:nvPr/>
        </p:nvSpPr>
        <p:spPr bwMode="auto">
          <a:xfrm>
            <a:off x="5381386" y="4685410"/>
            <a:ext cx="219583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4" name="iSlíďè"/>
          <p:cNvSpPr txBox="1"/>
          <p:nvPr/>
        </p:nvSpPr>
        <p:spPr bwMode="auto">
          <a:xfrm>
            <a:off x="5431599" y="432353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5" name="išľíďè"/>
          <p:cNvSpPr/>
          <p:nvPr/>
        </p:nvSpPr>
        <p:spPr bwMode="auto">
          <a:xfrm>
            <a:off x="7566807" y="4717904"/>
            <a:ext cx="219583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6" name="iSlíďè"/>
          <p:cNvSpPr txBox="1"/>
          <p:nvPr/>
        </p:nvSpPr>
        <p:spPr bwMode="auto">
          <a:xfrm>
            <a:off x="7566855" y="433443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7" name="išľíďè"/>
          <p:cNvSpPr/>
          <p:nvPr/>
        </p:nvSpPr>
        <p:spPr bwMode="auto">
          <a:xfrm>
            <a:off x="9599256" y="4717904"/>
            <a:ext cx="219583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8" name="iSlíďè"/>
          <p:cNvSpPr txBox="1"/>
          <p:nvPr/>
        </p:nvSpPr>
        <p:spPr bwMode="auto">
          <a:xfrm>
            <a:off x="9647564" y="433443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/>
          <p:nvPr/>
        </p:nvSpPr>
        <p:spPr>
          <a:xfrm>
            <a:off x="1305184" y="2152226"/>
            <a:ext cx="4726880" cy="1560916"/>
          </a:xfrm>
          <a:prstGeom prst="rightArrow">
            <a:avLst/>
          </a:prstGeom>
          <a:solidFill>
            <a:schemeClr val="bg2">
              <a:lumMod val="1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3986101" y="2862117"/>
            <a:ext cx="4726880" cy="1560916"/>
          </a:xfrm>
          <a:prstGeom prst="rightArrow">
            <a:avLst/>
          </a:prstGeom>
          <a:solidFill>
            <a:schemeClr val="accent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6702293" y="3602393"/>
            <a:ext cx="4726880" cy="1560916"/>
          </a:xfrm>
          <a:prstGeom prst="rightArrow">
            <a:avLst/>
          </a:prstGeom>
          <a:solidFill>
            <a:schemeClr val="bg2">
              <a:lumMod val="1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24373" y="2692446"/>
            <a:ext cx="2998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点击输入标题</a:t>
            </a:r>
            <a:endParaRPr kumimoji="1" lang="zh-CN" altLang="en-US" sz="2000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19019" y="4253362"/>
            <a:ext cx="2998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点击输入标题</a:t>
            </a:r>
            <a:endParaRPr kumimoji="1" lang="zh-CN" altLang="en-US" sz="2000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29649" y="3464306"/>
            <a:ext cx="2998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点击输入标题</a:t>
            </a:r>
            <a:endParaRPr kumimoji="1" lang="zh-CN" altLang="en-US" sz="2000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6" name="išľíďè"/>
          <p:cNvSpPr/>
          <p:nvPr/>
        </p:nvSpPr>
        <p:spPr bwMode="auto">
          <a:xfrm>
            <a:off x="1341520" y="3418887"/>
            <a:ext cx="260824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7" name="išľíďè"/>
          <p:cNvSpPr/>
          <p:nvPr/>
        </p:nvSpPr>
        <p:spPr bwMode="auto">
          <a:xfrm>
            <a:off x="4127476" y="4174673"/>
            <a:ext cx="260824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8" name="išľíďè"/>
          <p:cNvSpPr/>
          <p:nvPr/>
        </p:nvSpPr>
        <p:spPr bwMode="auto">
          <a:xfrm>
            <a:off x="7219019" y="4997452"/>
            <a:ext cx="260824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" b="188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1146908" y="2030243"/>
            <a:ext cx="0" cy="27723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146908" y="840446"/>
            <a:ext cx="0" cy="22322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146908" y="840446"/>
            <a:ext cx="5539774" cy="5405012"/>
            <a:chOff x="4653331" y="1172316"/>
            <a:chExt cx="4054119" cy="3955498"/>
          </a:xfrm>
        </p:grpSpPr>
        <p:sp useBgFill="1">
          <p:nvSpPr>
            <p:cNvPr id="16" name="椭圆 15"/>
            <p:cNvSpPr/>
            <p:nvPr/>
          </p:nvSpPr>
          <p:spPr>
            <a:xfrm>
              <a:off x="4751952" y="1172316"/>
              <a:ext cx="3955498" cy="3955498"/>
            </a:xfrm>
            <a:prstGeom prst="ellipse">
              <a:avLst/>
            </a:prstGeom>
            <a:ln>
              <a:noFill/>
            </a:ln>
            <a:effectLst>
              <a:outerShdw blurRad="76200" dist="762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830998" y="1264792"/>
              <a:ext cx="3787801" cy="3784687"/>
            </a:xfrm>
            <a:prstGeom prst="ellipse">
              <a:avLst/>
            </a:prstGeom>
            <a:noFill/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76229" y="3027331"/>
              <a:ext cx="1012783" cy="1148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solidFill>
                    <a:schemeClr val="bg2">
                      <a:lumMod val="10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cs typeface="经典行书简" panose="02010609010101010101" pitchFamily="49" charset="-122"/>
                  <a:sym typeface="微软雅黑 Light" panose="020B0502040204020203" pitchFamily="34" charset="-122"/>
                </a:rPr>
                <a:t>谢</a:t>
              </a:r>
              <a:endParaRPr lang="zh-CN" altLang="en-US" sz="9600" dirty="0">
                <a:solidFill>
                  <a:schemeClr val="bg2">
                    <a:lumMod val="1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经典行书简" panose="02010609010101010101" pitchFamily="49" charset="-122"/>
                <a:sym typeface="微软雅黑 Light" panose="020B0502040204020203" pitchFamily="3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7818480" y="2779075"/>
              <a:ext cx="486136" cy="48613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5866657" y="1574220"/>
              <a:ext cx="1526059" cy="1756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0" dirty="0">
                  <a:solidFill>
                    <a:schemeClr val="bg2">
                      <a:lumMod val="10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cs typeface="经典行书简" panose="02010609010101010101" pitchFamily="49" charset="-122"/>
                  <a:sym typeface="微软雅黑 Light" panose="020B0502040204020203" pitchFamily="34" charset="-122"/>
                </a:rPr>
                <a:t>谢</a:t>
              </a:r>
              <a:endParaRPr lang="zh-CN" altLang="en-US" sz="15000" dirty="0">
                <a:solidFill>
                  <a:schemeClr val="bg2">
                    <a:lumMod val="1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经典行书简" panose="02010609010101010101" pitchFamily="49" charset="-122"/>
                <a:sym typeface="微软雅黑 Light" panose="020B0502040204020203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4653331" y="2613589"/>
              <a:ext cx="0" cy="153716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2339163" y="3904907"/>
            <a:ext cx="18868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 Light" panose="020B0502040204020203" pitchFamily="34" charset="-122"/>
              </a:rPr>
              <a:t>求职者：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rPr>
              <a:t>时间：</a:t>
            </a: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rPr>
              <a:t>202X.12.31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sym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562091" y="2353456"/>
            <a:ext cx="0" cy="68255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593343" y="2598547"/>
            <a:ext cx="0" cy="68255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640813" y="2143596"/>
            <a:ext cx="0" cy="68255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943032" y="3460475"/>
            <a:ext cx="240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rPr>
              <a:t>策划方案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" b="188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4197246"/>
            <a:ext cx="12192000" cy="26607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_MH_Others_3"/>
          <p:cNvSpPr txBox="1"/>
          <p:nvPr>
            <p:custDataLst>
              <p:tags r:id="rId2"/>
            </p:custDataLst>
          </p:nvPr>
        </p:nvSpPr>
        <p:spPr>
          <a:xfrm>
            <a:off x="9610515" y="498022"/>
            <a:ext cx="744546" cy="2008509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40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C</a:t>
            </a:r>
            <a:r>
              <a:rPr lang="en-US" altLang="zh-CN" sz="2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hapter</a:t>
            </a:r>
            <a:endParaRPr lang="zh-CN" altLang="en-US" sz="2800" spc="2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5" name="PA_MH_Others_4"/>
          <p:cNvSpPr txBox="1"/>
          <p:nvPr>
            <p:custDataLst>
              <p:tags r:id="rId3"/>
            </p:custDataLst>
          </p:nvPr>
        </p:nvSpPr>
        <p:spPr>
          <a:xfrm>
            <a:off x="9847229" y="852543"/>
            <a:ext cx="1015663" cy="1653988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章节</a:t>
            </a:r>
            <a:endParaRPr lang="zh-CN" altLang="en-US" sz="4800" b="1" dirty="0">
              <a:solidFill>
                <a:schemeClr val="bg1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6" name="MH_Number"/>
          <p:cNvSpPr/>
          <p:nvPr>
            <p:custDataLst>
              <p:tags r:id="rId4"/>
            </p:custDataLst>
          </p:nvPr>
        </p:nvSpPr>
        <p:spPr>
          <a:xfrm>
            <a:off x="10340070" y="882523"/>
            <a:ext cx="882105" cy="8821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7" name="PA_MH_Title"/>
          <p:cNvSpPr txBox="1"/>
          <p:nvPr>
            <p:custDataLst>
              <p:tags r:id="rId5"/>
            </p:custDataLst>
          </p:nvPr>
        </p:nvSpPr>
        <p:spPr>
          <a:xfrm>
            <a:off x="922369" y="4490302"/>
            <a:ext cx="3514720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6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 Light" panose="020B0502040204020203" pitchFamily="34" charset="-122"/>
              </a:rPr>
              <a:t>添加标题内容</a:t>
            </a:r>
            <a:endParaRPr lang="zh-CN" altLang="en-US" sz="36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5415" y="5220096"/>
            <a:ext cx="2852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  <a:endParaRPr lang="zh-CN" altLang="en-US" sz="12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905415" y="5567632"/>
            <a:ext cx="6456575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5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 请输入你的内容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228d85c-d1d0-478a-a6a9-639c7f5f9799"/>
          <p:cNvGrpSpPr>
            <a:grpSpLocks noChangeAspect="1"/>
          </p:cNvGrpSpPr>
          <p:nvPr/>
        </p:nvGrpSpPr>
        <p:grpSpPr>
          <a:xfrm>
            <a:off x="1702160" y="1721965"/>
            <a:ext cx="8787680" cy="3674406"/>
            <a:chOff x="711509" y="1412776"/>
            <a:chExt cx="10763355" cy="4500498"/>
          </a:xfrm>
        </p:grpSpPr>
        <p:sp useBgFill="1">
          <p:nvSpPr>
            <p:cNvPr id="7" name="íślíḋè-Rectangle: Rounded Corners 3"/>
            <p:cNvSpPr/>
            <p:nvPr/>
          </p:nvSpPr>
          <p:spPr>
            <a:xfrm>
              <a:off x="1584381" y="4883046"/>
              <a:ext cx="8524719" cy="1027936"/>
            </a:xfrm>
            <a:prstGeom prst="roundRect">
              <a:avLst>
                <a:gd name="adj" fmla="val 50000"/>
              </a:avLst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0" anchor="ctr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 useBgFill="1">
          <p:nvSpPr>
            <p:cNvPr id="8" name="íślíḋè-Rectangle: Rounded Corners 4"/>
            <p:cNvSpPr/>
            <p:nvPr/>
          </p:nvSpPr>
          <p:spPr>
            <a:xfrm>
              <a:off x="711509" y="3701477"/>
              <a:ext cx="8524719" cy="1027936"/>
            </a:xfrm>
            <a:prstGeom prst="roundRect">
              <a:avLst>
                <a:gd name="adj" fmla="val 50000"/>
              </a:avLst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anchor="ctr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 useBgFill="1">
          <p:nvSpPr>
            <p:cNvPr id="9" name="íślíḋè-Rectangle: Rounded Corners 5"/>
            <p:cNvSpPr/>
            <p:nvPr/>
          </p:nvSpPr>
          <p:spPr>
            <a:xfrm>
              <a:off x="2950145" y="2573737"/>
              <a:ext cx="8524719" cy="1027936"/>
            </a:xfrm>
            <a:prstGeom prst="roundRect">
              <a:avLst>
                <a:gd name="adj" fmla="val 50000"/>
              </a:avLst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0" anchor="ctr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 useBgFill="1">
          <p:nvSpPr>
            <p:cNvPr id="10" name="íślíḋè-Rectangle: Rounded Corners 6"/>
            <p:cNvSpPr/>
            <p:nvPr/>
          </p:nvSpPr>
          <p:spPr>
            <a:xfrm>
              <a:off x="862559" y="1412776"/>
              <a:ext cx="8524719" cy="1027936"/>
            </a:xfrm>
            <a:prstGeom prst="roundRect">
              <a:avLst>
                <a:gd name="adj" fmla="val 50000"/>
              </a:avLst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anchor="ctr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11" name="Group 7"/>
            <p:cNvGrpSpPr/>
            <p:nvPr/>
          </p:nvGrpSpPr>
          <p:grpSpPr>
            <a:xfrm>
              <a:off x="2372554" y="1412776"/>
              <a:ext cx="5524560" cy="4500498"/>
              <a:chOff x="-977759" y="1228726"/>
              <a:chExt cx="8702532" cy="7089397"/>
            </a:xfrm>
          </p:grpSpPr>
          <p:sp>
            <p:nvSpPr>
              <p:cNvPr id="28" name="íślíḋè-Right Triangle 8"/>
              <p:cNvSpPr/>
              <p:nvPr/>
            </p:nvSpPr>
            <p:spPr>
              <a:xfrm rot="5400000">
                <a:off x="6105523" y="1228727"/>
                <a:ext cx="1619251" cy="1619249"/>
              </a:xfrm>
              <a:prstGeom prst="rtTriangl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9" name="íślíḋè-Right Triangle 9"/>
              <p:cNvSpPr/>
              <p:nvPr/>
            </p:nvSpPr>
            <p:spPr>
              <a:xfrm rot="5400000">
                <a:off x="4333872" y="3048002"/>
                <a:ext cx="1619251" cy="1619249"/>
              </a:xfrm>
              <a:prstGeom prst="rtTriangl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0" name="íślíḋè-Right Triangle 10"/>
              <p:cNvSpPr/>
              <p:nvPr/>
            </p:nvSpPr>
            <p:spPr>
              <a:xfrm rot="16200000">
                <a:off x="4333873" y="1228727"/>
                <a:ext cx="1619251" cy="1619250"/>
              </a:xfrm>
              <a:prstGeom prst="rtTriangl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1" name="íślíḋè-Right Triangle 11"/>
              <p:cNvSpPr/>
              <p:nvPr/>
            </p:nvSpPr>
            <p:spPr>
              <a:xfrm rot="16200000">
                <a:off x="2552699" y="3076577"/>
                <a:ext cx="1619251" cy="1619250"/>
              </a:xfrm>
              <a:prstGeom prst="rtTriangl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2" name="íślíḋè-Right Triangle 12"/>
              <p:cNvSpPr/>
              <p:nvPr/>
            </p:nvSpPr>
            <p:spPr>
              <a:xfrm rot="5400000">
                <a:off x="2552697" y="4833993"/>
                <a:ext cx="1619252" cy="1619252"/>
              </a:xfrm>
              <a:prstGeom prst="rtTriangl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3" name="íślíḋè-Right Triangle 13"/>
              <p:cNvSpPr/>
              <p:nvPr/>
            </p:nvSpPr>
            <p:spPr>
              <a:xfrm rot="16200000">
                <a:off x="773236" y="4837613"/>
                <a:ext cx="1619250" cy="1619252"/>
              </a:xfrm>
              <a:prstGeom prst="rtTriangl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4" name="íślíḋè-Right Triangle 14"/>
              <p:cNvSpPr/>
              <p:nvPr/>
            </p:nvSpPr>
            <p:spPr>
              <a:xfrm rot="5400000">
                <a:off x="787468" y="6698873"/>
                <a:ext cx="1619250" cy="1619250"/>
              </a:xfrm>
              <a:prstGeom prst="rtTriangl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5" name="íślíḋè-Right Triangle 15"/>
              <p:cNvSpPr/>
              <p:nvPr/>
            </p:nvSpPr>
            <p:spPr>
              <a:xfrm rot="16200000">
                <a:off x="-977758" y="6698870"/>
                <a:ext cx="1619250" cy="1619252"/>
              </a:xfrm>
              <a:prstGeom prst="rtTriangl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12" name="Group 16"/>
            <p:cNvGrpSpPr/>
            <p:nvPr/>
          </p:nvGrpSpPr>
          <p:grpSpPr>
            <a:xfrm flipH="1">
              <a:off x="7896771" y="1620171"/>
              <a:ext cx="772202" cy="533231"/>
              <a:chOff x="6581417" y="4508968"/>
              <a:chExt cx="1165640" cy="804905"/>
            </a:xfrm>
            <a:solidFill>
              <a:schemeClr val="bg1"/>
            </a:solidFill>
          </p:grpSpPr>
          <p:sp>
            <p:nvSpPr>
              <p:cNvPr id="24" name="íślíḋè-Rectangle: Rounded Corners 17"/>
              <p:cNvSpPr/>
              <p:nvPr/>
            </p:nvSpPr>
            <p:spPr>
              <a:xfrm>
                <a:off x="6737230" y="4508968"/>
                <a:ext cx="854015" cy="658255"/>
              </a:xfrm>
              <a:prstGeom prst="roundRect">
                <a:avLst/>
              </a:prstGeom>
              <a:grp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5" name="íślíḋè-Rectangle 18"/>
              <p:cNvSpPr/>
              <p:nvPr/>
            </p:nvSpPr>
            <p:spPr>
              <a:xfrm>
                <a:off x="6836434" y="4590294"/>
                <a:ext cx="655607" cy="495603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6" name="íślíḋè-Freeform: Shape 19"/>
              <p:cNvSpPr/>
              <p:nvPr/>
            </p:nvSpPr>
            <p:spPr>
              <a:xfrm>
                <a:off x="6581417" y="5217733"/>
                <a:ext cx="1165640" cy="96140"/>
              </a:xfrm>
              <a:custGeom>
                <a:avLst/>
                <a:gdLst>
                  <a:gd name="connsiteX0" fmla="*/ 0 w 2193259"/>
                  <a:gd name="connsiteY0" fmla="*/ 0 h 138023"/>
                  <a:gd name="connsiteX1" fmla="*/ 2193259 w 2193259"/>
                  <a:gd name="connsiteY1" fmla="*/ 0 h 138023"/>
                  <a:gd name="connsiteX2" fmla="*/ 2193259 w 2193259"/>
                  <a:gd name="connsiteY2" fmla="*/ 67572 h 138023"/>
                  <a:gd name="connsiteX3" fmla="*/ 2122808 w 2193259"/>
                  <a:gd name="connsiteY3" fmla="*/ 138023 h 138023"/>
                  <a:gd name="connsiteX4" fmla="*/ 70451 w 2193259"/>
                  <a:gd name="connsiteY4" fmla="*/ 138023 h 138023"/>
                  <a:gd name="connsiteX5" fmla="*/ 0 w 2193259"/>
                  <a:gd name="connsiteY5" fmla="*/ 67572 h 138023"/>
                  <a:gd name="connsiteX6" fmla="*/ 0 w 2193259"/>
                  <a:gd name="connsiteY6" fmla="*/ 0 h 13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3259" h="138023">
                    <a:moveTo>
                      <a:pt x="0" y="0"/>
                    </a:moveTo>
                    <a:lnTo>
                      <a:pt x="2193259" y="0"/>
                    </a:lnTo>
                    <a:lnTo>
                      <a:pt x="2193259" y="67572"/>
                    </a:lnTo>
                    <a:cubicBezTo>
                      <a:pt x="2193259" y="106481"/>
                      <a:pt x="2161717" y="138023"/>
                      <a:pt x="2122808" y="138023"/>
                    </a:cubicBezTo>
                    <a:lnTo>
                      <a:pt x="70451" y="138023"/>
                    </a:lnTo>
                    <a:cubicBezTo>
                      <a:pt x="31542" y="138023"/>
                      <a:pt x="0" y="106481"/>
                      <a:pt x="0" y="675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7" name="íślíḋè-Rectangle 20"/>
              <p:cNvSpPr/>
              <p:nvPr/>
            </p:nvSpPr>
            <p:spPr>
              <a:xfrm>
                <a:off x="7008962" y="5242943"/>
                <a:ext cx="310549" cy="4571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13" name="Group 21"/>
            <p:cNvGrpSpPr/>
            <p:nvPr/>
          </p:nvGrpSpPr>
          <p:grpSpPr>
            <a:xfrm>
              <a:off x="1809352" y="5009215"/>
              <a:ext cx="419939" cy="775595"/>
              <a:chOff x="6015343" y="3569108"/>
              <a:chExt cx="1187905" cy="1691916"/>
            </a:xfrm>
          </p:grpSpPr>
          <p:sp>
            <p:nvSpPr>
              <p:cNvPr id="20" name="íślíḋè-Rectangle: Rounded Corners 22"/>
              <p:cNvSpPr/>
              <p:nvPr/>
            </p:nvSpPr>
            <p:spPr>
              <a:xfrm>
                <a:off x="6015343" y="3569108"/>
                <a:ext cx="1187905" cy="1691916"/>
              </a:xfrm>
              <a:prstGeom prst="roundRect">
                <a:avLst/>
              </a:prstGeom>
              <a:solidFill>
                <a:schemeClr val="accent4">
                  <a:lumMod val="10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1" name="íślíḋè-Rectangle: Rounded Corners 23"/>
              <p:cNvSpPr/>
              <p:nvPr/>
            </p:nvSpPr>
            <p:spPr>
              <a:xfrm>
                <a:off x="6208221" y="3889714"/>
                <a:ext cx="795506" cy="1093320"/>
              </a:xfrm>
              <a:prstGeom prst="roundRect">
                <a:avLst/>
              </a:prstGeom>
              <a:solidFill>
                <a:schemeClr val="accent4">
                  <a:lumMod val="10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2" name="íślíḋè-Rectangle 24"/>
              <p:cNvSpPr/>
              <p:nvPr/>
            </p:nvSpPr>
            <p:spPr>
              <a:xfrm>
                <a:off x="6392504" y="3685557"/>
                <a:ext cx="403639" cy="45719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3" name="íślíḋè-Oval 25"/>
              <p:cNvSpPr/>
              <p:nvPr/>
            </p:nvSpPr>
            <p:spPr>
              <a:xfrm flipH="1">
                <a:off x="6505385" y="5042165"/>
                <a:ext cx="184946" cy="205872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14" name="Group 26"/>
            <p:cNvGrpSpPr/>
            <p:nvPr/>
          </p:nvGrpSpPr>
          <p:grpSpPr>
            <a:xfrm>
              <a:off x="3370966" y="2808927"/>
              <a:ext cx="584536" cy="581748"/>
              <a:chOff x="5262370" y="2742828"/>
              <a:chExt cx="675892" cy="1542433"/>
            </a:xfrm>
            <a:solidFill>
              <a:schemeClr val="accent2"/>
            </a:solidFill>
          </p:grpSpPr>
          <p:sp>
            <p:nvSpPr>
              <p:cNvPr id="16" name="íślíḋè-Freeform: Shape 27"/>
              <p:cNvSpPr/>
              <p:nvPr/>
            </p:nvSpPr>
            <p:spPr>
              <a:xfrm rot="10800000" flipH="1">
                <a:off x="5262370" y="2742828"/>
                <a:ext cx="675892" cy="1542433"/>
              </a:xfrm>
              <a:custGeom>
                <a:avLst/>
                <a:gdLst>
                  <a:gd name="connsiteX0" fmla="*/ 0 w 999747"/>
                  <a:gd name="connsiteY0" fmla="*/ 0 h 1605837"/>
                  <a:gd name="connsiteX1" fmla="*/ 999747 w 999747"/>
                  <a:gd name="connsiteY1" fmla="*/ 0 h 1605837"/>
                  <a:gd name="connsiteX2" fmla="*/ 999747 w 999747"/>
                  <a:gd name="connsiteY2" fmla="*/ 0 h 1605837"/>
                  <a:gd name="connsiteX3" fmla="*/ 0 w 999747"/>
                  <a:gd name="connsiteY3" fmla="*/ 0 h 1605837"/>
                  <a:gd name="connsiteX4" fmla="*/ 0 w 999747"/>
                  <a:gd name="connsiteY4" fmla="*/ 1605837 h 1605837"/>
                  <a:gd name="connsiteX5" fmla="*/ 0 w 999747"/>
                  <a:gd name="connsiteY5" fmla="*/ 1605837 h 1605837"/>
                  <a:gd name="connsiteX6" fmla="*/ 0 w 999747"/>
                  <a:gd name="connsiteY6" fmla="*/ 0 h 1605837"/>
                  <a:gd name="connsiteX0-1" fmla="*/ 0 w 999747"/>
                  <a:gd name="connsiteY0-2" fmla="*/ 8964 h 1614801"/>
                  <a:gd name="connsiteX1-3" fmla="*/ 999747 w 999747"/>
                  <a:gd name="connsiteY1-4" fmla="*/ 8964 h 1614801"/>
                  <a:gd name="connsiteX2-5" fmla="*/ 703911 w 999747"/>
                  <a:gd name="connsiteY2-6" fmla="*/ 0 h 1614801"/>
                  <a:gd name="connsiteX3-7" fmla="*/ 0 w 999747"/>
                  <a:gd name="connsiteY3-8" fmla="*/ 8964 h 1614801"/>
                  <a:gd name="connsiteX4-9" fmla="*/ 0 w 999747"/>
                  <a:gd name="connsiteY4-10" fmla="*/ 1614801 h 1614801"/>
                  <a:gd name="connsiteX5-11" fmla="*/ 0 w 999747"/>
                  <a:gd name="connsiteY5-12" fmla="*/ 1614801 h 1614801"/>
                  <a:gd name="connsiteX6-13" fmla="*/ 0 w 999747"/>
                  <a:gd name="connsiteY6-14" fmla="*/ 8964 h 1614801"/>
                  <a:gd name="connsiteX0-15" fmla="*/ 0 w 703911"/>
                  <a:gd name="connsiteY0-16" fmla="*/ 8964 h 1614801"/>
                  <a:gd name="connsiteX1-17" fmla="*/ 703911 w 703911"/>
                  <a:gd name="connsiteY1-18" fmla="*/ 0 h 1614801"/>
                  <a:gd name="connsiteX2-19" fmla="*/ 0 w 703911"/>
                  <a:gd name="connsiteY2-20" fmla="*/ 8964 h 1614801"/>
                  <a:gd name="connsiteX3-21" fmla="*/ 0 w 703911"/>
                  <a:gd name="connsiteY3-22" fmla="*/ 1614801 h 1614801"/>
                  <a:gd name="connsiteX4-23" fmla="*/ 0 w 703911"/>
                  <a:gd name="connsiteY4-24" fmla="*/ 1614801 h 1614801"/>
                  <a:gd name="connsiteX5-25" fmla="*/ 0 w 703911"/>
                  <a:gd name="connsiteY5-26" fmla="*/ 8964 h 1614801"/>
                  <a:gd name="connsiteX0-27" fmla="*/ 0 w 703911"/>
                  <a:gd name="connsiteY0-28" fmla="*/ 8964 h 1614801"/>
                  <a:gd name="connsiteX1-29" fmla="*/ 703911 w 703911"/>
                  <a:gd name="connsiteY1-30" fmla="*/ 0 h 1614801"/>
                  <a:gd name="connsiteX2-31" fmla="*/ 0 w 703911"/>
                  <a:gd name="connsiteY2-32" fmla="*/ 8964 h 1614801"/>
                  <a:gd name="connsiteX3-33" fmla="*/ 0 w 703911"/>
                  <a:gd name="connsiteY3-34" fmla="*/ 1614801 h 1614801"/>
                  <a:gd name="connsiteX4-35" fmla="*/ 0 w 703911"/>
                  <a:gd name="connsiteY4-36" fmla="*/ 1614801 h 1614801"/>
                  <a:gd name="connsiteX5-37" fmla="*/ 0 w 703911"/>
                  <a:gd name="connsiteY5-38" fmla="*/ 8964 h 1614801"/>
                  <a:gd name="connsiteX0-39" fmla="*/ 0 w 703911"/>
                  <a:gd name="connsiteY0-40" fmla="*/ 0 h 1605837"/>
                  <a:gd name="connsiteX1-41" fmla="*/ 703911 w 703911"/>
                  <a:gd name="connsiteY1-42" fmla="*/ 8965 h 1605837"/>
                  <a:gd name="connsiteX2-43" fmla="*/ 0 w 703911"/>
                  <a:gd name="connsiteY2-44" fmla="*/ 0 h 1605837"/>
                  <a:gd name="connsiteX3-45" fmla="*/ 0 w 703911"/>
                  <a:gd name="connsiteY3-46" fmla="*/ 1605837 h 1605837"/>
                  <a:gd name="connsiteX4-47" fmla="*/ 0 w 703911"/>
                  <a:gd name="connsiteY4-48" fmla="*/ 1605837 h 1605837"/>
                  <a:gd name="connsiteX5-49" fmla="*/ 0 w 703911"/>
                  <a:gd name="connsiteY5-50" fmla="*/ 0 h 1605837"/>
                  <a:gd name="connsiteX0-51" fmla="*/ 0 w 506687"/>
                  <a:gd name="connsiteY0-52" fmla="*/ 0 h 1605837"/>
                  <a:gd name="connsiteX1-53" fmla="*/ 506687 w 506687"/>
                  <a:gd name="connsiteY1-54" fmla="*/ 1 h 1605837"/>
                  <a:gd name="connsiteX2-55" fmla="*/ 0 w 506687"/>
                  <a:gd name="connsiteY2-56" fmla="*/ 0 h 1605837"/>
                  <a:gd name="connsiteX3-57" fmla="*/ 0 w 506687"/>
                  <a:gd name="connsiteY3-58" fmla="*/ 1605837 h 1605837"/>
                  <a:gd name="connsiteX4-59" fmla="*/ 0 w 506687"/>
                  <a:gd name="connsiteY4-60" fmla="*/ 1605837 h 1605837"/>
                  <a:gd name="connsiteX5-61" fmla="*/ 0 w 506687"/>
                  <a:gd name="connsiteY5-62" fmla="*/ 0 h 1605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506687" h="1605837">
                    <a:moveTo>
                      <a:pt x="0" y="0"/>
                    </a:moveTo>
                    <a:lnTo>
                      <a:pt x="506687" y="1"/>
                    </a:lnTo>
                    <a:lnTo>
                      <a:pt x="0" y="0"/>
                    </a:lnTo>
                    <a:lnTo>
                      <a:pt x="0" y="1605837"/>
                    </a:lnTo>
                    <a:lnTo>
                      <a:pt x="0" y="16058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7" name="íślíḋè-Flowchart: Process 28"/>
              <p:cNvSpPr/>
              <p:nvPr/>
            </p:nvSpPr>
            <p:spPr>
              <a:xfrm>
                <a:off x="5378824" y="3413889"/>
                <a:ext cx="89647" cy="871371"/>
              </a:xfrm>
              <a:prstGeom prst="flowChartProcess">
                <a:avLst/>
              </a:pr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8" name="íślíḋè-Flowchart: Process 29"/>
              <p:cNvSpPr/>
              <p:nvPr/>
            </p:nvSpPr>
            <p:spPr>
              <a:xfrm>
                <a:off x="5805183" y="2754631"/>
                <a:ext cx="102558" cy="1499940"/>
              </a:xfrm>
              <a:prstGeom prst="flowChartProcess">
                <a:avLst/>
              </a:pr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9" name="íślíḋè-Flowchart: Process 30"/>
              <p:cNvSpPr/>
              <p:nvPr/>
            </p:nvSpPr>
            <p:spPr>
              <a:xfrm>
                <a:off x="5582880" y="3079518"/>
                <a:ext cx="89649" cy="1174478"/>
              </a:xfrm>
              <a:prstGeom prst="flowChartProcess">
                <a:avLst/>
              </a:pr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15" name="íślíḋè-Freeform: Shape 35"/>
            <p:cNvSpPr/>
            <p:nvPr/>
          </p:nvSpPr>
          <p:spPr bwMode="auto">
            <a:xfrm>
              <a:off x="6874022" y="3921238"/>
              <a:ext cx="567911" cy="616719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42" name="išľíďè"/>
          <p:cNvSpPr/>
          <p:nvPr/>
        </p:nvSpPr>
        <p:spPr bwMode="auto">
          <a:xfrm>
            <a:off x="2647585" y="185993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3" name="išľíďè"/>
          <p:cNvSpPr/>
          <p:nvPr/>
        </p:nvSpPr>
        <p:spPr bwMode="auto">
          <a:xfrm>
            <a:off x="6965343" y="283515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4" name="išľíďè"/>
          <p:cNvSpPr/>
          <p:nvPr/>
        </p:nvSpPr>
        <p:spPr bwMode="auto">
          <a:xfrm>
            <a:off x="1756301" y="3762027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5" name="išľíďè"/>
          <p:cNvSpPr/>
          <p:nvPr/>
        </p:nvSpPr>
        <p:spPr bwMode="auto">
          <a:xfrm>
            <a:off x="5347115" y="469061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0aa5ab87-1abb-4ca0-a07e-53f9e32ed86c"/>
          <p:cNvGrpSpPr>
            <a:grpSpLocks noChangeAspect="1"/>
          </p:cNvGrpSpPr>
          <p:nvPr/>
        </p:nvGrpSpPr>
        <p:grpSpPr>
          <a:xfrm>
            <a:off x="1215363" y="2184350"/>
            <a:ext cx="9608278" cy="1880118"/>
            <a:chOff x="1291862" y="2736577"/>
            <a:chExt cx="9608278" cy="1880118"/>
          </a:xfrm>
        </p:grpSpPr>
        <p:grpSp>
          <p:nvGrpSpPr>
            <p:cNvPr id="32" name="Group 26"/>
            <p:cNvGrpSpPr/>
            <p:nvPr/>
          </p:nvGrpSpPr>
          <p:grpSpPr>
            <a:xfrm>
              <a:off x="2086078" y="3380426"/>
              <a:ext cx="8018822" cy="838980"/>
              <a:chOff x="2086078" y="3589124"/>
              <a:chExt cx="8018822" cy="630282"/>
            </a:xfrm>
          </p:grpSpPr>
          <p:sp>
            <p:nvSpPr>
              <p:cNvPr id="42" name="iS1ide-Straight Connector 3"/>
              <p:cNvSpPr/>
              <p:nvPr/>
            </p:nvSpPr>
            <p:spPr>
              <a:xfrm flipV="1">
                <a:off x="6095489" y="3589124"/>
                <a:ext cx="4009411" cy="630281"/>
              </a:xfrm>
              <a:prstGeom prst="line">
                <a:avLst/>
              </a:prstGeom>
              <a:ln w="3175">
                <a:solidFill>
                  <a:srgbClr val="DCDEE0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" name="iS1ide-Straight Connector 4"/>
              <p:cNvSpPr/>
              <p:nvPr/>
            </p:nvSpPr>
            <p:spPr>
              <a:xfrm flipV="1">
                <a:off x="6094790" y="3589124"/>
                <a:ext cx="2005405" cy="630282"/>
              </a:xfrm>
              <a:prstGeom prst="line">
                <a:avLst/>
              </a:prstGeom>
              <a:ln w="3175">
                <a:solidFill>
                  <a:srgbClr val="DCDEE0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" name="iS1ide-Straight Connector 5"/>
              <p:cNvSpPr/>
              <p:nvPr/>
            </p:nvSpPr>
            <p:spPr>
              <a:xfrm flipH="1" flipV="1">
                <a:off x="4090783" y="3589124"/>
                <a:ext cx="1999256" cy="630281"/>
              </a:xfrm>
              <a:prstGeom prst="line">
                <a:avLst/>
              </a:prstGeom>
              <a:ln w="3175">
                <a:solidFill>
                  <a:srgbClr val="DCDEE0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" name="iS1ide-Straight Connector 6"/>
              <p:cNvSpPr/>
              <p:nvPr/>
            </p:nvSpPr>
            <p:spPr>
              <a:xfrm flipH="1" flipV="1">
                <a:off x="2086078" y="3589124"/>
                <a:ext cx="4009412" cy="630281"/>
              </a:xfrm>
              <a:prstGeom prst="line">
                <a:avLst/>
              </a:prstGeom>
              <a:ln w="3175">
                <a:solidFill>
                  <a:srgbClr val="DCDEE0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" name="iS1ide-Straight Connector 7"/>
              <p:cNvSpPr/>
              <p:nvPr/>
            </p:nvSpPr>
            <p:spPr>
              <a:xfrm flipV="1">
                <a:off x="6095489" y="3589124"/>
                <a:ext cx="1" cy="630282"/>
              </a:xfrm>
              <a:prstGeom prst="line">
                <a:avLst/>
              </a:prstGeom>
              <a:ln w="3175">
                <a:solidFill>
                  <a:srgbClr val="DCDEE0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140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33" name="Group 8"/>
            <p:cNvGrpSpPr/>
            <p:nvPr/>
          </p:nvGrpSpPr>
          <p:grpSpPr>
            <a:xfrm>
              <a:off x="1291862" y="2736577"/>
              <a:ext cx="9608278" cy="635460"/>
              <a:chOff x="0" y="0"/>
              <a:chExt cx="19216553" cy="1270918"/>
            </a:xfrm>
          </p:grpSpPr>
          <p:sp>
            <p:nvSpPr>
              <p:cNvPr id="37" name="iS1ide-Rectangle: Rounded Corners 9"/>
              <p:cNvSpPr/>
              <p:nvPr/>
            </p:nvSpPr>
            <p:spPr>
              <a:xfrm>
                <a:off x="0" y="916"/>
                <a:ext cx="3180952" cy="1270001"/>
              </a:xfrm>
              <a:prstGeom prst="roundRect">
                <a:avLst>
                  <a:gd name="adj" fmla="val 5284"/>
                </a:avLst>
              </a:prstGeom>
              <a:solidFill>
                <a:schemeClr val="accent4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9050" tIns="19050" rIns="19050" bIns="19050" anchor="ctr">
                <a:normAutofit/>
              </a:bodyPr>
              <a:lstStyle/>
              <a:p>
                <a:pPr lvl="0" algn="ctr"/>
                <a:r>
                  <a:rPr lang="zh-CN" altLang="en-US" sz="1400" b="1" spc="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rPr>
                  <a:t>标题文本</a:t>
                </a:r>
                <a:endParaRPr lang="zh-CN" altLang="en-US" sz="1400" b="1" spc="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" name="iS1ide-Rectangle: Rounded Corners 10"/>
              <p:cNvSpPr/>
              <p:nvPr/>
            </p:nvSpPr>
            <p:spPr>
              <a:xfrm>
                <a:off x="4003249" y="918"/>
                <a:ext cx="3180952" cy="1270000"/>
              </a:xfrm>
              <a:prstGeom prst="roundRect">
                <a:avLst>
                  <a:gd name="adj" fmla="val 5284"/>
                </a:avLst>
              </a:prstGeom>
              <a:solidFill>
                <a:schemeClr val="bg2">
                  <a:lumMod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9050" tIns="19050" rIns="19050" bIns="19050" anchor="ctr">
                <a:normAutofit/>
              </a:bodyPr>
              <a:lstStyle/>
              <a:p>
                <a:pPr lvl="0" algn="ctr"/>
                <a:r>
                  <a:rPr lang="zh-CN" altLang="en-US" sz="1400" b="1" spc="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rPr>
                  <a:t>标题文本</a:t>
                </a:r>
                <a:endParaRPr lang="zh-CN" altLang="en-US" sz="1400" b="1" spc="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" name="iS1ide-Rectangle: Rounded Corners 11"/>
              <p:cNvSpPr/>
              <p:nvPr/>
            </p:nvSpPr>
            <p:spPr>
              <a:xfrm>
                <a:off x="8008895" y="918"/>
                <a:ext cx="3180954" cy="1270000"/>
              </a:xfrm>
              <a:prstGeom prst="roundRect">
                <a:avLst>
                  <a:gd name="adj" fmla="val 5284"/>
                </a:avLst>
              </a:prstGeom>
              <a:solidFill>
                <a:schemeClr val="accent4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9050" tIns="19050" rIns="19050" bIns="19050" anchor="ctr">
                <a:normAutofit/>
              </a:bodyPr>
              <a:lstStyle/>
              <a:p>
                <a:pPr lvl="0" algn="ctr"/>
                <a:r>
                  <a:rPr lang="zh-CN" altLang="en-US" sz="1400" b="1" spc="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rPr>
                  <a:t>标题文本</a:t>
                </a:r>
                <a:endParaRPr lang="zh-CN" altLang="en-US" sz="1400" b="1" spc="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" name="iS1ide-Rectangle: Rounded Corners 12"/>
              <p:cNvSpPr/>
              <p:nvPr/>
            </p:nvSpPr>
            <p:spPr>
              <a:xfrm>
                <a:off x="12035862" y="918"/>
                <a:ext cx="3180954" cy="1270000"/>
              </a:xfrm>
              <a:prstGeom prst="roundRect">
                <a:avLst>
                  <a:gd name="adj" fmla="val 5284"/>
                </a:avLst>
              </a:prstGeom>
              <a:solidFill>
                <a:schemeClr val="bg2">
                  <a:lumMod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9050" tIns="19050" rIns="19050" bIns="19050" anchor="ctr">
                <a:normAutofit/>
              </a:bodyPr>
              <a:lstStyle/>
              <a:p>
                <a:pPr lvl="0" algn="ctr"/>
                <a:r>
                  <a:rPr lang="zh-CN" altLang="en-US" sz="1400" b="1" spc="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rPr>
                  <a:t>标题文本</a:t>
                </a:r>
                <a:endParaRPr lang="zh-CN" altLang="en-US" sz="1400" b="1" spc="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" name="iS1ide-Rectangle: Rounded Corners 13"/>
              <p:cNvSpPr/>
              <p:nvPr/>
            </p:nvSpPr>
            <p:spPr>
              <a:xfrm>
                <a:off x="16035601" y="0"/>
                <a:ext cx="3180952" cy="1270000"/>
              </a:xfrm>
              <a:prstGeom prst="roundRect">
                <a:avLst>
                  <a:gd name="adj" fmla="val 5284"/>
                </a:avLst>
              </a:prstGeom>
              <a:solidFill>
                <a:schemeClr val="accent4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none" lIns="19050" tIns="19050" rIns="19050" bIns="19050" anchor="ctr">
                <a:normAutofit/>
              </a:bodyPr>
              <a:lstStyle/>
              <a:p>
                <a:pPr lvl="0" algn="ctr"/>
                <a:r>
                  <a:rPr lang="zh-CN" altLang="en-US" sz="1400" b="1" spc="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rPr>
                  <a:t>标题文本</a:t>
                </a:r>
                <a:endParaRPr lang="zh-CN" altLang="en-US" sz="1400" b="1" spc="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34" name="Group 23"/>
            <p:cNvGrpSpPr/>
            <p:nvPr/>
          </p:nvGrpSpPr>
          <p:grpSpPr>
            <a:xfrm>
              <a:off x="5711296" y="3843071"/>
              <a:ext cx="773624" cy="773624"/>
              <a:chOff x="0" y="0"/>
              <a:chExt cx="1547244" cy="1547244"/>
            </a:xfrm>
          </p:grpSpPr>
          <p:sp>
            <p:nvSpPr>
              <p:cNvPr id="35" name="iS1ide-Freeform: Shape 24"/>
              <p:cNvSpPr/>
              <p:nvPr/>
            </p:nvSpPr>
            <p:spPr>
              <a:xfrm>
                <a:off x="0" y="0"/>
                <a:ext cx="1547244" cy="1547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400"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6" name="iS1ide-Freeform: Shape 25"/>
              <p:cNvSpPr/>
              <p:nvPr/>
            </p:nvSpPr>
            <p:spPr>
              <a:xfrm>
                <a:off x="367139" y="396789"/>
                <a:ext cx="791768" cy="753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87" y="8928"/>
                    </a:moveTo>
                    <a:lnTo>
                      <a:pt x="20048" y="7836"/>
                    </a:lnTo>
                    <a:cubicBezTo>
                      <a:pt x="19687" y="7476"/>
                      <a:pt x="19267" y="7297"/>
                      <a:pt x="18787" y="7297"/>
                    </a:cubicBezTo>
                    <a:cubicBezTo>
                      <a:pt x="18296" y="7297"/>
                      <a:pt x="17880" y="7476"/>
                      <a:pt x="17539" y="7836"/>
                    </a:cubicBezTo>
                    <a:lnTo>
                      <a:pt x="13462" y="12118"/>
                    </a:lnTo>
                    <a:lnTo>
                      <a:pt x="13462" y="1865"/>
                    </a:lnTo>
                    <a:cubicBezTo>
                      <a:pt x="13462" y="1359"/>
                      <a:pt x="13286" y="923"/>
                      <a:pt x="12935" y="553"/>
                    </a:cubicBezTo>
                    <a:cubicBezTo>
                      <a:pt x="12584" y="184"/>
                      <a:pt x="12168" y="0"/>
                      <a:pt x="11687" y="0"/>
                    </a:cubicBezTo>
                    <a:lnTo>
                      <a:pt x="9913" y="0"/>
                    </a:lnTo>
                    <a:cubicBezTo>
                      <a:pt x="9432" y="0"/>
                      <a:pt x="9016" y="185"/>
                      <a:pt x="8665" y="553"/>
                    </a:cubicBezTo>
                    <a:cubicBezTo>
                      <a:pt x="8314" y="923"/>
                      <a:pt x="8139" y="1359"/>
                      <a:pt x="8139" y="1865"/>
                    </a:cubicBezTo>
                    <a:lnTo>
                      <a:pt x="8139" y="12118"/>
                    </a:lnTo>
                    <a:lnTo>
                      <a:pt x="4062" y="7836"/>
                    </a:lnTo>
                    <a:cubicBezTo>
                      <a:pt x="3720" y="7476"/>
                      <a:pt x="3304" y="7297"/>
                      <a:pt x="2814" y="7297"/>
                    </a:cubicBezTo>
                    <a:cubicBezTo>
                      <a:pt x="2334" y="7297"/>
                      <a:pt x="1914" y="7476"/>
                      <a:pt x="1553" y="7836"/>
                    </a:cubicBezTo>
                    <a:lnTo>
                      <a:pt x="527" y="8928"/>
                    </a:lnTo>
                    <a:cubicBezTo>
                      <a:pt x="175" y="9297"/>
                      <a:pt x="0" y="9739"/>
                      <a:pt x="0" y="10254"/>
                    </a:cubicBezTo>
                    <a:cubicBezTo>
                      <a:pt x="0" y="10778"/>
                      <a:pt x="176" y="11215"/>
                      <a:pt x="527" y="11564"/>
                    </a:cubicBezTo>
                    <a:lnTo>
                      <a:pt x="9552" y="21061"/>
                    </a:lnTo>
                    <a:cubicBezTo>
                      <a:pt x="9894" y="21420"/>
                      <a:pt x="10311" y="21600"/>
                      <a:pt x="10800" y="21600"/>
                    </a:cubicBezTo>
                    <a:cubicBezTo>
                      <a:pt x="11281" y="21600"/>
                      <a:pt x="11702" y="21420"/>
                      <a:pt x="12061" y="21061"/>
                    </a:cubicBezTo>
                    <a:lnTo>
                      <a:pt x="21087" y="11564"/>
                    </a:lnTo>
                    <a:cubicBezTo>
                      <a:pt x="21429" y="11205"/>
                      <a:pt x="21600" y="10768"/>
                      <a:pt x="21600" y="10254"/>
                    </a:cubicBezTo>
                    <a:cubicBezTo>
                      <a:pt x="21600" y="9749"/>
                      <a:pt x="21429" y="9307"/>
                      <a:pt x="21087" y="8928"/>
                    </a:cubicBezTo>
                    <a:cubicBezTo>
                      <a:pt x="21087" y="8928"/>
                      <a:pt x="21087" y="8928"/>
                      <a:pt x="21087" y="89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47" name="išľíďè"/>
          <p:cNvSpPr/>
          <p:nvPr/>
        </p:nvSpPr>
        <p:spPr bwMode="auto">
          <a:xfrm>
            <a:off x="2035343" y="4360820"/>
            <a:ext cx="797371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请输入你的内容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99550" y="1504763"/>
            <a:ext cx="4592899" cy="4384028"/>
            <a:chOff x="3794214" y="1488957"/>
            <a:chExt cx="4592899" cy="4384028"/>
          </a:xfrm>
        </p:grpSpPr>
        <p:sp>
          <p:nvSpPr>
            <p:cNvPr id="26" name="îṥļîḑé-Freeform: Shape 224"/>
            <p:cNvSpPr/>
            <p:nvPr/>
          </p:nvSpPr>
          <p:spPr bwMode="auto">
            <a:xfrm>
              <a:off x="6908547" y="2476132"/>
              <a:ext cx="250642" cy="9893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036" y="45"/>
                </a:cxn>
                <a:cxn ang="0">
                  <a:pos x="1036" y="0"/>
                </a:cxn>
                <a:cxn ang="0">
                  <a:pos x="0" y="0"/>
                </a:cxn>
                <a:cxn ang="0">
                  <a:pos x="0" y="45"/>
                </a:cxn>
                <a:cxn ang="0">
                  <a:pos x="0" y="45"/>
                </a:cxn>
              </a:cxnLst>
              <a:rect l="0" t="0" r="r" b="b"/>
              <a:pathLst>
                <a:path w="1036" h="45">
                  <a:moveTo>
                    <a:pt x="0" y="45"/>
                  </a:moveTo>
                  <a:lnTo>
                    <a:pt x="1036" y="45"/>
                  </a:lnTo>
                  <a:lnTo>
                    <a:pt x="1036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" name="îṥļîḑé-Freeform: Shape 225"/>
            <p:cNvSpPr/>
            <p:nvPr/>
          </p:nvSpPr>
          <p:spPr bwMode="auto">
            <a:xfrm>
              <a:off x="5015545" y="2476132"/>
              <a:ext cx="250642" cy="9893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036" y="45"/>
                </a:cxn>
                <a:cxn ang="0">
                  <a:pos x="1036" y="0"/>
                </a:cxn>
                <a:cxn ang="0">
                  <a:pos x="0" y="0"/>
                </a:cxn>
                <a:cxn ang="0">
                  <a:pos x="0" y="45"/>
                </a:cxn>
                <a:cxn ang="0">
                  <a:pos x="0" y="45"/>
                </a:cxn>
              </a:cxnLst>
              <a:rect l="0" t="0" r="r" b="b"/>
              <a:pathLst>
                <a:path w="1036" h="45">
                  <a:moveTo>
                    <a:pt x="0" y="45"/>
                  </a:moveTo>
                  <a:lnTo>
                    <a:pt x="1036" y="45"/>
                  </a:lnTo>
                  <a:lnTo>
                    <a:pt x="1036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" name="îṥļîḑé-Freeform: Shape 226"/>
            <p:cNvSpPr/>
            <p:nvPr/>
          </p:nvSpPr>
          <p:spPr bwMode="auto">
            <a:xfrm>
              <a:off x="6038996" y="3347052"/>
              <a:ext cx="98938" cy="329790"/>
            </a:xfrm>
            <a:custGeom>
              <a:avLst/>
              <a:gdLst/>
              <a:ahLst/>
              <a:cxnLst>
                <a:cxn ang="0">
                  <a:pos x="45" y="1024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0" y="1024"/>
                </a:cxn>
                <a:cxn ang="0">
                  <a:pos x="45" y="1024"/>
                </a:cxn>
                <a:cxn ang="0">
                  <a:pos x="45" y="1024"/>
                </a:cxn>
              </a:cxnLst>
              <a:rect l="0" t="0" r="r" b="b"/>
              <a:pathLst>
                <a:path w="45" h="1024">
                  <a:moveTo>
                    <a:pt x="45" y="1024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24"/>
                  </a:lnTo>
                  <a:lnTo>
                    <a:pt x="45" y="1024"/>
                  </a:lnTo>
                  <a:lnTo>
                    <a:pt x="45" y="1024"/>
                  </a:ln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" name="îṥļîḑé-Freeform: Shape 227"/>
            <p:cNvSpPr/>
            <p:nvPr/>
          </p:nvSpPr>
          <p:spPr bwMode="auto">
            <a:xfrm>
              <a:off x="4170178" y="3672176"/>
              <a:ext cx="1953466" cy="595823"/>
            </a:xfrm>
            <a:custGeom>
              <a:avLst/>
              <a:gdLst/>
              <a:ahLst/>
              <a:cxnLst>
                <a:cxn ang="0">
                  <a:pos x="453" y="0"/>
                </a:cxn>
                <a:cxn ang="0">
                  <a:pos x="80" y="0"/>
                </a:cxn>
                <a:cxn ang="0">
                  <a:pos x="0" y="80"/>
                </a:cxn>
                <a:cxn ang="0">
                  <a:pos x="0" y="165"/>
                </a:cxn>
                <a:cxn ang="0">
                  <a:pos x="27" y="165"/>
                </a:cxn>
                <a:cxn ang="0">
                  <a:pos x="27" y="80"/>
                </a:cxn>
                <a:cxn ang="0">
                  <a:pos x="80" y="27"/>
                </a:cxn>
                <a:cxn ang="0">
                  <a:pos x="453" y="27"/>
                </a:cxn>
                <a:cxn ang="0">
                  <a:pos x="453" y="0"/>
                </a:cxn>
              </a:cxnLst>
              <a:rect l="0" t="0" r="r" b="b"/>
              <a:pathLst>
                <a:path w="453" h="165">
                  <a:moveTo>
                    <a:pt x="453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51"/>
                    <a:pt x="51" y="27"/>
                    <a:pt x="80" y="27"/>
                  </a:cubicBezTo>
                  <a:cubicBezTo>
                    <a:pt x="453" y="27"/>
                    <a:pt x="453" y="27"/>
                    <a:pt x="453" y="27"/>
                  </a:cubicBezTo>
                  <a:cubicBezTo>
                    <a:pt x="453" y="0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" name="îṥļîḑé-Freeform: Shape 228"/>
            <p:cNvSpPr/>
            <p:nvPr/>
          </p:nvSpPr>
          <p:spPr bwMode="auto">
            <a:xfrm>
              <a:off x="6037898" y="3672176"/>
              <a:ext cx="1973254" cy="5958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3" y="0"/>
                </a:cxn>
                <a:cxn ang="0">
                  <a:pos x="454" y="80"/>
                </a:cxn>
                <a:cxn ang="0">
                  <a:pos x="454" y="165"/>
                </a:cxn>
                <a:cxn ang="0">
                  <a:pos x="427" y="165"/>
                </a:cxn>
                <a:cxn ang="0">
                  <a:pos x="427" y="80"/>
                </a:cxn>
                <a:cxn ang="0">
                  <a:pos x="373" y="27"/>
                </a:cxn>
                <a:cxn ang="0">
                  <a:pos x="0" y="27"/>
                </a:cxn>
                <a:cxn ang="0">
                  <a:pos x="0" y="0"/>
                </a:cxn>
              </a:cxnLst>
              <a:rect l="0" t="0" r="r" b="b"/>
              <a:pathLst>
                <a:path w="454" h="165">
                  <a:moveTo>
                    <a:pt x="0" y="0"/>
                  </a:moveTo>
                  <a:cubicBezTo>
                    <a:pt x="373" y="0"/>
                    <a:pt x="373" y="0"/>
                    <a:pt x="373" y="0"/>
                  </a:cubicBezTo>
                  <a:cubicBezTo>
                    <a:pt x="418" y="0"/>
                    <a:pt x="454" y="36"/>
                    <a:pt x="454" y="80"/>
                  </a:cubicBezTo>
                  <a:cubicBezTo>
                    <a:pt x="454" y="165"/>
                    <a:pt x="454" y="165"/>
                    <a:pt x="454" y="165"/>
                  </a:cubicBezTo>
                  <a:cubicBezTo>
                    <a:pt x="427" y="165"/>
                    <a:pt x="427" y="165"/>
                    <a:pt x="427" y="165"/>
                  </a:cubicBezTo>
                  <a:cubicBezTo>
                    <a:pt x="427" y="80"/>
                    <a:pt x="427" y="80"/>
                    <a:pt x="427" y="80"/>
                  </a:cubicBezTo>
                  <a:cubicBezTo>
                    <a:pt x="427" y="51"/>
                    <a:pt x="403" y="27"/>
                    <a:pt x="37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31" name="Group 229"/>
            <p:cNvGrpSpPr/>
            <p:nvPr/>
          </p:nvGrpSpPr>
          <p:grpSpPr>
            <a:xfrm>
              <a:off x="5416789" y="3672176"/>
              <a:ext cx="1345550" cy="595823"/>
              <a:chOff x="4085431" y="2927950"/>
              <a:chExt cx="971550" cy="430212"/>
            </a:xfrm>
            <a:solidFill>
              <a:schemeClr val="bg1">
                <a:lumMod val="85000"/>
              </a:schemeClr>
            </a:solidFill>
          </p:grpSpPr>
          <p:sp>
            <p:nvSpPr>
              <p:cNvPr id="106" name="îṥļîḑé-Freeform: Shape 230"/>
              <p:cNvSpPr/>
              <p:nvPr/>
            </p:nvSpPr>
            <p:spPr bwMode="auto">
              <a:xfrm>
                <a:off x="4085431" y="2927950"/>
                <a:ext cx="777082" cy="430212"/>
              </a:xfrm>
              <a:custGeom>
                <a:avLst/>
                <a:gdLst/>
                <a:ahLst/>
                <a:cxnLst>
                  <a:cxn ang="0">
                    <a:pos x="453" y="0"/>
                  </a:cxn>
                  <a:cxn ang="0">
                    <a:pos x="81" y="0"/>
                  </a:cxn>
                  <a:cxn ang="0">
                    <a:pos x="0" y="80"/>
                  </a:cxn>
                  <a:cxn ang="0">
                    <a:pos x="0" y="165"/>
                  </a:cxn>
                  <a:cxn ang="0">
                    <a:pos x="27" y="165"/>
                  </a:cxn>
                  <a:cxn ang="0">
                    <a:pos x="27" y="80"/>
                  </a:cxn>
                  <a:cxn ang="0">
                    <a:pos x="81" y="27"/>
                  </a:cxn>
                  <a:cxn ang="0">
                    <a:pos x="453" y="27"/>
                  </a:cxn>
                  <a:cxn ang="0">
                    <a:pos x="453" y="0"/>
                  </a:cxn>
                </a:cxnLst>
                <a:rect l="0" t="0" r="r" b="b"/>
                <a:pathLst>
                  <a:path w="453" h="165">
                    <a:moveTo>
                      <a:pt x="453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51"/>
                      <a:pt x="51" y="27"/>
                      <a:pt x="81" y="27"/>
                    </a:cubicBezTo>
                    <a:cubicBezTo>
                      <a:pt x="453" y="27"/>
                      <a:pt x="453" y="27"/>
                      <a:pt x="453" y="27"/>
                    </a:cubicBezTo>
                    <a:cubicBezTo>
                      <a:pt x="453" y="0"/>
                      <a:pt x="453" y="0"/>
                      <a:pt x="4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" name="îṥļîḑé-Freeform: Shape 231"/>
              <p:cNvSpPr/>
              <p:nvPr/>
            </p:nvSpPr>
            <p:spPr bwMode="auto">
              <a:xfrm>
                <a:off x="4257675" y="2927950"/>
                <a:ext cx="799306" cy="4302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3" y="0"/>
                  </a:cxn>
                  <a:cxn ang="0">
                    <a:pos x="454" y="80"/>
                  </a:cxn>
                  <a:cxn ang="0">
                    <a:pos x="454" y="165"/>
                  </a:cxn>
                  <a:cxn ang="0">
                    <a:pos x="427" y="165"/>
                  </a:cxn>
                  <a:cxn ang="0">
                    <a:pos x="427" y="80"/>
                  </a:cxn>
                  <a:cxn ang="0">
                    <a:pos x="373" y="27"/>
                  </a:cxn>
                  <a:cxn ang="0">
                    <a:pos x="0" y="27"/>
                  </a:cxn>
                  <a:cxn ang="0">
                    <a:pos x="0" y="0"/>
                  </a:cxn>
                </a:cxnLst>
                <a:rect l="0" t="0" r="r" b="b"/>
                <a:pathLst>
                  <a:path w="454" h="165">
                    <a:moveTo>
                      <a:pt x="0" y="0"/>
                    </a:moveTo>
                    <a:cubicBezTo>
                      <a:pt x="373" y="0"/>
                      <a:pt x="373" y="0"/>
                      <a:pt x="373" y="0"/>
                    </a:cubicBezTo>
                    <a:cubicBezTo>
                      <a:pt x="418" y="0"/>
                      <a:pt x="454" y="36"/>
                      <a:pt x="454" y="80"/>
                    </a:cubicBezTo>
                    <a:cubicBezTo>
                      <a:pt x="454" y="165"/>
                      <a:pt x="454" y="165"/>
                      <a:pt x="454" y="165"/>
                    </a:cubicBezTo>
                    <a:cubicBezTo>
                      <a:pt x="427" y="165"/>
                      <a:pt x="427" y="165"/>
                      <a:pt x="427" y="165"/>
                    </a:cubicBezTo>
                    <a:cubicBezTo>
                      <a:pt x="427" y="80"/>
                      <a:pt x="427" y="80"/>
                      <a:pt x="427" y="80"/>
                    </a:cubicBezTo>
                    <a:cubicBezTo>
                      <a:pt x="427" y="51"/>
                      <a:pt x="403" y="27"/>
                      <a:pt x="373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32" name="Group 232"/>
            <p:cNvGrpSpPr/>
            <p:nvPr/>
          </p:nvGrpSpPr>
          <p:grpSpPr>
            <a:xfrm>
              <a:off x="4579119" y="1864919"/>
              <a:ext cx="439722" cy="1321366"/>
              <a:chOff x="3480594" y="1623025"/>
              <a:chExt cx="317500" cy="954088"/>
            </a:xfrm>
            <a:solidFill>
              <a:schemeClr val="bg1">
                <a:lumMod val="85000"/>
              </a:schemeClr>
            </a:solidFill>
          </p:grpSpPr>
          <p:sp>
            <p:nvSpPr>
              <p:cNvPr id="104" name="îṥļîḑé-Freeform: Shape 233"/>
              <p:cNvSpPr/>
              <p:nvPr/>
            </p:nvSpPr>
            <p:spPr bwMode="auto">
              <a:xfrm>
                <a:off x="3480594" y="1623025"/>
                <a:ext cx="317500" cy="682625"/>
              </a:xfrm>
              <a:custGeom>
                <a:avLst/>
                <a:gdLst/>
                <a:ahLst/>
                <a:cxnLst>
                  <a:cxn ang="0">
                    <a:pos x="122" y="261"/>
                  </a:cxn>
                  <a:cxn ang="0">
                    <a:pos x="122" y="8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42" y="26"/>
                  </a:cxn>
                  <a:cxn ang="0">
                    <a:pos x="96" y="80"/>
                  </a:cxn>
                  <a:cxn ang="0">
                    <a:pos x="96" y="261"/>
                  </a:cxn>
                  <a:cxn ang="0">
                    <a:pos x="122" y="261"/>
                  </a:cxn>
                </a:cxnLst>
                <a:rect l="0" t="0" r="r" b="b"/>
                <a:pathLst>
                  <a:path w="122" h="261">
                    <a:moveTo>
                      <a:pt x="122" y="261"/>
                    </a:moveTo>
                    <a:cubicBezTo>
                      <a:pt x="122" y="80"/>
                      <a:pt x="122" y="80"/>
                      <a:pt x="122" y="80"/>
                    </a:cubicBezTo>
                    <a:cubicBezTo>
                      <a:pt x="122" y="36"/>
                      <a:pt x="86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71" y="26"/>
                      <a:pt x="96" y="51"/>
                      <a:pt x="96" y="80"/>
                    </a:cubicBezTo>
                    <a:cubicBezTo>
                      <a:pt x="96" y="261"/>
                      <a:pt x="96" y="261"/>
                      <a:pt x="96" y="261"/>
                    </a:cubicBezTo>
                    <a:cubicBezTo>
                      <a:pt x="122" y="261"/>
                      <a:pt x="122" y="261"/>
                      <a:pt x="122" y="2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" name="îṥļîḑé-Freeform: Shape 234"/>
              <p:cNvSpPr/>
              <p:nvPr/>
            </p:nvSpPr>
            <p:spPr bwMode="auto">
              <a:xfrm>
                <a:off x="3480594" y="1894488"/>
                <a:ext cx="317500" cy="682625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22" y="180"/>
                  </a:cxn>
                  <a:cxn ang="0">
                    <a:pos x="42" y="261"/>
                  </a:cxn>
                  <a:cxn ang="0">
                    <a:pos x="0" y="261"/>
                  </a:cxn>
                  <a:cxn ang="0">
                    <a:pos x="0" y="234"/>
                  </a:cxn>
                  <a:cxn ang="0">
                    <a:pos x="42" y="234"/>
                  </a:cxn>
                  <a:cxn ang="0">
                    <a:pos x="96" y="180"/>
                  </a:cxn>
                  <a:cxn ang="0">
                    <a:pos x="96" y="0"/>
                  </a:cxn>
                  <a:cxn ang="0">
                    <a:pos x="122" y="0"/>
                  </a:cxn>
                </a:cxnLst>
                <a:rect l="0" t="0" r="r" b="b"/>
                <a:pathLst>
                  <a:path w="122" h="261">
                    <a:moveTo>
                      <a:pt x="122" y="0"/>
                    </a:moveTo>
                    <a:cubicBezTo>
                      <a:pt x="122" y="180"/>
                      <a:pt x="122" y="180"/>
                      <a:pt x="122" y="180"/>
                    </a:cubicBezTo>
                    <a:cubicBezTo>
                      <a:pt x="122" y="225"/>
                      <a:pt x="86" y="261"/>
                      <a:pt x="42" y="261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42" y="234"/>
                      <a:pt x="42" y="234"/>
                      <a:pt x="42" y="234"/>
                    </a:cubicBezTo>
                    <a:cubicBezTo>
                      <a:pt x="71" y="234"/>
                      <a:pt x="96" y="210"/>
                      <a:pt x="96" y="18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122" y="0"/>
                      <a:pt x="122" y="0"/>
                      <a:pt x="12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33" name="Group 235"/>
            <p:cNvGrpSpPr/>
            <p:nvPr/>
          </p:nvGrpSpPr>
          <p:grpSpPr>
            <a:xfrm>
              <a:off x="7155891" y="1864919"/>
              <a:ext cx="446319" cy="1321366"/>
              <a:chOff x="5341144" y="1623025"/>
              <a:chExt cx="322263" cy="954088"/>
            </a:xfrm>
            <a:solidFill>
              <a:schemeClr val="bg1">
                <a:lumMod val="85000"/>
              </a:schemeClr>
            </a:solidFill>
          </p:grpSpPr>
          <p:sp>
            <p:nvSpPr>
              <p:cNvPr id="102" name="îṥļîḑé-Freeform: Shape 236"/>
              <p:cNvSpPr/>
              <p:nvPr/>
            </p:nvSpPr>
            <p:spPr bwMode="auto">
              <a:xfrm>
                <a:off x="5341144" y="1623025"/>
                <a:ext cx="322263" cy="682625"/>
              </a:xfrm>
              <a:custGeom>
                <a:avLst/>
                <a:gdLst/>
                <a:ahLst/>
                <a:cxnLst>
                  <a:cxn ang="0">
                    <a:pos x="0" y="261"/>
                  </a:cxn>
                  <a:cxn ang="0">
                    <a:pos x="0" y="80"/>
                  </a:cxn>
                  <a:cxn ang="0">
                    <a:pos x="81" y="0"/>
                  </a:cxn>
                  <a:cxn ang="0">
                    <a:pos x="123" y="0"/>
                  </a:cxn>
                  <a:cxn ang="0">
                    <a:pos x="123" y="26"/>
                  </a:cxn>
                  <a:cxn ang="0">
                    <a:pos x="81" y="26"/>
                  </a:cxn>
                  <a:cxn ang="0">
                    <a:pos x="27" y="80"/>
                  </a:cxn>
                  <a:cxn ang="0">
                    <a:pos x="27" y="261"/>
                  </a:cxn>
                  <a:cxn ang="0">
                    <a:pos x="0" y="261"/>
                  </a:cxn>
                </a:cxnLst>
                <a:rect l="0" t="0" r="r" b="b"/>
                <a:pathLst>
                  <a:path w="123" h="261">
                    <a:moveTo>
                      <a:pt x="0" y="261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7" y="0"/>
                      <a:pt x="81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26"/>
                      <a:pt x="123" y="26"/>
                      <a:pt x="123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51" y="26"/>
                      <a:pt x="27" y="51"/>
                      <a:pt x="27" y="80"/>
                    </a:cubicBezTo>
                    <a:cubicBezTo>
                      <a:pt x="27" y="261"/>
                      <a:pt x="27" y="261"/>
                      <a:pt x="27" y="261"/>
                    </a:cubicBezTo>
                    <a:cubicBezTo>
                      <a:pt x="0" y="261"/>
                      <a:pt x="0" y="261"/>
                      <a:pt x="0" y="2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" name="îṥļîḑé-Freeform: Shape 237"/>
              <p:cNvSpPr/>
              <p:nvPr/>
            </p:nvSpPr>
            <p:spPr bwMode="auto">
              <a:xfrm>
                <a:off x="5341144" y="1894488"/>
                <a:ext cx="322263" cy="6826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0"/>
                  </a:cxn>
                  <a:cxn ang="0">
                    <a:pos x="81" y="261"/>
                  </a:cxn>
                  <a:cxn ang="0">
                    <a:pos x="123" y="261"/>
                  </a:cxn>
                  <a:cxn ang="0">
                    <a:pos x="123" y="234"/>
                  </a:cxn>
                  <a:cxn ang="0">
                    <a:pos x="81" y="234"/>
                  </a:cxn>
                  <a:cxn ang="0">
                    <a:pos x="27" y="180"/>
                  </a:cxn>
                  <a:cxn ang="0">
                    <a:pos x="27" y="0"/>
                  </a:cxn>
                  <a:cxn ang="0">
                    <a:pos x="0" y="0"/>
                  </a:cxn>
                </a:cxnLst>
                <a:rect l="0" t="0" r="r" b="b"/>
                <a:pathLst>
                  <a:path w="123" h="261">
                    <a:moveTo>
                      <a:pt x="0" y="0"/>
                    </a:moveTo>
                    <a:cubicBezTo>
                      <a:pt x="0" y="180"/>
                      <a:pt x="0" y="180"/>
                      <a:pt x="0" y="180"/>
                    </a:cubicBezTo>
                    <a:cubicBezTo>
                      <a:pt x="0" y="225"/>
                      <a:pt x="37" y="261"/>
                      <a:pt x="81" y="261"/>
                    </a:cubicBezTo>
                    <a:cubicBezTo>
                      <a:pt x="123" y="261"/>
                      <a:pt x="123" y="261"/>
                      <a:pt x="123" y="261"/>
                    </a:cubicBezTo>
                    <a:cubicBezTo>
                      <a:pt x="123" y="234"/>
                      <a:pt x="123" y="234"/>
                      <a:pt x="123" y="234"/>
                    </a:cubicBezTo>
                    <a:cubicBezTo>
                      <a:pt x="81" y="234"/>
                      <a:pt x="81" y="234"/>
                      <a:pt x="81" y="234"/>
                    </a:cubicBezTo>
                    <a:cubicBezTo>
                      <a:pt x="51" y="234"/>
                      <a:pt x="27" y="210"/>
                      <a:pt x="27" y="18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34" name="îṥļîḑé-Freeform: Shape 238"/>
            <p:cNvSpPr/>
            <p:nvPr/>
          </p:nvSpPr>
          <p:spPr bwMode="auto">
            <a:xfrm>
              <a:off x="6077470" y="3672176"/>
              <a:ext cx="1307074" cy="16137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3" y="0"/>
                </a:cxn>
                <a:cxn ang="0">
                  <a:pos x="453" y="80"/>
                </a:cxn>
                <a:cxn ang="0">
                  <a:pos x="453" y="446"/>
                </a:cxn>
                <a:cxn ang="0">
                  <a:pos x="426" y="446"/>
                </a:cxn>
                <a:cxn ang="0">
                  <a:pos x="426" y="80"/>
                </a:cxn>
                <a:cxn ang="0">
                  <a:pos x="373" y="27"/>
                </a:cxn>
                <a:cxn ang="0">
                  <a:pos x="0" y="27"/>
                </a:cxn>
                <a:cxn ang="0">
                  <a:pos x="0" y="0"/>
                </a:cxn>
              </a:cxnLst>
              <a:rect l="0" t="0" r="r" b="b"/>
              <a:pathLst>
                <a:path w="453" h="446">
                  <a:moveTo>
                    <a:pt x="0" y="0"/>
                  </a:moveTo>
                  <a:cubicBezTo>
                    <a:pt x="373" y="0"/>
                    <a:pt x="373" y="0"/>
                    <a:pt x="373" y="0"/>
                  </a:cubicBezTo>
                  <a:cubicBezTo>
                    <a:pt x="417" y="0"/>
                    <a:pt x="453" y="36"/>
                    <a:pt x="453" y="80"/>
                  </a:cubicBezTo>
                  <a:cubicBezTo>
                    <a:pt x="453" y="446"/>
                    <a:pt x="453" y="446"/>
                    <a:pt x="453" y="446"/>
                  </a:cubicBezTo>
                  <a:cubicBezTo>
                    <a:pt x="426" y="446"/>
                    <a:pt x="426" y="446"/>
                    <a:pt x="426" y="446"/>
                  </a:cubicBezTo>
                  <a:cubicBezTo>
                    <a:pt x="426" y="80"/>
                    <a:pt x="426" y="80"/>
                    <a:pt x="426" y="80"/>
                  </a:cubicBezTo>
                  <a:cubicBezTo>
                    <a:pt x="426" y="51"/>
                    <a:pt x="402" y="27"/>
                    <a:pt x="37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" name="îṥļîḑé-Freeform: Shape 239"/>
            <p:cNvSpPr/>
            <p:nvPr/>
          </p:nvSpPr>
          <p:spPr bwMode="auto">
            <a:xfrm>
              <a:off x="4792385" y="3672176"/>
              <a:ext cx="1304876" cy="1613780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81" y="0"/>
                </a:cxn>
                <a:cxn ang="0">
                  <a:pos x="0" y="80"/>
                </a:cxn>
                <a:cxn ang="0">
                  <a:pos x="0" y="446"/>
                </a:cxn>
                <a:cxn ang="0">
                  <a:pos x="27" y="446"/>
                </a:cxn>
                <a:cxn ang="0">
                  <a:pos x="27" y="80"/>
                </a:cxn>
                <a:cxn ang="0">
                  <a:pos x="81" y="27"/>
                </a:cxn>
                <a:cxn ang="0">
                  <a:pos x="454" y="27"/>
                </a:cxn>
                <a:cxn ang="0">
                  <a:pos x="454" y="0"/>
                </a:cxn>
              </a:cxnLst>
              <a:rect l="0" t="0" r="r" b="b"/>
              <a:pathLst>
                <a:path w="454" h="446">
                  <a:moveTo>
                    <a:pt x="45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7" y="0"/>
                    <a:pt x="0" y="36"/>
                    <a:pt x="0" y="8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27" y="446"/>
                    <a:pt x="27" y="446"/>
                    <a:pt x="27" y="446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51"/>
                    <a:pt x="51" y="27"/>
                    <a:pt x="81" y="27"/>
                  </a:cubicBezTo>
                  <a:cubicBezTo>
                    <a:pt x="454" y="27"/>
                    <a:pt x="454" y="27"/>
                    <a:pt x="454" y="27"/>
                  </a:cubicBezTo>
                  <a:cubicBezTo>
                    <a:pt x="454" y="0"/>
                    <a:pt x="454" y="0"/>
                    <a:pt x="45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" name="îṥļîḑé-Oval 241"/>
            <p:cNvSpPr/>
            <p:nvPr/>
          </p:nvSpPr>
          <p:spPr bwMode="auto">
            <a:xfrm>
              <a:off x="5265086" y="1702221"/>
              <a:ext cx="1646760" cy="164675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" name="îṥļîḑé-Oval 242"/>
            <p:cNvSpPr/>
            <p:nvPr/>
          </p:nvSpPr>
          <p:spPr bwMode="auto">
            <a:xfrm>
              <a:off x="5416788" y="1853926"/>
              <a:ext cx="1343352" cy="134335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9525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rPr>
                <a:t>标题文本</a:t>
              </a:r>
              <a:endPara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38" name="Group 243"/>
            <p:cNvGrpSpPr/>
            <p:nvPr/>
          </p:nvGrpSpPr>
          <p:grpSpPr>
            <a:xfrm>
              <a:off x="3794214" y="2711384"/>
              <a:ext cx="848664" cy="850862"/>
              <a:chOff x="2913856" y="2330463"/>
              <a:chExt cx="612775" cy="614362"/>
            </a:xfrm>
          </p:grpSpPr>
          <p:sp>
            <p:nvSpPr>
              <p:cNvPr id="90" name="îṥļîḑé-Oval 244"/>
              <p:cNvSpPr/>
              <p:nvPr/>
            </p:nvSpPr>
            <p:spPr bwMode="auto">
              <a:xfrm>
                <a:off x="2913856" y="2330463"/>
                <a:ext cx="612775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1" name="îṥļîḑé-Freeform: Shape 245"/>
              <p:cNvSpPr/>
              <p:nvPr/>
            </p:nvSpPr>
            <p:spPr bwMode="auto">
              <a:xfrm>
                <a:off x="2978944" y="2401900"/>
                <a:ext cx="482600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0"/>
                  </a:cxn>
                  <a:cxn ang="0">
                    <a:pos x="159" y="30"/>
                  </a:cxn>
                  <a:cxn ang="0">
                    <a:pos x="165" y="36"/>
                  </a:cxn>
                  <a:cxn ang="0">
                    <a:pos x="182" y="104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1" y="172"/>
                  </a:cxn>
                  <a:cxn ang="0">
                    <a:pos x="65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7"/>
                  </a:cxn>
                  <a:cxn ang="0">
                    <a:pos x="9" y="55"/>
                  </a:cxn>
                  <a:cxn ang="0">
                    <a:pos x="13" y="47"/>
                  </a:cxn>
                  <a:cxn ang="0">
                    <a:pos x="65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25" y="3"/>
                      <a:pt x="143" y="13"/>
                      <a:pt x="159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80" y="57"/>
                      <a:pt x="185" y="79"/>
                      <a:pt x="182" y="104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3" y="137"/>
                      <a:pt x="160" y="155"/>
                      <a:pt x="139" y="168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10" y="182"/>
                      <a:pt x="88" y="184"/>
                      <a:pt x="65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0" y="96"/>
                      <a:pt x="1" y="76"/>
                      <a:pt x="9" y="55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25" y="26"/>
                      <a:pt x="42" y="12"/>
                      <a:pt x="65" y="4"/>
                    </a:cubicBezTo>
                    <a:cubicBezTo>
                      <a:pt x="75" y="1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grpSp>
            <p:nvGrpSpPr>
              <p:cNvPr id="92" name="Group 246"/>
              <p:cNvGrpSpPr/>
              <p:nvPr/>
            </p:nvGrpSpPr>
            <p:grpSpPr>
              <a:xfrm>
                <a:off x="3039269" y="2459050"/>
                <a:ext cx="341312" cy="342900"/>
                <a:chOff x="3039269" y="2362800"/>
                <a:chExt cx="341312" cy="342900"/>
              </a:xfrm>
            </p:grpSpPr>
            <p:sp>
              <p:nvSpPr>
                <p:cNvPr id="93" name="îṥļîḑé-Freeform: Shape 247"/>
                <p:cNvSpPr/>
                <p:nvPr/>
              </p:nvSpPr>
              <p:spPr bwMode="auto">
                <a:xfrm>
                  <a:off x="3132931" y="2456463"/>
                  <a:ext cx="153988" cy="152400"/>
                </a:xfrm>
                <a:custGeom>
                  <a:avLst/>
                  <a:gdLst/>
                  <a:ahLst/>
                  <a:cxnLst>
                    <a:cxn ang="0">
                      <a:pos x="97" y="63"/>
                    </a:cxn>
                    <a:cxn ang="0">
                      <a:pos x="35" y="0"/>
                    </a:cxn>
                    <a:cxn ang="0">
                      <a:pos x="0" y="33"/>
                    </a:cxn>
                    <a:cxn ang="0">
                      <a:pos x="64" y="96"/>
                    </a:cxn>
                    <a:cxn ang="0">
                      <a:pos x="97" y="63"/>
                    </a:cxn>
                    <a:cxn ang="0">
                      <a:pos x="97" y="63"/>
                    </a:cxn>
                  </a:cxnLst>
                  <a:rect l="0" t="0" r="r" b="b"/>
                  <a:pathLst>
                    <a:path w="97" h="96">
                      <a:moveTo>
                        <a:pt x="97" y="63"/>
                      </a:moveTo>
                      <a:lnTo>
                        <a:pt x="35" y="0"/>
                      </a:lnTo>
                      <a:lnTo>
                        <a:pt x="0" y="33"/>
                      </a:lnTo>
                      <a:lnTo>
                        <a:pt x="64" y="96"/>
                      </a:lnTo>
                      <a:lnTo>
                        <a:pt x="97" y="63"/>
                      </a:lnTo>
                      <a:lnTo>
                        <a:pt x="97" y="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94" name="îṥļîḑé-Freeform: Shape 248"/>
                <p:cNvSpPr/>
                <p:nvPr/>
              </p:nvSpPr>
              <p:spPr bwMode="auto">
                <a:xfrm>
                  <a:off x="3247231" y="2569175"/>
                  <a:ext cx="50800" cy="49212"/>
                </a:xfrm>
                <a:custGeom>
                  <a:avLst/>
                  <a:gdLst/>
                  <a:ahLst/>
                  <a:cxnLst>
                    <a:cxn ang="0">
                      <a:pos x="32" y="7"/>
                    </a:cxn>
                    <a:cxn ang="0">
                      <a:pos x="25" y="0"/>
                    </a:cxn>
                    <a:cxn ang="0">
                      <a:pos x="0" y="25"/>
                    </a:cxn>
                    <a:cxn ang="0">
                      <a:pos x="7" y="31"/>
                    </a:cxn>
                    <a:cxn ang="0">
                      <a:pos x="32" y="7"/>
                    </a:cxn>
                    <a:cxn ang="0">
                      <a:pos x="32" y="7"/>
                    </a:cxn>
                  </a:cxnLst>
                  <a:rect l="0" t="0" r="r" b="b"/>
                  <a:pathLst>
                    <a:path w="32" h="31">
                      <a:moveTo>
                        <a:pt x="32" y="7"/>
                      </a:moveTo>
                      <a:lnTo>
                        <a:pt x="25" y="0"/>
                      </a:lnTo>
                      <a:lnTo>
                        <a:pt x="0" y="25"/>
                      </a:lnTo>
                      <a:lnTo>
                        <a:pt x="7" y="31"/>
                      </a:lnTo>
                      <a:lnTo>
                        <a:pt x="32" y="7"/>
                      </a:lnTo>
                      <a:lnTo>
                        <a:pt x="32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95" name="îṥļîḑé-Freeform: Shape 249"/>
                <p:cNvSpPr/>
                <p:nvPr/>
              </p:nvSpPr>
              <p:spPr bwMode="auto">
                <a:xfrm>
                  <a:off x="3255169" y="2577113"/>
                  <a:ext cx="120650" cy="120650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32" y="3"/>
                    </a:cxn>
                    <a:cxn ang="0">
                      <a:pos x="4" y="31"/>
                    </a:cxn>
                    <a:cxn ang="0">
                      <a:pos x="0" y="76"/>
                    </a:cxn>
                    <a:cxn ang="0">
                      <a:pos x="76" y="0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6">
                      <a:moveTo>
                        <a:pt x="76" y="0"/>
                      </a:moveTo>
                      <a:lnTo>
                        <a:pt x="32" y="3"/>
                      </a:lnTo>
                      <a:lnTo>
                        <a:pt x="4" y="31"/>
                      </a:lnTo>
                      <a:lnTo>
                        <a:pt x="0" y="76"/>
                      </a:lnTo>
                      <a:lnTo>
                        <a:pt x="76" y="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96" name="îṥļîḑé-Freeform: Shape 250"/>
                <p:cNvSpPr/>
                <p:nvPr/>
              </p:nvSpPr>
              <p:spPr bwMode="auto">
                <a:xfrm>
                  <a:off x="3124994" y="2448525"/>
                  <a:ext cx="36513" cy="34925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3" y="15"/>
                    </a:cxn>
                    <a:cxn ang="0">
                      <a:pos x="15" y="22"/>
                    </a:cxn>
                    <a:cxn ang="0">
                      <a:pos x="0" y="20"/>
                    </a:cxn>
                    <a:cxn ang="0">
                      <a:pos x="22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3" h="22">
                      <a:moveTo>
                        <a:pt x="22" y="0"/>
                      </a:moveTo>
                      <a:lnTo>
                        <a:pt x="23" y="15"/>
                      </a:lnTo>
                      <a:lnTo>
                        <a:pt x="15" y="22"/>
                      </a:lnTo>
                      <a:lnTo>
                        <a:pt x="0" y="20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97" name="îṥļîḑé-Freeform: Shape 251"/>
                <p:cNvSpPr/>
                <p:nvPr/>
              </p:nvSpPr>
              <p:spPr bwMode="auto">
                <a:xfrm>
                  <a:off x="3305969" y="2626325"/>
                  <a:ext cx="41275" cy="42862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9"/>
                    </a:cxn>
                    <a:cxn ang="0">
                      <a:pos x="26" y="27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6" h="27">
                      <a:moveTo>
                        <a:pt x="8" y="0"/>
                      </a:moveTo>
                      <a:lnTo>
                        <a:pt x="0" y="9"/>
                      </a:lnTo>
                      <a:lnTo>
                        <a:pt x="26" y="27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98" name="îṥļîḑé-Freeform: Shape 252"/>
                <p:cNvSpPr/>
                <p:nvPr/>
              </p:nvSpPr>
              <p:spPr bwMode="auto">
                <a:xfrm>
                  <a:off x="3221831" y="2362800"/>
                  <a:ext cx="158750" cy="160337"/>
                </a:xfrm>
                <a:custGeom>
                  <a:avLst/>
                  <a:gdLst/>
                  <a:ahLst/>
                  <a:cxnLst>
                    <a:cxn ang="0">
                      <a:pos x="31" y="32"/>
                    </a:cxn>
                    <a:cxn ang="0">
                      <a:pos x="28" y="44"/>
                    </a:cxn>
                    <a:cxn ang="0">
                      <a:pos x="29" y="30"/>
                    </a:cxn>
                    <a:cxn ang="0">
                      <a:pos x="17" y="33"/>
                    </a:cxn>
                    <a:cxn ang="0">
                      <a:pos x="29" y="30"/>
                    </a:cxn>
                    <a:cxn ang="0">
                      <a:pos x="38" y="39"/>
                    </a:cxn>
                    <a:cxn ang="0">
                      <a:pos x="35" y="51"/>
                    </a:cxn>
                    <a:cxn ang="0">
                      <a:pos x="22" y="23"/>
                    </a:cxn>
                    <a:cxn ang="0">
                      <a:pos x="10" y="26"/>
                    </a:cxn>
                    <a:cxn ang="0">
                      <a:pos x="22" y="23"/>
                    </a:cxn>
                    <a:cxn ang="0">
                      <a:pos x="40" y="23"/>
                    </a:cxn>
                    <a:cxn ang="0">
                      <a:pos x="38" y="35"/>
                    </a:cxn>
                    <a:cxn ang="0">
                      <a:pos x="38" y="21"/>
                    </a:cxn>
                    <a:cxn ang="0">
                      <a:pos x="26" y="23"/>
                    </a:cxn>
                    <a:cxn ang="0">
                      <a:pos x="38" y="21"/>
                    </a:cxn>
                    <a:cxn ang="0">
                      <a:pos x="47" y="29"/>
                    </a:cxn>
                    <a:cxn ang="0">
                      <a:pos x="44" y="42"/>
                    </a:cxn>
                    <a:cxn ang="0">
                      <a:pos x="32" y="14"/>
                    </a:cxn>
                    <a:cxn ang="0">
                      <a:pos x="19" y="17"/>
                    </a:cxn>
                    <a:cxn ang="0">
                      <a:pos x="32" y="14"/>
                    </a:cxn>
                    <a:cxn ang="0">
                      <a:pos x="50" y="13"/>
                    </a:cxn>
                    <a:cxn ang="0">
                      <a:pos x="47" y="25"/>
                    </a:cxn>
                    <a:cxn ang="0">
                      <a:pos x="48" y="11"/>
                    </a:cxn>
                    <a:cxn ang="0">
                      <a:pos x="35" y="14"/>
                    </a:cxn>
                    <a:cxn ang="0">
                      <a:pos x="48" y="11"/>
                    </a:cxn>
                    <a:cxn ang="0">
                      <a:pos x="57" y="20"/>
                    </a:cxn>
                    <a:cxn ang="0">
                      <a:pos x="54" y="32"/>
                    </a:cxn>
                    <a:cxn ang="0">
                      <a:pos x="41" y="4"/>
                    </a:cxn>
                    <a:cxn ang="0">
                      <a:pos x="29" y="7"/>
                    </a:cxn>
                    <a:cxn ang="0">
                      <a:pos x="41" y="4"/>
                    </a:cxn>
                    <a:cxn ang="0">
                      <a:pos x="21" y="42"/>
                    </a:cxn>
                    <a:cxn ang="0">
                      <a:pos x="19" y="54"/>
                    </a:cxn>
                    <a:cxn ang="0">
                      <a:pos x="19" y="40"/>
                    </a:cxn>
                    <a:cxn ang="0">
                      <a:pos x="7" y="42"/>
                    </a:cxn>
                    <a:cxn ang="0">
                      <a:pos x="19" y="40"/>
                    </a:cxn>
                    <a:cxn ang="0">
                      <a:pos x="28" y="48"/>
                    </a:cxn>
                    <a:cxn ang="0">
                      <a:pos x="25" y="61"/>
                    </a:cxn>
                    <a:cxn ang="0">
                      <a:pos x="13" y="33"/>
                    </a:cxn>
                    <a:cxn ang="0">
                      <a:pos x="0" y="35"/>
                    </a:cxn>
                    <a:cxn ang="0">
                      <a:pos x="13" y="33"/>
                    </a:cxn>
                  </a:cxnLst>
                  <a:rect l="0" t="0" r="r" b="b"/>
                  <a:pathLst>
                    <a:path w="61" h="61">
                      <a:moveTo>
                        <a:pt x="36" y="37"/>
                      </a:moveTo>
                      <a:cubicBezTo>
                        <a:pt x="34" y="35"/>
                        <a:pt x="32" y="34"/>
                        <a:pt x="31" y="32"/>
                      </a:cubicBezTo>
                      <a:cubicBezTo>
                        <a:pt x="28" y="35"/>
                        <a:pt x="26" y="37"/>
                        <a:pt x="23" y="40"/>
                      </a:cubicBezTo>
                      <a:cubicBezTo>
                        <a:pt x="25" y="41"/>
                        <a:pt x="27" y="43"/>
                        <a:pt x="28" y="44"/>
                      </a:cubicBezTo>
                      <a:cubicBezTo>
                        <a:pt x="31" y="42"/>
                        <a:pt x="33" y="39"/>
                        <a:pt x="36" y="37"/>
                      </a:cubicBezTo>
                      <a:close/>
                      <a:moveTo>
                        <a:pt x="29" y="30"/>
                      </a:moveTo>
                      <a:cubicBezTo>
                        <a:pt x="27" y="29"/>
                        <a:pt x="26" y="27"/>
                        <a:pt x="24" y="25"/>
                      </a:cubicBezTo>
                      <a:cubicBezTo>
                        <a:pt x="22" y="28"/>
                        <a:pt x="19" y="30"/>
                        <a:pt x="17" y="33"/>
                      </a:cubicBezTo>
                      <a:cubicBezTo>
                        <a:pt x="18" y="34"/>
                        <a:pt x="20" y="36"/>
                        <a:pt x="21" y="38"/>
                      </a:cubicBezTo>
                      <a:cubicBezTo>
                        <a:pt x="24" y="35"/>
                        <a:pt x="26" y="33"/>
                        <a:pt x="29" y="30"/>
                      </a:cubicBezTo>
                      <a:close/>
                      <a:moveTo>
                        <a:pt x="42" y="44"/>
                      </a:moveTo>
                      <a:cubicBezTo>
                        <a:pt x="41" y="42"/>
                        <a:pt x="39" y="40"/>
                        <a:pt x="38" y="39"/>
                      </a:cubicBezTo>
                      <a:cubicBezTo>
                        <a:pt x="35" y="41"/>
                        <a:pt x="33" y="44"/>
                        <a:pt x="30" y="46"/>
                      </a:cubicBezTo>
                      <a:cubicBezTo>
                        <a:pt x="32" y="48"/>
                        <a:pt x="33" y="50"/>
                        <a:pt x="35" y="51"/>
                      </a:cubicBezTo>
                      <a:cubicBezTo>
                        <a:pt x="37" y="49"/>
                        <a:pt x="40" y="46"/>
                        <a:pt x="42" y="44"/>
                      </a:cubicBezTo>
                      <a:close/>
                      <a:moveTo>
                        <a:pt x="22" y="23"/>
                      </a:moveTo>
                      <a:cubicBezTo>
                        <a:pt x="20" y="22"/>
                        <a:pt x="19" y="20"/>
                        <a:pt x="17" y="19"/>
                      </a:cubicBezTo>
                      <a:cubicBezTo>
                        <a:pt x="15" y="21"/>
                        <a:pt x="12" y="24"/>
                        <a:pt x="10" y="26"/>
                      </a:cubicBezTo>
                      <a:cubicBezTo>
                        <a:pt x="11" y="28"/>
                        <a:pt x="13" y="29"/>
                        <a:pt x="15" y="31"/>
                      </a:cubicBezTo>
                      <a:cubicBezTo>
                        <a:pt x="17" y="28"/>
                        <a:pt x="20" y="26"/>
                        <a:pt x="22" y="23"/>
                      </a:cubicBezTo>
                      <a:close/>
                      <a:moveTo>
                        <a:pt x="45" y="27"/>
                      </a:moveTo>
                      <a:cubicBezTo>
                        <a:pt x="44" y="26"/>
                        <a:pt x="42" y="24"/>
                        <a:pt x="40" y="23"/>
                      </a:cubicBezTo>
                      <a:cubicBezTo>
                        <a:pt x="38" y="25"/>
                        <a:pt x="35" y="28"/>
                        <a:pt x="33" y="30"/>
                      </a:cubicBezTo>
                      <a:cubicBezTo>
                        <a:pt x="34" y="32"/>
                        <a:pt x="36" y="33"/>
                        <a:pt x="38" y="35"/>
                      </a:cubicBezTo>
                      <a:cubicBezTo>
                        <a:pt x="40" y="32"/>
                        <a:pt x="43" y="30"/>
                        <a:pt x="45" y="27"/>
                      </a:cubicBezTo>
                      <a:close/>
                      <a:moveTo>
                        <a:pt x="38" y="21"/>
                      </a:moveTo>
                      <a:cubicBezTo>
                        <a:pt x="37" y="19"/>
                        <a:pt x="35" y="17"/>
                        <a:pt x="34" y="16"/>
                      </a:cubicBezTo>
                      <a:cubicBezTo>
                        <a:pt x="31" y="18"/>
                        <a:pt x="29" y="21"/>
                        <a:pt x="26" y="23"/>
                      </a:cubicBezTo>
                      <a:cubicBezTo>
                        <a:pt x="28" y="25"/>
                        <a:pt x="29" y="27"/>
                        <a:pt x="31" y="28"/>
                      </a:cubicBezTo>
                      <a:cubicBezTo>
                        <a:pt x="33" y="26"/>
                        <a:pt x="36" y="23"/>
                        <a:pt x="38" y="21"/>
                      </a:cubicBezTo>
                      <a:close/>
                      <a:moveTo>
                        <a:pt x="52" y="34"/>
                      </a:moveTo>
                      <a:cubicBezTo>
                        <a:pt x="50" y="33"/>
                        <a:pt x="49" y="31"/>
                        <a:pt x="47" y="29"/>
                      </a:cubicBezTo>
                      <a:cubicBezTo>
                        <a:pt x="45" y="32"/>
                        <a:pt x="42" y="34"/>
                        <a:pt x="40" y="37"/>
                      </a:cubicBezTo>
                      <a:cubicBezTo>
                        <a:pt x="41" y="38"/>
                        <a:pt x="43" y="40"/>
                        <a:pt x="44" y="42"/>
                      </a:cubicBezTo>
                      <a:cubicBezTo>
                        <a:pt x="47" y="39"/>
                        <a:pt x="49" y="37"/>
                        <a:pt x="52" y="34"/>
                      </a:cubicBezTo>
                      <a:close/>
                      <a:moveTo>
                        <a:pt x="32" y="14"/>
                      </a:moveTo>
                      <a:cubicBezTo>
                        <a:pt x="30" y="12"/>
                        <a:pt x="28" y="11"/>
                        <a:pt x="27" y="9"/>
                      </a:cubicBezTo>
                      <a:cubicBezTo>
                        <a:pt x="24" y="12"/>
                        <a:pt x="22" y="14"/>
                        <a:pt x="19" y="17"/>
                      </a:cubicBezTo>
                      <a:cubicBezTo>
                        <a:pt x="21" y="18"/>
                        <a:pt x="22" y="20"/>
                        <a:pt x="24" y="21"/>
                      </a:cubicBezTo>
                      <a:cubicBezTo>
                        <a:pt x="27" y="19"/>
                        <a:pt x="29" y="16"/>
                        <a:pt x="32" y="14"/>
                      </a:cubicBezTo>
                      <a:close/>
                      <a:moveTo>
                        <a:pt x="55" y="18"/>
                      </a:moveTo>
                      <a:cubicBezTo>
                        <a:pt x="53" y="16"/>
                        <a:pt x="51" y="15"/>
                        <a:pt x="50" y="13"/>
                      </a:cubicBezTo>
                      <a:cubicBezTo>
                        <a:pt x="47" y="16"/>
                        <a:pt x="45" y="18"/>
                        <a:pt x="42" y="21"/>
                      </a:cubicBezTo>
                      <a:cubicBezTo>
                        <a:pt x="44" y="22"/>
                        <a:pt x="45" y="24"/>
                        <a:pt x="47" y="25"/>
                      </a:cubicBezTo>
                      <a:cubicBezTo>
                        <a:pt x="50" y="23"/>
                        <a:pt x="52" y="20"/>
                        <a:pt x="55" y="18"/>
                      </a:cubicBezTo>
                      <a:close/>
                      <a:moveTo>
                        <a:pt x="48" y="11"/>
                      </a:moveTo>
                      <a:cubicBezTo>
                        <a:pt x="46" y="10"/>
                        <a:pt x="45" y="8"/>
                        <a:pt x="43" y="6"/>
                      </a:cubicBezTo>
                      <a:cubicBezTo>
                        <a:pt x="40" y="9"/>
                        <a:pt x="38" y="11"/>
                        <a:pt x="35" y="14"/>
                      </a:cubicBezTo>
                      <a:cubicBezTo>
                        <a:pt x="37" y="15"/>
                        <a:pt x="39" y="17"/>
                        <a:pt x="40" y="19"/>
                      </a:cubicBezTo>
                      <a:cubicBezTo>
                        <a:pt x="43" y="16"/>
                        <a:pt x="45" y="14"/>
                        <a:pt x="48" y="11"/>
                      </a:cubicBezTo>
                      <a:close/>
                      <a:moveTo>
                        <a:pt x="61" y="25"/>
                      </a:moveTo>
                      <a:cubicBezTo>
                        <a:pt x="60" y="23"/>
                        <a:pt x="58" y="22"/>
                        <a:pt x="57" y="20"/>
                      </a:cubicBezTo>
                      <a:cubicBezTo>
                        <a:pt x="54" y="22"/>
                        <a:pt x="52" y="25"/>
                        <a:pt x="49" y="27"/>
                      </a:cubicBezTo>
                      <a:cubicBezTo>
                        <a:pt x="51" y="29"/>
                        <a:pt x="52" y="31"/>
                        <a:pt x="54" y="32"/>
                      </a:cubicBezTo>
                      <a:cubicBezTo>
                        <a:pt x="56" y="30"/>
                        <a:pt x="59" y="27"/>
                        <a:pt x="61" y="25"/>
                      </a:cubicBezTo>
                      <a:close/>
                      <a:moveTo>
                        <a:pt x="41" y="4"/>
                      </a:moveTo>
                      <a:cubicBezTo>
                        <a:pt x="39" y="3"/>
                        <a:pt x="38" y="1"/>
                        <a:pt x="36" y="0"/>
                      </a:cubicBezTo>
                      <a:cubicBezTo>
                        <a:pt x="34" y="2"/>
                        <a:pt x="31" y="5"/>
                        <a:pt x="29" y="7"/>
                      </a:cubicBezTo>
                      <a:cubicBezTo>
                        <a:pt x="30" y="9"/>
                        <a:pt x="32" y="10"/>
                        <a:pt x="34" y="12"/>
                      </a:cubicBezTo>
                      <a:cubicBezTo>
                        <a:pt x="36" y="9"/>
                        <a:pt x="39" y="7"/>
                        <a:pt x="41" y="4"/>
                      </a:cubicBezTo>
                      <a:close/>
                      <a:moveTo>
                        <a:pt x="26" y="46"/>
                      </a:moveTo>
                      <a:cubicBezTo>
                        <a:pt x="25" y="45"/>
                        <a:pt x="23" y="43"/>
                        <a:pt x="21" y="42"/>
                      </a:cubicBezTo>
                      <a:cubicBezTo>
                        <a:pt x="19" y="44"/>
                        <a:pt x="16" y="47"/>
                        <a:pt x="14" y="49"/>
                      </a:cubicBezTo>
                      <a:cubicBezTo>
                        <a:pt x="15" y="51"/>
                        <a:pt x="17" y="52"/>
                        <a:pt x="19" y="54"/>
                      </a:cubicBezTo>
                      <a:cubicBezTo>
                        <a:pt x="21" y="51"/>
                        <a:pt x="24" y="49"/>
                        <a:pt x="26" y="46"/>
                      </a:cubicBezTo>
                      <a:close/>
                      <a:moveTo>
                        <a:pt x="19" y="40"/>
                      </a:moveTo>
                      <a:cubicBezTo>
                        <a:pt x="18" y="38"/>
                        <a:pt x="16" y="36"/>
                        <a:pt x="15" y="35"/>
                      </a:cubicBezTo>
                      <a:cubicBezTo>
                        <a:pt x="12" y="37"/>
                        <a:pt x="10" y="40"/>
                        <a:pt x="7" y="42"/>
                      </a:cubicBezTo>
                      <a:cubicBezTo>
                        <a:pt x="9" y="44"/>
                        <a:pt x="10" y="45"/>
                        <a:pt x="12" y="47"/>
                      </a:cubicBezTo>
                      <a:cubicBezTo>
                        <a:pt x="14" y="45"/>
                        <a:pt x="17" y="42"/>
                        <a:pt x="19" y="40"/>
                      </a:cubicBezTo>
                      <a:close/>
                      <a:moveTo>
                        <a:pt x="33" y="53"/>
                      </a:move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33" y="53"/>
                        <a:pt x="33" y="53"/>
                        <a:pt x="33" y="53"/>
                      </a:cubicBezTo>
                      <a:close/>
                      <a:moveTo>
                        <a:pt x="13" y="33"/>
                      </a:move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99" name="îṥļîḑé-Freeform: Shape 253"/>
                <p:cNvSpPr/>
                <p:nvPr/>
              </p:nvSpPr>
              <p:spPr bwMode="auto">
                <a:xfrm>
                  <a:off x="3039269" y="2545363"/>
                  <a:ext cx="158750" cy="160337"/>
                </a:xfrm>
                <a:custGeom>
                  <a:avLst/>
                  <a:gdLst/>
                  <a:ahLst/>
                  <a:cxnLst>
                    <a:cxn ang="0">
                      <a:pos x="33" y="30"/>
                    </a:cxn>
                    <a:cxn ang="0">
                      <a:pos x="45" y="27"/>
                    </a:cxn>
                    <a:cxn ang="0">
                      <a:pos x="31" y="28"/>
                    </a:cxn>
                    <a:cxn ang="0">
                      <a:pos x="34" y="16"/>
                    </a:cxn>
                    <a:cxn ang="0">
                      <a:pos x="31" y="28"/>
                    </a:cxn>
                    <a:cxn ang="0">
                      <a:pos x="40" y="37"/>
                    </a:cxn>
                    <a:cxn ang="0">
                      <a:pos x="52" y="34"/>
                    </a:cxn>
                    <a:cxn ang="0">
                      <a:pos x="24" y="21"/>
                    </a:cxn>
                    <a:cxn ang="0">
                      <a:pos x="27" y="9"/>
                    </a:cxn>
                    <a:cxn ang="0">
                      <a:pos x="24" y="21"/>
                    </a:cxn>
                    <a:cxn ang="0">
                      <a:pos x="23" y="40"/>
                    </a:cxn>
                    <a:cxn ang="0">
                      <a:pos x="36" y="37"/>
                    </a:cxn>
                    <a:cxn ang="0">
                      <a:pos x="21" y="38"/>
                    </a:cxn>
                    <a:cxn ang="0">
                      <a:pos x="24" y="25"/>
                    </a:cxn>
                    <a:cxn ang="0">
                      <a:pos x="21" y="38"/>
                    </a:cxn>
                    <a:cxn ang="0">
                      <a:pos x="30" y="46"/>
                    </a:cxn>
                    <a:cxn ang="0">
                      <a:pos x="43" y="44"/>
                    </a:cxn>
                    <a:cxn ang="0">
                      <a:pos x="15" y="31"/>
                    </a:cxn>
                    <a:cxn ang="0">
                      <a:pos x="17" y="18"/>
                    </a:cxn>
                    <a:cxn ang="0">
                      <a:pos x="15" y="31"/>
                    </a:cxn>
                    <a:cxn ang="0">
                      <a:pos x="14" y="49"/>
                    </a:cxn>
                    <a:cxn ang="0">
                      <a:pos x="26" y="46"/>
                    </a:cxn>
                    <a:cxn ang="0">
                      <a:pos x="12" y="47"/>
                    </a:cxn>
                    <a:cxn ang="0">
                      <a:pos x="15" y="35"/>
                    </a:cxn>
                    <a:cxn ang="0">
                      <a:pos x="12" y="47"/>
                    </a:cxn>
                    <a:cxn ang="0">
                      <a:pos x="21" y="56"/>
                    </a:cxn>
                    <a:cxn ang="0">
                      <a:pos x="33" y="53"/>
                    </a:cxn>
                    <a:cxn ang="0">
                      <a:pos x="5" y="40"/>
                    </a:cxn>
                    <a:cxn ang="0">
                      <a:pos x="8" y="28"/>
                    </a:cxn>
                    <a:cxn ang="0">
                      <a:pos x="5" y="40"/>
                    </a:cxn>
                    <a:cxn ang="0">
                      <a:pos x="42" y="21"/>
                    </a:cxn>
                    <a:cxn ang="0">
                      <a:pos x="55" y="18"/>
                    </a:cxn>
                    <a:cxn ang="0">
                      <a:pos x="40" y="19"/>
                    </a:cxn>
                    <a:cxn ang="0">
                      <a:pos x="43" y="6"/>
                    </a:cxn>
                    <a:cxn ang="0">
                      <a:pos x="40" y="19"/>
                    </a:cxn>
                    <a:cxn ang="0">
                      <a:pos x="49" y="27"/>
                    </a:cxn>
                    <a:cxn ang="0">
                      <a:pos x="61" y="25"/>
                    </a:cxn>
                    <a:cxn ang="0">
                      <a:pos x="34" y="12"/>
                    </a:cxn>
                    <a:cxn ang="0">
                      <a:pos x="36" y="0"/>
                    </a:cxn>
                    <a:cxn ang="0">
                      <a:pos x="34" y="12"/>
                    </a:cxn>
                  </a:cxnLst>
                  <a:rect l="0" t="0" r="r" b="b"/>
                  <a:pathLst>
                    <a:path w="61" h="61">
                      <a:moveTo>
                        <a:pt x="38" y="35"/>
                      </a:moveTo>
                      <a:cubicBezTo>
                        <a:pt x="36" y="33"/>
                        <a:pt x="34" y="32"/>
                        <a:pt x="33" y="30"/>
                      </a:cubicBezTo>
                      <a:cubicBezTo>
                        <a:pt x="35" y="28"/>
                        <a:pt x="38" y="25"/>
                        <a:pt x="40" y="23"/>
                      </a:cubicBezTo>
                      <a:cubicBezTo>
                        <a:pt x="42" y="24"/>
                        <a:pt x="44" y="26"/>
                        <a:pt x="45" y="27"/>
                      </a:cubicBezTo>
                      <a:cubicBezTo>
                        <a:pt x="43" y="30"/>
                        <a:pt x="40" y="32"/>
                        <a:pt x="38" y="35"/>
                      </a:cubicBezTo>
                      <a:close/>
                      <a:moveTo>
                        <a:pt x="31" y="28"/>
                      </a:moveTo>
                      <a:cubicBezTo>
                        <a:pt x="29" y="26"/>
                        <a:pt x="28" y="25"/>
                        <a:pt x="26" y="23"/>
                      </a:cubicBezTo>
                      <a:cubicBezTo>
                        <a:pt x="29" y="21"/>
                        <a:pt x="31" y="18"/>
                        <a:pt x="34" y="16"/>
                      </a:cubicBezTo>
                      <a:cubicBezTo>
                        <a:pt x="35" y="17"/>
                        <a:pt x="37" y="19"/>
                        <a:pt x="38" y="21"/>
                      </a:cubicBezTo>
                      <a:cubicBezTo>
                        <a:pt x="36" y="23"/>
                        <a:pt x="33" y="26"/>
                        <a:pt x="31" y="28"/>
                      </a:cubicBezTo>
                      <a:close/>
                      <a:moveTo>
                        <a:pt x="44" y="42"/>
                      </a:moveTo>
                      <a:cubicBezTo>
                        <a:pt x="43" y="40"/>
                        <a:pt x="41" y="38"/>
                        <a:pt x="40" y="37"/>
                      </a:cubicBezTo>
                      <a:cubicBezTo>
                        <a:pt x="42" y="34"/>
                        <a:pt x="45" y="32"/>
                        <a:pt x="47" y="29"/>
                      </a:cubicBezTo>
                      <a:cubicBezTo>
                        <a:pt x="49" y="31"/>
                        <a:pt x="50" y="33"/>
                        <a:pt x="52" y="34"/>
                      </a:cubicBezTo>
                      <a:cubicBezTo>
                        <a:pt x="49" y="37"/>
                        <a:pt x="47" y="39"/>
                        <a:pt x="44" y="42"/>
                      </a:cubicBezTo>
                      <a:close/>
                      <a:moveTo>
                        <a:pt x="24" y="21"/>
                      </a:moveTo>
                      <a:cubicBezTo>
                        <a:pt x="23" y="20"/>
                        <a:pt x="21" y="18"/>
                        <a:pt x="19" y="16"/>
                      </a:cubicBezTo>
                      <a:cubicBezTo>
                        <a:pt x="22" y="14"/>
                        <a:pt x="24" y="11"/>
                        <a:pt x="27" y="9"/>
                      </a:cubicBezTo>
                      <a:cubicBezTo>
                        <a:pt x="28" y="11"/>
                        <a:pt x="30" y="12"/>
                        <a:pt x="32" y="14"/>
                      </a:cubicBezTo>
                      <a:cubicBezTo>
                        <a:pt x="29" y="16"/>
                        <a:pt x="27" y="19"/>
                        <a:pt x="24" y="21"/>
                      </a:cubicBezTo>
                      <a:close/>
                      <a:moveTo>
                        <a:pt x="28" y="44"/>
                      </a:moveTo>
                      <a:cubicBezTo>
                        <a:pt x="27" y="43"/>
                        <a:pt x="25" y="41"/>
                        <a:pt x="23" y="40"/>
                      </a:cubicBezTo>
                      <a:cubicBezTo>
                        <a:pt x="26" y="37"/>
                        <a:pt x="28" y="35"/>
                        <a:pt x="31" y="32"/>
                      </a:cubicBezTo>
                      <a:cubicBezTo>
                        <a:pt x="32" y="34"/>
                        <a:pt x="34" y="35"/>
                        <a:pt x="36" y="37"/>
                      </a:cubicBezTo>
                      <a:cubicBezTo>
                        <a:pt x="33" y="39"/>
                        <a:pt x="31" y="42"/>
                        <a:pt x="28" y="44"/>
                      </a:cubicBezTo>
                      <a:close/>
                      <a:moveTo>
                        <a:pt x="21" y="38"/>
                      </a:moveTo>
                      <a:cubicBezTo>
                        <a:pt x="20" y="36"/>
                        <a:pt x="18" y="34"/>
                        <a:pt x="17" y="33"/>
                      </a:cubicBezTo>
                      <a:cubicBezTo>
                        <a:pt x="19" y="30"/>
                        <a:pt x="22" y="28"/>
                        <a:pt x="24" y="25"/>
                      </a:cubicBezTo>
                      <a:cubicBezTo>
                        <a:pt x="26" y="27"/>
                        <a:pt x="27" y="28"/>
                        <a:pt x="29" y="30"/>
                      </a:cubicBezTo>
                      <a:cubicBezTo>
                        <a:pt x="26" y="33"/>
                        <a:pt x="24" y="35"/>
                        <a:pt x="21" y="38"/>
                      </a:cubicBezTo>
                      <a:close/>
                      <a:moveTo>
                        <a:pt x="35" y="51"/>
                      </a:moveTo>
                      <a:cubicBezTo>
                        <a:pt x="33" y="50"/>
                        <a:pt x="32" y="48"/>
                        <a:pt x="30" y="46"/>
                      </a:cubicBezTo>
                      <a:cubicBezTo>
                        <a:pt x="33" y="44"/>
                        <a:pt x="35" y="41"/>
                        <a:pt x="38" y="39"/>
                      </a:cubicBezTo>
                      <a:cubicBezTo>
                        <a:pt x="39" y="40"/>
                        <a:pt x="41" y="42"/>
                        <a:pt x="43" y="44"/>
                      </a:cubicBezTo>
                      <a:cubicBezTo>
                        <a:pt x="40" y="46"/>
                        <a:pt x="38" y="49"/>
                        <a:pt x="35" y="51"/>
                      </a:cubicBezTo>
                      <a:close/>
                      <a:moveTo>
                        <a:pt x="15" y="31"/>
                      </a:moveTo>
                      <a:cubicBezTo>
                        <a:pt x="13" y="29"/>
                        <a:pt x="11" y="28"/>
                        <a:pt x="10" y="26"/>
                      </a:cubicBezTo>
                      <a:cubicBezTo>
                        <a:pt x="12" y="23"/>
                        <a:pt x="15" y="21"/>
                        <a:pt x="17" y="18"/>
                      </a:cubicBezTo>
                      <a:cubicBezTo>
                        <a:pt x="19" y="20"/>
                        <a:pt x="21" y="22"/>
                        <a:pt x="22" y="23"/>
                      </a:cubicBezTo>
                      <a:cubicBezTo>
                        <a:pt x="20" y="26"/>
                        <a:pt x="17" y="28"/>
                        <a:pt x="15" y="31"/>
                      </a:cubicBezTo>
                      <a:close/>
                      <a:moveTo>
                        <a:pt x="19" y="54"/>
                      </a:moveTo>
                      <a:cubicBezTo>
                        <a:pt x="17" y="52"/>
                        <a:pt x="16" y="51"/>
                        <a:pt x="14" y="49"/>
                      </a:cubicBezTo>
                      <a:cubicBezTo>
                        <a:pt x="16" y="46"/>
                        <a:pt x="19" y="44"/>
                        <a:pt x="21" y="41"/>
                      </a:cubicBezTo>
                      <a:cubicBezTo>
                        <a:pt x="23" y="43"/>
                        <a:pt x="25" y="45"/>
                        <a:pt x="26" y="46"/>
                      </a:cubicBezTo>
                      <a:cubicBezTo>
                        <a:pt x="24" y="49"/>
                        <a:pt x="21" y="51"/>
                        <a:pt x="19" y="54"/>
                      </a:cubicBezTo>
                      <a:close/>
                      <a:moveTo>
                        <a:pt x="12" y="47"/>
                      </a:moveTo>
                      <a:cubicBezTo>
                        <a:pt x="10" y="45"/>
                        <a:pt x="9" y="44"/>
                        <a:pt x="7" y="42"/>
                      </a:cubicBezTo>
                      <a:cubicBezTo>
                        <a:pt x="10" y="40"/>
                        <a:pt x="12" y="37"/>
                        <a:pt x="15" y="35"/>
                      </a:cubicBezTo>
                      <a:cubicBezTo>
                        <a:pt x="16" y="36"/>
                        <a:pt x="18" y="38"/>
                        <a:pt x="19" y="40"/>
                      </a:cubicBezTo>
                      <a:cubicBezTo>
                        <a:pt x="17" y="42"/>
                        <a:pt x="14" y="45"/>
                        <a:pt x="12" y="47"/>
                      </a:cubicBezTo>
                      <a:close/>
                      <a:moveTo>
                        <a:pt x="26" y="61"/>
                      </a:moveTo>
                      <a:cubicBezTo>
                        <a:pt x="24" y="59"/>
                        <a:pt x="22" y="57"/>
                        <a:pt x="21" y="56"/>
                      </a:cubicBezTo>
                      <a:cubicBezTo>
                        <a:pt x="23" y="53"/>
                        <a:pt x="26" y="51"/>
                        <a:pt x="28" y="48"/>
                      </a:cubicBezTo>
                      <a:cubicBezTo>
                        <a:pt x="30" y="50"/>
                        <a:pt x="31" y="51"/>
                        <a:pt x="33" y="53"/>
                      </a:cubicBezTo>
                      <a:cubicBezTo>
                        <a:pt x="31" y="56"/>
                        <a:pt x="28" y="58"/>
                        <a:pt x="26" y="61"/>
                      </a:cubicBezTo>
                      <a:close/>
                      <a:moveTo>
                        <a:pt x="5" y="40"/>
                      </a:moveTo>
                      <a:cubicBezTo>
                        <a:pt x="4" y="39"/>
                        <a:pt x="2" y="37"/>
                        <a:pt x="0" y="35"/>
                      </a:cubicBezTo>
                      <a:cubicBezTo>
                        <a:pt x="3" y="33"/>
                        <a:pt x="5" y="30"/>
                        <a:pt x="8" y="28"/>
                      </a:cubicBezTo>
                      <a:cubicBezTo>
                        <a:pt x="9" y="30"/>
                        <a:pt x="11" y="31"/>
                        <a:pt x="13" y="33"/>
                      </a:cubicBezTo>
                      <a:cubicBezTo>
                        <a:pt x="10" y="35"/>
                        <a:pt x="8" y="38"/>
                        <a:pt x="5" y="40"/>
                      </a:cubicBezTo>
                      <a:close/>
                      <a:moveTo>
                        <a:pt x="47" y="25"/>
                      </a:moveTo>
                      <a:cubicBezTo>
                        <a:pt x="46" y="24"/>
                        <a:pt x="44" y="22"/>
                        <a:pt x="42" y="21"/>
                      </a:cubicBezTo>
                      <a:cubicBezTo>
                        <a:pt x="45" y="18"/>
                        <a:pt x="47" y="16"/>
                        <a:pt x="50" y="13"/>
                      </a:cubicBezTo>
                      <a:cubicBezTo>
                        <a:pt x="51" y="15"/>
                        <a:pt x="53" y="16"/>
                        <a:pt x="55" y="18"/>
                      </a:cubicBezTo>
                      <a:cubicBezTo>
                        <a:pt x="52" y="20"/>
                        <a:pt x="50" y="23"/>
                        <a:pt x="47" y="25"/>
                      </a:cubicBezTo>
                      <a:close/>
                      <a:moveTo>
                        <a:pt x="40" y="19"/>
                      </a:moveTo>
                      <a:cubicBezTo>
                        <a:pt x="39" y="17"/>
                        <a:pt x="37" y="15"/>
                        <a:pt x="36" y="14"/>
                      </a:cubicBezTo>
                      <a:cubicBezTo>
                        <a:pt x="38" y="11"/>
                        <a:pt x="41" y="9"/>
                        <a:pt x="43" y="6"/>
                      </a:cubicBezTo>
                      <a:cubicBezTo>
                        <a:pt x="45" y="8"/>
                        <a:pt x="46" y="10"/>
                        <a:pt x="48" y="11"/>
                      </a:cubicBezTo>
                      <a:cubicBezTo>
                        <a:pt x="45" y="14"/>
                        <a:pt x="43" y="16"/>
                        <a:pt x="40" y="19"/>
                      </a:cubicBezTo>
                      <a:close/>
                      <a:moveTo>
                        <a:pt x="54" y="32"/>
                      </a:moveTo>
                      <a:cubicBezTo>
                        <a:pt x="49" y="27"/>
                        <a:pt x="49" y="27"/>
                        <a:pt x="49" y="27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61" y="25"/>
                        <a:pt x="61" y="25"/>
                        <a:pt x="61" y="25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lose/>
                      <a:moveTo>
                        <a:pt x="34" y="12"/>
                      </a:move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00" name="îṥļîḑé-Freeform: Shape 254"/>
                <p:cNvSpPr/>
                <p:nvPr/>
              </p:nvSpPr>
              <p:spPr bwMode="auto">
                <a:xfrm>
                  <a:off x="3232944" y="2483450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5"/>
                    </a:cxn>
                    <a:cxn ang="0">
                      <a:pos x="13" y="18"/>
                    </a:cxn>
                    <a:cxn ang="0">
                      <a:pos x="18" y="13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8" h="18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13" y="18"/>
                      </a:lnTo>
                      <a:lnTo>
                        <a:pt x="18" y="13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01" name="îṥļîḑé-Freeform: Shape 255"/>
                <p:cNvSpPr/>
                <p:nvPr/>
              </p:nvSpPr>
              <p:spPr bwMode="auto">
                <a:xfrm>
                  <a:off x="3161506" y="2553300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18" y="14"/>
                    </a:cxn>
                    <a:cxn ang="0">
                      <a:pos x="13" y="18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8" h="18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18" y="14"/>
                      </a:lnTo>
                      <a:lnTo>
                        <a:pt x="13" y="18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</p:grpSp>
        </p:grpSp>
        <p:grpSp>
          <p:nvGrpSpPr>
            <p:cNvPr id="39" name="Group 256"/>
            <p:cNvGrpSpPr/>
            <p:nvPr/>
          </p:nvGrpSpPr>
          <p:grpSpPr>
            <a:xfrm>
              <a:off x="7536250" y="1488957"/>
              <a:ext cx="850863" cy="846464"/>
              <a:chOff x="5615781" y="1351563"/>
              <a:chExt cx="614363" cy="611187"/>
            </a:xfrm>
          </p:grpSpPr>
          <p:sp>
            <p:nvSpPr>
              <p:cNvPr id="87" name="îṥļîḑé-Oval 257"/>
              <p:cNvSpPr/>
              <p:nvPr/>
            </p:nvSpPr>
            <p:spPr bwMode="auto">
              <a:xfrm>
                <a:off x="5615781" y="1351563"/>
                <a:ext cx="614363" cy="61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8" name="îṥļîḑé-Freeform: Shape 258"/>
              <p:cNvSpPr/>
              <p:nvPr/>
            </p:nvSpPr>
            <p:spPr bwMode="auto">
              <a:xfrm>
                <a:off x="5680869" y="1419825"/>
                <a:ext cx="484188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1"/>
                  </a:cxn>
                  <a:cxn ang="0">
                    <a:pos x="160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4"/>
                  </a:cxn>
                  <a:cxn ang="0">
                    <a:pos x="139" y="169"/>
                  </a:cxn>
                  <a:cxn ang="0">
                    <a:pos x="132" y="173"/>
                  </a:cxn>
                  <a:cxn ang="0">
                    <a:pos x="66" y="178"/>
                  </a:cxn>
                  <a:cxn ang="0">
                    <a:pos x="57" y="175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3" y="13"/>
                      <a:pt x="160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8"/>
                      <a:pt x="185" y="80"/>
                      <a:pt x="182" y="105"/>
                    </a:cubicBezTo>
                    <a:cubicBezTo>
                      <a:pt x="180" y="114"/>
                      <a:pt x="180" y="114"/>
                      <a:pt x="180" y="114"/>
                    </a:cubicBezTo>
                    <a:cubicBezTo>
                      <a:pt x="174" y="137"/>
                      <a:pt x="160" y="155"/>
                      <a:pt x="139" y="169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3"/>
                      <a:pt x="89" y="184"/>
                      <a:pt x="66" y="178"/>
                    </a:cubicBezTo>
                    <a:cubicBezTo>
                      <a:pt x="57" y="175"/>
                      <a:pt x="57" y="175"/>
                      <a:pt x="57" y="175"/>
                    </a:cubicBezTo>
                    <a:cubicBezTo>
                      <a:pt x="35" y="164"/>
                      <a:pt x="19" y="149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7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6" y="4"/>
                    </a:cubicBezTo>
                    <a:cubicBezTo>
                      <a:pt x="75" y="2"/>
                      <a:pt x="83" y="1"/>
                      <a:pt x="92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9" name="îṥļîḑé-Freeform: Shape 259"/>
              <p:cNvSpPr/>
              <p:nvPr/>
            </p:nvSpPr>
            <p:spPr bwMode="auto">
              <a:xfrm>
                <a:off x="5752306" y="1537300"/>
                <a:ext cx="341313" cy="193675"/>
              </a:xfrm>
              <a:custGeom>
                <a:avLst/>
                <a:gdLst/>
                <a:ahLst/>
                <a:cxnLst>
                  <a:cxn ang="0">
                    <a:pos x="31" y="20"/>
                  </a:cxn>
                  <a:cxn ang="0">
                    <a:pos x="39" y="21"/>
                  </a:cxn>
                  <a:cxn ang="0">
                    <a:pos x="65" y="0"/>
                  </a:cxn>
                  <a:cxn ang="0">
                    <a:pos x="92" y="21"/>
                  </a:cxn>
                  <a:cxn ang="0">
                    <a:pos x="100" y="20"/>
                  </a:cxn>
                  <a:cxn ang="0">
                    <a:pos x="123" y="43"/>
                  </a:cxn>
                  <a:cxn ang="0">
                    <a:pos x="122" y="47"/>
                  </a:cxn>
                  <a:cxn ang="0">
                    <a:pos x="131" y="60"/>
                  </a:cxn>
                  <a:cxn ang="0">
                    <a:pos x="117" y="74"/>
                  </a:cxn>
                  <a:cxn ang="0">
                    <a:pos x="72" y="74"/>
                  </a:cxn>
                  <a:cxn ang="0">
                    <a:pos x="72" y="47"/>
                  </a:cxn>
                  <a:cxn ang="0">
                    <a:pos x="83" y="58"/>
                  </a:cxn>
                  <a:cxn ang="0">
                    <a:pos x="93" y="48"/>
                  </a:cxn>
                  <a:cxn ang="0">
                    <a:pos x="65" y="20"/>
                  </a:cxn>
                  <a:cxn ang="0">
                    <a:pos x="38" y="48"/>
                  </a:cxn>
                  <a:cxn ang="0">
                    <a:pos x="48" y="58"/>
                  </a:cxn>
                  <a:cxn ang="0">
                    <a:pos x="59" y="47"/>
                  </a:cxn>
                  <a:cxn ang="0">
                    <a:pos x="59" y="74"/>
                  </a:cxn>
                  <a:cxn ang="0">
                    <a:pos x="14" y="74"/>
                  </a:cxn>
                  <a:cxn ang="0">
                    <a:pos x="0" y="60"/>
                  </a:cxn>
                  <a:cxn ang="0">
                    <a:pos x="8" y="47"/>
                  </a:cxn>
                  <a:cxn ang="0">
                    <a:pos x="8" y="43"/>
                  </a:cxn>
                  <a:cxn ang="0">
                    <a:pos x="31" y="20"/>
                  </a:cxn>
                </a:cxnLst>
                <a:rect l="0" t="0" r="r" b="b"/>
                <a:pathLst>
                  <a:path w="131" h="74">
                    <a:moveTo>
                      <a:pt x="31" y="20"/>
                    </a:moveTo>
                    <a:cubicBezTo>
                      <a:pt x="34" y="20"/>
                      <a:pt x="36" y="21"/>
                      <a:pt x="39" y="21"/>
                    </a:cubicBezTo>
                    <a:cubicBezTo>
                      <a:pt x="42" y="9"/>
                      <a:pt x="52" y="0"/>
                      <a:pt x="65" y="0"/>
                    </a:cubicBezTo>
                    <a:cubicBezTo>
                      <a:pt x="78" y="0"/>
                      <a:pt x="89" y="9"/>
                      <a:pt x="92" y="21"/>
                    </a:cubicBezTo>
                    <a:cubicBezTo>
                      <a:pt x="95" y="21"/>
                      <a:pt x="97" y="20"/>
                      <a:pt x="100" y="20"/>
                    </a:cubicBezTo>
                    <a:cubicBezTo>
                      <a:pt x="112" y="20"/>
                      <a:pt x="123" y="31"/>
                      <a:pt x="123" y="43"/>
                    </a:cubicBezTo>
                    <a:cubicBezTo>
                      <a:pt x="123" y="44"/>
                      <a:pt x="123" y="46"/>
                      <a:pt x="122" y="47"/>
                    </a:cubicBezTo>
                    <a:cubicBezTo>
                      <a:pt x="127" y="49"/>
                      <a:pt x="131" y="54"/>
                      <a:pt x="131" y="60"/>
                    </a:cubicBezTo>
                    <a:cubicBezTo>
                      <a:pt x="131" y="67"/>
                      <a:pt x="125" y="74"/>
                      <a:pt x="117" y="74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83" y="58"/>
                      <a:pt x="83" y="58"/>
                      <a:pt x="83" y="58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6" y="74"/>
                      <a:pt x="0" y="67"/>
                      <a:pt x="0" y="60"/>
                    </a:cubicBezTo>
                    <a:cubicBezTo>
                      <a:pt x="0" y="54"/>
                      <a:pt x="3" y="49"/>
                      <a:pt x="8" y="47"/>
                    </a:cubicBezTo>
                    <a:cubicBezTo>
                      <a:pt x="8" y="46"/>
                      <a:pt x="8" y="44"/>
                      <a:pt x="8" y="43"/>
                    </a:cubicBezTo>
                    <a:cubicBezTo>
                      <a:pt x="8" y="31"/>
                      <a:pt x="19" y="20"/>
                      <a:pt x="31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0" name="Group 260"/>
            <p:cNvGrpSpPr/>
            <p:nvPr/>
          </p:nvGrpSpPr>
          <p:grpSpPr>
            <a:xfrm>
              <a:off x="3794214" y="1488957"/>
              <a:ext cx="848664" cy="846464"/>
              <a:chOff x="2913856" y="1351563"/>
              <a:chExt cx="612775" cy="611187"/>
            </a:xfrm>
          </p:grpSpPr>
          <p:sp>
            <p:nvSpPr>
              <p:cNvPr id="84" name="ïšḻïďê-Oval 261"/>
              <p:cNvSpPr/>
              <p:nvPr/>
            </p:nvSpPr>
            <p:spPr bwMode="auto">
              <a:xfrm>
                <a:off x="2913856" y="1351563"/>
                <a:ext cx="612775" cy="61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5" name="ïšḻïďê-Freeform: Shape 262"/>
              <p:cNvSpPr/>
              <p:nvPr/>
            </p:nvSpPr>
            <p:spPr bwMode="auto">
              <a:xfrm>
                <a:off x="2978944" y="1419825"/>
                <a:ext cx="482600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1"/>
                  </a:cxn>
                  <a:cxn ang="0">
                    <a:pos x="159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4"/>
                  </a:cxn>
                  <a:cxn ang="0">
                    <a:pos x="139" y="169"/>
                  </a:cxn>
                  <a:cxn ang="0">
                    <a:pos x="131" y="173"/>
                  </a:cxn>
                  <a:cxn ang="0">
                    <a:pos x="65" y="178"/>
                  </a:cxn>
                  <a:cxn ang="0">
                    <a:pos x="57" y="175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5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3" y="13"/>
                      <a:pt x="159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8"/>
                      <a:pt x="185" y="80"/>
                      <a:pt x="182" y="105"/>
                    </a:cubicBezTo>
                    <a:cubicBezTo>
                      <a:pt x="180" y="114"/>
                      <a:pt x="180" y="114"/>
                      <a:pt x="180" y="114"/>
                    </a:cubicBezTo>
                    <a:cubicBezTo>
                      <a:pt x="173" y="137"/>
                      <a:pt x="160" y="155"/>
                      <a:pt x="139" y="169"/>
                    </a:cubicBezTo>
                    <a:cubicBezTo>
                      <a:pt x="131" y="173"/>
                      <a:pt x="131" y="173"/>
                      <a:pt x="131" y="173"/>
                    </a:cubicBezTo>
                    <a:cubicBezTo>
                      <a:pt x="110" y="183"/>
                      <a:pt x="88" y="184"/>
                      <a:pt x="65" y="178"/>
                    </a:cubicBezTo>
                    <a:cubicBezTo>
                      <a:pt x="57" y="175"/>
                      <a:pt x="57" y="175"/>
                      <a:pt x="57" y="175"/>
                    </a:cubicBezTo>
                    <a:cubicBezTo>
                      <a:pt x="35" y="164"/>
                      <a:pt x="19" y="149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7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5" y="4"/>
                    </a:cubicBezTo>
                    <a:cubicBezTo>
                      <a:pt x="75" y="2"/>
                      <a:pt x="83" y="1"/>
                      <a:pt x="92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6" name="ïšḻïďê-Freeform: Shape 263"/>
              <p:cNvSpPr/>
              <p:nvPr/>
            </p:nvSpPr>
            <p:spPr bwMode="auto">
              <a:xfrm>
                <a:off x="3048794" y="1540475"/>
                <a:ext cx="342900" cy="187325"/>
              </a:xfrm>
              <a:custGeom>
                <a:avLst/>
                <a:gdLst/>
                <a:ahLst/>
                <a:cxnLst>
                  <a:cxn ang="0">
                    <a:pos x="31" y="19"/>
                  </a:cxn>
                  <a:cxn ang="0">
                    <a:pos x="38" y="20"/>
                  </a:cxn>
                  <a:cxn ang="0">
                    <a:pos x="58" y="0"/>
                  </a:cxn>
                  <a:cxn ang="0">
                    <a:pos x="58" y="37"/>
                  </a:cxn>
                  <a:cxn ang="0">
                    <a:pos x="47" y="26"/>
                  </a:cxn>
                  <a:cxn ang="0">
                    <a:pos x="38" y="36"/>
                  </a:cxn>
                  <a:cxn ang="0">
                    <a:pos x="65" y="63"/>
                  </a:cxn>
                  <a:cxn ang="0">
                    <a:pos x="93" y="36"/>
                  </a:cxn>
                  <a:cxn ang="0">
                    <a:pos x="83" y="26"/>
                  </a:cxn>
                  <a:cxn ang="0">
                    <a:pos x="72" y="37"/>
                  </a:cxn>
                  <a:cxn ang="0">
                    <a:pos x="72" y="0"/>
                  </a:cxn>
                  <a:cxn ang="0">
                    <a:pos x="92" y="20"/>
                  </a:cxn>
                  <a:cxn ang="0">
                    <a:pos x="100" y="19"/>
                  </a:cxn>
                  <a:cxn ang="0">
                    <a:pos x="123" y="42"/>
                  </a:cxn>
                  <a:cxn ang="0">
                    <a:pos x="122" y="45"/>
                  </a:cxn>
                  <a:cxn ang="0">
                    <a:pos x="131" y="58"/>
                  </a:cxn>
                  <a:cxn ang="0">
                    <a:pos x="117" y="72"/>
                  </a:cxn>
                  <a:cxn ang="0">
                    <a:pos x="14" y="72"/>
                  </a:cxn>
                  <a:cxn ang="0">
                    <a:pos x="0" y="58"/>
                  </a:cxn>
                  <a:cxn ang="0">
                    <a:pos x="8" y="45"/>
                  </a:cxn>
                  <a:cxn ang="0">
                    <a:pos x="8" y="42"/>
                  </a:cxn>
                  <a:cxn ang="0">
                    <a:pos x="31" y="19"/>
                  </a:cxn>
                </a:cxnLst>
                <a:rect l="0" t="0" r="r" b="b"/>
                <a:pathLst>
                  <a:path w="131" h="72">
                    <a:moveTo>
                      <a:pt x="31" y="19"/>
                    </a:moveTo>
                    <a:cubicBezTo>
                      <a:pt x="34" y="19"/>
                      <a:pt x="36" y="19"/>
                      <a:pt x="38" y="20"/>
                    </a:cubicBezTo>
                    <a:cubicBezTo>
                      <a:pt x="41" y="10"/>
                      <a:pt x="49" y="2"/>
                      <a:pt x="58" y="0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82" y="2"/>
                      <a:pt x="90" y="10"/>
                      <a:pt x="92" y="20"/>
                    </a:cubicBezTo>
                    <a:cubicBezTo>
                      <a:pt x="94" y="19"/>
                      <a:pt x="97" y="19"/>
                      <a:pt x="100" y="19"/>
                    </a:cubicBezTo>
                    <a:cubicBezTo>
                      <a:pt x="112" y="19"/>
                      <a:pt x="123" y="29"/>
                      <a:pt x="123" y="42"/>
                    </a:cubicBezTo>
                    <a:cubicBezTo>
                      <a:pt x="123" y="43"/>
                      <a:pt x="122" y="44"/>
                      <a:pt x="122" y="45"/>
                    </a:cubicBezTo>
                    <a:cubicBezTo>
                      <a:pt x="127" y="48"/>
                      <a:pt x="131" y="53"/>
                      <a:pt x="131" y="58"/>
                    </a:cubicBezTo>
                    <a:cubicBezTo>
                      <a:pt x="131" y="66"/>
                      <a:pt x="124" y="72"/>
                      <a:pt x="117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6" y="72"/>
                      <a:pt x="0" y="66"/>
                      <a:pt x="0" y="58"/>
                    </a:cubicBezTo>
                    <a:cubicBezTo>
                      <a:pt x="0" y="53"/>
                      <a:pt x="3" y="48"/>
                      <a:pt x="8" y="45"/>
                    </a:cubicBezTo>
                    <a:cubicBezTo>
                      <a:pt x="8" y="44"/>
                      <a:pt x="8" y="43"/>
                      <a:pt x="8" y="42"/>
                    </a:cubicBezTo>
                    <a:cubicBezTo>
                      <a:pt x="8" y="29"/>
                      <a:pt x="18" y="19"/>
                      <a:pt x="3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1" name="Group 264"/>
            <p:cNvGrpSpPr/>
            <p:nvPr/>
          </p:nvGrpSpPr>
          <p:grpSpPr>
            <a:xfrm>
              <a:off x="5667431" y="5026521"/>
              <a:ext cx="846466" cy="846464"/>
              <a:chOff x="4266406" y="3905850"/>
              <a:chExt cx="611188" cy="611187"/>
            </a:xfrm>
          </p:grpSpPr>
          <p:sp>
            <p:nvSpPr>
              <p:cNvPr id="81" name="ïšḻïďê-Oval 265"/>
              <p:cNvSpPr/>
              <p:nvPr/>
            </p:nvSpPr>
            <p:spPr bwMode="auto">
              <a:xfrm>
                <a:off x="4266406" y="3905850"/>
                <a:ext cx="611188" cy="61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" name="ïšḻïďê-Freeform: Shape 266"/>
              <p:cNvSpPr/>
              <p:nvPr/>
            </p:nvSpPr>
            <p:spPr bwMode="auto">
              <a:xfrm>
                <a:off x="4328319" y="3972525"/>
                <a:ext cx="485775" cy="481012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102" y="1"/>
                  </a:cxn>
                  <a:cxn ang="0">
                    <a:pos x="160" y="30"/>
                  </a:cxn>
                  <a:cxn ang="0">
                    <a:pos x="166" y="37"/>
                  </a:cxn>
                  <a:cxn ang="0">
                    <a:pos x="183" y="105"/>
                  </a:cxn>
                  <a:cxn ang="0">
                    <a:pos x="181" y="114"/>
                  </a:cxn>
                  <a:cxn ang="0">
                    <a:pos x="140" y="169"/>
                  </a:cxn>
                  <a:cxn ang="0">
                    <a:pos x="132" y="173"/>
                  </a:cxn>
                  <a:cxn ang="0">
                    <a:pos x="66" y="178"/>
                  </a:cxn>
                  <a:cxn ang="0">
                    <a:pos x="58" y="175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5"/>
                  </a:cxn>
                  <a:cxn ang="0">
                    <a:pos x="93" y="0"/>
                  </a:cxn>
                </a:cxnLst>
                <a:rect l="0" t="0" r="r" b="b"/>
                <a:pathLst>
                  <a:path w="186" h="184">
                    <a:moveTo>
                      <a:pt x="93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4" y="13"/>
                      <a:pt x="160" y="30"/>
                    </a:cubicBezTo>
                    <a:cubicBezTo>
                      <a:pt x="166" y="37"/>
                      <a:pt x="166" y="37"/>
                      <a:pt x="166" y="37"/>
                    </a:cubicBezTo>
                    <a:cubicBezTo>
                      <a:pt x="180" y="58"/>
                      <a:pt x="186" y="80"/>
                      <a:pt x="183" y="105"/>
                    </a:cubicBezTo>
                    <a:cubicBezTo>
                      <a:pt x="181" y="114"/>
                      <a:pt x="181" y="114"/>
                      <a:pt x="181" y="114"/>
                    </a:cubicBezTo>
                    <a:cubicBezTo>
                      <a:pt x="174" y="138"/>
                      <a:pt x="161" y="155"/>
                      <a:pt x="140" y="169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3"/>
                      <a:pt x="89" y="184"/>
                      <a:pt x="66" y="178"/>
                    </a:cubicBezTo>
                    <a:cubicBezTo>
                      <a:pt x="58" y="175"/>
                      <a:pt x="58" y="175"/>
                      <a:pt x="58" y="175"/>
                    </a:cubicBezTo>
                    <a:cubicBezTo>
                      <a:pt x="35" y="165"/>
                      <a:pt x="20" y="149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7"/>
                      <a:pt x="1" y="77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7"/>
                      <a:pt x="43" y="12"/>
                      <a:pt x="66" y="5"/>
                    </a:cubicBezTo>
                    <a:cubicBezTo>
                      <a:pt x="75" y="2"/>
                      <a:pt x="83" y="1"/>
                      <a:pt x="93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3" name="ïšḻïďê-Freeform: Shape 267"/>
              <p:cNvSpPr/>
              <p:nvPr/>
            </p:nvSpPr>
            <p:spPr bwMode="auto">
              <a:xfrm>
                <a:off x="4425156" y="4075713"/>
                <a:ext cx="292100" cy="273050"/>
              </a:xfrm>
              <a:custGeom>
                <a:avLst/>
                <a:gdLst/>
                <a:ahLst/>
                <a:cxnLst>
                  <a:cxn ang="0">
                    <a:pos x="44" y="77"/>
                  </a:cxn>
                  <a:cxn ang="0">
                    <a:pos x="47" y="77"/>
                  </a:cxn>
                  <a:cxn ang="0">
                    <a:pos x="56" y="92"/>
                  </a:cxn>
                  <a:cxn ang="0">
                    <a:pos x="65" y="77"/>
                  </a:cxn>
                  <a:cxn ang="0">
                    <a:pos x="68" y="77"/>
                  </a:cxn>
                  <a:cxn ang="0">
                    <a:pos x="80" y="90"/>
                  </a:cxn>
                  <a:cxn ang="0">
                    <a:pos x="80" y="105"/>
                  </a:cxn>
                  <a:cxn ang="0">
                    <a:pos x="32" y="105"/>
                  </a:cxn>
                  <a:cxn ang="0">
                    <a:pos x="32" y="90"/>
                  </a:cxn>
                  <a:cxn ang="0">
                    <a:pos x="44" y="77"/>
                  </a:cxn>
                  <a:cxn ang="0">
                    <a:pos x="56" y="49"/>
                  </a:cxn>
                  <a:cxn ang="0">
                    <a:pos x="69" y="62"/>
                  </a:cxn>
                  <a:cxn ang="0">
                    <a:pos x="56" y="75"/>
                  </a:cxn>
                  <a:cxn ang="0">
                    <a:pos x="43" y="62"/>
                  </a:cxn>
                  <a:cxn ang="0">
                    <a:pos x="56" y="49"/>
                  </a:cxn>
                  <a:cxn ang="0">
                    <a:pos x="24" y="0"/>
                  </a:cxn>
                  <a:cxn ang="0">
                    <a:pos x="37" y="13"/>
                  </a:cxn>
                  <a:cxn ang="0">
                    <a:pos x="24" y="26"/>
                  </a:cxn>
                  <a:cxn ang="0">
                    <a:pos x="11" y="13"/>
                  </a:cxn>
                  <a:cxn ang="0">
                    <a:pos x="24" y="0"/>
                  </a:cxn>
                  <a:cxn ang="0">
                    <a:pos x="12" y="28"/>
                  </a:cxn>
                  <a:cxn ang="0">
                    <a:pos x="15" y="28"/>
                  </a:cxn>
                  <a:cxn ang="0">
                    <a:pos x="24" y="43"/>
                  </a:cxn>
                  <a:cxn ang="0">
                    <a:pos x="33" y="28"/>
                  </a:cxn>
                  <a:cxn ang="0">
                    <a:pos x="36" y="28"/>
                  </a:cxn>
                  <a:cxn ang="0">
                    <a:pos x="48" y="40"/>
                  </a:cxn>
                  <a:cxn ang="0">
                    <a:pos x="33" y="55"/>
                  </a:cxn>
                  <a:cxn ang="0">
                    <a:pos x="0" y="55"/>
                  </a:cxn>
                  <a:cxn ang="0">
                    <a:pos x="0" y="40"/>
                  </a:cxn>
                  <a:cxn ang="0">
                    <a:pos x="12" y="28"/>
                  </a:cxn>
                  <a:cxn ang="0">
                    <a:pos x="88" y="0"/>
                  </a:cxn>
                  <a:cxn ang="0">
                    <a:pos x="101" y="13"/>
                  </a:cxn>
                  <a:cxn ang="0">
                    <a:pos x="88" y="26"/>
                  </a:cxn>
                  <a:cxn ang="0">
                    <a:pos x="74" y="13"/>
                  </a:cxn>
                  <a:cxn ang="0">
                    <a:pos x="88" y="0"/>
                  </a:cxn>
                  <a:cxn ang="0">
                    <a:pos x="76" y="28"/>
                  </a:cxn>
                  <a:cxn ang="0">
                    <a:pos x="79" y="28"/>
                  </a:cxn>
                  <a:cxn ang="0">
                    <a:pos x="88" y="43"/>
                  </a:cxn>
                  <a:cxn ang="0">
                    <a:pos x="97" y="28"/>
                  </a:cxn>
                  <a:cxn ang="0">
                    <a:pos x="100" y="28"/>
                  </a:cxn>
                  <a:cxn ang="0">
                    <a:pos x="112" y="40"/>
                  </a:cxn>
                  <a:cxn ang="0">
                    <a:pos x="112" y="55"/>
                  </a:cxn>
                  <a:cxn ang="0">
                    <a:pos x="78" y="55"/>
                  </a:cxn>
                  <a:cxn ang="0">
                    <a:pos x="63" y="40"/>
                  </a:cxn>
                  <a:cxn ang="0">
                    <a:pos x="76" y="28"/>
                  </a:cxn>
                </a:cxnLst>
                <a:rect l="0" t="0" r="r" b="b"/>
                <a:pathLst>
                  <a:path w="112" h="105">
                    <a:moveTo>
                      <a:pt x="44" y="77"/>
                    </a:moveTo>
                    <a:cubicBezTo>
                      <a:pt x="47" y="77"/>
                      <a:pt x="47" y="77"/>
                      <a:pt x="47" y="77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75" y="77"/>
                      <a:pt x="80" y="83"/>
                      <a:pt x="80" y="90"/>
                    </a:cubicBezTo>
                    <a:cubicBezTo>
                      <a:pt x="80" y="105"/>
                      <a:pt x="80" y="105"/>
                      <a:pt x="80" y="105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2" y="83"/>
                      <a:pt x="37" y="77"/>
                      <a:pt x="44" y="77"/>
                    </a:cubicBezTo>
                    <a:close/>
                    <a:moveTo>
                      <a:pt x="56" y="49"/>
                    </a:moveTo>
                    <a:cubicBezTo>
                      <a:pt x="63" y="49"/>
                      <a:pt x="69" y="55"/>
                      <a:pt x="69" y="62"/>
                    </a:cubicBezTo>
                    <a:cubicBezTo>
                      <a:pt x="69" y="69"/>
                      <a:pt x="63" y="75"/>
                      <a:pt x="56" y="75"/>
                    </a:cubicBezTo>
                    <a:cubicBezTo>
                      <a:pt x="49" y="75"/>
                      <a:pt x="43" y="69"/>
                      <a:pt x="43" y="62"/>
                    </a:cubicBezTo>
                    <a:cubicBezTo>
                      <a:pt x="43" y="55"/>
                      <a:pt x="49" y="49"/>
                      <a:pt x="56" y="49"/>
                    </a:cubicBezTo>
                    <a:close/>
                    <a:moveTo>
                      <a:pt x="24" y="0"/>
                    </a:moveTo>
                    <a:cubicBezTo>
                      <a:pt x="31" y="0"/>
                      <a:pt x="37" y="6"/>
                      <a:pt x="37" y="13"/>
                    </a:cubicBezTo>
                    <a:cubicBezTo>
                      <a:pt x="37" y="20"/>
                      <a:pt x="31" y="26"/>
                      <a:pt x="24" y="26"/>
                    </a:cubicBezTo>
                    <a:cubicBezTo>
                      <a:pt x="17" y="26"/>
                      <a:pt x="11" y="20"/>
                      <a:pt x="11" y="13"/>
                    </a:cubicBezTo>
                    <a:cubicBezTo>
                      <a:pt x="11" y="6"/>
                      <a:pt x="17" y="0"/>
                      <a:pt x="24" y="0"/>
                    </a:cubicBezTo>
                    <a:close/>
                    <a:moveTo>
                      <a:pt x="12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43" y="28"/>
                      <a:pt x="48" y="33"/>
                      <a:pt x="48" y="40"/>
                    </a:cubicBezTo>
                    <a:cubicBezTo>
                      <a:pt x="41" y="42"/>
                      <a:pt x="36" y="48"/>
                      <a:pt x="33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4"/>
                      <a:pt x="5" y="28"/>
                      <a:pt x="12" y="28"/>
                    </a:cubicBezTo>
                    <a:close/>
                    <a:moveTo>
                      <a:pt x="88" y="0"/>
                    </a:moveTo>
                    <a:cubicBezTo>
                      <a:pt x="95" y="0"/>
                      <a:pt x="101" y="6"/>
                      <a:pt x="101" y="13"/>
                    </a:cubicBezTo>
                    <a:cubicBezTo>
                      <a:pt x="101" y="20"/>
                      <a:pt x="95" y="26"/>
                      <a:pt x="88" y="26"/>
                    </a:cubicBezTo>
                    <a:cubicBezTo>
                      <a:pt x="80" y="26"/>
                      <a:pt x="74" y="20"/>
                      <a:pt x="74" y="13"/>
                    </a:cubicBezTo>
                    <a:cubicBezTo>
                      <a:pt x="74" y="6"/>
                      <a:pt x="80" y="0"/>
                      <a:pt x="88" y="0"/>
                    </a:cubicBezTo>
                    <a:close/>
                    <a:moveTo>
                      <a:pt x="76" y="28"/>
                    </a:moveTo>
                    <a:cubicBezTo>
                      <a:pt x="79" y="28"/>
                      <a:pt x="79" y="28"/>
                      <a:pt x="79" y="28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7" y="28"/>
                      <a:pt x="112" y="34"/>
                      <a:pt x="112" y="40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6" y="48"/>
                      <a:pt x="71" y="42"/>
                      <a:pt x="63" y="40"/>
                    </a:cubicBezTo>
                    <a:cubicBezTo>
                      <a:pt x="64" y="33"/>
                      <a:pt x="69" y="28"/>
                      <a:pt x="76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2" name="Group 268"/>
            <p:cNvGrpSpPr/>
            <p:nvPr/>
          </p:nvGrpSpPr>
          <p:grpSpPr>
            <a:xfrm>
              <a:off x="5040827" y="4153673"/>
              <a:ext cx="850863" cy="850862"/>
              <a:chOff x="3813969" y="3275613"/>
              <a:chExt cx="614363" cy="614362"/>
            </a:xfrm>
          </p:grpSpPr>
          <p:sp>
            <p:nvSpPr>
              <p:cNvPr id="72" name="ïšḻïďê-Oval 269"/>
              <p:cNvSpPr/>
              <p:nvPr/>
            </p:nvSpPr>
            <p:spPr bwMode="auto">
              <a:xfrm>
                <a:off x="3813969" y="3275613"/>
                <a:ext cx="614363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" name="ïšḻïďê-Freeform: Shape 270"/>
              <p:cNvSpPr/>
              <p:nvPr/>
            </p:nvSpPr>
            <p:spPr bwMode="auto">
              <a:xfrm>
                <a:off x="3879056" y="3345463"/>
                <a:ext cx="484188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1"/>
                  </a:cxn>
                  <a:cxn ang="0">
                    <a:pos x="159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2" y="173"/>
                  </a:cxn>
                  <a:cxn ang="0">
                    <a:pos x="65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5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3" y="13"/>
                      <a:pt x="159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7"/>
                      <a:pt x="185" y="79"/>
                      <a:pt x="182" y="105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3" y="137"/>
                      <a:pt x="160" y="155"/>
                      <a:pt x="139" y="168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2"/>
                      <a:pt x="88" y="184"/>
                      <a:pt x="65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6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5" y="4"/>
                    </a:cubicBezTo>
                    <a:cubicBezTo>
                      <a:pt x="75" y="2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grpSp>
            <p:nvGrpSpPr>
              <p:cNvPr id="74" name="Group 271"/>
              <p:cNvGrpSpPr/>
              <p:nvPr/>
            </p:nvGrpSpPr>
            <p:grpSpPr>
              <a:xfrm>
                <a:off x="3960019" y="3439125"/>
                <a:ext cx="322263" cy="277812"/>
                <a:chOff x="3960019" y="3439125"/>
                <a:chExt cx="322263" cy="277812"/>
              </a:xfrm>
            </p:grpSpPr>
            <p:sp>
              <p:nvSpPr>
                <p:cNvPr id="75" name="ïšḻïďê-Freeform: Shape 272"/>
                <p:cNvSpPr/>
                <p:nvPr/>
              </p:nvSpPr>
              <p:spPr bwMode="auto">
                <a:xfrm>
                  <a:off x="3960019" y="3439125"/>
                  <a:ext cx="322263" cy="277812"/>
                </a:xfrm>
                <a:custGeom>
                  <a:avLst/>
                  <a:gdLst/>
                  <a:ahLst/>
                  <a:cxnLst>
                    <a:cxn ang="0">
                      <a:pos x="106" y="59"/>
                    </a:cxn>
                    <a:cxn ang="0">
                      <a:pos x="24" y="65"/>
                    </a:cxn>
                    <a:cxn ang="0">
                      <a:pos x="10" y="29"/>
                    </a:cxn>
                    <a:cxn ang="0">
                      <a:pos x="112" y="6"/>
                    </a:cxn>
                    <a:cxn ang="0">
                      <a:pos x="107" y="65"/>
                    </a:cxn>
                    <a:cxn ang="0">
                      <a:pos x="112" y="72"/>
                    </a:cxn>
                    <a:cxn ang="0">
                      <a:pos x="5" y="97"/>
                    </a:cxn>
                    <a:cxn ang="0">
                      <a:pos x="38" y="67"/>
                    </a:cxn>
                    <a:cxn ang="0">
                      <a:pos x="38" y="65"/>
                    </a:cxn>
                    <a:cxn ang="0">
                      <a:pos x="1" y="102"/>
                    </a:cxn>
                    <a:cxn ang="0">
                      <a:pos x="3" y="99"/>
                    </a:cxn>
                    <a:cxn ang="0">
                      <a:pos x="118" y="99"/>
                    </a:cxn>
                    <a:cxn ang="0">
                      <a:pos x="122" y="98"/>
                    </a:cxn>
                    <a:cxn ang="0">
                      <a:pos x="61" y="106"/>
                    </a:cxn>
                    <a:cxn ang="0">
                      <a:pos x="103" y="88"/>
                    </a:cxn>
                    <a:cxn ang="0">
                      <a:pos x="90" y="92"/>
                    </a:cxn>
                    <a:cxn ang="0">
                      <a:pos x="87" y="92"/>
                    </a:cxn>
                    <a:cxn ang="0">
                      <a:pos x="87" y="92"/>
                    </a:cxn>
                    <a:cxn ang="0">
                      <a:pos x="33" y="88"/>
                    </a:cxn>
                    <a:cxn ang="0">
                      <a:pos x="8" y="88"/>
                    </a:cxn>
                    <a:cxn ang="0">
                      <a:pos x="11" y="81"/>
                    </a:cxn>
                    <a:cxn ang="0">
                      <a:pos x="24" y="81"/>
                    </a:cxn>
                    <a:cxn ang="0">
                      <a:pos x="24" y="81"/>
                    </a:cxn>
                    <a:cxn ang="0">
                      <a:pos x="36" y="85"/>
                    </a:cxn>
                    <a:cxn ang="0">
                      <a:pos x="60" y="85"/>
                    </a:cxn>
                    <a:cxn ang="0">
                      <a:pos x="73" y="81"/>
                    </a:cxn>
                    <a:cxn ang="0">
                      <a:pos x="76" y="81"/>
                    </a:cxn>
                    <a:cxn ang="0">
                      <a:pos x="76" y="81"/>
                    </a:cxn>
                    <a:cxn ang="0">
                      <a:pos x="89" y="85"/>
                    </a:cxn>
                    <a:cxn ang="0">
                      <a:pos x="114" y="85"/>
                    </a:cxn>
                    <a:cxn ang="0">
                      <a:pos x="14" y="75"/>
                    </a:cxn>
                    <a:cxn ang="0">
                      <a:pos x="26" y="75"/>
                    </a:cxn>
                    <a:cxn ang="0">
                      <a:pos x="26" y="75"/>
                    </a:cxn>
                    <a:cxn ang="0">
                      <a:pos x="37" y="79"/>
                    </a:cxn>
                    <a:cxn ang="0">
                      <a:pos x="60" y="79"/>
                    </a:cxn>
                    <a:cxn ang="0">
                      <a:pos x="72" y="75"/>
                    </a:cxn>
                    <a:cxn ang="0">
                      <a:pos x="75" y="75"/>
                    </a:cxn>
                    <a:cxn ang="0">
                      <a:pos x="75" y="75"/>
                    </a:cxn>
                    <a:cxn ang="0">
                      <a:pos x="88" y="79"/>
                    </a:cxn>
                    <a:cxn ang="0">
                      <a:pos x="111" y="79"/>
                    </a:cxn>
                    <a:cxn ang="0">
                      <a:pos x="16" y="71"/>
                    </a:cxn>
                    <a:cxn ang="0">
                      <a:pos x="27" y="71"/>
                    </a:cxn>
                    <a:cxn ang="0">
                      <a:pos x="27" y="71"/>
                    </a:cxn>
                    <a:cxn ang="0">
                      <a:pos x="38" y="73"/>
                    </a:cxn>
                    <a:cxn ang="0">
                      <a:pos x="60" y="73"/>
                    </a:cxn>
                    <a:cxn ang="0">
                      <a:pos x="72" y="71"/>
                    </a:cxn>
                    <a:cxn ang="0">
                      <a:pos x="75" y="71"/>
                    </a:cxn>
                    <a:cxn ang="0">
                      <a:pos x="75" y="71"/>
                    </a:cxn>
                    <a:cxn ang="0">
                      <a:pos x="87" y="73"/>
                    </a:cxn>
                    <a:cxn ang="0">
                      <a:pos x="108" y="73"/>
                    </a:cxn>
                  </a:cxnLst>
                  <a:rect l="0" t="0" r="r" b="b"/>
                  <a:pathLst>
                    <a:path w="123" h="106">
                      <a:moveTo>
                        <a:pt x="106" y="6"/>
                      </a:move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06" y="59"/>
                        <a:pt x="106" y="59"/>
                        <a:pt x="106" y="59"/>
                      </a:cubicBezTo>
                      <a:cubicBezTo>
                        <a:pt x="106" y="6"/>
                        <a:pt x="106" y="6"/>
                        <a:pt x="106" y="6"/>
                      </a:cubicBezTo>
                      <a:close/>
                      <a:moveTo>
                        <a:pt x="15" y="67"/>
                      </a:move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24" y="65"/>
                        <a:pt x="24" y="65"/>
                        <a:pt x="24" y="65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3" y="65"/>
                        <a:pt x="10" y="62"/>
                        <a:pt x="10" y="59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3"/>
                        <a:pt x="13" y="0"/>
                        <a:pt x="16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0" y="0"/>
                        <a:pt x="112" y="3"/>
                        <a:pt x="112" y="6"/>
                      </a:cubicBezTo>
                      <a:cubicBezTo>
                        <a:pt x="112" y="29"/>
                        <a:pt x="112" y="29"/>
                        <a:pt x="112" y="29"/>
                      </a:cubicBezTo>
                      <a:cubicBezTo>
                        <a:pt x="112" y="36"/>
                        <a:pt x="112" y="36"/>
                        <a:pt x="112" y="36"/>
                      </a:cubicBezTo>
                      <a:cubicBezTo>
                        <a:pt x="112" y="59"/>
                        <a:pt x="112" y="59"/>
                        <a:pt x="112" y="59"/>
                      </a:cubicBezTo>
                      <a:cubicBezTo>
                        <a:pt x="112" y="62"/>
                        <a:pt x="110" y="65"/>
                        <a:pt x="107" y="65"/>
                      </a:cubicBezTo>
                      <a:cubicBezTo>
                        <a:pt x="99" y="65"/>
                        <a:pt x="99" y="65"/>
                        <a:pt x="99" y="65"/>
                      </a:cubicBezTo>
                      <a:cubicBezTo>
                        <a:pt x="99" y="67"/>
                        <a:pt x="99" y="67"/>
                        <a:pt x="99" y="67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110" y="67"/>
                        <a:pt x="111" y="69"/>
                        <a:pt x="112" y="72"/>
                      </a:cubicBezTo>
                      <a:cubicBezTo>
                        <a:pt x="121" y="90"/>
                        <a:pt x="121" y="90"/>
                        <a:pt x="121" y="90"/>
                      </a:cubicBezTo>
                      <a:cubicBezTo>
                        <a:pt x="123" y="93"/>
                        <a:pt x="122" y="97"/>
                        <a:pt x="118" y="97"/>
                      </a:cubicBezTo>
                      <a:cubicBezTo>
                        <a:pt x="61" y="97"/>
                        <a:pt x="61" y="97"/>
                        <a:pt x="61" y="97"/>
                      </a:cubicBezTo>
                      <a:cubicBezTo>
                        <a:pt x="5" y="97"/>
                        <a:pt x="5" y="97"/>
                        <a:pt x="5" y="97"/>
                      </a:cubicBezTo>
                      <a:cubicBezTo>
                        <a:pt x="1" y="97"/>
                        <a:pt x="0" y="93"/>
                        <a:pt x="1" y="90"/>
                      </a:cubicBez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12" y="69"/>
                        <a:pt x="13" y="67"/>
                        <a:pt x="15" y="67"/>
                      </a:cubicBezTo>
                      <a:close/>
                      <a:moveTo>
                        <a:pt x="38" y="67"/>
                      </a:moveTo>
                      <a:cubicBezTo>
                        <a:pt x="61" y="67"/>
                        <a:pt x="61" y="67"/>
                        <a:pt x="61" y="67"/>
                      </a:cubicBezTo>
                      <a:cubicBezTo>
                        <a:pt x="84" y="67"/>
                        <a:pt x="84" y="67"/>
                        <a:pt x="84" y="67"/>
                      </a:cubicBezTo>
                      <a:cubicBezTo>
                        <a:pt x="84" y="65"/>
                        <a:pt x="84" y="65"/>
                        <a:pt x="84" y="65"/>
                      </a:cubicBezTo>
                      <a:cubicBezTo>
                        <a:pt x="38" y="65"/>
                        <a:pt x="38" y="65"/>
                        <a:pt x="38" y="65"/>
                      </a:cubicBezTo>
                      <a:cubicBezTo>
                        <a:pt x="38" y="67"/>
                        <a:pt x="38" y="67"/>
                        <a:pt x="38" y="67"/>
                      </a:cubicBezTo>
                      <a:close/>
                      <a:moveTo>
                        <a:pt x="61" y="106"/>
                      </a:moveTo>
                      <a:cubicBezTo>
                        <a:pt x="5" y="106"/>
                        <a:pt x="5" y="106"/>
                        <a:pt x="5" y="106"/>
                      </a:cubicBezTo>
                      <a:cubicBezTo>
                        <a:pt x="3" y="106"/>
                        <a:pt x="1" y="105"/>
                        <a:pt x="1" y="102"/>
                      </a:cubicBezTo>
                      <a:cubicBezTo>
                        <a:pt x="1" y="98"/>
                        <a:pt x="1" y="98"/>
                        <a:pt x="1" y="98"/>
                      </a:cubicBezTo>
                      <a:cubicBezTo>
                        <a:pt x="1" y="98"/>
                        <a:pt x="1" y="98"/>
                        <a:pt x="1" y="98"/>
                      </a:cubicBezTo>
                      <a:cubicBezTo>
                        <a:pt x="2" y="99"/>
                        <a:pt x="2" y="99"/>
                        <a:pt x="2" y="99"/>
                      </a:cubicBezTo>
                      <a:cubicBezTo>
                        <a:pt x="3" y="99"/>
                        <a:pt x="3" y="99"/>
                        <a:pt x="3" y="99"/>
                      </a:cubicBezTo>
                      <a:cubicBezTo>
                        <a:pt x="4" y="99"/>
                        <a:pt x="4" y="99"/>
                        <a:pt x="4" y="99"/>
                      </a:cubicBezTo>
                      <a:cubicBezTo>
                        <a:pt x="5" y="99"/>
                        <a:pt x="5" y="99"/>
                        <a:pt x="5" y="99"/>
                      </a:cubicBezTo>
                      <a:cubicBezTo>
                        <a:pt x="61" y="99"/>
                        <a:pt x="61" y="99"/>
                        <a:pt x="61" y="99"/>
                      </a:cubicBezTo>
                      <a:cubicBezTo>
                        <a:pt x="118" y="99"/>
                        <a:pt x="118" y="99"/>
                        <a:pt x="118" y="99"/>
                      </a:cubicBezTo>
                      <a:cubicBezTo>
                        <a:pt x="119" y="99"/>
                        <a:pt x="119" y="99"/>
                        <a:pt x="119" y="99"/>
                      </a:cubicBezTo>
                      <a:cubicBezTo>
                        <a:pt x="120" y="99"/>
                        <a:pt x="120" y="99"/>
                        <a:pt x="120" y="99"/>
                      </a:cubicBezTo>
                      <a:cubicBezTo>
                        <a:pt x="121" y="99"/>
                        <a:pt x="121" y="99"/>
                        <a:pt x="121" y="99"/>
                      </a:cubicBezTo>
                      <a:cubicBezTo>
                        <a:pt x="122" y="98"/>
                        <a:pt x="122" y="98"/>
                        <a:pt x="122" y="98"/>
                      </a:cubicBezTo>
                      <a:cubicBezTo>
                        <a:pt x="122" y="98"/>
                        <a:pt x="122" y="98"/>
                        <a:pt x="122" y="98"/>
                      </a:cubicBezTo>
                      <a:cubicBezTo>
                        <a:pt x="122" y="102"/>
                        <a:pt x="122" y="102"/>
                        <a:pt x="122" y="102"/>
                      </a:cubicBezTo>
                      <a:cubicBezTo>
                        <a:pt x="122" y="105"/>
                        <a:pt x="120" y="106"/>
                        <a:pt x="118" y="106"/>
                      </a:cubicBezTo>
                      <a:cubicBezTo>
                        <a:pt x="61" y="106"/>
                        <a:pt x="61" y="106"/>
                        <a:pt x="61" y="106"/>
                      </a:cubicBezTo>
                      <a:close/>
                      <a:moveTo>
                        <a:pt x="117" y="92"/>
                      </a:moveTo>
                      <a:cubicBezTo>
                        <a:pt x="117" y="92"/>
                        <a:pt x="117" y="92"/>
                        <a:pt x="117" y="92"/>
                      </a:cubicBezTo>
                      <a:cubicBezTo>
                        <a:pt x="104" y="92"/>
                        <a:pt x="104" y="92"/>
                        <a:pt x="104" y="92"/>
                      </a:cubicBezTo>
                      <a:cubicBezTo>
                        <a:pt x="103" y="88"/>
                        <a:pt x="103" y="88"/>
                        <a:pt x="103" y="88"/>
                      </a:cubicBezTo>
                      <a:cubicBezTo>
                        <a:pt x="107" y="88"/>
                        <a:pt x="111" y="88"/>
                        <a:pt x="115" y="88"/>
                      </a:cubicBezTo>
                      <a:cubicBezTo>
                        <a:pt x="117" y="92"/>
                        <a:pt x="117" y="92"/>
                        <a:pt x="117" y="92"/>
                      </a:cubicBezTo>
                      <a:close/>
                      <a:moveTo>
                        <a:pt x="101" y="92"/>
                      </a:moveTo>
                      <a:cubicBezTo>
                        <a:pt x="90" y="92"/>
                        <a:pt x="90" y="92"/>
                        <a:pt x="90" y="92"/>
                      </a:cubicBezTo>
                      <a:cubicBezTo>
                        <a:pt x="90" y="90"/>
                        <a:pt x="90" y="89"/>
                        <a:pt x="90" y="88"/>
                      </a:cubicBezTo>
                      <a:cubicBezTo>
                        <a:pt x="93" y="88"/>
                        <a:pt x="96" y="88"/>
                        <a:pt x="100" y="88"/>
                      </a:cubicBezTo>
                      <a:cubicBezTo>
                        <a:pt x="101" y="92"/>
                        <a:pt x="101" y="92"/>
                        <a:pt x="101" y="92"/>
                      </a:cubicBezTo>
                      <a:close/>
                      <a:moveTo>
                        <a:pt x="87" y="92"/>
                      </a:moveTo>
                      <a:cubicBezTo>
                        <a:pt x="35" y="92"/>
                        <a:pt x="35" y="92"/>
                        <a:pt x="35" y="92"/>
                      </a:cubicBezTo>
                      <a:cubicBezTo>
                        <a:pt x="36" y="90"/>
                        <a:pt x="36" y="89"/>
                        <a:pt x="36" y="88"/>
                      </a:cubicBezTo>
                      <a:cubicBezTo>
                        <a:pt x="53" y="88"/>
                        <a:pt x="70" y="88"/>
                        <a:pt x="87" y="88"/>
                      </a:cubicBezTo>
                      <a:cubicBezTo>
                        <a:pt x="87" y="89"/>
                        <a:pt x="87" y="90"/>
                        <a:pt x="87" y="92"/>
                      </a:cubicBezTo>
                      <a:close/>
                      <a:moveTo>
                        <a:pt x="32" y="92"/>
                      </a:move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3" y="88"/>
                        <a:pt x="23" y="88"/>
                        <a:pt x="23" y="88"/>
                      </a:cubicBezTo>
                      <a:cubicBezTo>
                        <a:pt x="26" y="88"/>
                        <a:pt x="30" y="88"/>
                        <a:pt x="33" y="88"/>
                      </a:cubicBezTo>
                      <a:cubicBezTo>
                        <a:pt x="33" y="89"/>
                        <a:pt x="33" y="90"/>
                        <a:pt x="32" y="92"/>
                      </a:cubicBezTo>
                      <a:close/>
                      <a:moveTo>
                        <a:pt x="19" y="92"/>
                      </a:moveTo>
                      <a:cubicBezTo>
                        <a:pt x="5" y="92"/>
                        <a:pt x="5" y="92"/>
                        <a:pt x="5" y="92"/>
                      </a:cubicBezTo>
                      <a:cubicBezTo>
                        <a:pt x="8" y="88"/>
                        <a:pt x="8" y="88"/>
                        <a:pt x="8" y="88"/>
                      </a:cubicBezTo>
                      <a:cubicBezTo>
                        <a:pt x="12" y="88"/>
                        <a:pt x="16" y="88"/>
                        <a:pt x="20" y="88"/>
                      </a:cubicBezTo>
                      <a:cubicBezTo>
                        <a:pt x="19" y="92"/>
                        <a:pt x="19" y="92"/>
                        <a:pt x="19" y="92"/>
                      </a:cubicBezTo>
                      <a:close/>
                      <a:moveTo>
                        <a:pt x="9" y="85"/>
                      </a:moveTo>
                      <a:cubicBezTo>
                        <a:pt x="11" y="81"/>
                        <a:pt x="11" y="81"/>
                        <a:pt x="11" y="81"/>
                      </a:cubicBezTo>
                      <a:cubicBezTo>
                        <a:pt x="14" y="81"/>
                        <a:pt x="18" y="81"/>
                        <a:pt x="21" y="81"/>
                      </a:cubicBezTo>
                      <a:cubicBezTo>
                        <a:pt x="20" y="85"/>
                        <a:pt x="20" y="85"/>
                        <a:pt x="20" y="85"/>
                      </a:cubicBezTo>
                      <a:cubicBezTo>
                        <a:pt x="16" y="85"/>
                        <a:pt x="13" y="85"/>
                        <a:pt x="9" y="85"/>
                      </a:cubicBezTo>
                      <a:close/>
                      <a:moveTo>
                        <a:pt x="24" y="81"/>
                      </a:moveTo>
                      <a:cubicBezTo>
                        <a:pt x="28" y="81"/>
                        <a:pt x="31" y="81"/>
                        <a:pt x="34" y="81"/>
                      </a:cubicBezTo>
                      <a:cubicBezTo>
                        <a:pt x="34" y="83"/>
                        <a:pt x="34" y="84"/>
                        <a:pt x="33" y="85"/>
                      </a:cubicBezTo>
                      <a:cubicBezTo>
                        <a:pt x="30" y="85"/>
                        <a:pt x="27" y="85"/>
                        <a:pt x="23" y="85"/>
                      </a:cubicBezTo>
                      <a:cubicBezTo>
                        <a:pt x="24" y="81"/>
                        <a:pt x="24" y="81"/>
                        <a:pt x="24" y="81"/>
                      </a:cubicBezTo>
                      <a:close/>
                      <a:moveTo>
                        <a:pt x="37" y="81"/>
                      </a:moveTo>
                      <a:cubicBezTo>
                        <a:pt x="40" y="81"/>
                        <a:pt x="44" y="81"/>
                        <a:pt x="47" y="81"/>
                      </a:cubicBezTo>
                      <a:cubicBezTo>
                        <a:pt x="47" y="83"/>
                        <a:pt x="47" y="84"/>
                        <a:pt x="47" y="85"/>
                      </a:cubicBezTo>
                      <a:cubicBezTo>
                        <a:pt x="43" y="85"/>
                        <a:pt x="40" y="85"/>
                        <a:pt x="36" y="85"/>
                      </a:cubicBezTo>
                      <a:cubicBezTo>
                        <a:pt x="37" y="84"/>
                        <a:pt x="37" y="83"/>
                        <a:pt x="37" y="81"/>
                      </a:cubicBezTo>
                      <a:close/>
                      <a:moveTo>
                        <a:pt x="50" y="81"/>
                      </a:moveTo>
                      <a:cubicBezTo>
                        <a:pt x="53" y="81"/>
                        <a:pt x="57" y="81"/>
                        <a:pt x="60" y="81"/>
                      </a:cubicBezTo>
                      <a:cubicBezTo>
                        <a:pt x="60" y="85"/>
                        <a:pt x="60" y="85"/>
                        <a:pt x="60" y="85"/>
                      </a:cubicBezTo>
                      <a:cubicBezTo>
                        <a:pt x="56" y="85"/>
                        <a:pt x="53" y="85"/>
                        <a:pt x="50" y="85"/>
                      </a:cubicBezTo>
                      <a:cubicBezTo>
                        <a:pt x="50" y="84"/>
                        <a:pt x="50" y="83"/>
                        <a:pt x="50" y="81"/>
                      </a:cubicBezTo>
                      <a:close/>
                      <a:moveTo>
                        <a:pt x="63" y="81"/>
                      </a:moveTo>
                      <a:cubicBezTo>
                        <a:pt x="66" y="81"/>
                        <a:pt x="69" y="81"/>
                        <a:pt x="73" y="81"/>
                      </a:cubicBezTo>
                      <a:cubicBezTo>
                        <a:pt x="73" y="83"/>
                        <a:pt x="73" y="84"/>
                        <a:pt x="73" y="85"/>
                      </a:cubicBezTo>
                      <a:cubicBezTo>
                        <a:pt x="70" y="85"/>
                        <a:pt x="66" y="85"/>
                        <a:pt x="63" y="85"/>
                      </a:cubicBezTo>
                      <a:cubicBezTo>
                        <a:pt x="63" y="81"/>
                        <a:pt x="63" y="81"/>
                        <a:pt x="63" y="81"/>
                      </a:cubicBezTo>
                      <a:close/>
                      <a:moveTo>
                        <a:pt x="76" y="81"/>
                      </a:moveTo>
                      <a:cubicBezTo>
                        <a:pt x="79" y="81"/>
                        <a:pt x="82" y="81"/>
                        <a:pt x="86" y="81"/>
                      </a:cubicBezTo>
                      <a:cubicBezTo>
                        <a:pt x="86" y="83"/>
                        <a:pt x="86" y="84"/>
                        <a:pt x="86" y="85"/>
                      </a:cubicBezTo>
                      <a:cubicBezTo>
                        <a:pt x="83" y="85"/>
                        <a:pt x="79" y="85"/>
                        <a:pt x="76" y="85"/>
                      </a:cubicBezTo>
                      <a:cubicBezTo>
                        <a:pt x="76" y="84"/>
                        <a:pt x="76" y="83"/>
                        <a:pt x="76" y="81"/>
                      </a:cubicBezTo>
                      <a:close/>
                      <a:moveTo>
                        <a:pt x="88" y="81"/>
                      </a:moveTo>
                      <a:cubicBezTo>
                        <a:pt x="92" y="81"/>
                        <a:pt x="95" y="81"/>
                        <a:pt x="98" y="81"/>
                      </a:cubicBezTo>
                      <a:cubicBezTo>
                        <a:pt x="99" y="85"/>
                        <a:pt x="99" y="85"/>
                        <a:pt x="99" y="85"/>
                      </a:cubicBezTo>
                      <a:cubicBezTo>
                        <a:pt x="96" y="85"/>
                        <a:pt x="93" y="85"/>
                        <a:pt x="89" y="85"/>
                      </a:cubicBezTo>
                      <a:cubicBezTo>
                        <a:pt x="89" y="84"/>
                        <a:pt x="89" y="83"/>
                        <a:pt x="88" y="81"/>
                      </a:cubicBezTo>
                      <a:close/>
                      <a:moveTo>
                        <a:pt x="101" y="81"/>
                      </a:moveTo>
                      <a:cubicBezTo>
                        <a:pt x="105" y="81"/>
                        <a:pt x="108" y="81"/>
                        <a:pt x="112" y="81"/>
                      </a:cubicBezTo>
                      <a:cubicBezTo>
                        <a:pt x="114" y="85"/>
                        <a:pt x="114" y="85"/>
                        <a:pt x="114" y="85"/>
                      </a:cubicBezTo>
                      <a:cubicBezTo>
                        <a:pt x="110" y="85"/>
                        <a:pt x="106" y="85"/>
                        <a:pt x="102" y="85"/>
                      </a:cubicBezTo>
                      <a:cubicBezTo>
                        <a:pt x="101" y="81"/>
                        <a:pt x="101" y="81"/>
                        <a:pt x="101" y="81"/>
                      </a:cubicBezTo>
                      <a:close/>
                      <a:moveTo>
                        <a:pt x="12" y="79"/>
                      </a:moveTo>
                      <a:cubicBezTo>
                        <a:pt x="14" y="75"/>
                        <a:pt x="14" y="75"/>
                        <a:pt x="14" y="75"/>
                      </a:cubicBezTo>
                      <a:cubicBezTo>
                        <a:pt x="17" y="75"/>
                        <a:pt x="20" y="75"/>
                        <a:pt x="23" y="75"/>
                      </a:cubicBezTo>
                      <a:cubicBezTo>
                        <a:pt x="22" y="79"/>
                        <a:pt x="22" y="79"/>
                        <a:pt x="22" y="79"/>
                      </a:cubicBezTo>
                      <a:cubicBezTo>
                        <a:pt x="19" y="79"/>
                        <a:pt x="15" y="79"/>
                        <a:pt x="12" y="79"/>
                      </a:cubicBezTo>
                      <a:close/>
                      <a:moveTo>
                        <a:pt x="26" y="75"/>
                      </a:moveTo>
                      <a:cubicBezTo>
                        <a:pt x="29" y="75"/>
                        <a:pt x="32" y="75"/>
                        <a:pt x="35" y="75"/>
                      </a:cubicBezTo>
                      <a:cubicBezTo>
                        <a:pt x="35" y="77"/>
                        <a:pt x="35" y="78"/>
                        <a:pt x="35" y="79"/>
                      </a:cubicBezTo>
                      <a:cubicBezTo>
                        <a:pt x="31" y="79"/>
                        <a:pt x="28" y="79"/>
                        <a:pt x="25" y="79"/>
                      </a:cubicBezTo>
                      <a:cubicBezTo>
                        <a:pt x="26" y="75"/>
                        <a:pt x="26" y="75"/>
                        <a:pt x="26" y="75"/>
                      </a:cubicBezTo>
                      <a:close/>
                      <a:moveTo>
                        <a:pt x="38" y="75"/>
                      </a:moveTo>
                      <a:cubicBezTo>
                        <a:pt x="41" y="75"/>
                        <a:pt x="44" y="75"/>
                        <a:pt x="48" y="75"/>
                      </a:cubicBezTo>
                      <a:cubicBezTo>
                        <a:pt x="48" y="77"/>
                        <a:pt x="47" y="78"/>
                        <a:pt x="47" y="79"/>
                      </a:cubicBezTo>
                      <a:cubicBezTo>
                        <a:pt x="44" y="79"/>
                        <a:pt x="41" y="79"/>
                        <a:pt x="37" y="79"/>
                      </a:cubicBezTo>
                      <a:cubicBezTo>
                        <a:pt x="38" y="78"/>
                        <a:pt x="38" y="77"/>
                        <a:pt x="38" y="75"/>
                      </a:cubicBezTo>
                      <a:close/>
                      <a:moveTo>
                        <a:pt x="50" y="75"/>
                      </a:moveTo>
                      <a:cubicBezTo>
                        <a:pt x="54" y="75"/>
                        <a:pt x="57" y="75"/>
                        <a:pt x="60" y="75"/>
                      </a:cubicBezTo>
                      <a:cubicBezTo>
                        <a:pt x="60" y="79"/>
                        <a:pt x="60" y="79"/>
                        <a:pt x="60" y="79"/>
                      </a:cubicBezTo>
                      <a:cubicBezTo>
                        <a:pt x="57" y="79"/>
                        <a:pt x="53" y="79"/>
                        <a:pt x="50" y="79"/>
                      </a:cubicBezTo>
                      <a:cubicBezTo>
                        <a:pt x="50" y="78"/>
                        <a:pt x="50" y="77"/>
                        <a:pt x="50" y="75"/>
                      </a:cubicBezTo>
                      <a:close/>
                      <a:moveTo>
                        <a:pt x="63" y="75"/>
                      </a:moveTo>
                      <a:cubicBezTo>
                        <a:pt x="66" y="75"/>
                        <a:pt x="69" y="75"/>
                        <a:pt x="72" y="75"/>
                      </a:cubicBezTo>
                      <a:cubicBezTo>
                        <a:pt x="72" y="77"/>
                        <a:pt x="72" y="78"/>
                        <a:pt x="73" y="79"/>
                      </a:cubicBezTo>
                      <a:cubicBezTo>
                        <a:pt x="69" y="79"/>
                        <a:pt x="66" y="79"/>
                        <a:pt x="63" y="79"/>
                      </a:cubicBezTo>
                      <a:cubicBezTo>
                        <a:pt x="63" y="75"/>
                        <a:pt x="63" y="75"/>
                        <a:pt x="63" y="75"/>
                      </a:cubicBezTo>
                      <a:close/>
                      <a:moveTo>
                        <a:pt x="75" y="75"/>
                      </a:moveTo>
                      <a:cubicBezTo>
                        <a:pt x="78" y="75"/>
                        <a:pt x="81" y="75"/>
                        <a:pt x="85" y="75"/>
                      </a:cubicBezTo>
                      <a:cubicBezTo>
                        <a:pt x="85" y="77"/>
                        <a:pt x="85" y="78"/>
                        <a:pt x="85" y="79"/>
                      </a:cubicBezTo>
                      <a:cubicBezTo>
                        <a:pt x="82" y="79"/>
                        <a:pt x="79" y="79"/>
                        <a:pt x="75" y="79"/>
                      </a:cubicBezTo>
                      <a:cubicBezTo>
                        <a:pt x="75" y="78"/>
                        <a:pt x="75" y="77"/>
                        <a:pt x="75" y="75"/>
                      </a:cubicBezTo>
                      <a:close/>
                      <a:moveTo>
                        <a:pt x="87" y="75"/>
                      </a:moveTo>
                      <a:cubicBezTo>
                        <a:pt x="91" y="75"/>
                        <a:pt x="94" y="75"/>
                        <a:pt x="97" y="75"/>
                      </a:cubicBezTo>
                      <a:cubicBezTo>
                        <a:pt x="98" y="79"/>
                        <a:pt x="98" y="79"/>
                        <a:pt x="98" y="79"/>
                      </a:cubicBezTo>
                      <a:cubicBezTo>
                        <a:pt x="95" y="79"/>
                        <a:pt x="91" y="79"/>
                        <a:pt x="88" y="79"/>
                      </a:cubicBezTo>
                      <a:cubicBezTo>
                        <a:pt x="88" y="78"/>
                        <a:pt x="88" y="77"/>
                        <a:pt x="87" y="75"/>
                      </a:cubicBezTo>
                      <a:close/>
                      <a:moveTo>
                        <a:pt x="100" y="75"/>
                      </a:moveTo>
                      <a:cubicBezTo>
                        <a:pt x="103" y="75"/>
                        <a:pt x="106" y="75"/>
                        <a:pt x="109" y="75"/>
                      </a:cubicBezTo>
                      <a:cubicBezTo>
                        <a:pt x="111" y="79"/>
                        <a:pt x="111" y="79"/>
                        <a:pt x="111" y="79"/>
                      </a:cubicBezTo>
                      <a:cubicBezTo>
                        <a:pt x="108" y="79"/>
                        <a:pt x="104" y="79"/>
                        <a:pt x="101" y="79"/>
                      </a:cubicBezTo>
                      <a:cubicBezTo>
                        <a:pt x="100" y="75"/>
                        <a:pt x="100" y="75"/>
                        <a:pt x="100" y="75"/>
                      </a:cubicBezTo>
                      <a:close/>
                      <a:moveTo>
                        <a:pt x="15" y="73"/>
                      </a:moveTo>
                      <a:cubicBezTo>
                        <a:pt x="16" y="71"/>
                        <a:pt x="16" y="71"/>
                        <a:pt x="16" y="71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4" y="73"/>
                        <a:pt x="24" y="73"/>
                        <a:pt x="24" y="73"/>
                      </a:cubicBezTo>
                      <a:cubicBezTo>
                        <a:pt x="21" y="73"/>
                        <a:pt x="18" y="73"/>
                        <a:pt x="15" y="73"/>
                      </a:cubicBezTo>
                      <a:close/>
                      <a:moveTo>
                        <a:pt x="27" y="71"/>
                      </a:moveTo>
                      <a:cubicBezTo>
                        <a:pt x="36" y="71"/>
                        <a:pt x="36" y="71"/>
                        <a:pt x="36" y="71"/>
                      </a:cubicBezTo>
                      <a:cubicBezTo>
                        <a:pt x="36" y="72"/>
                        <a:pt x="36" y="72"/>
                        <a:pt x="36" y="73"/>
                      </a:cubicBezTo>
                      <a:cubicBezTo>
                        <a:pt x="33" y="73"/>
                        <a:pt x="29" y="73"/>
                        <a:pt x="26" y="73"/>
                      </a:cubicBezTo>
                      <a:cubicBezTo>
                        <a:pt x="27" y="71"/>
                        <a:pt x="27" y="71"/>
                        <a:pt x="27" y="71"/>
                      </a:cubicBezTo>
                      <a:close/>
                      <a:moveTo>
                        <a:pt x="39" y="71"/>
                      </a:moveTo>
                      <a:cubicBezTo>
                        <a:pt x="48" y="71"/>
                        <a:pt x="48" y="71"/>
                        <a:pt x="48" y="71"/>
                      </a:cubicBezTo>
                      <a:cubicBezTo>
                        <a:pt x="48" y="72"/>
                        <a:pt x="48" y="72"/>
                        <a:pt x="48" y="73"/>
                      </a:cubicBezTo>
                      <a:cubicBezTo>
                        <a:pt x="45" y="73"/>
                        <a:pt x="42" y="73"/>
                        <a:pt x="38" y="73"/>
                      </a:cubicBezTo>
                      <a:cubicBezTo>
                        <a:pt x="39" y="72"/>
                        <a:pt x="39" y="72"/>
                        <a:pt x="39" y="71"/>
                      </a:cubicBezTo>
                      <a:close/>
                      <a:moveTo>
                        <a:pt x="51" y="71"/>
                      </a:moveTo>
                      <a:cubicBezTo>
                        <a:pt x="60" y="71"/>
                        <a:pt x="60" y="71"/>
                        <a:pt x="60" y="71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57" y="73"/>
                        <a:pt x="54" y="73"/>
                        <a:pt x="51" y="73"/>
                      </a:cubicBezTo>
                      <a:cubicBezTo>
                        <a:pt x="51" y="72"/>
                        <a:pt x="51" y="72"/>
                        <a:pt x="51" y="71"/>
                      </a:cubicBezTo>
                      <a:close/>
                      <a:moveTo>
                        <a:pt x="63" y="71"/>
                      </a:moveTo>
                      <a:cubicBezTo>
                        <a:pt x="72" y="71"/>
                        <a:pt x="72" y="71"/>
                        <a:pt x="72" y="71"/>
                      </a:cubicBezTo>
                      <a:cubicBezTo>
                        <a:pt x="72" y="72"/>
                        <a:pt x="72" y="72"/>
                        <a:pt x="72" y="73"/>
                      </a:cubicBezTo>
                      <a:cubicBezTo>
                        <a:pt x="69" y="73"/>
                        <a:pt x="66" y="73"/>
                        <a:pt x="63" y="73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lose/>
                      <a:moveTo>
                        <a:pt x="75" y="71"/>
                      </a:moveTo>
                      <a:cubicBezTo>
                        <a:pt x="84" y="71"/>
                        <a:pt x="84" y="71"/>
                        <a:pt x="84" y="71"/>
                      </a:cubicBezTo>
                      <a:cubicBezTo>
                        <a:pt x="84" y="72"/>
                        <a:pt x="84" y="72"/>
                        <a:pt x="84" y="73"/>
                      </a:cubicBezTo>
                      <a:cubicBezTo>
                        <a:pt x="81" y="73"/>
                        <a:pt x="78" y="73"/>
                        <a:pt x="75" y="73"/>
                      </a:cubicBezTo>
                      <a:cubicBezTo>
                        <a:pt x="75" y="72"/>
                        <a:pt x="75" y="72"/>
                        <a:pt x="75" y="71"/>
                      </a:cubicBezTo>
                      <a:close/>
                      <a:moveTo>
                        <a:pt x="86" y="71"/>
                      </a:moveTo>
                      <a:cubicBezTo>
                        <a:pt x="96" y="71"/>
                        <a:pt x="96" y="71"/>
                        <a:pt x="96" y="71"/>
                      </a:cubicBezTo>
                      <a:cubicBezTo>
                        <a:pt x="96" y="73"/>
                        <a:pt x="96" y="73"/>
                        <a:pt x="96" y="73"/>
                      </a:cubicBezTo>
                      <a:cubicBezTo>
                        <a:pt x="93" y="73"/>
                        <a:pt x="90" y="73"/>
                        <a:pt x="87" y="73"/>
                      </a:cubicBezTo>
                      <a:cubicBezTo>
                        <a:pt x="87" y="72"/>
                        <a:pt x="87" y="72"/>
                        <a:pt x="86" y="71"/>
                      </a:cubicBezTo>
                      <a:close/>
                      <a:moveTo>
                        <a:pt x="98" y="71"/>
                      </a:moveTo>
                      <a:cubicBezTo>
                        <a:pt x="107" y="71"/>
                        <a:pt x="107" y="71"/>
                        <a:pt x="107" y="71"/>
                      </a:cubicBezTo>
                      <a:cubicBezTo>
                        <a:pt x="108" y="73"/>
                        <a:pt x="108" y="73"/>
                        <a:pt x="108" y="73"/>
                      </a:cubicBezTo>
                      <a:cubicBezTo>
                        <a:pt x="105" y="73"/>
                        <a:pt x="102" y="73"/>
                        <a:pt x="99" y="73"/>
                      </a:cubicBezTo>
                      <a:cubicBezTo>
                        <a:pt x="98" y="71"/>
                        <a:pt x="98" y="71"/>
                        <a:pt x="98" y="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76" name="ïšḻïďê-Freeform: Shape 273"/>
                <p:cNvSpPr/>
                <p:nvPr/>
              </p:nvSpPr>
              <p:spPr bwMode="auto">
                <a:xfrm>
                  <a:off x="4083844" y="3489925"/>
                  <a:ext cx="73025" cy="73025"/>
                </a:xfrm>
                <a:custGeom>
                  <a:avLst/>
                  <a:gdLst/>
                  <a:ahLst/>
                  <a:cxnLst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5" y="5"/>
                    </a:cxn>
                    <a:cxn ang="0">
                      <a:pos x="28" y="14"/>
                    </a:cxn>
                    <a:cxn ang="0">
                      <a:pos x="25" y="23"/>
                    </a:cxn>
                    <a:cxn ang="0">
                      <a:pos x="24" y="24"/>
                    </a:cxn>
                    <a:cxn ang="0">
                      <a:pos x="5" y="24"/>
                    </a:cxn>
                    <a:cxn ang="0">
                      <a:pos x="4" y="23"/>
                    </a:cxn>
                    <a:cxn ang="0">
                      <a:pos x="0" y="14"/>
                    </a:cxn>
                    <a:cxn ang="0">
                      <a:pos x="4" y="5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12" y="26"/>
                    </a:cxn>
                    <a:cxn ang="0">
                      <a:pos x="6" y="23"/>
                    </a:cxn>
                    <a:cxn ang="0">
                      <a:pos x="8" y="20"/>
                    </a:cxn>
                    <a:cxn ang="0">
                      <a:pos x="2" y="15"/>
                    </a:cxn>
                    <a:cxn ang="0">
                      <a:pos x="8" y="20"/>
                    </a:cxn>
                    <a:cxn ang="0">
                      <a:pos x="8" y="8"/>
                    </a:cxn>
                    <a:cxn ang="0">
                      <a:pos x="2" y="13"/>
                    </a:cxn>
                    <a:cxn ang="0">
                      <a:pos x="8" y="6"/>
                    </a:cxn>
                    <a:cxn ang="0">
                      <a:pos x="6" y="5"/>
                    </a:cxn>
                    <a:cxn ang="0">
                      <a:pos x="17" y="2"/>
                    </a:cxn>
                    <a:cxn ang="0">
                      <a:pos x="23" y="5"/>
                    </a:cxn>
                    <a:cxn ang="0">
                      <a:pos x="21" y="8"/>
                    </a:cxn>
                    <a:cxn ang="0">
                      <a:pos x="27" y="13"/>
                    </a:cxn>
                    <a:cxn ang="0">
                      <a:pos x="21" y="8"/>
                    </a:cxn>
                    <a:cxn ang="0">
                      <a:pos x="21" y="20"/>
                    </a:cxn>
                    <a:cxn ang="0">
                      <a:pos x="27" y="15"/>
                    </a:cxn>
                    <a:cxn ang="0">
                      <a:pos x="20" y="21"/>
                    </a:cxn>
                    <a:cxn ang="0">
                      <a:pos x="23" y="23"/>
                    </a:cxn>
                    <a:cxn ang="0">
                      <a:pos x="14" y="3"/>
                    </a:cxn>
                    <a:cxn ang="0">
                      <a:pos x="11" y="5"/>
                    </a:cxn>
                    <a:cxn ang="0">
                      <a:pos x="10" y="7"/>
                    </a:cxn>
                    <a:cxn ang="0">
                      <a:pos x="14" y="3"/>
                    </a:cxn>
                    <a:cxn ang="0">
                      <a:pos x="9" y="10"/>
                    </a:cxn>
                    <a:cxn ang="0">
                      <a:pos x="8" y="13"/>
                    </a:cxn>
                    <a:cxn ang="0">
                      <a:pos x="14" y="9"/>
                    </a:cxn>
                    <a:cxn ang="0">
                      <a:pos x="8" y="15"/>
                    </a:cxn>
                    <a:cxn ang="0">
                      <a:pos x="9" y="18"/>
                    </a:cxn>
                    <a:cxn ang="0">
                      <a:pos x="14" y="18"/>
                    </a:cxn>
                    <a:cxn ang="0">
                      <a:pos x="8" y="15"/>
                    </a:cxn>
                    <a:cxn ang="0">
                      <a:pos x="10" y="21"/>
                    </a:cxn>
                    <a:cxn ang="0">
                      <a:pos x="13" y="24"/>
                    </a:cxn>
                    <a:cxn ang="0">
                      <a:pos x="14" y="20"/>
                    </a:cxn>
                    <a:cxn ang="0">
                      <a:pos x="15" y="25"/>
                    </a:cxn>
                    <a:cxn ang="0">
                      <a:pos x="17" y="23"/>
                    </a:cxn>
                    <a:cxn ang="0">
                      <a:pos x="19" y="21"/>
                    </a:cxn>
                    <a:cxn ang="0">
                      <a:pos x="15" y="25"/>
                    </a:cxn>
                    <a:cxn ang="0">
                      <a:pos x="20" y="18"/>
                    </a:cxn>
                    <a:cxn ang="0">
                      <a:pos x="21" y="15"/>
                    </a:cxn>
                    <a:cxn ang="0">
                      <a:pos x="15" y="18"/>
                    </a:cxn>
                    <a:cxn ang="0">
                      <a:pos x="21" y="13"/>
                    </a:cxn>
                    <a:cxn ang="0">
                      <a:pos x="20" y="10"/>
                    </a:cxn>
                    <a:cxn ang="0">
                      <a:pos x="15" y="9"/>
                    </a:cxn>
                    <a:cxn ang="0">
                      <a:pos x="21" y="13"/>
                    </a:cxn>
                    <a:cxn ang="0">
                      <a:pos x="18" y="6"/>
                    </a:cxn>
                    <a:cxn ang="0">
                      <a:pos x="16" y="3"/>
                    </a:cxn>
                    <a:cxn ang="0">
                      <a:pos x="15" y="8"/>
                    </a:cxn>
                  </a:cxnLst>
                  <a:rect l="0" t="0" r="r" b="b"/>
                  <a:pathLst>
                    <a:path w="28" h="28">
                      <a:moveTo>
                        <a:pt x="14" y="0"/>
                      </a:moveTo>
                      <a:cubicBezTo>
                        <a:pt x="18" y="0"/>
                        <a:pt x="21" y="1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5" y="4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7" y="7"/>
                        <a:pt x="28" y="10"/>
                        <a:pt x="28" y="14"/>
                      </a:cubicBezTo>
                      <a:cubicBezTo>
                        <a:pt x="28" y="17"/>
                        <a:pt x="27" y="20"/>
                        <a:pt x="25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4" y="23"/>
                        <a:pt x="24" y="24"/>
                        <a:pt x="24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cubicBezTo>
                        <a:pt x="21" y="26"/>
                        <a:pt x="18" y="28"/>
                        <a:pt x="14" y="28"/>
                      </a:cubicBezTo>
                      <a:cubicBezTo>
                        <a:pt x="11" y="28"/>
                        <a:pt x="7" y="26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4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2" y="20"/>
                        <a:pt x="0" y="17"/>
                        <a:pt x="0" y="14"/>
                      </a:cubicBezTo>
                      <a:cubicBezTo>
                        <a:pt x="0" y="10"/>
                        <a:pt x="2" y="7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7" y="1"/>
                        <a:pt x="11" y="0"/>
                        <a:pt x="14" y="0"/>
                      </a:cubicBezTo>
                      <a:close/>
                      <a:moveTo>
                        <a:pt x="12" y="26"/>
                      </a:moveTo>
                      <a:cubicBezTo>
                        <a:pt x="11" y="25"/>
                        <a:pt x="9" y="23"/>
                        <a:pt x="8" y="21"/>
                      </a:cubicBezTo>
                      <a:cubicBezTo>
                        <a:pt x="8" y="22"/>
                        <a:pt x="7" y="22"/>
                        <a:pt x="6" y="23"/>
                      </a:cubicBezTo>
                      <a:cubicBezTo>
                        <a:pt x="8" y="24"/>
                        <a:pt x="10" y="25"/>
                        <a:pt x="12" y="26"/>
                      </a:cubicBezTo>
                      <a:close/>
                      <a:moveTo>
                        <a:pt x="8" y="20"/>
                      </a:moveTo>
                      <a:cubicBezTo>
                        <a:pt x="7" y="18"/>
                        <a:pt x="7" y="16"/>
                        <a:pt x="6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7"/>
                        <a:pt x="3" y="20"/>
                        <a:pt x="5" y="22"/>
                      </a:cubicBezTo>
                      <a:cubicBezTo>
                        <a:pt x="6" y="21"/>
                        <a:pt x="7" y="20"/>
                        <a:pt x="8" y="20"/>
                      </a:cubicBezTo>
                      <a:close/>
                      <a:moveTo>
                        <a:pt x="6" y="13"/>
                      </a:moveTo>
                      <a:cubicBezTo>
                        <a:pt x="7" y="11"/>
                        <a:pt x="7" y="9"/>
                        <a:pt x="8" y="8"/>
                      </a:cubicBezTo>
                      <a:cubicBezTo>
                        <a:pt x="7" y="7"/>
                        <a:pt x="6" y="7"/>
                        <a:pt x="5" y="6"/>
                      </a:cubicBezTo>
                      <a:cubicBezTo>
                        <a:pt x="3" y="8"/>
                        <a:pt x="2" y="10"/>
                        <a:pt x="2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lose/>
                      <a:moveTo>
                        <a:pt x="8" y="6"/>
                      </a:moveTo>
                      <a:cubicBezTo>
                        <a:pt x="9" y="5"/>
                        <a:pt x="11" y="3"/>
                        <a:pt x="12" y="2"/>
                      </a:cubicBezTo>
                      <a:cubicBezTo>
                        <a:pt x="10" y="2"/>
                        <a:pt x="8" y="3"/>
                        <a:pt x="6" y="5"/>
                      </a:cubicBezTo>
                      <a:cubicBezTo>
                        <a:pt x="7" y="5"/>
                        <a:pt x="8" y="6"/>
                        <a:pt x="8" y="6"/>
                      </a:cubicBezTo>
                      <a:close/>
                      <a:moveTo>
                        <a:pt x="17" y="2"/>
                      </a:moveTo>
                      <a:cubicBezTo>
                        <a:pt x="18" y="3"/>
                        <a:pt x="19" y="5"/>
                        <a:pt x="20" y="6"/>
                      </a:cubicBezTo>
                      <a:cubicBezTo>
                        <a:pt x="21" y="6"/>
                        <a:pt x="22" y="5"/>
                        <a:pt x="23" y="5"/>
                      </a:cubicBezTo>
                      <a:cubicBezTo>
                        <a:pt x="21" y="3"/>
                        <a:pt x="19" y="2"/>
                        <a:pt x="17" y="2"/>
                      </a:cubicBezTo>
                      <a:close/>
                      <a:moveTo>
                        <a:pt x="21" y="8"/>
                      </a:moveTo>
                      <a:cubicBezTo>
                        <a:pt x="22" y="9"/>
                        <a:pt x="22" y="11"/>
                        <a:pt x="22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6" y="10"/>
                        <a:pt x="25" y="8"/>
                        <a:pt x="24" y="6"/>
                      </a:cubicBezTo>
                      <a:cubicBezTo>
                        <a:pt x="23" y="7"/>
                        <a:pt x="22" y="7"/>
                        <a:pt x="21" y="8"/>
                      </a:cubicBezTo>
                      <a:close/>
                      <a:moveTo>
                        <a:pt x="22" y="15"/>
                      </a:moveTo>
                      <a:cubicBezTo>
                        <a:pt x="22" y="16"/>
                        <a:pt x="22" y="18"/>
                        <a:pt x="21" y="20"/>
                      </a:cubicBezTo>
                      <a:cubicBezTo>
                        <a:pt x="22" y="20"/>
                        <a:pt x="23" y="21"/>
                        <a:pt x="24" y="22"/>
                      </a:cubicBezTo>
                      <a:cubicBezTo>
                        <a:pt x="25" y="20"/>
                        <a:pt x="26" y="17"/>
                        <a:pt x="27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lose/>
                      <a:moveTo>
                        <a:pt x="20" y="21"/>
                      </a:moveTo>
                      <a:cubicBezTo>
                        <a:pt x="19" y="23"/>
                        <a:pt x="18" y="25"/>
                        <a:pt x="17" y="26"/>
                      </a:cubicBezTo>
                      <a:cubicBezTo>
                        <a:pt x="19" y="25"/>
                        <a:pt x="21" y="24"/>
                        <a:pt x="23" y="23"/>
                      </a:cubicBezTo>
                      <a:cubicBezTo>
                        <a:pt x="22" y="22"/>
                        <a:pt x="21" y="22"/>
                        <a:pt x="20" y="21"/>
                      </a:cubicBezTo>
                      <a:close/>
                      <a:moveTo>
                        <a:pt x="14" y="3"/>
                      </a:move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2" y="4"/>
                        <a:pt x="12" y="4"/>
                        <a:pt x="11" y="5"/>
                      </a:cubicBezTo>
                      <a:cubicBezTo>
                        <a:pt x="11" y="5"/>
                        <a:pt x="11" y="6"/>
                        <a:pt x="10" y="6"/>
                      </a:cubicBezTo>
                      <a:cubicBezTo>
                        <a:pt x="10" y="6"/>
                        <a:pt x="10" y="7"/>
                        <a:pt x="10" y="7"/>
                      </a:cubicBezTo>
                      <a:cubicBezTo>
                        <a:pt x="11" y="7"/>
                        <a:pt x="12" y="8"/>
                        <a:pt x="14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lose/>
                      <a:moveTo>
                        <a:pt x="9" y="8"/>
                      </a:moveTo>
                      <a:cubicBezTo>
                        <a:pt x="9" y="9"/>
                        <a:pt x="9" y="9"/>
                        <a:pt x="9" y="10"/>
                      </a:cubicBezTo>
                      <a:cubicBezTo>
                        <a:pt x="8" y="10"/>
                        <a:pt x="8" y="11"/>
                        <a:pt x="8" y="12"/>
                      </a:cubicBezTo>
                      <a:cubicBezTo>
                        <a:pt x="8" y="12"/>
                        <a:pt x="8" y="13"/>
                        <a:pt x="8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2" y="9"/>
                        <a:pt x="10" y="9"/>
                        <a:pt x="9" y="8"/>
                      </a:cubicBezTo>
                      <a:close/>
                      <a:moveTo>
                        <a:pt x="8" y="15"/>
                      </a:moveTo>
                      <a:cubicBezTo>
                        <a:pt x="8" y="15"/>
                        <a:pt x="8" y="15"/>
                        <a:pt x="8" y="16"/>
                      </a:cubicBezTo>
                      <a:cubicBezTo>
                        <a:pt x="8" y="17"/>
                        <a:pt x="8" y="17"/>
                        <a:pt x="9" y="18"/>
                      </a:cubicBezTo>
                      <a:cubicBezTo>
                        <a:pt x="9" y="18"/>
                        <a:pt x="9" y="19"/>
                        <a:pt x="9" y="19"/>
                      </a:cubicBezTo>
                      <a:cubicBezTo>
                        <a:pt x="10" y="19"/>
                        <a:pt x="12" y="18"/>
                        <a:pt x="14" y="18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lose/>
                      <a:moveTo>
                        <a:pt x="10" y="21"/>
                      </a:move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1" y="22"/>
                        <a:pt x="11" y="23"/>
                        <a:pt x="11" y="23"/>
                      </a:cubicBezTo>
                      <a:cubicBezTo>
                        <a:pt x="12" y="24"/>
                        <a:pt x="12" y="24"/>
                        <a:pt x="13" y="24"/>
                      </a:cubicBezTo>
                      <a:cubicBezTo>
                        <a:pt x="13" y="25"/>
                        <a:pt x="13" y="25"/>
                        <a:pt x="14" y="25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2" y="20"/>
                        <a:pt x="11" y="20"/>
                        <a:pt x="10" y="21"/>
                      </a:cubicBezTo>
                      <a:close/>
                      <a:moveTo>
                        <a:pt x="15" y="25"/>
                      </a:moveTo>
                      <a:cubicBezTo>
                        <a:pt x="15" y="25"/>
                        <a:pt x="16" y="25"/>
                        <a:pt x="16" y="24"/>
                      </a:cubicBezTo>
                      <a:cubicBezTo>
                        <a:pt x="16" y="24"/>
                        <a:pt x="17" y="24"/>
                        <a:pt x="17" y="23"/>
                      </a:cubicBezTo>
                      <a:cubicBezTo>
                        <a:pt x="18" y="23"/>
                        <a:pt x="18" y="22"/>
                        <a:pt x="18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8" y="20"/>
                        <a:pt x="16" y="20"/>
                        <a:pt x="15" y="20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lose/>
                      <a:moveTo>
                        <a:pt x="20" y="19"/>
                      </a:moveTo>
                      <a:cubicBezTo>
                        <a:pt x="20" y="19"/>
                        <a:pt x="20" y="18"/>
                        <a:pt x="20" y="18"/>
                      </a:cubicBezTo>
                      <a:cubicBezTo>
                        <a:pt x="20" y="17"/>
                        <a:pt x="20" y="17"/>
                        <a:pt x="20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7" y="18"/>
                        <a:pt x="18" y="19"/>
                        <a:pt x="20" y="19"/>
                      </a:cubicBezTo>
                      <a:close/>
                      <a:moveTo>
                        <a:pt x="21" y="13"/>
                      </a:moveTo>
                      <a:cubicBezTo>
                        <a:pt x="21" y="13"/>
                        <a:pt x="21" y="12"/>
                        <a:pt x="20" y="12"/>
                      </a:cubicBezTo>
                      <a:cubicBezTo>
                        <a:pt x="20" y="11"/>
                        <a:pt x="20" y="10"/>
                        <a:pt x="20" y="10"/>
                      </a:cubicBezTo>
                      <a:cubicBezTo>
                        <a:pt x="20" y="9"/>
                        <a:pt x="20" y="9"/>
                        <a:pt x="20" y="8"/>
                      </a:cubicBezTo>
                      <a:cubicBezTo>
                        <a:pt x="18" y="9"/>
                        <a:pt x="17" y="9"/>
                        <a:pt x="15" y="9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lose/>
                      <a:moveTo>
                        <a:pt x="19" y="7"/>
                      </a:moveTo>
                      <a:cubicBezTo>
                        <a:pt x="19" y="7"/>
                        <a:pt x="19" y="6"/>
                        <a:pt x="18" y="6"/>
                      </a:cubicBezTo>
                      <a:cubicBezTo>
                        <a:pt x="18" y="6"/>
                        <a:pt x="18" y="5"/>
                        <a:pt x="17" y="5"/>
                      </a:cubicBezTo>
                      <a:cubicBezTo>
                        <a:pt x="17" y="4"/>
                        <a:pt x="16" y="4"/>
                        <a:pt x="16" y="3"/>
                      </a:cubicBezTo>
                      <a:cubicBezTo>
                        <a:pt x="16" y="3"/>
                        <a:pt x="15" y="3"/>
                        <a:pt x="15" y="3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6" y="8"/>
                        <a:pt x="18" y="7"/>
                        <a:pt x="19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77" name="ïšḻïďê-Freeform: Shape 274"/>
                <p:cNvSpPr/>
                <p:nvPr/>
              </p:nvSpPr>
              <p:spPr bwMode="auto">
                <a:xfrm>
                  <a:off x="4064794" y="3469288"/>
                  <a:ext cx="55563" cy="52387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1" y="0"/>
                    </a:cxn>
                    <a:cxn ang="0">
                      <a:pos x="12" y="3"/>
                    </a:cxn>
                    <a:cxn ang="0">
                      <a:pos x="0" y="20"/>
                    </a:cxn>
                    <a:cxn ang="0">
                      <a:pos x="4" y="20"/>
                    </a:cxn>
                    <a:cxn ang="0">
                      <a:pos x="14" y="6"/>
                    </a:cxn>
                    <a:cxn ang="0">
                      <a:pos x="15" y="8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20">
                      <a:moveTo>
                        <a:pt x="2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6" y="6"/>
                        <a:pt x="1" y="12"/>
                        <a:pt x="0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5" y="14"/>
                        <a:pt x="8" y="9"/>
                        <a:pt x="14" y="6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21" y="0"/>
                        <a:pt x="21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78" name="ïšḻïďê-Freeform: Shape 275"/>
                <p:cNvSpPr/>
                <p:nvPr/>
              </p:nvSpPr>
              <p:spPr bwMode="auto">
                <a:xfrm>
                  <a:off x="4120356" y="3528025"/>
                  <a:ext cx="57150" cy="52387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11" y="20"/>
                    </a:cxn>
                    <a:cxn ang="0">
                      <a:pos x="9" y="18"/>
                    </a:cxn>
                    <a:cxn ang="0">
                      <a:pos x="22" y="1"/>
                    </a:cxn>
                    <a:cxn ang="0">
                      <a:pos x="18" y="0"/>
                    </a:cxn>
                    <a:cxn ang="0">
                      <a:pos x="8" y="15"/>
                    </a:cxn>
                    <a:cxn ang="0">
                      <a:pos x="7" y="12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2" h="20">
                      <a:moveTo>
                        <a:pt x="0" y="20"/>
                      </a:move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6" y="15"/>
                        <a:pt x="21" y="8"/>
                        <a:pt x="22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7"/>
                        <a:pt x="13" y="12"/>
                        <a:pt x="8" y="15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0" y="20"/>
                        <a:pt x="0" y="20"/>
                        <a:pt x="0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79" name="ïšḻïďê-Freeform: Shape 276"/>
                <p:cNvSpPr/>
                <p:nvPr/>
              </p:nvSpPr>
              <p:spPr bwMode="auto">
                <a:xfrm>
                  <a:off x="4125119" y="3470875"/>
                  <a:ext cx="52388" cy="55562"/>
                </a:xfrm>
                <a:custGeom>
                  <a:avLst/>
                  <a:gdLst/>
                  <a:ahLst/>
                  <a:cxnLst>
                    <a:cxn ang="0">
                      <a:pos x="20" y="21"/>
                    </a:cxn>
                    <a:cxn ang="0">
                      <a:pos x="20" y="11"/>
                    </a:cxn>
                    <a:cxn ang="0">
                      <a:pos x="17" y="12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4" y="13"/>
                    </a:cxn>
                    <a:cxn ang="0">
                      <a:pos x="12" y="15"/>
                    </a:cxn>
                    <a:cxn ang="0">
                      <a:pos x="20" y="21"/>
                    </a:cxn>
                  </a:cxnLst>
                  <a:rect l="0" t="0" r="r" b="b"/>
                  <a:pathLst>
                    <a:path w="20" h="21">
                      <a:moveTo>
                        <a:pt x="20" y="21"/>
                      </a:move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4" y="5"/>
                        <a:pt x="8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6" y="4"/>
                        <a:pt x="12" y="8"/>
                        <a:pt x="14" y="13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80" name="ïšḻïďê-Freeform: Shape 277"/>
                <p:cNvSpPr/>
                <p:nvPr/>
              </p:nvSpPr>
              <p:spPr bwMode="auto">
                <a:xfrm>
                  <a:off x="4064794" y="3526438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2" y="9"/>
                    </a:cxn>
                    <a:cxn ang="0">
                      <a:pos x="19" y="21"/>
                    </a:cxn>
                    <a:cxn ang="0">
                      <a:pos x="20" y="17"/>
                    </a:cxn>
                    <a:cxn ang="0">
                      <a:pos x="6" y="7"/>
                    </a:cxn>
                    <a:cxn ang="0">
                      <a:pos x="8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21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5" y="15"/>
                        <a:pt x="12" y="20"/>
                        <a:pt x="19" y="21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13" y="17"/>
                        <a:pt x="8" y="13"/>
                        <a:pt x="6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</p:grpSp>
        </p:grpSp>
        <p:grpSp>
          <p:nvGrpSpPr>
            <p:cNvPr id="43" name="Group 278"/>
            <p:cNvGrpSpPr/>
            <p:nvPr/>
          </p:nvGrpSpPr>
          <p:grpSpPr>
            <a:xfrm>
              <a:off x="6289638" y="4153673"/>
              <a:ext cx="848664" cy="850862"/>
              <a:chOff x="4715669" y="3275613"/>
              <a:chExt cx="612775" cy="614362"/>
            </a:xfrm>
          </p:grpSpPr>
          <p:sp>
            <p:nvSpPr>
              <p:cNvPr id="67" name="ïšḻïďê-Oval 279"/>
              <p:cNvSpPr/>
              <p:nvPr/>
            </p:nvSpPr>
            <p:spPr bwMode="auto">
              <a:xfrm>
                <a:off x="4715669" y="3275613"/>
                <a:ext cx="612775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" name="ïšḻïďê-Freeform: Shape 280"/>
              <p:cNvSpPr/>
              <p:nvPr/>
            </p:nvSpPr>
            <p:spPr bwMode="auto">
              <a:xfrm>
                <a:off x="4780756" y="3345463"/>
                <a:ext cx="482600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1"/>
                  </a:cxn>
                  <a:cxn ang="0">
                    <a:pos x="159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2" y="173"/>
                  </a:cxn>
                  <a:cxn ang="0">
                    <a:pos x="66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3" y="13"/>
                      <a:pt x="159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7"/>
                      <a:pt x="185" y="79"/>
                      <a:pt x="182" y="105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3" y="137"/>
                      <a:pt x="160" y="155"/>
                      <a:pt x="139" y="168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2"/>
                      <a:pt x="89" y="184"/>
                      <a:pt x="66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6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6" y="4"/>
                    </a:cubicBezTo>
                    <a:cubicBezTo>
                      <a:pt x="75" y="2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grpSp>
            <p:nvGrpSpPr>
              <p:cNvPr id="69" name="Group 281"/>
              <p:cNvGrpSpPr/>
              <p:nvPr/>
            </p:nvGrpSpPr>
            <p:grpSpPr>
              <a:xfrm>
                <a:off x="4871244" y="3469288"/>
                <a:ext cx="301625" cy="252412"/>
                <a:chOff x="4871244" y="3469288"/>
                <a:chExt cx="301625" cy="252412"/>
              </a:xfrm>
            </p:grpSpPr>
            <p:sp>
              <p:nvSpPr>
                <p:cNvPr id="70" name="ïšḻïďê-Freeform: Shape 282"/>
                <p:cNvSpPr/>
                <p:nvPr/>
              </p:nvSpPr>
              <p:spPr bwMode="auto">
                <a:xfrm>
                  <a:off x="4871244" y="3469288"/>
                  <a:ext cx="301625" cy="252412"/>
                </a:xfrm>
                <a:custGeom>
                  <a:avLst/>
                  <a:gdLst/>
                  <a:ahLst/>
                  <a:cxnLst>
                    <a:cxn ang="0">
                      <a:pos x="6" y="72"/>
                    </a:cxn>
                    <a:cxn ang="0">
                      <a:pos x="13" y="72"/>
                    </a:cxn>
                    <a:cxn ang="0">
                      <a:pos x="13" y="74"/>
                    </a:cxn>
                    <a:cxn ang="0">
                      <a:pos x="6" y="74"/>
                    </a:cxn>
                    <a:cxn ang="0">
                      <a:pos x="6" y="72"/>
                    </a:cxn>
                    <a:cxn ang="0">
                      <a:pos x="15" y="72"/>
                    </a:cxn>
                    <a:cxn ang="0">
                      <a:pos x="21" y="72"/>
                    </a:cxn>
                    <a:cxn ang="0">
                      <a:pos x="21" y="74"/>
                    </a:cxn>
                    <a:cxn ang="0">
                      <a:pos x="15" y="74"/>
                    </a:cxn>
                    <a:cxn ang="0">
                      <a:pos x="15" y="72"/>
                    </a:cxn>
                    <a:cxn ang="0">
                      <a:pos x="23" y="72"/>
                    </a:cxn>
                    <a:cxn ang="0">
                      <a:pos x="29" y="72"/>
                    </a:cxn>
                    <a:cxn ang="0">
                      <a:pos x="29" y="74"/>
                    </a:cxn>
                    <a:cxn ang="0">
                      <a:pos x="23" y="74"/>
                    </a:cxn>
                    <a:cxn ang="0">
                      <a:pos x="23" y="72"/>
                    </a:cxn>
                    <a:cxn ang="0">
                      <a:pos x="57" y="71"/>
                    </a:cxn>
                    <a:cxn ang="0">
                      <a:pos x="59" y="73"/>
                    </a:cxn>
                    <a:cxn ang="0">
                      <a:pos x="57" y="75"/>
                    </a:cxn>
                    <a:cxn ang="0">
                      <a:pos x="56" y="73"/>
                    </a:cxn>
                    <a:cxn ang="0">
                      <a:pos x="57" y="71"/>
                    </a:cxn>
                    <a:cxn ang="0">
                      <a:pos x="108" y="7"/>
                    </a:cxn>
                    <a:cxn ang="0">
                      <a:pos x="6" y="7"/>
                    </a:cxn>
                    <a:cxn ang="0">
                      <a:pos x="6" y="66"/>
                    </a:cxn>
                    <a:cxn ang="0">
                      <a:pos x="108" y="66"/>
                    </a:cxn>
                    <a:cxn ang="0">
                      <a:pos x="108" y="7"/>
                    </a:cxn>
                    <a:cxn ang="0">
                      <a:pos x="69" y="80"/>
                    </a:cxn>
                    <a:cxn ang="0">
                      <a:pos x="69" y="90"/>
                    </a:cxn>
                    <a:cxn ang="0">
                      <a:pos x="87" y="90"/>
                    </a:cxn>
                    <a:cxn ang="0">
                      <a:pos x="87" y="97"/>
                    </a:cxn>
                    <a:cxn ang="0">
                      <a:pos x="28" y="97"/>
                    </a:cxn>
                    <a:cxn ang="0">
                      <a:pos x="28" y="90"/>
                    </a:cxn>
                    <a:cxn ang="0">
                      <a:pos x="46" y="90"/>
                    </a:cxn>
                    <a:cxn ang="0">
                      <a:pos x="46" y="80"/>
                    </a:cxn>
                    <a:cxn ang="0">
                      <a:pos x="6" y="80"/>
                    </a:cxn>
                    <a:cxn ang="0">
                      <a:pos x="0" y="74"/>
                    </a:cxn>
                    <a:cxn ang="0">
                      <a:pos x="0" y="6"/>
                    </a:cxn>
                    <a:cxn ang="0">
                      <a:pos x="6" y="0"/>
                    </a:cxn>
                    <a:cxn ang="0">
                      <a:pos x="109" y="0"/>
                    </a:cxn>
                    <a:cxn ang="0">
                      <a:pos x="115" y="6"/>
                    </a:cxn>
                    <a:cxn ang="0">
                      <a:pos x="115" y="74"/>
                    </a:cxn>
                    <a:cxn ang="0">
                      <a:pos x="109" y="80"/>
                    </a:cxn>
                    <a:cxn ang="0">
                      <a:pos x="69" y="80"/>
                    </a:cxn>
                  </a:cxnLst>
                  <a:rect l="0" t="0" r="r" b="b"/>
                  <a:pathLst>
                    <a:path w="115" h="97">
                      <a:moveTo>
                        <a:pt x="6" y="72"/>
                      </a:move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3" y="74"/>
                        <a:pt x="13" y="74"/>
                        <a:pt x="13" y="74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6" y="72"/>
                        <a:pt x="6" y="72"/>
                        <a:pt x="6" y="72"/>
                      </a:cubicBezTo>
                      <a:close/>
                      <a:moveTo>
                        <a:pt x="15" y="72"/>
                      </a:moveTo>
                      <a:cubicBezTo>
                        <a:pt x="17" y="72"/>
                        <a:pt x="19" y="72"/>
                        <a:pt x="21" y="72"/>
                      </a:cubicBezTo>
                      <a:cubicBezTo>
                        <a:pt x="21" y="73"/>
                        <a:pt x="21" y="73"/>
                        <a:pt x="21" y="74"/>
                      </a:cubicBezTo>
                      <a:cubicBezTo>
                        <a:pt x="19" y="74"/>
                        <a:pt x="17" y="74"/>
                        <a:pt x="15" y="74"/>
                      </a:cubicBezTo>
                      <a:cubicBezTo>
                        <a:pt x="15" y="73"/>
                        <a:pt x="15" y="73"/>
                        <a:pt x="15" y="72"/>
                      </a:cubicBezTo>
                      <a:close/>
                      <a:moveTo>
                        <a:pt x="23" y="72"/>
                      </a:moveTo>
                      <a:cubicBezTo>
                        <a:pt x="29" y="72"/>
                        <a:pt x="29" y="72"/>
                        <a:pt x="29" y="72"/>
                      </a:cubicBezTo>
                      <a:cubicBezTo>
                        <a:pt x="29" y="74"/>
                        <a:pt x="29" y="74"/>
                        <a:pt x="29" y="74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3" y="72"/>
                        <a:pt x="23" y="72"/>
                        <a:pt x="23" y="72"/>
                      </a:cubicBezTo>
                      <a:close/>
                      <a:moveTo>
                        <a:pt x="57" y="71"/>
                      </a:moveTo>
                      <a:cubicBezTo>
                        <a:pt x="58" y="71"/>
                        <a:pt x="59" y="72"/>
                        <a:pt x="59" y="73"/>
                      </a:cubicBezTo>
                      <a:cubicBezTo>
                        <a:pt x="59" y="74"/>
                        <a:pt x="58" y="75"/>
                        <a:pt x="57" y="75"/>
                      </a:cubicBezTo>
                      <a:cubicBezTo>
                        <a:pt x="56" y="75"/>
                        <a:pt x="56" y="74"/>
                        <a:pt x="56" y="73"/>
                      </a:cubicBezTo>
                      <a:cubicBezTo>
                        <a:pt x="56" y="72"/>
                        <a:pt x="56" y="71"/>
                        <a:pt x="57" y="71"/>
                      </a:cubicBezTo>
                      <a:close/>
                      <a:moveTo>
                        <a:pt x="108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6"/>
                        <a:pt x="6" y="66"/>
                        <a:pt x="6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7"/>
                        <a:pt x="108" y="7"/>
                        <a:pt x="108" y="7"/>
                      </a:cubicBezTo>
                      <a:close/>
                      <a:moveTo>
                        <a:pt x="69" y="80"/>
                      </a:moveTo>
                      <a:cubicBezTo>
                        <a:pt x="69" y="90"/>
                        <a:pt x="69" y="90"/>
                        <a:pt x="69" y="90"/>
                      </a:cubicBezTo>
                      <a:cubicBezTo>
                        <a:pt x="87" y="90"/>
                        <a:pt x="87" y="90"/>
                        <a:pt x="87" y="90"/>
                      </a:cubicBezTo>
                      <a:cubicBezTo>
                        <a:pt x="87" y="97"/>
                        <a:pt x="87" y="97"/>
                        <a:pt x="87" y="97"/>
                      </a:cubicBezTo>
                      <a:cubicBezTo>
                        <a:pt x="28" y="97"/>
                        <a:pt x="28" y="97"/>
                        <a:pt x="28" y="97"/>
                      </a:cubicBezTo>
                      <a:cubicBezTo>
                        <a:pt x="28" y="90"/>
                        <a:pt x="28" y="90"/>
                        <a:pt x="28" y="90"/>
                      </a:cubicBezTo>
                      <a:cubicBezTo>
                        <a:pt x="46" y="90"/>
                        <a:pt x="46" y="90"/>
                        <a:pt x="46" y="90"/>
                      </a:cubicBezTo>
                      <a:cubicBezTo>
                        <a:pt x="46" y="80"/>
                        <a:pt x="46" y="80"/>
                        <a:pt x="46" y="80"/>
                      </a:cubicBezTo>
                      <a:cubicBezTo>
                        <a:pt x="6" y="80"/>
                        <a:pt x="6" y="80"/>
                        <a:pt x="6" y="80"/>
                      </a:cubicBezTo>
                      <a:cubicBezTo>
                        <a:pt x="3" y="80"/>
                        <a:pt x="0" y="77"/>
                        <a:pt x="0" y="74"/>
                      </a:cubicBezTo>
                      <a:cubicBezTo>
                        <a:pt x="0" y="54"/>
                        <a:pt x="0" y="2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12" y="0"/>
                        <a:pt x="115" y="3"/>
                        <a:pt x="115" y="6"/>
                      </a:cubicBezTo>
                      <a:cubicBezTo>
                        <a:pt x="115" y="26"/>
                        <a:pt x="115" y="54"/>
                        <a:pt x="115" y="74"/>
                      </a:cubicBezTo>
                      <a:cubicBezTo>
                        <a:pt x="115" y="77"/>
                        <a:pt x="112" y="80"/>
                        <a:pt x="109" y="80"/>
                      </a:cubicBezTo>
                      <a:cubicBezTo>
                        <a:pt x="69" y="80"/>
                        <a:pt x="69" y="80"/>
                        <a:pt x="69" y="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71" name="ïšḻïďê-Freeform: Shape 283"/>
                <p:cNvSpPr/>
                <p:nvPr/>
              </p:nvSpPr>
              <p:spPr bwMode="auto">
                <a:xfrm>
                  <a:off x="4906169" y="3507388"/>
                  <a:ext cx="231775" cy="112712"/>
                </a:xfrm>
                <a:custGeom>
                  <a:avLst/>
                  <a:gdLst/>
                  <a:ahLst/>
                  <a:cxnLst>
                    <a:cxn ang="0">
                      <a:pos x="6" y="33"/>
                    </a:cxn>
                    <a:cxn ang="0">
                      <a:pos x="10" y="37"/>
                    </a:cxn>
                    <a:cxn ang="0">
                      <a:pos x="6" y="40"/>
                    </a:cxn>
                    <a:cxn ang="0">
                      <a:pos x="3" y="37"/>
                    </a:cxn>
                    <a:cxn ang="0">
                      <a:pos x="6" y="33"/>
                    </a:cxn>
                    <a:cxn ang="0">
                      <a:pos x="32" y="17"/>
                    </a:cxn>
                    <a:cxn ang="0">
                      <a:pos x="35" y="20"/>
                    </a:cxn>
                    <a:cxn ang="0">
                      <a:pos x="32" y="23"/>
                    </a:cxn>
                    <a:cxn ang="0">
                      <a:pos x="28" y="20"/>
                    </a:cxn>
                    <a:cxn ang="0">
                      <a:pos x="32" y="17"/>
                    </a:cxn>
                    <a:cxn ang="0">
                      <a:pos x="57" y="27"/>
                    </a:cxn>
                    <a:cxn ang="0">
                      <a:pos x="60" y="30"/>
                    </a:cxn>
                    <a:cxn ang="0">
                      <a:pos x="57" y="34"/>
                    </a:cxn>
                    <a:cxn ang="0">
                      <a:pos x="54" y="30"/>
                    </a:cxn>
                    <a:cxn ang="0">
                      <a:pos x="57" y="27"/>
                    </a:cxn>
                    <a:cxn ang="0">
                      <a:pos x="82" y="4"/>
                    </a:cxn>
                    <a:cxn ang="0">
                      <a:pos x="86" y="7"/>
                    </a:cxn>
                    <a:cxn ang="0">
                      <a:pos x="82" y="10"/>
                    </a:cxn>
                    <a:cxn ang="0">
                      <a:pos x="79" y="7"/>
                    </a:cxn>
                    <a:cxn ang="0">
                      <a:pos x="82" y="4"/>
                    </a:cxn>
                    <a:cxn ang="0">
                      <a:pos x="6" y="30"/>
                    </a:cxn>
                    <a:cxn ang="0">
                      <a:pos x="10" y="32"/>
                    </a:cxn>
                    <a:cxn ang="0">
                      <a:pos x="26" y="22"/>
                    </a:cxn>
                    <a:cxn ang="0">
                      <a:pos x="25" y="20"/>
                    </a:cxn>
                    <a:cxn ang="0">
                      <a:pos x="32" y="14"/>
                    </a:cxn>
                    <a:cxn ang="0">
                      <a:pos x="38" y="20"/>
                    </a:cxn>
                    <a:cxn ang="0">
                      <a:pos x="38" y="20"/>
                    </a:cxn>
                    <a:cxn ang="0">
                      <a:pos x="52" y="26"/>
                    </a:cxn>
                    <a:cxn ang="0">
                      <a:pos x="57" y="24"/>
                    </a:cxn>
                    <a:cxn ang="0">
                      <a:pos x="60" y="25"/>
                    </a:cxn>
                    <a:cxn ang="0">
                      <a:pos x="77" y="9"/>
                    </a:cxn>
                    <a:cxn ang="0">
                      <a:pos x="76" y="7"/>
                    </a:cxn>
                    <a:cxn ang="0">
                      <a:pos x="82" y="0"/>
                    </a:cxn>
                    <a:cxn ang="0">
                      <a:pos x="89" y="7"/>
                    </a:cxn>
                    <a:cxn ang="0">
                      <a:pos x="82" y="13"/>
                    </a:cxn>
                    <a:cxn ang="0">
                      <a:pos x="79" y="12"/>
                    </a:cxn>
                    <a:cxn ang="0">
                      <a:pos x="63" y="28"/>
                    </a:cxn>
                    <a:cxn ang="0">
                      <a:pos x="63" y="30"/>
                    </a:cxn>
                    <a:cxn ang="0">
                      <a:pos x="57" y="37"/>
                    </a:cxn>
                    <a:cxn ang="0">
                      <a:pos x="51" y="30"/>
                    </a:cxn>
                    <a:cxn ang="0">
                      <a:pos x="51" y="30"/>
                    </a:cxn>
                    <a:cxn ang="0">
                      <a:pos x="37" y="24"/>
                    </a:cxn>
                    <a:cxn ang="0">
                      <a:pos x="32" y="26"/>
                    </a:cxn>
                    <a:cxn ang="0">
                      <a:pos x="28" y="25"/>
                    </a:cxn>
                    <a:cxn ang="0">
                      <a:pos x="12" y="35"/>
                    </a:cxn>
                    <a:cxn ang="0">
                      <a:pos x="13" y="37"/>
                    </a:cxn>
                    <a:cxn ang="0">
                      <a:pos x="6" y="43"/>
                    </a:cxn>
                    <a:cxn ang="0">
                      <a:pos x="0" y="37"/>
                    </a:cxn>
                    <a:cxn ang="0">
                      <a:pos x="6" y="30"/>
                    </a:cxn>
                  </a:cxnLst>
                  <a:rect l="0" t="0" r="r" b="b"/>
                  <a:pathLst>
                    <a:path w="89" h="43">
                      <a:moveTo>
                        <a:pt x="6" y="33"/>
                      </a:moveTo>
                      <a:cubicBezTo>
                        <a:pt x="8" y="33"/>
                        <a:pt x="10" y="35"/>
                        <a:pt x="10" y="37"/>
                      </a:cubicBezTo>
                      <a:cubicBezTo>
                        <a:pt x="10" y="38"/>
                        <a:pt x="8" y="40"/>
                        <a:pt x="6" y="40"/>
                      </a:cubicBezTo>
                      <a:cubicBezTo>
                        <a:pt x="5" y="40"/>
                        <a:pt x="3" y="38"/>
                        <a:pt x="3" y="37"/>
                      </a:cubicBezTo>
                      <a:cubicBezTo>
                        <a:pt x="3" y="35"/>
                        <a:pt x="5" y="33"/>
                        <a:pt x="6" y="33"/>
                      </a:cubicBezTo>
                      <a:close/>
                      <a:moveTo>
                        <a:pt x="32" y="17"/>
                      </a:moveTo>
                      <a:cubicBezTo>
                        <a:pt x="34" y="17"/>
                        <a:pt x="35" y="18"/>
                        <a:pt x="35" y="20"/>
                      </a:cubicBezTo>
                      <a:cubicBezTo>
                        <a:pt x="35" y="22"/>
                        <a:pt x="34" y="23"/>
                        <a:pt x="32" y="23"/>
                      </a:cubicBezTo>
                      <a:cubicBezTo>
                        <a:pt x="30" y="23"/>
                        <a:pt x="28" y="22"/>
                        <a:pt x="28" y="20"/>
                      </a:cubicBezTo>
                      <a:cubicBezTo>
                        <a:pt x="28" y="18"/>
                        <a:pt x="30" y="17"/>
                        <a:pt x="32" y="17"/>
                      </a:cubicBezTo>
                      <a:close/>
                      <a:moveTo>
                        <a:pt x="57" y="27"/>
                      </a:moveTo>
                      <a:cubicBezTo>
                        <a:pt x="59" y="27"/>
                        <a:pt x="60" y="29"/>
                        <a:pt x="60" y="30"/>
                      </a:cubicBezTo>
                      <a:cubicBezTo>
                        <a:pt x="60" y="32"/>
                        <a:pt x="59" y="34"/>
                        <a:pt x="57" y="34"/>
                      </a:cubicBezTo>
                      <a:cubicBezTo>
                        <a:pt x="55" y="34"/>
                        <a:pt x="54" y="32"/>
                        <a:pt x="54" y="30"/>
                      </a:cubicBezTo>
                      <a:cubicBezTo>
                        <a:pt x="54" y="29"/>
                        <a:pt x="55" y="27"/>
                        <a:pt x="57" y="27"/>
                      </a:cubicBezTo>
                      <a:close/>
                      <a:moveTo>
                        <a:pt x="82" y="4"/>
                      </a:moveTo>
                      <a:cubicBezTo>
                        <a:pt x="84" y="4"/>
                        <a:pt x="86" y="5"/>
                        <a:pt x="86" y="7"/>
                      </a:cubicBezTo>
                      <a:cubicBezTo>
                        <a:pt x="86" y="9"/>
                        <a:pt x="84" y="10"/>
                        <a:pt x="82" y="10"/>
                      </a:cubicBezTo>
                      <a:cubicBezTo>
                        <a:pt x="81" y="10"/>
                        <a:pt x="79" y="9"/>
                        <a:pt x="79" y="7"/>
                      </a:cubicBezTo>
                      <a:cubicBezTo>
                        <a:pt x="79" y="5"/>
                        <a:pt x="81" y="4"/>
                        <a:pt x="82" y="4"/>
                      </a:cubicBezTo>
                      <a:close/>
                      <a:moveTo>
                        <a:pt x="6" y="30"/>
                      </a:moveTo>
                      <a:cubicBezTo>
                        <a:pt x="8" y="30"/>
                        <a:pt x="9" y="31"/>
                        <a:pt x="10" y="32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25" y="21"/>
                        <a:pt x="25" y="21"/>
                        <a:pt x="25" y="20"/>
                      </a:cubicBezTo>
                      <a:cubicBezTo>
                        <a:pt x="25" y="17"/>
                        <a:pt x="28" y="14"/>
                        <a:pt x="32" y="14"/>
                      </a:cubicBezTo>
                      <a:cubicBezTo>
                        <a:pt x="35" y="14"/>
                        <a:pt x="38" y="17"/>
                        <a:pt x="38" y="20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53" y="25"/>
                        <a:pt x="55" y="24"/>
                        <a:pt x="57" y="24"/>
                      </a:cubicBezTo>
                      <a:cubicBezTo>
                        <a:pt x="58" y="24"/>
                        <a:pt x="59" y="24"/>
                        <a:pt x="60" y="25"/>
                      </a:cubicBezTo>
                      <a:cubicBezTo>
                        <a:pt x="77" y="9"/>
                        <a:pt x="77" y="9"/>
                        <a:pt x="77" y="9"/>
                      </a:cubicBezTo>
                      <a:cubicBezTo>
                        <a:pt x="76" y="9"/>
                        <a:pt x="76" y="8"/>
                        <a:pt x="76" y="7"/>
                      </a:cubicBezTo>
                      <a:cubicBezTo>
                        <a:pt x="76" y="3"/>
                        <a:pt x="79" y="0"/>
                        <a:pt x="82" y="0"/>
                      </a:cubicBezTo>
                      <a:cubicBezTo>
                        <a:pt x="86" y="0"/>
                        <a:pt x="89" y="3"/>
                        <a:pt x="89" y="7"/>
                      </a:cubicBezTo>
                      <a:cubicBezTo>
                        <a:pt x="89" y="10"/>
                        <a:pt x="86" y="13"/>
                        <a:pt x="82" y="13"/>
                      </a:cubicBezTo>
                      <a:cubicBezTo>
                        <a:pt x="81" y="13"/>
                        <a:pt x="80" y="13"/>
                        <a:pt x="79" y="12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3" y="29"/>
                        <a:pt x="63" y="30"/>
                        <a:pt x="63" y="30"/>
                      </a:cubicBezTo>
                      <a:cubicBezTo>
                        <a:pt x="63" y="34"/>
                        <a:pt x="61" y="37"/>
                        <a:pt x="57" y="37"/>
                      </a:cubicBezTo>
                      <a:cubicBezTo>
                        <a:pt x="54" y="37"/>
                        <a:pt x="51" y="34"/>
                        <a:pt x="51" y="30"/>
                      </a:cubicBezTo>
                      <a:cubicBezTo>
                        <a:pt x="51" y="30"/>
                        <a:pt x="51" y="30"/>
                        <a:pt x="51" y="30"/>
                      </a:cubicBezTo>
                      <a:cubicBezTo>
                        <a:pt x="37" y="24"/>
                        <a:pt x="37" y="24"/>
                        <a:pt x="37" y="24"/>
                      </a:cubicBezTo>
                      <a:cubicBezTo>
                        <a:pt x="35" y="25"/>
                        <a:pt x="34" y="26"/>
                        <a:pt x="32" y="26"/>
                      </a:cubicBezTo>
                      <a:cubicBezTo>
                        <a:pt x="30" y="26"/>
                        <a:pt x="29" y="26"/>
                        <a:pt x="28" y="25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3" y="36"/>
                        <a:pt x="13" y="36"/>
                        <a:pt x="13" y="37"/>
                      </a:cubicBezTo>
                      <a:cubicBezTo>
                        <a:pt x="13" y="40"/>
                        <a:pt x="10" y="43"/>
                        <a:pt x="6" y="43"/>
                      </a:cubicBezTo>
                      <a:cubicBezTo>
                        <a:pt x="3" y="43"/>
                        <a:pt x="0" y="40"/>
                        <a:pt x="0" y="37"/>
                      </a:cubicBezTo>
                      <a:cubicBezTo>
                        <a:pt x="0" y="33"/>
                        <a:pt x="3" y="30"/>
                        <a:pt x="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</p:grpSp>
        </p:grpSp>
        <p:grpSp>
          <p:nvGrpSpPr>
            <p:cNvPr id="44" name="Group 284"/>
            <p:cNvGrpSpPr/>
            <p:nvPr/>
          </p:nvGrpSpPr>
          <p:grpSpPr>
            <a:xfrm>
              <a:off x="7536250" y="2711384"/>
              <a:ext cx="850863" cy="850862"/>
              <a:chOff x="5615781" y="2234213"/>
              <a:chExt cx="614363" cy="614362"/>
            </a:xfrm>
          </p:grpSpPr>
          <p:sp>
            <p:nvSpPr>
              <p:cNvPr id="64" name="ïšḻïďê-Oval 285"/>
              <p:cNvSpPr/>
              <p:nvPr/>
            </p:nvSpPr>
            <p:spPr bwMode="auto">
              <a:xfrm>
                <a:off x="5615781" y="2234213"/>
                <a:ext cx="614363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5" name="ïšḻïďê-Freeform: Shape 286"/>
              <p:cNvSpPr/>
              <p:nvPr/>
            </p:nvSpPr>
            <p:spPr bwMode="auto">
              <a:xfrm>
                <a:off x="5680869" y="2305650"/>
                <a:ext cx="484188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0"/>
                  </a:cxn>
                  <a:cxn ang="0">
                    <a:pos x="160" y="30"/>
                  </a:cxn>
                  <a:cxn ang="0">
                    <a:pos x="165" y="36"/>
                  </a:cxn>
                  <a:cxn ang="0">
                    <a:pos x="182" y="104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2" y="172"/>
                  </a:cxn>
                  <a:cxn ang="0">
                    <a:pos x="66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7"/>
                  </a:cxn>
                  <a:cxn ang="0">
                    <a:pos x="9" y="55"/>
                  </a:cxn>
                  <a:cxn ang="0">
                    <a:pos x="13" y="47"/>
                  </a:cxn>
                  <a:cxn ang="0">
                    <a:pos x="66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25" y="3"/>
                      <a:pt x="143" y="13"/>
                      <a:pt x="160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80" y="57"/>
                      <a:pt x="185" y="79"/>
                      <a:pt x="182" y="104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4" y="137"/>
                      <a:pt x="160" y="155"/>
                      <a:pt x="139" y="168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10" y="182"/>
                      <a:pt x="89" y="184"/>
                      <a:pt x="66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0" y="96"/>
                      <a:pt x="1" y="76"/>
                      <a:pt x="9" y="55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25" y="26"/>
                      <a:pt x="42" y="12"/>
                      <a:pt x="66" y="4"/>
                    </a:cubicBezTo>
                    <a:cubicBezTo>
                      <a:pt x="75" y="1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" name="ïšḻïďê-Freeform: Shape 287"/>
              <p:cNvSpPr/>
              <p:nvPr/>
            </p:nvSpPr>
            <p:spPr bwMode="auto">
              <a:xfrm>
                <a:off x="5796756" y="2381850"/>
                <a:ext cx="252413" cy="35560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97" y="48"/>
                  </a:cxn>
                  <a:cxn ang="0">
                    <a:pos x="60" y="95"/>
                  </a:cxn>
                  <a:cxn ang="0">
                    <a:pos x="50" y="133"/>
                  </a:cxn>
                  <a:cxn ang="0">
                    <a:pos x="47" y="133"/>
                  </a:cxn>
                  <a:cxn ang="0">
                    <a:pos x="37" y="95"/>
                  </a:cxn>
                  <a:cxn ang="0">
                    <a:pos x="0" y="48"/>
                  </a:cxn>
                  <a:cxn ang="0">
                    <a:pos x="48" y="0"/>
                  </a:cxn>
                  <a:cxn ang="0">
                    <a:pos x="48" y="11"/>
                  </a:cxn>
                  <a:cxn ang="0">
                    <a:pos x="85" y="48"/>
                  </a:cxn>
                  <a:cxn ang="0">
                    <a:pos x="48" y="84"/>
                  </a:cxn>
                  <a:cxn ang="0">
                    <a:pos x="12" y="48"/>
                  </a:cxn>
                  <a:cxn ang="0">
                    <a:pos x="48" y="11"/>
                  </a:cxn>
                  <a:cxn ang="0">
                    <a:pos x="48" y="19"/>
                  </a:cxn>
                  <a:cxn ang="0">
                    <a:pos x="77" y="48"/>
                  </a:cxn>
                  <a:cxn ang="0">
                    <a:pos x="48" y="77"/>
                  </a:cxn>
                  <a:cxn ang="0">
                    <a:pos x="20" y="48"/>
                  </a:cxn>
                  <a:cxn ang="0">
                    <a:pos x="48" y="19"/>
                  </a:cxn>
                  <a:cxn ang="0">
                    <a:pos x="48" y="26"/>
                  </a:cxn>
                  <a:cxn ang="0">
                    <a:pos x="55" y="39"/>
                  </a:cxn>
                  <a:cxn ang="0">
                    <a:pos x="70" y="41"/>
                  </a:cxn>
                  <a:cxn ang="0">
                    <a:pos x="59" y="52"/>
                  </a:cxn>
                  <a:cxn ang="0">
                    <a:pos x="62" y="66"/>
                  </a:cxn>
                  <a:cxn ang="0">
                    <a:pos x="48" y="59"/>
                  </a:cxn>
                  <a:cxn ang="0">
                    <a:pos x="35" y="66"/>
                  </a:cxn>
                  <a:cxn ang="0">
                    <a:pos x="38" y="52"/>
                  </a:cxn>
                  <a:cxn ang="0">
                    <a:pos x="27" y="41"/>
                  </a:cxn>
                  <a:cxn ang="0">
                    <a:pos x="42" y="39"/>
                  </a:cxn>
                  <a:cxn ang="0">
                    <a:pos x="48" y="26"/>
                  </a:cxn>
                </a:cxnLst>
                <a:rect l="0" t="0" r="r" b="b"/>
                <a:pathLst>
                  <a:path w="97" h="136">
                    <a:moveTo>
                      <a:pt x="48" y="0"/>
                    </a:moveTo>
                    <a:cubicBezTo>
                      <a:pt x="75" y="0"/>
                      <a:pt x="97" y="21"/>
                      <a:pt x="97" y="48"/>
                    </a:cubicBezTo>
                    <a:cubicBezTo>
                      <a:pt x="97" y="71"/>
                      <a:pt x="81" y="90"/>
                      <a:pt x="60" y="95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9" y="136"/>
                      <a:pt x="48" y="136"/>
                      <a:pt x="47" y="133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16" y="90"/>
                      <a:pt x="0" y="71"/>
                      <a:pt x="0" y="48"/>
                    </a:cubicBezTo>
                    <a:cubicBezTo>
                      <a:pt x="0" y="21"/>
                      <a:pt x="22" y="0"/>
                      <a:pt x="48" y="0"/>
                    </a:cubicBezTo>
                    <a:close/>
                    <a:moveTo>
                      <a:pt x="48" y="11"/>
                    </a:moveTo>
                    <a:cubicBezTo>
                      <a:pt x="69" y="11"/>
                      <a:pt x="85" y="28"/>
                      <a:pt x="85" y="48"/>
                    </a:cubicBezTo>
                    <a:cubicBezTo>
                      <a:pt x="85" y="68"/>
                      <a:pt x="69" y="84"/>
                      <a:pt x="48" y="84"/>
                    </a:cubicBezTo>
                    <a:cubicBezTo>
                      <a:pt x="28" y="84"/>
                      <a:pt x="12" y="68"/>
                      <a:pt x="12" y="48"/>
                    </a:cubicBezTo>
                    <a:cubicBezTo>
                      <a:pt x="12" y="28"/>
                      <a:pt x="28" y="11"/>
                      <a:pt x="48" y="11"/>
                    </a:cubicBezTo>
                    <a:close/>
                    <a:moveTo>
                      <a:pt x="48" y="19"/>
                    </a:moveTo>
                    <a:cubicBezTo>
                      <a:pt x="64" y="19"/>
                      <a:pt x="77" y="32"/>
                      <a:pt x="77" y="48"/>
                    </a:cubicBezTo>
                    <a:cubicBezTo>
                      <a:pt x="77" y="64"/>
                      <a:pt x="64" y="77"/>
                      <a:pt x="48" y="77"/>
                    </a:cubicBezTo>
                    <a:cubicBezTo>
                      <a:pt x="33" y="77"/>
                      <a:pt x="20" y="64"/>
                      <a:pt x="20" y="48"/>
                    </a:cubicBezTo>
                    <a:cubicBezTo>
                      <a:pt x="20" y="32"/>
                      <a:pt x="33" y="19"/>
                      <a:pt x="48" y="19"/>
                    </a:cubicBezTo>
                    <a:close/>
                    <a:moveTo>
                      <a:pt x="48" y="26"/>
                    </a:moveTo>
                    <a:cubicBezTo>
                      <a:pt x="55" y="39"/>
                      <a:pt x="55" y="39"/>
                      <a:pt x="55" y="39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8" y="26"/>
                      <a:pt x="48" y="26"/>
                      <a:pt x="48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5" name="Group 288"/>
            <p:cNvGrpSpPr/>
            <p:nvPr/>
          </p:nvGrpSpPr>
          <p:grpSpPr>
            <a:xfrm>
              <a:off x="7536250" y="4153673"/>
              <a:ext cx="850863" cy="850862"/>
              <a:chOff x="5615781" y="3275613"/>
              <a:chExt cx="614363" cy="614362"/>
            </a:xfrm>
          </p:grpSpPr>
          <p:sp>
            <p:nvSpPr>
              <p:cNvPr id="59" name="ïšḻïďê-Oval 289"/>
              <p:cNvSpPr/>
              <p:nvPr/>
            </p:nvSpPr>
            <p:spPr bwMode="auto">
              <a:xfrm>
                <a:off x="5615781" y="3275613"/>
                <a:ext cx="614363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" name="ïšḻïďê-Freeform: Shape 290"/>
              <p:cNvSpPr/>
              <p:nvPr/>
            </p:nvSpPr>
            <p:spPr bwMode="auto">
              <a:xfrm>
                <a:off x="5680869" y="3345463"/>
                <a:ext cx="484188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0"/>
                  </a:cxn>
                  <a:cxn ang="0">
                    <a:pos x="160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2" y="172"/>
                  </a:cxn>
                  <a:cxn ang="0">
                    <a:pos x="66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25" y="3"/>
                      <a:pt x="143" y="13"/>
                      <a:pt x="160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7"/>
                      <a:pt x="185" y="79"/>
                      <a:pt x="182" y="105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3" y="137"/>
                      <a:pt x="160" y="155"/>
                      <a:pt x="139" y="168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10" y="182"/>
                      <a:pt x="89" y="184"/>
                      <a:pt x="66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6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6" y="4"/>
                    </a:cubicBezTo>
                    <a:cubicBezTo>
                      <a:pt x="75" y="2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grpSp>
            <p:nvGrpSpPr>
              <p:cNvPr id="61" name="Group 291"/>
              <p:cNvGrpSpPr/>
              <p:nvPr/>
            </p:nvGrpSpPr>
            <p:grpSpPr>
              <a:xfrm>
                <a:off x="5830094" y="3426425"/>
                <a:ext cx="185738" cy="314325"/>
                <a:chOff x="5830094" y="3426425"/>
                <a:chExt cx="185738" cy="314325"/>
              </a:xfrm>
            </p:grpSpPr>
            <p:sp>
              <p:nvSpPr>
                <p:cNvPr id="62" name="ïšḻïďê-Freeform: Shape 292"/>
                <p:cNvSpPr/>
                <p:nvPr/>
              </p:nvSpPr>
              <p:spPr bwMode="auto">
                <a:xfrm>
                  <a:off x="5830094" y="3426425"/>
                  <a:ext cx="185738" cy="314325"/>
                </a:xfrm>
                <a:custGeom>
                  <a:avLst/>
                  <a:gdLst/>
                  <a:ahLst/>
                  <a:cxnLst>
                    <a:cxn ang="0">
                      <a:pos x="32" y="105"/>
                    </a:cxn>
                    <a:cxn ang="0">
                      <a:pos x="39" y="105"/>
                    </a:cxn>
                    <a:cxn ang="0">
                      <a:pos x="42" y="107"/>
                    </a:cxn>
                    <a:cxn ang="0">
                      <a:pos x="42" y="111"/>
                    </a:cxn>
                    <a:cxn ang="0">
                      <a:pos x="39" y="114"/>
                    </a:cxn>
                    <a:cxn ang="0">
                      <a:pos x="32" y="114"/>
                    </a:cxn>
                    <a:cxn ang="0">
                      <a:pos x="29" y="111"/>
                    </a:cxn>
                    <a:cxn ang="0">
                      <a:pos x="29" y="107"/>
                    </a:cxn>
                    <a:cxn ang="0">
                      <a:pos x="32" y="105"/>
                    </a:cxn>
                    <a:cxn ang="0">
                      <a:pos x="25" y="4"/>
                    </a:cxn>
                    <a:cxn ang="0">
                      <a:pos x="46" y="4"/>
                    </a:cxn>
                    <a:cxn ang="0">
                      <a:pos x="48" y="6"/>
                    </a:cxn>
                    <a:cxn ang="0">
                      <a:pos x="48" y="6"/>
                    </a:cxn>
                    <a:cxn ang="0">
                      <a:pos x="46" y="8"/>
                    </a:cxn>
                    <a:cxn ang="0">
                      <a:pos x="25" y="8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5" y="4"/>
                    </a:cxn>
                    <a:cxn ang="0">
                      <a:pos x="64" y="18"/>
                    </a:cxn>
                    <a:cxn ang="0">
                      <a:pos x="64" y="94"/>
                    </a:cxn>
                    <a:cxn ang="0">
                      <a:pos x="59" y="98"/>
                    </a:cxn>
                    <a:cxn ang="0">
                      <a:pos x="11" y="98"/>
                    </a:cxn>
                    <a:cxn ang="0">
                      <a:pos x="6" y="93"/>
                    </a:cxn>
                    <a:cxn ang="0">
                      <a:pos x="6" y="17"/>
                    </a:cxn>
                    <a:cxn ang="0">
                      <a:pos x="12" y="13"/>
                    </a:cxn>
                    <a:cxn ang="0">
                      <a:pos x="60" y="13"/>
                    </a:cxn>
                    <a:cxn ang="0">
                      <a:pos x="64" y="18"/>
                    </a:cxn>
                    <a:cxn ang="0">
                      <a:pos x="71" y="12"/>
                    </a:cxn>
                    <a:cxn ang="0">
                      <a:pos x="71" y="108"/>
                    </a:cxn>
                    <a:cxn ang="0">
                      <a:pos x="59" y="120"/>
                    </a:cxn>
                    <a:cxn ang="0">
                      <a:pos x="12" y="120"/>
                    </a:cxn>
                    <a:cxn ang="0">
                      <a:pos x="0" y="108"/>
                    </a:cxn>
                    <a:cxn ang="0">
                      <a:pos x="0" y="12"/>
                    </a:cxn>
                    <a:cxn ang="0">
                      <a:pos x="12" y="0"/>
                    </a:cxn>
                    <a:cxn ang="0">
                      <a:pos x="59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71" h="120">
                      <a:moveTo>
                        <a:pt x="32" y="105"/>
                      </a:moveTo>
                      <a:cubicBezTo>
                        <a:pt x="39" y="105"/>
                        <a:pt x="39" y="105"/>
                        <a:pt x="39" y="105"/>
                      </a:cubicBezTo>
                      <a:cubicBezTo>
                        <a:pt x="41" y="105"/>
                        <a:pt x="42" y="106"/>
                        <a:pt x="42" y="107"/>
                      </a:cubicBezTo>
                      <a:cubicBezTo>
                        <a:pt x="42" y="111"/>
                        <a:pt x="42" y="111"/>
                        <a:pt x="42" y="111"/>
                      </a:cubicBezTo>
                      <a:cubicBezTo>
                        <a:pt x="42" y="113"/>
                        <a:pt x="41" y="114"/>
                        <a:pt x="39" y="114"/>
                      </a:cubicBezTo>
                      <a:cubicBezTo>
                        <a:pt x="32" y="114"/>
                        <a:pt x="32" y="114"/>
                        <a:pt x="32" y="114"/>
                      </a:cubicBezTo>
                      <a:cubicBezTo>
                        <a:pt x="30" y="114"/>
                        <a:pt x="29" y="113"/>
                        <a:pt x="29" y="111"/>
                      </a:cubicBezTo>
                      <a:cubicBezTo>
                        <a:pt x="29" y="107"/>
                        <a:pt x="29" y="107"/>
                        <a:pt x="29" y="107"/>
                      </a:cubicBezTo>
                      <a:cubicBezTo>
                        <a:pt x="29" y="106"/>
                        <a:pt x="30" y="105"/>
                        <a:pt x="32" y="105"/>
                      </a:cubicBezTo>
                      <a:close/>
                      <a:moveTo>
                        <a:pt x="25" y="4"/>
                      </a:move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7" y="4"/>
                        <a:pt x="48" y="5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7"/>
                        <a:pt x="47" y="8"/>
                        <a:pt x="46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3" y="8"/>
                        <a:pt x="22" y="7"/>
                        <a:pt x="22" y="6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2" y="5"/>
                        <a:pt x="23" y="4"/>
                        <a:pt x="25" y="4"/>
                      </a:cubicBezTo>
                      <a:close/>
                      <a:moveTo>
                        <a:pt x="64" y="18"/>
                      </a:moveTo>
                      <a:cubicBezTo>
                        <a:pt x="64" y="94"/>
                        <a:pt x="64" y="94"/>
                        <a:pt x="64" y="94"/>
                      </a:cubicBezTo>
                      <a:cubicBezTo>
                        <a:pt x="64" y="97"/>
                        <a:pt x="62" y="98"/>
                        <a:pt x="59" y="98"/>
                      </a:cubicBezTo>
                      <a:cubicBezTo>
                        <a:pt x="11" y="98"/>
                        <a:pt x="11" y="98"/>
                        <a:pt x="11" y="98"/>
                      </a:cubicBezTo>
                      <a:cubicBezTo>
                        <a:pt x="8" y="98"/>
                        <a:pt x="7" y="96"/>
                        <a:pt x="6" y="93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4"/>
                        <a:pt x="9" y="13"/>
                        <a:pt x="12" y="13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3" y="13"/>
                        <a:pt x="64" y="15"/>
                        <a:pt x="64" y="18"/>
                      </a:cubicBezTo>
                      <a:close/>
                      <a:moveTo>
                        <a:pt x="71" y="12"/>
                      </a:moveTo>
                      <a:cubicBezTo>
                        <a:pt x="71" y="108"/>
                        <a:pt x="71" y="108"/>
                        <a:pt x="71" y="108"/>
                      </a:cubicBezTo>
                      <a:cubicBezTo>
                        <a:pt x="71" y="114"/>
                        <a:pt x="66" y="120"/>
                        <a:pt x="59" y="120"/>
                      </a:cubicBezTo>
                      <a:cubicBezTo>
                        <a:pt x="12" y="120"/>
                        <a:pt x="12" y="120"/>
                        <a:pt x="12" y="120"/>
                      </a:cubicBezTo>
                      <a:cubicBezTo>
                        <a:pt x="5" y="120"/>
                        <a:pt x="0" y="114"/>
                        <a:pt x="0" y="10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66" y="0"/>
                        <a:pt x="71" y="5"/>
                        <a:pt x="71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63" name="ïšḻïďê-Freeform: Shape 293"/>
                <p:cNvSpPr/>
                <p:nvPr/>
              </p:nvSpPr>
              <p:spPr bwMode="auto">
                <a:xfrm>
                  <a:off x="5855494" y="3505800"/>
                  <a:ext cx="133350" cy="133350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51" y="25"/>
                    </a:cxn>
                    <a:cxn ang="0">
                      <a:pos x="25" y="51"/>
                    </a:cxn>
                    <a:cxn ang="0">
                      <a:pos x="0" y="25"/>
                    </a:cxn>
                    <a:cxn ang="0">
                      <a:pos x="25" y="0"/>
                    </a:cxn>
                    <a:cxn ang="0">
                      <a:pos x="25" y="5"/>
                    </a:cxn>
                    <a:cxn ang="0">
                      <a:pos x="46" y="25"/>
                    </a:cxn>
                    <a:cxn ang="0">
                      <a:pos x="25" y="46"/>
                    </a:cxn>
                    <a:cxn ang="0">
                      <a:pos x="5" y="25"/>
                    </a:cxn>
                    <a:cxn ang="0">
                      <a:pos x="25" y="5"/>
                    </a:cxn>
                    <a:cxn ang="0">
                      <a:pos x="25" y="10"/>
                    </a:cxn>
                    <a:cxn ang="0">
                      <a:pos x="41" y="25"/>
                    </a:cxn>
                    <a:cxn ang="0">
                      <a:pos x="25" y="41"/>
                    </a:cxn>
                    <a:cxn ang="0">
                      <a:pos x="10" y="25"/>
                    </a:cxn>
                    <a:cxn ang="0">
                      <a:pos x="25" y="10"/>
                    </a:cxn>
                    <a:cxn ang="0">
                      <a:pos x="25" y="15"/>
                    </a:cxn>
                    <a:cxn ang="0">
                      <a:pos x="36" y="25"/>
                    </a:cxn>
                    <a:cxn ang="0">
                      <a:pos x="25" y="36"/>
                    </a:cxn>
                    <a:cxn ang="0">
                      <a:pos x="15" y="25"/>
                    </a:cxn>
                    <a:cxn ang="0">
                      <a:pos x="25" y="15"/>
                    </a:cxn>
                    <a:cxn ang="0">
                      <a:pos x="25" y="20"/>
                    </a:cxn>
                    <a:cxn ang="0">
                      <a:pos x="31" y="25"/>
                    </a:cxn>
                    <a:cxn ang="0">
                      <a:pos x="25" y="31"/>
                    </a:cxn>
                    <a:cxn ang="0">
                      <a:pos x="20" y="25"/>
                    </a:cxn>
                    <a:cxn ang="0">
                      <a:pos x="25" y="20"/>
                    </a:cxn>
                  </a:cxnLst>
                  <a:rect l="0" t="0" r="r" b="b"/>
                  <a:pathLst>
                    <a:path w="51" h="51">
                      <a:moveTo>
                        <a:pt x="25" y="0"/>
                      </a:moveTo>
                      <a:cubicBezTo>
                        <a:pt x="39" y="0"/>
                        <a:pt x="51" y="12"/>
                        <a:pt x="51" y="25"/>
                      </a:cubicBezTo>
                      <a:cubicBezTo>
                        <a:pt x="51" y="39"/>
                        <a:pt x="39" y="51"/>
                        <a:pt x="25" y="51"/>
                      </a:cubicBezTo>
                      <a:cubicBezTo>
                        <a:pt x="12" y="51"/>
                        <a:pt x="0" y="39"/>
                        <a:pt x="0" y="25"/>
                      </a:cubicBezTo>
                      <a:cubicBezTo>
                        <a:pt x="0" y="12"/>
                        <a:pt x="12" y="0"/>
                        <a:pt x="25" y="0"/>
                      </a:cubicBezTo>
                      <a:close/>
                      <a:moveTo>
                        <a:pt x="25" y="5"/>
                      </a:moveTo>
                      <a:cubicBezTo>
                        <a:pt x="37" y="5"/>
                        <a:pt x="46" y="14"/>
                        <a:pt x="46" y="25"/>
                      </a:cubicBezTo>
                      <a:cubicBezTo>
                        <a:pt x="46" y="37"/>
                        <a:pt x="37" y="46"/>
                        <a:pt x="25" y="46"/>
                      </a:cubicBezTo>
                      <a:cubicBezTo>
                        <a:pt x="14" y="46"/>
                        <a:pt x="5" y="37"/>
                        <a:pt x="5" y="25"/>
                      </a:cubicBezTo>
                      <a:cubicBezTo>
                        <a:pt x="5" y="14"/>
                        <a:pt x="14" y="5"/>
                        <a:pt x="25" y="5"/>
                      </a:cubicBezTo>
                      <a:close/>
                      <a:moveTo>
                        <a:pt x="25" y="10"/>
                      </a:moveTo>
                      <a:cubicBezTo>
                        <a:pt x="34" y="10"/>
                        <a:pt x="41" y="17"/>
                        <a:pt x="41" y="25"/>
                      </a:cubicBezTo>
                      <a:cubicBezTo>
                        <a:pt x="41" y="34"/>
                        <a:pt x="34" y="41"/>
                        <a:pt x="25" y="41"/>
                      </a:cubicBezTo>
                      <a:cubicBezTo>
                        <a:pt x="17" y="41"/>
                        <a:pt x="10" y="34"/>
                        <a:pt x="10" y="25"/>
                      </a:cubicBezTo>
                      <a:cubicBezTo>
                        <a:pt x="10" y="17"/>
                        <a:pt x="17" y="10"/>
                        <a:pt x="25" y="10"/>
                      </a:cubicBezTo>
                      <a:close/>
                      <a:moveTo>
                        <a:pt x="25" y="15"/>
                      </a:moveTo>
                      <a:cubicBezTo>
                        <a:pt x="31" y="15"/>
                        <a:pt x="36" y="20"/>
                        <a:pt x="36" y="25"/>
                      </a:cubicBezTo>
                      <a:cubicBezTo>
                        <a:pt x="36" y="31"/>
                        <a:pt x="31" y="36"/>
                        <a:pt x="25" y="36"/>
                      </a:cubicBezTo>
                      <a:cubicBezTo>
                        <a:pt x="20" y="36"/>
                        <a:pt x="15" y="31"/>
                        <a:pt x="15" y="25"/>
                      </a:cubicBezTo>
                      <a:cubicBezTo>
                        <a:pt x="15" y="20"/>
                        <a:pt x="20" y="15"/>
                        <a:pt x="25" y="15"/>
                      </a:cubicBezTo>
                      <a:close/>
                      <a:moveTo>
                        <a:pt x="25" y="20"/>
                      </a:moveTo>
                      <a:cubicBezTo>
                        <a:pt x="28" y="20"/>
                        <a:pt x="31" y="22"/>
                        <a:pt x="31" y="25"/>
                      </a:cubicBezTo>
                      <a:cubicBezTo>
                        <a:pt x="31" y="28"/>
                        <a:pt x="28" y="31"/>
                        <a:pt x="25" y="31"/>
                      </a:cubicBezTo>
                      <a:cubicBezTo>
                        <a:pt x="22" y="31"/>
                        <a:pt x="20" y="28"/>
                        <a:pt x="20" y="25"/>
                      </a:cubicBezTo>
                      <a:cubicBezTo>
                        <a:pt x="20" y="22"/>
                        <a:pt x="22" y="20"/>
                        <a:pt x="25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</p:grpSp>
        </p:grpSp>
        <p:grpSp>
          <p:nvGrpSpPr>
            <p:cNvPr id="46" name="Group 294"/>
            <p:cNvGrpSpPr/>
            <p:nvPr/>
          </p:nvGrpSpPr>
          <p:grpSpPr>
            <a:xfrm>
              <a:off x="3794214" y="4153673"/>
              <a:ext cx="848664" cy="850862"/>
              <a:chOff x="2913856" y="3275613"/>
              <a:chExt cx="612775" cy="614362"/>
            </a:xfrm>
          </p:grpSpPr>
          <p:sp>
            <p:nvSpPr>
              <p:cNvPr id="56" name="ïšḻïďê-Oval 295"/>
              <p:cNvSpPr/>
              <p:nvPr/>
            </p:nvSpPr>
            <p:spPr bwMode="auto">
              <a:xfrm>
                <a:off x="2913856" y="3275613"/>
                <a:ext cx="612775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" name="ïšḻïďê-Freeform: Shape 296"/>
              <p:cNvSpPr/>
              <p:nvPr/>
            </p:nvSpPr>
            <p:spPr bwMode="auto">
              <a:xfrm>
                <a:off x="2978944" y="3345463"/>
                <a:ext cx="482600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1"/>
                  </a:cxn>
                  <a:cxn ang="0">
                    <a:pos x="159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1" y="173"/>
                  </a:cxn>
                  <a:cxn ang="0">
                    <a:pos x="65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5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3" y="13"/>
                      <a:pt x="159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7"/>
                      <a:pt x="185" y="79"/>
                      <a:pt x="182" y="105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3" y="137"/>
                      <a:pt x="160" y="155"/>
                      <a:pt x="139" y="168"/>
                    </a:cubicBezTo>
                    <a:cubicBezTo>
                      <a:pt x="131" y="173"/>
                      <a:pt x="131" y="173"/>
                      <a:pt x="131" y="173"/>
                    </a:cubicBezTo>
                    <a:cubicBezTo>
                      <a:pt x="110" y="182"/>
                      <a:pt x="88" y="184"/>
                      <a:pt x="65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6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5" y="4"/>
                    </a:cubicBezTo>
                    <a:cubicBezTo>
                      <a:pt x="75" y="2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" name="ïšḻïďê-Freeform: Shape 297"/>
              <p:cNvSpPr/>
              <p:nvPr/>
            </p:nvSpPr>
            <p:spPr bwMode="auto">
              <a:xfrm>
                <a:off x="3132931" y="3426425"/>
                <a:ext cx="174625" cy="314325"/>
              </a:xfrm>
              <a:custGeom>
                <a:avLst/>
                <a:gdLst/>
                <a:ahLst/>
                <a:cxnLst>
                  <a:cxn ang="0">
                    <a:pos x="33" y="67"/>
                  </a:cxn>
                  <a:cxn ang="0">
                    <a:pos x="12" y="57"/>
                  </a:cxn>
                  <a:cxn ang="0">
                    <a:pos x="21" y="61"/>
                  </a:cxn>
                  <a:cxn ang="0">
                    <a:pos x="10" y="61"/>
                  </a:cxn>
                  <a:cxn ang="0">
                    <a:pos x="48" y="57"/>
                  </a:cxn>
                  <a:cxn ang="0">
                    <a:pos x="57" y="61"/>
                  </a:cxn>
                  <a:cxn ang="0">
                    <a:pos x="46" y="61"/>
                  </a:cxn>
                  <a:cxn ang="0">
                    <a:pos x="46" y="105"/>
                  </a:cxn>
                  <a:cxn ang="0">
                    <a:pos x="57" y="110"/>
                  </a:cxn>
                  <a:cxn ang="0">
                    <a:pos x="44" y="110"/>
                  </a:cxn>
                  <a:cxn ang="0">
                    <a:pos x="29" y="105"/>
                  </a:cxn>
                  <a:cxn ang="0">
                    <a:pos x="40" y="110"/>
                  </a:cxn>
                  <a:cxn ang="0">
                    <a:pos x="27" y="110"/>
                  </a:cxn>
                  <a:cxn ang="0">
                    <a:pos x="12" y="105"/>
                  </a:cxn>
                  <a:cxn ang="0">
                    <a:pos x="23" y="110"/>
                  </a:cxn>
                  <a:cxn ang="0">
                    <a:pos x="10" y="110"/>
                  </a:cxn>
                  <a:cxn ang="0">
                    <a:pos x="46" y="71"/>
                  </a:cxn>
                  <a:cxn ang="0">
                    <a:pos x="57" y="76"/>
                  </a:cxn>
                  <a:cxn ang="0">
                    <a:pos x="44" y="76"/>
                  </a:cxn>
                  <a:cxn ang="0">
                    <a:pos x="29" y="71"/>
                  </a:cxn>
                  <a:cxn ang="0">
                    <a:pos x="40" y="76"/>
                  </a:cxn>
                  <a:cxn ang="0">
                    <a:pos x="27" y="76"/>
                  </a:cxn>
                  <a:cxn ang="0">
                    <a:pos x="12" y="71"/>
                  </a:cxn>
                  <a:cxn ang="0">
                    <a:pos x="23" y="76"/>
                  </a:cxn>
                  <a:cxn ang="0">
                    <a:pos x="10" y="76"/>
                  </a:cxn>
                  <a:cxn ang="0">
                    <a:pos x="29" y="3"/>
                  </a:cxn>
                  <a:cxn ang="0">
                    <a:pos x="40" y="5"/>
                  </a:cxn>
                  <a:cxn ang="0">
                    <a:pos x="27" y="5"/>
                  </a:cxn>
                  <a:cxn ang="0">
                    <a:pos x="10" y="10"/>
                  </a:cxn>
                  <a:cxn ang="0">
                    <a:pos x="60" y="44"/>
                  </a:cxn>
                  <a:cxn ang="0">
                    <a:pos x="6" y="44"/>
                  </a:cxn>
                  <a:cxn ang="0">
                    <a:pos x="5" y="0"/>
                  </a:cxn>
                  <a:cxn ang="0">
                    <a:pos x="67" y="114"/>
                  </a:cxn>
                  <a:cxn ang="0">
                    <a:pos x="0" y="114"/>
                  </a:cxn>
                  <a:cxn ang="0">
                    <a:pos x="46" y="94"/>
                  </a:cxn>
                  <a:cxn ang="0">
                    <a:pos x="57" y="98"/>
                  </a:cxn>
                  <a:cxn ang="0">
                    <a:pos x="44" y="98"/>
                  </a:cxn>
                  <a:cxn ang="0">
                    <a:pos x="29" y="94"/>
                  </a:cxn>
                  <a:cxn ang="0">
                    <a:pos x="40" y="98"/>
                  </a:cxn>
                  <a:cxn ang="0">
                    <a:pos x="27" y="98"/>
                  </a:cxn>
                  <a:cxn ang="0">
                    <a:pos x="12" y="94"/>
                  </a:cxn>
                  <a:cxn ang="0">
                    <a:pos x="23" y="98"/>
                  </a:cxn>
                  <a:cxn ang="0">
                    <a:pos x="10" y="98"/>
                  </a:cxn>
                  <a:cxn ang="0">
                    <a:pos x="46" y="83"/>
                  </a:cxn>
                  <a:cxn ang="0">
                    <a:pos x="57" y="87"/>
                  </a:cxn>
                  <a:cxn ang="0">
                    <a:pos x="44" y="87"/>
                  </a:cxn>
                  <a:cxn ang="0">
                    <a:pos x="29" y="83"/>
                  </a:cxn>
                  <a:cxn ang="0">
                    <a:pos x="40" y="87"/>
                  </a:cxn>
                  <a:cxn ang="0">
                    <a:pos x="27" y="87"/>
                  </a:cxn>
                  <a:cxn ang="0">
                    <a:pos x="12" y="83"/>
                  </a:cxn>
                  <a:cxn ang="0">
                    <a:pos x="23" y="87"/>
                  </a:cxn>
                  <a:cxn ang="0">
                    <a:pos x="10" y="87"/>
                  </a:cxn>
                </a:cxnLst>
                <a:rect l="0" t="0" r="r" b="b"/>
                <a:pathLst>
                  <a:path w="67" h="120">
                    <a:moveTo>
                      <a:pt x="33" y="54"/>
                    </a:moveTo>
                    <a:cubicBezTo>
                      <a:pt x="38" y="54"/>
                      <a:pt x="42" y="57"/>
                      <a:pt x="42" y="60"/>
                    </a:cubicBezTo>
                    <a:cubicBezTo>
                      <a:pt x="42" y="64"/>
                      <a:pt x="38" y="67"/>
                      <a:pt x="33" y="67"/>
                    </a:cubicBezTo>
                    <a:cubicBezTo>
                      <a:pt x="28" y="67"/>
                      <a:pt x="24" y="64"/>
                      <a:pt x="24" y="60"/>
                    </a:cubicBezTo>
                    <a:cubicBezTo>
                      <a:pt x="24" y="57"/>
                      <a:pt x="28" y="54"/>
                      <a:pt x="33" y="54"/>
                    </a:cubicBezTo>
                    <a:close/>
                    <a:moveTo>
                      <a:pt x="12" y="57"/>
                    </a:moveTo>
                    <a:cubicBezTo>
                      <a:pt x="15" y="57"/>
                      <a:pt x="16" y="57"/>
                      <a:pt x="18" y="57"/>
                    </a:cubicBezTo>
                    <a:cubicBezTo>
                      <a:pt x="20" y="57"/>
                      <a:pt x="21" y="58"/>
                      <a:pt x="21" y="59"/>
                    </a:cubicBezTo>
                    <a:cubicBezTo>
                      <a:pt x="21" y="60"/>
                      <a:pt x="21" y="60"/>
                      <a:pt x="21" y="61"/>
                    </a:cubicBezTo>
                    <a:cubicBezTo>
                      <a:pt x="21" y="62"/>
                      <a:pt x="20" y="64"/>
                      <a:pt x="18" y="64"/>
                    </a:cubicBezTo>
                    <a:cubicBezTo>
                      <a:pt x="16" y="64"/>
                      <a:pt x="15" y="64"/>
                      <a:pt x="12" y="64"/>
                    </a:cubicBezTo>
                    <a:cubicBezTo>
                      <a:pt x="11" y="64"/>
                      <a:pt x="10" y="62"/>
                      <a:pt x="10" y="61"/>
                    </a:cubicBezTo>
                    <a:cubicBezTo>
                      <a:pt x="10" y="60"/>
                      <a:pt x="10" y="60"/>
                      <a:pt x="10" y="59"/>
                    </a:cubicBezTo>
                    <a:cubicBezTo>
                      <a:pt x="10" y="58"/>
                      <a:pt x="11" y="57"/>
                      <a:pt x="12" y="57"/>
                    </a:cubicBezTo>
                    <a:close/>
                    <a:moveTo>
                      <a:pt x="48" y="57"/>
                    </a:moveTo>
                    <a:cubicBezTo>
                      <a:pt x="51" y="57"/>
                      <a:pt x="52" y="57"/>
                      <a:pt x="54" y="57"/>
                    </a:cubicBezTo>
                    <a:cubicBezTo>
                      <a:pt x="56" y="57"/>
                      <a:pt x="57" y="58"/>
                      <a:pt x="57" y="59"/>
                    </a:cubicBezTo>
                    <a:cubicBezTo>
                      <a:pt x="57" y="60"/>
                      <a:pt x="57" y="60"/>
                      <a:pt x="57" y="61"/>
                    </a:cubicBezTo>
                    <a:cubicBezTo>
                      <a:pt x="57" y="62"/>
                      <a:pt x="56" y="64"/>
                      <a:pt x="54" y="64"/>
                    </a:cubicBezTo>
                    <a:cubicBezTo>
                      <a:pt x="52" y="64"/>
                      <a:pt x="51" y="64"/>
                      <a:pt x="48" y="64"/>
                    </a:cubicBezTo>
                    <a:cubicBezTo>
                      <a:pt x="47" y="64"/>
                      <a:pt x="46" y="62"/>
                      <a:pt x="46" y="61"/>
                    </a:cubicBezTo>
                    <a:cubicBezTo>
                      <a:pt x="46" y="60"/>
                      <a:pt x="46" y="60"/>
                      <a:pt x="46" y="59"/>
                    </a:cubicBezTo>
                    <a:cubicBezTo>
                      <a:pt x="46" y="58"/>
                      <a:pt x="47" y="57"/>
                      <a:pt x="48" y="57"/>
                    </a:cubicBezTo>
                    <a:close/>
                    <a:moveTo>
                      <a:pt x="46" y="105"/>
                    </a:moveTo>
                    <a:cubicBezTo>
                      <a:pt x="54" y="105"/>
                      <a:pt x="54" y="105"/>
                      <a:pt x="54" y="105"/>
                    </a:cubicBezTo>
                    <a:cubicBezTo>
                      <a:pt x="56" y="105"/>
                      <a:pt x="57" y="107"/>
                      <a:pt x="57" y="108"/>
                    </a:cubicBezTo>
                    <a:cubicBezTo>
                      <a:pt x="57" y="110"/>
                      <a:pt x="57" y="110"/>
                      <a:pt x="57" y="110"/>
                    </a:cubicBezTo>
                    <a:cubicBezTo>
                      <a:pt x="57" y="111"/>
                      <a:pt x="56" y="112"/>
                      <a:pt x="54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5" y="112"/>
                      <a:pt x="44" y="111"/>
                      <a:pt x="44" y="110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7"/>
                      <a:pt x="45" y="105"/>
                      <a:pt x="46" y="105"/>
                    </a:cubicBezTo>
                    <a:close/>
                    <a:moveTo>
                      <a:pt x="29" y="105"/>
                    </a:moveTo>
                    <a:cubicBezTo>
                      <a:pt x="32" y="105"/>
                      <a:pt x="35" y="105"/>
                      <a:pt x="37" y="105"/>
                    </a:cubicBezTo>
                    <a:cubicBezTo>
                      <a:pt x="39" y="105"/>
                      <a:pt x="40" y="107"/>
                      <a:pt x="40" y="108"/>
                    </a:cubicBezTo>
                    <a:cubicBezTo>
                      <a:pt x="40" y="109"/>
                      <a:pt x="40" y="109"/>
                      <a:pt x="40" y="110"/>
                    </a:cubicBezTo>
                    <a:cubicBezTo>
                      <a:pt x="40" y="111"/>
                      <a:pt x="39" y="112"/>
                      <a:pt x="37" y="112"/>
                    </a:cubicBezTo>
                    <a:cubicBezTo>
                      <a:pt x="35" y="112"/>
                      <a:pt x="32" y="112"/>
                      <a:pt x="29" y="112"/>
                    </a:cubicBezTo>
                    <a:cubicBezTo>
                      <a:pt x="28" y="112"/>
                      <a:pt x="27" y="111"/>
                      <a:pt x="27" y="110"/>
                    </a:cubicBezTo>
                    <a:cubicBezTo>
                      <a:pt x="27" y="109"/>
                      <a:pt x="27" y="109"/>
                      <a:pt x="27" y="108"/>
                    </a:cubicBezTo>
                    <a:cubicBezTo>
                      <a:pt x="27" y="107"/>
                      <a:pt x="28" y="105"/>
                      <a:pt x="29" y="105"/>
                    </a:cubicBezTo>
                    <a:close/>
                    <a:moveTo>
                      <a:pt x="12" y="105"/>
                    </a:moveTo>
                    <a:cubicBezTo>
                      <a:pt x="20" y="105"/>
                      <a:pt x="20" y="105"/>
                      <a:pt x="20" y="105"/>
                    </a:cubicBezTo>
                    <a:cubicBezTo>
                      <a:pt x="22" y="105"/>
                      <a:pt x="23" y="107"/>
                      <a:pt x="23" y="108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1"/>
                      <a:pt x="22" y="112"/>
                      <a:pt x="20" y="112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1" y="112"/>
                      <a:pt x="10" y="111"/>
                      <a:pt x="10" y="110"/>
                    </a:cubicBezTo>
                    <a:cubicBezTo>
                      <a:pt x="10" y="108"/>
                      <a:pt x="10" y="108"/>
                      <a:pt x="10" y="108"/>
                    </a:cubicBezTo>
                    <a:cubicBezTo>
                      <a:pt x="10" y="107"/>
                      <a:pt x="11" y="105"/>
                      <a:pt x="12" y="105"/>
                    </a:cubicBezTo>
                    <a:close/>
                    <a:moveTo>
                      <a:pt x="46" y="71"/>
                    </a:moveTo>
                    <a:cubicBezTo>
                      <a:pt x="54" y="71"/>
                      <a:pt x="54" y="71"/>
                      <a:pt x="54" y="71"/>
                    </a:cubicBezTo>
                    <a:cubicBezTo>
                      <a:pt x="56" y="71"/>
                      <a:pt x="57" y="72"/>
                      <a:pt x="57" y="74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7"/>
                      <a:pt x="56" y="78"/>
                      <a:pt x="54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5" y="78"/>
                      <a:pt x="44" y="77"/>
                      <a:pt x="44" y="76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72"/>
                      <a:pt x="45" y="71"/>
                      <a:pt x="46" y="71"/>
                    </a:cubicBezTo>
                    <a:close/>
                    <a:moveTo>
                      <a:pt x="29" y="71"/>
                    </a:moveTo>
                    <a:cubicBezTo>
                      <a:pt x="32" y="71"/>
                      <a:pt x="35" y="71"/>
                      <a:pt x="37" y="71"/>
                    </a:cubicBezTo>
                    <a:cubicBezTo>
                      <a:pt x="39" y="71"/>
                      <a:pt x="40" y="72"/>
                      <a:pt x="40" y="74"/>
                    </a:cubicBezTo>
                    <a:cubicBezTo>
                      <a:pt x="40" y="75"/>
                      <a:pt x="40" y="74"/>
                      <a:pt x="40" y="76"/>
                    </a:cubicBezTo>
                    <a:cubicBezTo>
                      <a:pt x="40" y="77"/>
                      <a:pt x="39" y="78"/>
                      <a:pt x="37" y="78"/>
                    </a:cubicBezTo>
                    <a:cubicBezTo>
                      <a:pt x="35" y="78"/>
                      <a:pt x="32" y="78"/>
                      <a:pt x="29" y="78"/>
                    </a:cubicBezTo>
                    <a:cubicBezTo>
                      <a:pt x="28" y="78"/>
                      <a:pt x="27" y="77"/>
                      <a:pt x="27" y="76"/>
                    </a:cubicBezTo>
                    <a:cubicBezTo>
                      <a:pt x="27" y="74"/>
                      <a:pt x="27" y="75"/>
                      <a:pt x="27" y="74"/>
                    </a:cubicBezTo>
                    <a:cubicBezTo>
                      <a:pt x="27" y="72"/>
                      <a:pt x="28" y="71"/>
                      <a:pt x="29" y="71"/>
                    </a:cubicBezTo>
                    <a:close/>
                    <a:moveTo>
                      <a:pt x="12" y="71"/>
                    </a:moveTo>
                    <a:cubicBezTo>
                      <a:pt x="20" y="71"/>
                      <a:pt x="20" y="71"/>
                      <a:pt x="20" y="71"/>
                    </a:cubicBezTo>
                    <a:cubicBezTo>
                      <a:pt x="22" y="71"/>
                      <a:pt x="23" y="72"/>
                      <a:pt x="23" y="74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7"/>
                      <a:pt x="22" y="78"/>
                      <a:pt x="20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1" y="78"/>
                      <a:pt x="10" y="77"/>
                      <a:pt x="10" y="76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2"/>
                      <a:pt x="11" y="71"/>
                      <a:pt x="12" y="71"/>
                    </a:cubicBezTo>
                    <a:close/>
                    <a:moveTo>
                      <a:pt x="29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9" y="3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6"/>
                      <a:pt x="39" y="7"/>
                      <a:pt x="38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7"/>
                      <a:pt x="27" y="6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4"/>
                      <a:pt x="28" y="3"/>
                      <a:pt x="29" y="3"/>
                    </a:cubicBezTo>
                    <a:close/>
                    <a:moveTo>
                      <a:pt x="10" y="10"/>
                    </a:moveTo>
                    <a:cubicBezTo>
                      <a:pt x="56" y="10"/>
                      <a:pt x="56" y="10"/>
                      <a:pt x="56" y="10"/>
                    </a:cubicBezTo>
                    <a:cubicBezTo>
                      <a:pt x="58" y="10"/>
                      <a:pt x="60" y="12"/>
                      <a:pt x="60" y="1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6"/>
                      <a:pt x="58" y="48"/>
                      <a:pt x="56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8"/>
                      <a:pt x="6" y="46"/>
                      <a:pt x="6" y="4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8" y="10"/>
                      <a:pt x="10" y="10"/>
                    </a:cubicBezTo>
                    <a:close/>
                    <a:moveTo>
                      <a:pt x="5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7" y="2"/>
                      <a:pt x="67" y="5"/>
                    </a:cubicBezTo>
                    <a:cubicBezTo>
                      <a:pt x="67" y="114"/>
                      <a:pt x="67" y="114"/>
                      <a:pt x="67" y="114"/>
                    </a:cubicBezTo>
                    <a:cubicBezTo>
                      <a:pt x="67" y="117"/>
                      <a:pt x="64" y="120"/>
                      <a:pt x="62" y="120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2" y="120"/>
                      <a:pt x="0" y="117"/>
                      <a:pt x="0" y="11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lose/>
                    <a:moveTo>
                      <a:pt x="46" y="94"/>
                    </a:moveTo>
                    <a:cubicBezTo>
                      <a:pt x="49" y="94"/>
                      <a:pt x="52" y="94"/>
                      <a:pt x="54" y="94"/>
                    </a:cubicBezTo>
                    <a:cubicBezTo>
                      <a:pt x="56" y="94"/>
                      <a:pt x="57" y="95"/>
                      <a:pt x="57" y="96"/>
                    </a:cubicBezTo>
                    <a:cubicBezTo>
                      <a:pt x="57" y="97"/>
                      <a:pt x="57" y="98"/>
                      <a:pt x="57" y="98"/>
                    </a:cubicBezTo>
                    <a:cubicBezTo>
                      <a:pt x="57" y="100"/>
                      <a:pt x="56" y="101"/>
                      <a:pt x="54" y="101"/>
                    </a:cubicBezTo>
                    <a:cubicBezTo>
                      <a:pt x="52" y="101"/>
                      <a:pt x="49" y="101"/>
                      <a:pt x="46" y="101"/>
                    </a:cubicBezTo>
                    <a:cubicBezTo>
                      <a:pt x="45" y="101"/>
                      <a:pt x="44" y="100"/>
                      <a:pt x="44" y="98"/>
                    </a:cubicBezTo>
                    <a:cubicBezTo>
                      <a:pt x="44" y="98"/>
                      <a:pt x="44" y="97"/>
                      <a:pt x="44" y="96"/>
                    </a:cubicBezTo>
                    <a:cubicBezTo>
                      <a:pt x="44" y="95"/>
                      <a:pt x="45" y="94"/>
                      <a:pt x="46" y="94"/>
                    </a:cubicBezTo>
                    <a:close/>
                    <a:moveTo>
                      <a:pt x="29" y="94"/>
                    </a:moveTo>
                    <a:cubicBezTo>
                      <a:pt x="32" y="94"/>
                      <a:pt x="35" y="94"/>
                      <a:pt x="37" y="94"/>
                    </a:cubicBezTo>
                    <a:cubicBezTo>
                      <a:pt x="39" y="94"/>
                      <a:pt x="40" y="95"/>
                      <a:pt x="40" y="96"/>
                    </a:cubicBezTo>
                    <a:cubicBezTo>
                      <a:pt x="40" y="98"/>
                      <a:pt x="40" y="97"/>
                      <a:pt x="40" y="98"/>
                    </a:cubicBezTo>
                    <a:cubicBezTo>
                      <a:pt x="40" y="100"/>
                      <a:pt x="39" y="101"/>
                      <a:pt x="37" y="101"/>
                    </a:cubicBezTo>
                    <a:cubicBezTo>
                      <a:pt x="35" y="101"/>
                      <a:pt x="32" y="101"/>
                      <a:pt x="29" y="101"/>
                    </a:cubicBezTo>
                    <a:cubicBezTo>
                      <a:pt x="28" y="101"/>
                      <a:pt x="27" y="100"/>
                      <a:pt x="27" y="98"/>
                    </a:cubicBezTo>
                    <a:cubicBezTo>
                      <a:pt x="27" y="97"/>
                      <a:pt x="27" y="98"/>
                      <a:pt x="27" y="96"/>
                    </a:cubicBezTo>
                    <a:cubicBezTo>
                      <a:pt x="27" y="95"/>
                      <a:pt x="28" y="94"/>
                      <a:pt x="29" y="94"/>
                    </a:cubicBezTo>
                    <a:close/>
                    <a:moveTo>
                      <a:pt x="12" y="94"/>
                    </a:moveTo>
                    <a:cubicBezTo>
                      <a:pt x="15" y="94"/>
                      <a:pt x="18" y="94"/>
                      <a:pt x="20" y="94"/>
                    </a:cubicBezTo>
                    <a:cubicBezTo>
                      <a:pt x="22" y="94"/>
                      <a:pt x="23" y="95"/>
                      <a:pt x="23" y="96"/>
                    </a:cubicBezTo>
                    <a:cubicBezTo>
                      <a:pt x="23" y="97"/>
                      <a:pt x="23" y="98"/>
                      <a:pt x="23" y="98"/>
                    </a:cubicBezTo>
                    <a:cubicBezTo>
                      <a:pt x="23" y="100"/>
                      <a:pt x="22" y="101"/>
                      <a:pt x="20" y="101"/>
                    </a:cubicBezTo>
                    <a:cubicBezTo>
                      <a:pt x="18" y="101"/>
                      <a:pt x="15" y="101"/>
                      <a:pt x="12" y="101"/>
                    </a:cubicBezTo>
                    <a:cubicBezTo>
                      <a:pt x="11" y="101"/>
                      <a:pt x="10" y="100"/>
                      <a:pt x="10" y="98"/>
                    </a:cubicBezTo>
                    <a:cubicBezTo>
                      <a:pt x="10" y="98"/>
                      <a:pt x="10" y="97"/>
                      <a:pt x="10" y="96"/>
                    </a:cubicBezTo>
                    <a:cubicBezTo>
                      <a:pt x="10" y="95"/>
                      <a:pt x="11" y="94"/>
                      <a:pt x="12" y="94"/>
                    </a:cubicBezTo>
                    <a:close/>
                    <a:moveTo>
                      <a:pt x="46" y="83"/>
                    </a:moveTo>
                    <a:cubicBezTo>
                      <a:pt x="49" y="83"/>
                      <a:pt x="52" y="83"/>
                      <a:pt x="54" y="83"/>
                    </a:cubicBezTo>
                    <a:cubicBezTo>
                      <a:pt x="56" y="83"/>
                      <a:pt x="57" y="84"/>
                      <a:pt x="57" y="85"/>
                    </a:cubicBezTo>
                    <a:cubicBezTo>
                      <a:pt x="57" y="86"/>
                      <a:pt x="57" y="86"/>
                      <a:pt x="57" y="87"/>
                    </a:cubicBezTo>
                    <a:cubicBezTo>
                      <a:pt x="57" y="88"/>
                      <a:pt x="56" y="89"/>
                      <a:pt x="54" y="89"/>
                    </a:cubicBezTo>
                    <a:cubicBezTo>
                      <a:pt x="52" y="89"/>
                      <a:pt x="49" y="89"/>
                      <a:pt x="46" y="89"/>
                    </a:cubicBezTo>
                    <a:cubicBezTo>
                      <a:pt x="45" y="89"/>
                      <a:pt x="44" y="88"/>
                      <a:pt x="44" y="87"/>
                    </a:cubicBezTo>
                    <a:cubicBezTo>
                      <a:pt x="44" y="86"/>
                      <a:pt x="44" y="86"/>
                      <a:pt x="44" y="85"/>
                    </a:cubicBezTo>
                    <a:cubicBezTo>
                      <a:pt x="44" y="84"/>
                      <a:pt x="45" y="83"/>
                      <a:pt x="46" y="83"/>
                    </a:cubicBezTo>
                    <a:close/>
                    <a:moveTo>
                      <a:pt x="29" y="83"/>
                    </a:moveTo>
                    <a:cubicBezTo>
                      <a:pt x="32" y="83"/>
                      <a:pt x="35" y="83"/>
                      <a:pt x="37" y="83"/>
                    </a:cubicBezTo>
                    <a:cubicBezTo>
                      <a:pt x="39" y="83"/>
                      <a:pt x="40" y="84"/>
                      <a:pt x="40" y="85"/>
                    </a:cubicBezTo>
                    <a:cubicBezTo>
                      <a:pt x="40" y="86"/>
                      <a:pt x="40" y="86"/>
                      <a:pt x="40" y="87"/>
                    </a:cubicBezTo>
                    <a:cubicBezTo>
                      <a:pt x="40" y="88"/>
                      <a:pt x="39" y="89"/>
                      <a:pt x="37" y="89"/>
                    </a:cubicBezTo>
                    <a:cubicBezTo>
                      <a:pt x="35" y="89"/>
                      <a:pt x="32" y="89"/>
                      <a:pt x="29" y="89"/>
                    </a:cubicBezTo>
                    <a:cubicBezTo>
                      <a:pt x="28" y="89"/>
                      <a:pt x="27" y="88"/>
                      <a:pt x="27" y="87"/>
                    </a:cubicBezTo>
                    <a:cubicBezTo>
                      <a:pt x="27" y="86"/>
                      <a:pt x="27" y="86"/>
                      <a:pt x="27" y="85"/>
                    </a:cubicBezTo>
                    <a:cubicBezTo>
                      <a:pt x="27" y="84"/>
                      <a:pt x="28" y="83"/>
                      <a:pt x="29" y="83"/>
                    </a:cubicBezTo>
                    <a:close/>
                    <a:moveTo>
                      <a:pt x="12" y="83"/>
                    </a:moveTo>
                    <a:cubicBezTo>
                      <a:pt x="15" y="83"/>
                      <a:pt x="18" y="83"/>
                      <a:pt x="20" y="83"/>
                    </a:cubicBezTo>
                    <a:cubicBezTo>
                      <a:pt x="22" y="83"/>
                      <a:pt x="23" y="84"/>
                      <a:pt x="23" y="85"/>
                    </a:cubicBezTo>
                    <a:cubicBezTo>
                      <a:pt x="23" y="86"/>
                      <a:pt x="23" y="86"/>
                      <a:pt x="23" y="87"/>
                    </a:cubicBezTo>
                    <a:cubicBezTo>
                      <a:pt x="23" y="88"/>
                      <a:pt x="22" y="89"/>
                      <a:pt x="20" y="89"/>
                    </a:cubicBezTo>
                    <a:cubicBezTo>
                      <a:pt x="18" y="89"/>
                      <a:pt x="15" y="89"/>
                      <a:pt x="12" y="89"/>
                    </a:cubicBezTo>
                    <a:cubicBezTo>
                      <a:pt x="11" y="89"/>
                      <a:pt x="10" y="88"/>
                      <a:pt x="10" y="87"/>
                    </a:cubicBezTo>
                    <a:cubicBezTo>
                      <a:pt x="10" y="86"/>
                      <a:pt x="10" y="86"/>
                      <a:pt x="10" y="85"/>
                    </a:cubicBezTo>
                    <a:cubicBezTo>
                      <a:pt x="10" y="84"/>
                      <a:pt x="11" y="83"/>
                      <a:pt x="12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7" name="Group 298"/>
            <p:cNvGrpSpPr/>
            <p:nvPr/>
          </p:nvGrpSpPr>
          <p:grpSpPr>
            <a:xfrm>
              <a:off x="6914043" y="5026521"/>
              <a:ext cx="846466" cy="846464"/>
              <a:chOff x="5166519" y="3905850"/>
              <a:chExt cx="611188" cy="611187"/>
            </a:xfrm>
          </p:grpSpPr>
          <p:sp>
            <p:nvSpPr>
              <p:cNvPr id="53" name="ïšḻïďê-Oval 299"/>
              <p:cNvSpPr/>
              <p:nvPr/>
            </p:nvSpPr>
            <p:spPr bwMode="auto">
              <a:xfrm>
                <a:off x="5166519" y="3905850"/>
                <a:ext cx="611188" cy="61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" name="ïšḻïďê-Freeform: Shape 300"/>
              <p:cNvSpPr/>
              <p:nvPr/>
            </p:nvSpPr>
            <p:spPr bwMode="auto">
              <a:xfrm>
                <a:off x="5230019" y="3972525"/>
                <a:ext cx="485775" cy="481012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102" y="1"/>
                  </a:cxn>
                  <a:cxn ang="0">
                    <a:pos x="160" y="30"/>
                  </a:cxn>
                  <a:cxn ang="0">
                    <a:pos x="166" y="37"/>
                  </a:cxn>
                  <a:cxn ang="0">
                    <a:pos x="183" y="105"/>
                  </a:cxn>
                  <a:cxn ang="0">
                    <a:pos x="181" y="114"/>
                  </a:cxn>
                  <a:cxn ang="0">
                    <a:pos x="140" y="169"/>
                  </a:cxn>
                  <a:cxn ang="0">
                    <a:pos x="132" y="173"/>
                  </a:cxn>
                  <a:cxn ang="0">
                    <a:pos x="66" y="178"/>
                  </a:cxn>
                  <a:cxn ang="0">
                    <a:pos x="58" y="175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5"/>
                  </a:cxn>
                  <a:cxn ang="0">
                    <a:pos x="93" y="0"/>
                  </a:cxn>
                </a:cxnLst>
                <a:rect l="0" t="0" r="r" b="b"/>
                <a:pathLst>
                  <a:path w="186" h="184">
                    <a:moveTo>
                      <a:pt x="93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4" y="13"/>
                      <a:pt x="160" y="30"/>
                    </a:cubicBezTo>
                    <a:cubicBezTo>
                      <a:pt x="166" y="37"/>
                      <a:pt x="166" y="37"/>
                      <a:pt x="166" y="37"/>
                    </a:cubicBezTo>
                    <a:cubicBezTo>
                      <a:pt x="180" y="58"/>
                      <a:pt x="186" y="80"/>
                      <a:pt x="183" y="105"/>
                    </a:cubicBezTo>
                    <a:cubicBezTo>
                      <a:pt x="181" y="114"/>
                      <a:pt x="181" y="114"/>
                      <a:pt x="181" y="114"/>
                    </a:cubicBezTo>
                    <a:cubicBezTo>
                      <a:pt x="174" y="138"/>
                      <a:pt x="161" y="155"/>
                      <a:pt x="140" y="169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3"/>
                      <a:pt x="89" y="184"/>
                      <a:pt x="66" y="178"/>
                    </a:cubicBezTo>
                    <a:cubicBezTo>
                      <a:pt x="58" y="175"/>
                      <a:pt x="58" y="175"/>
                      <a:pt x="58" y="175"/>
                    </a:cubicBezTo>
                    <a:cubicBezTo>
                      <a:pt x="35" y="165"/>
                      <a:pt x="20" y="149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7"/>
                      <a:pt x="1" y="77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6" y="27"/>
                      <a:pt x="43" y="12"/>
                      <a:pt x="66" y="5"/>
                    </a:cubicBezTo>
                    <a:cubicBezTo>
                      <a:pt x="75" y="2"/>
                      <a:pt x="83" y="1"/>
                      <a:pt x="93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5" name="ïšḻïďê-Freeform: Shape 301"/>
              <p:cNvSpPr/>
              <p:nvPr/>
            </p:nvSpPr>
            <p:spPr bwMode="auto">
              <a:xfrm>
                <a:off x="5347494" y="4090000"/>
                <a:ext cx="250825" cy="241300"/>
              </a:xfrm>
              <a:custGeom>
                <a:avLst/>
                <a:gdLst/>
                <a:ahLst/>
                <a:cxnLst>
                  <a:cxn ang="0">
                    <a:pos x="88" y="21"/>
                  </a:cxn>
                  <a:cxn ang="0">
                    <a:pos x="96" y="38"/>
                  </a:cxn>
                  <a:cxn ang="0">
                    <a:pos x="88" y="55"/>
                  </a:cxn>
                  <a:cxn ang="0">
                    <a:pos x="88" y="21"/>
                  </a:cxn>
                  <a:cxn ang="0">
                    <a:pos x="28" y="23"/>
                  </a:cxn>
                  <a:cxn ang="0">
                    <a:pos x="4" y="23"/>
                  </a:cxn>
                  <a:cxn ang="0">
                    <a:pos x="0" y="27"/>
                  </a:cxn>
                  <a:cxn ang="0">
                    <a:pos x="0" y="29"/>
                  </a:cxn>
                  <a:cxn ang="0">
                    <a:pos x="7" y="29"/>
                  </a:cxn>
                  <a:cxn ang="0">
                    <a:pos x="7" y="32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7" y="36"/>
                  </a:cxn>
                  <a:cxn ang="0">
                    <a:pos x="7" y="39"/>
                  </a:cxn>
                  <a:cxn ang="0">
                    <a:pos x="0" y="39"/>
                  </a:cxn>
                  <a:cxn ang="0">
                    <a:pos x="0" y="43"/>
                  </a:cxn>
                  <a:cxn ang="0">
                    <a:pos x="7" y="43"/>
                  </a:cxn>
                  <a:cxn ang="0">
                    <a:pos x="7" y="47"/>
                  </a:cxn>
                  <a:cxn ang="0">
                    <a:pos x="0" y="47"/>
                  </a:cxn>
                  <a:cxn ang="0">
                    <a:pos x="0" y="48"/>
                  </a:cxn>
                  <a:cxn ang="0">
                    <a:pos x="4" y="52"/>
                  </a:cxn>
                  <a:cxn ang="0">
                    <a:pos x="13" y="52"/>
                  </a:cxn>
                  <a:cxn ang="0">
                    <a:pos x="20" y="88"/>
                  </a:cxn>
                  <a:cxn ang="0">
                    <a:pos x="25" y="92"/>
                  </a:cxn>
                  <a:cxn ang="0">
                    <a:pos x="35" y="92"/>
                  </a:cxn>
                  <a:cxn ang="0">
                    <a:pos x="37" y="87"/>
                  </a:cxn>
                  <a:cxn ang="0">
                    <a:pos x="28" y="52"/>
                  </a:cxn>
                  <a:cxn ang="0">
                    <a:pos x="28" y="51"/>
                  </a:cxn>
                  <a:cxn ang="0">
                    <a:pos x="28" y="23"/>
                  </a:cxn>
                  <a:cxn ang="0">
                    <a:pos x="83" y="0"/>
                  </a:cxn>
                  <a:cxn ang="0">
                    <a:pos x="83" y="75"/>
                  </a:cxn>
                  <a:cxn ang="0">
                    <a:pos x="32" y="52"/>
                  </a:cxn>
                  <a:cxn ang="0">
                    <a:pos x="32" y="23"/>
                  </a:cxn>
                  <a:cxn ang="0">
                    <a:pos x="83" y="0"/>
                  </a:cxn>
                </a:cxnLst>
                <a:rect l="0" t="0" r="r" b="b"/>
                <a:pathLst>
                  <a:path w="96" h="92">
                    <a:moveTo>
                      <a:pt x="88" y="21"/>
                    </a:moveTo>
                    <a:cubicBezTo>
                      <a:pt x="92" y="23"/>
                      <a:pt x="96" y="30"/>
                      <a:pt x="96" y="38"/>
                    </a:cubicBezTo>
                    <a:cubicBezTo>
                      <a:pt x="96" y="46"/>
                      <a:pt x="92" y="52"/>
                      <a:pt x="88" y="55"/>
                    </a:cubicBezTo>
                    <a:cubicBezTo>
                      <a:pt x="88" y="21"/>
                      <a:pt x="88" y="21"/>
                      <a:pt x="88" y="21"/>
                    </a:cubicBezTo>
                    <a:close/>
                    <a:moveTo>
                      <a:pt x="28" y="23"/>
                    </a:moveTo>
                    <a:cubicBezTo>
                      <a:pt x="4" y="23"/>
                      <a:pt x="4" y="23"/>
                      <a:pt x="4" y="23"/>
                    </a:cubicBezTo>
                    <a:cubicBezTo>
                      <a:pt x="2" y="23"/>
                      <a:pt x="0" y="25"/>
                      <a:pt x="0" y="2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" y="36"/>
                      <a:pt x="4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4" y="39"/>
                      <a:pt x="2" y="39"/>
                      <a:pt x="0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1"/>
                      <a:pt x="2" y="52"/>
                      <a:pt x="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64"/>
                      <a:pt x="16" y="79"/>
                      <a:pt x="20" y="88"/>
                    </a:cubicBezTo>
                    <a:cubicBezTo>
                      <a:pt x="21" y="90"/>
                      <a:pt x="22" y="92"/>
                      <a:pt x="2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9" y="92"/>
                      <a:pt x="38" y="89"/>
                      <a:pt x="37" y="87"/>
                    </a:cubicBezTo>
                    <a:cubicBezTo>
                      <a:pt x="33" y="75"/>
                      <a:pt x="28" y="64"/>
                      <a:pt x="28" y="52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23"/>
                      <a:pt x="28" y="23"/>
                      <a:pt x="28" y="23"/>
                    </a:cubicBezTo>
                    <a:close/>
                    <a:moveTo>
                      <a:pt x="83" y="0"/>
                    </a:moveTo>
                    <a:cubicBezTo>
                      <a:pt x="83" y="75"/>
                      <a:pt x="83" y="75"/>
                      <a:pt x="83" y="75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83" y="0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8" name="Group 302"/>
            <p:cNvGrpSpPr/>
            <p:nvPr/>
          </p:nvGrpSpPr>
          <p:grpSpPr>
            <a:xfrm>
              <a:off x="4416422" y="5026521"/>
              <a:ext cx="848664" cy="846464"/>
              <a:chOff x="3363119" y="3905850"/>
              <a:chExt cx="612775" cy="611187"/>
            </a:xfrm>
          </p:grpSpPr>
          <p:sp>
            <p:nvSpPr>
              <p:cNvPr id="50" name="ïšḻïďê-Oval 303"/>
              <p:cNvSpPr/>
              <p:nvPr/>
            </p:nvSpPr>
            <p:spPr bwMode="auto">
              <a:xfrm>
                <a:off x="3363119" y="3905850"/>
                <a:ext cx="612775" cy="61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" name="ïšḻïďê-Freeform: Shape 304"/>
              <p:cNvSpPr/>
              <p:nvPr/>
            </p:nvSpPr>
            <p:spPr bwMode="auto">
              <a:xfrm>
                <a:off x="3428206" y="3972525"/>
                <a:ext cx="485775" cy="481012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102" y="1"/>
                  </a:cxn>
                  <a:cxn ang="0">
                    <a:pos x="160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1" y="114"/>
                  </a:cxn>
                  <a:cxn ang="0">
                    <a:pos x="140" y="169"/>
                  </a:cxn>
                  <a:cxn ang="0">
                    <a:pos x="132" y="173"/>
                  </a:cxn>
                  <a:cxn ang="0">
                    <a:pos x="66" y="178"/>
                  </a:cxn>
                  <a:cxn ang="0">
                    <a:pos x="58" y="175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5"/>
                  </a:cxn>
                  <a:cxn ang="0">
                    <a:pos x="93" y="0"/>
                  </a:cxn>
                </a:cxnLst>
                <a:rect l="0" t="0" r="r" b="b"/>
                <a:pathLst>
                  <a:path w="186" h="184">
                    <a:moveTo>
                      <a:pt x="93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4" y="13"/>
                      <a:pt x="160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8"/>
                      <a:pt x="186" y="80"/>
                      <a:pt x="182" y="105"/>
                    </a:cubicBezTo>
                    <a:cubicBezTo>
                      <a:pt x="181" y="114"/>
                      <a:pt x="181" y="114"/>
                      <a:pt x="181" y="114"/>
                    </a:cubicBezTo>
                    <a:cubicBezTo>
                      <a:pt x="174" y="138"/>
                      <a:pt x="161" y="155"/>
                      <a:pt x="140" y="169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3"/>
                      <a:pt x="89" y="184"/>
                      <a:pt x="66" y="178"/>
                    </a:cubicBezTo>
                    <a:cubicBezTo>
                      <a:pt x="58" y="175"/>
                      <a:pt x="58" y="175"/>
                      <a:pt x="58" y="175"/>
                    </a:cubicBezTo>
                    <a:cubicBezTo>
                      <a:pt x="35" y="165"/>
                      <a:pt x="19" y="149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7"/>
                      <a:pt x="1" y="77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7"/>
                      <a:pt x="42" y="12"/>
                      <a:pt x="66" y="5"/>
                    </a:cubicBezTo>
                    <a:cubicBezTo>
                      <a:pt x="75" y="2"/>
                      <a:pt x="83" y="1"/>
                      <a:pt x="93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" name="ïšḻïďê-Freeform: Shape 305"/>
              <p:cNvSpPr/>
              <p:nvPr/>
            </p:nvSpPr>
            <p:spPr bwMode="auto">
              <a:xfrm>
                <a:off x="3542506" y="4061425"/>
                <a:ext cx="255588" cy="254000"/>
              </a:xfrm>
              <a:custGeom>
                <a:avLst/>
                <a:gdLst/>
                <a:ahLst/>
                <a:cxnLst>
                  <a:cxn ang="0">
                    <a:pos x="73" y="35"/>
                  </a:cxn>
                  <a:cxn ang="0">
                    <a:pos x="24" y="35"/>
                  </a:cxn>
                  <a:cxn ang="0">
                    <a:pos x="24" y="29"/>
                  </a:cxn>
                  <a:cxn ang="0">
                    <a:pos x="73" y="29"/>
                  </a:cxn>
                  <a:cxn ang="0">
                    <a:pos x="73" y="29"/>
                  </a:cxn>
                  <a:cxn ang="0">
                    <a:pos x="73" y="35"/>
                  </a:cxn>
                  <a:cxn ang="0">
                    <a:pos x="73" y="46"/>
                  </a:cxn>
                  <a:cxn ang="0">
                    <a:pos x="24" y="46"/>
                  </a:cxn>
                  <a:cxn ang="0">
                    <a:pos x="24" y="40"/>
                  </a:cxn>
                  <a:cxn ang="0">
                    <a:pos x="73" y="40"/>
                  </a:cxn>
                  <a:cxn ang="0">
                    <a:pos x="73" y="40"/>
                  </a:cxn>
                  <a:cxn ang="0">
                    <a:pos x="73" y="46"/>
                  </a:cxn>
                  <a:cxn ang="0">
                    <a:pos x="49" y="0"/>
                  </a:cxn>
                  <a:cxn ang="0">
                    <a:pos x="98" y="33"/>
                  </a:cxn>
                  <a:cxn ang="0">
                    <a:pos x="97" y="33"/>
                  </a:cxn>
                  <a:cxn ang="0">
                    <a:pos x="81" y="44"/>
                  </a:cxn>
                  <a:cxn ang="0">
                    <a:pos x="81" y="22"/>
                  </a:cxn>
                  <a:cxn ang="0">
                    <a:pos x="17" y="22"/>
                  </a:cxn>
                  <a:cxn ang="0">
                    <a:pos x="17" y="4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49" y="0"/>
                  </a:cxn>
                  <a:cxn ang="0">
                    <a:pos x="98" y="39"/>
                  </a:cxn>
                  <a:cxn ang="0">
                    <a:pos x="98" y="91"/>
                  </a:cxn>
                  <a:cxn ang="0">
                    <a:pos x="59" y="65"/>
                  </a:cxn>
                  <a:cxn ang="0">
                    <a:pos x="98" y="39"/>
                  </a:cxn>
                  <a:cxn ang="0">
                    <a:pos x="39" y="65"/>
                  </a:cxn>
                  <a:cxn ang="0">
                    <a:pos x="0" y="91"/>
                  </a:cxn>
                  <a:cxn ang="0">
                    <a:pos x="0" y="39"/>
                  </a:cxn>
                  <a:cxn ang="0">
                    <a:pos x="39" y="65"/>
                  </a:cxn>
                  <a:cxn ang="0">
                    <a:pos x="97" y="97"/>
                  </a:cxn>
                  <a:cxn ang="0">
                    <a:pos x="0" y="97"/>
                  </a:cxn>
                  <a:cxn ang="0">
                    <a:pos x="49" y="65"/>
                  </a:cxn>
                  <a:cxn ang="0">
                    <a:pos x="97" y="97"/>
                  </a:cxn>
                  <a:cxn ang="0">
                    <a:pos x="61" y="57"/>
                  </a:cxn>
                  <a:cxn ang="0">
                    <a:pos x="37" y="57"/>
                  </a:cxn>
                  <a:cxn ang="0">
                    <a:pos x="29" y="52"/>
                  </a:cxn>
                  <a:cxn ang="0">
                    <a:pos x="69" y="52"/>
                  </a:cxn>
                  <a:cxn ang="0">
                    <a:pos x="61" y="57"/>
                  </a:cxn>
                </a:cxnLst>
                <a:rect l="0" t="0" r="r" b="b"/>
                <a:pathLst>
                  <a:path w="98" h="97">
                    <a:moveTo>
                      <a:pt x="73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3" y="35"/>
                      <a:pt x="73" y="35"/>
                      <a:pt x="73" y="35"/>
                    </a:cubicBezTo>
                    <a:close/>
                    <a:moveTo>
                      <a:pt x="73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6"/>
                      <a:pt x="73" y="46"/>
                      <a:pt x="73" y="46"/>
                    </a:cubicBezTo>
                    <a:close/>
                    <a:moveTo>
                      <a:pt x="49" y="0"/>
                    </a:moveTo>
                    <a:cubicBezTo>
                      <a:pt x="98" y="33"/>
                      <a:pt x="98" y="33"/>
                      <a:pt x="98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22"/>
                      <a:pt x="81" y="22"/>
                      <a:pt x="81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9" y="0"/>
                      <a:pt x="49" y="0"/>
                      <a:pt x="49" y="0"/>
                    </a:cubicBezTo>
                    <a:close/>
                    <a:moveTo>
                      <a:pt x="98" y="39"/>
                    </a:moveTo>
                    <a:cubicBezTo>
                      <a:pt x="98" y="91"/>
                      <a:pt x="98" y="91"/>
                      <a:pt x="98" y="91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98" y="39"/>
                      <a:pt x="98" y="39"/>
                      <a:pt x="98" y="39"/>
                    </a:cubicBezTo>
                    <a:close/>
                    <a:moveTo>
                      <a:pt x="39" y="65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39" y="65"/>
                      <a:pt x="39" y="65"/>
                      <a:pt x="39" y="65"/>
                    </a:cubicBezTo>
                    <a:close/>
                    <a:moveTo>
                      <a:pt x="97" y="97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97" y="97"/>
                      <a:pt x="97" y="97"/>
                      <a:pt x="97" y="97"/>
                    </a:cubicBezTo>
                    <a:close/>
                    <a:moveTo>
                      <a:pt x="61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1" y="57"/>
                      <a:pt x="61" y="57"/>
                      <a:pt x="61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49" name="ïšḻïďê-Freeform: Shape 306"/>
            <p:cNvSpPr/>
            <p:nvPr/>
          </p:nvSpPr>
          <p:spPr bwMode="auto">
            <a:xfrm>
              <a:off x="6038996" y="3672160"/>
              <a:ext cx="98938" cy="1366721"/>
            </a:xfrm>
            <a:custGeom>
              <a:avLst/>
              <a:gdLst/>
              <a:ahLst/>
              <a:cxnLst>
                <a:cxn ang="0">
                  <a:pos x="45" y="1024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0" y="1024"/>
                </a:cxn>
                <a:cxn ang="0">
                  <a:pos x="45" y="1024"/>
                </a:cxn>
                <a:cxn ang="0">
                  <a:pos x="45" y="1024"/>
                </a:cxn>
              </a:cxnLst>
              <a:rect l="0" t="0" r="r" b="b"/>
              <a:pathLst>
                <a:path w="45" h="1024">
                  <a:moveTo>
                    <a:pt x="45" y="1024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24"/>
                  </a:lnTo>
                  <a:lnTo>
                    <a:pt x="45" y="1024"/>
                  </a:lnTo>
                  <a:lnTo>
                    <a:pt x="45" y="10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110" name="išľíďè"/>
          <p:cNvSpPr/>
          <p:nvPr/>
        </p:nvSpPr>
        <p:spPr bwMode="auto">
          <a:xfrm>
            <a:off x="1449438" y="193405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1" name="iSlíďè"/>
          <p:cNvSpPr txBox="1"/>
          <p:nvPr/>
        </p:nvSpPr>
        <p:spPr bwMode="auto">
          <a:xfrm>
            <a:off x="1531119" y="158316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2" name="išľíďè"/>
          <p:cNvSpPr/>
          <p:nvPr/>
        </p:nvSpPr>
        <p:spPr bwMode="auto">
          <a:xfrm>
            <a:off x="1436103" y="302373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3" name="iSlíďè"/>
          <p:cNvSpPr txBox="1"/>
          <p:nvPr/>
        </p:nvSpPr>
        <p:spPr bwMode="auto">
          <a:xfrm>
            <a:off x="1531119" y="268619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4" name="išľíďè"/>
          <p:cNvSpPr/>
          <p:nvPr/>
        </p:nvSpPr>
        <p:spPr bwMode="auto">
          <a:xfrm>
            <a:off x="8921177" y="193405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5" name="iSlíďè"/>
          <p:cNvSpPr txBox="1"/>
          <p:nvPr/>
        </p:nvSpPr>
        <p:spPr bwMode="auto">
          <a:xfrm>
            <a:off x="9091758" y="158316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6" name="išľíďè"/>
          <p:cNvSpPr/>
          <p:nvPr/>
        </p:nvSpPr>
        <p:spPr bwMode="auto">
          <a:xfrm>
            <a:off x="9003092" y="307199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7" name="iSlíďè"/>
          <p:cNvSpPr txBox="1"/>
          <p:nvPr/>
        </p:nvSpPr>
        <p:spPr bwMode="auto">
          <a:xfrm>
            <a:off x="9091758" y="268619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619a0d73-785d-4d78-931e-19a1c705c63b"/>
          <p:cNvGrpSpPr>
            <a:grpSpLocks noChangeAspect="1"/>
          </p:cNvGrpSpPr>
          <p:nvPr/>
        </p:nvGrpSpPr>
        <p:grpSpPr>
          <a:xfrm>
            <a:off x="934153" y="2348655"/>
            <a:ext cx="10210807" cy="1070135"/>
            <a:chOff x="0" y="2799639"/>
            <a:chExt cx="12192000" cy="1277772"/>
          </a:xfrm>
        </p:grpSpPr>
        <p:sp>
          <p:nvSpPr>
            <p:cNvPr id="7" name="îŝḷîḓé-矩形: 圆角 1"/>
            <p:cNvSpPr/>
            <p:nvPr/>
          </p:nvSpPr>
          <p:spPr>
            <a:xfrm>
              <a:off x="0" y="3324225"/>
              <a:ext cx="12192000" cy="20955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" name="îŝḷîḓé-Oval 5"/>
            <p:cNvSpPr/>
            <p:nvPr/>
          </p:nvSpPr>
          <p:spPr>
            <a:xfrm>
              <a:off x="1361364" y="2799639"/>
              <a:ext cx="1277772" cy="1277772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" name="îŝḷîḓé-Oval 6"/>
            <p:cNvSpPr/>
            <p:nvPr/>
          </p:nvSpPr>
          <p:spPr>
            <a:xfrm>
              <a:off x="7073900" y="2924175"/>
              <a:ext cx="1028700" cy="1028700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0" name="îŝḷîḓé-Oval 7"/>
            <p:cNvSpPr/>
            <p:nvPr/>
          </p:nvSpPr>
          <p:spPr>
            <a:xfrm>
              <a:off x="4470400" y="3114675"/>
              <a:ext cx="647700" cy="6477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1" name="îŝḷîḓé-Oval 8"/>
            <p:cNvSpPr/>
            <p:nvPr/>
          </p:nvSpPr>
          <p:spPr>
            <a:xfrm>
              <a:off x="10058400" y="3114675"/>
              <a:ext cx="647700" cy="6477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" name="îṥļîḑé-任意多边形: 形状 25"/>
            <p:cNvSpPr/>
            <p:nvPr/>
          </p:nvSpPr>
          <p:spPr bwMode="auto">
            <a:xfrm>
              <a:off x="1704466" y="3195416"/>
              <a:ext cx="591569" cy="486219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" name="îṥļîḑé-任意多边形: 形状 26"/>
            <p:cNvSpPr/>
            <p:nvPr/>
          </p:nvSpPr>
          <p:spPr bwMode="auto">
            <a:xfrm>
              <a:off x="10196534" y="3259563"/>
              <a:ext cx="371432" cy="357924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" name="îṥļîḑé-任意多边形: 形状 27"/>
            <p:cNvSpPr>
              <a:spLocks noChangeAspect="1"/>
            </p:cNvSpPr>
            <p:nvPr/>
          </p:nvSpPr>
          <p:spPr bwMode="auto">
            <a:xfrm>
              <a:off x="4612034" y="3256500"/>
              <a:ext cx="364432" cy="364050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" name="îṥļîḑé-任意多边形: 形状 28"/>
            <p:cNvSpPr/>
            <p:nvPr/>
          </p:nvSpPr>
          <p:spPr bwMode="auto">
            <a:xfrm>
              <a:off x="7322243" y="3173012"/>
              <a:ext cx="532014" cy="531027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 Light" panose="020B0502040204020203" pitchFamily="34" charset="-122"/>
                <a:ea typeface="锐字工房云字库细圆GBK" panose="02010604000000000000" pitchFamily="2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30" name="išľíďè"/>
          <p:cNvSpPr/>
          <p:nvPr/>
        </p:nvSpPr>
        <p:spPr bwMode="auto">
          <a:xfrm>
            <a:off x="933785" y="408402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1" name="iSlíďè"/>
          <p:cNvSpPr txBox="1"/>
          <p:nvPr/>
        </p:nvSpPr>
        <p:spPr bwMode="auto">
          <a:xfrm>
            <a:off x="928471" y="375028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2" name="išľíďè"/>
          <p:cNvSpPr/>
          <p:nvPr/>
        </p:nvSpPr>
        <p:spPr bwMode="auto">
          <a:xfrm>
            <a:off x="3786154" y="410725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3" name="iSlíďè"/>
          <p:cNvSpPr txBox="1"/>
          <p:nvPr/>
        </p:nvSpPr>
        <p:spPr bwMode="auto">
          <a:xfrm>
            <a:off x="3846245" y="375573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4" name="išľíďè"/>
          <p:cNvSpPr/>
          <p:nvPr/>
        </p:nvSpPr>
        <p:spPr bwMode="auto">
          <a:xfrm>
            <a:off x="6638523" y="408462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5" name="iSlíďè"/>
          <p:cNvSpPr txBox="1"/>
          <p:nvPr/>
        </p:nvSpPr>
        <p:spPr bwMode="auto">
          <a:xfrm>
            <a:off x="6764019" y="37502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6" name="išľíďè"/>
          <p:cNvSpPr/>
          <p:nvPr/>
        </p:nvSpPr>
        <p:spPr bwMode="auto">
          <a:xfrm>
            <a:off x="9473368" y="410177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7" name="iSlíďè"/>
          <p:cNvSpPr txBox="1"/>
          <p:nvPr/>
        </p:nvSpPr>
        <p:spPr bwMode="auto">
          <a:xfrm>
            <a:off x="9548064" y="37502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" b="188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4197246"/>
            <a:ext cx="12192000" cy="26607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_MH_Others_3"/>
          <p:cNvSpPr txBox="1"/>
          <p:nvPr>
            <p:custDataLst>
              <p:tags r:id="rId2"/>
            </p:custDataLst>
          </p:nvPr>
        </p:nvSpPr>
        <p:spPr>
          <a:xfrm>
            <a:off x="9610515" y="498022"/>
            <a:ext cx="744546" cy="2008509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40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C</a:t>
            </a:r>
            <a:r>
              <a:rPr lang="en-US" altLang="zh-CN" sz="2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hapter</a:t>
            </a:r>
            <a:endParaRPr lang="zh-CN" altLang="en-US" sz="2800" spc="2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5" name="PA_MH_Others_4"/>
          <p:cNvSpPr txBox="1"/>
          <p:nvPr>
            <p:custDataLst>
              <p:tags r:id="rId3"/>
            </p:custDataLst>
          </p:nvPr>
        </p:nvSpPr>
        <p:spPr>
          <a:xfrm>
            <a:off x="9847229" y="852543"/>
            <a:ext cx="1015663" cy="1653988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章节</a:t>
            </a:r>
            <a:endParaRPr lang="zh-CN" altLang="en-US" sz="4800" b="1" dirty="0">
              <a:solidFill>
                <a:schemeClr val="bg1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6" name="MH_Number"/>
          <p:cNvSpPr/>
          <p:nvPr>
            <p:custDataLst>
              <p:tags r:id="rId4"/>
            </p:custDataLst>
          </p:nvPr>
        </p:nvSpPr>
        <p:spPr>
          <a:xfrm>
            <a:off x="10340070" y="882523"/>
            <a:ext cx="882105" cy="8821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  <a:sym typeface="微软雅黑 Light" panose="020B0502040204020203" pitchFamily="34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微软雅黑 Light" panose="020B0502040204020203" pitchFamily="34" charset="-122"/>
              <a:ea typeface="锐字工房云字库细圆GBK" panose="02010604000000000000" pitchFamily="2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7" name="PA_MH_Title"/>
          <p:cNvSpPr txBox="1"/>
          <p:nvPr>
            <p:custDataLst>
              <p:tags r:id="rId5"/>
            </p:custDataLst>
          </p:nvPr>
        </p:nvSpPr>
        <p:spPr>
          <a:xfrm>
            <a:off x="922369" y="4490302"/>
            <a:ext cx="3514720" cy="7579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6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 Light" panose="020B0502040204020203" pitchFamily="34" charset="-122"/>
              </a:rPr>
              <a:t>添加标题内容</a:t>
            </a:r>
            <a:endParaRPr lang="zh-CN" altLang="en-US" sz="36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5415" y="5220096"/>
            <a:ext cx="2852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  <a:endParaRPr lang="zh-CN" altLang="en-US" sz="12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922560" y="5581602"/>
            <a:ext cx="6456575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5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请输入你的内容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7" name="išľíďè"/>
          <p:cNvSpPr/>
          <p:nvPr/>
        </p:nvSpPr>
        <p:spPr bwMode="auto">
          <a:xfrm>
            <a:off x="814528" y="5467258"/>
            <a:ext cx="8690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0d3e4f2b-6a36-4d67-9265-065ad755665e"/>
          <p:cNvGrpSpPr>
            <a:grpSpLocks noChangeAspect="1"/>
          </p:cNvGrpSpPr>
          <p:nvPr/>
        </p:nvGrpSpPr>
        <p:grpSpPr>
          <a:xfrm>
            <a:off x="3829651" y="1788317"/>
            <a:ext cx="4419807" cy="3743238"/>
            <a:chOff x="3562788" y="1724413"/>
            <a:chExt cx="5130406" cy="4345061"/>
          </a:xfrm>
        </p:grpSpPr>
        <p:grpSp>
          <p:nvGrpSpPr>
            <p:cNvPr id="7" name="Group 2"/>
            <p:cNvGrpSpPr/>
            <p:nvPr/>
          </p:nvGrpSpPr>
          <p:grpSpPr>
            <a:xfrm>
              <a:off x="4658177" y="1724413"/>
              <a:ext cx="2875641" cy="4345061"/>
              <a:chOff x="4762500" y="1445060"/>
              <a:chExt cx="3109850" cy="4698946"/>
            </a:xfrm>
          </p:grpSpPr>
          <p:grpSp>
            <p:nvGrpSpPr>
              <p:cNvPr id="57" name="Group 7"/>
              <p:cNvGrpSpPr/>
              <p:nvPr/>
            </p:nvGrpSpPr>
            <p:grpSpPr>
              <a:xfrm>
                <a:off x="5074795" y="4242054"/>
                <a:ext cx="2042413" cy="1901952"/>
                <a:chOff x="5074795" y="3502152"/>
                <a:chExt cx="2042413" cy="1901952"/>
              </a:xfrm>
            </p:grpSpPr>
            <p:sp>
              <p:nvSpPr>
                <p:cNvPr id="64" name="îṣļîḑé-Oval 1"/>
                <p:cNvSpPr/>
                <p:nvPr/>
              </p:nvSpPr>
              <p:spPr>
                <a:xfrm>
                  <a:off x="5510784" y="3502152"/>
                  <a:ext cx="1170432" cy="1170432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65" name="îṣļîḑé-Freeform: Shape 5"/>
                <p:cNvSpPr/>
                <p:nvPr/>
              </p:nvSpPr>
              <p:spPr>
                <a:xfrm>
                  <a:off x="5074795" y="4599432"/>
                  <a:ext cx="2042413" cy="804672"/>
                </a:xfrm>
                <a:custGeom>
                  <a:avLst/>
                  <a:gdLst>
                    <a:gd name="connsiteX0" fmla="*/ 1021206 w 2042413"/>
                    <a:gd name="connsiteY0" fmla="*/ 0 h 804672"/>
                    <a:gd name="connsiteX1" fmla="*/ 2025490 w 2042413"/>
                    <a:gd name="connsiteY1" fmla="*/ 738858 h 804672"/>
                    <a:gd name="connsiteX2" fmla="*/ 2042413 w 2042413"/>
                    <a:gd name="connsiteY2" fmla="*/ 804672 h 804672"/>
                    <a:gd name="connsiteX3" fmla="*/ 0 w 2042413"/>
                    <a:gd name="connsiteY3" fmla="*/ 804672 h 804672"/>
                    <a:gd name="connsiteX4" fmla="*/ 16922 w 2042413"/>
                    <a:gd name="connsiteY4" fmla="*/ 738858 h 804672"/>
                    <a:gd name="connsiteX5" fmla="*/ 1021206 w 2042413"/>
                    <a:gd name="connsiteY5" fmla="*/ 0 h 804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2413" h="804672">
                      <a:moveTo>
                        <a:pt x="1021206" y="0"/>
                      </a:moveTo>
                      <a:cubicBezTo>
                        <a:pt x="1493075" y="0"/>
                        <a:pt x="1892351" y="310801"/>
                        <a:pt x="2025490" y="738858"/>
                      </a:cubicBezTo>
                      <a:lnTo>
                        <a:pt x="2042413" y="804672"/>
                      </a:lnTo>
                      <a:lnTo>
                        <a:pt x="0" y="804672"/>
                      </a:lnTo>
                      <a:lnTo>
                        <a:pt x="16922" y="738858"/>
                      </a:lnTo>
                      <a:cubicBezTo>
                        <a:pt x="150062" y="310801"/>
                        <a:pt x="549338" y="0"/>
                        <a:pt x="1021206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微软雅黑 Light" panose="020B0502040204020203" pitchFamily="34" charset="-122"/>
                    <a:ea typeface="锐字工房云字库细圆GBK" panose="02010604000000000000" pitchFamily="2" charset="-122"/>
                    <a:sym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58" name="îṣļîḑé-Freeform: Shape 20"/>
              <p:cNvSpPr/>
              <p:nvPr/>
            </p:nvSpPr>
            <p:spPr>
              <a:xfrm>
                <a:off x="6171566" y="1639412"/>
                <a:ext cx="1700784" cy="2479579"/>
              </a:xfrm>
              <a:custGeom>
                <a:avLst/>
                <a:gdLst>
                  <a:gd name="connsiteX0" fmla="*/ 443484 w 886968"/>
                  <a:gd name="connsiteY0" fmla="*/ 0 h 1293114"/>
                  <a:gd name="connsiteX1" fmla="*/ 886968 w 886968"/>
                  <a:gd name="connsiteY1" fmla="*/ 443484 h 1293114"/>
                  <a:gd name="connsiteX2" fmla="*/ 532862 w 886968"/>
                  <a:gd name="connsiteY2" fmla="*/ 877958 h 1293114"/>
                  <a:gd name="connsiteX3" fmla="*/ 443485 w 886968"/>
                  <a:gd name="connsiteY3" fmla="*/ 886968 h 1293114"/>
                  <a:gd name="connsiteX4" fmla="*/ 443485 w 886968"/>
                  <a:gd name="connsiteY4" fmla="*/ 887079 h 1293114"/>
                  <a:gd name="connsiteX5" fmla="*/ 442389 w 886968"/>
                  <a:gd name="connsiteY5" fmla="*/ 886968 h 1293114"/>
                  <a:gd name="connsiteX6" fmla="*/ 8988 w 886968"/>
                  <a:gd name="connsiteY6" fmla="*/ 1240200 h 1293114"/>
                  <a:gd name="connsiteX7" fmla="*/ 3654 w 886968"/>
                  <a:gd name="connsiteY7" fmla="*/ 1293114 h 1293114"/>
                  <a:gd name="connsiteX8" fmla="*/ 1 w 886968"/>
                  <a:gd name="connsiteY8" fmla="*/ 1293114 h 1293114"/>
                  <a:gd name="connsiteX9" fmla="*/ 1 w 886968"/>
                  <a:gd name="connsiteY9" fmla="*/ 443494 h 1293114"/>
                  <a:gd name="connsiteX10" fmla="*/ 0 w 886968"/>
                  <a:gd name="connsiteY10" fmla="*/ 443484 h 1293114"/>
                  <a:gd name="connsiteX11" fmla="*/ 443484 w 886968"/>
                  <a:gd name="connsiteY11" fmla="*/ 0 h 129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6968" h="1293114">
                    <a:moveTo>
                      <a:pt x="443484" y="0"/>
                    </a:moveTo>
                    <a:cubicBezTo>
                      <a:pt x="688413" y="0"/>
                      <a:pt x="886968" y="198555"/>
                      <a:pt x="886968" y="443484"/>
                    </a:cubicBezTo>
                    <a:cubicBezTo>
                      <a:pt x="886968" y="657797"/>
                      <a:pt x="734950" y="836605"/>
                      <a:pt x="532862" y="877958"/>
                    </a:cubicBezTo>
                    <a:lnTo>
                      <a:pt x="443485" y="886968"/>
                    </a:lnTo>
                    <a:lnTo>
                      <a:pt x="443485" y="887079"/>
                    </a:lnTo>
                    <a:lnTo>
                      <a:pt x="442389" y="886968"/>
                    </a:lnTo>
                    <a:cubicBezTo>
                      <a:pt x="228605" y="886968"/>
                      <a:pt x="50239" y="1038611"/>
                      <a:pt x="8988" y="1240200"/>
                    </a:cubicBezTo>
                    <a:lnTo>
                      <a:pt x="3654" y="1293114"/>
                    </a:lnTo>
                    <a:lnTo>
                      <a:pt x="1" y="1293114"/>
                    </a:lnTo>
                    <a:lnTo>
                      <a:pt x="1" y="443494"/>
                    </a:lnTo>
                    <a:lnTo>
                      <a:pt x="0" y="443484"/>
                    </a:lnTo>
                    <a:cubicBezTo>
                      <a:pt x="0" y="198555"/>
                      <a:pt x="198555" y="0"/>
                      <a:pt x="443484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" name="îṣļîḑé-Freeform: Shape 21"/>
              <p:cNvSpPr/>
              <p:nvPr/>
            </p:nvSpPr>
            <p:spPr>
              <a:xfrm flipH="1">
                <a:off x="4762500" y="2313742"/>
                <a:ext cx="1238250" cy="1805249"/>
              </a:xfrm>
              <a:custGeom>
                <a:avLst/>
                <a:gdLst>
                  <a:gd name="connsiteX0" fmla="*/ 443484 w 886968"/>
                  <a:gd name="connsiteY0" fmla="*/ 0 h 1293114"/>
                  <a:gd name="connsiteX1" fmla="*/ 886968 w 886968"/>
                  <a:gd name="connsiteY1" fmla="*/ 443484 h 1293114"/>
                  <a:gd name="connsiteX2" fmla="*/ 532862 w 886968"/>
                  <a:gd name="connsiteY2" fmla="*/ 877958 h 1293114"/>
                  <a:gd name="connsiteX3" fmla="*/ 443485 w 886968"/>
                  <a:gd name="connsiteY3" fmla="*/ 886968 h 1293114"/>
                  <a:gd name="connsiteX4" fmla="*/ 443485 w 886968"/>
                  <a:gd name="connsiteY4" fmla="*/ 887079 h 1293114"/>
                  <a:gd name="connsiteX5" fmla="*/ 442389 w 886968"/>
                  <a:gd name="connsiteY5" fmla="*/ 886968 h 1293114"/>
                  <a:gd name="connsiteX6" fmla="*/ 8988 w 886968"/>
                  <a:gd name="connsiteY6" fmla="*/ 1240200 h 1293114"/>
                  <a:gd name="connsiteX7" fmla="*/ 3654 w 886968"/>
                  <a:gd name="connsiteY7" fmla="*/ 1293114 h 1293114"/>
                  <a:gd name="connsiteX8" fmla="*/ 1 w 886968"/>
                  <a:gd name="connsiteY8" fmla="*/ 1293114 h 1293114"/>
                  <a:gd name="connsiteX9" fmla="*/ 1 w 886968"/>
                  <a:gd name="connsiteY9" fmla="*/ 443494 h 1293114"/>
                  <a:gd name="connsiteX10" fmla="*/ 0 w 886968"/>
                  <a:gd name="connsiteY10" fmla="*/ 443484 h 1293114"/>
                  <a:gd name="connsiteX11" fmla="*/ 443484 w 886968"/>
                  <a:gd name="connsiteY11" fmla="*/ 0 h 129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6968" h="1293114">
                    <a:moveTo>
                      <a:pt x="443484" y="0"/>
                    </a:moveTo>
                    <a:cubicBezTo>
                      <a:pt x="688413" y="0"/>
                      <a:pt x="886968" y="198555"/>
                      <a:pt x="886968" y="443484"/>
                    </a:cubicBezTo>
                    <a:cubicBezTo>
                      <a:pt x="886968" y="657797"/>
                      <a:pt x="734950" y="836605"/>
                      <a:pt x="532862" y="877958"/>
                    </a:cubicBezTo>
                    <a:lnTo>
                      <a:pt x="443485" y="886968"/>
                    </a:lnTo>
                    <a:lnTo>
                      <a:pt x="443485" y="887079"/>
                    </a:lnTo>
                    <a:lnTo>
                      <a:pt x="442389" y="886968"/>
                    </a:lnTo>
                    <a:cubicBezTo>
                      <a:pt x="228605" y="886968"/>
                      <a:pt x="50239" y="1038611"/>
                      <a:pt x="8988" y="1240200"/>
                    </a:cubicBezTo>
                    <a:lnTo>
                      <a:pt x="3654" y="1293114"/>
                    </a:lnTo>
                    <a:lnTo>
                      <a:pt x="1" y="1293114"/>
                    </a:lnTo>
                    <a:lnTo>
                      <a:pt x="1" y="443494"/>
                    </a:lnTo>
                    <a:lnTo>
                      <a:pt x="0" y="443484"/>
                    </a:lnTo>
                    <a:cubicBezTo>
                      <a:pt x="0" y="198555"/>
                      <a:pt x="198555" y="0"/>
                      <a:pt x="443484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" name="îṣļîḑé-Freeform: Shape 22"/>
              <p:cNvSpPr/>
              <p:nvPr/>
            </p:nvSpPr>
            <p:spPr>
              <a:xfrm flipH="1">
                <a:off x="5200650" y="1445060"/>
                <a:ext cx="800100" cy="1166469"/>
              </a:xfrm>
              <a:custGeom>
                <a:avLst/>
                <a:gdLst>
                  <a:gd name="connsiteX0" fmla="*/ 443484 w 886968"/>
                  <a:gd name="connsiteY0" fmla="*/ 0 h 1293114"/>
                  <a:gd name="connsiteX1" fmla="*/ 886968 w 886968"/>
                  <a:gd name="connsiteY1" fmla="*/ 443484 h 1293114"/>
                  <a:gd name="connsiteX2" fmla="*/ 532862 w 886968"/>
                  <a:gd name="connsiteY2" fmla="*/ 877958 h 1293114"/>
                  <a:gd name="connsiteX3" fmla="*/ 443485 w 886968"/>
                  <a:gd name="connsiteY3" fmla="*/ 886968 h 1293114"/>
                  <a:gd name="connsiteX4" fmla="*/ 443485 w 886968"/>
                  <a:gd name="connsiteY4" fmla="*/ 887079 h 1293114"/>
                  <a:gd name="connsiteX5" fmla="*/ 442389 w 886968"/>
                  <a:gd name="connsiteY5" fmla="*/ 886968 h 1293114"/>
                  <a:gd name="connsiteX6" fmla="*/ 8988 w 886968"/>
                  <a:gd name="connsiteY6" fmla="*/ 1240200 h 1293114"/>
                  <a:gd name="connsiteX7" fmla="*/ 3654 w 886968"/>
                  <a:gd name="connsiteY7" fmla="*/ 1293114 h 1293114"/>
                  <a:gd name="connsiteX8" fmla="*/ 1 w 886968"/>
                  <a:gd name="connsiteY8" fmla="*/ 1293114 h 1293114"/>
                  <a:gd name="connsiteX9" fmla="*/ 1 w 886968"/>
                  <a:gd name="connsiteY9" fmla="*/ 443494 h 1293114"/>
                  <a:gd name="connsiteX10" fmla="*/ 0 w 886968"/>
                  <a:gd name="connsiteY10" fmla="*/ 443484 h 1293114"/>
                  <a:gd name="connsiteX11" fmla="*/ 443484 w 886968"/>
                  <a:gd name="connsiteY11" fmla="*/ 0 h 129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6968" h="1293114">
                    <a:moveTo>
                      <a:pt x="443484" y="0"/>
                    </a:moveTo>
                    <a:cubicBezTo>
                      <a:pt x="688413" y="0"/>
                      <a:pt x="886968" y="198555"/>
                      <a:pt x="886968" y="443484"/>
                    </a:cubicBezTo>
                    <a:cubicBezTo>
                      <a:pt x="886968" y="657797"/>
                      <a:pt x="734950" y="836605"/>
                      <a:pt x="532862" y="877958"/>
                    </a:cubicBezTo>
                    <a:lnTo>
                      <a:pt x="443485" y="886968"/>
                    </a:lnTo>
                    <a:lnTo>
                      <a:pt x="443485" y="887079"/>
                    </a:lnTo>
                    <a:lnTo>
                      <a:pt x="442389" y="886968"/>
                    </a:lnTo>
                    <a:cubicBezTo>
                      <a:pt x="228605" y="886968"/>
                      <a:pt x="50239" y="1038611"/>
                      <a:pt x="8988" y="1240200"/>
                    </a:cubicBezTo>
                    <a:lnTo>
                      <a:pt x="3654" y="1293114"/>
                    </a:lnTo>
                    <a:lnTo>
                      <a:pt x="1" y="1293114"/>
                    </a:lnTo>
                    <a:lnTo>
                      <a:pt x="1" y="443494"/>
                    </a:lnTo>
                    <a:lnTo>
                      <a:pt x="0" y="443484"/>
                    </a:lnTo>
                    <a:cubicBezTo>
                      <a:pt x="0" y="198555"/>
                      <a:pt x="198555" y="0"/>
                      <a:pt x="443484" y="0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" name="îṣļîḑé-Freeform: Shape 8"/>
              <p:cNvSpPr/>
              <p:nvPr/>
            </p:nvSpPr>
            <p:spPr bwMode="auto">
              <a:xfrm>
                <a:off x="5387346" y="1677575"/>
                <a:ext cx="426708" cy="350719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" name="îṣļîḑé-Freeform: Shape 9"/>
              <p:cNvSpPr>
                <a:spLocks noChangeAspect="1"/>
              </p:cNvSpPr>
              <p:nvPr/>
            </p:nvSpPr>
            <p:spPr bwMode="auto">
              <a:xfrm>
                <a:off x="6645682" y="2096205"/>
                <a:ext cx="783818" cy="782996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" name="îṣļîḑé-Freeform: Shape 10"/>
              <p:cNvSpPr/>
              <p:nvPr/>
            </p:nvSpPr>
            <p:spPr bwMode="auto">
              <a:xfrm>
                <a:off x="5111128" y="2632193"/>
                <a:ext cx="617588" cy="616444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 Light" panose="020B0502040204020203" pitchFamily="34" charset="-122"/>
                  <a:ea typeface="锐字工房云字库细圆GBK" panose="02010604000000000000" pitchFamily="2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8" name="Group 23"/>
            <p:cNvGrpSpPr/>
            <p:nvPr/>
          </p:nvGrpSpPr>
          <p:grpSpPr>
            <a:xfrm>
              <a:off x="3562788" y="1820101"/>
              <a:ext cx="5130406" cy="3911507"/>
              <a:chOff x="3543684" y="1653267"/>
              <a:chExt cx="5130406" cy="3911507"/>
            </a:xfrm>
          </p:grpSpPr>
          <p:grpSp>
            <p:nvGrpSpPr>
              <p:cNvPr id="9" name="Group 24"/>
              <p:cNvGrpSpPr/>
              <p:nvPr/>
            </p:nvGrpSpPr>
            <p:grpSpPr>
              <a:xfrm>
                <a:off x="3543684" y="1653267"/>
                <a:ext cx="489858" cy="3911507"/>
                <a:chOff x="4392937" y="1653267"/>
                <a:chExt cx="489858" cy="3911507"/>
              </a:xfrm>
            </p:grpSpPr>
            <p:grpSp>
              <p:nvGrpSpPr>
                <p:cNvPr id="42" name="Group 57"/>
                <p:cNvGrpSpPr/>
                <p:nvPr/>
              </p:nvGrpSpPr>
              <p:grpSpPr>
                <a:xfrm>
                  <a:off x="4392937" y="1653267"/>
                  <a:ext cx="489858" cy="489858"/>
                  <a:chOff x="1427243" y="1987229"/>
                  <a:chExt cx="1016000" cy="1016000"/>
                </a:xfrm>
                <a:effectLst/>
              </p:grpSpPr>
              <p:sp>
                <p:nvSpPr>
                  <p:cNvPr id="55" name="îṣļîḑé-Oval 70"/>
                  <p:cNvSpPr/>
                  <p:nvPr/>
                </p:nvSpPr>
                <p:spPr>
                  <a:xfrm>
                    <a:off x="1427243" y="1987229"/>
                    <a:ext cx="1016000" cy="1016000"/>
                  </a:xfrm>
                  <a:prstGeom prst="ellipse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56" name="îṣļîḑé-Freeform: Shape 71"/>
                  <p:cNvSpPr/>
                  <p:nvPr/>
                </p:nvSpPr>
                <p:spPr bwMode="auto">
                  <a:xfrm>
                    <a:off x="1748604" y="2300569"/>
                    <a:ext cx="373276" cy="373276"/>
                  </a:xfrm>
                  <a:custGeom>
                    <a:avLst/>
                    <a:gdLst>
                      <a:gd name="T0" fmla="*/ 177354294 w 21600"/>
                      <a:gd name="T1" fmla="*/ 119619947 h 21600"/>
                      <a:gd name="T2" fmla="*/ 181994773 w 21600"/>
                      <a:gd name="T3" fmla="*/ 90970153 h 21600"/>
                      <a:gd name="T4" fmla="*/ 90997440 w 21600"/>
                      <a:gd name="T5" fmla="*/ 0 h 21600"/>
                      <a:gd name="T6" fmla="*/ 0 w 21600"/>
                      <a:gd name="T7" fmla="*/ 90970153 h 21600"/>
                      <a:gd name="T8" fmla="*/ 90997440 w 21600"/>
                      <a:gd name="T9" fmla="*/ 181941690 h 21600"/>
                      <a:gd name="T10" fmla="*/ 119632265 w 21600"/>
                      <a:gd name="T11" fmla="*/ 177314796 h 21600"/>
                      <a:gd name="T12" fmla="*/ 140353873 w 21600"/>
                      <a:gd name="T13" fmla="*/ 198036404 h 21600"/>
                      <a:gd name="T14" fmla="*/ 184433669 w 21600"/>
                      <a:gd name="T15" fmla="*/ 198036404 h 21600"/>
                      <a:gd name="T16" fmla="*/ 184433669 w 21600"/>
                      <a:gd name="T17" fmla="*/ 242088912 h 21600"/>
                      <a:gd name="T18" fmla="*/ 184513921 w 21600"/>
                      <a:gd name="T19" fmla="*/ 242169283 h 21600"/>
                      <a:gd name="T20" fmla="*/ 228567695 w 21600"/>
                      <a:gd name="T21" fmla="*/ 242169283 h 21600"/>
                      <a:gd name="T22" fmla="*/ 228567695 w 21600"/>
                      <a:gd name="T23" fmla="*/ 286223057 h 21600"/>
                      <a:gd name="T24" fmla="*/ 228660384 w 21600"/>
                      <a:gd name="T25" fmla="*/ 286302043 h 21600"/>
                      <a:gd name="T26" fmla="*/ 286355233 w 21600"/>
                      <a:gd name="T27" fmla="*/ 286302043 h 21600"/>
                      <a:gd name="T28" fmla="*/ 286355233 w 21600"/>
                      <a:gd name="T29" fmla="*/ 286355233 h 21600"/>
                      <a:gd name="T30" fmla="*/ 286355233 w 21600"/>
                      <a:gd name="T31" fmla="*/ 228580132 h 21600"/>
                      <a:gd name="T32" fmla="*/ 177354294 w 21600"/>
                      <a:gd name="T33" fmla="*/ 119619947 h 21600"/>
                      <a:gd name="T34" fmla="*/ 72066037 w 21600"/>
                      <a:gd name="T35" fmla="*/ 102106942 h 21600"/>
                      <a:gd name="T36" fmla="*/ 41349250 w 21600"/>
                      <a:gd name="T37" fmla="*/ 71416187 h 21600"/>
                      <a:gd name="T38" fmla="*/ 72066037 w 21600"/>
                      <a:gd name="T39" fmla="*/ 40712996 h 21600"/>
                      <a:gd name="T40" fmla="*/ 102769110 w 21600"/>
                      <a:gd name="T41" fmla="*/ 71416187 h 21600"/>
                      <a:gd name="T42" fmla="*/ 72066037 w 21600"/>
                      <a:gd name="T43" fmla="*/ 102106942 h 21600"/>
                      <a:gd name="T44" fmla="*/ 72066037 w 21600"/>
                      <a:gd name="T45" fmla="*/ 102106942 h 2160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1600" h="21600">
                        <a:moveTo>
                          <a:pt x="13378" y="9023"/>
                        </a:moveTo>
                        <a:cubicBezTo>
                          <a:pt x="13604" y="8343"/>
                          <a:pt x="13728" y="7617"/>
                          <a:pt x="13728" y="6862"/>
                        </a:cubicBezTo>
                        <a:cubicBezTo>
                          <a:pt x="13728" y="3072"/>
                          <a:pt x="10655" y="0"/>
                          <a:pt x="6864" y="0"/>
                        </a:cubicBezTo>
                        <a:cubicBezTo>
                          <a:pt x="3073" y="0"/>
                          <a:pt x="0" y="3072"/>
                          <a:pt x="0" y="6862"/>
                        </a:cubicBezTo>
                        <a:cubicBezTo>
                          <a:pt x="0" y="10652"/>
                          <a:pt x="3073" y="13724"/>
                          <a:pt x="6864" y="13724"/>
                        </a:cubicBezTo>
                        <a:cubicBezTo>
                          <a:pt x="7619" y="13724"/>
                          <a:pt x="8345" y="13600"/>
                          <a:pt x="9024" y="13375"/>
                        </a:cubicBezTo>
                        <a:lnTo>
                          <a:pt x="10587" y="14938"/>
                        </a:lnTo>
                        <a:lnTo>
                          <a:pt x="13912" y="14938"/>
                        </a:lnTo>
                        <a:lnTo>
                          <a:pt x="13912" y="18261"/>
                        </a:lnTo>
                        <a:lnTo>
                          <a:pt x="13918" y="18267"/>
                        </a:lnTo>
                        <a:lnTo>
                          <a:pt x="17241" y="18267"/>
                        </a:lnTo>
                        <a:lnTo>
                          <a:pt x="17241" y="21590"/>
                        </a:lnTo>
                        <a:lnTo>
                          <a:pt x="17248" y="21596"/>
                        </a:lnTo>
                        <a:lnTo>
                          <a:pt x="21600" y="21596"/>
                        </a:lnTo>
                        <a:lnTo>
                          <a:pt x="21600" y="21600"/>
                        </a:lnTo>
                        <a:lnTo>
                          <a:pt x="21600" y="17242"/>
                        </a:lnTo>
                        <a:lnTo>
                          <a:pt x="13378" y="9023"/>
                        </a:lnTo>
                        <a:close/>
                        <a:moveTo>
                          <a:pt x="5436" y="7702"/>
                        </a:moveTo>
                        <a:cubicBezTo>
                          <a:pt x="4157" y="7702"/>
                          <a:pt x="3119" y="6665"/>
                          <a:pt x="3119" y="5387"/>
                        </a:cubicBezTo>
                        <a:cubicBezTo>
                          <a:pt x="3119" y="4108"/>
                          <a:pt x="4157" y="3071"/>
                          <a:pt x="5436" y="3071"/>
                        </a:cubicBezTo>
                        <a:cubicBezTo>
                          <a:pt x="6715" y="3071"/>
                          <a:pt x="7752" y="4108"/>
                          <a:pt x="7752" y="5387"/>
                        </a:cubicBezTo>
                        <a:cubicBezTo>
                          <a:pt x="7751" y="6665"/>
                          <a:pt x="6715" y="7702"/>
                          <a:pt x="5436" y="7702"/>
                        </a:cubicBezTo>
                        <a:close/>
                        <a:moveTo>
                          <a:pt x="5436" y="7702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</p:grpSp>
            <p:grpSp>
              <p:nvGrpSpPr>
                <p:cNvPr id="43" name="Group 58"/>
                <p:cNvGrpSpPr/>
                <p:nvPr/>
              </p:nvGrpSpPr>
              <p:grpSpPr>
                <a:xfrm>
                  <a:off x="4392937" y="3392284"/>
                  <a:ext cx="489858" cy="489858"/>
                  <a:chOff x="1427243" y="3314803"/>
                  <a:chExt cx="1016000" cy="1016000"/>
                </a:xfrm>
                <a:effectLst/>
              </p:grpSpPr>
              <p:sp>
                <p:nvSpPr>
                  <p:cNvPr id="53" name="îṣļîḑé-Oval 68"/>
                  <p:cNvSpPr/>
                  <p:nvPr/>
                </p:nvSpPr>
                <p:spPr>
                  <a:xfrm>
                    <a:off x="1427243" y="3314803"/>
                    <a:ext cx="1016000" cy="1016000"/>
                  </a:xfrm>
                  <a:prstGeom prst="ellipse">
                    <a:avLst/>
                  </a:prstGeom>
                  <a:solidFill>
                    <a:schemeClr val="accent4">
                      <a:lumMod val="10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54" name="îṣļîḑé-Freeform: Shape 69"/>
                  <p:cNvSpPr/>
                  <p:nvPr/>
                </p:nvSpPr>
                <p:spPr bwMode="auto">
                  <a:xfrm>
                    <a:off x="1754561" y="3643499"/>
                    <a:ext cx="327256" cy="373276"/>
                  </a:xfrm>
                  <a:custGeom>
                    <a:avLst/>
                    <a:gdLst>
                      <a:gd name="T0" fmla="*/ 145512959 w 21600"/>
                      <a:gd name="T1" fmla="*/ 203073433 h 21600"/>
                      <a:gd name="T2" fmla="*/ 145802623 w 21600"/>
                      <a:gd name="T3" fmla="*/ 194761133 h 21600"/>
                      <a:gd name="T4" fmla="*/ 145802623 w 21600"/>
                      <a:gd name="T5" fmla="*/ 125373600 h 21600"/>
                      <a:gd name="T6" fmla="*/ 104926995 w 21600"/>
                      <a:gd name="T7" fmla="*/ 39943277 h 21600"/>
                      <a:gd name="T8" fmla="*/ 105749513 w 21600"/>
                      <a:gd name="T9" fmla="*/ 31392540 h 21600"/>
                      <a:gd name="T10" fmla="*/ 84532065 w 21600"/>
                      <a:gd name="T11" fmla="*/ 0 h 21600"/>
                      <a:gd name="T12" fmla="*/ 63314533 w 21600"/>
                      <a:gd name="T13" fmla="*/ 31392540 h 21600"/>
                      <a:gd name="T14" fmla="*/ 64145452 w 21600"/>
                      <a:gd name="T15" fmla="*/ 39996478 h 21600"/>
                      <a:gd name="T16" fmla="*/ 23363023 w 21600"/>
                      <a:gd name="T17" fmla="*/ 125385918 h 21600"/>
                      <a:gd name="T18" fmla="*/ 23363023 w 21600"/>
                      <a:gd name="T19" fmla="*/ 194761133 h 21600"/>
                      <a:gd name="T20" fmla="*/ 23645246 w 21600"/>
                      <a:gd name="T21" fmla="*/ 203100602 h 21600"/>
                      <a:gd name="T22" fmla="*/ 0 w 21600"/>
                      <a:gd name="T23" fmla="*/ 236998693 h 21600"/>
                      <a:gd name="T24" fmla="*/ 9272957 w 21600"/>
                      <a:gd name="T25" fmla="*/ 250706436 h 21600"/>
                      <a:gd name="T26" fmla="*/ 63534281 w 21600"/>
                      <a:gd name="T27" fmla="*/ 250706436 h 21600"/>
                      <a:gd name="T28" fmla="*/ 63314533 w 21600"/>
                      <a:gd name="T29" fmla="*/ 254962705 h 21600"/>
                      <a:gd name="T30" fmla="*/ 84532065 w 21600"/>
                      <a:gd name="T31" fmla="*/ 286355233 h 21600"/>
                      <a:gd name="T32" fmla="*/ 105749513 w 21600"/>
                      <a:gd name="T33" fmla="*/ 254962705 h 21600"/>
                      <a:gd name="T34" fmla="*/ 105529766 w 21600"/>
                      <a:gd name="T35" fmla="*/ 250706436 h 21600"/>
                      <a:gd name="T36" fmla="*/ 159908522 w 21600"/>
                      <a:gd name="T37" fmla="*/ 250706436 h 21600"/>
                      <a:gd name="T38" fmla="*/ 169173962 w 21600"/>
                      <a:gd name="T39" fmla="*/ 236998693 h 21600"/>
                      <a:gd name="T40" fmla="*/ 145512959 w 21600"/>
                      <a:gd name="T41" fmla="*/ 203073433 h 21600"/>
                      <a:gd name="T42" fmla="*/ 72721479 w 21600"/>
                      <a:gd name="T43" fmla="*/ 31392540 h 21600"/>
                      <a:gd name="T44" fmla="*/ 84532065 w 21600"/>
                      <a:gd name="T45" fmla="*/ 13920288 h 21600"/>
                      <a:gd name="T46" fmla="*/ 96343451 w 21600"/>
                      <a:gd name="T47" fmla="*/ 31392540 h 21600"/>
                      <a:gd name="T48" fmla="*/ 95802281 w 21600"/>
                      <a:gd name="T49" fmla="*/ 36338135 h 21600"/>
                      <a:gd name="T50" fmla="*/ 84587024 w 21600"/>
                      <a:gd name="T51" fmla="*/ 34799986 h 21600"/>
                      <a:gd name="T52" fmla="*/ 73269292 w 21600"/>
                      <a:gd name="T53" fmla="*/ 36364156 h 21600"/>
                      <a:gd name="T54" fmla="*/ 72721479 w 21600"/>
                      <a:gd name="T55" fmla="*/ 31392540 h 21600"/>
                      <a:gd name="T56" fmla="*/ 72721479 w 21600"/>
                      <a:gd name="T57" fmla="*/ 31392540 h 2160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1600" h="21600">
                        <a:moveTo>
                          <a:pt x="18579" y="15318"/>
                        </a:moveTo>
                        <a:cubicBezTo>
                          <a:pt x="18603" y="15119"/>
                          <a:pt x="18616" y="14912"/>
                          <a:pt x="18616" y="14691"/>
                        </a:cubicBezTo>
                        <a:lnTo>
                          <a:pt x="18616" y="9457"/>
                        </a:lnTo>
                        <a:cubicBezTo>
                          <a:pt x="18616" y="6480"/>
                          <a:pt x="16437" y="3949"/>
                          <a:pt x="13397" y="3013"/>
                        </a:cubicBezTo>
                        <a:cubicBezTo>
                          <a:pt x="13464" y="2807"/>
                          <a:pt x="13502" y="2592"/>
                          <a:pt x="13502" y="2368"/>
                        </a:cubicBezTo>
                        <a:cubicBezTo>
                          <a:pt x="13502" y="1061"/>
                          <a:pt x="12289" y="0"/>
                          <a:pt x="10793" y="0"/>
                        </a:cubicBezTo>
                        <a:cubicBezTo>
                          <a:pt x="9297" y="0"/>
                          <a:pt x="8084" y="1060"/>
                          <a:pt x="8084" y="2368"/>
                        </a:cubicBezTo>
                        <a:cubicBezTo>
                          <a:pt x="8084" y="2593"/>
                          <a:pt x="8122" y="2810"/>
                          <a:pt x="8190" y="3017"/>
                        </a:cubicBezTo>
                        <a:cubicBezTo>
                          <a:pt x="5156" y="3956"/>
                          <a:pt x="2983" y="6484"/>
                          <a:pt x="2983" y="9458"/>
                        </a:cubicBezTo>
                        <a:lnTo>
                          <a:pt x="2983" y="14691"/>
                        </a:lnTo>
                        <a:cubicBezTo>
                          <a:pt x="2983" y="14912"/>
                          <a:pt x="2996" y="15121"/>
                          <a:pt x="3019" y="15320"/>
                        </a:cubicBezTo>
                        <a:lnTo>
                          <a:pt x="0" y="17877"/>
                        </a:lnTo>
                        <a:cubicBezTo>
                          <a:pt x="0" y="18448"/>
                          <a:pt x="530" y="18911"/>
                          <a:pt x="1184" y="18911"/>
                        </a:cubicBezTo>
                        <a:lnTo>
                          <a:pt x="8112" y="18911"/>
                        </a:lnTo>
                        <a:cubicBezTo>
                          <a:pt x="8096" y="19017"/>
                          <a:pt x="8084" y="19123"/>
                          <a:pt x="8084" y="19232"/>
                        </a:cubicBezTo>
                        <a:cubicBezTo>
                          <a:pt x="8084" y="20540"/>
                          <a:pt x="9297" y="21600"/>
                          <a:pt x="10793" y="21600"/>
                        </a:cubicBezTo>
                        <a:cubicBezTo>
                          <a:pt x="12289" y="21600"/>
                          <a:pt x="13502" y="20540"/>
                          <a:pt x="13502" y="19232"/>
                        </a:cubicBezTo>
                        <a:cubicBezTo>
                          <a:pt x="13502" y="19123"/>
                          <a:pt x="13490" y="19016"/>
                          <a:pt x="13474" y="18911"/>
                        </a:cubicBezTo>
                        <a:lnTo>
                          <a:pt x="20417" y="18911"/>
                        </a:lnTo>
                        <a:cubicBezTo>
                          <a:pt x="21070" y="18911"/>
                          <a:pt x="21600" y="18448"/>
                          <a:pt x="21600" y="17877"/>
                        </a:cubicBezTo>
                        <a:lnTo>
                          <a:pt x="18579" y="15318"/>
                        </a:lnTo>
                        <a:close/>
                        <a:moveTo>
                          <a:pt x="9285" y="2368"/>
                        </a:moveTo>
                        <a:cubicBezTo>
                          <a:pt x="9285" y="1641"/>
                          <a:pt x="9962" y="1050"/>
                          <a:pt x="10793" y="1050"/>
                        </a:cubicBezTo>
                        <a:cubicBezTo>
                          <a:pt x="11624" y="1050"/>
                          <a:pt x="12301" y="1641"/>
                          <a:pt x="12301" y="2368"/>
                        </a:cubicBezTo>
                        <a:cubicBezTo>
                          <a:pt x="12301" y="2498"/>
                          <a:pt x="12272" y="2622"/>
                          <a:pt x="12232" y="2741"/>
                        </a:cubicBezTo>
                        <a:cubicBezTo>
                          <a:pt x="11767" y="2666"/>
                          <a:pt x="11289" y="2625"/>
                          <a:pt x="10800" y="2625"/>
                        </a:cubicBezTo>
                        <a:cubicBezTo>
                          <a:pt x="10306" y="2625"/>
                          <a:pt x="9824" y="2666"/>
                          <a:pt x="9355" y="2743"/>
                        </a:cubicBezTo>
                        <a:cubicBezTo>
                          <a:pt x="9314" y="2623"/>
                          <a:pt x="9285" y="2499"/>
                          <a:pt x="9285" y="2368"/>
                        </a:cubicBezTo>
                        <a:close/>
                        <a:moveTo>
                          <a:pt x="9285" y="2368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</p:grpSp>
            <p:grpSp>
              <p:nvGrpSpPr>
                <p:cNvPr id="44" name="Group 59"/>
                <p:cNvGrpSpPr/>
                <p:nvPr/>
              </p:nvGrpSpPr>
              <p:grpSpPr>
                <a:xfrm>
                  <a:off x="4392937" y="5074916"/>
                  <a:ext cx="489858" cy="489858"/>
                  <a:chOff x="1427243" y="4599335"/>
                  <a:chExt cx="1016000" cy="1016000"/>
                </a:xfrm>
                <a:effectLst/>
              </p:grpSpPr>
              <p:sp>
                <p:nvSpPr>
                  <p:cNvPr id="51" name="îṣļîḑé-Oval 66"/>
                  <p:cNvSpPr/>
                  <p:nvPr/>
                </p:nvSpPr>
                <p:spPr>
                  <a:xfrm>
                    <a:off x="1427243" y="4599335"/>
                    <a:ext cx="1016000" cy="1016000"/>
                  </a:xfrm>
                  <a:prstGeom prst="ellipse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52" name="îṣļîḑé-Freeform: Shape 67"/>
                  <p:cNvSpPr/>
                  <p:nvPr/>
                </p:nvSpPr>
                <p:spPr bwMode="auto">
                  <a:xfrm>
                    <a:off x="1761388" y="4912675"/>
                    <a:ext cx="347709" cy="373276"/>
                  </a:xfrm>
                  <a:custGeom>
                    <a:avLst/>
                    <a:gdLst>
                      <a:gd name="T0" fmla="*/ 201595705 w 21600"/>
                      <a:gd name="T1" fmla="*/ 190811269 h 21600"/>
                      <a:gd name="T2" fmla="*/ 187592182 w 21600"/>
                      <a:gd name="T3" fmla="*/ 208164918 h 21600"/>
                      <a:gd name="T4" fmla="*/ 187752038 w 21600"/>
                      <a:gd name="T5" fmla="*/ 210192294 h 21600"/>
                      <a:gd name="T6" fmla="*/ 161460495 w 21600"/>
                      <a:gd name="T7" fmla="*/ 231219137 h 21600"/>
                      <a:gd name="T8" fmla="*/ 128262652 w 21600"/>
                      <a:gd name="T9" fmla="*/ 238391082 h 21600"/>
                      <a:gd name="T10" fmla="*/ 119149403 w 21600"/>
                      <a:gd name="T11" fmla="*/ 185693870 h 21600"/>
                      <a:gd name="T12" fmla="*/ 117292923 w 21600"/>
                      <a:gd name="T13" fmla="*/ 120030070 h 21600"/>
                      <a:gd name="T14" fmla="*/ 154692970 w 21600"/>
                      <a:gd name="T15" fmla="*/ 120030070 h 21600"/>
                      <a:gd name="T16" fmla="*/ 169246679 w 21600"/>
                      <a:gd name="T17" fmla="*/ 116013538 h 21600"/>
                      <a:gd name="T18" fmla="*/ 178309081 w 21600"/>
                      <a:gd name="T19" fmla="*/ 121846296 h 21600"/>
                      <a:gd name="T20" fmla="*/ 189438676 w 21600"/>
                      <a:gd name="T21" fmla="*/ 108059450 h 21600"/>
                      <a:gd name="T22" fmla="*/ 178309081 w 21600"/>
                      <a:gd name="T23" fmla="*/ 94259126 h 21600"/>
                      <a:gd name="T24" fmla="*/ 168947157 w 21600"/>
                      <a:gd name="T25" fmla="*/ 100649045 h 21600"/>
                      <a:gd name="T26" fmla="*/ 116743727 w 21600"/>
                      <a:gd name="T27" fmla="*/ 100649045 h 21600"/>
                      <a:gd name="T28" fmla="*/ 115795006 w 21600"/>
                      <a:gd name="T29" fmla="*/ 67360039 h 21600"/>
                      <a:gd name="T30" fmla="*/ 135378766 w 21600"/>
                      <a:gd name="T31" fmla="*/ 34455253 h 21600"/>
                      <a:gd name="T32" fmla="*/ 107580421 w 21600"/>
                      <a:gd name="T33" fmla="*/ 0 h 21600"/>
                      <a:gd name="T34" fmla="*/ 79792072 w 21600"/>
                      <a:gd name="T35" fmla="*/ 34455253 h 21600"/>
                      <a:gd name="T36" fmla="*/ 99795237 w 21600"/>
                      <a:gd name="T37" fmla="*/ 67505810 h 21600"/>
                      <a:gd name="T38" fmla="*/ 98846616 w 21600"/>
                      <a:gd name="T39" fmla="*/ 100649045 h 21600"/>
                      <a:gd name="T40" fmla="*/ 46543272 w 21600"/>
                      <a:gd name="T41" fmla="*/ 100649045 h 21600"/>
                      <a:gd name="T42" fmla="*/ 37181348 w 21600"/>
                      <a:gd name="T43" fmla="*/ 94271445 h 21600"/>
                      <a:gd name="T44" fmla="*/ 26051763 w 21600"/>
                      <a:gd name="T45" fmla="*/ 108059450 h 21600"/>
                      <a:gd name="T46" fmla="*/ 37181348 w 21600"/>
                      <a:gd name="T47" fmla="*/ 121846296 h 21600"/>
                      <a:gd name="T48" fmla="*/ 46294607 w 21600"/>
                      <a:gd name="T49" fmla="*/ 115934434 h 21600"/>
                      <a:gd name="T50" fmla="*/ 60897374 w 21600"/>
                      <a:gd name="T51" fmla="*/ 120030070 h 21600"/>
                      <a:gd name="T52" fmla="*/ 98307316 w 21600"/>
                      <a:gd name="T53" fmla="*/ 120030070 h 21600"/>
                      <a:gd name="T54" fmla="*/ 96440941 w 21600"/>
                      <a:gd name="T55" fmla="*/ 185706188 h 21600"/>
                      <a:gd name="T56" fmla="*/ 87507319 w 21600"/>
                      <a:gd name="T57" fmla="*/ 237382914 h 21600"/>
                      <a:gd name="T58" fmla="*/ 47661734 w 21600"/>
                      <a:gd name="T59" fmla="*/ 226048548 h 21600"/>
                      <a:gd name="T60" fmla="*/ 27788349 w 21600"/>
                      <a:gd name="T61" fmla="*/ 210828560 h 21600"/>
                      <a:gd name="T62" fmla="*/ 28008047 w 21600"/>
                      <a:gd name="T63" fmla="*/ 208177236 h 21600"/>
                      <a:gd name="T64" fmla="*/ 14004523 w 21600"/>
                      <a:gd name="T65" fmla="*/ 190811269 h 21600"/>
                      <a:gd name="T66" fmla="*/ 0 w 21600"/>
                      <a:gd name="T67" fmla="*/ 208177236 h 21600"/>
                      <a:gd name="T68" fmla="*/ 14004523 w 21600"/>
                      <a:gd name="T69" fmla="*/ 225530885 h 21600"/>
                      <a:gd name="T70" fmla="*/ 17118241 w 21600"/>
                      <a:gd name="T71" fmla="*/ 225067560 h 21600"/>
                      <a:gd name="T72" fmla="*/ 39067705 w 21600"/>
                      <a:gd name="T73" fmla="*/ 245456871 h 21600"/>
                      <a:gd name="T74" fmla="*/ 82057973 w 21600"/>
                      <a:gd name="T75" fmla="*/ 270977155 h 21600"/>
                      <a:gd name="T76" fmla="*/ 108229521 w 21600"/>
                      <a:gd name="T77" fmla="*/ 286355233 h 21600"/>
                      <a:gd name="T78" fmla="*/ 133132946 w 21600"/>
                      <a:gd name="T79" fmla="*/ 271308186 h 21600"/>
                      <a:gd name="T80" fmla="*/ 176652419 w 21600"/>
                      <a:gd name="T81" fmla="*/ 245456871 h 21600"/>
                      <a:gd name="T82" fmla="*/ 198492083 w 21600"/>
                      <a:gd name="T83" fmla="*/ 225067560 h 21600"/>
                      <a:gd name="T84" fmla="*/ 201595705 w 21600"/>
                      <a:gd name="T85" fmla="*/ 225530885 h 21600"/>
                      <a:gd name="T86" fmla="*/ 215600229 w 21600"/>
                      <a:gd name="T87" fmla="*/ 208177236 h 21600"/>
                      <a:gd name="T88" fmla="*/ 201595705 w 21600"/>
                      <a:gd name="T89" fmla="*/ 190811269 h 21600"/>
                      <a:gd name="T90" fmla="*/ 92817999 w 21600"/>
                      <a:gd name="T91" fmla="*/ 34455253 h 21600"/>
                      <a:gd name="T92" fmla="*/ 107580421 w 21600"/>
                      <a:gd name="T93" fmla="*/ 16147786 h 21600"/>
                      <a:gd name="T94" fmla="*/ 122352929 w 21600"/>
                      <a:gd name="T95" fmla="*/ 34455253 h 21600"/>
                      <a:gd name="T96" fmla="*/ 107580421 w 21600"/>
                      <a:gd name="T97" fmla="*/ 52750402 h 21600"/>
                      <a:gd name="T98" fmla="*/ 92817999 w 21600"/>
                      <a:gd name="T99" fmla="*/ 34455253 h 21600"/>
                      <a:gd name="T100" fmla="*/ 92817999 w 21600"/>
                      <a:gd name="T101" fmla="*/ 34455253 h 2160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1600" h="21600">
                        <a:moveTo>
                          <a:pt x="20197" y="14393"/>
                        </a:moveTo>
                        <a:cubicBezTo>
                          <a:pt x="19422" y="14393"/>
                          <a:pt x="18794" y="14979"/>
                          <a:pt x="18794" y="15702"/>
                        </a:cubicBezTo>
                        <a:cubicBezTo>
                          <a:pt x="18794" y="15755"/>
                          <a:pt x="18804" y="15804"/>
                          <a:pt x="18810" y="15855"/>
                        </a:cubicBezTo>
                        <a:cubicBezTo>
                          <a:pt x="18191" y="16270"/>
                          <a:pt x="17267" y="16825"/>
                          <a:pt x="16176" y="17441"/>
                        </a:cubicBezTo>
                        <a:cubicBezTo>
                          <a:pt x="15167" y="18013"/>
                          <a:pt x="14017" y="18040"/>
                          <a:pt x="12850" y="17982"/>
                        </a:cubicBezTo>
                        <a:lnTo>
                          <a:pt x="11937" y="14007"/>
                        </a:lnTo>
                        <a:cubicBezTo>
                          <a:pt x="11937" y="14007"/>
                          <a:pt x="11842" y="11487"/>
                          <a:pt x="11751" y="9054"/>
                        </a:cubicBezTo>
                        <a:lnTo>
                          <a:pt x="15498" y="9054"/>
                        </a:lnTo>
                        <a:lnTo>
                          <a:pt x="16956" y="8751"/>
                        </a:lnTo>
                        <a:cubicBezTo>
                          <a:pt x="17159" y="9017"/>
                          <a:pt x="17489" y="9191"/>
                          <a:pt x="17864" y="9191"/>
                        </a:cubicBezTo>
                        <a:cubicBezTo>
                          <a:pt x="18479" y="9191"/>
                          <a:pt x="18979" y="8725"/>
                          <a:pt x="18979" y="8151"/>
                        </a:cubicBezTo>
                        <a:cubicBezTo>
                          <a:pt x="18979" y="7576"/>
                          <a:pt x="18479" y="7110"/>
                          <a:pt x="17864" y="7110"/>
                        </a:cubicBezTo>
                        <a:cubicBezTo>
                          <a:pt x="17469" y="7110"/>
                          <a:pt x="17124" y="7303"/>
                          <a:pt x="16926" y="7592"/>
                        </a:cubicBezTo>
                        <a:lnTo>
                          <a:pt x="11696" y="7592"/>
                        </a:lnTo>
                        <a:cubicBezTo>
                          <a:pt x="11656" y="6536"/>
                          <a:pt x="11622" y="5616"/>
                          <a:pt x="11601" y="5081"/>
                        </a:cubicBezTo>
                        <a:cubicBezTo>
                          <a:pt x="12737" y="4753"/>
                          <a:pt x="13563" y="3766"/>
                          <a:pt x="13563" y="2599"/>
                        </a:cubicBezTo>
                        <a:cubicBezTo>
                          <a:pt x="13563" y="1163"/>
                          <a:pt x="12316" y="0"/>
                          <a:pt x="10778" y="0"/>
                        </a:cubicBezTo>
                        <a:cubicBezTo>
                          <a:pt x="9240" y="0"/>
                          <a:pt x="7994" y="1163"/>
                          <a:pt x="7994" y="2599"/>
                        </a:cubicBezTo>
                        <a:cubicBezTo>
                          <a:pt x="7994" y="3781"/>
                          <a:pt x="8840" y="4777"/>
                          <a:pt x="9998" y="5092"/>
                        </a:cubicBezTo>
                        <a:cubicBezTo>
                          <a:pt x="9978" y="5628"/>
                          <a:pt x="9943" y="6543"/>
                          <a:pt x="9903" y="7592"/>
                        </a:cubicBezTo>
                        <a:lnTo>
                          <a:pt x="4663" y="7592"/>
                        </a:lnTo>
                        <a:cubicBezTo>
                          <a:pt x="4465" y="7303"/>
                          <a:pt x="4120" y="7111"/>
                          <a:pt x="3725" y="7111"/>
                        </a:cubicBezTo>
                        <a:cubicBezTo>
                          <a:pt x="3109" y="7111"/>
                          <a:pt x="2610" y="7576"/>
                          <a:pt x="2610" y="8151"/>
                        </a:cubicBezTo>
                        <a:cubicBezTo>
                          <a:pt x="2610" y="8725"/>
                          <a:pt x="3109" y="9191"/>
                          <a:pt x="3725" y="9191"/>
                        </a:cubicBezTo>
                        <a:cubicBezTo>
                          <a:pt x="4104" y="9191"/>
                          <a:pt x="4437" y="9014"/>
                          <a:pt x="4638" y="8745"/>
                        </a:cubicBezTo>
                        <a:lnTo>
                          <a:pt x="6101" y="9054"/>
                        </a:lnTo>
                        <a:lnTo>
                          <a:pt x="9849" y="9054"/>
                        </a:lnTo>
                        <a:cubicBezTo>
                          <a:pt x="9758" y="11487"/>
                          <a:pt x="9662" y="14008"/>
                          <a:pt x="9662" y="14008"/>
                        </a:cubicBezTo>
                        <a:lnTo>
                          <a:pt x="8767" y="17906"/>
                        </a:lnTo>
                        <a:cubicBezTo>
                          <a:pt x="7327" y="17896"/>
                          <a:pt x="5923" y="17761"/>
                          <a:pt x="4775" y="17051"/>
                        </a:cubicBezTo>
                        <a:cubicBezTo>
                          <a:pt x="3962" y="16551"/>
                          <a:pt x="3276" y="16270"/>
                          <a:pt x="2784" y="15903"/>
                        </a:cubicBezTo>
                        <a:cubicBezTo>
                          <a:pt x="2795" y="15837"/>
                          <a:pt x="2806" y="15771"/>
                          <a:pt x="2806" y="15703"/>
                        </a:cubicBezTo>
                        <a:cubicBezTo>
                          <a:pt x="2806" y="14980"/>
                          <a:pt x="2178" y="14393"/>
                          <a:pt x="1403" y="14393"/>
                        </a:cubicBezTo>
                        <a:cubicBezTo>
                          <a:pt x="628" y="14393"/>
                          <a:pt x="0" y="14980"/>
                          <a:pt x="0" y="15703"/>
                        </a:cubicBezTo>
                        <a:cubicBezTo>
                          <a:pt x="0" y="16426"/>
                          <a:pt x="628" y="17012"/>
                          <a:pt x="1403" y="17012"/>
                        </a:cubicBezTo>
                        <a:cubicBezTo>
                          <a:pt x="1510" y="17012"/>
                          <a:pt x="1614" y="16998"/>
                          <a:pt x="1715" y="16977"/>
                        </a:cubicBezTo>
                        <a:cubicBezTo>
                          <a:pt x="2247" y="17399"/>
                          <a:pt x="3003" y="17955"/>
                          <a:pt x="3914" y="18515"/>
                        </a:cubicBezTo>
                        <a:cubicBezTo>
                          <a:pt x="5121" y="19253"/>
                          <a:pt x="6602" y="20007"/>
                          <a:pt x="8221" y="20440"/>
                        </a:cubicBezTo>
                        <a:cubicBezTo>
                          <a:pt x="8477" y="20583"/>
                          <a:pt x="10318" y="21600"/>
                          <a:pt x="10843" y="21600"/>
                        </a:cubicBezTo>
                        <a:cubicBezTo>
                          <a:pt x="11346" y="21600"/>
                          <a:pt x="12980" y="20671"/>
                          <a:pt x="13338" y="20465"/>
                        </a:cubicBezTo>
                        <a:cubicBezTo>
                          <a:pt x="14974" y="20035"/>
                          <a:pt x="16475" y="19266"/>
                          <a:pt x="17698" y="18515"/>
                        </a:cubicBezTo>
                        <a:cubicBezTo>
                          <a:pt x="18603" y="17955"/>
                          <a:pt x="19354" y="17398"/>
                          <a:pt x="19886" y="16977"/>
                        </a:cubicBezTo>
                        <a:cubicBezTo>
                          <a:pt x="19986" y="16999"/>
                          <a:pt x="20090" y="17012"/>
                          <a:pt x="20197" y="17012"/>
                        </a:cubicBezTo>
                        <a:cubicBezTo>
                          <a:pt x="20972" y="17012"/>
                          <a:pt x="21600" y="16426"/>
                          <a:pt x="21600" y="15703"/>
                        </a:cubicBezTo>
                        <a:cubicBezTo>
                          <a:pt x="21600" y="14979"/>
                          <a:pt x="20972" y="14393"/>
                          <a:pt x="20197" y="14393"/>
                        </a:cubicBezTo>
                        <a:close/>
                        <a:moveTo>
                          <a:pt x="9299" y="2599"/>
                        </a:moveTo>
                        <a:cubicBezTo>
                          <a:pt x="9299" y="1837"/>
                          <a:pt x="9963" y="1218"/>
                          <a:pt x="10778" y="1218"/>
                        </a:cubicBezTo>
                        <a:cubicBezTo>
                          <a:pt x="11594" y="1218"/>
                          <a:pt x="12258" y="1837"/>
                          <a:pt x="12258" y="2599"/>
                        </a:cubicBezTo>
                        <a:cubicBezTo>
                          <a:pt x="12258" y="3360"/>
                          <a:pt x="11595" y="3979"/>
                          <a:pt x="10778" y="3979"/>
                        </a:cubicBezTo>
                        <a:cubicBezTo>
                          <a:pt x="9963" y="3979"/>
                          <a:pt x="9299" y="3360"/>
                          <a:pt x="9299" y="2599"/>
                        </a:cubicBezTo>
                        <a:close/>
                        <a:moveTo>
                          <a:pt x="9299" y="2599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</p:grpSp>
          </p:grpSp>
          <p:grpSp>
            <p:nvGrpSpPr>
              <p:cNvPr id="10" name="Group 25"/>
              <p:cNvGrpSpPr/>
              <p:nvPr/>
            </p:nvGrpSpPr>
            <p:grpSpPr>
              <a:xfrm>
                <a:off x="8184232" y="1653267"/>
                <a:ext cx="489858" cy="3911507"/>
                <a:chOff x="8150432" y="1653267"/>
                <a:chExt cx="489858" cy="3911507"/>
              </a:xfrm>
            </p:grpSpPr>
            <p:grpSp>
              <p:nvGrpSpPr>
                <p:cNvPr id="11" name="Group 26"/>
                <p:cNvGrpSpPr/>
                <p:nvPr/>
              </p:nvGrpSpPr>
              <p:grpSpPr>
                <a:xfrm>
                  <a:off x="8150432" y="3392284"/>
                  <a:ext cx="489858" cy="489858"/>
                  <a:chOff x="6262908" y="3314803"/>
                  <a:chExt cx="1016000" cy="1016000"/>
                </a:xfrm>
                <a:effectLst/>
              </p:grpSpPr>
              <p:sp>
                <p:nvSpPr>
                  <p:cNvPr id="35" name="îṣļîḑé-Oval 50"/>
                  <p:cNvSpPr/>
                  <p:nvPr/>
                </p:nvSpPr>
                <p:spPr>
                  <a:xfrm>
                    <a:off x="6262908" y="3314803"/>
                    <a:ext cx="1016000" cy="1016000"/>
                  </a:xfrm>
                  <a:prstGeom prst="ellipse">
                    <a:avLst/>
                  </a:prstGeom>
                  <a:solidFill>
                    <a:schemeClr val="accent4">
                      <a:lumMod val="10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  <p:grpSp>
                <p:nvGrpSpPr>
                  <p:cNvPr id="36" name="Group 51"/>
                  <p:cNvGrpSpPr/>
                  <p:nvPr/>
                </p:nvGrpSpPr>
                <p:grpSpPr bwMode="auto">
                  <a:xfrm>
                    <a:off x="6582682" y="3643500"/>
                    <a:ext cx="373277" cy="373278"/>
                    <a:chOff x="0" y="0"/>
                    <a:chExt cx="577" cy="574"/>
                  </a:xfrm>
                  <a:solidFill>
                    <a:srgbClr val="FFFFFF"/>
                  </a:solidFill>
                </p:grpSpPr>
                <p:sp>
                  <p:nvSpPr>
                    <p:cNvPr id="37" name="îṣļîḑé-Freeform: Shape 52"/>
                    <p:cNvSpPr/>
                    <p:nvPr/>
                  </p:nvSpPr>
                  <p:spPr bwMode="auto">
                    <a:xfrm>
                      <a:off x="368" y="368"/>
                      <a:ext cx="205" cy="20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w 21600"/>
                        <a:gd name="T17" fmla="*/ 0 h 21600"/>
                        <a:gd name="T18" fmla="*/ 0 w 21600"/>
                        <a:gd name="T19" fmla="*/ 0 h 21600"/>
                        <a:gd name="T20" fmla="*/ 0 w 21600"/>
                        <a:gd name="T21" fmla="*/ 0 h 21600"/>
                        <a:gd name="T22" fmla="*/ 0 w 21600"/>
                        <a:gd name="T23" fmla="*/ 0 h 21600"/>
                        <a:gd name="T24" fmla="*/ 0 w 21600"/>
                        <a:gd name="T25" fmla="*/ 0 h 2160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8447" y="8564"/>
                          </a:moveTo>
                          <a:lnTo>
                            <a:pt x="6893" y="0"/>
                          </a:lnTo>
                          <a:lnTo>
                            <a:pt x="0" y="6909"/>
                          </a:lnTo>
                          <a:lnTo>
                            <a:pt x="8514" y="18507"/>
                          </a:lnTo>
                          <a:cubicBezTo>
                            <a:pt x="10541" y="16972"/>
                            <a:pt x="14706" y="18290"/>
                            <a:pt x="18327" y="21600"/>
                          </a:cubicBezTo>
                          <a:lnTo>
                            <a:pt x="21600" y="18319"/>
                          </a:lnTo>
                          <a:cubicBezTo>
                            <a:pt x="18344" y="14739"/>
                            <a:pt x="17015" y="10625"/>
                            <a:pt x="18447" y="8564"/>
                          </a:cubicBezTo>
                          <a:close/>
                          <a:moveTo>
                            <a:pt x="14477" y="14461"/>
                          </a:moveTo>
                          <a:cubicBezTo>
                            <a:pt x="13723" y="15214"/>
                            <a:pt x="12501" y="15214"/>
                            <a:pt x="11748" y="14461"/>
                          </a:cubicBezTo>
                          <a:cubicBezTo>
                            <a:pt x="10995" y="13705"/>
                            <a:pt x="10995" y="12479"/>
                            <a:pt x="11749" y="11725"/>
                          </a:cubicBezTo>
                          <a:cubicBezTo>
                            <a:pt x="12502" y="10969"/>
                            <a:pt x="13724" y="10969"/>
                            <a:pt x="14477" y="11725"/>
                          </a:cubicBezTo>
                          <a:cubicBezTo>
                            <a:pt x="15230" y="12479"/>
                            <a:pt x="15230" y="13705"/>
                            <a:pt x="14477" y="14461"/>
                          </a:cubicBezTo>
                          <a:close/>
                          <a:moveTo>
                            <a:pt x="14477" y="14461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38" name="îṣļîḑé-Freeform: Shape 53"/>
                    <p:cNvSpPr/>
                    <p:nvPr/>
                  </p:nvSpPr>
                  <p:spPr bwMode="auto">
                    <a:xfrm>
                      <a:off x="328" y="304"/>
                      <a:ext cx="107" cy="13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w 21600"/>
                        <a:gd name="T17" fmla="*/ 0 h 2160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4544" y="0"/>
                          </a:moveTo>
                          <a:lnTo>
                            <a:pt x="13967" y="562"/>
                          </a:lnTo>
                          <a:cubicBezTo>
                            <a:pt x="14018" y="3961"/>
                            <a:pt x="12593" y="7264"/>
                            <a:pt x="9866" y="9922"/>
                          </a:cubicBezTo>
                          <a:lnTo>
                            <a:pt x="24" y="19504"/>
                          </a:lnTo>
                          <a:cubicBezTo>
                            <a:pt x="18" y="19554"/>
                            <a:pt x="6" y="19602"/>
                            <a:pt x="0" y="19652"/>
                          </a:cubicBezTo>
                          <a:lnTo>
                            <a:pt x="2371" y="21600"/>
                          </a:lnTo>
                          <a:lnTo>
                            <a:pt x="21600" y="5798"/>
                          </a:lnTo>
                          <a:lnTo>
                            <a:pt x="14544" y="0"/>
                          </a:lnTo>
                          <a:close/>
                          <a:moveTo>
                            <a:pt x="14544" y="0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39" name="îṣļîḑé-Freeform: Shape 54"/>
                    <p:cNvSpPr/>
                    <p:nvPr/>
                  </p:nvSpPr>
                  <p:spPr bwMode="auto">
                    <a:xfrm>
                      <a:off x="0" y="0"/>
                      <a:ext cx="297" cy="289"/>
                    </a:xfrm>
                    <a:custGeom>
                      <a:avLst/>
                      <a:gdLst>
                        <a:gd name="T0" fmla="*/ 0 w 21222"/>
                        <a:gd name="T1" fmla="*/ 0 h 21211"/>
                        <a:gd name="T2" fmla="*/ 0 w 21222"/>
                        <a:gd name="T3" fmla="*/ 0 h 21211"/>
                        <a:gd name="T4" fmla="*/ 0 w 21222"/>
                        <a:gd name="T5" fmla="*/ 0 h 21211"/>
                        <a:gd name="T6" fmla="*/ 0 w 21222"/>
                        <a:gd name="T7" fmla="*/ 0 h 21211"/>
                        <a:gd name="T8" fmla="*/ 0 w 21222"/>
                        <a:gd name="T9" fmla="*/ 0 h 21211"/>
                        <a:gd name="T10" fmla="*/ 0 w 21222"/>
                        <a:gd name="T11" fmla="*/ 0 h 21211"/>
                        <a:gd name="T12" fmla="*/ 0 w 21222"/>
                        <a:gd name="T13" fmla="*/ 0 h 21211"/>
                        <a:gd name="T14" fmla="*/ 0 w 21222"/>
                        <a:gd name="T15" fmla="*/ 0 h 21211"/>
                        <a:gd name="T16" fmla="*/ 0 w 21222"/>
                        <a:gd name="T17" fmla="*/ 0 h 2121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1222" h="21211">
                          <a:moveTo>
                            <a:pt x="15153" y="21211"/>
                          </a:moveTo>
                          <a:lnTo>
                            <a:pt x="17409" y="18463"/>
                          </a:lnTo>
                          <a:cubicBezTo>
                            <a:pt x="18368" y="17292"/>
                            <a:pt x="19694" y="16530"/>
                            <a:pt x="21146" y="16293"/>
                          </a:cubicBezTo>
                          <a:lnTo>
                            <a:pt x="21222" y="16201"/>
                          </a:lnTo>
                          <a:lnTo>
                            <a:pt x="6603" y="1165"/>
                          </a:lnTo>
                          <a:cubicBezTo>
                            <a:pt x="5093" y="-389"/>
                            <a:pt x="2643" y="-389"/>
                            <a:pt x="1133" y="1165"/>
                          </a:cubicBezTo>
                          <a:cubicBezTo>
                            <a:pt x="-378" y="2718"/>
                            <a:pt x="-378" y="5237"/>
                            <a:pt x="1133" y="6791"/>
                          </a:cubicBezTo>
                          <a:lnTo>
                            <a:pt x="15153" y="21211"/>
                          </a:lnTo>
                          <a:close/>
                          <a:moveTo>
                            <a:pt x="15153" y="21211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40" name="îṣļîḑé-Freeform: Shape 55"/>
                    <p:cNvSpPr/>
                    <p:nvPr/>
                  </p:nvSpPr>
                  <p:spPr bwMode="auto">
                    <a:xfrm>
                      <a:off x="0" y="328"/>
                      <a:ext cx="298" cy="246"/>
                    </a:xfrm>
                    <a:custGeom>
                      <a:avLst/>
                      <a:gdLst>
                        <a:gd name="T0" fmla="*/ 0 w 21116"/>
                        <a:gd name="T1" fmla="*/ 0 h 21374"/>
                        <a:gd name="T2" fmla="*/ 0 w 21116"/>
                        <a:gd name="T3" fmla="*/ 0 h 21374"/>
                        <a:gd name="T4" fmla="*/ 0 w 21116"/>
                        <a:gd name="T5" fmla="*/ 0 h 21374"/>
                        <a:gd name="T6" fmla="*/ 0 w 21116"/>
                        <a:gd name="T7" fmla="*/ 0 h 21374"/>
                        <a:gd name="T8" fmla="*/ 0 w 21116"/>
                        <a:gd name="T9" fmla="*/ 0 h 21374"/>
                        <a:gd name="T10" fmla="*/ 0 w 21116"/>
                        <a:gd name="T11" fmla="*/ 0 h 21374"/>
                        <a:gd name="T12" fmla="*/ 0 w 21116"/>
                        <a:gd name="T13" fmla="*/ 0 h 21374"/>
                        <a:gd name="T14" fmla="*/ 0 w 21116"/>
                        <a:gd name="T15" fmla="*/ 0 h 21374"/>
                        <a:gd name="T16" fmla="*/ 0 w 21116"/>
                        <a:gd name="T17" fmla="*/ 0 h 213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1116" h="21374">
                          <a:moveTo>
                            <a:pt x="17024" y="721"/>
                          </a:moveTo>
                          <a:cubicBezTo>
                            <a:pt x="16543" y="427"/>
                            <a:pt x="16052" y="191"/>
                            <a:pt x="15571" y="0"/>
                          </a:cubicBezTo>
                          <a:cubicBezTo>
                            <a:pt x="13915" y="235"/>
                            <a:pt x="7378" y="2037"/>
                            <a:pt x="6834" y="8291"/>
                          </a:cubicBezTo>
                          <a:cubicBezTo>
                            <a:pt x="6063" y="17146"/>
                            <a:pt x="1254" y="15657"/>
                            <a:pt x="153" y="15771"/>
                          </a:cubicBezTo>
                          <a:cubicBezTo>
                            <a:pt x="-484" y="15837"/>
                            <a:pt x="743" y="21126"/>
                            <a:pt x="6046" y="21364"/>
                          </a:cubicBezTo>
                          <a:cubicBezTo>
                            <a:pt x="11298" y="21600"/>
                            <a:pt x="20647" y="17485"/>
                            <a:pt x="21032" y="7006"/>
                          </a:cubicBezTo>
                          <a:lnTo>
                            <a:pt x="21116" y="6884"/>
                          </a:lnTo>
                          <a:cubicBezTo>
                            <a:pt x="20449" y="3612"/>
                            <a:pt x="18811" y="1844"/>
                            <a:pt x="17024" y="721"/>
                          </a:cubicBezTo>
                          <a:close/>
                          <a:moveTo>
                            <a:pt x="17024" y="721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41" name="îṣļîḑé-Freeform: Shape 56"/>
                    <p:cNvSpPr/>
                    <p:nvPr/>
                  </p:nvSpPr>
                  <p:spPr bwMode="auto">
                    <a:xfrm>
                      <a:off x="240" y="0"/>
                      <a:ext cx="337" cy="385"/>
                    </a:xfrm>
                    <a:custGeom>
                      <a:avLst/>
                      <a:gdLst>
                        <a:gd name="T0" fmla="*/ 0 w 21345"/>
                        <a:gd name="T1" fmla="*/ 0 h 21376"/>
                        <a:gd name="T2" fmla="*/ 0 w 21345"/>
                        <a:gd name="T3" fmla="*/ 0 h 21376"/>
                        <a:gd name="T4" fmla="*/ 0 w 21345"/>
                        <a:gd name="T5" fmla="*/ 0 h 21376"/>
                        <a:gd name="T6" fmla="*/ 0 w 21345"/>
                        <a:gd name="T7" fmla="*/ 0 h 21376"/>
                        <a:gd name="T8" fmla="*/ 0 w 21345"/>
                        <a:gd name="T9" fmla="*/ 0 h 21376"/>
                        <a:gd name="T10" fmla="*/ 0 w 21345"/>
                        <a:gd name="T11" fmla="*/ 0 h 21376"/>
                        <a:gd name="T12" fmla="*/ 0 w 21345"/>
                        <a:gd name="T13" fmla="*/ 0 h 21376"/>
                        <a:gd name="T14" fmla="*/ 0 w 21345"/>
                        <a:gd name="T15" fmla="*/ 0 h 21376"/>
                        <a:gd name="T16" fmla="*/ 0 w 21345"/>
                        <a:gd name="T17" fmla="*/ 0 h 21376"/>
                        <a:gd name="T18" fmla="*/ 0 w 21345"/>
                        <a:gd name="T19" fmla="*/ 0 h 21376"/>
                        <a:gd name="T20" fmla="*/ 0 w 21345"/>
                        <a:gd name="T21" fmla="*/ 0 h 21376"/>
                        <a:gd name="T22" fmla="*/ 0 w 21345"/>
                        <a:gd name="T23" fmla="*/ 0 h 2137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21345" h="21376">
                          <a:moveTo>
                            <a:pt x="7963" y="16438"/>
                          </a:moveTo>
                          <a:lnTo>
                            <a:pt x="20844" y="3060"/>
                          </a:lnTo>
                          <a:cubicBezTo>
                            <a:pt x="21600" y="2274"/>
                            <a:pt x="21488" y="1102"/>
                            <a:pt x="20592" y="438"/>
                          </a:cubicBezTo>
                          <a:cubicBezTo>
                            <a:pt x="19696" y="-224"/>
                            <a:pt x="18359" y="-125"/>
                            <a:pt x="17602" y="661"/>
                          </a:cubicBezTo>
                          <a:lnTo>
                            <a:pt x="4720" y="14039"/>
                          </a:lnTo>
                          <a:cubicBezTo>
                            <a:pt x="3698" y="14005"/>
                            <a:pt x="2666" y="14368"/>
                            <a:pt x="1957" y="15106"/>
                          </a:cubicBezTo>
                          <a:lnTo>
                            <a:pt x="0" y="17139"/>
                          </a:lnTo>
                          <a:cubicBezTo>
                            <a:pt x="266" y="17232"/>
                            <a:pt x="533" y="17334"/>
                            <a:pt x="800" y="17450"/>
                          </a:cubicBezTo>
                          <a:cubicBezTo>
                            <a:pt x="2456" y="18154"/>
                            <a:pt x="4079" y="19406"/>
                            <a:pt x="4942" y="21376"/>
                          </a:cubicBezTo>
                          <a:lnTo>
                            <a:pt x="7225" y="19005"/>
                          </a:lnTo>
                          <a:cubicBezTo>
                            <a:pt x="7936" y="18266"/>
                            <a:pt x="8172" y="17316"/>
                            <a:pt x="7963" y="16438"/>
                          </a:cubicBezTo>
                          <a:close/>
                          <a:moveTo>
                            <a:pt x="7963" y="16438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12" name="Group 27"/>
                <p:cNvGrpSpPr/>
                <p:nvPr/>
              </p:nvGrpSpPr>
              <p:grpSpPr>
                <a:xfrm>
                  <a:off x="8150432" y="1653267"/>
                  <a:ext cx="489858" cy="489858"/>
                  <a:chOff x="6262908" y="1987229"/>
                  <a:chExt cx="1016000" cy="1016000"/>
                </a:xfrm>
                <a:effectLst/>
              </p:grpSpPr>
              <p:sp>
                <p:nvSpPr>
                  <p:cNvPr id="25" name="îṣļîḑé-Oval 40"/>
                  <p:cNvSpPr/>
                  <p:nvPr/>
                </p:nvSpPr>
                <p:spPr>
                  <a:xfrm>
                    <a:off x="6262908" y="1987229"/>
                    <a:ext cx="1016000" cy="1016000"/>
                  </a:xfrm>
                  <a:prstGeom prst="ellipse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  <p:grpSp>
                <p:nvGrpSpPr>
                  <p:cNvPr id="26" name="Group 41"/>
                  <p:cNvGrpSpPr/>
                  <p:nvPr/>
                </p:nvGrpSpPr>
                <p:grpSpPr bwMode="auto">
                  <a:xfrm>
                    <a:off x="6581713" y="2281761"/>
                    <a:ext cx="378392" cy="370722"/>
                    <a:chOff x="0" y="0"/>
                    <a:chExt cx="581" cy="573"/>
                  </a:xfrm>
                  <a:solidFill>
                    <a:srgbClr val="FFFFFF"/>
                  </a:solidFill>
                </p:grpSpPr>
                <p:sp>
                  <p:nvSpPr>
                    <p:cNvPr id="27" name="îṣļîḑé-Freeform: Shape 42"/>
                    <p:cNvSpPr/>
                    <p:nvPr/>
                  </p:nvSpPr>
                  <p:spPr bwMode="auto">
                    <a:xfrm>
                      <a:off x="256" y="0"/>
                      <a:ext cx="72" cy="18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0799" y="0"/>
                          </a:moveTo>
                          <a:cubicBezTo>
                            <a:pt x="4833" y="0"/>
                            <a:pt x="0" y="1476"/>
                            <a:pt x="0" y="3295"/>
                          </a:cubicBezTo>
                          <a:lnTo>
                            <a:pt x="0" y="18305"/>
                          </a:lnTo>
                          <a:cubicBezTo>
                            <a:pt x="0" y="20125"/>
                            <a:pt x="4833" y="21600"/>
                            <a:pt x="10799" y="21600"/>
                          </a:cubicBezTo>
                          <a:cubicBezTo>
                            <a:pt x="16762" y="21600"/>
                            <a:pt x="21600" y="20125"/>
                            <a:pt x="21600" y="18305"/>
                          </a:cubicBezTo>
                          <a:lnTo>
                            <a:pt x="21600" y="3295"/>
                          </a:lnTo>
                          <a:cubicBezTo>
                            <a:pt x="21600" y="1476"/>
                            <a:pt x="16762" y="0"/>
                            <a:pt x="10799" y="0"/>
                          </a:cubicBezTo>
                          <a:close/>
                          <a:moveTo>
                            <a:pt x="10799" y="0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28" name="îṣļîḑé-Freeform: Shape 43"/>
                    <p:cNvSpPr/>
                    <p:nvPr/>
                  </p:nvSpPr>
                  <p:spPr bwMode="auto">
                    <a:xfrm>
                      <a:off x="256" y="392"/>
                      <a:ext cx="72" cy="18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0799" y="0"/>
                          </a:moveTo>
                          <a:cubicBezTo>
                            <a:pt x="4833" y="0"/>
                            <a:pt x="0" y="1476"/>
                            <a:pt x="0" y="3295"/>
                          </a:cubicBezTo>
                          <a:lnTo>
                            <a:pt x="0" y="18305"/>
                          </a:lnTo>
                          <a:cubicBezTo>
                            <a:pt x="0" y="20125"/>
                            <a:pt x="4833" y="21600"/>
                            <a:pt x="10799" y="21600"/>
                          </a:cubicBezTo>
                          <a:cubicBezTo>
                            <a:pt x="16762" y="21600"/>
                            <a:pt x="21600" y="20125"/>
                            <a:pt x="21600" y="18305"/>
                          </a:cubicBezTo>
                          <a:lnTo>
                            <a:pt x="21600" y="3295"/>
                          </a:lnTo>
                          <a:cubicBezTo>
                            <a:pt x="21600" y="1476"/>
                            <a:pt x="16762" y="0"/>
                            <a:pt x="10799" y="0"/>
                          </a:cubicBezTo>
                          <a:close/>
                          <a:moveTo>
                            <a:pt x="10799" y="0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29" name="îṣļîḑé-Freeform: Shape 44"/>
                    <p:cNvSpPr/>
                    <p:nvPr/>
                  </p:nvSpPr>
                  <p:spPr bwMode="auto">
                    <a:xfrm>
                      <a:off x="400" y="248"/>
                      <a:ext cx="181" cy="7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8305" y="0"/>
                          </a:moveTo>
                          <a:lnTo>
                            <a:pt x="3295" y="0"/>
                          </a:lnTo>
                          <a:cubicBezTo>
                            <a:pt x="1475" y="0"/>
                            <a:pt x="0" y="4834"/>
                            <a:pt x="0" y="10798"/>
                          </a:cubicBezTo>
                          <a:cubicBezTo>
                            <a:pt x="0" y="16762"/>
                            <a:pt x="1475" y="21600"/>
                            <a:pt x="3295" y="21600"/>
                          </a:cubicBezTo>
                          <a:lnTo>
                            <a:pt x="18305" y="21600"/>
                          </a:lnTo>
                          <a:cubicBezTo>
                            <a:pt x="20124" y="21600"/>
                            <a:pt x="21600" y="16762"/>
                            <a:pt x="21600" y="10798"/>
                          </a:cubicBezTo>
                          <a:cubicBezTo>
                            <a:pt x="21600" y="4834"/>
                            <a:pt x="20124" y="0"/>
                            <a:pt x="18305" y="0"/>
                          </a:cubicBezTo>
                          <a:close/>
                          <a:moveTo>
                            <a:pt x="18305" y="0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30" name="îṣļîḑé-Freeform: Shape 45"/>
                    <p:cNvSpPr/>
                    <p:nvPr/>
                  </p:nvSpPr>
                  <p:spPr bwMode="auto">
                    <a:xfrm>
                      <a:off x="0" y="248"/>
                      <a:ext cx="181" cy="7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21600" y="10798"/>
                          </a:moveTo>
                          <a:cubicBezTo>
                            <a:pt x="21600" y="4834"/>
                            <a:pt x="20124" y="0"/>
                            <a:pt x="18304" y="0"/>
                          </a:cubicBezTo>
                          <a:lnTo>
                            <a:pt x="3295" y="0"/>
                          </a:lnTo>
                          <a:cubicBezTo>
                            <a:pt x="1475" y="0"/>
                            <a:pt x="0" y="4834"/>
                            <a:pt x="0" y="10798"/>
                          </a:cubicBezTo>
                          <a:cubicBezTo>
                            <a:pt x="0" y="16762"/>
                            <a:pt x="1475" y="21600"/>
                            <a:pt x="3295" y="21600"/>
                          </a:cubicBezTo>
                          <a:lnTo>
                            <a:pt x="18304" y="21600"/>
                          </a:lnTo>
                          <a:cubicBezTo>
                            <a:pt x="20124" y="21600"/>
                            <a:pt x="21600" y="16764"/>
                            <a:pt x="21600" y="10798"/>
                          </a:cubicBezTo>
                          <a:close/>
                          <a:moveTo>
                            <a:pt x="21600" y="10798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31" name="îṣļîḑé-Freeform: Shape 46"/>
                    <p:cNvSpPr/>
                    <p:nvPr/>
                  </p:nvSpPr>
                  <p:spPr bwMode="auto">
                    <a:xfrm>
                      <a:off x="352" y="64"/>
                      <a:ext cx="153" cy="153"/>
                    </a:xfrm>
                    <a:custGeom>
                      <a:avLst/>
                      <a:gdLst>
                        <a:gd name="T0" fmla="*/ 0 w 20488"/>
                        <a:gd name="T1" fmla="*/ 0 h 20489"/>
                        <a:gd name="T2" fmla="*/ 0 w 20488"/>
                        <a:gd name="T3" fmla="*/ 0 h 20489"/>
                        <a:gd name="T4" fmla="*/ 0 w 20488"/>
                        <a:gd name="T5" fmla="*/ 0 h 20489"/>
                        <a:gd name="T6" fmla="*/ 0 w 20488"/>
                        <a:gd name="T7" fmla="*/ 0 h 20489"/>
                        <a:gd name="T8" fmla="*/ 0 w 20488"/>
                        <a:gd name="T9" fmla="*/ 0 h 20489"/>
                        <a:gd name="T10" fmla="*/ 0 w 20488"/>
                        <a:gd name="T11" fmla="*/ 0 h 20489"/>
                        <a:gd name="T12" fmla="*/ 0 w 20488"/>
                        <a:gd name="T13" fmla="*/ 0 h 20489"/>
                        <a:gd name="T14" fmla="*/ 0 w 20488"/>
                        <a:gd name="T15" fmla="*/ 0 h 2048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0488" h="20489">
                          <a:moveTo>
                            <a:pt x="7697" y="19601"/>
                          </a:moveTo>
                          <a:lnTo>
                            <a:pt x="19601" y="7697"/>
                          </a:lnTo>
                          <a:cubicBezTo>
                            <a:pt x="21044" y="6253"/>
                            <a:pt x="20690" y="3557"/>
                            <a:pt x="18809" y="1678"/>
                          </a:cubicBezTo>
                          <a:cubicBezTo>
                            <a:pt x="16928" y="-203"/>
                            <a:pt x="14234" y="-555"/>
                            <a:pt x="12792" y="887"/>
                          </a:cubicBezTo>
                          <a:lnTo>
                            <a:pt x="888" y="12791"/>
                          </a:lnTo>
                          <a:cubicBezTo>
                            <a:pt x="-556" y="14235"/>
                            <a:pt x="-202" y="16928"/>
                            <a:pt x="1679" y="18809"/>
                          </a:cubicBezTo>
                          <a:cubicBezTo>
                            <a:pt x="3558" y="20690"/>
                            <a:pt x="6252" y="21045"/>
                            <a:pt x="7697" y="19601"/>
                          </a:cubicBezTo>
                          <a:close/>
                          <a:moveTo>
                            <a:pt x="7697" y="19601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32" name="îṣļîḑé-Freeform: Shape 47"/>
                    <p:cNvSpPr/>
                    <p:nvPr/>
                  </p:nvSpPr>
                  <p:spPr bwMode="auto">
                    <a:xfrm>
                      <a:off x="72" y="344"/>
                      <a:ext cx="153" cy="153"/>
                    </a:xfrm>
                    <a:custGeom>
                      <a:avLst/>
                      <a:gdLst>
                        <a:gd name="T0" fmla="*/ 0 w 20489"/>
                        <a:gd name="T1" fmla="*/ 0 h 20488"/>
                        <a:gd name="T2" fmla="*/ 0 w 20489"/>
                        <a:gd name="T3" fmla="*/ 0 h 20488"/>
                        <a:gd name="T4" fmla="*/ 0 w 20489"/>
                        <a:gd name="T5" fmla="*/ 0 h 20488"/>
                        <a:gd name="T6" fmla="*/ 0 w 20489"/>
                        <a:gd name="T7" fmla="*/ 0 h 20488"/>
                        <a:gd name="T8" fmla="*/ 0 w 20489"/>
                        <a:gd name="T9" fmla="*/ 0 h 20488"/>
                        <a:gd name="T10" fmla="*/ 0 w 20489"/>
                        <a:gd name="T11" fmla="*/ 0 h 20488"/>
                        <a:gd name="T12" fmla="*/ 0 w 20489"/>
                        <a:gd name="T13" fmla="*/ 0 h 20488"/>
                        <a:gd name="T14" fmla="*/ 0 w 20489"/>
                        <a:gd name="T15" fmla="*/ 0 h 2048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0489" h="20488">
                          <a:moveTo>
                            <a:pt x="12792" y="888"/>
                          </a:moveTo>
                          <a:lnTo>
                            <a:pt x="888" y="12792"/>
                          </a:lnTo>
                          <a:cubicBezTo>
                            <a:pt x="-556" y="14236"/>
                            <a:pt x="-202" y="16929"/>
                            <a:pt x="1679" y="18809"/>
                          </a:cubicBezTo>
                          <a:cubicBezTo>
                            <a:pt x="3558" y="20689"/>
                            <a:pt x="6253" y="21044"/>
                            <a:pt x="7697" y="19601"/>
                          </a:cubicBezTo>
                          <a:lnTo>
                            <a:pt x="19601" y="7697"/>
                          </a:lnTo>
                          <a:cubicBezTo>
                            <a:pt x="21044" y="6254"/>
                            <a:pt x="20690" y="3559"/>
                            <a:pt x="18810" y="1679"/>
                          </a:cubicBezTo>
                          <a:cubicBezTo>
                            <a:pt x="16929" y="-203"/>
                            <a:pt x="14235" y="-556"/>
                            <a:pt x="12792" y="888"/>
                          </a:cubicBezTo>
                          <a:close/>
                          <a:moveTo>
                            <a:pt x="12792" y="888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33" name="îṣļîḑé-Freeform: Shape 48"/>
                    <p:cNvSpPr/>
                    <p:nvPr/>
                  </p:nvSpPr>
                  <p:spPr bwMode="auto">
                    <a:xfrm>
                      <a:off x="352" y="344"/>
                      <a:ext cx="153" cy="153"/>
                    </a:xfrm>
                    <a:custGeom>
                      <a:avLst/>
                      <a:gdLst>
                        <a:gd name="T0" fmla="*/ 0 w 20489"/>
                        <a:gd name="T1" fmla="*/ 0 h 20489"/>
                        <a:gd name="T2" fmla="*/ 0 w 20489"/>
                        <a:gd name="T3" fmla="*/ 0 h 20489"/>
                        <a:gd name="T4" fmla="*/ 0 w 20489"/>
                        <a:gd name="T5" fmla="*/ 0 h 20489"/>
                        <a:gd name="T6" fmla="*/ 0 w 20489"/>
                        <a:gd name="T7" fmla="*/ 0 h 20489"/>
                        <a:gd name="T8" fmla="*/ 0 w 20489"/>
                        <a:gd name="T9" fmla="*/ 0 h 20489"/>
                        <a:gd name="T10" fmla="*/ 0 w 20489"/>
                        <a:gd name="T11" fmla="*/ 0 h 20489"/>
                        <a:gd name="T12" fmla="*/ 0 w 20489"/>
                        <a:gd name="T13" fmla="*/ 0 h 20489"/>
                        <a:gd name="T14" fmla="*/ 0 w 20489"/>
                        <a:gd name="T15" fmla="*/ 0 h 2048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0489" h="20489">
                          <a:moveTo>
                            <a:pt x="7696" y="888"/>
                          </a:moveTo>
                          <a:cubicBezTo>
                            <a:pt x="6251" y="-556"/>
                            <a:pt x="3559" y="-202"/>
                            <a:pt x="1679" y="1678"/>
                          </a:cubicBezTo>
                          <a:cubicBezTo>
                            <a:pt x="-201" y="3558"/>
                            <a:pt x="-556" y="6251"/>
                            <a:pt x="888" y="7697"/>
                          </a:cubicBezTo>
                          <a:lnTo>
                            <a:pt x="12792" y="19601"/>
                          </a:lnTo>
                          <a:cubicBezTo>
                            <a:pt x="14236" y="21044"/>
                            <a:pt x="16932" y="20690"/>
                            <a:pt x="18811" y="18810"/>
                          </a:cubicBezTo>
                          <a:cubicBezTo>
                            <a:pt x="20691" y="16929"/>
                            <a:pt x="21044" y="14236"/>
                            <a:pt x="19601" y="12793"/>
                          </a:cubicBezTo>
                          <a:lnTo>
                            <a:pt x="7696" y="888"/>
                          </a:lnTo>
                          <a:close/>
                          <a:moveTo>
                            <a:pt x="7696" y="888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34" name="îṣļîḑé-Freeform: Shape 49"/>
                    <p:cNvSpPr/>
                    <p:nvPr/>
                  </p:nvSpPr>
                  <p:spPr bwMode="auto">
                    <a:xfrm>
                      <a:off x="71" y="71"/>
                      <a:ext cx="154" cy="154"/>
                    </a:xfrm>
                    <a:custGeom>
                      <a:avLst/>
                      <a:gdLst>
                        <a:gd name="T0" fmla="*/ 0 w 20489"/>
                        <a:gd name="T1" fmla="*/ 0 h 20489"/>
                        <a:gd name="T2" fmla="*/ 0 w 20489"/>
                        <a:gd name="T3" fmla="*/ 0 h 20489"/>
                        <a:gd name="T4" fmla="*/ 0 w 20489"/>
                        <a:gd name="T5" fmla="*/ 0 h 20489"/>
                        <a:gd name="T6" fmla="*/ 0 w 20489"/>
                        <a:gd name="T7" fmla="*/ 0 h 20489"/>
                        <a:gd name="T8" fmla="*/ 0 w 20489"/>
                        <a:gd name="T9" fmla="*/ 0 h 20489"/>
                        <a:gd name="T10" fmla="*/ 0 w 20489"/>
                        <a:gd name="T11" fmla="*/ 0 h 20489"/>
                        <a:gd name="T12" fmla="*/ 0 w 20489"/>
                        <a:gd name="T13" fmla="*/ 0 h 20489"/>
                        <a:gd name="T14" fmla="*/ 0 w 20489"/>
                        <a:gd name="T15" fmla="*/ 0 h 2048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0489" h="20489">
                          <a:moveTo>
                            <a:pt x="12792" y="19602"/>
                          </a:moveTo>
                          <a:cubicBezTo>
                            <a:pt x="14235" y="21045"/>
                            <a:pt x="16930" y="20691"/>
                            <a:pt x="18811" y="18810"/>
                          </a:cubicBezTo>
                          <a:cubicBezTo>
                            <a:pt x="20691" y="16930"/>
                            <a:pt x="21044" y="14236"/>
                            <a:pt x="19601" y="12793"/>
                          </a:cubicBezTo>
                          <a:lnTo>
                            <a:pt x="7696" y="888"/>
                          </a:lnTo>
                          <a:cubicBezTo>
                            <a:pt x="6252" y="-555"/>
                            <a:pt x="3560" y="-202"/>
                            <a:pt x="1679" y="1679"/>
                          </a:cubicBezTo>
                          <a:cubicBezTo>
                            <a:pt x="-201" y="3559"/>
                            <a:pt x="-556" y="6254"/>
                            <a:pt x="887" y="7697"/>
                          </a:cubicBezTo>
                          <a:lnTo>
                            <a:pt x="12792" y="19602"/>
                          </a:lnTo>
                          <a:close/>
                          <a:moveTo>
                            <a:pt x="12792" y="19602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13" name="Group 28"/>
                <p:cNvGrpSpPr/>
                <p:nvPr/>
              </p:nvGrpSpPr>
              <p:grpSpPr>
                <a:xfrm>
                  <a:off x="8150432" y="5074916"/>
                  <a:ext cx="489858" cy="489858"/>
                  <a:chOff x="6262908" y="4599335"/>
                  <a:chExt cx="1016000" cy="1016000"/>
                </a:xfrm>
                <a:effectLst/>
              </p:grpSpPr>
              <p:sp>
                <p:nvSpPr>
                  <p:cNvPr id="20" name="îṣļîḑé-Oval 35"/>
                  <p:cNvSpPr/>
                  <p:nvPr/>
                </p:nvSpPr>
                <p:spPr>
                  <a:xfrm>
                    <a:off x="6262908" y="4599335"/>
                    <a:ext cx="1016000" cy="1016000"/>
                  </a:xfrm>
                  <a:prstGeom prst="ellipse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latin typeface="微软雅黑 Light" panose="020B0502040204020203" pitchFamily="34" charset="-122"/>
                      <a:ea typeface="锐字工房云字库细圆GBK" panose="02010604000000000000" pitchFamily="2" charset="-122"/>
                      <a:sym typeface="微软雅黑 Light" panose="020B0502040204020203" pitchFamily="34" charset="-122"/>
                    </a:endParaRPr>
                  </a:p>
                </p:txBody>
              </p:sp>
              <p:grpSp>
                <p:nvGrpSpPr>
                  <p:cNvPr id="21" name="Group 36"/>
                  <p:cNvGrpSpPr/>
                  <p:nvPr/>
                </p:nvGrpSpPr>
                <p:grpSpPr bwMode="auto">
                  <a:xfrm>
                    <a:off x="6591562" y="4912675"/>
                    <a:ext cx="373277" cy="373276"/>
                    <a:chOff x="0" y="0"/>
                    <a:chExt cx="571" cy="576"/>
                  </a:xfrm>
                  <a:solidFill>
                    <a:srgbClr val="FFFFFF"/>
                  </a:solidFill>
                </p:grpSpPr>
                <p:sp>
                  <p:nvSpPr>
                    <p:cNvPr id="22" name="îṣļîḑé-Freeform: Shape 37"/>
                    <p:cNvSpPr/>
                    <p:nvPr/>
                  </p:nvSpPr>
                  <p:spPr bwMode="auto">
                    <a:xfrm>
                      <a:off x="88" y="368"/>
                      <a:ext cx="182" cy="20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w 21600"/>
                        <a:gd name="T15" fmla="*/ 0 h 21600"/>
                        <a:gd name="T16" fmla="*/ 0 w 21600"/>
                        <a:gd name="T17" fmla="*/ 0 h 21600"/>
                        <a:gd name="T18" fmla="*/ 0 w 21600"/>
                        <a:gd name="T19" fmla="*/ 0 h 21600"/>
                        <a:gd name="T20" fmla="*/ 0 w 21600"/>
                        <a:gd name="T21" fmla="*/ 0 h 2160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4113" y="5025"/>
                          </a:lnTo>
                          <a:lnTo>
                            <a:pt x="4113" y="18406"/>
                          </a:lnTo>
                          <a:cubicBezTo>
                            <a:pt x="4113" y="20169"/>
                            <a:pt x="5748" y="21600"/>
                            <a:pt x="7763" y="21600"/>
                          </a:cubicBezTo>
                          <a:lnTo>
                            <a:pt x="17951" y="21600"/>
                          </a:lnTo>
                          <a:cubicBezTo>
                            <a:pt x="19966" y="21600"/>
                            <a:pt x="21600" y="20169"/>
                            <a:pt x="21600" y="18406"/>
                          </a:cubicBezTo>
                          <a:lnTo>
                            <a:pt x="17434" y="5025"/>
                          </a:lnTo>
                          <a:lnTo>
                            <a:pt x="19779" y="1821"/>
                          </a:lnTo>
                          <a:cubicBezTo>
                            <a:pt x="14571" y="906"/>
                            <a:pt x="9477" y="313"/>
                            <a:pt x="5095" y="313"/>
                          </a:cubicBezTo>
                          <a:cubicBezTo>
                            <a:pt x="3263" y="313"/>
                            <a:pt x="1571" y="201"/>
                            <a:pt x="0" y="0"/>
                          </a:cubicBezTo>
                          <a:close/>
                          <a:moveTo>
                            <a:pt x="0" y="0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23" name="îṣļîḑé-Freeform: Shape 38"/>
                    <p:cNvSpPr/>
                    <p:nvPr/>
                  </p:nvSpPr>
                  <p:spPr bwMode="auto">
                    <a:xfrm>
                      <a:off x="176" y="0"/>
                      <a:ext cx="395" cy="437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0" y="15750"/>
                          </a:moveTo>
                          <a:cubicBezTo>
                            <a:pt x="8522" y="16492"/>
                            <a:pt x="20175" y="20356"/>
                            <a:pt x="21600" y="21600"/>
                          </a:cubicBezTo>
                          <a:lnTo>
                            <a:pt x="21600" y="0"/>
                          </a:lnTo>
                          <a:cubicBezTo>
                            <a:pt x="19877" y="1348"/>
                            <a:pt x="8354" y="5075"/>
                            <a:pt x="0" y="5783"/>
                          </a:cubicBezTo>
                          <a:lnTo>
                            <a:pt x="0" y="15750"/>
                          </a:lnTo>
                          <a:close/>
                          <a:moveTo>
                            <a:pt x="0" y="15750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  <p:sp>
                  <p:nvSpPr>
                    <p:cNvPr id="24" name="îṣļîḑé-Freeform: Shape 39"/>
                    <p:cNvSpPr/>
                    <p:nvPr/>
                  </p:nvSpPr>
                  <p:spPr bwMode="auto">
                    <a:xfrm>
                      <a:off x="0" y="120"/>
                      <a:ext cx="114" cy="19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21600" y="21600"/>
                          </a:moveTo>
                          <a:lnTo>
                            <a:pt x="21600" y="0"/>
                          </a:lnTo>
                          <a:cubicBezTo>
                            <a:pt x="4123" y="761"/>
                            <a:pt x="0" y="7019"/>
                            <a:pt x="0" y="10870"/>
                          </a:cubicBezTo>
                          <a:cubicBezTo>
                            <a:pt x="0" y="15025"/>
                            <a:pt x="3935" y="20934"/>
                            <a:pt x="21600" y="21600"/>
                          </a:cubicBezTo>
                          <a:close/>
                          <a:moveTo>
                            <a:pt x="21600" y="21600"/>
                          </a:moveTo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微软雅黑 Light" panose="020B0502040204020203" pitchFamily="34" charset="-122"/>
                        <a:ea typeface="锐字工房云字库细圆GBK" panose="02010604000000000000" pitchFamily="2" charset="-122"/>
                        <a:sym typeface="微软雅黑 Light" panose="020B0502040204020203" pitchFamily="34" charset="-122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77" name="išľíďè"/>
          <p:cNvSpPr/>
          <p:nvPr/>
        </p:nvSpPr>
        <p:spPr bwMode="auto">
          <a:xfrm>
            <a:off x="1293118" y="216005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8" name="iSlíďè"/>
          <p:cNvSpPr txBox="1"/>
          <p:nvPr/>
        </p:nvSpPr>
        <p:spPr bwMode="auto">
          <a:xfrm>
            <a:off x="2054433" y="1834513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9" name="išľíďè"/>
          <p:cNvSpPr/>
          <p:nvPr/>
        </p:nvSpPr>
        <p:spPr bwMode="auto">
          <a:xfrm>
            <a:off x="1426059" y="352060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0" name="iSlíďè"/>
          <p:cNvSpPr txBox="1"/>
          <p:nvPr/>
        </p:nvSpPr>
        <p:spPr bwMode="auto">
          <a:xfrm>
            <a:off x="2055294" y="3169031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1" name="išľíďè"/>
          <p:cNvSpPr/>
          <p:nvPr/>
        </p:nvSpPr>
        <p:spPr bwMode="auto">
          <a:xfrm>
            <a:off x="1292629" y="489054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2" name="iSlíďè"/>
          <p:cNvSpPr txBox="1"/>
          <p:nvPr/>
        </p:nvSpPr>
        <p:spPr bwMode="auto">
          <a:xfrm>
            <a:off x="2060929" y="4565005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3" name="išľíďè"/>
          <p:cNvSpPr/>
          <p:nvPr/>
        </p:nvSpPr>
        <p:spPr bwMode="auto">
          <a:xfrm>
            <a:off x="8500298" y="216005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4" name="iSlíďè"/>
          <p:cNvSpPr txBox="1"/>
          <p:nvPr/>
        </p:nvSpPr>
        <p:spPr bwMode="auto">
          <a:xfrm>
            <a:off x="8532614" y="1814391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5" name="išľíďè"/>
          <p:cNvSpPr/>
          <p:nvPr/>
        </p:nvSpPr>
        <p:spPr bwMode="auto">
          <a:xfrm>
            <a:off x="8501159" y="349457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6" name="iSlíďè"/>
          <p:cNvSpPr txBox="1"/>
          <p:nvPr/>
        </p:nvSpPr>
        <p:spPr bwMode="auto">
          <a:xfrm>
            <a:off x="8533475" y="3148909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7" name="išľíďè"/>
          <p:cNvSpPr/>
          <p:nvPr/>
        </p:nvSpPr>
        <p:spPr bwMode="auto">
          <a:xfrm>
            <a:off x="8506794" y="489054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 请输入你的内容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8" name="iSlíďè"/>
          <p:cNvSpPr txBox="1"/>
          <p:nvPr/>
        </p:nvSpPr>
        <p:spPr bwMode="auto">
          <a:xfrm>
            <a:off x="8539110" y="4544883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tags/tag1.xml><?xml version="1.0" encoding="utf-8"?>
<p:tagLst xmlns:p="http://schemas.openxmlformats.org/presentationml/2006/main">
  <p:tag name="MH" val="20170809155423"/>
  <p:tag name="MH_LIBRARY" val="CONTENTS"/>
  <p:tag name="MH_TYPE" val="ENTRY"/>
  <p:tag name="ID" val="547148"/>
  <p:tag name="MH_ORDER" val="1"/>
</p:tagLst>
</file>

<file path=ppt/tags/tag10.xml><?xml version="1.0" encoding="utf-8"?>
<p:tagLst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11.xml><?xml version="1.0" encoding="utf-8"?>
<p:tagLst xmlns:p="http://schemas.openxmlformats.org/presentationml/2006/main">
  <p:tag name="MH" val="20170816083225"/>
  <p:tag name="MH_LIBRARY" val="CONTENTS"/>
  <p:tag name="MH_TYPE" val="NUMBER"/>
  <p:tag name="ID" val="626773"/>
  <p:tag name="MH_ORDER" val="NUMBER"/>
</p:tagLst>
</file>

<file path=ppt/tags/tag12.xml><?xml version="1.0" encoding="utf-8"?>
<p:tagLst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ags/tag13.xml><?xml version="1.0" encoding="utf-8"?>
<p:tagLst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14.xml><?xml version="1.0" encoding="utf-8"?>
<p:tagLst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15.xml><?xml version="1.0" encoding="utf-8"?>
<p:tagLst xmlns:p="http://schemas.openxmlformats.org/presentationml/2006/main">
  <p:tag name="MH" val="20170816083225"/>
  <p:tag name="MH_LIBRARY" val="CONTENTS"/>
  <p:tag name="MH_TYPE" val="NUMBER"/>
  <p:tag name="ID" val="626773"/>
  <p:tag name="MH_ORDER" val="NUMBER"/>
</p:tagLst>
</file>

<file path=ppt/tags/tag16.xml><?xml version="1.0" encoding="utf-8"?>
<p:tagLst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ags/tag17.xml><?xml version="1.0" encoding="utf-8"?>
<p:tagLst xmlns:p="http://schemas.openxmlformats.org/presentationml/2006/main">
  <p:tag name="PA" val="v3.2.0"/>
</p:tagLst>
</file>

<file path=ppt/tags/tag18.xml><?xml version="1.0" encoding="utf-8"?>
<p:tagLst xmlns:p="http://schemas.openxmlformats.org/presentationml/2006/main">
  <p:tag name="PA" val="v3.2.0"/>
</p:tagLst>
</file>

<file path=ppt/tags/tag19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70809155423"/>
  <p:tag name="MH_LIBRARY" val="CONTENTS"/>
  <p:tag name="MH_TYPE" val="ENTRY"/>
  <p:tag name="ID" val="547148"/>
  <p:tag name="MH_ORDER" val="2"/>
</p:tagLst>
</file>

<file path=ppt/tags/tag20.xml><?xml version="1.0" encoding="utf-8"?>
<p:tagLst xmlns:p="http://schemas.openxmlformats.org/presentationml/2006/main">
  <p:tag name="PA" val="v3.2.0"/>
</p:tagLst>
</file>

<file path=ppt/tags/tag21.xml><?xml version="1.0" encoding="utf-8"?>
<p:tagLst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22.xml><?xml version="1.0" encoding="utf-8"?>
<p:tagLst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23.xml><?xml version="1.0" encoding="utf-8"?>
<p:tagLst xmlns:p="http://schemas.openxmlformats.org/presentationml/2006/main">
  <p:tag name="MH" val="20170816083225"/>
  <p:tag name="MH_LIBRARY" val="CONTENTS"/>
  <p:tag name="MH_TYPE" val="NUMBER"/>
  <p:tag name="ID" val="626773"/>
  <p:tag name="MH_ORDER" val="NUMBER"/>
</p:tagLst>
</file>

<file path=ppt/tags/tag24.xml><?xml version="1.0" encoding="utf-8"?>
<p:tagLst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MH" val="20170809155423"/>
  <p:tag name="MH_LIBRARY" val="CONTENTS"/>
  <p:tag name="MH_TYPE" val="ENTRY"/>
  <p:tag name="ID" val="547148"/>
  <p:tag name="MH_ORDER" val="3"/>
</p:tagLst>
</file>

<file path=ppt/tags/tag4.xml><?xml version="1.0" encoding="utf-8"?>
<p:tagLst xmlns:p="http://schemas.openxmlformats.org/presentationml/2006/main">
  <p:tag name="MH" val="20170809155423"/>
  <p:tag name="MH_LIBRARY" val="CONTENTS"/>
  <p:tag name="MH_TYPE" val="ENTRY"/>
  <p:tag name="ID" val="547148"/>
  <p:tag name="MH_ORDER" val="4"/>
</p:tagLst>
</file>

<file path=ppt/tags/tag5.xml><?xml version="1.0" encoding="utf-8"?>
<p:tagLst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6.xml><?xml version="1.0" encoding="utf-8"?>
<p:tagLst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ags/tag7.xml><?xml version="1.0" encoding="utf-8"?>
<p:tagLst xmlns:p="http://schemas.openxmlformats.org/presentationml/2006/main">
  <p:tag name="MH" val="20170816083225"/>
  <p:tag name="MH_LIBRARY" val="CONTENTS"/>
  <p:tag name="MH_TYPE" val="NUMBER"/>
  <p:tag name="ID" val="626773"/>
  <p:tag name="MH_ORDER" val="NUMBER"/>
</p:tagLst>
</file>

<file path=ppt/tags/tag8.xml><?xml version="1.0" encoding="utf-8"?>
<p:tagLst xmlns:p="http://schemas.openxmlformats.org/presentationml/2006/main">
  <p:tag name="MH" val="20170816083225"/>
  <p:tag name="MH_LIBRARY" val="CONTENTS"/>
  <p:tag name="MH_TYPE" val="TITLE"/>
  <p:tag name="ID" val="626773"/>
  <p:tag name="MH_ORDER" val="NUMBER"/>
  <p:tag name="PA" val="v3.2.0"/>
</p:tagLst>
</file>

<file path=ppt/tags/tag9.xml><?xml version="1.0" encoding="utf-8"?>
<p:tagLst xmlns:p="http://schemas.openxmlformats.org/presentationml/2006/main">
  <p:tag name="MH" val="20170816083225"/>
  <p:tag name="MH_LIBRARY" val="CONTENTS"/>
  <p:tag name="MH_TYPE" val="OTHERS"/>
  <p:tag name="ID" val="626773"/>
  <p:tag name="PA" val="v3.2.0"/>
</p:tagLst>
</file>

<file path=ppt/theme/theme1.xml><?xml version="1.0" encoding="utf-8"?>
<a:theme xmlns:a="http://schemas.openxmlformats.org/drawingml/2006/main" name="Office 主题​​">
  <a:themeElements>
    <a:clrScheme name="自定义 4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757070"/>
      </a:accent2>
      <a:accent3>
        <a:srgbClr val="262626"/>
      </a:accent3>
      <a:accent4>
        <a:srgbClr val="757070"/>
      </a:accent4>
      <a:accent5>
        <a:srgbClr val="262626"/>
      </a:accent5>
      <a:accent6>
        <a:srgbClr val="757070"/>
      </a:accent6>
      <a:hlink>
        <a:srgbClr val="262626"/>
      </a:hlink>
      <a:folHlink>
        <a:srgbClr val="75707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WPS 演示</Application>
  <PresentationFormat>宽屏</PresentationFormat>
  <Paragraphs>390</Paragraphs>
  <Slides>24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8" baseType="lpstr">
      <vt:lpstr>Arial</vt:lpstr>
      <vt:lpstr>宋体</vt:lpstr>
      <vt:lpstr>Wingdings</vt:lpstr>
      <vt:lpstr>微软雅黑 Light</vt:lpstr>
      <vt:lpstr>锐字工房云字库细圆GBK</vt:lpstr>
      <vt:lpstr>华文行楷</vt:lpstr>
      <vt:lpstr>微软雅黑</vt:lpstr>
      <vt:lpstr>经典行书简</vt:lpstr>
      <vt:lpstr>Arial Narrow</vt:lpstr>
      <vt:lpstr>等线</vt:lpstr>
      <vt:lpstr>Impact</vt:lpstr>
      <vt:lpstr>方正兰亭特黑_GBK</vt:lpstr>
      <vt:lpstr>黑体</vt:lpstr>
      <vt:lpstr>Lato Light</vt:lpstr>
      <vt:lpstr>Montserrat Light</vt:lpstr>
      <vt:lpstr>Arial Unicode MS</vt:lpstr>
      <vt:lpstr>等线 Light</vt:lpstr>
      <vt:lpstr>造字工房力黑（非商用） 常规体</vt:lpstr>
      <vt:lpstr>Segoe Print</vt:lpstr>
      <vt:lpstr>Calibri</vt:lpstr>
      <vt:lpstr>等线</vt:lpstr>
      <vt:lpstr>仿宋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BOSSPPT顶尖职业文案</dc:title>
  <dc:creator>顶尖职业文案  |  https://chinappt.taobao.com</dc:creator>
  <dc:description>淘宝店铺名称：BOSSPPT顶尖职业文案
以下网址https://chinappt.taobao.com购买享受店家咨询售后服务，非上述网址购买均属于盗版。
BOSSPPT属于中国合法商标，凡是带有BOSSPPT字样，图样均属于侵权行为，我店发现盗版盗售行为将追究到底！
https://chinappt.taobao.com</dc:description>
  <dc:subject>BOSSPPT顶尖职业文案</dc:subject>
  <cp:lastModifiedBy>南蛮姑娘</cp:lastModifiedBy>
  <cp:revision>16</cp:revision>
  <dcterms:created xsi:type="dcterms:W3CDTF">2018-03-21T01:18:00Z</dcterms:created>
  <dcterms:modified xsi:type="dcterms:W3CDTF">2021-09-13T07:24:31Z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7ABB156EB38B4547A7B02E6A4B450B95</vt:lpwstr>
  </property>
</Properties>
</file>