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8" r:id="rId8"/>
    <p:sldId id="272" r:id="rId9"/>
    <p:sldId id="271" r:id="rId10"/>
    <p:sldId id="284" r:id="rId11"/>
    <p:sldId id="260" r:id="rId12"/>
    <p:sldId id="273" r:id="rId13"/>
    <p:sldId id="274" r:id="rId14"/>
    <p:sldId id="266" r:id="rId15"/>
    <p:sldId id="285" r:id="rId16"/>
    <p:sldId id="267" r:id="rId17"/>
    <p:sldId id="261" r:id="rId18"/>
    <p:sldId id="276" r:id="rId19"/>
    <p:sldId id="264" r:id="rId20"/>
    <p:sldId id="277" r:id="rId21"/>
    <p:sldId id="275" r:id="rId22"/>
    <p:sldId id="262" r:id="rId23"/>
    <p:sldId id="281" r:id="rId24"/>
    <p:sldId id="279" r:id="rId25"/>
    <p:sldId id="283" r:id="rId26"/>
    <p:sldId id="263" r:id="rId27"/>
  </p:sldIdLst>
  <p:sldSz cx="12192000" cy="6858000"/>
  <p:notesSz cx="7103745" cy="1023429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95C"/>
    <a:srgbClr val="7E67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30" autoAdjust="0"/>
    <p:restoredTop sz="94660"/>
  </p:normalViewPr>
  <p:slideViewPr>
    <p:cSldViewPr snapToGrid="0">
      <p:cViewPr>
        <p:scale>
          <a:sx n="100" d="100"/>
          <a:sy n="100" d="100"/>
        </p:scale>
        <p:origin x="85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8255" y="4537075"/>
            <a:ext cx="12209145" cy="232029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highlight>
                <a:srgbClr val="8080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99519" y="4668520"/>
            <a:ext cx="4062651" cy="2057400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吾法念无念念。行无行行。言无言言。修无修修。会者近尔。迷着远乎。言语道断。非物所拘束。差之毫厘。失之须臾。</a:t>
            </a:r>
            <a:endParaRPr lang="zh-CN" altLang="en-US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997932" y="4668520"/>
            <a:ext cx="5478423" cy="2057400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吾法念无念念。行无行行。言无言言。修无修修。会者近尔。迷着远乎。言语道断。非物所拘束。差之毫厘。失之须臾。在此输入所需内容。</a:t>
            </a:r>
            <a:endParaRPr lang="zh-CN" altLang="en-US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 fontAlgn="auto">
              <a:lnSpc>
                <a:spcPct val="200000"/>
              </a:lnSpc>
            </a:pPr>
            <a:endParaRPr lang="zh-CN" altLang="en-US" sz="28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14389" y="1831544"/>
            <a:ext cx="2031325" cy="5902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TypeLand 康熙字典體試用版" charset="-120"/>
                <a:ea typeface="TypeLand 康熙字典體試用版" charset="-120"/>
              </a:rPr>
              <a:t>佛 说</a:t>
            </a:r>
            <a:endParaRPr lang="zh-CN" altLang="en-US" sz="12000" dirty="0">
              <a:solidFill>
                <a:schemeClr val="accent4">
                  <a:lumMod val="40000"/>
                  <a:lumOff val="60000"/>
                </a:schemeClr>
              </a:solidFill>
              <a:latin typeface="TypeLand 康熙字典體試用版" charset="-120"/>
              <a:ea typeface="TypeLand 康熙字典體試用版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bldLvl="0" animBg="1"/>
      <p:bldP spid="12" grpId="0" bldLvl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 flipV="1">
            <a:off x="-317" y="19050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912235" y="557098"/>
            <a:ext cx="4366895" cy="128841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027545" y="4425315"/>
            <a:ext cx="443357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</a:t>
            </a: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内容。在此输入所需内容。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 fontAlgn="auto">
              <a:lnSpc>
                <a:spcPct val="170000"/>
              </a:lnSpc>
            </a:pPr>
            <a:endParaRPr lang="zh-CN" altLang="en-US" sz="1200" dirty="0">
              <a:solidFill>
                <a:schemeClr val="tx1"/>
              </a:solidFill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27545" y="5236845"/>
            <a:ext cx="443357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 fontAlgn="auto">
              <a:lnSpc>
                <a:spcPct val="170000"/>
              </a:lnSpc>
            </a:pP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34613" y="1247140"/>
            <a:ext cx="1843582" cy="44018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fontAlgn="auto">
              <a:lnSpc>
                <a:spcPct val="170000"/>
              </a:lnSpc>
            </a:pPr>
            <a:r>
              <a:rPr lang="zh-CN" altLang="en-US" sz="14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sp>
        <p:nvSpPr>
          <p:cNvPr id="253" name="乘号"/>
          <p:cNvSpPr/>
          <p:nvPr/>
        </p:nvSpPr>
        <p:spPr>
          <a:xfrm>
            <a:off x="1414780" y="1256665"/>
            <a:ext cx="1184275" cy="1184275"/>
          </a:xfrm>
          <a:prstGeom prst="mathMultiply">
            <a:avLst>
              <a:gd name="adj1" fmla="val 5902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6270" y="5494020"/>
            <a:ext cx="27406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TypeLand 康熙字典體試用版" charset="-120"/>
                <a:ea typeface="TypeLand 康熙字典體試用版" charset="-120"/>
                <a:sym typeface="+mn-ea"/>
              </a:rPr>
              <a:t>前世因果</a:t>
            </a:r>
            <a:endParaRPr lang="zh-CN" altLang="en-US" sz="3600" dirty="0">
              <a:latin typeface="TypeLand 康熙字典體試用版" charset="-120"/>
              <a:ea typeface="TypeLand 康熙字典體試用版" charset="-12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27545" y="1997948"/>
            <a:ext cx="4035630" cy="22749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97" y="2440940"/>
            <a:ext cx="2581006" cy="24782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49"/>
                            </p:stCondLst>
                            <p:childTnLst>
                              <p:par>
                                <p:cTn id="24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49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49"/>
                            </p:stCondLst>
                            <p:childTnLst>
                              <p:par>
                                <p:cTn id="36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649"/>
                            </p:stCondLst>
                            <p:childTnLst>
                              <p:par>
                                <p:cTn id="42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 bldLvl="0" animBg="1"/>
      <p:bldP spid="13" grpId="1" bldLvl="0" animBg="1"/>
      <p:bldP spid="8" grpId="0"/>
      <p:bldP spid="8" grpId="1"/>
      <p:bldP spid="5" grpId="0"/>
      <p:bldP spid="5" grpId="1"/>
      <p:bldP spid="6" grpId="0"/>
      <p:bldP spid="253" grpId="0" animBg="1"/>
      <p:bldP spid="253" grpId="1" bldLvl="0" animBg="1"/>
      <p:bldP spid="1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791845" y="4426585"/>
            <a:ext cx="5301615" cy="17983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58520" y="4530090"/>
            <a:ext cx="5144770" cy="1921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14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4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4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4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 fontAlgn="auto">
              <a:lnSpc>
                <a:spcPct val="170000"/>
              </a:lnSpc>
            </a:pP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88075" y="1766570"/>
            <a:ext cx="5163185" cy="197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 fontAlgn="auto">
              <a:lnSpc>
                <a:spcPct val="170000"/>
              </a:lnSpc>
            </a:pP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0241915" y="442595"/>
            <a:ext cx="1109345" cy="1003935"/>
            <a:chOff x="729" y="1546"/>
            <a:chExt cx="1747" cy="1581"/>
          </a:xfrm>
        </p:grpSpPr>
        <p:sp>
          <p:nvSpPr>
            <p:cNvPr id="8" name="矩形 7"/>
            <p:cNvSpPr/>
            <p:nvPr/>
          </p:nvSpPr>
          <p:spPr>
            <a:xfrm>
              <a:off x="895" y="1546"/>
              <a:ext cx="1581" cy="1581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729" y="1739"/>
              <a:ext cx="1581" cy="1196"/>
            </a:xfrm>
            <a:prstGeom prst="rect">
              <a:avLst/>
            </a:prstGeom>
            <a:solidFill>
              <a:schemeClr val="bg1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6093460" y="593725"/>
            <a:ext cx="5038725" cy="124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70000"/>
              </a:lnSpc>
            </a:pPr>
            <a:r>
              <a:rPr lang="zh-CN" altLang="en-US" sz="44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44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sp>
        <p:nvSpPr>
          <p:cNvPr id="30" name="矩形 29"/>
          <p:cNvSpPr/>
          <p:nvPr/>
        </p:nvSpPr>
        <p:spPr>
          <a:xfrm flipV="1">
            <a:off x="-179704" y="5172710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9985" y="3449789"/>
            <a:ext cx="5811520" cy="327439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35" y="133846"/>
            <a:ext cx="5804888" cy="3315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99"/>
                            </p:stCondLst>
                            <p:childTnLst>
                              <p:par>
                                <p:cTn id="22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99"/>
                            </p:stCondLst>
                            <p:childTnLst>
                              <p:par>
                                <p:cTn id="28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399"/>
                            </p:stCondLst>
                            <p:childTnLst>
                              <p:par>
                                <p:cTn id="34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bldLvl="0" animBg="1"/>
      <p:bldP spid="12" grpId="0"/>
      <p:bldP spid="12" grpId="1"/>
      <p:bldP spid="10" grpId="0"/>
      <p:bldP spid="10" grpId="1"/>
      <p:bldP spid="14" grpId="0" bldLvl="0" animBg="1"/>
      <p:bldP spid="30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568325" y="1562735"/>
            <a:ext cx="1159510" cy="1003300"/>
            <a:chOff x="895" y="1546"/>
            <a:chExt cx="1826" cy="1580"/>
          </a:xfrm>
        </p:grpSpPr>
        <p:sp>
          <p:nvSpPr>
            <p:cNvPr id="6" name="矩形 5"/>
            <p:cNvSpPr/>
            <p:nvPr/>
          </p:nvSpPr>
          <p:spPr>
            <a:xfrm>
              <a:off x="895" y="1546"/>
              <a:ext cx="1581" cy="1581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141" y="1746"/>
              <a:ext cx="1581" cy="1196"/>
            </a:xfrm>
            <a:prstGeom prst="rect">
              <a:avLst/>
            </a:prstGeom>
            <a:solidFill>
              <a:schemeClr val="bg1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19785" y="1728470"/>
            <a:ext cx="30149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TypeLand 康熙字典體試用版" charset="-120"/>
                <a:ea typeface="TypeLand 康熙字典體試用版" charset="-120"/>
                <a:sym typeface="+mn-ea"/>
              </a:rPr>
              <a:t>前世因果</a:t>
            </a:r>
            <a:endParaRPr lang="zh-CN" altLang="en-US" sz="4400" dirty="0">
              <a:latin typeface="TypeLand 康熙字典體試用版" charset="-120"/>
              <a:ea typeface="TypeLand 康熙字典體試用版" charset="-12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3550" y="3121025"/>
            <a:ext cx="4891405" cy="302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14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 marL="0" lvl="0" indent="0">
              <a:lnSpc>
                <a:spcPct val="170000"/>
              </a:lnSpc>
              <a:buNone/>
            </a:pPr>
            <a:r>
              <a:rPr lang="zh-CN" altLang="en-US" sz="1400" dirty="0">
                <a:solidFill>
                  <a:schemeClr val="tx1"/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4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4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4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4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4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 fontAlgn="auto">
              <a:lnSpc>
                <a:spcPct val="170000"/>
              </a:lnSpc>
            </a:pP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57250" y="9408"/>
            <a:ext cx="623474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49"/>
                            </p:stCondLst>
                            <p:childTnLst>
                              <p:par>
                                <p:cTn id="18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0" y="714375"/>
            <a:ext cx="5178618" cy="570547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721860" y="1872615"/>
            <a:ext cx="6906260" cy="357441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9317355" y="972185"/>
            <a:ext cx="23107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000" dirty="0">
                <a:latin typeface="TypeLand 康熙字典體試用版" charset="-120"/>
                <a:ea typeface="TypeLand 康熙字典體試用版" charset="-120"/>
                <a:sym typeface="+mn-ea"/>
              </a:rPr>
              <a:t>输入内容</a:t>
            </a:r>
            <a:endParaRPr lang="zh-CN" altLang="en-US" sz="4000" dirty="0">
              <a:latin typeface="TypeLand 康熙字典體試用版" charset="-120"/>
              <a:ea typeface="TypeLand 康熙字典體試用版" charset="-12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39042" y="2189979"/>
            <a:ext cx="6271895" cy="1658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 fontAlgn="auto">
              <a:lnSpc>
                <a:spcPct val="170000"/>
              </a:lnSpc>
            </a:pP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sp>
        <p:nvSpPr>
          <p:cNvPr id="30" name="矩形 29"/>
          <p:cNvSpPr/>
          <p:nvPr/>
        </p:nvSpPr>
        <p:spPr>
          <a:xfrm flipV="1">
            <a:off x="-1691322" y="346710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042" y="3801989"/>
            <a:ext cx="1638096" cy="13857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225" y="3800701"/>
            <a:ext cx="1702042" cy="14382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7355" y="3765882"/>
            <a:ext cx="1860682" cy="14579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49"/>
                            </p:stCondLst>
                            <p:childTnLst>
                              <p:par>
                                <p:cTn id="23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2" animBg="1"/>
      <p:bldP spid="13" grpId="3" bldLvl="0" animBg="1"/>
      <p:bldP spid="14" grpId="0" bldLvl="0" animBg="1"/>
      <p:bldP spid="5" grpId="0"/>
      <p:bldP spid="5" grpId="1"/>
      <p:bldP spid="30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 flipV="1">
            <a:off x="-126365" y="-12144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99270" y="411480"/>
            <a:ext cx="3951851" cy="226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在此输入所需内容。在此输入所需内容。</a:t>
            </a:r>
            <a:endParaRPr lang="zh-CN" altLang="en-US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 fontAlgn="auto">
              <a:lnSpc>
                <a:spcPct val="170000"/>
              </a:lnSpc>
            </a:pPr>
            <a:endParaRPr lang="zh-CN" altLang="en-US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01015" y="3208020"/>
            <a:ext cx="9197340" cy="16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3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在此输入所需内容。在此输入所需内容。</a:t>
            </a:r>
            <a:endParaRPr lang="zh-CN" altLang="en-US" sz="3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 fontAlgn="auto">
              <a:lnSpc>
                <a:spcPct val="170000"/>
              </a:lnSpc>
            </a:pPr>
            <a:endParaRPr lang="zh-CN" altLang="en-US" sz="3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7535" y="4455160"/>
            <a:ext cx="6268085" cy="176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 fontAlgn="auto">
              <a:lnSpc>
                <a:spcPct val="170000"/>
              </a:lnSpc>
            </a:pP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10675" y="138866"/>
            <a:ext cx="5493010" cy="32609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014" y="4455160"/>
            <a:ext cx="1952185" cy="21119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7936" y="3876497"/>
            <a:ext cx="2544417" cy="2690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 bldLvl="0" animBg="1"/>
      <p:bldP spid="16" grpId="0"/>
      <p:bldP spid="12" grpId="0"/>
      <p:bldP spid="12" grpId="1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 flipV="1">
            <a:off x="-634" y="-1270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-8255" y="1850390"/>
            <a:ext cx="10706100" cy="315785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8894445" y="2167255"/>
            <a:ext cx="1388745" cy="2525395"/>
            <a:chOff x="13588" y="3916"/>
            <a:chExt cx="2830" cy="4748"/>
          </a:xfrm>
        </p:grpSpPr>
        <p:sp>
          <p:nvSpPr>
            <p:cNvPr id="5" name="矩形 4"/>
            <p:cNvSpPr/>
            <p:nvPr/>
          </p:nvSpPr>
          <p:spPr>
            <a:xfrm>
              <a:off x="13723" y="3916"/>
              <a:ext cx="2561" cy="474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3588" y="4372"/>
              <a:ext cx="2831" cy="383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9200382" y="2167255"/>
            <a:ext cx="1013460" cy="2524760"/>
          </a:xfrm>
          <a:prstGeom prst="rect">
            <a:avLst/>
          </a:prstGeom>
          <a:solidFill>
            <a:schemeClr val="tx2">
              <a:lumMod val="75000"/>
            </a:schemeClr>
          </a:solidFill>
          <a:effectLst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5400" dirty="0">
                <a:solidFill>
                  <a:schemeClr val="tx1"/>
                </a:solidFill>
                <a:latin typeface="TypeLand 康熙字典體試用版" charset="-120"/>
                <a:ea typeface="TypeLand 康熙字典體試用版" charset="-120"/>
              </a:rPr>
              <a:t>第三章</a:t>
            </a:r>
            <a:endParaRPr lang="zh-CN" altLang="en-US" sz="5400" dirty="0">
              <a:solidFill>
                <a:schemeClr val="tx1"/>
              </a:solidFill>
              <a:latin typeface="TypeLand 康熙字典體試用版" charset="-120"/>
              <a:ea typeface="TypeLand 康熙字典體試用版" charset="-12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73463" y="2167255"/>
            <a:ext cx="2002087" cy="2525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fontAlgn="auto">
              <a:lnSpc>
                <a:spcPct val="17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1500" dirty="0">
              <a:solidFill>
                <a:schemeClr val="tx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75575" y="2165985"/>
            <a:ext cx="690245" cy="2525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200">
                <a:solidFill>
                  <a:schemeClr val="tx1"/>
                </a:solidFill>
                <a:latin typeface="TypeLand 康熙字典體試用版" charset="-120"/>
                <a:ea typeface="TypeLand 康熙字典體試用版" charset="-120"/>
                <a:sym typeface="+mn-ea"/>
              </a:rPr>
              <a:t>单击此处输入标题</a:t>
            </a:r>
            <a:endParaRPr lang="zh-CN" altLang="en-US" sz="2200">
              <a:solidFill>
                <a:schemeClr val="tx1"/>
              </a:solidFill>
              <a:latin typeface="TypeLand 康熙字典體試用版" charset="-120"/>
              <a:ea typeface="TypeLand 康熙字典體試用版" charset="-120"/>
              <a:sym typeface="+mn-ea"/>
            </a:endParaRPr>
          </a:p>
        </p:txBody>
      </p:sp>
      <p:pic>
        <p:nvPicPr>
          <p:cNvPr id="11" name="图片 10" descr="c7d05aec95501827989e2f5ee4695cb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4590" y="-20320"/>
            <a:ext cx="3408045" cy="2317115"/>
          </a:xfrm>
          <a:prstGeom prst="rect">
            <a:avLst/>
          </a:prstGeom>
        </p:spPr>
      </p:pic>
      <p:pic>
        <p:nvPicPr>
          <p:cNvPr id="12" name="图片 11" descr="8f7ad05ec07be0b0560428e5d9155738"/>
          <p:cNvPicPr>
            <a:picLocks noChangeAspect="1"/>
          </p:cNvPicPr>
          <p:nvPr/>
        </p:nvPicPr>
        <p:blipFill>
          <a:blip r:embed="rId2"/>
          <a:srcRect b="78662"/>
          <a:stretch>
            <a:fillRect/>
          </a:stretch>
        </p:blipFill>
        <p:spPr>
          <a:xfrm flipH="1">
            <a:off x="-280670" y="4005580"/>
            <a:ext cx="6965315" cy="1001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 bldLvl="0" animBg="1"/>
      <p:bldP spid="13" grpId="1" bldLvl="0" animBg="1"/>
      <p:bldP spid="10" grpId="1" animBg="1"/>
      <p:bldP spid="10" grpId="2" bldLvl="0" animBg="1"/>
      <p:bldP spid="9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7606030" y="1221740"/>
            <a:ext cx="3837305" cy="21450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691120" y="1308100"/>
            <a:ext cx="3667125" cy="228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 fontAlgn="auto">
              <a:lnSpc>
                <a:spcPct val="170000"/>
              </a:lnSpc>
            </a:pP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369300" y="556895"/>
            <a:ext cx="2310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TypeLand 康熙字典體試用版" charset="-120"/>
                <a:ea typeface="TypeLand 康熙字典體試用版" charset="-120"/>
                <a:sym typeface="+mn-ea"/>
              </a:rPr>
              <a:t>前世因果</a:t>
            </a:r>
            <a:endParaRPr lang="zh-CN" altLang="en-US" sz="3200" dirty="0">
              <a:latin typeface="TypeLand 康熙字典體試用版" charset="-120"/>
              <a:ea typeface="TypeLand 康熙字典體試用版" charset="-12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691120" y="3785235"/>
            <a:ext cx="3667125" cy="228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 fontAlgn="auto">
              <a:lnSpc>
                <a:spcPct val="170000"/>
              </a:lnSpc>
            </a:pP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387" y="304865"/>
            <a:ext cx="3171563" cy="57702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0" y="304865"/>
            <a:ext cx="4015416" cy="21335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033" y="2438400"/>
            <a:ext cx="2533333" cy="3714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49"/>
                            </p:stCondLst>
                            <p:childTnLst>
                              <p:par>
                                <p:cTn id="13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49"/>
                            </p:stCondLst>
                            <p:childTnLst>
                              <p:par>
                                <p:cTn id="19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49"/>
                            </p:stCondLst>
                            <p:childTnLst>
                              <p:par>
                                <p:cTn id="2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bldLvl="0" animBg="1"/>
      <p:bldP spid="10" grpId="0"/>
      <p:bldP spid="10" grpId="1"/>
      <p:bldP spid="14" grpId="0" bldLvl="0" animBg="1"/>
      <p:bldP spid="11" grpId="0"/>
      <p:bldP spid="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 flipV="1">
            <a:off x="0" y="0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026" y="862349"/>
            <a:ext cx="4819048" cy="5380952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822162" y="781050"/>
            <a:ext cx="4493538" cy="52673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8000" dirty="0"/>
              <a:t>佛说</a:t>
            </a:r>
            <a:endParaRPr lang="en-US" altLang="zh-CN" sz="8000" dirty="0"/>
          </a:p>
          <a:p>
            <a:r>
              <a:rPr lang="zh-CN" altLang="en-US" sz="4000" dirty="0"/>
              <a:t>菩提本无树，明镜亦非台，本来无一物，何处惹尘埃。人本是人，不必刻意去做人；世本是世，无须精心去处世。</a:t>
            </a:r>
            <a:endParaRPr lang="zh-CN" altLang="en-US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 flipV="1">
            <a:off x="-73322" y="0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58345" y="732910"/>
            <a:ext cx="4812092" cy="541039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41630" y="353695"/>
            <a:ext cx="11508740" cy="6150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40604" y="971867"/>
            <a:ext cx="6485255" cy="49142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022677" y="1667510"/>
            <a:ext cx="1015663" cy="35229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5400" dirty="0">
                <a:latin typeface="TypeLand 康熙字典體試用版" charset="-120"/>
                <a:ea typeface="TypeLand 康熙字典體試用版" charset="-120"/>
              </a:rPr>
              <a:t>输入内容</a:t>
            </a:r>
            <a:endParaRPr lang="zh-CN" altLang="en-US" sz="5400" dirty="0">
              <a:latin typeface="TypeLand 康熙字典體試用版" charset="-120"/>
              <a:ea typeface="TypeLand 康熙字典體試用版" charset="-12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03350" y="1816100"/>
            <a:ext cx="4331335" cy="3853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  <a:p>
            <a:pPr fontAlgn="auto">
              <a:lnSpc>
                <a:spcPct val="170000"/>
              </a:lnSpc>
            </a:pP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8" presetClass="entr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 bldLvl="0" animBg="1"/>
      <p:bldP spid="4" grpId="0" bldLvl="0" animBg="1"/>
      <p:bldP spid="5" grpId="0" bldLvl="0" animBg="1"/>
      <p:bldP spid="6" grpId="0"/>
      <p:bldP spid="6" grpId="1"/>
      <p:bldP spid="13" grpId="0"/>
      <p:bldP spid="1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 flipV="1">
            <a:off x="-185869" y="0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5760" y="1470660"/>
            <a:ext cx="11460480" cy="391731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62186" y="1872615"/>
            <a:ext cx="800219" cy="31127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4000" dirty="0">
                <a:latin typeface="TypeLand 康熙字典體試用版" charset="-120"/>
                <a:ea typeface="TypeLand 康熙字典體試用版" charset="-120"/>
              </a:rPr>
              <a:t>输入内容</a:t>
            </a:r>
            <a:endParaRPr lang="zh-CN" altLang="en-US" sz="4000" dirty="0">
              <a:latin typeface="TypeLand 康熙字典體試用版" charset="-120"/>
              <a:ea typeface="TypeLand 康熙字典體試用版" charset="-12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767840" y="2080895"/>
            <a:ext cx="0" cy="26974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065020" y="1906905"/>
            <a:ext cx="3444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照片可换</a:t>
            </a:r>
            <a:endParaRPr lang="en-US" altLang="zh-CN" sz="16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 dirty="0"/>
              <a:t>在此输入所需内容</a:t>
            </a:r>
            <a:endParaRPr lang="en-US" altLang="zh-CN" sz="1600" dirty="0"/>
          </a:p>
          <a:p>
            <a:pPr>
              <a:lnSpc>
                <a:spcPct val="150000"/>
              </a:lnSpc>
            </a:pPr>
            <a:r>
              <a:rPr lang="zh-CN" altLang="en-US" sz="1600" dirty="0"/>
              <a:t>在此输入所需内容</a:t>
            </a:r>
            <a:endParaRPr lang="zh-CN" altLang="en-US" sz="1600" dirty="0"/>
          </a:p>
          <a:p>
            <a:pPr>
              <a:lnSpc>
                <a:spcPct val="150000"/>
              </a:lnSpc>
            </a:pPr>
            <a:r>
              <a:rPr lang="zh-CN" altLang="en-US" sz="1600" dirty="0"/>
              <a:t>在此输入所需内容</a:t>
            </a:r>
            <a:endParaRPr lang="zh-CN" altLang="en-US" sz="1600" dirty="0"/>
          </a:p>
          <a:p>
            <a:pPr>
              <a:lnSpc>
                <a:spcPct val="150000"/>
              </a:lnSpc>
            </a:pPr>
            <a:r>
              <a:rPr lang="zh-CN" altLang="en-US" sz="1600" dirty="0"/>
              <a:t>在此输入所需内容</a:t>
            </a:r>
            <a:endParaRPr lang="zh-CN" altLang="en-US" sz="1600" dirty="0"/>
          </a:p>
          <a:p>
            <a:pPr>
              <a:lnSpc>
                <a:spcPct val="150000"/>
              </a:lnSpc>
            </a:pPr>
            <a:r>
              <a:rPr lang="zh-CN" altLang="en-US" sz="1600" dirty="0"/>
              <a:t>在此输入所需内容</a:t>
            </a:r>
            <a:endParaRPr lang="zh-CN" altLang="en-US" sz="1600" dirty="0"/>
          </a:p>
          <a:p>
            <a:pPr>
              <a:lnSpc>
                <a:spcPct val="150000"/>
              </a:lnSpc>
            </a:pPr>
            <a:r>
              <a:rPr lang="zh-CN" altLang="en-US" sz="1600" dirty="0"/>
              <a:t>在此输入所需内容</a:t>
            </a:r>
            <a:endParaRPr lang="zh-CN" altLang="en-US" sz="1600" dirty="0"/>
          </a:p>
          <a:p>
            <a:pPr fontAlgn="auto">
              <a:lnSpc>
                <a:spcPct val="150000"/>
              </a:lnSpc>
            </a:pPr>
            <a:endParaRPr lang="zh-CN" altLang="en-US" sz="1600" dirty="0"/>
          </a:p>
        </p:txBody>
      </p:sp>
      <p:pic>
        <p:nvPicPr>
          <p:cNvPr id="12" name="图片 11" descr="8f7ad05ec07be0b0560428e5d9155738"/>
          <p:cNvPicPr>
            <a:picLocks noChangeAspect="1"/>
          </p:cNvPicPr>
          <p:nvPr/>
        </p:nvPicPr>
        <p:blipFill>
          <a:blip r:embed="rId1"/>
          <a:srcRect b="78662"/>
          <a:stretch>
            <a:fillRect/>
          </a:stretch>
        </p:blipFill>
        <p:spPr>
          <a:xfrm flipH="1">
            <a:off x="5385528" y="4386580"/>
            <a:ext cx="6965315" cy="1001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 bldLvl="0" animBg="1"/>
      <p:bldP spid="4" grpId="0" bldLvl="0" animBg="1"/>
      <p:bldP spid="9" grpId="0"/>
      <p:bldP spid="9" grpId="2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1467362"/>
            <a:ext cx="12209145" cy="454469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rgbClr val="7E67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c7d05aec95501827989e2f5ee4695cb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47735" y="-20320"/>
            <a:ext cx="3644900" cy="247777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8249602" y="1920240"/>
            <a:ext cx="1797050" cy="3014980"/>
            <a:chOff x="13588" y="3916"/>
            <a:chExt cx="2830" cy="4748"/>
          </a:xfrm>
        </p:grpSpPr>
        <p:sp>
          <p:nvSpPr>
            <p:cNvPr id="5" name="矩形 4"/>
            <p:cNvSpPr/>
            <p:nvPr/>
          </p:nvSpPr>
          <p:spPr>
            <a:xfrm>
              <a:off x="13723" y="3916"/>
              <a:ext cx="2561" cy="474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3588" y="4372"/>
              <a:ext cx="2831" cy="383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446322" y="2051070"/>
            <a:ext cx="1413510" cy="2718435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8000" dirty="0">
                <a:solidFill>
                  <a:schemeClr val="tx1"/>
                </a:solidFill>
                <a:latin typeface="TypeLand 康熙字典體試用版" charset="-120"/>
                <a:ea typeface="TypeLand 康熙字典體試用版" charset="-120"/>
              </a:rPr>
              <a:t>前 言</a:t>
            </a:r>
            <a:endParaRPr lang="zh-CN" altLang="en-US" sz="8000" dirty="0">
              <a:solidFill>
                <a:schemeClr val="tx1"/>
              </a:solidFill>
              <a:latin typeface="TypeLand 康熙字典體試用版" charset="-120"/>
              <a:ea typeface="TypeLand 康熙字典體試用版" charset="-12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592945" y="4156075"/>
            <a:ext cx="687070" cy="1148080"/>
            <a:chOff x="15993" y="7659"/>
            <a:chExt cx="1082" cy="1808"/>
          </a:xfrm>
        </p:grpSpPr>
        <p:pic>
          <p:nvPicPr>
            <p:cNvPr id="8" name="图片 7" descr="7ae253324a9dc50efcc2889339175ecd"/>
            <p:cNvPicPr>
              <a:picLocks noChangeAspect="1"/>
            </p:cNvPicPr>
            <p:nvPr/>
          </p:nvPicPr>
          <p:blipFill>
            <a:blip r:embed="rId2"/>
            <a:srcRect l="31403" t="14361" r="32458" b="25375"/>
            <a:stretch>
              <a:fillRect/>
            </a:stretch>
          </p:blipFill>
          <p:spPr>
            <a:xfrm>
              <a:off x="15993" y="7660"/>
              <a:ext cx="1082" cy="1806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6006" y="7659"/>
              <a:ext cx="966" cy="1808"/>
            </a:xfrm>
            <a:prstGeom prst="rect">
              <a:avLst/>
            </a:prstGeom>
            <a:noFill/>
            <a:effectLst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800">
                  <a:solidFill>
                    <a:schemeClr val="bg1"/>
                  </a:solidFill>
                  <a:latin typeface="TypeLand 康熙字典體試用版" charset="-120"/>
                  <a:ea typeface="TypeLand 康熙字典體試用版" charset="-120"/>
                </a:rPr>
                <a:t>别 离</a:t>
              </a:r>
              <a:endParaRPr lang="zh-CN" altLang="en-US" sz="2800">
                <a:solidFill>
                  <a:schemeClr val="bg1"/>
                </a:solidFill>
                <a:latin typeface="TypeLand 康熙字典體試用版" charset="-120"/>
                <a:ea typeface="TypeLand 康熙字典體試用版" charset="-12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145540" y="1679575"/>
            <a:ext cx="6276975" cy="35013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 fontAlgn="auto">
              <a:lnSpc>
                <a:spcPct val="200000"/>
              </a:lnSpc>
            </a:pPr>
            <a:endParaRPr lang="zh-CN" altLang="en-US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10" grpId="1" animBg="1"/>
      <p:bldP spid="10" grpId="2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 flipV="1">
            <a:off x="1172806" y="87866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54392" y="1937939"/>
            <a:ext cx="10706100" cy="315785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8894445" y="2167255"/>
            <a:ext cx="1388745" cy="2525395"/>
            <a:chOff x="13588" y="3916"/>
            <a:chExt cx="2830" cy="4748"/>
          </a:xfrm>
          <a:solidFill>
            <a:schemeClr val="tx2">
              <a:lumMod val="75000"/>
            </a:schemeClr>
          </a:solidFill>
        </p:grpSpPr>
        <p:sp>
          <p:nvSpPr>
            <p:cNvPr id="5" name="矩形 4"/>
            <p:cNvSpPr/>
            <p:nvPr/>
          </p:nvSpPr>
          <p:spPr>
            <a:xfrm>
              <a:off x="13723" y="3916"/>
              <a:ext cx="2561" cy="4748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3588" y="4372"/>
              <a:ext cx="2831" cy="3835"/>
            </a:xfrm>
            <a:prstGeom prst="rect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9200382" y="2167255"/>
            <a:ext cx="1013460" cy="2524760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5400" dirty="0">
                <a:solidFill>
                  <a:schemeClr val="tx1"/>
                </a:solidFill>
                <a:latin typeface="TypeLand 康熙字典體試用版" charset="-120"/>
                <a:ea typeface="TypeLand 康熙字典體試用版" charset="-120"/>
              </a:rPr>
              <a:t>第四章</a:t>
            </a:r>
            <a:endParaRPr lang="zh-CN" altLang="en-US" sz="5400" dirty="0">
              <a:solidFill>
                <a:schemeClr val="tx1"/>
              </a:solidFill>
              <a:latin typeface="TypeLand 康熙字典體試用版" charset="-120"/>
              <a:ea typeface="TypeLand 康熙字典體試用版" charset="-12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05643" y="2167255"/>
            <a:ext cx="2469907" cy="2525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400" dirty="0"/>
              <a:t>在此输入所需内容</a:t>
            </a:r>
            <a:endParaRPr lang="zh-CN" altLang="en-US" sz="1400" dirty="0"/>
          </a:p>
          <a:p>
            <a:pPr>
              <a:lnSpc>
                <a:spcPct val="150000"/>
              </a:lnSpc>
            </a:pPr>
            <a:r>
              <a:rPr lang="zh-CN" altLang="en-US" sz="1400" dirty="0"/>
              <a:t>在此输入所需内容</a:t>
            </a:r>
            <a:endParaRPr lang="zh-CN" altLang="en-US" sz="1400" dirty="0"/>
          </a:p>
          <a:p>
            <a:pPr>
              <a:lnSpc>
                <a:spcPct val="150000"/>
              </a:lnSpc>
            </a:pPr>
            <a:r>
              <a:rPr lang="zh-CN" altLang="en-US" sz="1400" dirty="0"/>
              <a:t>在此输入所需内容</a:t>
            </a:r>
            <a:endParaRPr lang="zh-CN" altLang="en-US" sz="1400" dirty="0"/>
          </a:p>
          <a:p>
            <a:pPr>
              <a:lnSpc>
                <a:spcPct val="150000"/>
              </a:lnSpc>
            </a:pPr>
            <a:r>
              <a:rPr lang="zh-CN" altLang="en-US" sz="1400" dirty="0"/>
              <a:t>在此输入所需内容</a:t>
            </a:r>
            <a:endParaRPr lang="zh-CN" altLang="en-US" sz="1400" dirty="0"/>
          </a:p>
          <a:p>
            <a:pPr>
              <a:lnSpc>
                <a:spcPct val="150000"/>
              </a:lnSpc>
            </a:pPr>
            <a:r>
              <a:rPr lang="zh-CN" altLang="en-US" sz="1400" dirty="0"/>
              <a:t>在此输入所需内容</a:t>
            </a:r>
            <a:endParaRPr lang="zh-CN" altLang="en-US" sz="1400" dirty="0"/>
          </a:p>
          <a:p>
            <a:pPr>
              <a:lnSpc>
                <a:spcPct val="150000"/>
              </a:lnSpc>
            </a:pPr>
            <a:r>
              <a:rPr lang="zh-CN" altLang="en-US" sz="1400" dirty="0"/>
              <a:t>在此输入所需内容</a:t>
            </a:r>
            <a:endParaRPr lang="zh-CN" altLang="en-US" sz="1400" dirty="0"/>
          </a:p>
          <a:p>
            <a:pPr fontAlgn="auto">
              <a:lnSpc>
                <a:spcPct val="150000"/>
              </a:lnSpc>
            </a:pPr>
            <a:endParaRPr lang="zh-CN" altLang="en-US" sz="1500" dirty="0">
              <a:solidFill>
                <a:schemeClr val="tx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75575" y="2165985"/>
            <a:ext cx="690245" cy="2525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200">
                <a:solidFill>
                  <a:schemeClr val="tx1"/>
                </a:solidFill>
                <a:latin typeface="TypeLand 康熙字典體試用版" charset="-120"/>
                <a:ea typeface="TypeLand 康熙字典體試用版" charset="-120"/>
                <a:sym typeface="+mn-ea"/>
              </a:rPr>
              <a:t>单击此处输入标题</a:t>
            </a:r>
            <a:endParaRPr lang="zh-CN" altLang="en-US" sz="2200">
              <a:solidFill>
                <a:schemeClr val="tx1"/>
              </a:solidFill>
              <a:latin typeface="TypeLand 康熙字典體試用版" charset="-120"/>
              <a:ea typeface="TypeLand 康熙字典體試用版" charset="-120"/>
              <a:sym typeface="+mn-ea"/>
            </a:endParaRPr>
          </a:p>
        </p:txBody>
      </p:sp>
      <p:pic>
        <p:nvPicPr>
          <p:cNvPr id="11" name="图片 10" descr="c7d05aec95501827989e2f5ee4695cb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4590" y="-20320"/>
            <a:ext cx="3408045" cy="2317115"/>
          </a:xfrm>
          <a:prstGeom prst="rect">
            <a:avLst/>
          </a:prstGeom>
        </p:spPr>
      </p:pic>
      <p:pic>
        <p:nvPicPr>
          <p:cNvPr id="12" name="图片 11" descr="8f7ad05ec07be0b0560428e5d9155738"/>
          <p:cNvPicPr>
            <a:picLocks noChangeAspect="1"/>
          </p:cNvPicPr>
          <p:nvPr/>
        </p:nvPicPr>
        <p:blipFill>
          <a:blip r:embed="rId2"/>
          <a:srcRect b="78662"/>
          <a:stretch>
            <a:fillRect/>
          </a:stretch>
        </p:blipFill>
        <p:spPr>
          <a:xfrm flipH="1">
            <a:off x="-280670" y="4005580"/>
            <a:ext cx="6965315" cy="1001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 bldLvl="0" animBg="1"/>
      <p:bldP spid="13" grpId="1" bldLvl="0" animBg="1"/>
      <p:bldP spid="10" grpId="1" animBg="1"/>
      <p:bldP spid="10" grpId="2" bldLvl="0" animBg="1"/>
      <p:bldP spid="9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956310" y="4037965"/>
            <a:ext cx="2972435" cy="2057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609465" y="4037965"/>
            <a:ext cx="2972435" cy="2057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256905" y="4037965"/>
            <a:ext cx="2972435" cy="2057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047750" y="4328795"/>
            <a:ext cx="27901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/>
              <a:t>在此输入所需内容</a:t>
            </a:r>
            <a:endParaRPr lang="zh-CN" altLang="en-US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在此输入所需内容</a:t>
            </a:r>
            <a:endParaRPr lang="zh-CN" altLang="en-US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在此输入所需内容</a:t>
            </a:r>
            <a:endParaRPr lang="zh-CN" altLang="en-US" sz="1200" dirty="0"/>
          </a:p>
          <a:p>
            <a:pPr fontAlgn="auto">
              <a:lnSpc>
                <a:spcPct val="150000"/>
              </a:lnSpc>
            </a:pPr>
            <a:endParaRPr lang="zh-CN" altLang="en-US" sz="1200" dirty="0"/>
          </a:p>
        </p:txBody>
      </p:sp>
      <p:sp>
        <p:nvSpPr>
          <p:cNvPr id="14" name="文本框 13"/>
          <p:cNvSpPr txBox="1"/>
          <p:nvPr/>
        </p:nvSpPr>
        <p:spPr>
          <a:xfrm>
            <a:off x="4700270" y="4328795"/>
            <a:ext cx="27901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/>
              <a:t>在此输入所需内容</a:t>
            </a:r>
            <a:endParaRPr lang="zh-CN" altLang="en-US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在此输入所需内容</a:t>
            </a:r>
            <a:endParaRPr lang="zh-CN" altLang="en-US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在此输入所需内容</a:t>
            </a:r>
            <a:endParaRPr lang="zh-CN" altLang="en-US" sz="1200" dirty="0"/>
          </a:p>
          <a:p>
            <a:pPr>
              <a:lnSpc>
                <a:spcPct val="150000"/>
              </a:lnSpc>
            </a:pPr>
            <a:endParaRPr lang="zh-CN" altLang="en-US" sz="1200" dirty="0"/>
          </a:p>
          <a:p>
            <a:pPr fontAlgn="auto">
              <a:lnSpc>
                <a:spcPct val="150000"/>
              </a:lnSpc>
            </a:pPr>
            <a:endParaRPr lang="zh-CN" altLang="en-US" sz="1200" dirty="0"/>
          </a:p>
        </p:txBody>
      </p:sp>
      <p:sp>
        <p:nvSpPr>
          <p:cNvPr id="15" name="文本框 14"/>
          <p:cNvSpPr txBox="1"/>
          <p:nvPr/>
        </p:nvSpPr>
        <p:spPr>
          <a:xfrm>
            <a:off x="8348345" y="4328795"/>
            <a:ext cx="27901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/>
              <a:t>在此输入所需内容</a:t>
            </a:r>
            <a:endParaRPr lang="zh-CN" altLang="en-US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在此输入所需内容</a:t>
            </a:r>
            <a:endParaRPr lang="zh-CN" altLang="en-US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在此输入所需内容</a:t>
            </a:r>
            <a:endParaRPr lang="zh-CN" altLang="en-US" sz="1200" dirty="0"/>
          </a:p>
          <a:p>
            <a:pPr fontAlgn="auto">
              <a:lnSpc>
                <a:spcPct val="150000"/>
              </a:lnSpc>
            </a:pPr>
            <a:endParaRPr lang="zh-CN" altLang="en-US" sz="1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6310" y="940866"/>
            <a:ext cx="3000933" cy="268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465" y="940866"/>
            <a:ext cx="2940175" cy="26881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0753" y="940866"/>
            <a:ext cx="2984738" cy="2688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 bldLvl="0" animBg="1"/>
      <p:bldP spid="11" grpId="0" bldLvl="0" animBg="1"/>
      <p:bldP spid="12" grpId="0"/>
      <p:bldP spid="12" grpId="1"/>
      <p:bldP spid="14" grpId="0"/>
      <p:bldP spid="14" grpId="1"/>
      <p:bldP spid="15" grpId="0"/>
      <p:bldP spid="1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9496425" y="716280"/>
            <a:ext cx="2138045" cy="21380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9727247" y="563959"/>
            <a:ext cx="1676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5400" dirty="0"/>
              <a:t>输入内容</a:t>
            </a:r>
            <a:endParaRPr lang="zh-CN" altLang="en-US" sz="5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570865" y="1664970"/>
            <a:ext cx="856043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/>
              <a:t>在此输入所需内容</a:t>
            </a:r>
            <a:endParaRPr lang="zh-CN" altLang="en-US" sz="1400" dirty="0"/>
          </a:p>
          <a:p>
            <a:pPr>
              <a:lnSpc>
                <a:spcPct val="150000"/>
              </a:lnSpc>
            </a:pPr>
            <a:r>
              <a:rPr lang="zh-CN" altLang="en-US" sz="1400" dirty="0"/>
              <a:t>在此输入所需内容</a:t>
            </a:r>
            <a:endParaRPr lang="zh-CN" altLang="en-US" sz="1400" dirty="0"/>
          </a:p>
          <a:p>
            <a:pPr>
              <a:lnSpc>
                <a:spcPct val="150000"/>
              </a:lnSpc>
            </a:pPr>
            <a:r>
              <a:rPr lang="zh-CN" altLang="en-US" sz="1400" dirty="0"/>
              <a:t>在此输入所需内容</a:t>
            </a:r>
            <a:endParaRPr lang="zh-CN" altLang="en-US" sz="1400" dirty="0"/>
          </a:p>
          <a:p>
            <a:pPr>
              <a:lnSpc>
                <a:spcPct val="150000"/>
              </a:lnSpc>
            </a:pPr>
            <a:r>
              <a:rPr lang="zh-CN" altLang="en-US" sz="1400" dirty="0"/>
              <a:t>在此输入所需内容</a:t>
            </a:r>
            <a:endParaRPr lang="zh-CN" altLang="en-US" sz="1400" dirty="0"/>
          </a:p>
          <a:p>
            <a:pPr>
              <a:lnSpc>
                <a:spcPct val="150000"/>
              </a:lnSpc>
            </a:pPr>
            <a:r>
              <a:rPr lang="zh-CN" altLang="en-US" sz="1400" dirty="0"/>
              <a:t>在此输入所需内容</a:t>
            </a:r>
            <a:endParaRPr lang="zh-CN" altLang="en-US" sz="1400" dirty="0"/>
          </a:p>
          <a:p>
            <a:pPr fontAlgn="auto">
              <a:lnSpc>
                <a:spcPct val="150000"/>
              </a:lnSpc>
            </a:pPr>
            <a:endParaRPr lang="zh-CN" altLang="en-US" sz="1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570865" y="716280"/>
            <a:ext cx="3017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TypeLand 康熙字典體試用版" charset="-120"/>
                <a:ea typeface="TypeLand 康熙字典體試用版" charset="-120"/>
              </a:rPr>
              <a:t>前世因果</a:t>
            </a:r>
            <a:endParaRPr lang="zh-CN" altLang="en-US" sz="3600" dirty="0">
              <a:latin typeface="TypeLand 康熙字典體試用版" charset="-120"/>
              <a:ea typeface="TypeLand 康熙字典體試用版" charset="-12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667" y="3742462"/>
            <a:ext cx="3071478" cy="278778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932" y="3721676"/>
            <a:ext cx="3168968" cy="28085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56352" y="3721676"/>
            <a:ext cx="3071478" cy="2787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/>
      <p:bldP spid="13" grpId="0"/>
      <p:bldP spid="13" grpId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2" y="-10621"/>
            <a:ext cx="12187237" cy="393333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614653" y="3063240"/>
            <a:ext cx="762635" cy="3613785"/>
          </a:xfrm>
          <a:prstGeom prst="rect">
            <a:avLst/>
          </a:prstGeom>
          <a:solidFill>
            <a:srgbClr val="7E6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718971" y="3281680"/>
            <a:ext cx="553998" cy="32054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单击此处输入标题</a:t>
            </a:r>
            <a:endParaRPr lang="zh-CN" altLang="en-US" sz="24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1612" y="4954905"/>
            <a:ext cx="10083800" cy="1921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1400" dirty="0"/>
              <a:t>在此输入所需内容</a:t>
            </a:r>
            <a:endParaRPr lang="zh-CN" altLang="en-US" sz="1400" dirty="0"/>
          </a:p>
          <a:p>
            <a:pPr>
              <a:lnSpc>
                <a:spcPct val="170000"/>
              </a:lnSpc>
            </a:pPr>
            <a:r>
              <a:rPr lang="zh-CN" altLang="en-US" sz="1400" dirty="0"/>
              <a:t>在此输入所需内容</a:t>
            </a:r>
            <a:endParaRPr lang="zh-CN" altLang="en-US" sz="1400" dirty="0"/>
          </a:p>
          <a:p>
            <a:pPr>
              <a:lnSpc>
                <a:spcPct val="170000"/>
              </a:lnSpc>
            </a:pPr>
            <a:r>
              <a:rPr lang="zh-CN" altLang="en-US" sz="1400" dirty="0"/>
              <a:t>在此输入所需内容</a:t>
            </a:r>
            <a:endParaRPr lang="zh-CN" altLang="en-US" sz="1400" dirty="0"/>
          </a:p>
          <a:p>
            <a:pPr>
              <a:lnSpc>
                <a:spcPct val="170000"/>
              </a:lnSpc>
            </a:pPr>
            <a:r>
              <a:rPr lang="zh-CN" altLang="en-US" sz="1400" dirty="0"/>
              <a:t>在此输入所需内容</a:t>
            </a:r>
            <a:endParaRPr lang="zh-CN" altLang="en-US" sz="1400" dirty="0"/>
          </a:p>
          <a:p>
            <a:pPr algn="l" fontAlgn="auto">
              <a:lnSpc>
                <a:spcPct val="170000"/>
              </a:lnSpc>
            </a:pPr>
            <a:endParaRPr lang="zh-CN" altLang="en-US" sz="1400" dirty="0">
              <a:solidFill>
                <a:schemeClr val="tx1"/>
              </a:solidFill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009505" y="3206115"/>
            <a:ext cx="551815" cy="5702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>
                <a:latin typeface="方正宋刻本秀楷简体" panose="02000000000000000000" charset="-122"/>
                <a:ea typeface="方正宋刻本秀楷简体" panose="02000000000000000000" charset="-122"/>
              </a:rPr>
              <a:t>壹</a:t>
            </a:r>
            <a:endParaRPr lang="zh-CN" altLang="en-US" sz="2400"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015855" y="3206115"/>
            <a:ext cx="0" cy="15157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8719185" y="3206115"/>
            <a:ext cx="1290320" cy="15151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/>
              <a:t>在此输入所需内容</a:t>
            </a:r>
            <a:endParaRPr lang="zh-CN" altLang="en-US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在此输入所需内容</a:t>
            </a:r>
            <a:endParaRPr lang="zh-CN" altLang="en-US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在此输入所需内容</a:t>
            </a:r>
            <a:endParaRPr lang="zh-CN" altLang="en-US" sz="1200" dirty="0"/>
          </a:p>
          <a:p>
            <a:pPr fontAlgn="auto">
              <a:lnSpc>
                <a:spcPct val="150000"/>
              </a:lnSpc>
            </a:pPr>
            <a:endParaRPr lang="zh-CN" altLang="en-US" sz="1200" dirty="0"/>
          </a:p>
        </p:txBody>
      </p:sp>
      <p:sp>
        <p:nvSpPr>
          <p:cNvPr id="13" name="文本框 12"/>
          <p:cNvSpPr txBox="1"/>
          <p:nvPr/>
        </p:nvSpPr>
        <p:spPr>
          <a:xfrm>
            <a:off x="7799070" y="3206750"/>
            <a:ext cx="551815" cy="5702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>
                <a:latin typeface="方正宋刻本秀楷简体" panose="02000000000000000000" charset="-122"/>
                <a:ea typeface="方正宋刻本秀楷简体" panose="02000000000000000000" charset="-122"/>
              </a:rPr>
              <a:t>贰</a:t>
            </a:r>
            <a:endParaRPr lang="zh-CN" altLang="en-US" sz="2400"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7805420" y="3206750"/>
            <a:ext cx="0" cy="15157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6508750" y="3206750"/>
            <a:ext cx="1290320" cy="15151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/>
              <a:t>在此输入所需内容</a:t>
            </a:r>
            <a:endParaRPr lang="zh-CN" altLang="en-US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在此输入所需内容</a:t>
            </a:r>
            <a:endParaRPr lang="zh-CN" altLang="en-US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在此输入所需内容</a:t>
            </a:r>
            <a:endParaRPr lang="zh-CN" altLang="en-US" sz="1200" dirty="0"/>
          </a:p>
          <a:p>
            <a:pPr fontAlgn="auto">
              <a:lnSpc>
                <a:spcPct val="150000"/>
              </a:lnSpc>
            </a:pPr>
            <a:endParaRPr lang="zh-CN" altLang="en-US" sz="1200" dirty="0"/>
          </a:p>
        </p:txBody>
      </p:sp>
      <p:sp>
        <p:nvSpPr>
          <p:cNvPr id="16" name="文本框 15"/>
          <p:cNvSpPr txBox="1"/>
          <p:nvPr/>
        </p:nvSpPr>
        <p:spPr>
          <a:xfrm>
            <a:off x="5589270" y="3206750"/>
            <a:ext cx="551815" cy="5702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>
                <a:latin typeface="方正宋刻本秀楷简体" panose="02000000000000000000" charset="-122"/>
                <a:ea typeface="方正宋刻本秀楷简体" panose="02000000000000000000" charset="-122"/>
              </a:rPr>
              <a:t>叁</a:t>
            </a:r>
            <a:endParaRPr lang="zh-CN" altLang="en-US" sz="2400"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5595620" y="3206750"/>
            <a:ext cx="0" cy="15157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4021455" y="3206750"/>
            <a:ext cx="1567815" cy="15151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/>
              <a:t>在此输入所需内容</a:t>
            </a:r>
            <a:endParaRPr lang="zh-CN" altLang="en-US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在此输入所需内容</a:t>
            </a:r>
            <a:endParaRPr lang="zh-CN" altLang="en-US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在此输入所需内容</a:t>
            </a:r>
            <a:endParaRPr lang="zh-CN" altLang="en-US" sz="1200" dirty="0"/>
          </a:p>
          <a:p>
            <a:pPr>
              <a:lnSpc>
                <a:spcPct val="150000"/>
              </a:lnSpc>
            </a:pPr>
            <a:endParaRPr lang="zh-CN" altLang="en-US" sz="1200" dirty="0"/>
          </a:p>
          <a:p>
            <a:pPr fontAlgn="auto">
              <a:lnSpc>
                <a:spcPct val="150000"/>
              </a:lnSpc>
            </a:pPr>
            <a:endParaRPr lang="zh-CN" altLang="en-US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bldLvl="0" animBg="1"/>
      <p:bldP spid="8" grpId="0"/>
      <p:bldP spid="5" grpId="0"/>
      <p:bldP spid="5" grpId="1"/>
      <p:bldP spid="9" grpId="0"/>
      <p:bldP spid="12" grpId="0"/>
      <p:bldP spid="13" grpId="0"/>
      <p:bldP spid="15" grpId="0"/>
      <p:bldP spid="16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297431" y="0"/>
            <a:ext cx="2846069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16994" y="676275"/>
            <a:ext cx="3877985" cy="5133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 sz="12000" dirty="0">
                <a:solidFill>
                  <a:schemeClr val="bg1"/>
                </a:solidFill>
                <a:latin typeface="TypeLand 康熙字典體試用版" charset="-120"/>
                <a:ea typeface="TypeLand 康熙字典體試用版" charset="-120"/>
              </a:rPr>
              <a:t>缘</a:t>
            </a:r>
            <a:r>
              <a:rPr lang="en-US" altLang="zh-CN" sz="12000" dirty="0">
                <a:solidFill>
                  <a:schemeClr val="bg1"/>
                </a:solidFill>
                <a:latin typeface="TypeLand 康熙字典體試用版" charset="-120"/>
                <a:ea typeface="TypeLand 康熙字典體試用版" charset="-120"/>
              </a:rPr>
              <a:t>     </a:t>
            </a:r>
            <a:r>
              <a:rPr lang="zh-CN" altLang="en-US" sz="12000" dirty="0">
                <a:solidFill>
                  <a:schemeClr val="bg1"/>
                </a:solidFill>
                <a:latin typeface="TypeLand 康熙字典體試用版" charset="-120"/>
                <a:ea typeface="TypeLand 康熙字典體試用版" charset="-120"/>
              </a:rPr>
              <a:t>灭</a:t>
            </a:r>
            <a:endParaRPr lang="zh-CN" altLang="en-US" sz="12000" dirty="0">
              <a:solidFill>
                <a:schemeClr val="bg1"/>
              </a:solidFill>
              <a:latin typeface="TypeLand 康熙字典體試用版" charset="-120"/>
              <a:ea typeface="TypeLand 康熙字典體試用版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768475" y="1264285"/>
            <a:ext cx="1882775" cy="43275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highlight>
                <a:srgbClr val="7E6758"/>
              </a:highlight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51250" y="1274210"/>
            <a:ext cx="7485380" cy="43268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162697" y="2068830"/>
            <a:ext cx="1413510" cy="2718435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8000">
                <a:solidFill>
                  <a:schemeClr val="tx1"/>
                </a:solidFill>
                <a:latin typeface="TypeLand 康熙字典體試用版" charset="-120"/>
                <a:ea typeface="TypeLand 康熙字典體試用版" charset="-120"/>
              </a:rPr>
              <a:t>目 录</a:t>
            </a:r>
            <a:endParaRPr lang="zh-CN" altLang="en-US" sz="8000">
              <a:solidFill>
                <a:schemeClr val="tx1"/>
              </a:solidFill>
              <a:latin typeface="TypeLand 康熙字典體試用版" charset="-120"/>
              <a:ea typeface="TypeLand 康熙字典體試用版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188460" y="1482725"/>
            <a:ext cx="367665" cy="367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schemeClr val="tx1"/>
                </a:solidFill>
                <a:latin typeface="魚石行書" panose="03000509000000000000" charset="0"/>
                <a:ea typeface="魚石行書" panose="03000509000000000000" charset="0"/>
              </a:rPr>
              <a:t>1</a:t>
            </a:r>
            <a:endParaRPr lang="en-US" altLang="zh-CN" sz="2000" b="1">
              <a:solidFill>
                <a:schemeClr val="tx1"/>
              </a:solidFill>
              <a:latin typeface="魚石行書" panose="03000509000000000000" charset="0"/>
              <a:ea typeface="魚石行書" panose="03000509000000000000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632325" y="1451610"/>
            <a:ext cx="122047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latin typeface="方正宋刻本秀楷简体" panose="02000000000000000000" charset="-122"/>
                <a:ea typeface="方正宋刻本秀楷简体" panose="02000000000000000000" charset="-122"/>
              </a:rPr>
              <a:t>佛说</a:t>
            </a:r>
            <a:endParaRPr lang="zh-CN" altLang="en-US" sz="2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081145" y="1913255"/>
            <a:ext cx="6212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171950" y="2272030"/>
            <a:ext cx="59982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4188460" y="2509520"/>
            <a:ext cx="367665" cy="367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schemeClr val="tx1"/>
                </a:solidFill>
                <a:latin typeface="魚石行書" panose="03000509000000000000" charset="0"/>
                <a:ea typeface="魚石行書" panose="03000509000000000000" charset="0"/>
              </a:rPr>
              <a:t>2</a:t>
            </a:r>
            <a:endParaRPr lang="en-US" altLang="zh-CN" sz="2000" b="1">
              <a:solidFill>
                <a:schemeClr val="tx1"/>
              </a:solidFill>
              <a:latin typeface="魚石行書" panose="03000509000000000000" charset="0"/>
              <a:ea typeface="魚石行書" panose="03000509000000000000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632325" y="2478405"/>
            <a:ext cx="122047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latin typeface="方正宋刻本秀楷简体" panose="02000000000000000000" charset="-122"/>
                <a:ea typeface="方正宋刻本秀楷简体" panose="02000000000000000000" charset="-122"/>
              </a:rPr>
              <a:t>佛说</a:t>
            </a:r>
            <a:endParaRPr lang="zh-CN" altLang="en-US" sz="2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081145" y="2940050"/>
            <a:ext cx="6212840" cy="458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4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4171950" y="3398252"/>
            <a:ext cx="59982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4188460" y="3544570"/>
            <a:ext cx="367665" cy="367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schemeClr val="tx1"/>
                </a:solidFill>
                <a:latin typeface="魚石行書" panose="03000509000000000000" charset="0"/>
                <a:ea typeface="魚石行書" panose="03000509000000000000" charset="0"/>
              </a:rPr>
              <a:t>3</a:t>
            </a:r>
            <a:endParaRPr lang="en-US" altLang="zh-CN" sz="2000" b="1">
              <a:solidFill>
                <a:schemeClr val="tx1"/>
              </a:solidFill>
              <a:latin typeface="魚石行書" panose="03000509000000000000" charset="0"/>
              <a:ea typeface="魚石行書" panose="03000509000000000000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632325" y="3513455"/>
            <a:ext cx="122047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latin typeface="方正宋刻本秀楷简体" panose="02000000000000000000" charset="-122"/>
                <a:ea typeface="方正宋刻本秀楷简体" panose="02000000000000000000" charset="-122"/>
              </a:rPr>
              <a:t>佛说</a:t>
            </a:r>
            <a:endParaRPr lang="zh-CN" altLang="en-US" sz="2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081145" y="3975100"/>
            <a:ext cx="6212840" cy="458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4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4188460" y="4433302"/>
            <a:ext cx="59982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4188460" y="4584700"/>
            <a:ext cx="367665" cy="367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schemeClr val="tx1"/>
                </a:solidFill>
                <a:latin typeface="魚石行書" panose="03000509000000000000" charset="0"/>
                <a:ea typeface="魚石行書" panose="03000509000000000000" charset="0"/>
              </a:rPr>
              <a:t>4</a:t>
            </a:r>
            <a:endParaRPr lang="en-US" altLang="zh-CN" sz="2000" b="1">
              <a:solidFill>
                <a:schemeClr val="tx1"/>
              </a:solidFill>
              <a:latin typeface="魚石行書" panose="03000509000000000000" charset="0"/>
              <a:ea typeface="魚石行書" panose="03000509000000000000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632325" y="4553585"/>
            <a:ext cx="122047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latin typeface="方正宋刻本秀楷简体" panose="02000000000000000000" charset="-122"/>
                <a:ea typeface="方正宋刻本秀楷简体" panose="02000000000000000000" charset="-122"/>
              </a:rPr>
              <a:t>佛说</a:t>
            </a:r>
            <a:endParaRPr lang="zh-CN" altLang="en-US" sz="2200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081145" y="5015230"/>
            <a:ext cx="6212840" cy="458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4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500"/>
                            </p:stCondLst>
                            <p:childTnLst>
                              <p:par>
                                <p:cTn id="91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bldLvl="0" animBg="1"/>
      <p:bldP spid="10" grpId="1" animBg="1"/>
      <p:bldP spid="10" grpId="2" bldLvl="0" animBg="1"/>
      <p:bldP spid="13" grpId="0" bldLvl="0" animBg="1"/>
      <p:bldP spid="14" grpId="0"/>
      <p:bldP spid="15" grpId="0"/>
      <p:bldP spid="15" grpId="1"/>
      <p:bldP spid="18" grpId="0" bldLvl="0" animBg="1"/>
      <p:bldP spid="19" grpId="0"/>
      <p:bldP spid="20" grpId="0"/>
      <p:bldP spid="20" grpId="1"/>
      <p:bldP spid="22" grpId="0" bldLvl="0" animBg="1"/>
      <p:bldP spid="23" grpId="0"/>
      <p:bldP spid="24" grpId="0"/>
      <p:bldP spid="24" grpId="1"/>
      <p:bldP spid="26" grpId="0" bldLvl="0" animBg="1"/>
      <p:bldP spid="27" grpId="0"/>
      <p:bldP spid="28" grpId="0"/>
      <p:bldP spid="2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-8255" y="1850390"/>
            <a:ext cx="10706100" cy="315785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8894445" y="2167255"/>
            <a:ext cx="1388745" cy="2525395"/>
            <a:chOff x="13588" y="3916"/>
            <a:chExt cx="2830" cy="4748"/>
          </a:xfrm>
        </p:grpSpPr>
        <p:sp>
          <p:nvSpPr>
            <p:cNvPr id="5" name="矩形 4"/>
            <p:cNvSpPr/>
            <p:nvPr/>
          </p:nvSpPr>
          <p:spPr>
            <a:xfrm>
              <a:off x="13723" y="3916"/>
              <a:ext cx="2561" cy="474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3588" y="4372"/>
              <a:ext cx="2831" cy="383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9200382" y="2167255"/>
            <a:ext cx="1013460" cy="2524760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5400" dirty="0">
                <a:solidFill>
                  <a:schemeClr val="tx1"/>
                </a:solidFill>
                <a:latin typeface="TypeLand 康熙字典體試用版" charset="-120"/>
                <a:ea typeface="TypeLand 康熙字典體試用版" charset="-120"/>
              </a:rPr>
              <a:t>第一章</a:t>
            </a:r>
            <a:endParaRPr lang="zh-CN" altLang="en-US" sz="5400" dirty="0">
              <a:solidFill>
                <a:schemeClr val="tx1"/>
              </a:solidFill>
              <a:latin typeface="TypeLand 康熙字典體試用版" charset="-120"/>
              <a:ea typeface="TypeLand 康熙字典體試用版" charset="-12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58874" y="2167255"/>
            <a:ext cx="4716676" cy="2525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zh-CN" altLang="en-US" sz="1500" dirty="0">
              <a:solidFill>
                <a:schemeClr val="tx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75575" y="2165985"/>
            <a:ext cx="690245" cy="2525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200" dirty="0">
                <a:solidFill>
                  <a:schemeClr val="tx1"/>
                </a:solidFill>
                <a:latin typeface="TypeLand 康熙字典體試用版" charset="-120"/>
                <a:ea typeface="TypeLand 康熙字典體試用版" charset="-120"/>
                <a:sym typeface="+mn-ea"/>
              </a:rPr>
              <a:t>单击此处输入标题</a:t>
            </a:r>
            <a:endParaRPr lang="zh-CN" altLang="en-US" sz="2200" dirty="0">
              <a:solidFill>
                <a:schemeClr val="tx1"/>
              </a:solidFill>
              <a:latin typeface="TypeLand 康熙字典體試用版" charset="-120"/>
              <a:ea typeface="TypeLand 康熙字典體試用版" charset="-120"/>
              <a:sym typeface="+mn-ea"/>
            </a:endParaRPr>
          </a:p>
        </p:txBody>
      </p:sp>
      <p:pic>
        <p:nvPicPr>
          <p:cNvPr id="11" name="图片 10" descr="c7d05aec95501827989e2f5ee4695cb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4590" y="-20320"/>
            <a:ext cx="3408045" cy="2317115"/>
          </a:xfrm>
          <a:prstGeom prst="rect">
            <a:avLst/>
          </a:prstGeom>
        </p:spPr>
      </p:pic>
      <p:pic>
        <p:nvPicPr>
          <p:cNvPr id="12" name="图片 11" descr="8f7ad05ec07be0b0560428e5d9155738"/>
          <p:cNvPicPr>
            <a:picLocks noChangeAspect="1"/>
          </p:cNvPicPr>
          <p:nvPr/>
        </p:nvPicPr>
        <p:blipFill>
          <a:blip r:embed="rId2"/>
          <a:srcRect b="78662"/>
          <a:stretch>
            <a:fillRect/>
          </a:stretch>
        </p:blipFill>
        <p:spPr>
          <a:xfrm flipH="1">
            <a:off x="-280670" y="4005580"/>
            <a:ext cx="6965315" cy="1001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bldLvl="0" animBg="1"/>
      <p:bldP spid="10" grpId="1" animBg="1"/>
      <p:bldP spid="10" grpId="2" bldLvl="0" animBg="1"/>
      <p:bldP spid="9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147435" y="842010"/>
            <a:ext cx="5039995" cy="51720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283325" y="1092200"/>
            <a:ext cx="2127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>
                <a:latin typeface="TypeLand 康熙字典體試用版" charset="-120"/>
                <a:ea typeface="TypeLand 康熙字典體試用版" charset="-120"/>
                <a:sym typeface="+mn-ea"/>
              </a:rPr>
              <a:t>前世因果</a:t>
            </a:r>
            <a:endParaRPr lang="zh-CN" altLang="en-US" sz="3200" dirty="0">
              <a:latin typeface="TypeLand 康熙字典體試用版" charset="-120"/>
              <a:ea typeface="TypeLand 康熙字典體試用版" charset="-12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73800" y="1675765"/>
            <a:ext cx="470916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200000"/>
              </a:lnSpc>
            </a:pP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 fontAlgn="auto">
              <a:lnSpc>
                <a:spcPct val="200000"/>
              </a:lnSpc>
            </a:pPr>
            <a:endParaRPr lang="zh-CN" altLang="en-US" sz="12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570028" y="3415605"/>
            <a:ext cx="666115" cy="66611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1"/>
                </a:solidFill>
                <a:latin typeface="TypeLand 康熙字典體試用版" charset="-120"/>
                <a:ea typeface="TypeLand 康熙字典體試用版" charset="-120"/>
              </a:rPr>
              <a:t>佛</a:t>
            </a:r>
            <a:endParaRPr lang="zh-CN" altLang="en-US" sz="3200" dirty="0">
              <a:solidFill>
                <a:schemeClr val="tx1"/>
              </a:solidFill>
              <a:latin typeface="TypeLand 康熙字典體試用版" charset="-120"/>
              <a:ea typeface="TypeLand 康熙字典體試用版" charset="-120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7658735" y="3428047"/>
            <a:ext cx="666115" cy="66611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1"/>
                </a:solidFill>
                <a:latin typeface="TypeLand 康熙字典體試用版" charset="-120"/>
                <a:ea typeface="TypeLand 康熙字典體試用版" charset="-120"/>
              </a:rPr>
              <a:t>说</a:t>
            </a:r>
            <a:endParaRPr lang="zh-CN" altLang="en-US" sz="3200" dirty="0">
              <a:solidFill>
                <a:schemeClr val="tx1"/>
              </a:solidFill>
              <a:latin typeface="TypeLand 康熙字典體試用版" charset="-120"/>
              <a:ea typeface="TypeLand 康熙字典體試用版" charset="-12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273800" y="4263390"/>
            <a:ext cx="47091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2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 fontAlgn="auto">
              <a:lnSpc>
                <a:spcPct val="200000"/>
              </a:lnSpc>
            </a:pPr>
            <a:endParaRPr lang="zh-CN" altLang="en-US" sz="12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sp>
        <p:nvSpPr>
          <p:cNvPr id="30" name="矩形 29"/>
          <p:cNvSpPr/>
          <p:nvPr/>
        </p:nvSpPr>
        <p:spPr>
          <a:xfrm flipV="1">
            <a:off x="5362575" y="5694997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4175" y="570981"/>
            <a:ext cx="5345315" cy="28446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718" y="3455896"/>
            <a:ext cx="2489785" cy="28377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75" y="3457484"/>
            <a:ext cx="2375126" cy="2837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49"/>
                            </p:stCondLst>
                            <p:childTnLst>
                              <p:par>
                                <p:cTn id="2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49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49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49"/>
                            </p:stCondLst>
                            <p:childTnLst>
                              <p:par>
                                <p:cTn id="39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2" grpId="0" bldLvl="0" animBg="1"/>
      <p:bldP spid="13" grpId="0"/>
      <p:bldP spid="13" grpId="1"/>
      <p:bldP spid="14" grpId="0" animBg="1"/>
      <p:bldP spid="15" grpId="0" animBg="1"/>
      <p:bldP spid="17" grpId="0"/>
      <p:bldP spid="17" grpId="1"/>
      <p:bldP spid="30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47345" y="4425950"/>
            <a:ext cx="5126990" cy="19907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12445" y="4625975"/>
            <a:ext cx="4796790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佛说：吾法念无念念。行无行行。言无言言。修无修修。会者近尔。迷着远乎。言语道断。非物所拘束。差之毫厘。失之须臾。</a:t>
            </a:r>
            <a:endParaRPr lang="zh-CN" altLang="en-US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sp>
        <p:nvSpPr>
          <p:cNvPr id="253" name="乘号"/>
          <p:cNvSpPr/>
          <p:nvPr/>
        </p:nvSpPr>
        <p:spPr>
          <a:xfrm>
            <a:off x="5638800" y="4963795"/>
            <a:ext cx="914400" cy="914400"/>
          </a:xfrm>
          <a:prstGeom prst="mathMultiply">
            <a:avLst>
              <a:gd name="adj1" fmla="val 5902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11315" y="4625340"/>
            <a:ext cx="479679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4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4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4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 fontAlgn="auto">
              <a:lnSpc>
                <a:spcPct val="200000"/>
              </a:lnSpc>
            </a:pPr>
            <a:endParaRPr lang="zh-CN" altLang="en-US" sz="14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31" y="75210"/>
            <a:ext cx="6981389" cy="4151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240" y="75210"/>
            <a:ext cx="4621797" cy="179049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936" y="2264481"/>
            <a:ext cx="4657102" cy="1844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bldLvl="0" animBg="1"/>
      <p:bldP spid="12" grpId="0"/>
      <p:bldP spid="12" grpId="1"/>
      <p:bldP spid="253" grpId="0" animBg="1"/>
      <p:bldP spid="253" grpId="1" bldLvl="0" animBg="1"/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412393" y="3198495"/>
            <a:ext cx="4370427" cy="27603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zh-CN" altLang="en-US" sz="1600" dirty="0">
              <a:solidFill>
                <a:schemeClr val="tx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79777" y="3198495"/>
            <a:ext cx="677108" cy="21526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dirty="0">
                <a:latin typeface="TypeLand 康熙字典體試用版" charset="-120"/>
                <a:ea typeface="TypeLand 康熙字典體試用版" charset="-120"/>
                <a:sym typeface="+mn-ea"/>
              </a:rPr>
              <a:t>输入内容</a:t>
            </a:r>
            <a:endParaRPr lang="zh-CN" altLang="en-US" sz="3200" dirty="0">
              <a:latin typeface="TypeLand 康熙字典體試用版" charset="-120"/>
              <a:ea typeface="TypeLand 康熙字典體試用版" charset="-12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317780" y="3198495"/>
            <a:ext cx="4001095" cy="27603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zh-CN" altLang="en-US" sz="1600" dirty="0">
              <a:solidFill>
                <a:schemeClr val="tx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91102" y="3198495"/>
            <a:ext cx="677108" cy="21526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dirty="0">
                <a:latin typeface="TypeLand 康熙字典體試用版" charset="-120"/>
                <a:ea typeface="TypeLand 康熙字典體試用版" charset="-120"/>
                <a:sym typeface="+mn-ea"/>
              </a:rPr>
              <a:t>输入内容</a:t>
            </a:r>
            <a:endParaRPr lang="zh-CN" altLang="en-US" sz="3200" dirty="0">
              <a:latin typeface="TypeLand 康熙字典體試用版" charset="-120"/>
              <a:ea typeface="TypeLand 康熙字典體試用版" charset="-12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448" y="46115"/>
            <a:ext cx="5906891" cy="262088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V="1">
            <a:off x="6233787" y="46114"/>
            <a:ext cx="5736542" cy="2620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4587240" y="474980"/>
            <a:ext cx="3017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TypeLand 康熙字典體試用版" charset="-120"/>
                <a:ea typeface="TypeLand 康熙字典體試用版" charset="-120"/>
              </a:rPr>
              <a:t>输入内容</a:t>
            </a:r>
            <a:endParaRPr lang="zh-CN" altLang="en-US" sz="3600" dirty="0">
              <a:latin typeface="TypeLand 康熙字典體試用版" charset="-120"/>
              <a:ea typeface="TypeLand 康熙字典體試用版" charset="-12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35245" y="3927475"/>
            <a:ext cx="4062651" cy="270065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4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4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4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4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4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4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400" dirty="0"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400" dirty="0"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 fontAlgn="auto">
              <a:lnSpc>
                <a:spcPct val="200000"/>
              </a:lnSpc>
            </a:pPr>
            <a:endParaRPr lang="zh-CN" altLang="en-US" sz="14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98825" y="4142740"/>
            <a:ext cx="1588135" cy="15881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470275" y="4276090"/>
            <a:ext cx="124523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latin typeface="TypeLand 康熙字典體試用版" charset="-120"/>
                <a:ea typeface="TypeLand 康熙字典體試用版" charset="-120"/>
              </a:rPr>
              <a:t>若长良川</a:t>
            </a:r>
            <a:endParaRPr lang="zh-CN" altLang="en-US" sz="4000">
              <a:latin typeface="TypeLand 康熙字典體試用版" charset="-120"/>
              <a:ea typeface="TypeLand 康熙字典體試用版" charset="-120"/>
            </a:endParaRPr>
          </a:p>
        </p:txBody>
      </p:sp>
      <p:sp>
        <p:nvSpPr>
          <p:cNvPr id="30" name="矩形 29"/>
          <p:cNvSpPr/>
          <p:nvPr/>
        </p:nvSpPr>
        <p:spPr>
          <a:xfrm flipV="1">
            <a:off x="1" y="0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3490" y="1461573"/>
            <a:ext cx="2274485" cy="21797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647" y="1461573"/>
            <a:ext cx="2537186" cy="21797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505" y="1428912"/>
            <a:ext cx="2293620" cy="22123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4523" y="1431888"/>
            <a:ext cx="2391165" cy="2151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 animBg="1"/>
      <p:bldP spid="11" grpId="0" bldLvl="0" animBg="1"/>
      <p:bldP spid="8" grpId="0"/>
      <p:bldP spid="30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 flipV="1">
            <a:off x="-8254" y="-20320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-8255" y="1850390"/>
            <a:ext cx="10706100" cy="315785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8894445" y="2167255"/>
            <a:ext cx="1388745" cy="2525395"/>
            <a:chOff x="13588" y="3916"/>
            <a:chExt cx="2830" cy="4748"/>
          </a:xfrm>
        </p:grpSpPr>
        <p:sp>
          <p:nvSpPr>
            <p:cNvPr id="5" name="矩形 4"/>
            <p:cNvSpPr/>
            <p:nvPr/>
          </p:nvSpPr>
          <p:spPr>
            <a:xfrm>
              <a:off x="13723" y="3916"/>
              <a:ext cx="2561" cy="474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3588" y="4372"/>
              <a:ext cx="2831" cy="383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9200382" y="2167255"/>
            <a:ext cx="1013460" cy="2524760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5400" dirty="0">
                <a:solidFill>
                  <a:schemeClr val="tx1"/>
                </a:solidFill>
                <a:latin typeface="TypeLand 康熙字典體試用版" charset="-120"/>
                <a:ea typeface="TypeLand 康熙字典體試用版" charset="-120"/>
              </a:rPr>
              <a:t>第二章</a:t>
            </a:r>
            <a:endParaRPr lang="zh-CN" altLang="en-US" sz="5400" dirty="0">
              <a:solidFill>
                <a:schemeClr val="tx1"/>
              </a:solidFill>
              <a:latin typeface="TypeLand 康熙字典體試用版" charset="-120"/>
              <a:ea typeface="TypeLand 康熙字典體試用版" charset="-12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28206" y="2167255"/>
            <a:ext cx="4347344" cy="2525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在此输入所需内容。</a:t>
            </a:r>
            <a:endParaRPr lang="zh-CN" altLang="en-US" sz="1600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zh-CN" altLang="en-US" sz="1500" dirty="0">
              <a:solidFill>
                <a:schemeClr val="tx1"/>
              </a:solidFill>
              <a:latin typeface="方正宋刻本秀楷简体" panose="02000000000000000000" charset="-122"/>
              <a:ea typeface="方正宋刻本秀楷简体" panose="020000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75575" y="2165985"/>
            <a:ext cx="690245" cy="2525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200" dirty="0">
                <a:solidFill>
                  <a:schemeClr val="tx1"/>
                </a:solidFill>
                <a:latin typeface="TypeLand 康熙字典體試用版" charset="-120"/>
                <a:ea typeface="TypeLand 康熙字典體試用版" charset="-120"/>
                <a:sym typeface="+mn-ea"/>
              </a:rPr>
              <a:t>单击此处输入标题</a:t>
            </a:r>
            <a:endParaRPr lang="zh-CN" altLang="en-US" sz="2200" dirty="0">
              <a:solidFill>
                <a:schemeClr val="tx1"/>
              </a:solidFill>
              <a:latin typeface="TypeLand 康熙字典體試用版" charset="-120"/>
              <a:ea typeface="TypeLand 康熙字典體試用版" charset="-120"/>
              <a:sym typeface="+mn-ea"/>
            </a:endParaRPr>
          </a:p>
        </p:txBody>
      </p:sp>
      <p:pic>
        <p:nvPicPr>
          <p:cNvPr id="11" name="图片 10" descr="c7d05aec95501827989e2f5ee4695cb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4590" y="-20320"/>
            <a:ext cx="3408045" cy="2317115"/>
          </a:xfrm>
          <a:prstGeom prst="rect">
            <a:avLst/>
          </a:prstGeom>
        </p:spPr>
      </p:pic>
      <p:pic>
        <p:nvPicPr>
          <p:cNvPr id="12" name="图片 11" descr="8f7ad05ec07be0b0560428e5d9155738"/>
          <p:cNvPicPr>
            <a:picLocks noChangeAspect="1"/>
          </p:cNvPicPr>
          <p:nvPr/>
        </p:nvPicPr>
        <p:blipFill>
          <a:blip r:embed="rId2"/>
          <a:srcRect b="78662"/>
          <a:stretch>
            <a:fillRect/>
          </a:stretch>
        </p:blipFill>
        <p:spPr>
          <a:xfrm flipH="1">
            <a:off x="-280670" y="4005580"/>
            <a:ext cx="6965315" cy="1001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 bldLvl="0" animBg="1"/>
      <p:bldP spid="13" grpId="1" bldLvl="0" animBg="1"/>
      <p:bldP spid="10" grpId="1" animBg="1"/>
      <p:bldP spid="10" grpId="2" bldLvl="0" animBg="1"/>
      <p:bldP spid="9" grpId="0"/>
      <p:bldP spid="8" grpId="0"/>
    </p:bldLst>
  </p:timing>
</p:sld>
</file>

<file path=ppt/theme/theme1.xml><?xml version="1.0" encoding="utf-8"?>
<a:theme xmlns:a="http://schemas.openxmlformats.org/drawingml/2006/main" name="主题">
  <a:themeElements>
    <a:clrScheme name="自定义 1">
      <a:dk1>
        <a:srgbClr val="9EACA8"/>
      </a:dk1>
      <a:lt1>
        <a:srgbClr val="D2C6D4"/>
      </a:lt1>
      <a:dk2>
        <a:srgbClr val="9CC3E5"/>
      </a:dk2>
      <a:lt2>
        <a:srgbClr val="9EACA8"/>
      </a:lt2>
      <a:accent1>
        <a:srgbClr val="4472C4"/>
      </a:accent1>
      <a:accent2>
        <a:srgbClr val="EF57C0"/>
      </a:accent2>
      <a:accent3>
        <a:srgbClr val="9EACA8"/>
      </a:accent3>
      <a:accent4>
        <a:srgbClr val="A0E7F5"/>
      </a:accent4>
      <a:accent5>
        <a:srgbClr val="5B9BD5"/>
      </a:accent5>
      <a:accent6>
        <a:srgbClr val="729DB0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2011</Words>
  <Application>WPS 演示</Application>
  <PresentationFormat>宽屏</PresentationFormat>
  <Paragraphs>348</Paragraphs>
  <Slides>24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9" baseType="lpstr">
      <vt:lpstr>Arial</vt:lpstr>
      <vt:lpstr>宋体</vt:lpstr>
      <vt:lpstr>Wingdings</vt:lpstr>
      <vt:lpstr>方正宋刻本秀楷简体</vt:lpstr>
      <vt:lpstr>TypeLand 康熙字典體試用版</vt:lpstr>
      <vt:lpstr>MingLiU</vt:lpstr>
      <vt:lpstr>魚石行書</vt:lpstr>
      <vt:lpstr>Calibri</vt:lpstr>
      <vt:lpstr>微软雅黑</vt:lpstr>
      <vt:lpstr>Arial Unicode MS</vt:lpstr>
      <vt:lpstr>等线 Light</vt:lpstr>
      <vt:lpstr>Calibri Light</vt:lpstr>
      <vt:lpstr>等线</vt:lpstr>
      <vt:lpstr>Mongolian Baiti</vt:lpstr>
      <vt:lpstr>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BOSSPPT顶尖职业文案</dc:title>
  <dc:creator>顶尖职业文案  |  https://chinappt.taobao.com</dc:creator>
  <dc:description>淘宝店铺名称：BOSSPPT顶尖职业文案
以下网址https://chinappt.taobao.com购买享受店家咨询售后服务，非上述网址购买均属于盗版。
BOSSPPT属于中国合法商标，凡是带有BOSSPPT字样，图样均属于侵权行为，我店发现盗版盗售行为将追究到底！
https://chinappt.taobao.com</dc:description>
  <dc:subject>BOSSPPT顶尖职业文案</dc:subject>
  <cp:lastModifiedBy>南蛮姑娘</cp:lastModifiedBy>
  <cp:revision>18</cp:revision>
  <dcterms:created xsi:type="dcterms:W3CDTF">2017-08-30T02:48:00Z</dcterms:created>
  <dcterms:modified xsi:type="dcterms:W3CDTF">2021-09-13T07:48:40Z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BB0F71DBE7914CB7A00CA97B1559DBAD</vt:lpwstr>
  </property>
</Properties>
</file>