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svg" ContentType="image/svg+xml"/>
  <Override PartName="/ppt/media/image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3"/>
  </p:sldMasterIdLst>
  <p:notesMasterIdLst>
    <p:notesMasterId r:id="rId5"/>
  </p:notesMasterIdLst>
  <p:sldIdLst>
    <p:sldId id="335" r:id="rId4"/>
    <p:sldId id="337" r:id="rId6"/>
    <p:sldId id="311" r:id="rId7"/>
    <p:sldId id="270" r:id="rId8"/>
    <p:sldId id="266" r:id="rId9"/>
    <p:sldId id="271" r:id="rId10"/>
    <p:sldId id="339" r:id="rId11"/>
    <p:sldId id="274" r:id="rId12"/>
    <p:sldId id="278" r:id="rId13"/>
    <p:sldId id="273" r:id="rId14"/>
    <p:sldId id="276" r:id="rId15"/>
    <p:sldId id="277" r:id="rId16"/>
    <p:sldId id="281" r:id="rId17"/>
    <p:sldId id="275" r:id="rId18"/>
    <p:sldId id="279" r:id="rId19"/>
    <p:sldId id="340" r:id="rId20"/>
  </p:sldIdLst>
  <p:sldSz cx="12192000" cy="6858000"/>
  <p:notesSz cx="6858000" cy="9144000"/>
  <p:custDataLst>
    <p:tags r:id="rId2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刘思蜀" initials="刘思蜀"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5A69"/>
    <a:srgbClr val="C1CBD8"/>
    <a:srgbClr val="FCFCFC"/>
    <a:srgbClr val="FFFFFF"/>
    <a:srgbClr val="AFB1B2"/>
    <a:srgbClr val="004A60"/>
    <a:srgbClr val="D9D9D9"/>
    <a:srgbClr val="B02416"/>
    <a:srgbClr val="BA1219"/>
    <a:srgbClr val="C203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21" autoAdjust="0"/>
    <p:restoredTop sz="94660"/>
  </p:normalViewPr>
  <p:slideViewPr>
    <p:cSldViewPr snapToGrid="0">
      <p:cViewPr varScale="1">
        <p:scale>
          <a:sx n="87" d="100"/>
          <a:sy n="87" d="100"/>
        </p:scale>
        <p:origin x="720" y="774"/>
      </p:cViewPr>
      <p:guideLst>
        <p:guide orient="horz" pos="1366"/>
        <p:guide pos="528"/>
        <p:guide pos="7152"/>
        <p:guide orient="horz" pos="382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5" Type="http://schemas.openxmlformats.org/officeDocument/2006/relationships/tags" Target="tags/tag1.xml"/><Relationship Id="rId24" Type="http://schemas.openxmlformats.org/officeDocument/2006/relationships/commentAuthors" Target="commentAuthors.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85E012-C334-402D-B613-AF231B29B06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A24FEC-7483-462E-BE7F-85BB0E7286F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844192B-65BA-4B61-A00E-47173AD96C68}"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844192B-65BA-4B61-A00E-47173AD96C6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F5390C9-F810-4517-B639-F3F80A45866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DA24FEC-7483-462E-BE7F-85BB0E7286F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63CA7F25-2C4E-4028-8786-B2A6CAA0261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2057974-E0BD-4C16-B1C0-846E4177CF44}" type="slidenum">
              <a:rPr lang="zh-CN" altLang="en-US" smtClean="0"/>
            </a:fld>
            <a:endParaRPr lang="zh-CN" altLang="en-US"/>
          </a:p>
        </p:txBody>
      </p:sp>
    </p:spTree>
  </p:cSld>
  <p:clrMapOvr>
    <a:masterClrMapping/>
  </p:clrMapOvr>
  <p:transition spd="slow" advClick="0" advTm="200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63CA7F25-2C4E-4028-8786-B2A6CAA0261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2057974-E0BD-4C16-B1C0-846E4177CF44}" type="slidenum">
              <a:rPr lang="zh-CN" altLang="en-US" smtClean="0"/>
            </a:fld>
            <a:endParaRPr lang="zh-CN" altLang="en-US"/>
          </a:p>
        </p:txBody>
      </p:sp>
    </p:spTree>
  </p:cSld>
  <p:clrMapOvr>
    <a:masterClrMapping/>
  </p:clrMapOvr>
  <p:transition spd="slow" advClick="0" advTm="2000">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63CA7F25-2C4E-4028-8786-B2A6CAA0261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2057974-E0BD-4C16-B1C0-846E4177CF44}" type="slidenum">
              <a:rPr lang="zh-CN" altLang="en-US" smtClean="0"/>
            </a:fld>
            <a:endParaRPr lang="zh-CN" altLang="en-US"/>
          </a:p>
        </p:txBody>
      </p:sp>
    </p:spTree>
  </p:cSld>
  <p:clrMapOvr>
    <a:masterClrMapping/>
  </p:clrMapOvr>
  <p:transition spd="slow" advClick="0" advTm="200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3CA7F25-2C4E-4028-8786-B2A6CAA0261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2057974-E0BD-4C16-B1C0-846E4177CF44}" type="slidenum">
              <a:rPr lang="zh-CN" altLang="en-US" smtClean="0"/>
            </a:fld>
            <a:endParaRPr lang="zh-CN" altLang="en-US"/>
          </a:p>
        </p:txBody>
      </p:sp>
    </p:spTree>
  </p:cSld>
  <p:clrMapOvr>
    <a:masterClrMapping/>
  </p:clrMapOvr>
  <p:transition spd="slow" advClick="0" advTm="2000">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3CA7F25-2C4E-4028-8786-B2A6CAA0261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2057974-E0BD-4C16-B1C0-846E4177CF44}" type="slidenum">
              <a:rPr lang="zh-CN" altLang="en-US" smtClean="0"/>
            </a:fld>
            <a:endParaRPr lang="zh-CN" altLang="en-US"/>
          </a:p>
        </p:txBody>
      </p:sp>
    </p:spTree>
  </p:cSld>
  <p:clrMapOvr>
    <a:masterClrMapping/>
  </p:clrMapOvr>
  <p:transition spd="slow" advClick="0" advTm="2000">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3CA7F25-2C4E-4028-8786-B2A6CAA0261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2057974-E0BD-4C16-B1C0-846E4177CF44}" type="slidenum">
              <a:rPr lang="zh-CN" altLang="en-US" smtClean="0"/>
            </a:fld>
            <a:endParaRPr lang="zh-CN" altLang="en-US"/>
          </a:p>
        </p:txBody>
      </p:sp>
    </p:spTree>
  </p:cSld>
  <p:clrMapOvr>
    <a:masterClrMapping/>
  </p:clrMapOvr>
  <p:transition spd="slow" advClick="0" advTm="2000">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3CA7F25-2C4E-4028-8786-B2A6CAA0261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2057974-E0BD-4C16-B1C0-846E4177CF44}" type="slidenum">
              <a:rPr lang="zh-CN" altLang="en-US" smtClean="0"/>
            </a:fld>
            <a:endParaRPr lang="zh-CN" altLang="en-US"/>
          </a:p>
        </p:txBody>
      </p:sp>
    </p:spTree>
  </p:cSld>
  <p:clrMapOvr>
    <a:masterClrMapping/>
  </p:clrMapOvr>
  <p:transition spd="slow" advClick="0" advTm="2000">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3CA7F25-2C4E-4028-8786-B2A6CAA0261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2057974-E0BD-4C16-B1C0-846E4177CF44}" type="slidenum">
              <a:rPr lang="zh-CN" altLang="en-US" smtClean="0"/>
            </a:fld>
            <a:endParaRPr lang="zh-CN" altLang="en-US"/>
          </a:p>
        </p:txBody>
      </p:sp>
    </p:spTree>
  </p:cSld>
  <p:clrMapOvr>
    <a:masterClrMapping/>
  </p:clrMapOvr>
  <p:transition spd="slow" advClick="0" advTm="2000">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3CA7F25-2C4E-4028-8786-B2A6CAA0261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2057974-E0BD-4C16-B1C0-846E4177CF44}" type="slidenum">
              <a:rPr lang="zh-CN" altLang="en-US" smtClean="0"/>
            </a:fld>
            <a:endParaRPr lang="zh-CN" altLang="en-US"/>
          </a:p>
        </p:txBody>
      </p:sp>
    </p:spTree>
  </p:cSld>
  <p:clrMapOvr>
    <a:masterClrMapping/>
  </p:clrMapOvr>
  <p:transition spd="slow" advClick="0" advTm="2000">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500" advClick="0" advTm="2000">
        <p:checker/>
      </p:transition>
    </mc:Choice>
    <mc:Fallback>
      <p:transition spd="slow" advClick="0" advTm="2000">
        <p:check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母版">
    <p:spTree>
      <p:nvGrpSpPr>
        <p:cNvPr id="1" name=""/>
        <p:cNvGrpSpPr/>
        <p:nvPr/>
      </p:nvGrpSpPr>
      <p:grpSpPr>
        <a:xfrm>
          <a:off x="0" y="0"/>
          <a:ext cx="0" cy="0"/>
          <a:chOff x="0" y="0"/>
          <a:chExt cx="0" cy="0"/>
        </a:xfrm>
      </p:grpSpPr>
      <p:sp>
        <p:nvSpPr>
          <p:cNvPr id="2" name="标题 1"/>
          <p:cNvSpPr>
            <a:spLocks noGrp="1"/>
          </p:cNvSpPr>
          <p:nvPr>
            <p:ph type="ctrTitle"/>
          </p:nvPr>
        </p:nvSpPr>
        <p:spPr>
          <a:xfrm>
            <a:off x="1524141" y="1122618"/>
            <a:ext cx="9144848" cy="2388141"/>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141" y="3602854"/>
            <a:ext cx="9144848" cy="165613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835" indent="0" algn="ctr">
              <a:buNone/>
              <a:defRPr sz="1600"/>
            </a:lvl7pPr>
            <a:lvl8pPr marL="3201035" indent="0" algn="ctr">
              <a:buNone/>
              <a:defRPr sz="1600"/>
            </a:lvl8pPr>
            <a:lvl9pPr marL="3659505"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A58BF91F-C089-4BA5-B41F-73BE6D2E8FD5}"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B89961C-7658-4BCB-A8D4-D44F10614DF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0" advClick="0" advTm="3000">
        <p:cut/>
      </p:transition>
    </mc:Choice>
    <mc:Fallback>
      <p:transition advClick="0" advTm="3000">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3CA7F25-2C4E-4028-8786-B2A6CAA0261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2057974-E0BD-4C16-B1C0-846E4177CF44}" type="slidenum">
              <a:rPr lang="zh-CN" altLang="en-US" smtClean="0"/>
            </a:fld>
            <a:endParaRPr lang="zh-CN" altLang="en-US"/>
          </a:p>
        </p:txBody>
      </p:sp>
    </p:spTree>
  </p:cSld>
  <p:clrMapOvr>
    <a:masterClrMapping/>
  </p:clrMapOvr>
  <p:transition spd="slow" advClick="0" advTm="200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63CA7F25-2C4E-4028-8786-B2A6CAA0261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2057974-E0BD-4C16-B1C0-846E4177CF44}" type="slidenum">
              <a:rPr lang="zh-CN" altLang="en-US" smtClean="0"/>
            </a:fld>
            <a:endParaRPr lang="zh-CN" altLang="en-US"/>
          </a:p>
        </p:txBody>
      </p:sp>
    </p:spTree>
  </p:cSld>
  <p:clrMapOvr>
    <a:masterClrMapping/>
  </p:clrMapOvr>
  <p:transition spd="slow" advClick="0" advTm="2000">
    <p:wip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6.xml"/><Relationship Id="rId8" Type="http://schemas.openxmlformats.org/officeDocument/2006/relationships/slideLayout" Target="../slideLayouts/slideLayout15.xml"/><Relationship Id="rId7" Type="http://schemas.openxmlformats.org/officeDocument/2006/relationships/slideLayout" Target="../slideLayouts/slideLayout14.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3" Type="http://schemas.openxmlformats.org/officeDocument/2006/relationships/slideLayout" Target="../slideLayouts/slideLayout10.xml"/><Relationship Id="rId2"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9.xml"/><Relationship Id="rId11" Type="http://schemas.openxmlformats.org/officeDocument/2006/relationships/slideLayout" Target="../slideLayouts/slideLayout18.xml"/><Relationship Id="rId10" Type="http://schemas.openxmlformats.org/officeDocument/2006/relationships/slideLayout" Target="../slideLayouts/slideLayout17.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799"/>
            <a:ext cx="3556000" cy="230704"/>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lang="zh-CN" altLang="en-US" sz="300" dirty="0">
              <a:solidFill>
                <a:schemeClr val="bg1"/>
              </a:solidFill>
              <a:latin typeface="微软雅黑" panose="020B0503020204020204" pitchFamily="34" charset="-122"/>
              <a:ea typeface="微软雅黑" panose="020B0503020204020204" pitchFamily="34" charset="-122"/>
              <a:sym typeface="+mn-ea"/>
            </a:endParaRP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endParaRPr lang="en-US" altLang="zh-CN" sz="600" dirty="0">
              <a:solidFill>
                <a:schemeClr val="bg1"/>
              </a:solidFill>
              <a:latin typeface="微软雅黑" panose="020B0503020204020204" pitchFamily="34" charset="-122"/>
              <a:ea typeface="微软雅黑" panose="020B0503020204020204" pitchFamily="34" charset="-122"/>
              <a:sym typeface="+mn-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CA7F25-2C4E-4028-8786-B2A6CAA0261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057974-E0BD-4C16-B1C0-846E4177CF4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transition spd="slow" advClick="0" advTm="200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7.jpe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6.svg"/><Relationship Id="rId3" Type="http://schemas.openxmlformats.org/officeDocument/2006/relationships/image" Target="../media/image9.png"/><Relationship Id="rId2" Type="http://schemas.openxmlformats.org/officeDocument/2006/relationships/image" Target="../media/image5.svg"/><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image" Target="../media/image1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9" Type="http://schemas.openxmlformats.org/officeDocument/2006/relationships/image" Target="../media/image4.svg"/><Relationship Id="rId8" Type="http://schemas.openxmlformats.org/officeDocument/2006/relationships/image" Target="../media/image5.png"/><Relationship Id="rId7" Type="http://schemas.openxmlformats.org/officeDocument/2006/relationships/image" Target="../media/image3.svg"/><Relationship Id="rId6" Type="http://schemas.openxmlformats.org/officeDocument/2006/relationships/image" Target="../media/image4.png"/><Relationship Id="rId5" Type="http://schemas.openxmlformats.org/officeDocument/2006/relationships/image" Target="../media/image2.svg"/><Relationship Id="rId4" Type="http://schemas.openxmlformats.org/officeDocument/2006/relationships/image" Target="../media/image3.png"/><Relationship Id="rId3" Type="http://schemas.openxmlformats.org/officeDocument/2006/relationships/image" Target="../media/image1.svg"/><Relationship Id="rId2" Type="http://schemas.openxmlformats.org/officeDocument/2006/relationships/image" Target="../media/image2.png"/><Relationship Id="rId11" Type="http://schemas.openxmlformats.org/officeDocument/2006/relationships/notesSlide" Target="../notesSlides/notesSlide3.xml"/><Relationship Id="rId10" Type="http://schemas.openxmlformats.org/officeDocument/2006/relationships/slideLayout" Target="../slideLayouts/slideLayout1.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9" Type="http://schemas.openxmlformats.org/officeDocument/2006/relationships/image" Target="../media/image4.svg"/><Relationship Id="rId8" Type="http://schemas.openxmlformats.org/officeDocument/2006/relationships/image" Target="../media/image5.png"/><Relationship Id="rId7" Type="http://schemas.openxmlformats.org/officeDocument/2006/relationships/image" Target="../media/image3.svg"/><Relationship Id="rId6" Type="http://schemas.openxmlformats.org/officeDocument/2006/relationships/image" Target="../media/image4.png"/><Relationship Id="rId5" Type="http://schemas.openxmlformats.org/officeDocument/2006/relationships/image" Target="../media/image2.svg"/><Relationship Id="rId4" Type="http://schemas.openxmlformats.org/officeDocument/2006/relationships/image" Target="../media/image3.png"/><Relationship Id="rId3" Type="http://schemas.openxmlformats.org/officeDocument/2006/relationships/image" Target="../media/image1.svg"/><Relationship Id="rId2" Type="http://schemas.openxmlformats.org/officeDocument/2006/relationships/image" Target="../media/image2.png"/><Relationship Id="rId11" Type="http://schemas.openxmlformats.org/officeDocument/2006/relationships/notesSlide" Target="../notesSlides/notesSlide7.xml"/><Relationship Id="rId10" Type="http://schemas.openxmlformats.org/officeDocument/2006/relationships/slideLayout" Target="../slideLayouts/slideLayout1.xml"/><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380615" y="-1443355"/>
            <a:ext cx="5761990" cy="5513705"/>
            <a:chOff x="-3567" y="-2545"/>
            <a:chExt cx="10956" cy="10482"/>
          </a:xfrm>
        </p:grpSpPr>
        <p:sp>
          <p:nvSpPr>
            <p:cNvPr id="8" name="Oval 7"/>
            <p:cNvSpPr/>
            <p:nvPr/>
          </p:nvSpPr>
          <p:spPr>
            <a:xfrm rot="21348098">
              <a:off x="-1497" y="-1960"/>
              <a:ext cx="8886" cy="90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i="0" u="none" strike="noStrike" kern="1200" cap="none" spc="0" normalizeH="0" baseline="0" noProof="0">
                <a:ln>
                  <a:noFill/>
                </a:ln>
                <a:solidFill>
                  <a:prstClr val="white"/>
                </a:solidFill>
                <a:effectLst/>
                <a:uLnTx/>
                <a:uFillTx/>
                <a:cs typeface="+mn-ea"/>
                <a:sym typeface="+mn-lt"/>
              </a:endParaRPr>
            </a:p>
          </p:txBody>
        </p:sp>
        <p:sp>
          <p:nvSpPr>
            <p:cNvPr id="7" name="Oval 6"/>
            <p:cNvSpPr/>
            <p:nvPr/>
          </p:nvSpPr>
          <p:spPr>
            <a:xfrm rot="19800000">
              <a:off x="-3567" y="-2545"/>
              <a:ext cx="10342" cy="10482"/>
            </a:xfrm>
            <a:prstGeom prst="ellipse">
              <a:avLst/>
            </a:prstGeom>
            <a:solidFill>
              <a:srgbClr val="4B5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i="0" u="none" strike="noStrike" kern="1200" cap="none" spc="0" normalizeH="0" baseline="0" noProof="0">
                <a:ln>
                  <a:noFill/>
                </a:ln>
                <a:solidFill>
                  <a:prstClr val="white"/>
                </a:solidFill>
                <a:effectLst/>
                <a:uLnTx/>
                <a:uFillTx/>
                <a:cs typeface="+mn-ea"/>
                <a:sym typeface="+mn-lt"/>
              </a:endParaRPr>
            </a:p>
          </p:txBody>
        </p:sp>
      </p:grpSp>
      <p:grpSp>
        <p:nvGrpSpPr>
          <p:cNvPr id="13" name="组合 12"/>
          <p:cNvGrpSpPr/>
          <p:nvPr/>
        </p:nvGrpSpPr>
        <p:grpSpPr>
          <a:xfrm>
            <a:off x="9285605" y="3448050"/>
            <a:ext cx="4153535" cy="4318000"/>
            <a:chOff x="13838" y="3822"/>
            <a:chExt cx="7524" cy="7821"/>
          </a:xfrm>
        </p:grpSpPr>
        <p:sp>
          <p:nvSpPr>
            <p:cNvPr id="6" name="Oval 5"/>
            <p:cNvSpPr/>
            <p:nvPr/>
          </p:nvSpPr>
          <p:spPr>
            <a:xfrm rot="20863979">
              <a:off x="13838" y="4323"/>
              <a:ext cx="7320" cy="732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i="0" u="none" strike="noStrike" kern="1200" cap="none" spc="0" normalizeH="0" baseline="0" noProof="0">
                <a:ln>
                  <a:noFill/>
                </a:ln>
                <a:solidFill>
                  <a:prstClr val="white"/>
                </a:solidFill>
                <a:effectLst/>
                <a:uLnTx/>
                <a:uFillTx/>
                <a:cs typeface="+mn-ea"/>
                <a:sym typeface="+mn-lt"/>
              </a:endParaRPr>
            </a:p>
          </p:txBody>
        </p:sp>
        <p:sp>
          <p:nvSpPr>
            <p:cNvPr id="4" name="Oval 3"/>
            <p:cNvSpPr/>
            <p:nvPr/>
          </p:nvSpPr>
          <p:spPr>
            <a:xfrm rot="900000">
              <a:off x="14042" y="3822"/>
              <a:ext cx="7320" cy="7320"/>
            </a:xfrm>
            <a:prstGeom prst="ellipse">
              <a:avLst/>
            </a:prstGeom>
            <a:solidFill>
              <a:srgbClr val="C1C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i="0" u="none" strike="noStrike" kern="1200" cap="none" spc="0" normalizeH="0" baseline="0" noProof="0">
                <a:ln>
                  <a:noFill/>
                </a:ln>
                <a:solidFill>
                  <a:prstClr val="white"/>
                </a:solidFill>
                <a:effectLst/>
                <a:uLnTx/>
                <a:uFillTx/>
                <a:cs typeface="+mn-ea"/>
                <a:sym typeface="+mn-lt"/>
              </a:endParaRPr>
            </a:p>
          </p:txBody>
        </p:sp>
      </p:grpSp>
      <p:sp>
        <p:nvSpPr>
          <p:cNvPr id="12" name="Oval 11"/>
          <p:cNvSpPr/>
          <p:nvPr/>
        </p:nvSpPr>
        <p:spPr>
          <a:xfrm rot="1997738">
            <a:off x="9731654" y="1101624"/>
            <a:ext cx="886916" cy="898908"/>
          </a:xfrm>
          <a:prstGeom prst="ellipse">
            <a:avLst/>
          </a:prstGeom>
          <a:solidFill>
            <a:srgbClr val="4B5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i="0" u="none" strike="noStrike" kern="1200" cap="none" spc="0" normalizeH="0" baseline="0" noProof="0">
              <a:ln>
                <a:noFill/>
              </a:ln>
              <a:solidFill>
                <a:schemeClr val="tx1">
                  <a:lumMod val="85000"/>
                  <a:lumOff val="15000"/>
                </a:schemeClr>
              </a:solidFill>
              <a:effectLst/>
              <a:uLnTx/>
              <a:uFillTx/>
              <a:cs typeface="+mn-ea"/>
              <a:sym typeface="+mn-lt"/>
            </a:endParaRPr>
          </a:p>
        </p:txBody>
      </p:sp>
      <p:sp>
        <p:nvSpPr>
          <p:cNvPr id="16" name="Oval 11"/>
          <p:cNvSpPr/>
          <p:nvPr/>
        </p:nvSpPr>
        <p:spPr>
          <a:xfrm rot="1997738">
            <a:off x="1838860" y="5472752"/>
            <a:ext cx="472837" cy="479230"/>
          </a:xfrm>
          <a:prstGeom prst="ellipse">
            <a:avLst/>
          </a:prstGeom>
          <a:solidFill>
            <a:srgbClr val="C1C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i="0" u="none" strike="noStrike" kern="1200" cap="none" spc="0" normalizeH="0" baseline="0" noProof="0">
              <a:ln>
                <a:noFill/>
              </a:ln>
              <a:solidFill>
                <a:schemeClr val="bg1"/>
              </a:solidFill>
              <a:effectLst/>
              <a:uLnTx/>
              <a:uFillTx/>
              <a:cs typeface="+mn-ea"/>
              <a:sym typeface="+mn-lt"/>
            </a:endParaRPr>
          </a:p>
        </p:txBody>
      </p:sp>
      <p:sp>
        <p:nvSpPr>
          <p:cNvPr id="26" name="矩形: 圆角 25"/>
          <p:cNvSpPr/>
          <p:nvPr/>
        </p:nvSpPr>
        <p:spPr>
          <a:xfrm>
            <a:off x="4827597" y="5036203"/>
            <a:ext cx="1412240" cy="360680"/>
          </a:xfrm>
          <a:prstGeom prst="roundRect">
            <a:avLst>
              <a:gd name="adj" fmla="val 50000"/>
            </a:avLst>
          </a:prstGeom>
          <a:solidFill>
            <a:srgbClr val="4B5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cs typeface="+mn-ea"/>
                <a:sym typeface="+mn-lt"/>
              </a:rPr>
              <a:t>部门：</a:t>
            </a:r>
            <a:r>
              <a:rPr lang="en-US" altLang="zh-CN" sz="1400" dirty="0">
                <a:solidFill>
                  <a:schemeClr val="bg1"/>
                </a:solidFill>
                <a:cs typeface="+mn-ea"/>
                <a:sym typeface="+mn-lt"/>
              </a:rPr>
              <a:t>XXX</a:t>
            </a:r>
            <a:endParaRPr lang="zh-CN" altLang="en-US" sz="1400" dirty="0">
              <a:solidFill>
                <a:schemeClr val="bg1"/>
              </a:solidFill>
              <a:cs typeface="+mn-ea"/>
              <a:sym typeface="+mn-lt"/>
            </a:endParaRPr>
          </a:p>
        </p:txBody>
      </p:sp>
      <p:sp>
        <p:nvSpPr>
          <p:cNvPr id="27" name="矩形: 圆角 26"/>
          <p:cNvSpPr/>
          <p:nvPr/>
        </p:nvSpPr>
        <p:spPr>
          <a:xfrm>
            <a:off x="6470803" y="5036203"/>
            <a:ext cx="1412240" cy="360680"/>
          </a:xfrm>
          <a:prstGeom prst="roundRect">
            <a:avLst>
              <a:gd name="adj" fmla="val 50000"/>
            </a:avLst>
          </a:prstGeom>
          <a:solidFill>
            <a:srgbClr val="C1C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cs typeface="+mn-ea"/>
                <a:sym typeface="+mn-lt"/>
              </a:rPr>
              <a:t>汇报：</a:t>
            </a:r>
            <a:r>
              <a:rPr lang="en-US" altLang="zh-CN" sz="1400" dirty="0">
                <a:solidFill>
                  <a:schemeClr val="bg1"/>
                </a:solidFill>
                <a:cs typeface="+mn-ea"/>
                <a:sym typeface="+mn-lt"/>
              </a:rPr>
              <a:t>XXX</a:t>
            </a:r>
            <a:endParaRPr lang="en-US" altLang="zh-CN" sz="1400" dirty="0">
              <a:solidFill>
                <a:schemeClr val="bg1"/>
              </a:solidFill>
              <a:cs typeface="+mn-ea"/>
              <a:sym typeface="+mn-lt"/>
            </a:endParaRPr>
          </a:p>
        </p:txBody>
      </p:sp>
      <p:sp>
        <p:nvSpPr>
          <p:cNvPr id="17" name="文本框 16"/>
          <p:cNvSpPr txBox="1"/>
          <p:nvPr/>
        </p:nvSpPr>
        <p:spPr>
          <a:xfrm>
            <a:off x="2658251" y="2649194"/>
            <a:ext cx="7269480" cy="1045210"/>
          </a:xfrm>
          <a:prstGeom prst="rect">
            <a:avLst/>
          </a:prstGeom>
          <a:noFill/>
        </p:spPr>
        <p:txBody>
          <a:bodyPr wrap="none" rtlCol="0">
            <a:spAutoFit/>
          </a:bodyPr>
          <a:lstStyle/>
          <a:p>
            <a:pPr algn="l"/>
            <a:r>
              <a:rPr lang="zh-CN" altLang="en-US" sz="6200" dirty="0">
                <a:solidFill>
                  <a:srgbClr val="4B5A69"/>
                </a:solidFill>
                <a:uFillTx/>
                <a:cs typeface="+mn-ea"/>
                <a:sym typeface="+mn-lt"/>
              </a:rPr>
              <a:t>莫兰迪灰色年终总结</a:t>
            </a:r>
            <a:endParaRPr lang="zh-CN" altLang="en-US" sz="6200" dirty="0">
              <a:solidFill>
                <a:srgbClr val="4B5A69"/>
              </a:solidFill>
              <a:uFillTx/>
              <a:cs typeface="+mn-ea"/>
              <a:sym typeface="+mn-lt"/>
            </a:endParaRPr>
          </a:p>
        </p:txBody>
      </p:sp>
      <p:sp>
        <p:nvSpPr>
          <p:cNvPr id="20" name="文本框 19"/>
          <p:cNvSpPr txBox="1"/>
          <p:nvPr/>
        </p:nvSpPr>
        <p:spPr>
          <a:xfrm>
            <a:off x="2808605" y="3766820"/>
            <a:ext cx="6967855" cy="656590"/>
          </a:xfrm>
          <a:prstGeom prst="rect">
            <a:avLst/>
          </a:prstGeom>
          <a:noFill/>
        </p:spPr>
        <p:txBody>
          <a:bodyPr wrap="square" rtlCol="0">
            <a:spAutoFit/>
          </a:bodyPr>
          <a:lstStyle/>
          <a:p>
            <a:pPr algn="ctr">
              <a:lnSpc>
                <a:spcPct val="200000"/>
              </a:lnSpc>
            </a:pPr>
            <a:r>
              <a:rPr lang="en-US" altLang="zh-CN" sz="1000" dirty="0">
                <a:solidFill>
                  <a:srgbClr val="4B5A69"/>
                </a:solidFill>
                <a:cs typeface="+mn-ea"/>
                <a:sym typeface="+mn-lt"/>
              </a:rPr>
              <a:t>Lorem ipsum dolor sit amet, consectetuer adipiscing elit. </a:t>
            </a:r>
            <a:r>
              <a:rPr lang="en-US" altLang="zh-CN" sz="1000" dirty="0" err="1">
                <a:solidFill>
                  <a:srgbClr val="4B5A69"/>
                </a:solidFill>
                <a:cs typeface="+mn-ea"/>
                <a:sym typeface="+mn-lt"/>
              </a:rPr>
              <a:t>Fusce</a:t>
            </a:r>
            <a:r>
              <a:rPr lang="en-US" altLang="zh-CN" sz="1000" dirty="0">
                <a:solidFill>
                  <a:srgbClr val="4B5A69"/>
                </a:solidFill>
                <a:cs typeface="+mn-ea"/>
                <a:sym typeface="+mn-lt"/>
              </a:rPr>
              <a:t> posuere, magna sed pulvinar ultricies, purus lectus malesuada libero, sit amet commodo magna eros quis </a:t>
            </a:r>
            <a:r>
              <a:rPr lang="en-US" altLang="zh-CN" sz="1000" dirty="0" err="1">
                <a:solidFill>
                  <a:srgbClr val="4B5A69"/>
                </a:solidFill>
                <a:cs typeface="+mn-ea"/>
                <a:sym typeface="+mn-lt"/>
              </a:rPr>
              <a:t>urna</a:t>
            </a:r>
            <a:r>
              <a:rPr lang="en-US" altLang="zh-CN" sz="1000" dirty="0">
                <a:solidFill>
                  <a:srgbClr val="4B5A69"/>
                </a:solidFill>
                <a:cs typeface="+mn-ea"/>
                <a:sym typeface="+mn-lt"/>
              </a:rPr>
              <a:t>Lorem ipsum dolor sit amet,</a:t>
            </a:r>
            <a:endParaRPr lang="en-US" altLang="zh-CN" sz="1000" dirty="0">
              <a:solidFill>
                <a:srgbClr val="4B5A69"/>
              </a:solidFill>
              <a:cs typeface="+mn-ea"/>
              <a:sym typeface="+mn-lt"/>
            </a:endParaRPr>
          </a:p>
        </p:txBody>
      </p:sp>
      <p:sp>
        <p:nvSpPr>
          <p:cNvPr id="21" name="矩形 20"/>
          <p:cNvSpPr/>
          <p:nvPr/>
        </p:nvSpPr>
        <p:spPr>
          <a:xfrm>
            <a:off x="4225118" y="1709404"/>
            <a:ext cx="4384675" cy="706755"/>
          </a:xfrm>
          <a:prstGeom prst="rect">
            <a:avLst/>
          </a:prstGeom>
        </p:spPr>
        <p:txBody>
          <a:bodyPr wrap="none">
            <a:spAutoFit/>
          </a:bodyPr>
          <a:lstStyle/>
          <a:p>
            <a:pPr algn="l"/>
            <a:r>
              <a:rPr lang="en-US" sz="4000" b="1" dirty="0">
                <a:solidFill>
                  <a:srgbClr val="4B5A69"/>
                </a:solidFill>
                <a:cs typeface="+mn-ea"/>
                <a:sym typeface="+mn-lt"/>
              </a:rPr>
              <a:t>BUSINESS   PLAN</a:t>
            </a:r>
            <a:endParaRPr lang="en-US" sz="4000" b="1" dirty="0">
              <a:solidFill>
                <a:srgbClr val="4B5A69"/>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6" grpId="0" bldLvl="0" animBg="1"/>
      <p:bldP spid="17" grpId="0"/>
      <p:bldP spid="20"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descr="500510871"/>
          <p:cNvPicPr>
            <a:picLocks noChangeAspect="1"/>
          </p:cNvPicPr>
          <p:nvPr/>
        </p:nvPicPr>
        <p:blipFill>
          <a:blip r:embed="rId1"/>
          <a:stretch>
            <a:fillRect/>
          </a:stretch>
        </p:blipFill>
        <p:spPr>
          <a:xfrm>
            <a:off x="6236335" y="1325880"/>
            <a:ext cx="5166995" cy="3192780"/>
          </a:xfrm>
          <a:prstGeom prst="rect">
            <a:avLst/>
          </a:prstGeom>
        </p:spPr>
      </p:pic>
      <p:sp>
        <p:nvSpPr>
          <p:cNvPr id="6" name="矩形 5"/>
          <p:cNvSpPr/>
          <p:nvPr/>
        </p:nvSpPr>
        <p:spPr>
          <a:xfrm>
            <a:off x="0" y="2165684"/>
            <a:ext cx="914400" cy="3224463"/>
          </a:xfrm>
          <a:prstGeom prst="rect">
            <a:avLst/>
          </a:prstGeom>
          <a:solidFill>
            <a:srgbClr val="C1CBD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nvGrpSpPr>
          <p:cNvPr id="7" name="组合 6"/>
          <p:cNvGrpSpPr/>
          <p:nvPr/>
        </p:nvGrpSpPr>
        <p:grpSpPr>
          <a:xfrm>
            <a:off x="1859265" y="2460771"/>
            <a:ext cx="3375726" cy="968396"/>
            <a:chOff x="4899910" y="2028826"/>
            <a:chExt cx="3375726" cy="968396"/>
          </a:xfrm>
        </p:grpSpPr>
        <p:sp>
          <p:nvSpPr>
            <p:cNvPr id="8" name="矩形 7"/>
            <p:cNvSpPr/>
            <p:nvPr/>
          </p:nvSpPr>
          <p:spPr>
            <a:xfrm>
              <a:off x="5199948" y="2535557"/>
              <a:ext cx="2775650" cy="461665"/>
            </a:xfrm>
            <a:prstGeom prst="rect">
              <a:avLst/>
            </a:prstGeom>
          </p:spPr>
          <p:txBody>
            <a:bodyPr wrap="square">
              <a:spAutoFit/>
            </a:bodyPr>
            <a:lstStyle/>
            <a:p>
              <a:pPr algn="ctr" defTabSz="914400" fontAlgn="base">
                <a:spcBef>
                  <a:spcPct val="0"/>
                </a:spcBef>
                <a:spcAft>
                  <a:spcPct val="0"/>
                </a:spcAft>
                <a:defRPr/>
              </a:pPr>
              <a:r>
                <a:rPr kumimoji="1" lang="en-GB" altLang="zh-CN" sz="1200" dirty="0">
                  <a:solidFill>
                    <a:schemeClr val="tx1">
                      <a:lumMod val="65000"/>
                      <a:lumOff val="35000"/>
                    </a:schemeClr>
                  </a:solidFill>
                  <a:cs typeface="+mn-ea"/>
                  <a:sym typeface="+mn-lt"/>
                </a:rPr>
                <a:t>THE ORIGINAL MATERIAL PACKAGE</a:t>
              </a:r>
              <a:r>
                <a:rPr lang="en-GB" altLang="zh-CN" sz="1200" i="1" kern="0" dirty="0">
                  <a:ln w="3175">
                    <a:noFill/>
                  </a:ln>
                  <a:solidFill>
                    <a:schemeClr val="tx1">
                      <a:lumMod val="85000"/>
                      <a:lumOff val="15000"/>
                    </a:schemeClr>
                  </a:solidFill>
                  <a:cs typeface="+mn-ea"/>
                  <a:sym typeface="+mn-lt"/>
                </a:rPr>
                <a:t>.</a:t>
              </a:r>
              <a:endParaRPr lang="en-US" altLang="zh-CN" sz="1200" i="1" kern="0" dirty="0">
                <a:ln w="12700" cap="flat">
                  <a:noFill/>
                  <a:miter lim="800000"/>
                </a:ln>
                <a:solidFill>
                  <a:schemeClr val="tx1">
                    <a:lumMod val="85000"/>
                    <a:lumOff val="15000"/>
                  </a:schemeClr>
                </a:solidFill>
                <a:cs typeface="+mn-ea"/>
                <a:sym typeface="+mn-lt"/>
              </a:endParaRPr>
            </a:p>
          </p:txBody>
        </p:sp>
        <p:sp>
          <p:nvSpPr>
            <p:cNvPr id="9" name="矩形 8"/>
            <p:cNvSpPr/>
            <p:nvPr/>
          </p:nvSpPr>
          <p:spPr>
            <a:xfrm>
              <a:off x="4899910" y="2028826"/>
              <a:ext cx="3375726" cy="461665"/>
            </a:xfrm>
            <a:prstGeom prst="rect">
              <a:avLst/>
            </a:prstGeom>
          </p:spPr>
          <p:txBody>
            <a:bodyPr wrap="square">
              <a:spAutoFit/>
            </a:bodyPr>
            <a:lstStyle/>
            <a:p>
              <a:pPr algn="ctr" defTabSz="914400" fontAlgn="base">
                <a:spcBef>
                  <a:spcPct val="0"/>
                </a:spcBef>
                <a:spcAft>
                  <a:spcPct val="0"/>
                </a:spcAft>
                <a:defRPr/>
              </a:pPr>
              <a:r>
                <a:rPr lang="zh-CN" altLang="en-US" sz="2400" kern="0" dirty="0">
                  <a:ln w="3175">
                    <a:noFill/>
                  </a:ln>
                  <a:solidFill>
                    <a:schemeClr val="tx1">
                      <a:lumMod val="85000"/>
                      <a:lumOff val="15000"/>
                    </a:schemeClr>
                  </a:solidFill>
                  <a:cs typeface="+mn-ea"/>
                  <a:sym typeface="+mn-lt"/>
                </a:rPr>
                <a:t>在此输入您的标题内容</a:t>
              </a:r>
              <a:endParaRPr lang="en-US" altLang="zh-CN" sz="2400" kern="0" dirty="0">
                <a:ln w="12700" cap="flat">
                  <a:noFill/>
                  <a:miter lim="800000"/>
                </a:ln>
                <a:solidFill>
                  <a:schemeClr val="tx1">
                    <a:lumMod val="85000"/>
                    <a:lumOff val="15000"/>
                  </a:schemeClr>
                </a:solidFill>
                <a:cs typeface="+mn-ea"/>
                <a:sym typeface="+mn-lt"/>
              </a:endParaRPr>
            </a:p>
          </p:txBody>
        </p:sp>
      </p:grpSp>
      <p:grpSp>
        <p:nvGrpSpPr>
          <p:cNvPr id="10" name="组合 9"/>
          <p:cNvGrpSpPr/>
          <p:nvPr/>
        </p:nvGrpSpPr>
        <p:grpSpPr>
          <a:xfrm>
            <a:off x="1222110" y="3723017"/>
            <a:ext cx="4650036" cy="934205"/>
            <a:chOff x="1802584" y="2425976"/>
            <a:chExt cx="4650036" cy="934205"/>
          </a:xfrm>
        </p:grpSpPr>
        <p:sp>
          <p:nvSpPr>
            <p:cNvPr id="11" name="矩形 10"/>
            <p:cNvSpPr/>
            <p:nvPr/>
          </p:nvSpPr>
          <p:spPr>
            <a:xfrm>
              <a:off x="2796735" y="2425976"/>
              <a:ext cx="2661735" cy="370614"/>
            </a:xfrm>
            <a:prstGeom prst="rect">
              <a:avLst/>
            </a:prstGeom>
          </p:spPr>
          <p:txBody>
            <a:bodyPr wrap="square">
              <a:spAutoFit/>
            </a:bodyPr>
            <a:lstStyle/>
            <a:p>
              <a:pPr algn="ctr" defTabSz="914400" fontAlgn="base">
                <a:lnSpc>
                  <a:spcPct val="150000"/>
                </a:lnSpc>
                <a:spcBef>
                  <a:spcPct val="0"/>
                </a:spcBef>
                <a:spcAft>
                  <a:spcPct val="0"/>
                </a:spcAft>
                <a:defRPr/>
              </a:pPr>
              <a:r>
                <a:rPr lang="zh-CN" altLang="en-US" sz="1400" kern="0" dirty="0">
                  <a:ln w="3175">
                    <a:noFill/>
                  </a:ln>
                  <a:solidFill>
                    <a:schemeClr val="tx1">
                      <a:lumMod val="75000"/>
                      <a:lumOff val="25000"/>
                    </a:schemeClr>
                  </a:solidFill>
                  <a:cs typeface="+mn-ea"/>
                  <a:sym typeface="+mn-lt"/>
                </a:rPr>
                <a:t>在此输入文本内容在此输入</a:t>
              </a:r>
              <a:endParaRPr lang="en-US" altLang="zh-CN" sz="1400" kern="0" dirty="0">
                <a:ln w="12700" cap="flat">
                  <a:noFill/>
                  <a:miter lim="800000"/>
                </a:ln>
                <a:solidFill>
                  <a:schemeClr val="tx1">
                    <a:lumMod val="75000"/>
                    <a:lumOff val="25000"/>
                  </a:schemeClr>
                </a:solidFill>
                <a:cs typeface="+mn-ea"/>
                <a:sym typeface="+mn-lt"/>
              </a:endParaRPr>
            </a:p>
          </p:txBody>
        </p:sp>
        <p:sp>
          <p:nvSpPr>
            <p:cNvPr id="12" name="文本框 11"/>
            <p:cNvSpPr txBox="1"/>
            <p:nvPr/>
          </p:nvSpPr>
          <p:spPr>
            <a:xfrm>
              <a:off x="1802584" y="2834716"/>
              <a:ext cx="4650036" cy="525465"/>
            </a:xfrm>
            <a:prstGeom prst="rect">
              <a:avLst/>
            </a:prstGeom>
            <a:noFill/>
          </p:spPr>
          <p:txBody>
            <a:bodyPr wrap="square" rtlCol="0">
              <a:spAutoFit/>
            </a:bodyPr>
            <a:lstStyle/>
            <a:p>
              <a:pPr algn="ctr">
                <a:lnSpc>
                  <a:spcPct val="150000"/>
                </a:lnSpc>
              </a:pPr>
              <a:r>
                <a:rPr kumimoji="1" lang="en-GB" altLang="zh-CN" sz="1000" dirty="0">
                  <a:solidFill>
                    <a:schemeClr val="tx1">
                      <a:lumMod val="75000"/>
                      <a:lumOff val="25000"/>
                    </a:schemeClr>
                  </a:solidFill>
                  <a:cs typeface="+mn-ea"/>
                  <a:sym typeface="+mn-lt"/>
                </a:rPr>
                <a:t>THE ORIGINAL MATERIAL PACKAGE NETWORK OF THE WHOLE STATION HAS EXCLUSIVE COPYRIGHT OR HAS </a:t>
              </a:r>
              <a:endParaRPr kumimoji="1" lang="en-GB" altLang="zh-CN" sz="1000" dirty="0">
                <a:solidFill>
                  <a:schemeClr val="tx1">
                    <a:lumMod val="75000"/>
                    <a:lumOff val="25000"/>
                  </a:schemeClr>
                </a:solidFill>
                <a:cs typeface="+mn-ea"/>
                <a:sym typeface="+mn-lt"/>
              </a:endParaRPr>
            </a:p>
          </p:txBody>
        </p:sp>
      </p:grpSp>
      <p:grpSp>
        <p:nvGrpSpPr>
          <p:cNvPr id="27" name="组合 26"/>
          <p:cNvGrpSpPr/>
          <p:nvPr/>
        </p:nvGrpSpPr>
        <p:grpSpPr>
          <a:xfrm>
            <a:off x="6236813" y="4472449"/>
            <a:ext cx="2293286" cy="1372424"/>
            <a:chOff x="6236813" y="4472449"/>
            <a:chExt cx="2293286" cy="1372424"/>
          </a:xfrm>
        </p:grpSpPr>
        <p:sp>
          <p:nvSpPr>
            <p:cNvPr id="16" name="矩形 15"/>
            <p:cNvSpPr/>
            <p:nvPr/>
          </p:nvSpPr>
          <p:spPr>
            <a:xfrm>
              <a:off x="6236813" y="4472449"/>
              <a:ext cx="2293285" cy="1372424"/>
            </a:xfrm>
            <a:prstGeom prst="rect">
              <a:avLst/>
            </a:prstGeom>
            <a:solidFill>
              <a:srgbClr val="4B5A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nvGrpSpPr>
            <p:cNvPr id="18" name="组合 17"/>
            <p:cNvGrpSpPr/>
            <p:nvPr/>
          </p:nvGrpSpPr>
          <p:grpSpPr>
            <a:xfrm>
              <a:off x="6447370" y="4686775"/>
              <a:ext cx="2082729" cy="934205"/>
              <a:chOff x="1802585" y="2425976"/>
              <a:chExt cx="2082729" cy="934205"/>
            </a:xfrm>
          </p:grpSpPr>
          <p:sp>
            <p:nvSpPr>
              <p:cNvPr id="19" name="矩形 18"/>
              <p:cNvSpPr/>
              <p:nvPr/>
            </p:nvSpPr>
            <p:spPr>
              <a:xfrm>
                <a:off x="1802586" y="2425976"/>
                <a:ext cx="2082728" cy="456535"/>
              </a:xfrm>
              <a:prstGeom prst="rect">
                <a:avLst/>
              </a:prstGeom>
            </p:spPr>
            <p:txBody>
              <a:bodyPr wrap="square">
                <a:spAutoFit/>
              </a:bodyPr>
              <a:lstStyle/>
              <a:p>
                <a:pPr defTabSz="914400" fontAlgn="base">
                  <a:lnSpc>
                    <a:spcPct val="150000"/>
                  </a:lnSpc>
                  <a:spcBef>
                    <a:spcPct val="0"/>
                  </a:spcBef>
                  <a:spcAft>
                    <a:spcPct val="0"/>
                  </a:spcAft>
                  <a:defRPr/>
                </a:pPr>
                <a:r>
                  <a:rPr lang="en-US" altLang="zh-CN" b="1" i="1" kern="0" dirty="0">
                    <a:ln w="12700" cap="flat">
                      <a:noFill/>
                      <a:miter lim="800000"/>
                    </a:ln>
                    <a:solidFill>
                      <a:schemeClr val="bg1"/>
                    </a:solidFill>
                    <a:cs typeface="+mn-ea"/>
                    <a:sym typeface="+mn-lt"/>
                  </a:rPr>
                  <a:t>PLAN.A</a:t>
                </a:r>
                <a:endParaRPr lang="en-US" altLang="zh-CN" b="1" i="1" kern="0" dirty="0">
                  <a:ln w="12700" cap="flat">
                    <a:noFill/>
                    <a:miter lim="800000"/>
                  </a:ln>
                  <a:solidFill>
                    <a:schemeClr val="bg1"/>
                  </a:solidFill>
                  <a:cs typeface="+mn-ea"/>
                  <a:sym typeface="+mn-lt"/>
                </a:endParaRPr>
              </a:p>
            </p:txBody>
          </p:sp>
          <p:sp>
            <p:nvSpPr>
              <p:cNvPr id="20" name="文本框 19"/>
              <p:cNvSpPr txBox="1"/>
              <p:nvPr/>
            </p:nvSpPr>
            <p:spPr>
              <a:xfrm>
                <a:off x="1802585" y="2834716"/>
                <a:ext cx="2082728" cy="525465"/>
              </a:xfrm>
              <a:prstGeom prst="rect">
                <a:avLst/>
              </a:prstGeom>
              <a:noFill/>
            </p:spPr>
            <p:txBody>
              <a:bodyPr wrap="square" rtlCol="0">
                <a:spAutoFit/>
              </a:bodyPr>
              <a:lstStyle/>
              <a:p>
                <a:pPr>
                  <a:lnSpc>
                    <a:spcPct val="150000"/>
                  </a:lnSpc>
                </a:pPr>
                <a:r>
                  <a:rPr kumimoji="1" lang="en-GB" altLang="zh-CN" sz="1000" dirty="0">
                    <a:solidFill>
                      <a:schemeClr val="bg1"/>
                    </a:solidFill>
                    <a:cs typeface="+mn-ea"/>
                    <a:sym typeface="+mn-lt"/>
                  </a:rPr>
                  <a:t>THE ORIGINAL MATERIAL </a:t>
                </a:r>
                <a:endParaRPr kumimoji="1" lang="en-GB" altLang="zh-CN" sz="1000" dirty="0">
                  <a:solidFill>
                    <a:schemeClr val="bg1"/>
                  </a:solidFill>
                  <a:cs typeface="+mn-ea"/>
                  <a:sym typeface="+mn-lt"/>
                </a:endParaRPr>
              </a:p>
              <a:p>
                <a:pPr>
                  <a:lnSpc>
                    <a:spcPct val="150000"/>
                  </a:lnSpc>
                </a:pPr>
                <a:r>
                  <a:rPr kumimoji="1" lang="en-GB" altLang="zh-CN" sz="1000" dirty="0">
                    <a:solidFill>
                      <a:schemeClr val="bg1"/>
                    </a:solidFill>
                    <a:cs typeface="+mn-ea"/>
                    <a:sym typeface="+mn-lt"/>
                  </a:rPr>
                  <a:t>PACKAGE </a:t>
                </a:r>
                <a:endParaRPr kumimoji="1" lang="en-GB" altLang="zh-CN" sz="1000" dirty="0">
                  <a:solidFill>
                    <a:schemeClr val="bg1"/>
                  </a:solidFill>
                  <a:cs typeface="+mn-ea"/>
                  <a:sym typeface="+mn-lt"/>
                </a:endParaRPr>
              </a:p>
            </p:txBody>
          </p:sp>
        </p:grpSp>
      </p:grpSp>
      <p:grpSp>
        <p:nvGrpSpPr>
          <p:cNvPr id="28" name="组合 27"/>
          <p:cNvGrpSpPr/>
          <p:nvPr/>
        </p:nvGrpSpPr>
        <p:grpSpPr>
          <a:xfrm>
            <a:off x="9110725" y="4517514"/>
            <a:ext cx="2293285" cy="1372424"/>
            <a:chOff x="9110725" y="4517514"/>
            <a:chExt cx="2293285" cy="1372424"/>
          </a:xfrm>
        </p:grpSpPr>
        <p:sp>
          <p:nvSpPr>
            <p:cNvPr id="17" name="矩形 16"/>
            <p:cNvSpPr/>
            <p:nvPr/>
          </p:nvSpPr>
          <p:spPr>
            <a:xfrm>
              <a:off x="9110725" y="4517514"/>
              <a:ext cx="2293285" cy="1372424"/>
            </a:xfrm>
            <a:prstGeom prst="rect">
              <a:avLst/>
            </a:prstGeom>
            <a:solidFill>
              <a:srgbClr val="4B5A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nvGrpSpPr>
            <p:cNvPr id="21" name="组合 20"/>
            <p:cNvGrpSpPr/>
            <p:nvPr/>
          </p:nvGrpSpPr>
          <p:grpSpPr>
            <a:xfrm>
              <a:off x="9321281" y="4691558"/>
              <a:ext cx="2082729" cy="934205"/>
              <a:chOff x="1802585" y="2425976"/>
              <a:chExt cx="2082729" cy="934205"/>
            </a:xfrm>
          </p:grpSpPr>
          <p:sp>
            <p:nvSpPr>
              <p:cNvPr id="22" name="矩形 21"/>
              <p:cNvSpPr/>
              <p:nvPr/>
            </p:nvSpPr>
            <p:spPr>
              <a:xfrm>
                <a:off x="1802586" y="2425976"/>
                <a:ext cx="2082728" cy="456535"/>
              </a:xfrm>
              <a:prstGeom prst="rect">
                <a:avLst/>
              </a:prstGeom>
            </p:spPr>
            <p:txBody>
              <a:bodyPr wrap="square">
                <a:spAutoFit/>
              </a:bodyPr>
              <a:lstStyle/>
              <a:p>
                <a:pPr defTabSz="914400" fontAlgn="base">
                  <a:lnSpc>
                    <a:spcPct val="150000"/>
                  </a:lnSpc>
                  <a:spcBef>
                    <a:spcPct val="0"/>
                  </a:spcBef>
                  <a:spcAft>
                    <a:spcPct val="0"/>
                  </a:spcAft>
                  <a:defRPr/>
                </a:pPr>
                <a:r>
                  <a:rPr lang="en-US" altLang="zh-CN" b="1" i="1" kern="0" dirty="0">
                    <a:ln w="12700" cap="flat">
                      <a:noFill/>
                      <a:miter lim="800000"/>
                    </a:ln>
                    <a:solidFill>
                      <a:schemeClr val="bg1"/>
                    </a:solidFill>
                    <a:cs typeface="+mn-ea"/>
                    <a:sym typeface="+mn-lt"/>
                  </a:rPr>
                  <a:t>PLAN.B</a:t>
                </a:r>
                <a:endParaRPr lang="en-US" altLang="zh-CN" b="1" i="1" kern="0" dirty="0">
                  <a:ln w="12700" cap="flat">
                    <a:noFill/>
                    <a:miter lim="800000"/>
                  </a:ln>
                  <a:solidFill>
                    <a:schemeClr val="bg1"/>
                  </a:solidFill>
                  <a:cs typeface="+mn-ea"/>
                  <a:sym typeface="+mn-lt"/>
                </a:endParaRPr>
              </a:p>
            </p:txBody>
          </p:sp>
          <p:sp>
            <p:nvSpPr>
              <p:cNvPr id="23" name="文本框 22"/>
              <p:cNvSpPr txBox="1"/>
              <p:nvPr/>
            </p:nvSpPr>
            <p:spPr>
              <a:xfrm>
                <a:off x="1802585" y="2834716"/>
                <a:ext cx="2082728" cy="525465"/>
              </a:xfrm>
              <a:prstGeom prst="rect">
                <a:avLst/>
              </a:prstGeom>
              <a:noFill/>
            </p:spPr>
            <p:txBody>
              <a:bodyPr wrap="square" rtlCol="0">
                <a:spAutoFit/>
              </a:bodyPr>
              <a:lstStyle/>
              <a:p>
                <a:pPr>
                  <a:lnSpc>
                    <a:spcPct val="150000"/>
                  </a:lnSpc>
                </a:pPr>
                <a:r>
                  <a:rPr kumimoji="1" lang="en-GB" altLang="zh-CN" sz="1000" dirty="0">
                    <a:solidFill>
                      <a:schemeClr val="bg1"/>
                    </a:solidFill>
                    <a:cs typeface="+mn-ea"/>
                    <a:sym typeface="+mn-lt"/>
                  </a:rPr>
                  <a:t>THE ORIGINAL MATERIAL </a:t>
                </a:r>
                <a:endParaRPr kumimoji="1" lang="en-GB" altLang="zh-CN" sz="1000" dirty="0">
                  <a:solidFill>
                    <a:schemeClr val="bg1"/>
                  </a:solidFill>
                  <a:cs typeface="+mn-ea"/>
                  <a:sym typeface="+mn-lt"/>
                </a:endParaRPr>
              </a:p>
              <a:p>
                <a:pPr>
                  <a:lnSpc>
                    <a:spcPct val="150000"/>
                  </a:lnSpc>
                </a:pPr>
                <a:r>
                  <a:rPr kumimoji="1" lang="en-GB" altLang="zh-CN" sz="1000" dirty="0">
                    <a:solidFill>
                      <a:schemeClr val="bg1"/>
                    </a:solidFill>
                    <a:cs typeface="+mn-ea"/>
                    <a:sym typeface="+mn-lt"/>
                  </a:rPr>
                  <a:t>PACKAGE </a:t>
                </a:r>
                <a:endParaRPr kumimoji="1" lang="en-GB" altLang="zh-CN" sz="1000" dirty="0">
                  <a:solidFill>
                    <a:schemeClr val="bg1"/>
                  </a:solidFill>
                  <a:cs typeface="+mn-ea"/>
                  <a:sym typeface="+mn-lt"/>
                </a:endParaRPr>
              </a:p>
            </p:txBody>
          </p:sp>
        </p:grpSp>
      </p:grpSp>
      <p:grpSp>
        <p:nvGrpSpPr>
          <p:cNvPr id="5" name="组合 4"/>
          <p:cNvGrpSpPr/>
          <p:nvPr/>
        </p:nvGrpSpPr>
        <p:grpSpPr>
          <a:xfrm>
            <a:off x="-263525" y="417830"/>
            <a:ext cx="4124325" cy="859155"/>
            <a:chOff x="-506" y="276"/>
            <a:chExt cx="6495" cy="1353"/>
          </a:xfrm>
        </p:grpSpPr>
        <p:sp>
          <p:nvSpPr>
            <p:cNvPr id="13" name="椭圆 12"/>
            <p:cNvSpPr/>
            <p:nvPr/>
          </p:nvSpPr>
          <p:spPr>
            <a:xfrm>
              <a:off x="-506" y="312"/>
              <a:ext cx="1157" cy="1157"/>
            </a:xfrm>
            <a:prstGeom prst="ellipse">
              <a:avLst/>
            </a:prstGeom>
            <a:solidFill>
              <a:srgbClr val="4B5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B5A69"/>
                </a:solidFill>
                <a:cs typeface="+mn-ea"/>
                <a:sym typeface="+mn-lt"/>
              </a:endParaRPr>
            </a:p>
          </p:txBody>
        </p:sp>
        <p:sp>
          <p:nvSpPr>
            <p:cNvPr id="24" name="文本框 23"/>
            <p:cNvSpPr txBox="1"/>
            <p:nvPr/>
          </p:nvSpPr>
          <p:spPr>
            <a:xfrm>
              <a:off x="694" y="276"/>
              <a:ext cx="3048" cy="701"/>
            </a:xfrm>
            <a:prstGeom prst="rect">
              <a:avLst/>
            </a:prstGeom>
            <a:noFill/>
          </p:spPr>
          <p:txBody>
            <a:bodyPr wrap="none" rtlCol="0">
              <a:spAutoFit/>
            </a:bodyPr>
            <a:lstStyle/>
            <a:p>
              <a:pPr algn="l"/>
              <a:r>
                <a:rPr lang="zh-CN" altLang="en-US" sz="2300" dirty="0">
                  <a:solidFill>
                    <a:srgbClr val="4B5A69"/>
                  </a:solidFill>
                  <a:cs typeface="+mn-ea"/>
                  <a:sym typeface="+mn-lt"/>
                </a:rPr>
                <a:t>输入标题内容</a:t>
              </a:r>
              <a:endParaRPr lang="zh-CN" altLang="en-US" sz="2300" dirty="0">
                <a:solidFill>
                  <a:srgbClr val="4B5A69"/>
                </a:solidFill>
                <a:cs typeface="+mn-ea"/>
                <a:sym typeface="+mn-lt"/>
              </a:endParaRPr>
            </a:p>
          </p:txBody>
        </p:sp>
        <p:sp>
          <p:nvSpPr>
            <p:cNvPr id="25" name="ïşḻïďê-TextBox 21"/>
            <p:cNvSpPr txBox="1"/>
            <p:nvPr/>
          </p:nvSpPr>
          <p:spPr>
            <a:xfrm>
              <a:off x="877" y="923"/>
              <a:ext cx="5112" cy="706"/>
            </a:xfrm>
            <a:prstGeom prst="rect">
              <a:avLst/>
            </a:prstGeom>
          </p:spPr>
          <p:txBody>
            <a:bodyPr wrap="square" lIns="0" tIns="0" rIns="0" bIns="0" anchor="t" anchorCtr="0">
              <a:noAutofit/>
            </a:bodyPr>
            <a:lstStyle/>
            <a:p>
              <a:pPr algn="l">
                <a:lnSpc>
                  <a:spcPct val="150000"/>
                </a:lnSpc>
              </a:pPr>
              <a:r>
                <a:rPr lang="en-US" altLang="zh-CN" sz="700" dirty="0">
                  <a:solidFill>
                    <a:srgbClr val="4B5A69"/>
                  </a:solidFill>
                  <a:cs typeface="+mn-ea"/>
                  <a:sym typeface="+mn-lt"/>
                </a:rPr>
                <a:t>Be always as merry as ever you can, for no-one delights in an sorrowful man. for no-one delights in an sorrowful man. </a:t>
              </a:r>
              <a:endParaRPr lang="en-US" altLang="zh-CN" sz="700" kern="0" dirty="0">
                <a:solidFill>
                  <a:srgbClr val="4B5A69"/>
                </a:solidFill>
                <a:cs typeface="+mn-ea"/>
                <a:sym typeface="+mn-lt"/>
              </a:endParaRPr>
            </a:p>
          </p:txBody>
        </p:sp>
      </p:grpSp>
      <p:sp>
        <p:nvSpPr>
          <p:cNvPr id="30" name="矩形 29"/>
          <p:cNvSpPr/>
          <p:nvPr/>
        </p:nvSpPr>
        <p:spPr>
          <a:xfrm>
            <a:off x="8529955" y="1077595"/>
            <a:ext cx="581025" cy="3484245"/>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500" fill="hold"/>
                                        <p:tgtEl>
                                          <p:spTgt spid="28"/>
                                        </p:tgtEl>
                                        <p:attrNameLst>
                                          <p:attrName>ppt_x</p:attrName>
                                        </p:attrNameLst>
                                      </p:cBhvr>
                                      <p:tavLst>
                                        <p:tav tm="0">
                                          <p:val>
                                            <p:strVal val="#ppt_x"/>
                                          </p:val>
                                        </p:tav>
                                        <p:tav tm="100000">
                                          <p:val>
                                            <p:strVal val="#ppt_x"/>
                                          </p:val>
                                        </p:tav>
                                      </p:tavLst>
                                    </p:anim>
                                    <p:anim calcmode="lin" valueType="num">
                                      <p:cBhvr additive="base">
                                        <p:cTn id="2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027485" y="1700128"/>
            <a:ext cx="5493951" cy="1718291"/>
            <a:chOff x="1027485" y="1700128"/>
            <a:chExt cx="5493951" cy="1718291"/>
          </a:xfrm>
        </p:grpSpPr>
        <p:sp>
          <p:nvSpPr>
            <p:cNvPr id="5" name="矩形 4"/>
            <p:cNvSpPr/>
            <p:nvPr/>
          </p:nvSpPr>
          <p:spPr>
            <a:xfrm>
              <a:off x="1027485" y="1700128"/>
              <a:ext cx="5493951" cy="1718291"/>
            </a:xfrm>
            <a:prstGeom prst="rect">
              <a:avLst/>
            </a:prstGeom>
            <a:solidFill>
              <a:srgbClr val="4B5A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nvGrpSpPr>
            <p:cNvPr id="6" name="组合 5"/>
            <p:cNvGrpSpPr/>
            <p:nvPr/>
          </p:nvGrpSpPr>
          <p:grpSpPr>
            <a:xfrm>
              <a:off x="2086598" y="2167408"/>
              <a:ext cx="3375726" cy="968396"/>
              <a:chOff x="4899910" y="2028826"/>
              <a:chExt cx="3375726" cy="968396"/>
            </a:xfrm>
          </p:grpSpPr>
          <p:sp>
            <p:nvSpPr>
              <p:cNvPr id="7" name="矩形 6"/>
              <p:cNvSpPr/>
              <p:nvPr/>
            </p:nvSpPr>
            <p:spPr>
              <a:xfrm>
                <a:off x="5199948" y="2535557"/>
                <a:ext cx="2775650" cy="461665"/>
              </a:xfrm>
              <a:prstGeom prst="rect">
                <a:avLst/>
              </a:prstGeom>
            </p:spPr>
            <p:txBody>
              <a:bodyPr wrap="square">
                <a:spAutoFit/>
              </a:bodyPr>
              <a:lstStyle/>
              <a:p>
                <a:pPr algn="ctr" defTabSz="914400" fontAlgn="base">
                  <a:spcBef>
                    <a:spcPct val="0"/>
                  </a:spcBef>
                  <a:spcAft>
                    <a:spcPct val="0"/>
                  </a:spcAft>
                  <a:defRPr/>
                </a:pPr>
                <a:r>
                  <a:rPr kumimoji="1" lang="en-GB" altLang="zh-CN" sz="1200" dirty="0">
                    <a:solidFill>
                      <a:schemeClr val="bg1"/>
                    </a:solidFill>
                    <a:cs typeface="+mn-ea"/>
                    <a:sym typeface="+mn-lt"/>
                  </a:rPr>
                  <a:t>THE ORIGINAL MATERIAL PACKAGE</a:t>
                </a:r>
                <a:r>
                  <a:rPr lang="en-GB" altLang="zh-CN" sz="1200" i="1" kern="0" dirty="0">
                    <a:ln w="3175">
                      <a:noFill/>
                    </a:ln>
                    <a:solidFill>
                      <a:schemeClr val="bg1"/>
                    </a:solidFill>
                    <a:cs typeface="+mn-ea"/>
                    <a:sym typeface="+mn-lt"/>
                  </a:rPr>
                  <a:t>.</a:t>
                </a:r>
                <a:endParaRPr lang="en-US" altLang="zh-CN" sz="1200" i="1" kern="0" dirty="0">
                  <a:ln w="12700" cap="flat">
                    <a:noFill/>
                    <a:miter lim="800000"/>
                  </a:ln>
                  <a:solidFill>
                    <a:schemeClr val="bg1"/>
                  </a:solidFill>
                  <a:cs typeface="+mn-ea"/>
                  <a:sym typeface="+mn-lt"/>
                </a:endParaRPr>
              </a:p>
            </p:txBody>
          </p:sp>
          <p:sp>
            <p:nvSpPr>
              <p:cNvPr id="8" name="矩形 7"/>
              <p:cNvSpPr/>
              <p:nvPr/>
            </p:nvSpPr>
            <p:spPr>
              <a:xfrm>
                <a:off x="4899910" y="2028826"/>
                <a:ext cx="3375726" cy="461665"/>
              </a:xfrm>
              <a:prstGeom prst="rect">
                <a:avLst/>
              </a:prstGeom>
            </p:spPr>
            <p:txBody>
              <a:bodyPr wrap="square">
                <a:spAutoFit/>
              </a:bodyPr>
              <a:lstStyle/>
              <a:p>
                <a:pPr algn="ctr" defTabSz="914400" fontAlgn="base">
                  <a:spcBef>
                    <a:spcPct val="0"/>
                  </a:spcBef>
                  <a:spcAft>
                    <a:spcPct val="0"/>
                  </a:spcAft>
                  <a:defRPr/>
                </a:pPr>
                <a:r>
                  <a:rPr lang="zh-CN" altLang="en-US" sz="2400" kern="0" dirty="0">
                    <a:ln w="3175">
                      <a:noFill/>
                    </a:ln>
                    <a:solidFill>
                      <a:schemeClr val="bg1"/>
                    </a:solidFill>
                    <a:cs typeface="+mn-ea"/>
                    <a:sym typeface="+mn-lt"/>
                  </a:rPr>
                  <a:t>在此输入您的标题内容</a:t>
                </a:r>
                <a:endParaRPr lang="en-US" altLang="zh-CN" sz="2400" kern="0" dirty="0">
                  <a:ln w="12700" cap="flat">
                    <a:noFill/>
                    <a:miter lim="800000"/>
                  </a:ln>
                  <a:solidFill>
                    <a:schemeClr val="bg1"/>
                  </a:solidFill>
                  <a:cs typeface="+mn-ea"/>
                  <a:sym typeface="+mn-lt"/>
                </a:endParaRPr>
              </a:p>
            </p:txBody>
          </p:sp>
        </p:grpSp>
      </p:grpSp>
      <p:grpSp>
        <p:nvGrpSpPr>
          <p:cNvPr id="14" name="组合 13"/>
          <p:cNvGrpSpPr/>
          <p:nvPr/>
        </p:nvGrpSpPr>
        <p:grpSpPr>
          <a:xfrm>
            <a:off x="6821475" y="2092171"/>
            <a:ext cx="4650036" cy="934205"/>
            <a:chOff x="1802584" y="2425976"/>
            <a:chExt cx="4650036" cy="934205"/>
          </a:xfrm>
        </p:grpSpPr>
        <p:sp>
          <p:nvSpPr>
            <p:cNvPr id="15" name="矩形 14"/>
            <p:cNvSpPr/>
            <p:nvPr/>
          </p:nvSpPr>
          <p:spPr>
            <a:xfrm>
              <a:off x="2796735" y="2425976"/>
              <a:ext cx="2661735" cy="370614"/>
            </a:xfrm>
            <a:prstGeom prst="rect">
              <a:avLst/>
            </a:prstGeom>
          </p:spPr>
          <p:txBody>
            <a:bodyPr wrap="square">
              <a:spAutoFit/>
            </a:bodyPr>
            <a:lstStyle/>
            <a:p>
              <a:pPr algn="ctr" defTabSz="914400" fontAlgn="base">
                <a:lnSpc>
                  <a:spcPct val="150000"/>
                </a:lnSpc>
                <a:spcBef>
                  <a:spcPct val="0"/>
                </a:spcBef>
                <a:spcAft>
                  <a:spcPct val="0"/>
                </a:spcAft>
                <a:defRPr/>
              </a:pPr>
              <a:r>
                <a:rPr lang="zh-CN" altLang="en-US" sz="1400" kern="0" dirty="0">
                  <a:ln w="3175">
                    <a:noFill/>
                  </a:ln>
                  <a:solidFill>
                    <a:schemeClr val="tx1">
                      <a:lumMod val="75000"/>
                      <a:lumOff val="25000"/>
                    </a:schemeClr>
                  </a:solidFill>
                  <a:cs typeface="+mn-ea"/>
                  <a:sym typeface="+mn-lt"/>
                </a:rPr>
                <a:t>在此输入文本内容在此输入</a:t>
              </a:r>
              <a:endParaRPr lang="en-US" altLang="zh-CN" sz="1400" kern="0" dirty="0">
                <a:ln w="12700" cap="flat">
                  <a:noFill/>
                  <a:miter lim="800000"/>
                </a:ln>
                <a:solidFill>
                  <a:schemeClr val="tx1">
                    <a:lumMod val="75000"/>
                    <a:lumOff val="25000"/>
                  </a:schemeClr>
                </a:solidFill>
                <a:cs typeface="+mn-ea"/>
                <a:sym typeface="+mn-lt"/>
              </a:endParaRPr>
            </a:p>
          </p:txBody>
        </p:sp>
        <p:sp>
          <p:nvSpPr>
            <p:cNvPr id="16" name="文本框 15"/>
            <p:cNvSpPr txBox="1"/>
            <p:nvPr/>
          </p:nvSpPr>
          <p:spPr>
            <a:xfrm>
              <a:off x="1802584" y="2834716"/>
              <a:ext cx="4650036" cy="525465"/>
            </a:xfrm>
            <a:prstGeom prst="rect">
              <a:avLst/>
            </a:prstGeom>
            <a:noFill/>
          </p:spPr>
          <p:txBody>
            <a:bodyPr wrap="square" rtlCol="0">
              <a:spAutoFit/>
            </a:bodyPr>
            <a:lstStyle/>
            <a:p>
              <a:pPr algn="ctr">
                <a:lnSpc>
                  <a:spcPct val="150000"/>
                </a:lnSpc>
              </a:pPr>
              <a:r>
                <a:rPr kumimoji="1" lang="en-GB" altLang="zh-CN" sz="1000" dirty="0">
                  <a:solidFill>
                    <a:schemeClr val="tx1">
                      <a:lumMod val="75000"/>
                      <a:lumOff val="25000"/>
                    </a:schemeClr>
                  </a:solidFill>
                  <a:cs typeface="+mn-ea"/>
                  <a:sym typeface="+mn-lt"/>
                </a:rPr>
                <a:t>THE ORIGINAL MATERIAL PACKAGE NETWORK OF THE WHOLE STATION HAS EXCLUSIVE COPYRIGHT OR HAS </a:t>
              </a:r>
              <a:endParaRPr kumimoji="1" lang="en-GB" altLang="zh-CN" sz="1000" dirty="0">
                <a:solidFill>
                  <a:schemeClr val="tx1">
                    <a:lumMod val="75000"/>
                    <a:lumOff val="25000"/>
                  </a:schemeClr>
                </a:solidFill>
                <a:cs typeface="+mn-ea"/>
                <a:sym typeface="+mn-lt"/>
              </a:endParaRPr>
            </a:p>
          </p:txBody>
        </p:sp>
      </p:grpSp>
      <p:grpSp>
        <p:nvGrpSpPr>
          <p:cNvPr id="17" name="组合 16"/>
          <p:cNvGrpSpPr/>
          <p:nvPr/>
        </p:nvGrpSpPr>
        <p:grpSpPr>
          <a:xfrm>
            <a:off x="1027485" y="4115741"/>
            <a:ext cx="717627" cy="717627"/>
            <a:chOff x="5301215" y="4991729"/>
            <a:chExt cx="717627" cy="717627"/>
          </a:xfrm>
        </p:grpSpPr>
        <p:sp>
          <p:nvSpPr>
            <p:cNvPr id="18" name="椭圆 17"/>
            <p:cNvSpPr/>
            <p:nvPr/>
          </p:nvSpPr>
          <p:spPr>
            <a:xfrm>
              <a:off x="5301215" y="4991729"/>
              <a:ext cx="717627" cy="717627"/>
            </a:xfrm>
            <a:prstGeom prst="ellipse">
              <a:avLst/>
            </a:prstGeom>
            <a:solidFill>
              <a:srgbClr val="C1CBD8"/>
            </a:solidFill>
            <a:ln w="1270000">
              <a:noFill/>
            </a:ln>
            <a:effectLst>
              <a:outerShdw blurRad="254000" sx="102000" sy="102000" algn="ctr" rotWithShape="0">
                <a:schemeClr val="bg1">
                  <a:lumMod val="8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19" name="图形 18" descr="光盘"/>
            <p:cNvPicPr>
              <a:picLocks noChangeAspect="1"/>
            </p:cNvPicPr>
            <p:nvPr/>
          </p:nvPicPr>
          <p:blipFill>
            <a:blip r:embed="rId1" cstate="screen"/>
            <a:stretch>
              <a:fillRect/>
            </a:stretch>
          </p:blipFill>
          <p:spPr>
            <a:xfrm>
              <a:off x="5516028" y="5206542"/>
              <a:ext cx="288000" cy="288000"/>
            </a:xfrm>
            <a:prstGeom prst="rect">
              <a:avLst/>
            </a:prstGeom>
          </p:spPr>
        </p:pic>
      </p:grpSp>
      <p:grpSp>
        <p:nvGrpSpPr>
          <p:cNvPr id="20" name="组合 19"/>
          <p:cNvGrpSpPr/>
          <p:nvPr/>
        </p:nvGrpSpPr>
        <p:grpSpPr>
          <a:xfrm>
            <a:off x="4130328" y="4115741"/>
            <a:ext cx="717627" cy="717627"/>
            <a:chOff x="7213589" y="4991729"/>
            <a:chExt cx="717627" cy="717627"/>
          </a:xfrm>
        </p:grpSpPr>
        <p:sp>
          <p:nvSpPr>
            <p:cNvPr id="21" name="椭圆 20"/>
            <p:cNvSpPr/>
            <p:nvPr/>
          </p:nvSpPr>
          <p:spPr>
            <a:xfrm>
              <a:off x="7213589" y="4991729"/>
              <a:ext cx="717627" cy="717627"/>
            </a:xfrm>
            <a:prstGeom prst="ellipse">
              <a:avLst/>
            </a:prstGeom>
            <a:solidFill>
              <a:srgbClr val="C1CBD8"/>
            </a:solidFill>
            <a:ln w="1270000">
              <a:noFill/>
            </a:ln>
            <a:effectLst>
              <a:outerShdw blurRad="254000" sx="102000" sy="102000" algn="ctr" rotWithShape="0">
                <a:schemeClr val="bg1">
                  <a:lumMod val="8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22" name="图形 21" descr="磁盘"/>
            <p:cNvPicPr>
              <a:picLocks noChangeAspect="1"/>
            </p:cNvPicPr>
            <p:nvPr/>
          </p:nvPicPr>
          <p:blipFill>
            <a:blip r:embed="rId2" cstate="screen"/>
            <a:stretch>
              <a:fillRect/>
            </a:stretch>
          </p:blipFill>
          <p:spPr>
            <a:xfrm>
              <a:off x="7428402" y="5206542"/>
              <a:ext cx="288000" cy="288000"/>
            </a:xfrm>
            <a:prstGeom prst="rect">
              <a:avLst/>
            </a:prstGeom>
          </p:spPr>
        </p:pic>
      </p:grpSp>
      <p:grpSp>
        <p:nvGrpSpPr>
          <p:cNvPr id="23" name="组合 22"/>
          <p:cNvGrpSpPr/>
          <p:nvPr/>
        </p:nvGrpSpPr>
        <p:grpSpPr>
          <a:xfrm>
            <a:off x="7233171" y="4115741"/>
            <a:ext cx="717627" cy="717627"/>
            <a:chOff x="8468647" y="4991729"/>
            <a:chExt cx="717627" cy="717627"/>
          </a:xfrm>
        </p:grpSpPr>
        <p:sp>
          <p:nvSpPr>
            <p:cNvPr id="24" name="椭圆 23"/>
            <p:cNvSpPr/>
            <p:nvPr/>
          </p:nvSpPr>
          <p:spPr>
            <a:xfrm>
              <a:off x="8468647" y="4991729"/>
              <a:ext cx="717627" cy="717627"/>
            </a:xfrm>
            <a:prstGeom prst="ellipse">
              <a:avLst/>
            </a:prstGeom>
            <a:solidFill>
              <a:srgbClr val="4B5A69"/>
            </a:solidFill>
            <a:ln w="12700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25" name="图形 24" descr="录制"/>
            <p:cNvPicPr>
              <a:picLocks noChangeAspect="1"/>
            </p:cNvPicPr>
            <p:nvPr/>
          </p:nvPicPr>
          <p:blipFill>
            <a:blip r:embed="rId3" cstate="screen"/>
            <a:stretch>
              <a:fillRect/>
            </a:stretch>
          </p:blipFill>
          <p:spPr>
            <a:xfrm>
              <a:off x="8683460" y="5206542"/>
              <a:ext cx="288000" cy="288000"/>
            </a:xfrm>
            <a:prstGeom prst="rect">
              <a:avLst/>
            </a:prstGeom>
          </p:spPr>
        </p:pic>
      </p:grpSp>
      <p:grpSp>
        <p:nvGrpSpPr>
          <p:cNvPr id="26" name="组合 25"/>
          <p:cNvGrpSpPr/>
          <p:nvPr/>
        </p:nvGrpSpPr>
        <p:grpSpPr>
          <a:xfrm>
            <a:off x="10336015" y="4115741"/>
            <a:ext cx="717627" cy="717627"/>
            <a:chOff x="9735499" y="4991729"/>
            <a:chExt cx="717627" cy="717627"/>
          </a:xfrm>
        </p:grpSpPr>
        <p:sp>
          <p:nvSpPr>
            <p:cNvPr id="27" name="椭圆 26"/>
            <p:cNvSpPr/>
            <p:nvPr/>
          </p:nvSpPr>
          <p:spPr>
            <a:xfrm>
              <a:off x="9735499" y="4991729"/>
              <a:ext cx="717627" cy="717627"/>
            </a:xfrm>
            <a:prstGeom prst="ellipse">
              <a:avLst/>
            </a:prstGeom>
            <a:solidFill>
              <a:srgbClr val="C1CBD8"/>
            </a:solidFill>
            <a:ln w="1270000">
              <a:noFill/>
            </a:ln>
            <a:effectLst>
              <a:outerShdw blurRad="254000" sx="102000" sy="102000" algn="ctr" rotWithShape="0">
                <a:schemeClr val="bg1">
                  <a:lumMod val="8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28" name="图形 27" descr="耳机"/>
            <p:cNvPicPr>
              <a:picLocks noChangeAspect="1"/>
            </p:cNvPicPr>
            <p:nvPr/>
          </p:nvPicPr>
          <p:blipFill>
            <a:blip r:embed="rId4" cstate="screen"/>
            <a:stretch>
              <a:fillRect/>
            </a:stretch>
          </p:blipFill>
          <p:spPr>
            <a:xfrm>
              <a:off x="9950312" y="5206542"/>
              <a:ext cx="288000" cy="288000"/>
            </a:xfrm>
            <a:prstGeom prst="rect">
              <a:avLst/>
            </a:prstGeom>
          </p:spPr>
        </p:pic>
      </p:grpSp>
      <p:grpSp>
        <p:nvGrpSpPr>
          <p:cNvPr id="29" name="组合 28"/>
          <p:cNvGrpSpPr/>
          <p:nvPr/>
        </p:nvGrpSpPr>
        <p:grpSpPr>
          <a:xfrm>
            <a:off x="1690452" y="4833368"/>
            <a:ext cx="2439876" cy="1092074"/>
            <a:chOff x="924064" y="2782887"/>
            <a:chExt cx="2439876" cy="1092074"/>
          </a:xfrm>
        </p:grpSpPr>
        <p:sp>
          <p:nvSpPr>
            <p:cNvPr id="30" name="矩形 29"/>
            <p:cNvSpPr/>
            <p:nvPr/>
          </p:nvSpPr>
          <p:spPr>
            <a:xfrm>
              <a:off x="1505949" y="2782887"/>
              <a:ext cx="1276106" cy="456535"/>
            </a:xfrm>
            <a:prstGeom prst="rect">
              <a:avLst/>
            </a:prstGeom>
          </p:spPr>
          <p:txBody>
            <a:bodyPr wrap="square">
              <a:spAutoFit/>
            </a:bodyPr>
            <a:lstStyle/>
            <a:p>
              <a:pPr algn="ctr" defTabSz="914400" fontAlgn="base">
                <a:lnSpc>
                  <a:spcPct val="150000"/>
                </a:lnSpc>
                <a:spcBef>
                  <a:spcPct val="0"/>
                </a:spcBef>
                <a:spcAft>
                  <a:spcPct val="0"/>
                </a:spcAft>
                <a:defRPr/>
              </a:pPr>
              <a:r>
                <a:rPr lang="en-US" altLang="zh-CN" b="1" i="1" kern="0" dirty="0">
                  <a:ln w="12700" cap="flat">
                    <a:noFill/>
                    <a:miter lim="800000"/>
                  </a:ln>
                  <a:solidFill>
                    <a:schemeClr val="tx1">
                      <a:lumMod val="85000"/>
                      <a:lumOff val="15000"/>
                    </a:schemeClr>
                  </a:solidFill>
                  <a:cs typeface="+mn-ea"/>
                  <a:sym typeface="+mn-lt"/>
                </a:rPr>
                <a:t>PLAN.A</a:t>
              </a:r>
              <a:endParaRPr lang="en-US" altLang="zh-CN" b="1" i="1" kern="0" dirty="0">
                <a:ln w="12700" cap="flat">
                  <a:noFill/>
                  <a:miter lim="800000"/>
                </a:ln>
                <a:solidFill>
                  <a:schemeClr val="tx1">
                    <a:lumMod val="85000"/>
                    <a:lumOff val="15000"/>
                  </a:schemeClr>
                </a:solidFill>
                <a:cs typeface="+mn-ea"/>
                <a:sym typeface="+mn-lt"/>
              </a:endParaRPr>
            </a:p>
          </p:txBody>
        </p:sp>
        <p:sp>
          <p:nvSpPr>
            <p:cNvPr id="31" name="文本框 30"/>
            <p:cNvSpPr txBox="1"/>
            <p:nvPr/>
          </p:nvSpPr>
          <p:spPr>
            <a:xfrm>
              <a:off x="924064" y="3349496"/>
              <a:ext cx="2439876" cy="525465"/>
            </a:xfrm>
            <a:prstGeom prst="rect">
              <a:avLst/>
            </a:prstGeom>
            <a:noFill/>
          </p:spPr>
          <p:txBody>
            <a:bodyPr wrap="square" rtlCol="0">
              <a:spAutoFit/>
            </a:bodyPr>
            <a:lstStyle/>
            <a:p>
              <a:pPr algn="ctr">
                <a:lnSpc>
                  <a:spcPct val="150000"/>
                </a:lnSpc>
              </a:pPr>
              <a:r>
                <a:rPr kumimoji="1" lang="en-GB" altLang="zh-CN" sz="1000" dirty="0">
                  <a:solidFill>
                    <a:schemeClr val="tx1">
                      <a:lumMod val="75000"/>
                      <a:lumOff val="25000"/>
                    </a:schemeClr>
                  </a:solidFill>
                  <a:cs typeface="+mn-ea"/>
                  <a:sym typeface="+mn-lt"/>
                </a:rPr>
                <a:t>THE ORIGINAL MATERIAL PACKAGE NETWORK OF THE WHOLE </a:t>
              </a:r>
              <a:endParaRPr kumimoji="1" lang="en-GB" altLang="zh-CN" sz="1000" dirty="0">
                <a:solidFill>
                  <a:schemeClr val="tx1">
                    <a:lumMod val="75000"/>
                    <a:lumOff val="25000"/>
                  </a:schemeClr>
                </a:solidFill>
                <a:cs typeface="+mn-ea"/>
                <a:sym typeface="+mn-lt"/>
              </a:endParaRPr>
            </a:p>
          </p:txBody>
        </p:sp>
      </p:grpSp>
      <p:grpSp>
        <p:nvGrpSpPr>
          <p:cNvPr id="32" name="组合 31"/>
          <p:cNvGrpSpPr/>
          <p:nvPr/>
        </p:nvGrpSpPr>
        <p:grpSpPr>
          <a:xfrm>
            <a:off x="4752754" y="4833368"/>
            <a:ext cx="2439876" cy="1092074"/>
            <a:chOff x="924064" y="2782887"/>
            <a:chExt cx="2439876" cy="1092074"/>
          </a:xfrm>
        </p:grpSpPr>
        <p:sp>
          <p:nvSpPr>
            <p:cNvPr id="33" name="矩形 32"/>
            <p:cNvSpPr/>
            <p:nvPr/>
          </p:nvSpPr>
          <p:spPr>
            <a:xfrm>
              <a:off x="1505949" y="2782887"/>
              <a:ext cx="1276106" cy="456535"/>
            </a:xfrm>
            <a:prstGeom prst="rect">
              <a:avLst/>
            </a:prstGeom>
          </p:spPr>
          <p:txBody>
            <a:bodyPr wrap="square">
              <a:spAutoFit/>
            </a:bodyPr>
            <a:lstStyle/>
            <a:p>
              <a:pPr algn="ctr" defTabSz="914400" fontAlgn="base">
                <a:lnSpc>
                  <a:spcPct val="150000"/>
                </a:lnSpc>
                <a:spcBef>
                  <a:spcPct val="0"/>
                </a:spcBef>
                <a:spcAft>
                  <a:spcPct val="0"/>
                </a:spcAft>
                <a:defRPr/>
              </a:pPr>
              <a:r>
                <a:rPr lang="en-US" altLang="zh-CN" b="1" i="1" kern="0" dirty="0">
                  <a:ln w="12700" cap="flat">
                    <a:noFill/>
                    <a:miter lim="800000"/>
                  </a:ln>
                  <a:solidFill>
                    <a:schemeClr val="tx1">
                      <a:lumMod val="85000"/>
                      <a:lumOff val="15000"/>
                    </a:schemeClr>
                  </a:solidFill>
                  <a:cs typeface="+mn-ea"/>
                  <a:sym typeface="+mn-lt"/>
                </a:rPr>
                <a:t>PLAN.B</a:t>
              </a:r>
              <a:endParaRPr lang="en-US" altLang="zh-CN" b="1" i="1" kern="0" dirty="0">
                <a:ln w="12700" cap="flat">
                  <a:noFill/>
                  <a:miter lim="800000"/>
                </a:ln>
                <a:solidFill>
                  <a:schemeClr val="tx1">
                    <a:lumMod val="85000"/>
                    <a:lumOff val="15000"/>
                  </a:schemeClr>
                </a:solidFill>
                <a:cs typeface="+mn-ea"/>
                <a:sym typeface="+mn-lt"/>
              </a:endParaRPr>
            </a:p>
          </p:txBody>
        </p:sp>
        <p:sp>
          <p:nvSpPr>
            <p:cNvPr id="34" name="文本框 33"/>
            <p:cNvSpPr txBox="1"/>
            <p:nvPr/>
          </p:nvSpPr>
          <p:spPr>
            <a:xfrm>
              <a:off x="924064" y="3349496"/>
              <a:ext cx="2439876" cy="525465"/>
            </a:xfrm>
            <a:prstGeom prst="rect">
              <a:avLst/>
            </a:prstGeom>
            <a:noFill/>
          </p:spPr>
          <p:txBody>
            <a:bodyPr wrap="square" rtlCol="0">
              <a:spAutoFit/>
            </a:bodyPr>
            <a:lstStyle/>
            <a:p>
              <a:pPr algn="ctr">
                <a:lnSpc>
                  <a:spcPct val="150000"/>
                </a:lnSpc>
              </a:pPr>
              <a:r>
                <a:rPr kumimoji="1" lang="en-GB" altLang="zh-CN" sz="1000" dirty="0">
                  <a:solidFill>
                    <a:schemeClr val="tx1">
                      <a:lumMod val="75000"/>
                      <a:lumOff val="25000"/>
                    </a:schemeClr>
                  </a:solidFill>
                  <a:cs typeface="+mn-ea"/>
                  <a:sym typeface="+mn-lt"/>
                </a:rPr>
                <a:t>THE ORIGINAL MATERIAL PACKAGE NETWORK OF THE WHOLE </a:t>
              </a:r>
              <a:endParaRPr kumimoji="1" lang="en-GB" altLang="zh-CN" sz="1000" dirty="0">
                <a:solidFill>
                  <a:schemeClr val="tx1">
                    <a:lumMod val="75000"/>
                    <a:lumOff val="25000"/>
                  </a:schemeClr>
                </a:solidFill>
                <a:cs typeface="+mn-ea"/>
                <a:sym typeface="+mn-lt"/>
              </a:endParaRPr>
            </a:p>
          </p:txBody>
        </p:sp>
      </p:grpSp>
      <p:grpSp>
        <p:nvGrpSpPr>
          <p:cNvPr id="35" name="组合 34"/>
          <p:cNvGrpSpPr/>
          <p:nvPr/>
        </p:nvGrpSpPr>
        <p:grpSpPr>
          <a:xfrm>
            <a:off x="8061674" y="4841702"/>
            <a:ext cx="2439876" cy="1092074"/>
            <a:chOff x="924064" y="2782887"/>
            <a:chExt cx="2439876" cy="1092074"/>
          </a:xfrm>
        </p:grpSpPr>
        <p:sp>
          <p:nvSpPr>
            <p:cNvPr id="36" name="矩形 35"/>
            <p:cNvSpPr/>
            <p:nvPr/>
          </p:nvSpPr>
          <p:spPr>
            <a:xfrm>
              <a:off x="1505949" y="2782887"/>
              <a:ext cx="1276106" cy="456535"/>
            </a:xfrm>
            <a:prstGeom prst="rect">
              <a:avLst/>
            </a:prstGeom>
          </p:spPr>
          <p:txBody>
            <a:bodyPr wrap="square">
              <a:spAutoFit/>
            </a:bodyPr>
            <a:lstStyle/>
            <a:p>
              <a:pPr algn="ctr" defTabSz="914400" fontAlgn="base">
                <a:lnSpc>
                  <a:spcPct val="150000"/>
                </a:lnSpc>
                <a:spcBef>
                  <a:spcPct val="0"/>
                </a:spcBef>
                <a:spcAft>
                  <a:spcPct val="0"/>
                </a:spcAft>
                <a:defRPr/>
              </a:pPr>
              <a:r>
                <a:rPr lang="en-US" altLang="zh-CN" b="1" i="1" kern="0" dirty="0">
                  <a:ln w="12700" cap="flat">
                    <a:noFill/>
                    <a:miter lim="800000"/>
                  </a:ln>
                  <a:solidFill>
                    <a:schemeClr val="tx1">
                      <a:lumMod val="85000"/>
                      <a:lumOff val="15000"/>
                    </a:schemeClr>
                  </a:solidFill>
                  <a:cs typeface="+mn-ea"/>
                  <a:sym typeface="+mn-lt"/>
                </a:rPr>
                <a:t>PLAN.C</a:t>
              </a:r>
              <a:endParaRPr lang="en-US" altLang="zh-CN" b="1" i="1" kern="0" dirty="0">
                <a:ln w="12700" cap="flat">
                  <a:noFill/>
                  <a:miter lim="800000"/>
                </a:ln>
                <a:solidFill>
                  <a:schemeClr val="tx1">
                    <a:lumMod val="85000"/>
                    <a:lumOff val="15000"/>
                  </a:schemeClr>
                </a:solidFill>
                <a:cs typeface="+mn-ea"/>
                <a:sym typeface="+mn-lt"/>
              </a:endParaRPr>
            </a:p>
          </p:txBody>
        </p:sp>
        <p:sp>
          <p:nvSpPr>
            <p:cNvPr id="37" name="文本框 36"/>
            <p:cNvSpPr txBox="1"/>
            <p:nvPr/>
          </p:nvSpPr>
          <p:spPr>
            <a:xfrm>
              <a:off x="924064" y="3349496"/>
              <a:ext cx="2439876" cy="525465"/>
            </a:xfrm>
            <a:prstGeom prst="rect">
              <a:avLst/>
            </a:prstGeom>
            <a:noFill/>
          </p:spPr>
          <p:txBody>
            <a:bodyPr wrap="square" rtlCol="0">
              <a:spAutoFit/>
            </a:bodyPr>
            <a:lstStyle/>
            <a:p>
              <a:pPr algn="ctr">
                <a:lnSpc>
                  <a:spcPct val="150000"/>
                </a:lnSpc>
              </a:pPr>
              <a:r>
                <a:rPr kumimoji="1" lang="en-GB" altLang="zh-CN" sz="1000" dirty="0">
                  <a:solidFill>
                    <a:schemeClr val="tx1">
                      <a:lumMod val="75000"/>
                      <a:lumOff val="25000"/>
                    </a:schemeClr>
                  </a:solidFill>
                  <a:cs typeface="+mn-ea"/>
                  <a:sym typeface="+mn-lt"/>
                </a:rPr>
                <a:t>THE ORIGINAL MATERIAL PACKAGE NETWORK OF THE WHOLE </a:t>
              </a:r>
              <a:endParaRPr kumimoji="1" lang="en-GB" altLang="zh-CN" sz="1000" dirty="0">
                <a:solidFill>
                  <a:schemeClr val="tx1">
                    <a:lumMod val="75000"/>
                    <a:lumOff val="25000"/>
                  </a:schemeClr>
                </a:solidFill>
                <a:cs typeface="+mn-ea"/>
                <a:sym typeface="+mn-lt"/>
              </a:endParaRPr>
            </a:p>
          </p:txBody>
        </p:sp>
      </p:grpSp>
      <p:grpSp>
        <p:nvGrpSpPr>
          <p:cNvPr id="9" name="组合 8"/>
          <p:cNvGrpSpPr/>
          <p:nvPr/>
        </p:nvGrpSpPr>
        <p:grpSpPr>
          <a:xfrm>
            <a:off x="-263525" y="417830"/>
            <a:ext cx="4124325" cy="859155"/>
            <a:chOff x="-506" y="276"/>
            <a:chExt cx="6495" cy="1353"/>
          </a:xfrm>
        </p:grpSpPr>
        <p:sp>
          <p:nvSpPr>
            <p:cNvPr id="10" name="椭圆 9"/>
            <p:cNvSpPr/>
            <p:nvPr/>
          </p:nvSpPr>
          <p:spPr>
            <a:xfrm>
              <a:off x="-506" y="312"/>
              <a:ext cx="1157" cy="1157"/>
            </a:xfrm>
            <a:prstGeom prst="ellipse">
              <a:avLst/>
            </a:prstGeom>
            <a:solidFill>
              <a:srgbClr val="4B5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B5A69"/>
                </a:solidFill>
                <a:cs typeface="+mn-ea"/>
                <a:sym typeface="+mn-lt"/>
              </a:endParaRPr>
            </a:p>
          </p:txBody>
        </p:sp>
        <p:sp>
          <p:nvSpPr>
            <p:cNvPr id="11" name="文本框 10"/>
            <p:cNvSpPr txBox="1"/>
            <p:nvPr/>
          </p:nvSpPr>
          <p:spPr>
            <a:xfrm>
              <a:off x="694" y="276"/>
              <a:ext cx="3048" cy="701"/>
            </a:xfrm>
            <a:prstGeom prst="rect">
              <a:avLst/>
            </a:prstGeom>
            <a:noFill/>
          </p:spPr>
          <p:txBody>
            <a:bodyPr wrap="none" rtlCol="0">
              <a:spAutoFit/>
            </a:bodyPr>
            <a:lstStyle/>
            <a:p>
              <a:pPr algn="l"/>
              <a:r>
                <a:rPr lang="zh-CN" altLang="en-US" sz="2300" dirty="0">
                  <a:solidFill>
                    <a:srgbClr val="4B5A69"/>
                  </a:solidFill>
                  <a:cs typeface="+mn-ea"/>
                  <a:sym typeface="+mn-lt"/>
                </a:rPr>
                <a:t>输入标题内容</a:t>
              </a:r>
              <a:endParaRPr lang="zh-CN" altLang="en-US" sz="2300" dirty="0">
                <a:solidFill>
                  <a:srgbClr val="4B5A69"/>
                </a:solidFill>
                <a:cs typeface="+mn-ea"/>
                <a:sym typeface="+mn-lt"/>
              </a:endParaRPr>
            </a:p>
          </p:txBody>
        </p:sp>
        <p:sp>
          <p:nvSpPr>
            <p:cNvPr id="12" name="ïşḻïďê-TextBox 21"/>
            <p:cNvSpPr txBox="1"/>
            <p:nvPr/>
          </p:nvSpPr>
          <p:spPr>
            <a:xfrm>
              <a:off x="877" y="923"/>
              <a:ext cx="5112" cy="706"/>
            </a:xfrm>
            <a:prstGeom prst="rect">
              <a:avLst/>
            </a:prstGeom>
          </p:spPr>
          <p:txBody>
            <a:bodyPr wrap="square" lIns="0" tIns="0" rIns="0" bIns="0" anchor="t" anchorCtr="0">
              <a:noAutofit/>
            </a:bodyPr>
            <a:lstStyle/>
            <a:p>
              <a:pPr algn="l">
                <a:lnSpc>
                  <a:spcPct val="150000"/>
                </a:lnSpc>
              </a:pPr>
              <a:r>
                <a:rPr lang="en-US" altLang="zh-CN" sz="700" dirty="0">
                  <a:solidFill>
                    <a:srgbClr val="4B5A69"/>
                  </a:solidFill>
                  <a:cs typeface="+mn-ea"/>
                  <a:sym typeface="+mn-lt"/>
                </a:rPr>
                <a:t>Be always as merry as ever you can, for no-one delights in an sorrowful man. for no-one delights in an sorrowful man. </a:t>
              </a:r>
              <a:endParaRPr lang="en-US" altLang="zh-CN" sz="700" kern="0" dirty="0">
                <a:solidFill>
                  <a:srgbClr val="4B5A69"/>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par>
                                <p:cTn id="19" presetID="9"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500"/>
                                        <p:tgtEl>
                                          <p:spTgt spid="20"/>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9"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dissolv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additive="base">
                                        <p:cTn id="36" dur="500" fill="hold"/>
                                        <p:tgtEl>
                                          <p:spTgt spid="32"/>
                                        </p:tgtEl>
                                        <p:attrNameLst>
                                          <p:attrName>ppt_x</p:attrName>
                                        </p:attrNameLst>
                                      </p:cBhvr>
                                      <p:tavLst>
                                        <p:tav tm="0">
                                          <p:val>
                                            <p:strVal val="#ppt_x"/>
                                          </p:val>
                                        </p:tav>
                                        <p:tav tm="100000">
                                          <p:val>
                                            <p:strVal val="#ppt_x"/>
                                          </p:val>
                                        </p:tav>
                                      </p:tavLst>
                                    </p:anim>
                                    <p:anim calcmode="lin" valueType="num">
                                      <p:cBhvr additive="base">
                                        <p:cTn id="37" dur="500" fill="hold"/>
                                        <p:tgtEl>
                                          <p:spTgt spid="32"/>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500" fill="hold"/>
                                        <p:tgtEl>
                                          <p:spTgt spid="35"/>
                                        </p:tgtEl>
                                        <p:attrNameLst>
                                          <p:attrName>ppt_x</p:attrName>
                                        </p:attrNameLst>
                                      </p:cBhvr>
                                      <p:tavLst>
                                        <p:tav tm="0">
                                          <p:val>
                                            <p:strVal val="#ppt_x"/>
                                          </p:val>
                                        </p:tav>
                                        <p:tav tm="100000">
                                          <p:val>
                                            <p:strVal val="#ppt_x"/>
                                          </p:val>
                                        </p:tav>
                                      </p:tavLst>
                                    </p:anim>
                                    <p:anim calcmode="lin" valueType="num">
                                      <p:cBhvr additive="base">
                                        <p:cTn id="4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800746" y="1982933"/>
            <a:ext cx="3787942" cy="3819174"/>
            <a:chOff x="1240425" y="2037684"/>
            <a:chExt cx="4417814" cy="4198005"/>
          </a:xfrm>
        </p:grpSpPr>
        <p:sp>
          <p:nvSpPr>
            <p:cNvPr id="38" name="Line 6"/>
            <p:cNvSpPr>
              <a:spLocks noChangeShapeType="1"/>
            </p:cNvSpPr>
            <p:nvPr/>
          </p:nvSpPr>
          <p:spPr bwMode="auto">
            <a:xfrm>
              <a:off x="1473150" y="5576166"/>
              <a:ext cx="4185089" cy="0"/>
            </a:xfrm>
            <a:prstGeom prst="line">
              <a:avLst/>
            </a:prstGeom>
            <a:noFill/>
            <a:ln w="12700" cap="flat">
              <a:solidFill>
                <a:srgbClr val="D9D9D9"/>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cs typeface="+mn-ea"/>
                <a:sym typeface="+mn-lt"/>
              </a:endParaRPr>
            </a:p>
          </p:txBody>
        </p:sp>
        <p:sp>
          <p:nvSpPr>
            <p:cNvPr id="39" name="Rectangle 7"/>
            <p:cNvSpPr>
              <a:spLocks noChangeArrowheads="1"/>
            </p:cNvSpPr>
            <p:nvPr/>
          </p:nvSpPr>
          <p:spPr bwMode="auto">
            <a:xfrm>
              <a:off x="1240425" y="5486249"/>
              <a:ext cx="83355" cy="30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contourW="12700"/>
            </a:bodyPr>
            <a:lstStyle>
              <a:lvl1pPr eaLnBrk="0" fontAlgn="base" hangingPunct="0">
                <a:spcBef>
                  <a:spcPct val="0"/>
                </a:spcBef>
                <a:spcAft>
                  <a:spcPct val="0"/>
                </a:spcAft>
                <a:defRPr>
                  <a:solidFill>
                    <a:sysClr val="windowText" lastClr="000000"/>
                  </a:solidFill>
                  <a:latin typeface="Arial" panose="020B0604020202020204" pitchFamily="34" charset="0"/>
                </a:defRPr>
              </a:lvl1pPr>
              <a:lvl2pPr eaLnBrk="0" fontAlgn="base" hangingPunct="0">
                <a:spcBef>
                  <a:spcPct val="0"/>
                </a:spcBef>
                <a:spcAft>
                  <a:spcPct val="0"/>
                </a:spcAft>
                <a:defRPr>
                  <a:solidFill>
                    <a:sysClr val="windowText" lastClr="000000"/>
                  </a:solidFill>
                  <a:latin typeface="Arial" panose="020B0604020202020204" pitchFamily="34" charset="0"/>
                </a:defRPr>
              </a:lvl2pPr>
              <a:lvl3pPr eaLnBrk="0" fontAlgn="base" hangingPunct="0">
                <a:spcBef>
                  <a:spcPct val="0"/>
                </a:spcBef>
                <a:spcAft>
                  <a:spcPct val="0"/>
                </a:spcAft>
                <a:defRPr>
                  <a:solidFill>
                    <a:sysClr val="windowText" lastClr="000000"/>
                  </a:solidFill>
                  <a:latin typeface="Arial" panose="020B0604020202020204" pitchFamily="34" charset="0"/>
                </a:defRPr>
              </a:lvl3pPr>
              <a:lvl4pPr eaLnBrk="0" fontAlgn="base" hangingPunct="0">
                <a:spcBef>
                  <a:spcPct val="0"/>
                </a:spcBef>
                <a:spcAft>
                  <a:spcPct val="0"/>
                </a:spcAft>
                <a:defRPr>
                  <a:solidFill>
                    <a:sysClr val="windowText" lastClr="000000"/>
                  </a:solidFill>
                  <a:latin typeface="Arial" panose="020B0604020202020204" pitchFamily="34" charset="0"/>
                </a:defRPr>
              </a:lvl4pPr>
              <a:lvl5pPr eaLnBrk="0" fontAlgn="base" hangingPunct="0">
                <a:spcBef>
                  <a:spcPct val="0"/>
                </a:spcBef>
                <a:spcAft>
                  <a:spcPct val="0"/>
                </a:spcAft>
                <a:defRPr>
                  <a:solidFill>
                    <a:sysClr val="windowText" lastClr="000000"/>
                  </a:solidFill>
                  <a:latin typeface="Arial" panose="020B0604020202020204" pitchFamily="34" charset="0"/>
                </a:defRPr>
              </a:lvl5pPr>
              <a:lvl6pPr eaLnBrk="0" fontAlgn="base" hangingPunct="0">
                <a:spcBef>
                  <a:spcPct val="0"/>
                </a:spcBef>
                <a:spcAft>
                  <a:spcPct val="0"/>
                </a:spcAft>
                <a:defRPr>
                  <a:solidFill>
                    <a:sysClr val="windowText" lastClr="000000"/>
                  </a:solidFill>
                  <a:latin typeface="Arial" panose="020B0604020202020204" pitchFamily="34" charset="0"/>
                </a:defRPr>
              </a:lvl6pPr>
              <a:lvl7pPr eaLnBrk="0" fontAlgn="base" hangingPunct="0">
                <a:spcBef>
                  <a:spcPct val="0"/>
                </a:spcBef>
                <a:spcAft>
                  <a:spcPct val="0"/>
                </a:spcAft>
                <a:defRPr>
                  <a:solidFill>
                    <a:sysClr val="windowText" lastClr="000000"/>
                  </a:solidFill>
                  <a:latin typeface="Arial" panose="020B0604020202020204" pitchFamily="34" charset="0"/>
                </a:defRPr>
              </a:lvl7pPr>
              <a:lvl8pPr eaLnBrk="0" fontAlgn="base" hangingPunct="0">
                <a:spcBef>
                  <a:spcPct val="0"/>
                </a:spcBef>
                <a:spcAft>
                  <a:spcPct val="0"/>
                </a:spcAft>
                <a:defRPr>
                  <a:solidFill>
                    <a:sysClr val="windowText" lastClr="000000"/>
                  </a:solidFill>
                  <a:latin typeface="Arial" panose="020B0604020202020204" pitchFamily="34" charset="0"/>
                </a:defRPr>
              </a:lvl8pPr>
              <a:lvl9pPr eaLnBrk="0" fontAlgn="base" hangingPunct="0">
                <a:spcBef>
                  <a:spcPct val="0"/>
                </a:spcBef>
                <a:spcAft>
                  <a:spcPct val="0"/>
                </a:spcAft>
                <a:defRPr>
                  <a:solidFill>
                    <a:sysClr val="windowText" lastClr="000000"/>
                  </a:solidFill>
                  <a:latin typeface="Arial" panose="020B0604020202020204" pitchFamily="34" charset="0"/>
                </a:defRPr>
              </a:lvl9pPr>
            </a:lstStyle>
            <a:p>
              <a:r>
                <a:rPr lang="zh-CN" altLang="zh-CN" sz="1200" i="1">
                  <a:solidFill>
                    <a:sysClr val="windowText" lastClr="000000">
                      <a:lumMod val="50000"/>
                      <a:lumOff val="50000"/>
                    </a:sysClr>
                  </a:solidFill>
                  <a:latin typeface="+mn-lt"/>
                  <a:cs typeface="+mn-ea"/>
                  <a:sym typeface="+mn-lt"/>
                </a:rPr>
                <a:t>0</a:t>
              </a:r>
              <a:endParaRPr lang="zh-CN" altLang="zh-CN" sz="1200" i="1">
                <a:solidFill>
                  <a:sysClr val="windowText" lastClr="000000">
                    <a:lumMod val="50000"/>
                    <a:lumOff val="50000"/>
                  </a:sysClr>
                </a:solidFill>
                <a:latin typeface="+mn-lt"/>
                <a:cs typeface="+mn-ea"/>
                <a:sym typeface="+mn-lt"/>
              </a:endParaRPr>
            </a:p>
          </p:txBody>
        </p:sp>
        <p:sp>
          <p:nvSpPr>
            <p:cNvPr id="40" name="Rectangle 9"/>
            <p:cNvSpPr>
              <a:spLocks noChangeArrowheads="1"/>
            </p:cNvSpPr>
            <p:nvPr/>
          </p:nvSpPr>
          <p:spPr bwMode="auto">
            <a:xfrm>
              <a:off x="1240425" y="4796007"/>
              <a:ext cx="169255" cy="30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contourW="12700"/>
            </a:bodyPr>
            <a:lstStyle>
              <a:lvl1pPr eaLnBrk="0" fontAlgn="base" hangingPunct="0">
                <a:spcBef>
                  <a:spcPct val="0"/>
                </a:spcBef>
                <a:spcAft>
                  <a:spcPct val="0"/>
                </a:spcAft>
                <a:defRPr>
                  <a:solidFill>
                    <a:sysClr val="windowText" lastClr="000000"/>
                  </a:solidFill>
                  <a:latin typeface="Arial" panose="020B0604020202020204" pitchFamily="34" charset="0"/>
                </a:defRPr>
              </a:lvl1pPr>
              <a:lvl2pPr eaLnBrk="0" fontAlgn="base" hangingPunct="0">
                <a:spcBef>
                  <a:spcPct val="0"/>
                </a:spcBef>
                <a:spcAft>
                  <a:spcPct val="0"/>
                </a:spcAft>
                <a:defRPr>
                  <a:solidFill>
                    <a:sysClr val="windowText" lastClr="000000"/>
                  </a:solidFill>
                  <a:latin typeface="Arial" panose="020B0604020202020204" pitchFamily="34" charset="0"/>
                </a:defRPr>
              </a:lvl2pPr>
              <a:lvl3pPr eaLnBrk="0" fontAlgn="base" hangingPunct="0">
                <a:spcBef>
                  <a:spcPct val="0"/>
                </a:spcBef>
                <a:spcAft>
                  <a:spcPct val="0"/>
                </a:spcAft>
                <a:defRPr>
                  <a:solidFill>
                    <a:sysClr val="windowText" lastClr="000000"/>
                  </a:solidFill>
                  <a:latin typeface="Arial" panose="020B0604020202020204" pitchFamily="34" charset="0"/>
                </a:defRPr>
              </a:lvl3pPr>
              <a:lvl4pPr eaLnBrk="0" fontAlgn="base" hangingPunct="0">
                <a:spcBef>
                  <a:spcPct val="0"/>
                </a:spcBef>
                <a:spcAft>
                  <a:spcPct val="0"/>
                </a:spcAft>
                <a:defRPr>
                  <a:solidFill>
                    <a:sysClr val="windowText" lastClr="000000"/>
                  </a:solidFill>
                  <a:latin typeface="Arial" panose="020B0604020202020204" pitchFamily="34" charset="0"/>
                </a:defRPr>
              </a:lvl4pPr>
              <a:lvl5pPr eaLnBrk="0" fontAlgn="base" hangingPunct="0">
                <a:spcBef>
                  <a:spcPct val="0"/>
                </a:spcBef>
                <a:spcAft>
                  <a:spcPct val="0"/>
                </a:spcAft>
                <a:defRPr>
                  <a:solidFill>
                    <a:sysClr val="windowText" lastClr="000000"/>
                  </a:solidFill>
                  <a:latin typeface="Arial" panose="020B0604020202020204" pitchFamily="34" charset="0"/>
                </a:defRPr>
              </a:lvl5pPr>
              <a:lvl6pPr eaLnBrk="0" fontAlgn="base" hangingPunct="0">
                <a:spcBef>
                  <a:spcPct val="0"/>
                </a:spcBef>
                <a:spcAft>
                  <a:spcPct val="0"/>
                </a:spcAft>
                <a:defRPr>
                  <a:solidFill>
                    <a:sysClr val="windowText" lastClr="000000"/>
                  </a:solidFill>
                  <a:latin typeface="Arial" panose="020B0604020202020204" pitchFamily="34" charset="0"/>
                </a:defRPr>
              </a:lvl6pPr>
              <a:lvl7pPr eaLnBrk="0" fontAlgn="base" hangingPunct="0">
                <a:spcBef>
                  <a:spcPct val="0"/>
                </a:spcBef>
                <a:spcAft>
                  <a:spcPct val="0"/>
                </a:spcAft>
                <a:defRPr>
                  <a:solidFill>
                    <a:sysClr val="windowText" lastClr="000000"/>
                  </a:solidFill>
                  <a:latin typeface="Arial" panose="020B0604020202020204" pitchFamily="34" charset="0"/>
                </a:defRPr>
              </a:lvl7pPr>
              <a:lvl8pPr eaLnBrk="0" fontAlgn="base" hangingPunct="0">
                <a:spcBef>
                  <a:spcPct val="0"/>
                </a:spcBef>
                <a:spcAft>
                  <a:spcPct val="0"/>
                </a:spcAft>
                <a:defRPr>
                  <a:solidFill>
                    <a:sysClr val="windowText" lastClr="000000"/>
                  </a:solidFill>
                  <a:latin typeface="Arial" panose="020B0604020202020204" pitchFamily="34" charset="0"/>
                </a:defRPr>
              </a:lvl8pPr>
              <a:lvl9pPr eaLnBrk="0" fontAlgn="base" hangingPunct="0">
                <a:spcBef>
                  <a:spcPct val="0"/>
                </a:spcBef>
                <a:spcAft>
                  <a:spcPct val="0"/>
                </a:spcAft>
                <a:defRPr>
                  <a:solidFill>
                    <a:sysClr val="windowText" lastClr="000000"/>
                  </a:solidFill>
                  <a:latin typeface="Arial" panose="020B0604020202020204" pitchFamily="34" charset="0"/>
                </a:defRPr>
              </a:lvl9pPr>
            </a:lstStyle>
            <a:p>
              <a:r>
                <a:rPr lang="zh-CN" altLang="zh-CN" sz="1200" i="1">
                  <a:solidFill>
                    <a:sysClr val="windowText" lastClr="000000">
                      <a:lumMod val="50000"/>
                      <a:lumOff val="50000"/>
                    </a:sysClr>
                  </a:solidFill>
                  <a:latin typeface="+mn-lt"/>
                  <a:cs typeface="+mn-ea"/>
                  <a:sym typeface="+mn-lt"/>
                </a:rPr>
                <a:t>1</a:t>
              </a:r>
              <a:endParaRPr lang="zh-CN" altLang="zh-CN" sz="1200" i="1">
                <a:solidFill>
                  <a:sysClr val="windowText" lastClr="000000">
                    <a:lumMod val="50000"/>
                    <a:lumOff val="50000"/>
                  </a:sysClr>
                </a:solidFill>
                <a:latin typeface="+mn-lt"/>
                <a:cs typeface="+mn-ea"/>
                <a:sym typeface="+mn-lt"/>
              </a:endParaRPr>
            </a:p>
          </p:txBody>
        </p:sp>
        <p:sp>
          <p:nvSpPr>
            <p:cNvPr id="41" name="Rectangle 11"/>
            <p:cNvSpPr>
              <a:spLocks noChangeArrowheads="1"/>
            </p:cNvSpPr>
            <p:nvPr/>
          </p:nvSpPr>
          <p:spPr bwMode="auto">
            <a:xfrm>
              <a:off x="1240425" y="4104443"/>
              <a:ext cx="169255" cy="30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contourW="12700"/>
            </a:bodyPr>
            <a:lstStyle>
              <a:lvl1pPr eaLnBrk="0" fontAlgn="base" hangingPunct="0">
                <a:spcBef>
                  <a:spcPct val="0"/>
                </a:spcBef>
                <a:spcAft>
                  <a:spcPct val="0"/>
                </a:spcAft>
                <a:defRPr>
                  <a:solidFill>
                    <a:sysClr val="windowText" lastClr="000000"/>
                  </a:solidFill>
                  <a:latin typeface="Arial" panose="020B0604020202020204" pitchFamily="34" charset="0"/>
                </a:defRPr>
              </a:lvl1pPr>
              <a:lvl2pPr eaLnBrk="0" fontAlgn="base" hangingPunct="0">
                <a:spcBef>
                  <a:spcPct val="0"/>
                </a:spcBef>
                <a:spcAft>
                  <a:spcPct val="0"/>
                </a:spcAft>
                <a:defRPr>
                  <a:solidFill>
                    <a:sysClr val="windowText" lastClr="000000"/>
                  </a:solidFill>
                  <a:latin typeface="Arial" panose="020B0604020202020204" pitchFamily="34" charset="0"/>
                </a:defRPr>
              </a:lvl2pPr>
              <a:lvl3pPr eaLnBrk="0" fontAlgn="base" hangingPunct="0">
                <a:spcBef>
                  <a:spcPct val="0"/>
                </a:spcBef>
                <a:spcAft>
                  <a:spcPct val="0"/>
                </a:spcAft>
                <a:defRPr>
                  <a:solidFill>
                    <a:sysClr val="windowText" lastClr="000000"/>
                  </a:solidFill>
                  <a:latin typeface="Arial" panose="020B0604020202020204" pitchFamily="34" charset="0"/>
                </a:defRPr>
              </a:lvl3pPr>
              <a:lvl4pPr eaLnBrk="0" fontAlgn="base" hangingPunct="0">
                <a:spcBef>
                  <a:spcPct val="0"/>
                </a:spcBef>
                <a:spcAft>
                  <a:spcPct val="0"/>
                </a:spcAft>
                <a:defRPr>
                  <a:solidFill>
                    <a:sysClr val="windowText" lastClr="000000"/>
                  </a:solidFill>
                  <a:latin typeface="Arial" panose="020B0604020202020204" pitchFamily="34" charset="0"/>
                </a:defRPr>
              </a:lvl4pPr>
              <a:lvl5pPr eaLnBrk="0" fontAlgn="base" hangingPunct="0">
                <a:spcBef>
                  <a:spcPct val="0"/>
                </a:spcBef>
                <a:spcAft>
                  <a:spcPct val="0"/>
                </a:spcAft>
                <a:defRPr>
                  <a:solidFill>
                    <a:sysClr val="windowText" lastClr="000000"/>
                  </a:solidFill>
                  <a:latin typeface="Arial" panose="020B0604020202020204" pitchFamily="34" charset="0"/>
                </a:defRPr>
              </a:lvl5pPr>
              <a:lvl6pPr eaLnBrk="0" fontAlgn="base" hangingPunct="0">
                <a:spcBef>
                  <a:spcPct val="0"/>
                </a:spcBef>
                <a:spcAft>
                  <a:spcPct val="0"/>
                </a:spcAft>
                <a:defRPr>
                  <a:solidFill>
                    <a:sysClr val="windowText" lastClr="000000"/>
                  </a:solidFill>
                  <a:latin typeface="Arial" panose="020B0604020202020204" pitchFamily="34" charset="0"/>
                </a:defRPr>
              </a:lvl6pPr>
              <a:lvl7pPr eaLnBrk="0" fontAlgn="base" hangingPunct="0">
                <a:spcBef>
                  <a:spcPct val="0"/>
                </a:spcBef>
                <a:spcAft>
                  <a:spcPct val="0"/>
                </a:spcAft>
                <a:defRPr>
                  <a:solidFill>
                    <a:sysClr val="windowText" lastClr="000000"/>
                  </a:solidFill>
                  <a:latin typeface="Arial" panose="020B0604020202020204" pitchFamily="34" charset="0"/>
                </a:defRPr>
              </a:lvl7pPr>
              <a:lvl8pPr eaLnBrk="0" fontAlgn="base" hangingPunct="0">
                <a:spcBef>
                  <a:spcPct val="0"/>
                </a:spcBef>
                <a:spcAft>
                  <a:spcPct val="0"/>
                </a:spcAft>
                <a:defRPr>
                  <a:solidFill>
                    <a:sysClr val="windowText" lastClr="000000"/>
                  </a:solidFill>
                  <a:latin typeface="Arial" panose="020B0604020202020204" pitchFamily="34" charset="0"/>
                </a:defRPr>
              </a:lvl8pPr>
              <a:lvl9pPr eaLnBrk="0" fontAlgn="base" hangingPunct="0">
                <a:spcBef>
                  <a:spcPct val="0"/>
                </a:spcBef>
                <a:spcAft>
                  <a:spcPct val="0"/>
                </a:spcAft>
                <a:defRPr>
                  <a:solidFill>
                    <a:sysClr val="windowText" lastClr="000000"/>
                  </a:solidFill>
                  <a:latin typeface="Arial" panose="020B0604020202020204" pitchFamily="34" charset="0"/>
                </a:defRPr>
              </a:lvl9pPr>
            </a:lstStyle>
            <a:p>
              <a:r>
                <a:rPr lang="zh-CN" altLang="zh-CN" sz="1200" i="1">
                  <a:solidFill>
                    <a:sysClr val="windowText" lastClr="000000">
                      <a:lumMod val="50000"/>
                      <a:lumOff val="50000"/>
                    </a:sysClr>
                  </a:solidFill>
                  <a:latin typeface="+mn-lt"/>
                  <a:cs typeface="+mn-ea"/>
                  <a:sym typeface="+mn-lt"/>
                </a:rPr>
                <a:t>2</a:t>
              </a:r>
              <a:endParaRPr lang="zh-CN" altLang="zh-CN" sz="1200" i="1">
                <a:solidFill>
                  <a:sysClr val="windowText" lastClr="000000">
                    <a:lumMod val="50000"/>
                    <a:lumOff val="50000"/>
                  </a:sysClr>
                </a:solidFill>
                <a:latin typeface="+mn-lt"/>
                <a:cs typeface="+mn-ea"/>
                <a:sym typeface="+mn-lt"/>
              </a:endParaRPr>
            </a:p>
          </p:txBody>
        </p:sp>
        <p:sp>
          <p:nvSpPr>
            <p:cNvPr id="42" name="Rectangle 13"/>
            <p:cNvSpPr>
              <a:spLocks noChangeArrowheads="1"/>
            </p:cNvSpPr>
            <p:nvPr/>
          </p:nvSpPr>
          <p:spPr bwMode="auto">
            <a:xfrm>
              <a:off x="1240425" y="3416846"/>
              <a:ext cx="169255" cy="30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contourW="12700"/>
            </a:bodyPr>
            <a:lstStyle>
              <a:lvl1pPr eaLnBrk="0" fontAlgn="base" hangingPunct="0">
                <a:spcBef>
                  <a:spcPct val="0"/>
                </a:spcBef>
                <a:spcAft>
                  <a:spcPct val="0"/>
                </a:spcAft>
                <a:defRPr>
                  <a:solidFill>
                    <a:sysClr val="windowText" lastClr="000000"/>
                  </a:solidFill>
                  <a:latin typeface="Arial" panose="020B0604020202020204" pitchFamily="34" charset="0"/>
                </a:defRPr>
              </a:lvl1pPr>
              <a:lvl2pPr eaLnBrk="0" fontAlgn="base" hangingPunct="0">
                <a:spcBef>
                  <a:spcPct val="0"/>
                </a:spcBef>
                <a:spcAft>
                  <a:spcPct val="0"/>
                </a:spcAft>
                <a:defRPr>
                  <a:solidFill>
                    <a:sysClr val="windowText" lastClr="000000"/>
                  </a:solidFill>
                  <a:latin typeface="Arial" panose="020B0604020202020204" pitchFamily="34" charset="0"/>
                </a:defRPr>
              </a:lvl2pPr>
              <a:lvl3pPr eaLnBrk="0" fontAlgn="base" hangingPunct="0">
                <a:spcBef>
                  <a:spcPct val="0"/>
                </a:spcBef>
                <a:spcAft>
                  <a:spcPct val="0"/>
                </a:spcAft>
                <a:defRPr>
                  <a:solidFill>
                    <a:sysClr val="windowText" lastClr="000000"/>
                  </a:solidFill>
                  <a:latin typeface="Arial" panose="020B0604020202020204" pitchFamily="34" charset="0"/>
                </a:defRPr>
              </a:lvl3pPr>
              <a:lvl4pPr eaLnBrk="0" fontAlgn="base" hangingPunct="0">
                <a:spcBef>
                  <a:spcPct val="0"/>
                </a:spcBef>
                <a:spcAft>
                  <a:spcPct val="0"/>
                </a:spcAft>
                <a:defRPr>
                  <a:solidFill>
                    <a:sysClr val="windowText" lastClr="000000"/>
                  </a:solidFill>
                  <a:latin typeface="Arial" panose="020B0604020202020204" pitchFamily="34" charset="0"/>
                </a:defRPr>
              </a:lvl4pPr>
              <a:lvl5pPr eaLnBrk="0" fontAlgn="base" hangingPunct="0">
                <a:spcBef>
                  <a:spcPct val="0"/>
                </a:spcBef>
                <a:spcAft>
                  <a:spcPct val="0"/>
                </a:spcAft>
                <a:defRPr>
                  <a:solidFill>
                    <a:sysClr val="windowText" lastClr="000000"/>
                  </a:solidFill>
                  <a:latin typeface="Arial" panose="020B0604020202020204" pitchFamily="34" charset="0"/>
                </a:defRPr>
              </a:lvl5pPr>
              <a:lvl6pPr eaLnBrk="0" fontAlgn="base" hangingPunct="0">
                <a:spcBef>
                  <a:spcPct val="0"/>
                </a:spcBef>
                <a:spcAft>
                  <a:spcPct val="0"/>
                </a:spcAft>
                <a:defRPr>
                  <a:solidFill>
                    <a:sysClr val="windowText" lastClr="000000"/>
                  </a:solidFill>
                  <a:latin typeface="Arial" panose="020B0604020202020204" pitchFamily="34" charset="0"/>
                </a:defRPr>
              </a:lvl6pPr>
              <a:lvl7pPr eaLnBrk="0" fontAlgn="base" hangingPunct="0">
                <a:spcBef>
                  <a:spcPct val="0"/>
                </a:spcBef>
                <a:spcAft>
                  <a:spcPct val="0"/>
                </a:spcAft>
                <a:defRPr>
                  <a:solidFill>
                    <a:sysClr val="windowText" lastClr="000000"/>
                  </a:solidFill>
                  <a:latin typeface="Arial" panose="020B0604020202020204" pitchFamily="34" charset="0"/>
                </a:defRPr>
              </a:lvl7pPr>
              <a:lvl8pPr eaLnBrk="0" fontAlgn="base" hangingPunct="0">
                <a:spcBef>
                  <a:spcPct val="0"/>
                </a:spcBef>
                <a:spcAft>
                  <a:spcPct val="0"/>
                </a:spcAft>
                <a:defRPr>
                  <a:solidFill>
                    <a:sysClr val="windowText" lastClr="000000"/>
                  </a:solidFill>
                  <a:latin typeface="Arial" panose="020B0604020202020204" pitchFamily="34" charset="0"/>
                </a:defRPr>
              </a:lvl8pPr>
              <a:lvl9pPr eaLnBrk="0" fontAlgn="base" hangingPunct="0">
                <a:spcBef>
                  <a:spcPct val="0"/>
                </a:spcBef>
                <a:spcAft>
                  <a:spcPct val="0"/>
                </a:spcAft>
                <a:defRPr>
                  <a:solidFill>
                    <a:sysClr val="windowText" lastClr="000000"/>
                  </a:solidFill>
                  <a:latin typeface="Arial" panose="020B0604020202020204" pitchFamily="34" charset="0"/>
                </a:defRPr>
              </a:lvl9pPr>
            </a:lstStyle>
            <a:p>
              <a:r>
                <a:rPr lang="zh-CN" altLang="zh-CN" sz="1200" i="1">
                  <a:solidFill>
                    <a:sysClr val="windowText" lastClr="000000">
                      <a:lumMod val="50000"/>
                      <a:lumOff val="50000"/>
                    </a:sysClr>
                  </a:solidFill>
                  <a:latin typeface="+mn-lt"/>
                  <a:cs typeface="+mn-ea"/>
                  <a:sym typeface="+mn-lt"/>
                </a:rPr>
                <a:t>3</a:t>
              </a:r>
              <a:endParaRPr lang="zh-CN" altLang="zh-CN" sz="1200" i="1">
                <a:solidFill>
                  <a:sysClr val="windowText" lastClr="000000">
                    <a:lumMod val="50000"/>
                    <a:lumOff val="50000"/>
                  </a:sysClr>
                </a:solidFill>
                <a:latin typeface="+mn-lt"/>
                <a:cs typeface="+mn-ea"/>
                <a:sym typeface="+mn-lt"/>
              </a:endParaRPr>
            </a:p>
          </p:txBody>
        </p:sp>
        <p:sp>
          <p:nvSpPr>
            <p:cNvPr id="43" name="Rectangle 15"/>
            <p:cNvSpPr>
              <a:spLocks noChangeArrowheads="1"/>
            </p:cNvSpPr>
            <p:nvPr/>
          </p:nvSpPr>
          <p:spPr bwMode="auto">
            <a:xfrm>
              <a:off x="1240425" y="2726604"/>
              <a:ext cx="169255" cy="30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contourW="12700"/>
            </a:bodyPr>
            <a:lstStyle>
              <a:lvl1pPr eaLnBrk="0" fontAlgn="base" hangingPunct="0">
                <a:spcBef>
                  <a:spcPct val="0"/>
                </a:spcBef>
                <a:spcAft>
                  <a:spcPct val="0"/>
                </a:spcAft>
                <a:defRPr>
                  <a:solidFill>
                    <a:sysClr val="windowText" lastClr="000000"/>
                  </a:solidFill>
                  <a:latin typeface="Arial" panose="020B0604020202020204" pitchFamily="34" charset="0"/>
                </a:defRPr>
              </a:lvl1pPr>
              <a:lvl2pPr eaLnBrk="0" fontAlgn="base" hangingPunct="0">
                <a:spcBef>
                  <a:spcPct val="0"/>
                </a:spcBef>
                <a:spcAft>
                  <a:spcPct val="0"/>
                </a:spcAft>
                <a:defRPr>
                  <a:solidFill>
                    <a:sysClr val="windowText" lastClr="000000"/>
                  </a:solidFill>
                  <a:latin typeface="Arial" panose="020B0604020202020204" pitchFamily="34" charset="0"/>
                </a:defRPr>
              </a:lvl2pPr>
              <a:lvl3pPr eaLnBrk="0" fontAlgn="base" hangingPunct="0">
                <a:spcBef>
                  <a:spcPct val="0"/>
                </a:spcBef>
                <a:spcAft>
                  <a:spcPct val="0"/>
                </a:spcAft>
                <a:defRPr>
                  <a:solidFill>
                    <a:sysClr val="windowText" lastClr="000000"/>
                  </a:solidFill>
                  <a:latin typeface="Arial" panose="020B0604020202020204" pitchFamily="34" charset="0"/>
                </a:defRPr>
              </a:lvl3pPr>
              <a:lvl4pPr eaLnBrk="0" fontAlgn="base" hangingPunct="0">
                <a:spcBef>
                  <a:spcPct val="0"/>
                </a:spcBef>
                <a:spcAft>
                  <a:spcPct val="0"/>
                </a:spcAft>
                <a:defRPr>
                  <a:solidFill>
                    <a:sysClr val="windowText" lastClr="000000"/>
                  </a:solidFill>
                  <a:latin typeface="Arial" panose="020B0604020202020204" pitchFamily="34" charset="0"/>
                </a:defRPr>
              </a:lvl4pPr>
              <a:lvl5pPr eaLnBrk="0" fontAlgn="base" hangingPunct="0">
                <a:spcBef>
                  <a:spcPct val="0"/>
                </a:spcBef>
                <a:spcAft>
                  <a:spcPct val="0"/>
                </a:spcAft>
                <a:defRPr>
                  <a:solidFill>
                    <a:sysClr val="windowText" lastClr="000000"/>
                  </a:solidFill>
                  <a:latin typeface="Arial" panose="020B0604020202020204" pitchFamily="34" charset="0"/>
                </a:defRPr>
              </a:lvl5pPr>
              <a:lvl6pPr eaLnBrk="0" fontAlgn="base" hangingPunct="0">
                <a:spcBef>
                  <a:spcPct val="0"/>
                </a:spcBef>
                <a:spcAft>
                  <a:spcPct val="0"/>
                </a:spcAft>
                <a:defRPr>
                  <a:solidFill>
                    <a:sysClr val="windowText" lastClr="000000"/>
                  </a:solidFill>
                  <a:latin typeface="Arial" panose="020B0604020202020204" pitchFamily="34" charset="0"/>
                </a:defRPr>
              </a:lvl6pPr>
              <a:lvl7pPr eaLnBrk="0" fontAlgn="base" hangingPunct="0">
                <a:spcBef>
                  <a:spcPct val="0"/>
                </a:spcBef>
                <a:spcAft>
                  <a:spcPct val="0"/>
                </a:spcAft>
                <a:defRPr>
                  <a:solidFill>
                    <a:sysClr val="windowText" lastClr="000000"/>
                  </a:solidFill>
                  <a:latin typeface="Arial" panose="020B0604020202020204" pitchFamily="34" charset="0"/>
                </a:defRPr>
              </a:lvl7pPr>
              <a:lvl8pPr eaLnBrk="0" fontAlgn="base" hangingPunct="0">
                <a:spcBef>
                  <a:spcPct val="0"/>
                </a:spcBef>
                <a:spcAft>
                  <a:spcPct val="0"/>
                </a:spcAft>
                <a:defRPr>
                  <a:solidFill>
                    <a:sysClr val="windowText" lastClr="000000"/>
                  </a:solidFill>
                  <a:latin typeface="Arial" panose="020B0604020202020204" pitchFamily="34" charset="0"/>
                </a:defRPr>
              </a:lvl8pPr>
              <a:lvl9pPr eaLnBrk="0" fontAlgn="base" hangingPunct="0">
                <a:spcBef>
                  <a:spcPct val="0"/>
                </a:spcBef>
                <a:spcAft>
                  <a:spcPct val="0"/>
                </a:spcAft>
                <a:defRPr>
                  <a:solidFill>
                    <a:sysClr val="windowText" lastClr="000000"/>
                  </a:solidFill>
                  <a:latin typeface="Arial" panose="020B0604020202020204" pitchFamily="34" charset="0"/>
                </a:defRPr>
              </a:lvl9pPr>
            </a:lstStyle>
            <a:p>
              <a:r>
                <a:rPr lang="zh-CN" altLang="zh-CN" sz="1200" i="1">
                  <a:solidFill>
                    <a:sysClr val="windowText" lastClr="000000">
                      <a:lumMod val="50000"/>
                      <a:lumOff val="50000"/>
                    </a:sysClr>
                  </a:solidFill>
                  <a:latin typeface="+mn-lt"/>
                  <a:cs typeface="+mn-ea"/>
                  <a:sym typeface="+mn-lt"/>
                </a:rPr>
                <a:t>4</a:t>
              </a:r>
              <a:endParaRPr lang="zh-CN" altLang="zh-CN" sz="1200" i="1">
                <a:solidFill>
                  <a:sysClr val="windowText" lastClr="000000">
                    <a:lumMod val="50000"/>
                    <a:lumOff val="50000"/>
                  </a:sysClr>
                </a:solidFill>
                <a:latin typeface="+mn-lt"/>
                <a:cs typeface="+mn-ea"/>
                <a:sym typeface="+mn-lt"/>
              </a:endParaRPr>
            </a:p>
          </p:txBody>
        </p:sp>
        <p:sp>
          <p:nvSpPr>
            <p:cNvPr id="44" name="Rectangle 17"/>
            <p:cNvSpPr>
              <a:spLocks noChangeArrowheads="1"/>
            </p:cNvSpPr>
            <p:nvPr/>
          </p:nvSpPr>
          <p:spPr bwMode="auto">
            <a:xfrm>
              <a:off x="1240425" y="2037684"/>
              <a:ext cx="169255" cy="30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contourW="12700"/>
            </a:bodyPr>
            <a:lstStyle>
              <a:lvl1pPr eaLnBrk="0" fontAlgn="base" hangingPunct="0">
                <a:spcBef>
                  <a:spcPct val="0"/>
                </a:spcBef>
                <a:spcAft>
                  <a:spcPct val="0"/>
                </a:spcAft>
                <a:defRPr>
                  <a:solidFill>
                    <a:sysClr val="windowText" lastClr="000000"/>
                  </a:solidFill>
                  <a:latin typeface="Arial" panose="020B0604020202020204" pitchFamily="34" charset="0"/>
                </a:defRPr>
              </a:lvl1pPr>
              <a:lvl2pPr eaLnBrk="0" fontAlgn="base" hangingPunct="0">
                <a:spcBef>
                  <a:spcPct val="0"/>
                </a:spcBef>
                <a:spcAft>
                  <a:spcPct val="0"/>
                </a:spcAft>
                <a:defRPr>
                  <a:solidFill>
                    <a:sysClr val="windowText" lastClr="000000"/>
                  </a:solidFill>
                  <a:latin typeface="Arial" panose="020B0604020202020204" pitchFamily="34" charset="0"/>
                </a:defRPr>
              </a:lvl2pPr>
              <a:lvl3pPr eaLnBrk="0" fontAlgn="base" hangingPunct="0">
                <a:spcBef>
                  <a:spcPct val="0"/>
                </a:spcBef>
                <a:spcAft>
                  <a:spcPct val="0"/>
                </a:spcAft>
                <a:defRPr>
                  <a:solidFill>
                    <a:sysClr val="windowText" lastClr="000000"/>
                  </a:solidFill>
                  <a:latin typeface="Arial" panose="020B0604020202020204" pitchFamily="34" charset="0"/>
                </a:defRPr>
              </a:lvl3pPr>
              <a:lvl4pPr eaLnBrk="0" fontAlgn="base" hangingPunct="0">
                <a:spcBef>
                  <a:spcPct val="0"/>
                </a:spcBef>
                <a:spcAft>
                  <a:spcPct val="0"/>
                </a:spcAft>
                <a:defRPr>
                  <a:solidFill>
                    <a:sysClr val="windowText" lastClr="000000"/>
                  </a:solidFill>
                  <a:latin typeface="Arial" panose="020B0604020202020204" pitchFamily="34" charset="0"/>
                </a:defRPr>
              </a:lvl4pPr>
              <a:lvl5pPr eaLnBrk="0" fontAlgn="base" hangingPunct="0">
                <a:spcBef>
                  <a:spcPct val="0"/>
                </a:spcBef>
                <a:spcAft>
                  <a:spcPct val="0"/>
                </a:spcAft>
                <a:defRPr>
                  <a:solidFill>
                    <a:sysClr val="windowText" lastClr="000000"/>
                  </a:solidFill>
                  <a:latin typeface="Arial" panose="020B0604020202020204" pitchFamily="34" charset="0"/>
                </a:defRPr>
              </a:lvl5pPr>
              <a:lvl6pPr eaLnBrk="0" fontAlgn="base" hangingPunct="0">
                <a:spcBef>
                  <a:spcPct val="0"/>
                </a:spcBef>
                <a:spcAft>
                  <a:spcPct val="0"/>
                </a:spcAft>
                <a:defRPr>
                  <a:solidFill>
                    <a:sysClr val="windowText" lastClr="000000"/>
                  </a:solidFill>
                  <a:latin typeface="Arial" panose="020B0604020202020204" pitchFamily="34" charset="0"/>
                </a:defRPr>
              </a:lvl6pPr>
              <a:lvl7pPr eaLnBrk="0" fontAlgn="base" hangingPunct="0">
                <a:spcBef>
                  <a:spcPct val="0"/>
                </a:spcBef>
                <a:spcAft>
                  <a:spcPct val="0"/>
                </a:spcAft>
                <a:defRPr>
                  <a:solidFill>
                    <a:sysClr val="windowText" lastClr="000000"/>
                  </a:solidFill>
                  <a:latin typeface="Arial" panose="020B0604020202020204" pitchFamily="34" charset="0"/>
                </a:defRPr>
              </a:lvl7pPr>
              <a:lvl8pPr eaLnBrk="0" fontAlgn="base" hangingPunct="0">
                <a:spcBef>
                  <a:spcPct val="0"/>
                </a:spcBef>
                <a:spcAft>
                  <a:spcPct val="0"/>
                </a:spcAft>
                <a:defRPr>
                  <a:solidFill>
                    <a:sysClr val="windowText" lastClr="000000"/>
                  </a:solidFill>
                  <a:latin typeface="Arial" panose="020B0604020202020204" pitchFamily="34" charset="0"/>
                </a:defRPr>
              </a:lvl8pPr>
              <a:lvl9pPr eaLnBrk="0" fontAlgn="base" hangingPunct="0">
                <a:spcBef>
                  <a:spcPct val="0"/>
                </a:spcBef>
                <a:spcAft>
                  <a:spcPct val="0"/>
                </a:spcAft>
                <a:defRPr>
                  <a:solidFill>
                    <a:sysClr val="windowText" lastClr="000000"/>
                  </a:solidFill>
                  <a:latin typeface="Arial" panose="020B0604020202020204" pitchFamily="34" charset="0"/>
                </a:defRPr>
              </a:lvl9pPr>
            </a:lstStyle>
            <a:p>
              <a:r>
                <a:rPr lang="zh-CN" altLang="zh-CN" sz="1200" i="1">
                  <a:solidFill>
                    <a:sysClr val="windowText" lastClr="000000">
                      <a:lumMod val="50000"/>
                      <a:lumOff val="50000"/>
                    </a:sysClr>
                  </a:solidFill>
                  <a:latin typeface="+mn-lt"/>
                  <a:cs typeface="+mn-ea"/>
                  <a:sym typeface="+mn-lt"/>
                </a:rPr>
                <a:t>5</a:t>
              </a:r>
              <a:endParaRPr lang="zh-CN" altLang="zh-CN" sz="1200" i="1">
                <a:solidFill>
                  <a:sysClr val="windowText" lastClr="000000">
                    <a:lumMod val="50000"/>
                    <a:lumOff val="50000"/>
                  </a:sysClr>
                </a:solidFill>
                <a:latin typeface="+mn-lt"/>
                <a:cs typeface="+mn-ea"/>
                <a:sym typeface="+mn-lt"/>
              </a:endParaRPr>
            </a:p>
          </p:txBody>
        </p:sp>
        <p:sp>
          <p:nvSpPr>
            <p:cNvPr id="45" name="Rectangle 18"/>
            <p:cNvSpPr>
              <a:spLocks noChangeArrowheads="1"/>
            </p:cNvSpPr>
            <p:nvPr/>
          </p:nvSpPr>
          <p:spPr bwMode="auto">
            <a:xfrm>
              <a:off x="1583281" y="5728231"/>
              <a:ext cx="853304" cy="5074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contourW="12700"/>
            </a:bodyPr>
            <a:lstStyle>
              <a:lvl1pPr eaLnBrk="0" fontAlgn="base" hangingPunct="0">
                <a:spcBef>
                  <a:spcPct val="0"/>
                </a:spcBef>
                <a:spcAft>
                  <a:spcPct val="0"/>
                </a:spcAft>
                <a:defRPr>
                  <a:solidFill>
                    <a:sysClr val="windowText" lastClr="000000"/>
                  </a:solidFill>
                  <a:latin typeface="Arial" panose="020B0604020202020204" pitchFamily="34" charset="0"/>
                </a:defRPr>
              </a:lvl1pPr>
              <a:lvl2pPr eaLnBrk="0" fontAlgn="base" hangingPunct="0">
                <a:spcBef>
                  <a:spcPct val="0"/>
                </a:spcBef>
                <a:spcAft>
                  <a:spcPct val="0"/>
                </a:spcAft>
                <a:defRPr>
                  <a:solidFill>
                    <a:sysClr val="windowText" lastClr="000000"/>
                  </a:solidFill>
                  <a:latin typeface="Arial" panose="020B0604020202020204" pitchFamily="34" charset="0"/>
                </a:defRPr>
              </a:lvl2pPr>
              <a:lvl3pPr eaLnBrk="0" fontAlgn="base" hangingPunct="0">
                <a:spcBef>
                  <a:spcPct val="0"/>
                </a:spcBef>
                <a:spcAft>
                  <a:spcPct val="0"/>
                </a:spcAft>
                <a:defRPr>
                  <a:solidFill>
                    <a:sysClr val="windowText" lastClr="000000"/>
                  </a:solidFill>
                  <a:latin typeface="Arial" panose="020B0604020202020204" pitchFamily="34" charset="0"/>
                </a:defRPr>
              </a:lvl3pPr>
              <a:lvl4pPr eaLnBrk="0" fontAlgn="base" hangingPunct="0">
                <a:spcBef>
                  <a:spcPct val="0"/>
                </a:spcBef>
                <a:spcAft>
                  <a:spcPct val="0"/>
                </a:spcAft>
                <a:defRPr>
                  <a:solidFill>
                    <a:sysClr val="windowText" lastClr="000000"/>
                  </a:solidFill>
                  <a:latin typeface="Arial" panose="020B0604020202020204" pitchFamily="34" charset="0"/>
                </a:defRPr>
              </a:lvl4pPr>
              <a:lvl5pPr eaLnBrk="0" fontAlgn="base" hangingPunct="0">
                <a:spcBef>
                  <a:spcPct val="0"/>
                </a:spcBef>
                <a:spcAft>
                  <a:spcPct val="0"/>
                </a:spcAft>
                <a:defRPr>
                  <a:solidFill>
                    <a:sysClr val="windowText" lastClr="000000"/>
                  </a:solidFill>
                  <a:latin typeface="Arial" panose="020B0604020202020204" pitchFamily="34" charset="0"/>
                </a:defRPr>
              </a:lvl5pPr>
              <a:lvl6pPr eaLnBrk="0" fontAlgn="base" hangingPunct="0">
                <a:spcBef>
                  <a:spcPct val="0"/>
                </a:spcBef>
                <a:spcAft>
                  <a:spcPct val="0"/>
                </a:spcAft>
                <a:defRPr>
                  <a:solidFill>
                    <a:sysClr val="windowText" lastClr="000000"/>
                  </a:solidFill>
                  <a:latin typeface="Arial" panose="020B0604020202020204" pitchFamily="34" charset="0"/>
                </a:defRPr>
              </a:lvl6pPr>
              <a:lvl7pPr eaLnBrk="0" fontAlgn="base" hangingPunct="0">
                <a:spcBef>
                  <a:spcPct val="0"/>
                </a:spcBef>
                <a:spcAft>
                  <a:spcPct val="0"/>
                </a:spcAft>
                <a:defRPr>
                  <a:solidFill>
                    <a:sysClr val="windowText" lastClr="000000"/>
                  </a:solidFill>
                  <a:latin typeface="Arial" panose="020B0604020202020204" pitchFamily="34" charset="0"/>
                </a:defRPr>
              </a:lvl7pPr>
              <a:lvl8pPr eaLnBrk="0" fontAlgn="base" hangingPunct="0">
                <a:spcBef>
                  <a:spcPct val="0"/>
                </a:spcBef>
                <a:spcAft>
                  <a:spcPct val="0"/>
                </a:spcAft>
                <a:defRPr>
                  <a:solidFill>
                    <a:sysClr val="windowText" lastClr="000000"/>
                  </a:solidFill>
                  <a:latin typeface="Arial" panose="020B0604020202020204" pitchFamily="34" charset="0"/>
                </a:defRPr>
              </a:lvl8pPr>
              <a:lvl9pPr eaLnBrk="0" fontAlgn="base" hangingPunct="0">
                <a:spcBef>
                  <a:spcPct val="0"/>
                </a:spcBef>
                <a:spcAft>
                  <a:spcPct val="0"/>
                </a:spcAft>
                <a:defRPr>
                  <a:solidFill>
                    <a:sysClr val="windowText" lastClr="000000"/>
                  </a:solidFill>
                  <a:latin typeface="Arial" panose="020B0604020202020204" pitchFamily="34" charset="0"/>
                </a:defRPr>
              </a:lvl9pPr>
            </a:lstStyle>
            <a:p>
              <a:pPr algn="ctr"/>
              <a:r>
                <a:rPr lang="en-US" altLang="zh-CN" sz="1200" i="1" dirty="0">
                  <a:solidFill>
                    <a:sysClr val="windowText" lastClr="000000">
                      <a:lumMod val="50000"/>
                      <a:lumOff val="50000"/>
                    </a:sysClr>
                  </a:solidFill>
                  <a:latin typeface="+mn-lt"/>
                  <a:cs typeface="+mn-ea"/>
                  <a:sym typeface="+mn-lt"/>
                </a:rPr>
                <a:t>PART 1</a:t>
              </a:r>
              <a:endParaRPr lang="zh-CN" altLang="zh-CN" sz="1200" i="1" dirty="0">
                <a:solidFill>
                  <a:sysClr val="windowText" lastClr="000000">
                    <a:lumMod val="50000"/>
                    <a:lumOff val="50000"/>
                  </a:sysClr>
                </a:solidFill>
                <a:latin typeface="+mn-lt"/>
                <a:cs typeface="+mn-ea"/>
                <a:sym typeface="+mn-lt"/>
              </a:endParaRPr>
            </a:p>
          </p:txBody>
        </p:sp>
        <p:sp>
          <p:nvSpPr>
            <p:cNvPr id="46" name="Rectangle 20"/>
            <p:cNvSpPr>
              <a:spLocks noChangeArrowheads="1"/>
            </p:cNvSpPr>
            <p:nvPr/>
          </p:nvSpPr>
          <p:spPr bwMode="auto">
            <a:xfrm>
              <a:off x="2538191" y="5728231"/>
              <a:ext cx="988892" cy="30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contourW="12700"/>
            </a:bodyPr>
            <a:lstStyle>
              <a:lvl1pPr eaLnBrk="0" fontAlgn="base" hangingPunct="0">
                <a:spcBef>
                  <a:spcPct val="0"/>
                </a:spcBef>
                <a:spcAft>
                  <a:spcPct val="0"/>
                </a:spcAft>
                <a:defRPr>
                  <a:solidFill>
                    <a:sysClr val="windowText" lastClr="000000"/>
                  </a:solidFill>
                  <a:latin typeface="Arial" panose="020B0604020202020204" pitchFamily="34" charset="0"/>
                </a:defRPr>
              </a:lvl1pPr>
              <a:lvl2pPr eaLnBrk="0" fontAlgn="base" hangingPunct="0">
                <a:spcBef>
                  <a:spcPct val="0"/>
                </a:spcBef>
                <a:spcAft>
                  <a:spcPct val="0"/>
                </a:spcAft>
                <a:defRPr>
                  <a:solidFill>
                    <a:sysClr val="windowText" lastClr="000000"/>
                  </a:solidFill>
                  <a:latin typeface="Arial" panose="020B0604020202020204" pitchFamily="34" charset="0"/>
                </a:defRPr>
              </a:lvl2pPr>
              <a:lvl3pPr eaLnBrk="0" fontAlgn="base" hangingPunct="0">
                <a:spcBef>
                  <a:spcPct val="0"/>
                </a:spcBef>
                <a:spcAft>
                  <a:spcPct val="0"/>
                </a:spcAft>
                <a:defRPr>
                  <a:solidFill>
                    <a:sysClr val="windowText" lastClr="000000"/>
                  </a:solidFill>
                  <a:latin typeface="Arial" panose="020B0604020202020204" pitchFamily="34" charset="0"/>
                </a:defRPr>
              </a:lvl3pPr>
              <a:lvl4pPr eaLnBrk="0" fontAlgn="base" hangingPunct="0">
                <a:spcBef>
                  <a:spcPct val="0"/>
                </a:spcBef>
                <a:spcAft>
                  <a:spcPct val="0"/>
                </a:spcAft>
                <a:defRPr>
                  <a:solidFill>
                    <a:sysClr val="windowText" lastClr="000000"/>
                  </a:solidFill>
                  <a:latin typeface="Arial" panose="020B0604020202020204" pitchFamily="34" charset="0"/>
                </a:defRPr>
              </a:lvl4pPr>
              <a:lvl5pPr eaLnBrk="0" fontAlgn="base" hangingPunct="0">
                <a:spcBef>
                  <a:spcPct val="0"/>
                </a:spcBef>
                <a:spcAft>
                  <a:spcPct val="0"/>
                </a:spcAft>
                <a:defRPr>
                  <a:solidFill>
                    <a:sysClr val="windowText" lastClr="000000"/>
                  </a:solidFill>
                  <a:latin typeface="Arial" panose="020B0604020202020204" pitchFamily="34" charset="0"/>
                </a:defRPr>
              </a:lvl5pPr>
              <a:lvl6pPr eaLnBrk="0" fontAlgn="base" hangingPunct="0">
                <a:spcBef>
                  <a:spcPct val="0"/>
                </a:spcBef>
                <a:spcAft>
                  <a:spcPct val="0"/>
                </a:spcAft>
                <a:defRPr>
                  <a:solidFill>
                    <a:sysClr val="windowText" lastClr="000000"/>
                  </a:solidFill>
                  <a:latin typeface="Arial" panose="020B0604020202020204" pitchFamily="34" charset="0"/>
                </a:defRPr>
              </a:lvl6pPr>
              <a:lvl7pPr eaLnBrk="0" fontAlgn="base" hangingPunct="0">
                <a:spcBef>
                  <a:spcPct val="0"/>
                </a:spcBef>
                <a:spcAft>
                  <a:spcPct val="0"/>
                </a:spcAft>
                <a:defRPr>
                  <a:solidFill>
                    <a:sysClr val="windowText" lastClr="000000"/>
                  </a:solidFill>
                  <a:latin typeface="Arial" panose="020B0604020202020204" pitchFamily="34" charset="0"/>
                </a:defRPr>
              </a:lvl7pPr>
              <a:lvl8pPr eaLnBrk="0" fontAlgn="base" hangingPunct="0">
                <a:spcBef>
                  <a:spcPct val="0"/>
                </a:spcBef>
                <a:spcAft>
                  <a:spcPct val="0"/>
                </a:spcAft>
                <a:defRPr>
                  <a:solidFill>
                    <a:sysClr val="windowText" lastClr="000000"/>
                  </a:solidFill>
                  <a:latin typeface="Arial" panose="020B0604020202020204" pitchFamily="34" charset="0"/>
                </a:defRPr>
              </a:lvl8pPr>
              <a:lvl9pPr eaLnBrk="0" fontAlgn="base" hangingPunct="0">
                <a:spcBef>
                  <a:spcPct val="0"/>
                </a:spcBef>
                <a:spcAft>
                  <a:spcPct val="0"/>
                </a:spcAft>
                <a:defRPr>
                  <a:solidFill>
                    <a:sysClr val="windowText" lastClr="000000"/>
                  </a:solidFill>
                  <a:latin typeface="Arial" panose="020B0604020202020204" pitchFamily="34" charset="0"/>
                </a:defRPr>
              </a:lvl9pPr>
            </a:lstStyle>
            <a:p>
              <a:pPr algn="ctr"/>
              <a:r>
                <a:rPr lang="en-US" altLang="zh-CN" sz="1200" i="1" dirty="0">
                  <a:solidFill>
                    <a:sysClr val="windowText" lastClr="000000">
                      <a:lumMod val="50000"/>
                      <a:lumOff val="50000"/>
                    </a:sysClr>
                  </a:solidFill>
                  <a:latin typeface="+mn-lt"/>
                  <a:cs typeface="+mn-ea"/>
                  <a:sym typeface="+mn-lt"/>
                </a:rPr>
                <a:t>PART 2</a:t>
              </a:r>
              <a:endParaRPr lang="zh-CN" altLang="zh-CN" sz="1200" i="1" dirty="0">
                <a:solidFill>
                  <a:sysClr val="windowText" lastClr="000000">
                    <a:lumMod val="50000"/>
                    <a:lumOff val="50000"/>
                  </a:sysClr>
                </a:solidFill>
                <a:latin typeface="+mn-lt"/>
                <a:cs typeface="+mn-ea"/>
                <a:sym typeface="+mn-lt"/>
              </a:endParaRPr>
            </a:p>
          </p:txBody>
        </p:sp>
        <p:sp>
          <p:nvSpPr>
            <p:cNvPr id="47" name="Rectangle 22"/>
            <p:cNvSpPr>
              <a:spLocks noChangeArrowheads="1"/>
            </p:cNvSpPr>
            <p:nvPr/>
          </p:nvSpPr>
          <p:spPr bwMode="auto">
            <a:xfrm>
              <a:off x="3628689" y="5728231"/>
              <a:ext cx="851497" cy="5074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contourW="12700"/>
            </a:bodyPr>
            <a:lstStyle>
              <a:lvl1pPr eaLnBrk="0" fontAlgn="base" hangingPunct="0">
                <a:spcBef>
                  <a:spcPct val="0"/>
                </a:spcBef>
                <a:spcAft>
                  <a:spcPct val="0"/>
                </a:spcAft>
                <a:defRPr>
                  <a:solidFill>
                    <a:sysClr val="windowText" lastClr="000000"/>
                  </a:solidFill>
                  <a:latin typeface="Arial" panose="020B0604020202020204" pitchFamily="34" charset="0"/>
                </a:defRPr>
              </a:lvl1pPr>
              <a:lvl2pPr eaLnBrk="0" fontAlgn="base" hangingPunct="0">
                <a:spcBef>
                  <a:spcPct val="0"/>
                </a:spcBef>
                <a:spcAft>
                  <a:spcPct val="0"/>
                </a:spcAft>
                <a:defRPr>
                  <a:solidFill>
                    <a:sysClr val="windowText" lastClr="000000"/>
                  </a:solidFill>
                  <a:latin typeface="Arial" panose="020B0604020202020204" pitchFamily="34" charset="0"/>
                </a:defRPr>
              </a:lvl2pPr>
              <a:lvl3pPr eaLnBrk="0" fontAlgn="base" hangingPunct="0">
                <a:spcBef>
                  <a:spcPct val="0"/>
                </a:spcBef>
                <a:spcAft>
                  <a:spcPct val="0"/>
                </a:spcAft>
                <a:defRPr>
                  <a:solidFill>
                    <a:sysClr val="windowText" lastClr="000000"/>
                  </a:solidFill>
                  <a:latin typeface="Arial" panose="020B0604020202020204" pitchFamily="34" charset="0"/>
                </a:defRPr>
              </a:lvl3pPr>
              <a:lvl4pPr eaLnBrk="0" fontAlgn="base" hangingPunct="0">
                <a:spcBef>
                  <a:spcPct val="0"/>
                </a:spcBef>
                <a:spcAft>
                  <a:spcPct val="0"/>
                </a:spcAft>
                <a:defRPr>
                  <a:solidFill>
                    <a:sysClr val="windowText" lastClr="000000"/>
                  </a:solidFill>
                  <a:latin typeface="Arial" panose="020B0604020202020204" pitchFamily="34" charset="0"/>
                </a:defRPr>
              </a:lvl4pPr>
              <a:lvl5pPr eaLnBrk="0" fontAlgn="base" hangingPunct="0">
                <a:spcBef>
                  <a:spcPct val="0"/>
                </a:spcBef>
                <a:spcAft>
                  <a:spcPct val="0"/>
                </a:spcAft>
                <a:defRPr>
                  <a:solidFill>
                    <a:sysClr val="windowText" lastClr="000000"/>
                  </a:solidFill>
                  <a:latin typeface="Arial" panose="020B0604020202020204" pitchFamily="34" charset="0"/>
                </a:defRPr>
              </a:lvl5pPr>
              <a:lvl6pPr eaLnBrk="0" fontAlgn="base" hangingPunct="0">
                <a:spcBef>
                  <a:spcPct val="0"/>
                </a:spcBef>
                <a:spcAft>
                  <a:spcPct val="0"/>
                </a:spcAft>
                <a:defRPr>
                  <a:solidFill>
                    <a:sysClr val="windowText" lastClr="000000"/>
                  </a:solidFill>
                  <a:latin typeface="Arial" panose="020B0604020202020204" pitchFamily="34" charset="0"/>
                </a:defRPr>
              </a:lvl6pPr>
              <a:lvl7pPr eaLnBrk="0" fontAlgn="base" hangingPunct="0">
                <a:spcBef>
                  <a:spcPct val="0"/>
                </a:spcBef>
                <a:spcAft>
                  <a:spcPct val="0"/>
                </a:spcAft>
                <a:defRPr>
                  <a:solidFill>
                    <a:sysClr val="windowText" lastClr="000000"/>
                  </a:solidFill>
                  <a:latin typeface="Arial" panose="020B0604020202020204" pitchFamily="34" charset="0"/>
                </a:defRPr>
              </a:lvl7pPr>
              <a:lvl8pPr eaLnBrk="0" fontAlgn="base" hangingPunct="0">
                <a:spcBef>
                  <a:spcPct val="0"/>
                </a:spcBef>
                <a:spcAft>
                  <a:spcPct val="0"/>
                </a:spcAft>
                <a:defRPr>
                  <a:solidFill>
                    <a:sysClr val="windowText" lastClr="000000"/>
                  </a:solidFill>
                  <a:latin typeface="Arial" panose="020B0604020202020204" pitchFamily="34" charset="0"/>
                </a:defRPr>
              </a:lvl8pPr>
              <a:lvl9pPr eaLnBrk="0" fontAlgn="base" hangingPunct="0">
                <a:spcBef>
                  <a:spcPct val="0"/>
                </a:spcBef>
                <a:spcAft>
                  <a:spcPct val="0"/>
                </a:spcAft>
                <a:defRPr>
                  <a:solidFill>
                    <a:sysClr val="windowText" lastClr="000000"/>
                  </a:solidFill>
                  <a:latin typeface="Arial" panose="020B0604020202020204" pitchFamily="34" charset="0"/>
                </a:defRPr>
              </a:lvl9pPr>
            </a:lstStyle>
            <a:p>
              <a:pPr algn="ctr"/>
              <a:r>
                <a:rPr lang="en-US" altLang="zh-CN" sz="1200" i="1" dirty="0">
                  <a:solidFill>
                    <a:sysClr val="windowText" lastClr="000000">
                      <a:lumMod val="50000"/>
                      <a:lumOff val="50000"/>
                    </a:sysClr>
                  </a:solidFill>
                  <a:latin typeface="+mn-lt"/>
                  <a:cs typeface="+mn-ea"/>
                  <a:sym typeface="+mn-lt"/>
                </a:rPr>
                <a:t>PART 3</a:t>
              </a:r>
              <a:endParaRPr lang="zh-CN" altLang="zh-CN" sz="1200" i="1" dirty="0">
                <a:solidFill>
                  <a:sysClr val="windowText" lastClr="000000">
                    <a:lumMod val="50000"/>
                    <a:lumOff val="50000"/>
                  </a:sysClr>
                </a:solidFill>
                <a:latin typeface="+mn-lt"/>
                <a:cs typeface="+mn-ea"/>
                <a:sym typeface="+mn-lt"/>
              </a:endParaRPr>
            </a:p>
          </p:txBody>
        </p:sp>
        <p:sp>
          <p:nvSpPr>
            <p:cNvPr id="48" name="Rectangle 24"/>
            <p:cNvSpPr>
              <a:spLocks noChangeArrowheads="1"/>
            </p:cNvSpPr>
            <p:nvPr/>
          </p:nvSpPr>
          <p:spPr bwMode="auto">
            <a:xfrm>
              <a:off x="4683397" y="5728231"/>
              <a:ext cx="779182" cy="5074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contourW="12700"/>
            </a:bodyPr>
            <a:lstStyle>
              <a:lvl1pPr eaLnBrk="0" fontAlgn="base" hangingPunct="0">
                <a:spcBef>
                  <a:spcPct val="0"/>
                </a:spcBef>
                <a:spcAft>
                  <a:spcPct val="0"/>
                </a:spcAft>
                <a:defRPr>
                  <a:solidFill>
                    <a:sysClr val="windowText" lastClr="000000"/>
                  </a:solidFill>
                  <a:latin typeface="Arial" panose="020B0604020202020204" pitchFamily="34" charset="0"/>
                </a:defRPr>
              </a:lvl1pPr>
              <a:lvl2pPr eaLnBrk="0" fontAlgn="base" hangingPunct="0">
                <a:spcBef>
                  <a:spcPct val="0"/>
                </a:spcBef>
                <a:spcAft>
                  <a:spcPct val="0"/>
                </a:spcAft>
                <a:defRPr>
                  <a:solidFill>
                    <a:sysClr val="windowText" lastClr="000000"/>
                  </a:solidFill>
                  <a:latin typeface="Arial" panose="020B0604020202020204" pitchFamily="34" charset="0"/>
                </a:defRPr>
              </a:lvl2pPr>
              <a:lvl3pPr eaLnBrk="0" fontAlgn="base" hangingPunct="0">
                <a:spcBef>
                  <a:spcPct val="0"/>
                </a:spcBef>
                <a:spcAft>
                  <a:spcPct val="0"/>
                </a:spcAft>
                <a:defRPr>
                  <a:solidFill>
                    <a:sysClr val="windowText" lastClr="000000"/>
                  </a:solidFill>
                  <a:latin typeface="Arial" panose="020B0604020202020204" pitchFamily="34" charset="0"/>
                </a:defRPr>
              </a:lvl3pPr>
              <a:lvl4pPr eaLnBrk="0" fontAlgn="base" hangingPunct="0">
                <a:spcBef>
                  <a:spcPct val="0"/>
                </a:spcBef>
                <a:spcAft>
                  <a:spcPct val="0"/>
                </a:spcAft>
                <a:defRPr>
                  <a:solidFill>
                    <a:sysClr val="windowText" lastClr="000000"/>
                  </a:solidFill>
                  <a:latin typeface="Arial" panose="020B0604020202020204" pitchFamily="34" charset="0"/>
                </a:defRPr>
              </a:lvl4pPr>
              <a:lvl5pPr eaLnBrk="0" fontAlgn="base" hangingPunct="0">
                <a:spcBef>
                  <a:spcPct val="0"/>
                </a:spcBef>
                <a:spcAft>
                  <a:spcPct val="0"/>
                </a:spcAft>
                <a:defRPr>
                  <a:solidFill>
                    <a:sysClr val="windowText" lastClr="000000"/>
                  </a:solidFill>
                  <a:latin typeface="Arial" panose="020B0604020202020204" pitchFamily="34" charset="0"/>
                </a:defRPr>
              </a:lvl5pPr>
              <a:lvl6pPr eaLnBrk="0" fontAlgn="base" hangingPunct="0">
                <a:spcBef>
                  <a:spcPct val="0"/>
                </a:spcBef>
                <a:spcAft>
                  <a:spcPct val="0"/>
                </a:spcAft>
                <a:defRPr>
                  <a:solidFill>
                    <a:sysClr val="windowText" lastClr="000000"/>
                  </a:solidFill>
                  <a:latin typeface="Arial" panose="020B0604020202020204" pitchFamily="34" charset="0"/>
                </a:defRPr>
              </a:lvl6pPr>
              <a:lvl7pPr eaLnBrk="0" fontAlgn="base" hangingPunct="0">
                <a:spcBef>
                  <a:spcPct val="0"/>
                </a:spcBef>
                <a:spcAft>
                  <a:spcPct val="0"/>
                </a:spcAft>
                <a:defRPr>
                  <a:solidFill>
                    <a:sysClr val="windowText" lastClr="000000"/>
                  </a:solidFill>
                  <a:latin typeface="Arial" panose="020B0604020202020204" pitchFamily="34" charset="0"/>
                </a:defRPr>
              </a:lvl7pPr>
              <a:lvl8pPr eaLnBrk="0" fontAlgn="base" hangingPunct="0">
                <a:spcBef>
                  <a:spcPct val="0"/>
                </a:spcBef>
                <a:spcAft>
                  <a:spcPct val="0"/>
                </a:spcAft>
                <a:defRPr>
                  <a:solidFill>
                    <a:sysClr val="windowText" lastClr="000000"/>
                  </a:solidFill>
                  <a:latin typeface="Arial" panose="020B0604020202020204" pitchFamily="34" charset="0"/>
                </a:defRPr>
              </a:lvl8pPr>
              <a:lvl9pPr eaLnBrk="0" fontAlgn="base" hangingPunct="0">
                <a:spcBef>
                  <a:spcPct val="0"/>
                </a:spcBef>
                <a:spcAft>
                  <a:spcPct val="0"/>
                </a:spcAft>
                <a:defRPr>
                  <a:solidFill>
                    <a:sysClr val="windowText" lastClr="000000"/>
                  </a:solidFill>
                  <a:latin typeface="Arial" panose="020B0604020202020204" pitchFamily="34" charset="0"/>
                </a:defRPr>
              </a:lvl9pPr>
            </a:lstStyle>
            <a:p>
              <a:pPr algn="ctr"/>
              <a:r>
                <a:rPr lang="en-US" altLang="zh-CN" sz="1200" i="1" dirty="0">
                  <a:solidFill>
                    <a:sysClr val="windowText" lastClr="000000">
                      <a:lumMod val="50000"/>
                      <a:lumOff val="50000"/>
                    </a:sysClr>
                  </a:solidFill>
                  <a:latin typeface="+mn-lt"/>
                  <a:cs typeface="+mn-ea"/>
                  <a:sym typeface="+mn-lt"/>
                </a:rPr>
                <a:t>PART 4</a:t>
              </a:r>
              <a:endParaRPr lang="zh-CN" altLang="zh-CN" sz="1200" i="1" dirty="0">
                <a:solidFill>
                  <a:sysClr val="windowText" lastClr="000000">
                    <a:lumMod val="50000"/>
                    <a:lumOff val="50000"/>
                  </a:sysClr>
                </a:solidFill>
                <a:latin typeface="+mn-lt"/>
                <a:cs typeface="+mn-ea"/>
                <a:sym typeface="+mn-lt"/>
              </a:endParaRPr>
            </a:p>
          </p:txBody>
        </p:sp>
        <p:sp>
          <p:nvSpPr>
            <p:cNvPr id="49" name="矩形 48"/>
            <p:cNvSpPr/>
            <p:nvPr/>
          </p:nvSpPr>
          <p:spPr>
            <a:xfrm>
              <a:off x="1765380" y="3137875"/>
              <a:ext cx="502042" cy="2438287"/>
            </a:xfrm>
            <a:prstGeom prst="rect">
              <a:avLst/>
            </a:prstGeom>
            <a:solidFill>
              <a:srgbClr val="4B5A69"/>
            </a:solidFill>
            <a:ln>
              <a:noFill/>
            </a:ln>
          </p:spPr>
          <p:style>
            <a:lnRef idx="2">
              <a:srgbClr val="FF6F19">
                <a:shade val="50000"/>
              </a:srgbClr>
            </a:lnRef>
            <a:fillRef idx="1">
              <a:srgbClr val="FF6F19"/>
            </a:fillRef>
            <a:effectRef idx="0">
              <a:srgbClr val="FF6F19"/>
            </a:effectRef>
            <a:fontRef idx="minor">
              <a:sysClr val="window" lastClr="FFFFFF"/>
            </a:fontRef>
          </p:style>
          <p:txBody>
            <a:bodyPr rtlCol="0" anchor="ctr"/>
            <a:lstStyle/>
            <a:p>
              <a:pPr algn="ctr"/>
              <a:endParaRPr lang="zh-CN" altLang="en-US">
                <a:cs typeface="+mn-ea"/>
                <a:sym typeface="+mn-lt"/>
              </a:endParaRPr>
            </a:p>
          </p:txBody>
        </p:sp>
        <p:sp>
          <p:nvSpPr>
            <p:cNvPr id="50" name="矩形 49"/>
            <p:cNvSpPr/>
            <p:nvPr/>
          </p:nvSpPr>
          <p:spPr>
            <a:xfrm>
              <a:off x="2784398" y="3819064"/>
              <a:ext cx="502042" cy="1757098"/>
            </a:xfrm>
            <a:prstGeom prst="rect">
              <a:avLst/>
            </a:prstGeom>
            <a:solidFill>
              <a:srgbClr val="C1CBD8"/>
            </a:solidFill>
            <a:ln>
              <a:noFill/>
            </a:ln>
          </p:spPr>
          <p:style>
            <a:lnRef idx="2">
              <a:srgbClr val="FF6F19">
                <a:shade val="50000"/>
              </a:srgbClr>
            </a:lnRef>
            <a:fillRef idx="1">
              <a:srgbClr val="FF6F19"/>
            </a:fillRef>
            <a:effectRef idx="0">
              <a:srgbClr val="FF6F19"/>
            </a:effectRef>
            <a:fontRef idx="minor">
              <a:sysClr val="window" lastClr="FFFFFF"/>
            </a:fontRef>
          </p:style>
          <p:txBody>
            <a:bodyPr rtlCol="0" anchor="ctr"/>
            <a:lstStyle/>
            <a:p>
              <a:pPr algn="ctr"/>
              <a:endParaRPr lang="zh-CN" altLang="en-US">
                <a:cs typeface="+mn-ea"/>
                <a:sym typeface="+mn-lt"/>
              </a:endParaRPr>
            </a:p>
          </p:txBody>
        </p:sp>
        <p:sp>
          <p:nvSpPr>
            <p:cNvPr id="51" name="矩形 50"/>
            <p:cNvSpPr/>
            <p:nvPr/>
          </p:nvSpPr>
          <p:spPr>
            <a:xfrm>
              <a:off x="3803416" y="3200400"/>
              <a:ext cx="502042" cy="2375761"/>
            </a:xfrm>
            <a:prstGeom prst="rect">
              <a:avLst/>
            </a:prstGeom>
            <a:solidFill>
              <a:srgbClr val="4B5A69"/>
            </a:solidFill>
            <a:ln>
              <a:noFill/>
            </a:ln>
          </p:spPr>
          <p:style>
            <a:lnRef idx="2">
              <a:srgbClr val="FF6F19">
                <a:shade val="50000"/>
              </a:srgbClr>
            </a:lnRef>
            <a:fillRef idx="1">
              <a:srgbClr val="FF6F19"/>
            </a:fillRef>
            <a:effectRef idx="0">
              <a:srgbClr val="FF6F19"/>
            </a:effectRef>
            <a:fontRef idx="minor">
              <a:sysClr val="window" lastClr="FFFFFF"/>
            </a:fontRef>
          </p:style>
          <p:txBody>
            <a:bodyPr rtlCol="0" anchor="ctr"/>
            <a:lstStyle/>
            <a:p>
              <a:pPr algn="ctr"/>
              <a:endParaRPr lang="zh-CN" altLang="en-US">
                <a:cs typeface="+mn-ea"/>
                <a:sym typeface="+mn-lt"/>
              </a:endParaRPr>
            </a:p>
          </p:txBody>
        </p:sp>
        <p:sp>
          <p:nvSpPr>
            <p:cNvPr id="52" name="矩形 51"/>
            <p:cNvSpPr/>
            <p:nvPr/>
          </p:nvSpPr>
          <p:spPr>
            <a:xfrm>
              <a:off x="4822434" y="2582703"/>
              <a:ext cx="502042" cy="2993460"/>
            </a:xfrm>
            <a:prstGeom prst="rect">
              <a:avLst/>
            </a:prstGeom>
            <a:solidFill>
              <a:srgbClr val="C1CBD8"/>
            </a:solidFill>
            <a:ln>
              <a:noFill/>
            </a:ln>
          </p:spPr>
          <p:style>
            <a:lnRef idx="2">
              <a:srgbClr val="FF6F19">
                <a:shade val="50000"/>
              </a:srgbClr>
            </a:lnRef>
            <a:fillRef idx="1">
              <a:srgbClr val="FF6F19"/>
            </a:fillRef>
            <a:effectRef idx="0">
              <a:srgbClr val="FF6F19"/>
            </a:effectRef>
            <a:fontRef idx="minor">
              <a:sysClr val="window" lastClr="FFFFFF"/>
            </a:fontRef>
          </p:style>
          <p:txBody>
            <a:bodyPr rtlCol="0" anchor="ctr"/>
            <a:lstStyle/>
            <a:p>
              <a:pPr algn="ctr"/>
              <a:endParaRPr lang="zh-CN" altLang="en-US">
                <a:cs typeface="+mn-ea"/>
                <a:sym typeface="+mn-lt"/>
              </a:endParaRPr>
            </a:p>
          </p:txBody>
        </p:sp>
      </p:grpSp>
      <p:sp>
        <p:nvSpPr>
          <p:cNvPr id="53" name="椭圆 52"/>
          <p:cNvSpPr/>
          <p:nvPr/>
        </p:nvSpPr>
        <p:spPr>
          <a:xfrm>
            <a:off x="5611890" y="1976950"/>
            <a:ext cx="1190627" cy="1190627"/>
          </a:xfrm>
          <a:prstGeom prst="ellipse">
            <a:avLst/>
          </a:prstGeom>
          <a:solidFill>
            <a:srgbClr val="4B5A69"/>
          </a:solidFill>
          <a:ln>
            <a:noFill/>
          </a:ln>
          <a:effectLst/>
        </p:spPr>
        <p:style>
          <a:lnRef idx="2">
            <a:srgbClr val="FF6F19">
              <a:shade val="50000"/>
            </a:srgbClr>
          </a:lnRef>
          <a:fillRef idx="1">
            <a:srgbClr val="FF6F19"/>
          </a:fillRef>
          <a:effectRef idx="0">
            <a:srgbClr val="FF6F19"/>
          </a:effectRef>
          <a:fontRef idx="minor">
            <a:sysClr val="window" lastClr="FFFFFF"/>
          </a:fontRef>
        </p:style>
        <p:txBody>
          <a:bodyPr rtlCol="0" anchor="ctr"/>
          <a:lstStyle/>
          <a:p>
            <a:pPr algn="ctr"/>
            <a:r>
              <a:rPr kumimoji="1" lang="en-US" altLang="zh-CN" sz="2000" b="1" i="1" dirty="0">
                <a:solidFill>
                  <a:sysClr val="window" lastClr="FFFFFF"/>
                </a:solidFill>
                <a:cs typeface="+mn-ea"/>
                <a:sym typeface="+mn-lt"/>
              </a:rPr>
              <a:t>12%</a:t>
            </a:r>
            <a:endParaRPr kumimoji="1" lang="en-GB" altLang="zh-CN" sz="2000" b="1" i="1" dirty="0">
              <a:solidFill>
                <a:sysClr val="window" lastClr="FFFFFF"/>
              </a:solidFill>
              <a:cs typeface="+mn-ea"/>
              <a:sym typeface="+mn-lt"/>
            </a:endParaRPr>
          </a:p>
        </p:txBody>
      </p:sp>
      <p:sp>
        <p:nvSpPr>
          <p:cNvPr id="54" name="椭圆 53"/>
          <p:cNvSpPr/>
          <p:nvPr/>
        </p:nvSpPr>
        <p:spPr>
          <a:xfrm>
            <a:off x="5611889" y="4241134"/>
            <a:ext cx="1190627" cy="1190627"/>
          </a:xfrm>
          <a:prstGeom prst="ellipse">
            <a:avLst/>
          </a:prstGeom>
          <a:solidFill>
            <a:srgbClr val="C1CBD8"/>
          </a:solidFill>
          <a:ln>
            <a:noFill/>
          </a:ln>
          <a:effectLst/>
        </p:spPr>
        <p:style>
          <a:lnRef idx="2">
            <a:srgbClr val="FF6F19">
              <a:shade val="50000"/>
            </a:srgbClr>
          </a:lnRef>
          <a:fillRef idx="1">
            <a:srgbClr val="FF6F19"/>
          </a:fillRef>
          <a:effectRef idx="0">
            <a:srgbClr val="FF6F19"/>
          </a:effectRef>
          <a:fontRef idx="minor">
            <a:sysClr val="window" lastClr="FFFFFF"/>
          </a:fontRef>
        </p:style>
        <p:txBody>
          <a:bodyPr rtlCol="0" anchor="ctr"/>
          <a:lstStyle/>
          <a:p>
            <a:pPr algn="ctr"/>
            <a:r>
              <a:rPr kumimoji="1" lang="en-US" altLang="zh-CN" sz="2400" b="1" i="1" dirty="0">
                <a:solidFill>
                  <a:sysClr val="window" lastClr="FFFFFF"/>
                </a:solidFill>
                <a:cs typeface="+mn-ea"/>
                <a:sym typeface="+mn-lt"/>
              </a:rPr>
              <a:t>74%</a:t>
            </a:r>
            <a:endParaRPr kumimoji="1" lang="en-GB" altLang="zh-CN" sz="2400" b="1" i="1" dirty="0">
              <a:solidFill>
                <a:sysClr val="window" lastClr="FFFFFF"/>
              </a:solidFill>
              <a:cs typeface="+mn-ea"/>
              <a:sym typeface="+mn-lt"/>
            </a:endParaRPr>
          </a:p>
        </p:txBody>
      </p:sp>
      <p:grpSp>
        <p:nvGrpSpPr>
          <p:cNvPr id="55" name="组合 54"/>
          <p:cNvGrpSpPr/>
          <p:nvPr/>
        </p:nvGrpSpPr>
        <p:grpSpPr>
          <a:xfrm>
            <a:off x="7221070" y="2105160"/>
            <a:ext cx="4293416" cy="1203829"/>
            <a:chOff x="1802584" y="2425976"/>
            <a:chExt cx="4293416" cy="1203829"/>
          </a:xfrm>
        </p:grpSpPr>
        <p:sp>
          <p:nvSpPr>
            <p:cNvPr id="56" name="矩形 55"/>
            <p:cNvSpPr/>
            <p:nvPr/>
          </p:nvSpPr>
          <p:spPr>
            <a:xfrm>
              <a:off x="1802586" y="2425976"/>
              <a:ext cx="2661735" cy="370614"/>
            </a:xfrm>
            <a:prstGeom prst="rect">
              <a:avLst/>
            </a:prstGeom>
          </p:spPr>
          <p:txBody>
            <a:bodyPr wrap="square">
              <a:spAutoFit/>
            </a:bodyPr>
            <a:lstStyle/>
            <a:p>
              <a:pPr defTabSz="914400" fontAlgn="base">
                <a:lnSpc>
                  <a:spcPct val="150000"/>
                </a:lnSpc>
                <a:spcBef>
                  <a:spcPct val="0"/>
                </a:spcBef>
                <a:spcAft>
                  <a:spcPct val="0"/>
                </a:spcAft>
                <a:defRPr/>
              </a:pPr>
              <a:r>
                <a:rPr lang="zh-CN" altLang="en-US" sz="1400" kern="0" dirty="0">
                  <a:ln w="3175">
                    <a:noFill/>
                  </a:ln>
                  <a:solidFill>
                    <a:sysClr val="windowText" lastClr="000000">
                      <a:lumMod val="75000"/>
                      <a:lumOff val="25000"/>
                    </a:sysClr>
                  </a:solidFill>
                  <a:cs typeface="+mn-ea"/>
                  <a:sym typeface="+mn-lt"/>
                </a:rPr>
                <a:t>在此输入文本内容在此输入</a:t>
              </a:r>
              <a:endParaRPr lang="en-US" altLang="zh-CN" sz="1400" kern="0" dirty="0">
                <a:ln w="12700" cap="flat">
                  <a:noFill/>
                  <a:miter lim="800000"/>
                </a:ln>
                <a:solidFill>
                  <a:sysClr val="windowText" lastClr="000000">
                    <a:lumMod val="75000"/>
                    <a:lumOff val="25000"/>
                  </a:sysClr>
                </a:solidFill>
                <a:cs typeface="+mn-ea"/>
                <a:sym typeface="+mn-lt"/>
              </a:endParaRPr>
            </a:p>
          </p:txBody>
        </p:sp>
        <p:sp>
          <p:nvSpPr>
            <p:cNvPr id="57" name="文本框 56"/>
            <p:cNvSpPr txBox="1"/>
            <p:nvPr/>
          </p:nvSpPr>
          <p:spPr>
            <a:xfrm>
              <a:off x="1802584" y="2834716"/>
              <a:ext cx="4293416" cy="795089"/>
            </a:xfrm>
            <a:prstGeom prst="rect">
              <a:avLst/>
            </a:prstGeom>
            <a:noFill/>
          </p:spPr>
          <p:txBody>
            <a:bodyPr wrap="square" rtlCol="0">
              <a:spAutoFit/>
            </a:bodyPr>
            <a:lstStyle/>
            <a:p>
              <a:pPr lvl="0" algn="l" defTabSz="913765">
                <a:lnSpc>
                  <a:spcPct val="160000"/>
                </a:lnSpc>
                <a:spcBef>
                  <a:spcPct val="0"/>
                </a:spcBef>
                <a:spcAft>
                  <a:spcPct val="0"/>
                </a:spcAft>
                <a:buClrTx/>
                <a:buSzTx/>
                <a:defRPr/>
              </a:pPr>
              <a:r>
                <a:rPr lang="zh-CN" altLang="en-US" sz="1000" dirty="0">
                  <a:solidFill>
                    <a:sysClr val="windowText" lastClr="000000">
                      <a:lumMod val="65000"/>
                      <a:lumOff val="35000"/>
                    </a:sysClr>
                  </a:solidFill>
                  <a:cs typeface="+mn-ea"/>
                  <a:sym typeface="+mn-lt"/>
                </a:rPr>
                <a:t>点击添加相关标题文字，点击添加相点击添加相关标题文字点击添加相关标题文字，点击添加相点击添加相关标题文字</a:t>
              </a:r>
              <a:endParaRPr lang="en-US" altLang="zh-CN" sz="1000" dirty="0">
                <a:solidFill>
                  <a:srgbClr val="909090"/>
                </a:solidFill>
                <a:cs typeface="+mn-ea"/>
                <a:sym typeface="+mn-lt"/>
              </a:endParaRPr>
            </a:p>
            <a:p>
              <a:pPr lvl="0" algn="l" defTabSz="913765">
                <a:lnSpc>
                  <a:spcPct val="160000"/>
                </a:lnSpc>
                <a:spcBef>
                  <a:spcPct val="0"/>
                </a:spcBef>
                <a:spcAft>
                  <a:spcPct val="0"/>
                </a:spcAft>
                <a:buClrTx/>
                <a:buSzTx/>
                <a:defRPr/>
              </a:pPr>
              <a:endParaRPr kumimoji="1" lang="en-GB" altLang="zh-CN" sz="1000" dirty="0">
                <a:solidFill>
                  <a:sysClr val="windowText" lastClr="000000">
                    <a:lumMod val="75000"/>
                    <a:lumOff val="25000"/>
                  </a:sysClr>
                </a:solidFill>
                <a:cs typeface="+mn-ea"/>
                <a:sym typeface="+mn-lt"/>
              </a:endParaRPr>
            </a:p>
          </p:txBody>
        </p:sp>
      </p:grpSp>
      <p:grpSp>
        <p:nvGrpSpPr>
          <p:cNvPr id="58" name="组合 57"/>
          <p:cNvGrpSpPr/>
          <p:nvPr/>
        </p:nvGrpSpPr>
        <p:grpSpPr>
          <a:xfrm>
            <a:off x="7182742" y="4392204"/>
            <a:ext cx="4293416" cy="1203829"/>
            <a:chOff x="1802584" y="2425976"/>
            <a:chExt cx="4293416" cy="1203829"/>
          </a:xfrm>
        </p:grpSpPr>
        <p:sp>
          <p:nvSpPr>
            <p:cNvPr id="59" name="矩形 58"/>
            <p:cNvSpPr/>
            <p:nvPr/>
          </p:nvSpPr>
          <p:spPr>
            <a:xfrm>
              <a:off x="1802586" y="2425976"/>
              <a:ext cx="2661735" cy="370614"/>
            </a:xfrm>
            <a:prstGeom prst="rect">
              <a:avLst/>
            </a:prstGeom>
          </p:spPr>
          <p:txBody>
            <a:bodyPr wrap="square">
              <a:spAutoFit/>
            </a:bodyPr>
            <a:lstStyle/>
            <a:p>
              <a:pPr defTabSz="914400" fontAlgn="base">
                <a:lnSpc>
                  <a:spcPct val="150000"/>
                </a:lnSpc>
                <a:spcBef>
                  <a:spcPct val="0"/>
                </a:spcBef>
                <a:spcAft>
                  <a:spcPct val="0"/>
                </a:spcAft>
                <a:defRPr/>
              </a:pPr>
              <a:r>
                <a:rPr lang="zh-CN" altLang="en-US" sz="1400" kern="0" dirty="0">
                  <a:ln w="3175">
                    <a:noFill/>
                  </a:ln>
                  <a:solidFill>
                    <a:sysClr val="windowText" lastClr="000000">
                      <a:lumMod val="75000"/>
                      <a:lumOff val="25000"/>
                    </a:sysClr>
                  </a:solidFill>
                  <a:cs typeface="+mn-ea"/>
                  <a:sym typeface="+mn-lt"/>
                </a:rPr>
                <a:t>在此输入文本内容在此输入</a:t>
              </a:r>
              <a:endParaRPr lang="en-US" altLang="zh-CN" sz="1400" kern="0" dirty="0">
                <a:ln w="12700" cap="flat">
                  <a:noFill/>
                  <a:miter lim="800000"/>
                </a:ln>
                <a:solidFill>
                  <a:sysClr val="windowText" lastClr="000000">
                    <a:lumMod val="75000"/>
                    <a:lumOff val="25000"/>
                  </a:sysClr>
                </a:solidFill>
                <a:cs typeface="+mn-ea"/>
                <a:sym typeface="+mn-lt"/>
              </a:endParaRPr>
            </a:p>
          </p:txBody>
        </p:sp>
        <p:sp>
          <p:nvSpPr>
            <p:cNvPr id="60" name="文本框 59"/>
            <p:cNvSpPr txBox="1"/>
            <p:nvPr/>
          </p:nvSpPr>
          <p:spPr>
            <a:xfrm>
              <a:off x="1802584" y="2834716"/>
              <a:ext cx="4293416" cy="795089"/>
            </a:xfrm>
            <a:prstGeom prst="rect">
              <a:avLst/>
            </a:prstGeom>
            <a:noFill/>
          </p:spPr>
          <p:txBody>
            <a:bodyPr wrap="square" rtlCol="0">
              <a:spAutoFit/>
            </a:bodyPr>
            <a:lstStyle/>
            <a:p>
              <a:pPr lvl="0" algn="l" defTabSz="913765">
                <a:lnSpc>
                  <a:spcPct val="160000"/>
                </a:lnSpc>
                <a:spcBef>
                  <a:spcPct val="0"/>
                </a:spcBef>
                <a:spcAft>
                  <a:spcPct val="0"/>
                </a:spcAft>
                <a:buClrTx/>
                <a:buSzTx/>
                <a:defRPr/>
              </a:pPr>
              <a:r>
                <a:rPr lang="zh-CN" altLang="en-US" sz="1000" dirty="0">
                  <a:solidFill>
                    <a:sysClr val="windowText" lastClr="000000">
                      <a:lumMod val="65000"/>
                      <a:lumOff val="35000"/>
                    </a:sysClr>
                  </a:solidFill>
                  <a:cs typeface="+mn-ea"/>
                  <a:sym typeface="+mn-lt"/>
                </a:rPr>
                <a:t>点击添加相关标题文字，点击添加相点击添加相关标题文字点击添加相关标题文字，点击添加相点击添加相关标题文字</a:t>
              </a:r>
              <a:endParaRPr lang="en-US" altLang="zh-CN" sz="1000" dirty="0">
                <a:solidFill>
                  <a:srgbClr val="909090"/>
                </a:solidFill>
                <a:cs typeface="+mn-ea"/>
                <a:sym typeface="+mn-lt"/>
              </a:endParaRPr>
            </a:p>
            <a:p>
              <a:pPr lvl="0" algn="l" defTabSz="913765">
                <a:lnSpc>
                  <a:spcPct val="160000"/>
                </a:lnSpc>
                <a:spcBef>
                  <a:spcPct val="0"/>
                </a:spcBef>
                <a:spcAft>
                  <a:spcPct val="0"/>
                </a:spcAft>
                <a:buClrTx/>
                <a:buSzTx/>
                <a:defRPr/>
              </a:pPr>
              <a:endParaRPr kumimoji="1" lang="en-GB" altLang="zh-CN" sz="1000" dirty="0">
                <a:solidFill>
                  <a:sysClr val="windowText" lastClr="000000">
                    <a:lumMod val="75000"/>
                    <a:lumOff val="25000"/>
                  </a:sysClr>
                </a:solidFill>
                <a:cs typeface="+mn-ea"/>
                <a:sym typeface="+mn-lt"/>
              </a:endParaRPr>
            </a:p>
          </p:txBody>
        </p:sp>
      </p:grpSp>
      <p:grpSp>
        <p:nvGrpSpPr>
          <p:cNvPr id="5" name="组合 4"/>
          <p:cNvGrpSpPr/>
          <p:nvPr/>
        </p:nvGrpSpPr>
        <p:grpSpPr>
          <a:xfrm>
            <a:off x="-263525" y="417830"/>
            <a:ext cx="4124325" cy="859155"/>
            <a:chOff x="-506" y="276"/>
            <a:chExt cx="6495" cy="1353"/>
          </a:xfrm>
        </p:grpSpPr>
        <p:sp>
          <p:nvSpPr>
            <p:cNvPr id="20" name="椭圆 19"/>
            <p:cNvSpPr/>
            <p:nvPr/>
          </p:nvSpPr>
          <p:spPr>
            <a:xfrm>
              <a:off x="-506" y="312"/>
              <a:ext cx="1157" cy="1157"/>
            </a:xfrm>
            <a:prstGeom prst="ellipse">
              <a:avLst/>
            </a:prstGeom>
            <a:solidFill>
              <a:srgbClr val="4B5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B5A69"/>
                </a:solidFill>
                <a:cs typeface="+mn-ea"/>
                <a:sym typeface="+mn-lt"/>
              </a:endParaRPr>
            </a:p>
          </p:txBody>
        </p:sp>
        <p:sp>
          <p:nvSpPr>
            <p:cNvPr id="6" name="文本框 5"/>
            <p:cNvSpPr txBox="1"/>
            <p:nvPr/>
          </p:nvSpPr>
          <p:spPr>
            <a:xfrm>
              <a:off x="694" y="276"/>
              <a:ext cx="3048" cy="701"/>
            </a:xfrm>
            <a:prstGeom prst="rect">
              <a:avLst/>
            </a:prstGeom>
            <a:noFill/>
          </p:spPr>
          <p:txBody>
            <a:bodyPr wrap="none" rtlCol="0">
              <a:spAutoFit/>
            </a:bodyPr>
            <a:lstStyle/>
            <a:p>
              <a:pPr algn="l"/>
              <a:r>
                <a:rPr lang="zh-CN" altLang="en-US" sz="2300" dirty="0">
                  <a:solidFill>
                    <a:srgbClr val="4B5A69"/>
                  </a:solidFill>
                  <a:cs typeface="+mn-ea"/>
                  <a:sym typeface="+mn-lt"/>
                </a:rPr>
                <a:t>输入标题内容</a:t>
              </a:r>
              <a:endParaRPr lang="zh-CN" altLang="en-US" sz="2300" dirty="0">
                <a:solidFill>
                  <a:srgbClr val="4B5A69"/>
                </a:solidFill>
                <a:cs typeface="+mn-ea"/>
                <a:sym typeface="+mn-lt"/>
              </a:endParaRPr>
            </a:p>
          </p:txBody>
        </p:sp>
        <p:sp>
          <p:nvSpPr>
            <p:cNvPr id="22" name="ïşḻïďê-TextBox 21"/>
            <p:cNvSpPr txBox="1"/>
            <p:nvPr/>
          </p:nvSpPr>
          <p:spPr>
            <a:xfrm>
              <a:off x="877" y="923"/>
              <a:ext cx="5112" cy="706"/>
            </a:xfrm>
            <a:prstGeom prst="rect">
              <a:avLst/>
            </a:prstGeom>
          </p:spPr>
          <p:txBody>
            <a:bodyPr wrap="square" lIns="0" tIns="0" rIns="0" bIns="0" anchor="t" anchorCtr="0">
              <a:noAutofit/>
            </a:bodyPr>
            <a:lstStyle/>
            <a:p>
              <a:pPr algn="l">
                <a:lnSpc>
                  <a:spcPct val="150000"/>
                </a:lnSpc>
              </a:pPr>
              <a:r>
                <a:rPr lang="en-US" altLang="zh-CN" sz="700" dirty="0">
                  <a:solidFill>
                    <a:srgbClr val="4B5A69"/>
                  </a:solidFill>
                  <a:cs typeface="+mn-ea"/>
                  <a:sym typeface="+mn-lt"/>
                </a:rPr>
                <a:t>Be always as merry as ever you can, for no-one delights in an sorrowful man. for no-one delights in an sorrowful man. </a:t>
              </a:r>
              <a:endParaRPr lang="en-US" altLang="zh-CN" sz="700" kern="0" dirty="0">
                <a:solidFill>
                  <a:srgbClr val="4B5A69"/>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down)">
                                      <p:cBhvr>
                                        <p:cTn id="10" dur="500"/>
                                        <p:tgtEl>
                                          <p:spTgt spid="5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wipe(down)">
                                      <p:cBhvr>
                                        <p:cTn id="13" dur="500"/>
                                        <p:tgtEl>
                                          <p:spTgt spid="5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dissolve">
                                      <p:cBhvr>
                                        <p:cTn id="18" dur="500"/>
                                        <p:tgtEl>
                                          <p:spTgt spid="5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dissolve">
                                      <p:cBhvr>
                                        <p:cTn id="2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bldLvl="0" animBg="1"/>
      <p:bldP spid="54"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027485" y="1897505"/>
            <a:ext cx="2661735" cy="703372"/>
            <a:chOff x="1802585" y="2425976"/>
            <a:chExt cx="2661735" cy="703372"/>
          </a:xfrm>
        </p:grpSpPr>
        <p:sp>
          <p:nvSpPr>
            <p:cNvPr id="6" name="矩形 5"/>
            <p:cNvSpPr/>
            <p:nvPr/>
          </p:nvSpPr>
          <p:spPr>
            <a:xfrm>
              <a:off x="1802585" y="2425976"/>
              <a:ext cx="2661735" cy="456535"/>
            </a:xfrm>
            <a:prstGeom prst="rect">
              <a:avLst/>
            </a:prstGeom>
          </p:spPr>
          <p:txBody>
            <a:bodyPr wrap="square">
              <a:spAutoFit/>
            </a:bodyPr>
            <a:lstStyle/>
            <a:p>
              <a:pPr defTabSz="914400" fontAlgn="base">
                <a:lnSpc>
                  <a:spcPct val="150000"/>
                </a:lnSpc>
                <a:spcBef>
                  <a:spcPct val="0"/>
                </a:spcBef>
                <a:spcAft>
                  <a:spcPct val="0"/>
                </a:spcAft>
                <a:defRPr/>
              </a:pPr>
              <a:r>
                <a:rPr lang="en-US" altLang="zh-CN" b="1" i="1" kern="0" dirty="0">
                  <a:ln w="12700" cap="flat">
                    <a:noFill/>
                    <a:miter lim="800000"/>
                  </a:ln>
                  <a:solidFill>
                    <a:schemeClr val="tx1">
                      <a:lumMod val="85000"/>
                      <a:lumOff val="15000"/>
                    </a:schemeClr>
                  </a:solidFill>
                  <a:cs typeface="+mn-ea"/>
                  <a:sym typeface="+mn-lt"/>
                </a:rPr>
                <a:t>PLAN.A</a:t>
              </a:r>
              <a:endParaRPr lang="en-US" altLang="zh-CN" b="1" i="1" kern="0" dirty="0">
                <a:ln w="12700" cap="flat">
                  <a:noFill/>
                  <a:miter lim="800000"/>
                </a:ln>
                <a:solidFill>
                  <a:schemeClr val="tx1">
                    <a:lumMod val="85000"/>
                    <a:lumOff val="15000"/>
                  </a:schemeClr>
                </a:solidFill>
                <a:cs typeface="+mn-ea"/>
                <a:sym typeface="+mn-lt"/>
              </a:endParaRPr>
            </a:p>
          </p:txBody>
        </p:sp>
        <p:sp>
          <p:nvSpPr>
            <p:cNvPr id="7" name="文本框 6"/>
            <p:cNvSpPr txBox="1"/>
            <p:nvPr/>
          </p:nvSpPr>
          <p:spPr>
            <a:xfrm>
              <a:off x="1802585" y="2834716"/>
              <a:ext cx="2439876" cy="294632"/>
            </a:xfrm>
            <a:prstGeom prst="rect">
              <a:avLst/>
            </a:prstGeom>
            <a:noFill/>
          </p:spPr>
          <p:txBody>
            <a:bodyPr wrap="square" rtlCol="0">
              <a:spAutoFit/>
            </a:bodyPr>
            <a:lstStyle/>
            <a:p>
              <a:pPr>
                <a:lnSpc>
                  <a:spcPct val="150000"/>
                </a:lnSpc>
              </a:pPr>
              <a:r>
                <a:rPr kumimoji="1" lang="en-GB" altLang="zh-CN" sz="1000" dirty="0">
                  <a:solidFill>
                    <a:schemeClr val="tx1">
                      <a:lumMod val="85000"/>
                      <a:lumOff val="15000"/>
                    </a:schemeClr>
                  </a:solidFill>
                  <a:cs typeface="+mn-ea"/>
                  <a:sym typeface="+mn-lt"/>
                </a:rPr>
                <a:t>THE ORIGINAL MATERIAL PACKAGE </a:t>
              </a:r>
              <a:endParaRPr kumimoji="1" lang="en-GB" altLang="zh-CN" sz="1000" dirty="0">
                <a:solidFill>
                  <a:schemeClr val="tx1">
                    <a:lumMod val="85000"/>
                    <a:lumOff val="15000"/>
                  </a:schemeClr>
                </a:solidFill>
                <a:cs typeface="+mn-ea"/>
                <a:sym typeface="+mn-lt"/>
              </a:endParaRPr>
            </a:p>
          </p:txBody>
        </p:sp>
      </p:grpSp>
      <p:sp>
        <p:nvSpPr>
          <p:cNvPr id="8" name="文本框 7"/>
          <p:cNvSpPr txBox="1"/>
          <p:nvPr/>
        </p:nvSpPr>
        <p:spPr>
          <a:xfrm>
            <a:off x="4430252" y="1897505"/>
            <a:ext cx="5793040" cy="756297"/>
          </a:xfrm>
          <a:prstGeom prst="rect">
            <a:avLst/>
          </a:prstGeom>
          <a:noFill/>
        </p:spPr>
        <p:txBody>
          <a:bodyPr wrap="square" rtlCol="0">
            <a:spAutoFit/>
          </a:bodyPr>
          <a:lstStyle/>
          <a:p>
            <a:pPr>
              <a:lnSpc>
                <a:spcPct val="150000"/>
              </a:lnSpc>
            </a:pPr>
            <a:r>
              <a:rPr kumimoji="1" lang="en-GB" altLang="zh-CN" sz="1000" dirty="0">
                <a:solidFill>
                  <a:schemeClr val="bg1">
                    <a:lumMod val="65000"/>
                  </a:schemeClr>
                </a:solidFill>
                <a:cs typeface="+mn-ea"/>
                <a:sym typeface="+mn-lt"/>
              </a:rPr>
              <a:t>THE ORIGINAL MATERIAL PACKAGE NETWORK OF THE WHOLE STATION HAS EXCLUSIVE COPYRIGHT OR HAS </a:t>
            </a:r>
            <a:r>
              <a:rPr kumimoji="1" lang="zh-CN" altLang="en-US" sz="1000" dirty="0">
                <a:solidFill>
                  <a:schemeClr val="bg1">
                    <a:lumMod val="65000"/>
                  </a:schemeClr>
                </a:solidFill>
                <a:cs typeface="+mn-ea"/>
                <a:sym typeface="+mn-lt"/>
              </a:rPr>
              <a:t>，</a:t>
            </a:r>
            <a:r>
              <a:rPr kumimoji="1" lang="en-GB" altLang="zh-CN" sz="1000" dirty="0">
                <a:solidFill>
                  <a:schemeClr val="bg1">
                    <a:lumMod val="65000"/>
                  </a:schemeClr>
                </a:solidFill>
                <a:cs typeface="+mn-ea"/>
                <a:sym typeface="+mn-lt"/>
              </a:rPr>
              <a:t>THE ORIGINAL MATERIAL PACKAGE NETWORK OF THE WHOLE STATION HAS EXCLUSIVE COPYRIGHT OR HAS </a:t>
            </a:r>
            <a:endParaRPr kumimoji="1" lang="en-GB" altLang="zh-CN" sz="1000" dirty="0">
              <a:solidFill>
                <a:schemeClr val="bg1">
                  <a:lumMod val="65000"/>
                </a:schemeClr>
              </a:solidFill>
              <a:cs typeface="+mn-ea"/>
              <a:sym typeface="+mn-lt"/>
            </a:endParaRPr>
          </a:p>
        </p:txBody>
      </p:sp>
      <p:grpSp>
        <p:nvGrpSpPr>
          <p:cNvPr id="14" name="组合 13"/>
          <p:cNvGrpSpPr/>
          <p:nvPr/>
        </p:nvGrpSpPr>
        <p:grpSpPr>
          <a:xfrm>
            <a:off x="1027430" y="3219450"/>
            <a:ext cx="10212705" cy="2868484"/>
            <a:chOff x="1027430" y="3219450"/>
            <a:chExt cx="10212705" cy="2868484"/>
          </a:xfrm>
        </p:grpSpPr>
        <p:pic>
          <p:nvPicPr>
            <p:cNvPr id="9" name="图片 8" descr="G:\PPT文件\网站素材\500179438.jpg500179438"/>
            <p:cNvPicPr>
              <a:picLocks noChangeAspect="1"/>
            </p:cNvPicPr>
            <p:nvPr/>
          </p:nvPicPr>
          <p:blipFill rotWithShape="1">
            <a:blip r:embed="rId1"/>
            <a:srcRect l="-230" t="37441" r="230" b="12045"/>
            <a:stretch>
              <a:fillRect/>
            </a:stretch>
          </p:blipFill>
          <p:spPr>
            <a:xfrm>
              <a:off x="1027430" y="3219450"/>
              <a:ext cx="10212705" cy="2868295"/>
            </a:xfrm>
            <a:prstGeom prst="rect">
              <a:avLst/>
            </a:prstGeom>
          </p:spPr>
        </p:pic>
        <p:sp>
          <p:nvSpPr>
            <p:cNvPr id="10" name="矩形 9"/>
            <p:cNvSpPr/>
            <p:nvPr/>
          </p:nvSpPr>
          <p:spPr>
            <a:xfrm>
              <a:off x="7590020" y="5261548"/>
              <a:ext cx="3649480" cy="826386"/>
            </a:xfrm>
            <a:prstGeom prst="rect">
              <a:avLst/>
            </a:prstGeom>
            <a:solidFill>
              <a:srgbClr val="4B5A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nvGrpSpPr>
            <p:cNvPr id="11" name="组合 10"/>
            <p:cNvGrpSpPr/>
            <p:nvPr/>
          </p:nvGrpSpPr>
          <p:grpSpPr>
            <a:xfrm>
              <a:off x="8083892" y="5261548"/>
              <a:ext cx="2661735" cy="703372"/>
              <a:chOff x="1802585" y="2425976"/>
              <a:chExt cx="2661735" cy="703372"/>
            </a:xfrm>
          </p:grpSpPr>
          <p:sp>
            <p:nvSpPr>
              <p:cNvPr id="12" name="矩形 11"/>
              <p:cNvSpPr/>
              <p:nvPr/>
            </p:nvSpPr>
            <p:spPr>
              <a:xfrm>
                <a:off x="1802585" y="2425976"/>
                <a:ext cx="2661735" cy="456535"/>
              </a:xfrm>
              <a:prstGeom prst="rect">
                <a:avLst/>
              </a:prstGeom>
            </p:spPr>
            <p:txBody>
              <a:bodyPr wrap="square">
                <a:spAutoFit/>
              </a:bodyPr>
              <a:lstStyle/>
              <a:p>
                <a:pPr defTabSz="914400" fontAlgn="base">
                  <a:lnSpc>
                    <a:spcPct val="150000"/>
                  </a:lnSpc>
                  <a:spcBef>
                    <a:spcPct val="0"/>
                  </a:spcBef>
                  <a:spcAft>
                    <a:spcPct val="0"/>
                  </a:spcAft>
                  <a:defRPr/>
                </a:pPr>
                <a:r>
                  <a:rPr lang="en-US" altLang="zh-CN" b="1" i="1" kern="0" dirty="0">
                    <a:ln w="12700" cap="flat">
                      <a:noFill/>
                      <a:miter lim="800000"/>
                    </a:ln>
                    <a:solidFill>
                      <a:schemeClr val="bg1"/>
                    </a:solidFill>
                    <a:cs typeface="+mn-ea"/>
                    <a:sym typeface="+mn-lt"/>
                  </a:rPr>
                  <a:t>PLAN.A</a:t>
                </a:r>
                <a:endParaRPr lang="en-US" altLang="zh-CN" b="1" i="1" kern="0" dirty="0">
                  <a:ln w="12700" cap="flat">
                    <a:noFill/>
                    <a:miter lim="800000"/>
                  </a:ln>
                  <a:solidFill>
                    <a:schemeClr val="bg1"/>
                  </a:solidFill>
                  <a:cs typeface="+mn-ea"/>
                  <a:sym typeface="+mn-lt"/>
                </a:endParaRPr>
              </a:p>
            </p:txBody>
          </p:sp>
          <p:sp>
            <p:nvSpPr>
              <p:cNvPr id="13" name="文本框 12"/>
              <p:cNvSpPr txBox="1"/>
              <p:nvPr/>
            </p:nvSpPr>
            <p:spPr>
              <a:xfrm>
                <a:off x="1802585" y="2834716"/>
                <a:ext cx="2439876" cy="294632"/>
              </a:xfrm>
              <a:prstGeom prst="rect">
                <a:avLst/>
              </a:prstGeom>
              <a:noFill/>
            </p:spPr>
            <p:txBody>
              <a:bodyPr wrap="square" rtlCol="0">
                <a:spAutoFit/>
              </a:bodyPr>
              <a:lstStyle/>
              <a:p>
                <a:pPr>
                  <a:lnSpc>
                    <a:spcPct val="150000"/>
                  </a:lnSpc>
                </a:pPr>
                <a:r>
                  <a:rPr kumimoji="1" lang="en-GB" altLang="zh-CN" sz="1000" dirty="0">
                    <a:solidFill>
                      <a:schemeClr val="bg1"/>
                    </a:solidFill>
                    <a:cs typeface="+mn-ea"/>
                    <a:sym typeface="+mn-lt"/>
                  </a:rPr>
                  <a:t>THE ORIGINAL MATERIAL PACKAGE </a:t>
                </a:r>
                <a:endParaRPr kumimoji="1" lang="en-GB" altLang="zh-CN" sz="1000" dirty="0">
                  <a:solidFill>
                    <a:schemeClr val="bg1"/>
                  </a:solidFill>
                  <a:cs typeface="+mn-ea"/>
                  <a:sym typeface="+mn-lt"/>
                </a:endParaRPr>
              </a:p>
            </p:txBody>
          </p:sp>
        </p:grpSp>
      </p:grpSp>
      <p:grpSp>
        <p:nvGrpSpPr>
          <p:cNvPr id="15" name="组合 14"/>
          <p:cNvGrpSpPr/>
          <p:nvPr/>
        </p:nvGrpSpPr>
        <p:grpSpPr>
          <a:xfrm>
            <a:off x="-263525" y="417830"/>
            <a:ext cx="4124325" cy="859155"/>
            <a:chOff x="-506" y="276"/>
            <a:chExt cx="6495" cy="1353"/>
          </a:xfrm>
        </p:grpSpPr>
        <p:sp>
          <p:nvSpPr>
            <p:cNvPr id="20" name="椭圆 19"/>
            <p:cNvSpPr/>
            <p:nvPr/>
          </p:nvSpPr>
          <p:spPr>
            <a:xfrm>
              <a:off x="-506" y="312"/>
              <a:ext cx="1157" cy="1157"/>
            </a:xfrm>
            <a:prstGeom prst="ellipse">
              <a:avLst/>
            </a:prstGeom>
            <a:solidFill>
              <a:srgbClr val="4B5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B5A69"/>
                </a:solidFill>
                <a:cs typeface="+mn-ea"/>
                <a:sym typeface="+mn-lt"/>
              </a:endParaRPr>
            </a:p>
          </p:txBody>
        </p:sp>
        <p:sp>
          <p:nvSpPr>
            <p:cNvPr id="16" name="文本框 15"/>
            <p:cNvSpPr txBox="1"/>
            <p:nvPr/>
          </p:nvSpPr>
          <p:spPr>
            <a:xfrm>
              <a:off x="694" y="276"/>
              <a:ext cx="3048" cy="701"/>
            </a:xfrm>
            <a:prstGeom prst="rect">
              <a:avLst/>
            </a:prstGeom>
            <a:noFill/>
          </p:spPr>
          <p:txBody>
            <a:bodyPr wrap="none" rtlCol="0">
              <a:spAutoFit/>
            </a:bodyPr>
            <a:lstStyle/>
            <a:p>
              <a:pPr algn="l"/>
              <a:r>
                <a:rPr lang="zh-CN" altLang="en-US" sz="2300" dirty="0">
                  <a:solidFill>
                    <a:srgbClr val="4B5A69"/>
                  </a:solidFill>
                  <a:cs typeface="+mn-ea"/>
                  <a:sym typeface="+mn-lt"/>
                </a:rPr>
                <a:t>输入标题内容</a:t>
              </a:r>
              <a:endParaRPr lang="zh-CN" altLang="en-US" sz="2300" dirty="0">
                <a:solidFill>
                  <a:srgbClr val="4B5A69"/>
                </a:solidFill>
                <a:cs typeface="+mn-ea"/>
                <a:sym typeface="+mn-lt"/>
              </a:endParaRPr>
            </a:p>
          </p:txBody>
        </p:sp>
        <p:sp>
          <p:nvSpPr>
            <p:cNvPr id="22" name="ïşḻïďê-TextBox 21"/>
            <p:cNvSpPr txBox="1"/>
            <p:nvPr/>
          </p:nvSpPr>
          <p:spPr>
            <a:xfrm>
              <a:off x="877" y="923"/>
              <a:ext cx="5112" cy="706"/>
            </a:xfrm>
            <a:prstGeom prst="rect">
              <a:avLst/>
            </a:prstGeom>
          </p:spPr>
          <p:txBody>
            <a:bodyPr wrap="square" lIns="0" tIns="0" rIns="0" bIns="0" anchor="t" anchorCtr="0">
              <a:noAutofit/>
            </a:bodyPr>
            <a:lstStyle/>
            <a:p>
              <a:pPr algn="l">
                <a:lnSpc>
                  <a:spcPct val="150000"/>
                </a:lnSpc>
              </a:pPr>
              <a:r>
                <a:rPr lang="en-US" altLang="zh-CN" sz="700" dirty="0">
                  <a:solidFill>
                    <a:srgbClr val="4B5A69"/>
                  </a:solidFill>
                  <a:cs typeface="+mn-ea"/>
                  <a:sym typeface="+mn-lt"/>
                </a:rPr>
                <a:t>Be always as merry as ever you can, for no-one delights in an sorrowful man. for no-one delights in an sorrowful man. </a:t>
              </a:r>
              <a:endParaRPr lang="en-US" altLang="zh-CN" sz="700" kern="0" dirty="0">
                <a:solidFill>
                  <a:srgbClr val="4B5A69"/>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027485" y="1994487"/>
            <a:ext cx="3375726" cy="968396"/>
            <a:chOff x="4899910" y="2028826"/>
            <a:chExt cx="3375726" cy="968396"/>
          </a:xfrm>
        </p:grpSpPr>
        <p:sp>
          <p:nvSpPr>
            <p:cNvPr id="7" name="矩形 6"/>
            <p:cNvSpPr/>
            <p:nvPr/>
          </p:nvSpPr>
          <p:spPr>
            <a:xfrm>
              <a:off x="4955906" y="2535557"/>
              <a:ext cx="2775650" cy="461665"/>
            </a:xfrm>
            <a:prstGeom prst="rect">
              <a:avLst/>
            </a:prstGeom>
          </p:spPr>
          <p:txBody>
            <a:bodyPr wrap="square">
              <a:spAutoFit/>
            </a:bodyPr>
            <a:lstStyle/>
            <a:p>
              <a:pPr defTabSz="914400" fontAlgn="base">
                <a:spcBef>
                  <a:spcPct val="0"/>
                </a:spcBef>
                <a:spcAft>
                  <a:spcPct val="0"/>
                </a:spcAft>
                <a:defRPr/>
              </a:pPr>
              <a:r>
                <a:rPr kumimoji="1" lang="en-GB" altLang="zh-CN" sz="1200" dirty="0">
                  <a:solidFill>
                    <a:schemeClr val="tx1">
                      <a:lumMod val="65000"/>
                      <a:lumOff val="35000"/>
                    </a:schemeClr>
                  </a:solidFill>
                  <a:cs typeface="+mn-ea"/>
                  <a:sym typeface="+mn-lt"/>
                </a:rPr>
                <a:t>THE ORIGINAL MATERIAL PACKAGE</a:t>
              </a:r>
              <a:r>
                <a:rPr lang="en-GB" altLang="zh-CN" sz="1200" i="1" kern="0" dirty="0">
                  <a:ln w="3175">
                    <a:noFill/>
                  </a:ln>
                  <a:solidFill>
                    <a:schemeClr val="tx1">
                      <a:lumMod val="85000"/>
                      <a:lumOff val="15000"/>
                    </a:schemeClr>
                  </a:solidFill>
                  <a:cs typeface="+mn-ea"/>
                  <a:sym typeface="+mn-lt"/>
                </a:rPr>
                <a:t>.</a:t>
              </a:r>
              <a:endParaRPr lang="en-US" altLang="zh-CN" sz="1200" i="1" kern="0" dirty="0">
                <a:ln w="12700" cap="flat">
                  <a:noFill/>
                  <a:miter lim="800000"/>
                </a:ln>
                <a:solidFill>
                  <a:schemeClr val="tx1">
                    <a:lumMod val="85000"/>
                    <a:lumOff val="15000"/>
                  </a:schemeClr>
                </a:solidFill>
                <a:cs typeface="+mn-ea"/>
                <a:sym typeface="+mn-lt"/>
              </a:endParaRPr>
            </a:p>
          </p:txBody>
        </p:sp>
        <p:sp>
          <p:nvSpPr>
            <p:cNvPr id="8" name="矩形 7"/>
            <p:cNvSpPr/>
            <p:nvPr/>
          </p:nvSpPr>
          <p:spPr>
            <a:xfrm>
              <a:off x="4899910" y="2028826"/>
              <a:ext cx="3375726" cy="461665"/>
            </a:xfrm>
            <a:prstGeom prst="rect">
              <a:avLst/>
            </a:prstGeom>
          </p:spPr>
          <p:txBody>
            <a:bodyPr wrap="square">
              <a:spAutoFit/>
            </a:bodyPr>
            <a:lstStyle/>
            <a:p>
              <a:pPr defTabSz="914400" fontAlgn="base">
                <a:spcBef>
                  <a:spcPct val="0"/>
                </a:spcBef>
                <a:spcAft>
                  <a:spcPct val="0"/>
                </a:spcAft>
                <a:defRPr/>
              </a:pPr>
              <a:r>
                <a:rPr lang="zh-CN" altLang="en-US" sz="2400" kern="0" dirty="0">
                  <a:ln w="3175">
                    <a:noFill/>
                  </a:ln>
                  <a:solidFill>
                    <a:schemeClr val="tx1">
                      <a:lumMod val="85000"/>
                      <a:lumOff val="15000"/>
                    </a:schemeClr>
                  </a:solidFill>
                  <a:cs typeface="+mn-ea"/>
                  <a:sym typeface="+mn-lt"/>
                </a:rPr>
                <a:t>在此输入您的标题内容</a:t>
              </a:r>
              <a:endParaRPr lang="en-US" altLang="zh-CN" sz="2400" kern="0" dirty="0">
                <a:ln w="12700" cap="flat">
                  <a:noFill/>
                  <a:miter lim="800000"/>
                </a:ln>
                <a:solidFill>
                  <a:schemeClr val="tx1">
                    <a:lumMod val="85000"/>
                    <a:lumOff val="15000"/>
                  </a:schemeClr>
                </a:solidFill>
                <a:cs typeface="+mn-ea"/>
                <a:sym typeface="+mn-lt"/>
              </a:endParaRPr>
            </a:p>
          </p:txBody>
        </p:sp>
      </p:grpSp>
      <p:grpSp>
        <p:nvGrpSpPr>
          <p:cNvPr id="9" name="组合 8"/>
          <p:cNvGrpSpPr/>
          <p:nvPr/>
        </p:nvGrpSpPr>
        <p:grpSpPr>
          <a:xfrm>
            <a:off x="626433" y="3649313"/>
            <a:ext cx="3064042" cy="1874482"/>
            <a:chOff x="843313" y="3817262"/>
            <a:chExt cx="3064042" cy="1874482"/>
          </a:xfrm>
        </p:grpSpPr>
        <p:grpSp>
          <p:nvGrpSpPr>
            <p:cNvPr id="10" name="组合 9"/>
            <p:cNvGrpSpPr/>
            <p:nvPr/>
          </p:nvGrpSpPr>
          <p:grpSpPr>
            <a:xfrm>
              <a:off x="843313" y="4526707"/>
              <a:ext cx="3064042" cy="1165037"/>
              <a:chOff x="2417271" y="2425976"/>
              <a:chExt cx="3064042" cy="1165037"/>
            </a:xfrm>
          </p:grpSpPr>
          <p:sp>
            <p:nvSpPr>
              <p:cNvPr id="12" name="矩形 11"/>
              <p:cNvSpPr/>
              <p:nvPr/>
            </p:nvSpPr>
            <p:spPr>
              <a:xfrm>
                <a:off x="2618425" y="2425976"/>
                <a:ext cx="2661735" cy="370614"/>
              </a:xfrm>
              <a:prstGeom prst="rect">
                <a:avLst/>
              </a:prstGeom>
            </p:spPr>
            <p:txBody>
              <a:bodyPr wrap="square">
                <a:spAutoFit/>
              </a:bodyPr>
              <a:lstStyle/>
              <a:p>
                <a:pPr algn="ctr" defTabSz="914400" fontAlgn="base">
                  <a:lnSpc>
                    <a:spcPct val="150000"/>
                  </a:lnSpc>
                  <a:spcBef>
                    <a:spcPct val="0"/>
                  </a:spcBef>
                  <a:spcAft>
                    <a:spcPct val="0"/>
                  </a:spcAft>
                  <a:defRPr/>
                </a:pPr>
                <a:r>
                  <a:rPr lang="zh-CN" altLang="en-US" sz="1400" kern="0" dirty="0">
                    <a:ln w="3175">
                      <a:noFill/>
                    </a:ln>
                    <a:solidFill>
                      <a:schemeClr val="tx1">
                        <a:lumMod val="75000"/>
                        <a:lumOff val="25000"/>
                      </a:schemeClr>
                    </a:solidFill>
                    <a:cs typeface="+mn-ea"/>
                    <a:sym typeface="+mn-lt"/>
                  </a:rPr>
                  <a:t>在此输入文本</a:t>
                </a:r>
                <a:endParaRPr lang="en-US" altLang="zh-CN" sz="1400" kern="0" dirty="0">
                  <a:ln w="12700" cap="flat">
                    <a:noFill/>
                    <a:miter lim="800000"/>
                  </a:ln>
                  <a:solidFill>
                    <a:schemeClr val="tx1">
                      <a:lumMod val="75000"/>
                      <a:lumOff val="25000"/>
                    </a:schemeClr>
                  </a:solidFill>
                  <a:cs typeface="+mn-ea"/>
                  <a:sym typeface="+mn-lt"/>
                </a:endParaRPr>
              </a:p>
            </p:txBody>
          </p:sp>
          <p:sp>
            <p:nvSpPr>
              <p:cNvPr id="13" name="文本框 12"/>
              <p:cNvSpPr txBox="1"/>
              <p:nvPr/>
            </p:nvSpPr>
            <p:spPr>
              <a:xfrm>
                <a:off x="2417271" y="2834716"/>
                <a:ext cx="3064042" cy="756297"/>
              </a:xfrm>
              <a:prstGeom prst="rect">
                <a:avLst/>
              </a:prstGeom>
              <a:noFill/>
            </p:spPr>
            <p:txBody>
              <a:bodyPr wrap="square" rtlCol="0">
                <a:spAutoFit/>
              </a:bodyPr>
              <a:lstStyle/>
              <a:p>
                <a:pPr algn="ctr">
                  <a:lnSpc>
                    <a:spcPct val="150000"/>
                  </a:lnSpc>
                </a:pPr>
                <a:r>
                  <a:rPr kumimoji="1" lang="en-GB" altLang="zh-CN" sz="1000" dirty="0">
                    <a:solidFill>
                      <a:schemeClr val="tx1">
                        <a:lumMod val="75000"/>
                        <a:lumOff val="25000"/>
                      </a:schemeClr>
                    </a:solidFill>
                    <a:cs typeface="+mn-ea"/>
                    <a:sym typeface="+mn-lt"/>
                  </a:rPr>
                  <a:t>THE ORIGINAL MATERIAL PACKAGE NETWORK OF THE WHOLE STATION HAS EXCLUSIVE COPYRIGHT OR HAS </a:t>
                </a:r>
                <a:endParaRPr kumimoji="1" lang="en-GB" altLang="zh-CN" sz="1000" dirty="0">
                  <a:solidFill>
                    <a:schemeClr val="tx1">
                      <a:lumMod val="75000"/>
                      <a:lumOff val="25000"/>
                    </a:schemeClr>
                  </a:solidFill>
                  <a:cs typeface="+mn-ea"/>
                  <a:sym typeface="+mn-lt"/>
                </a:endParaRPr>
              </a:p>
            </p:txBody>
          </p:sp>
        </p:grpSp>
        <p:pic>
          <p:nvPicPr>
            <p:cNvPr id="11" name="图形 10" descr="文档"/>
            <p:cNvPicPr>
              <a:picLocks noChangeAspect="1"/>
            </p:cNvPicPr>
            <p:nvPr/>
          </p:nvPicPr>
          <p:blipFill>
            <a:blip r:embed="rId1" cstate="screen">
              <a:extLst>
                <a:ext uri="{96DAC541-7B7A-43D3-8B79-37D633B846F1}">
                  <asvg:svgBlip xmlns:asvg="http://schemas.microsoft.com/office/drawing/2016/SVG/main" r:embed="rId2"/>
                </a:ext>
              </a:extLst>
            </a:blip>
            <a:stretch>
              <a:fillRect/>
            </a:stretch>
          </p:blipFill>
          <p:spPr>
            <a:xfrm>
              <a:off x="2087334" y="3817262"/>
              <a:ext cx="576000" cy="576000"/>
            </a:xfrm>
            <a:prstGeom prst="rect">
              <a:avLst/>
            </a:prstGeom>
          </p:spPr>
        </p:pic>
      </p:grpSp>
      <p:grpSp>
        <p:nvGrpSpPr>
          <p:cNvPr id="14" name="组合 13"/>
          <p:cNvGrpSpPr/>
          <p:nvPr/>
        </p:nvGrpSpPr>
        <p:grpSpPr>
          <a:xfrm>
            <a:off x="4166318" y="3649313"/>
            <a:ext cx="3064042" cy="1874482"/>
            <a:chOff x="4383198" y="3817262"/>
            <a:chExt cx="3064042" cy="1874482"/>
          </a:xfrm>
        </p:grpSpPr>
        <p:grpSp>
          <p:nvGrpSpPr>
            <p:cNvPr id="15" name="组合 14"/>
            <p:cNvGrpSpPr/>
            <p:nvPr/>
          </p:nvGrpSpPr>
          <p:grpSpPr>
            <a:xfrm>
              <a:off x="4383198" y="4526707"/>
              <a:ext cx="3064042" cy="1165037"/>
              <a:chOff x="2417271" y="2425976"/>
              <a:chExt cx="3064042" cy="1165037"/>
            </a:xfrm>
          </p:grpSpPr>
          <p:sp>
            <p:nvSpPr>
              <p:cNvPr id="17" name="矩形 16"/>
              <p:cNvSpPr/>
              <p:nvPr/>
            </p:nvSpPr>
            <p:spPr>
              <a:xfrm>
                <a:off x="2618425" y="2425976"/>
                <a:ext cx="2661735" cy="370614"/>
              </a:xfrm>
              <a:prstGeom prst="rect">
                <a:avLst/>
              </a:prstGeom>
            </p:spPr>
            <p:txBody>
              <a:bodyPr wrap="square">
                <a:spAutoFit/>
              </a:bodyPr>
              <a:lstStyle/>
              <a:p>
                <a:pPr algn="ctr" defTabSz="914400" fontAlgn="base">
                  <a:lnSpc>
                    <a:spcPct val="150000"/>
                  </a:lnSpc>
                  <a:spcBef>
                    <a:spcPct val="0"/>
                  </a:spcBef>
                  <a:spcAft>
                    <a:spcPct val="0"/>
                  </a:spcAft>
                  <a:defRPr/>
                </a:pPr>
                <a:r>
                  <a:rPr lang="zh-CN" altLang="en-US" sz="1400" kern="0" dirty="0">
                    <a:ln w="3175">
                      <a:noFill/>
                    </a:ln>
                    <a:solidFill>
                      <a:schemeClr val="tx1">
                        <a:lumMod val="75000"/>
                        <a:lumOff val="25000"/>
                      </a:schemeClr>
                    </a:solidFill>
                    <a:cs typeface="+mn-ea"/>
                    <a:sym typeface="+mn-lt"/>
                  </a:rPr>
                  <a:t>在此输入文本</a:t>
                </a:r>
                <a:endParaRPr lang="en-US" altLang="zh-CN" sz="1400" kern="0" dirty="0">
                  <a:ln w="12700" cap="flat">
                    <a:noFill/>
                    <a:miter lim="800000"/>
                  </a:ln>
                  <a:solidFill>
                    <a:schemeClr val="tx1">
                      <a:lumMod val="75000"/>
                      <a:lumOff val="25000"/>
                    </a:schemeClr>
                  </a:solidFill>
                  <a:cs typeface="+mn-ea"/>
                  <a:sym typeface="+mn-lt"/>
                </a:endParaRPr>
              </a:p>
            </p:txBody>
          </p:sp>
          <p:sp>
            <p:nvSpPr>
              <p:cNvPr id="18" name="文本框 17"/>
              <p:cNvSpPr txBox="1"/>
              <p:nvPr/>
            </p:nvSpPr>
            <p:spPr>
              <a:xfrm>
                <a:off x="2417271" y="2834716"/>
                <a:ext cx="3064042" cy="756297"/>
              </a:xfrm>
              <a:prstGeom prst="rect">
                <a:avLst/>
              </a:prstGeom>
              <a:noFill/>
            </p:spPr>
            <p:txBody>
              <a:bodyPr wrap="square" rtlCol="0">
                <a:spAutoFit/>
              </a:bodyPr>
              <a:lstStyle/>
              <a:p>
                <a:pPr algn="ctr">
                  <a:lnSpc>
                    <a:spcPct val="150000"/>
                  </a:lnSpc>
                </a:pPr>
                <a:r>
                  <a:rPr kumimoji="1" lang="en-GB" altLang="zh-CN" sz="1000" dirty="0">
                    <a:solidFill>
                      <a:schemeClr val="tx1">
                        <a:lumMod val="75000"/>
                        <a:lumOff val="25000"/>
                      </a:schemeClr>
                    </a:solidFill>
                    <a:cs typeface="+mn-ea"/>
                    <a:sym typeface="+mn-lt"/>
                  </a:rPr>
                  <a:t>THE ORIGINAL MATERIAL PACKAGE NETWORK OF THE WHOLE STATION HAS EXCLUSIVE COPYRIGHT OR HAS </a:t>
                </a:r>
                <a:endParaRPr kumimoji="1" lang="en-GB" altLang="zh-CN" sz="1000" dirty="0">
                  <a:solidFill>
                    <a:schemeClr val="tx1">
                      <a:lumMod val="75000"/>
                      <a:lumOff val="25000"/>
                    </a:schemeClr>
                  </a:solidFill>
                  <a:cs typeface="+mn-ea"/>
                  <a:sym typeface="+mn-lt"/>
                </a:endParaRPr>
              </a:p>
            </p:txBody>
          </p:sp>
        </p:grpSp>
        <p:pic>
          <p:nvPicPr>
            <p:cNvPr id="16" name="图形 15" descr="打开文件夹"/>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5627219" y="3817262"/>
              <a:ext cx="576000" cy="576000"/>
            </a:xfrm>
            <a:prstGeom prst="rect">
              <a:avLst/>
            </a:prstGeom>
          </p:spPr>
        </p:pic>
      </p:grpSp>
      <p:grpSp>
        <p:nvGrpSpPr>
          <p:cNvPr id="21" name="组合 20"/>
          <p:cNvGrpSpPr/>
          <p:nvPr/>
        </p:nvGrpSpPr>
        <p:grpSpPr>
          <a:xfrm>
            <a:off x="7959090" y="0"/>
            <a:ext cx="3567973" cy="5755005"/>
            <a:chOff x="7971155" y="0"/>
            <a:chExt cx="3567973" cy="5755005"/>
          </a:xfrm>
        </p:grpSpPr>
        <p:pic>
          <p:nvPicPr>
            <p:cNvPr id="19" name="图片 18" descr="G:\PPT文件\网站素材\501290184.jpg501290184"/>
            <p:cNvPicPr>
              <a:picLocks noChangeAspect="1"/>
            </p:cNvPicPr>
            <p:nvPr/>
          </p:nvPicPr>
          <p:blipFill rotWithShape="1">
            <a:blip r:embed="rId5"/>
            <a:srcRect l="7836" t="997" r="52283" b="-997"/>
            <a:stretch>
              <a:fillRect/>
            </a:stretch>
          </p:blipFill>
          <p:spPr>
            <a:xfrm>
              <a:off x="7971155" y="962660"/>
              <a:ext cx="3175635" cy="4792345"/>
            </a:xfrm>
            <a:prstGeom prst="rect">
              <a:avLst/>
            </a:prstGeom>
          </p:spPr>
        </p:pic>
        <p:sp>
          <p:nvSpPr>
            <p:cNvPr id="20" name="矩形 19"/>
            <p:cNvSpPr/>
            <p:nvPr/>
          </p:nvSpPr>
          <p:spPr>
            <a:xfrm>
              <a:off x="10624728" y="0"/>
              <a:ext cx="914400" cy="3224463"/>
            </a:xfrm>
            <a:prstGeom prst="rect">
              <a:avLst/>
            </a:prstGeom>
            <a:solidFill>
              <a:srgbClr val="4B5A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grpSp>
        <p:nvGrpSpPr>
          <p:cNvPr id="5" name="组合 4"/>
          <p:cNvGrpSpPr/>
          <p:nvPr/>
        </p:nvGrpSpPr>
        <p:grpSpPr>
          <a:xfrm>
            <a:off x="-263525" y="417830"/>
            <a:ext cx="4124325" cy="859155"/>
            <a:chOff x="-506" y="276"/>
            <a:chExt cx="6495" cy="1353"/>
          </a:xfrm>
        </p:grpSpPr>
        <p:sp>
          <p:nvSpPr>
            <p:cNvPr id="22" name="椭圆 21"/>
            <p:cNvSpPr/>
            <p:nvPr/>
          </p:nvSpPr>
          <p:spPr>
            <a:xfrm>
              <a:off x="-506" y="312"/>
              <a:ext cx="1157" cy="1157"/>
            </a:xfrm>
            <a:prstGeom prst="ellipse">
              <a:avLst/>
            </a:prstGeom>
            <a:solidFill>
              <a:srgbClr val="4B5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B5A69"/>
                </a:solidFill>
                <a:cs typeface="+mn-ea"/>
                <a:sym typeface="+mn-lt"/>
              </a:endParaRPr>
            </a:p>
          </p:txBody>
        </p:sp>
        <p:sp>
          <p:nvSpPr>
            <p:cNvPr id="23" name="文本框 22"/>
            <p:cNvSpPr txBox="1"/>
            <p:nvPr/>
          </p:nvSpPr>
          <p:spPr>
            <a:xfrm>
              <a:off x="694" y="276"/>
              <a:ext cx="3048" cy="701"/>
            </a:xfrm>
            <a:prstGeom prst="rect">
              <a:avLst/>
            </a:prstGeom>
            <a:noFill/>
          </p:spPr>
          <p:txBody>
            <a:bodyPr wrap="none" rtlCol="0">
              <a:spAutoFit/>
            </a:bodyPr>
            <a:lstStyle/>
            <a:p>
              <a:pPr algn="l"/>
              <a:r>
                <a:rPr lang="zh-CN" altLang="en-US" sz="2300" dirty="0">
                  <a:solidFill>
                    <a:srgbClr val="4B5A69"/>
                  </a:solidFill>
                  <a:cs typeface="+mn-ea"/>
                  <a:sym typeface="+mn-lt"/>
                </a:rPr>
                <a:t>输入标题内容</a:t>
              </a:r>
              <a:endParaRPr lang="zh-CN" altLang="en-US" sz="2300" dirty="0">
                <a:solidFill>
                  <a:srgbClr val="4B5A69"/>
                </a:solidFill>
                <a:cs typeface="+mn-ea"/>
                <a:sym typeface="+mn-lt"/>
              </a:endParaRPr>
            </a:p>
          </p:txBody>
        </p:sp>
        <p:sp>
          <p:nvSpPr>
            <p:cNvPr id="24" name="ïşḻïďê-TextBox 21"/>
            <p:cNvSpPr txBox="1"/>
            <p:nvPr/>
          </p:nvSpPr>
          <p:spPr>
            <a:xfrm>
              <a:off x="877" y="923"/>
              <a:ext cx="5112" cy="706"/>
            </a:xfrm>
            <a:prstGeom prst="rect">
              <a:avLst/>
            </a:prstGeom>
          </p:spPr>
          <p:txBody>
            <a:bodyPr wrap="square" lIns="0" tIns="0" rIns="0" bIns="0" anchor="t" anchorCtr="0">
              <a:noAutofit/>
            </a:bodyPr>
            <a:lstStyle/>
            <a:p>
              <a:pPr algn="l">
                <a:lnSpc>
                  <a:spcPct val="150000"/>
                </a:lnSpc>
              </a:pPr>
              <a:r>
                <a:rPr lang="en-US" altLang="zh-CN" sz="700" dirty="0">
                  <a:solidFill>
                    <a:srgbClr val="4B5A69"/>
                  </a:solidFill>
                  <a:cs typeface="+mn-ea"/>
                  <a:sym typeface="+mn-lt"/>
                </a:rPr>
                <a:t>Be always as merry as ever you can, for no-one delights in an sorrowful man. for no-one delights in an sorrowful man. </a:t>
              </a:r>
              <a:endParaRPr lang="en-US" altLang="zh-CN" sz="700" kern="0" dirty="0">
                <a:solidFill>
                  <a:srgbClr val="4B5A69"/>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975116" y="1996965"/>
            <a:ext cx="5911247" cy="1817468"/>
            <a:chOff x="1116086" y="2054115"/>
            <a:chExt cx="5911247" cy="1817468"/>
          </a:xfrm>
        </p:grpSpPr>
        <p:pic>
          <p:nvPicPr>
            <p:cNvPr id="28" name="图片 27" descr="G:\PPT文件\网站素材\500114380.jpg500114380"/>
            <p:cNvPicPr>
              <a:picLocks noChangeAspect="1"/>
            </p:cNvPicPr>
            <p:nvPr/>
          </p:nvPicPr>
          <p:blipFill rotWithShape="1">
            <a:blip r:embed="rId1"/>
            <a:srcRect/>
            <a:stretch>
              <a:fillRect/>
            </a:stretch>
          </p:blipFill>
          <p:spPr>
            <a:xfrm>
              <a:off x="1116086" y="2054115"/>
              <a:ext cx="2507615" cy="1660525"/>
            </a:xfrm>
            <a:prstGeom prst="rect">
              <a:avLst/>
            </a:prstGeom>
          </p:spPr>
        </p:pic>
        <p:sp>
          <p:nvSpPr>
            <p:cNvPr id="29" name="矩形 28"/>
            <p:cNvSpPr/>
            <p:nvPr/>
          </p:nvSpPr>
          <p:spPr>
            <a:xfrm>
              <a:off x="1116721" y="3528331"/>
              <a:ext cx="1592612" cy="270759"/>
            </a:xfrm>
            <a:prstGeom prst="rect">
              <a:avLst/>
            </a:prstGeom>
            <a:solidFill>
              <a:srgbClr val="4B5A69"/>
            </a:solidFill>
            <a:ln>
              <a:noFill/>
            </a:ln>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kumimoji="1" lang="zh-CN" altLang="en-US">
                <a:solidFill>
                  <a:sysClr val="window" lastClr="FFFFFF">
                    <a:lumMod val="95000"/>
                  </a:sysClr>
                </a:solidFill>
                <a:cs typeface="+mn-ea"/>
                <a:sym typeface="+mn-lt"/>
              </a:endParaRPr>
            </a:p>
          </p:txBody>
        </p:sp>
        <p:grpSp>
          <p:nvGrpSpPr>
            <p:cNvPr id="35" name="组合 34"/>
            <p:cNvGrpSpPr/>
            <p:nvPr/>
          </p:nvGrpSpPr>
          <p:grpSpPr>
            <a:xfrm>
              <a:off x="4087565" y="2158966"/>
              <a:ext cx="2939768" cy="1712617"/>
              <a:chOff x="1802584" y="2425976"/>
              <a:chExt cx="2939768" cy="1712617"/>
            </a:xfrm>
          </p:grpSpPr>
          <p:sp>
            <p:nvSpPr>
              <p:cNvPr id="36" name="矩形 35"/>
              <p:cNvSpPr/>
              <p:nvPr/>
            </p:nvSpPr>
            <p:spPr>
              <a:xfrm>
                <a:off x="1802586" y="2425976"/>
                <a:ext cx="2661735" cy="370614"/>
              </a:xfrm>
              <a:prstGeom prst="rect">
                <a:avLst/>
              </a:prstGeom>
            </p:spPr>
            <p:txBody>
              <a:bodyPr wrap="square">
                <a:spAutoFit/>
              </a:bodyPr>
              <a:lstStyle/>
              <a:p>
                <a:pPr defTabSz="914400" fontAlgn="base">
                  <a:lnSpc>
                    <a:spcPct val="150000"/>
                  </a:lnSpc>
                  <a:spcBef>
                    <a:spcPct val="0"/>
                  </a:spcBef>
                  <a:spcAft>
                    <a:spcPct val="0"/>
                  </a:spcAft>
                  <a:defRPr/>
                </a:pPr>
                <a:r>
                  <a:rPr lang="zh-CN" altLang="en-US" sz="1400" kern="0" dirty="0">
                    <a:ln w="3175">
                      <a:noFill/>
                    </a:ln>
                    <a:solidFill>
                      <a:sysClr val="windowText" lastClr="000000">
                        <a:lumMod val="75000"/>
                        <a:lumOff val="25000"/>
                      </a:sysClr>
                    </a:solidFill>
                    <a:cs typeface="+mn-ea"/>
                    <a:sym typeface="+mn-lt"/>
                  </a:rPr>
                  <a:t>在此输入文本内容在此输入</a:t>
                </a:r>
                <a:endParaRPr lang="en-US" altLang="zh-CN" sz="1400" kern="0" dirty="0">
                  <a:ln w="12700" cap="flat">
                    <a:noFill/>
                    <a:miter lim="800000"/>
                  </a:ln>
                  <a:solidFill>
                    <a:sysClr val="windowText" lastClr="000000">
                      <a:lumMod val="75000"/>
                      <a:lumOff val="25000"/>
                    </a:sysClr>
                  </a:solidFill>
                  <a:cs typeface="+mn-ea"/>
                  <a:sym typeface="+mn-lt"/>
                </a:endParaRPr>
              </a:p>
            </p:txBody>
          </p:sp>
          <p:sp>
            <p:nvSpPr>
              <p:cNvPr id="37" name="文本框 36"/>
              <p:cNvSpPr txBox="1"/>
              <p:nvPr/>
            </p:nvSpPr>
            <p:spPr>
              <a:xfrm>
                <a:off x="1802584" y="2939713"/>
                <a:ext cx="2939768" cy="1198880"/>
              </a:xfrm>
              <a:prstGeom prst="rect">
                <a:avLst/>
              </a:prstGeom>
              <a:noFill/>
            </p:spPr>
            <p:txBody>
              <a:bodyPr wrap="square" rtlCol="0">
                <a:spAutoFit/>
              </a:bodyPr>
              <a:lstStyle/>
              <a:p>
                <a:pPr lvl="0" algn="l" defTabSz="913765">
                  <a:lnSpc>
                    <a:spcPct val="180000"/>
                  </a:lnSpc>
                  <a:spcBef>
                    <a:spcPct val="0"/>
                  </a:spcBef>
                  <a:spcAft>
                    <a:spcPct val="0"/>
                  </a:spcAft>
                  <a:buClrTx/>
                  <a:buSzTx/>
                  <a:defRPr/>
                </a:pPr>
                <a:r>
                  <a:rPr lang="zh-CN" altLang="en-US" sz="1000" dirty="0">
                    <a:solidFill>
                      <a:schemeClr val="tx1">
                        <a:lumMod val="65000"/>
                        <a:lumOff val="35000"/>
                      </a:schemeClr>
                    </a:solidFill>
                    <a:cs typeface="+mn-ea"/>
                    <a:sym typeface="+mn-lt"/>
                  </a:rPr>
                  <a:t>点击添加相关标题文字，点击添加相点击添加相关标题文字点击添加相关标题文字，点击添加相点击添加相关标题文字</a:t>
                </a:r>
                <a:endParaRPr lang="en-US" altLang="zh-CN" sz="1000" dirty="0">
                  <a:solidFill>
                    <a:srgbClr val="909090"/>
                  </a:solidFill>
                  <a:cs typeface="+mn-ea"/>
                  <a:sym typeface="+mn-lt"/>
                </a:endParaRPr>
              </a:p>
              <a:p>
                <a:pPr lvl="0" algn="ctr" defTabSz="913765">
                  <a:lnSpc>
                    <a:spcPct val="180000"/>
                  </a:lnSpc>
                  <a:spcBef>
                    <a:spcPct val="0"/>
                  </a:spcBef>
                  <a:spcAft>
                    <a:spcPct val="0"/>
                  </a:spcAft>
                  <a:buClrTx/>
                  <a:buSzTx/>
                  <a:defRPr/>
                </a:pPr>
                <a:endParaRPr kumimoji="1" lang="en-GB" altLang="zh-CN" sz="1000" dirty="0">
                  <a:solidFill>
                    <a:sysClr val="windowText" lastClr="000000">
                      <a:lumMod val="75000"/>
                      <a:lumOff val="25000"/>
                    </a:sysClr>
                  </a:solidFill>
                  <a:cs typeface="+mn-ea"/>
                  <a:sym typeface="+mn-lt"/>
                </a:endParaRPr>
              </a:p>
            </p:txBody>
          </p:sp>
        </p:grpSp>
      </p:grpSp>
      <p:grpSp>
        <p:nvGrpSpPr>
          <p:cNvPr id="38" name="组合 37"/>
          <p:cNvGrpSpPr/>
          <p:nvPr/>
        </p:nvGrpSpPr>
        <p:grpSpPr>
          <a:xfrm>
            <a:off x="5125736" y="4240717"/>
            <a:ext cx="5886012" cy="1859129"/>
            <a:chOff x="5266706" y="4297867"/>
            <a:chExt cx="5886012" cy="1859129"/>
          </a:xfrm>
        </p:grpSpPr>
        <p:pic>
          <p:nvPicPr>
            <p:cNvPr id="39" name="图片 38" descr="G:\PPT文件\网站素材\500114378.jpg500114378"/>
            <p:cNvPicPr>
              <a:picLocks noChangeAspect="1"/>
            </p:cNvPicPr>
            <p:nvPr/>
          </p:nvPicPr>
          <p:blipFill rotWithShape="1">
            <a:blip r:embed="rId2"/>
            <a:srcRect/>
            <a:stretch>
              <a:fillRect/>
            </a:stretch>
          </p:blipFill>
          <p:spPr>
            <a:xfrm>
              <a:off x="5266706" y="4297867"/>
              <a:ext cx="2491105" cy="1660525"/>
            </a:xfrm>
            <a:prstGeom prst="rect">
              <a:avLst/>
            </a:prstGeom>
          </p:spPr>
        </p:pic>
        <p:sp>
          <p:nvSpPr>
            <p:cNvPr id="40" name="矩形 39"/>
            <p:cNvSpPr/>
            <p:nvPr/>
          </p:nvSpPr>
          <p:spPr>
            <a:xfrm>
              <a:off x="5266706" y="5813744"/>
              <a:ext cx="1592612" cy="270759"/>
            </a:xfrm>
            <a:prstGeom prst="rect">
              <a:avLst/>
            </a:prstGeom>
            <a:solidFill>
              <a:srgbClr val="D9D9D9"/>
            </a:solidFill>
            <a:ln>
              <a:noFill/>
            </a:ln>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kumimoji="1" lang="zh-CN" altLang="en-US">
                <a:solidFill>
                  <a:sysClr val="window" lastClr="FFFFFF">
                    <a:lumMod val="95000"/>
                  </a:sysClr>
                </a:solidFill>
                <a:cs typeface="+mn-ea"/>
                <a:sym typeface="+mn-lt"/>
              </a:endParaRPr>
            </a:p>
          </p:txBody>
        </p:sp>
        <p:grpSp>
          <p:nvGrpSpPr>
            <p:cNvPr id="41" name="组合 40"/>
            <p:cNvGrpSpPr/>
            <p:nvPr/>
          </p:nvGrpSpPr>
          <p:grpSpPr>
            <a:xfrm>
              <a:off x="8212950" y="4444379"/>
              <a:ext cx="2939768" cy="1712617"/>
              <a:chOff x="1802584" y="2425976"/>
              <a:chExt cx="2939768" cy="1712617"/>
            </a:xfrm>
          </p:grpSpPr>
          <p:sp>
            <p:nvSpPr>
              <p:cNvPr id="42" name="矩形 41"/>
              <p:cNvSpPr/>
              <p:nvPr/>
            </p:nvSpPr>
            <p:spPr>
              <a:xfrm>
                <a:off x="1802586" y="2425976"/>
                <a:ext cx="2661735" cy="370614"/>
              </a:xfrm>
              <a:prstGeom prst="rect">
                <a:avLst/>
              </a:prstGeom>
            </p:spPr>
            <p:txBody>
              <a:bodyPr wrap="square">
                <a:spAutoFit/>
              </a:bodyPr>
              <a:lstStyle/>
              <a:p>
                <a:pPr defTabSz="914400" fontAlgn="base">
                  <a:lnSpc>
                    <a:spcPct val="150000"/>
                  </a:lnSpc>
                  <a:spcBef>
                    <a:spcPct val="0"/>
                  </a:spcBef>
                  <a:spcAft>
                    <a:spcPct val="0"/>
                  </a:spcAft>
                  <a:defRPr/>
                </a:pPr>
                <a:r>
                  <a:rPr lang="zh-CN" altLang="en-US" sz="1400" kern="0" dirty="0">
                    <a:ln w="3175">
                      <a:noFill/>
                    </a:ln>
                    <a:solidFill>
                      <a:sysClr val="windowText" lastClr="000000">
                        <a:lumMod val="75000"/>
                        <a:lumOff val="25000"/>
                      </a:sysClr>
                    </a:solidFill>
                    <a:cs typeface="+mn-ea"/>
                    <a:sym typeface="+mn-lt"/>
                  </a:rPr>
                  <a:t>在此输入文本内容在此输入</a:t>
                </a:r>
                <a:endParaRPr lang="en-US" altLang="zh-CN" sz="1400" kern="0" dirty="0">
                  <a:ln w="12700" cap="flat">
                    <a:noFill/>
                    <a:miter lim="800000"/>
                  </a:ln>
                  <a:solidFill>
                    <a:sysClr val="windowText" lastClr="000000">
                      <a:lumMod val="75000"/>
                      <a:lumOff val="25000"/>
                    </a:sysClr>
                  </a:solidFill>
                  <a:cs typeface="+mn-ea"/>
                  <a:sym typeface="+mn-lt"/>
                </a:endParaRPr>
              </a:p>
            </p:txBody>
          </p:sp>
          <p:sp>
            <p:nvSpPr>
              <p:cNvPr id="43" name="文本框 42"/>
              <p:cNvSpPr txBox="1"/>
              <p:nvPr/>
            </p:nvSpPr>
            <p:spPr>
              <a:xfrm>
                <a:off x="1802584" y="2939713"/>
                <a:ext cx="2939768" cy="1198880"/>
              </a:xfrm>
              <a:prstGeom prst="rect">
                <a:avLst/>
              </a:prstGeom>
              <a:noFill/>
            </p:spPr>
            <p:txBody>
              <a:bodyPr wrap="square" rtlCol="0">
                <a:spAutoFit/>
              </a:bodyPr>
              <a:lstStyle/>
              <a:p>
                <a:pPr lvl="0" algn="l" defTabSz="913765">
                  <a:lnSpc>
                    <a:spcPct val="180000"/>
                  </a:lnSpc>
                  <a:spcBef>
                    <a:spcPct val="0"/>
                  </a:spcBef>
                  <a:spcAft>
                    <a:spcPct val="0"/>
                  </a:spcAft>
                  <a:buClrTx/>
                  <a:buSzTx/>
                  <a:defRPr/>
                </a:pPr>
                <a:r>
                  <a:rPr lang="zh-CN" altLang="en-US" sz="1000" dirty="0">
                    <a:solidFill>
                      <a:schemeClr val="tx1">
                        <a:lumMod val="65000"/>
                        <a:lumOff val="35000"/>
                      </a:schemeClr>
                    </a:solidFill>
                    <a:cs typeface="+mn-ea"/>
                    <a:sym typeface="+mn-lt"/>
                  </a:rPr>
                  <a:t>点击添加相关标题文字，点击添加相点击添加相关标题文字点击添加相关标题文字，点击添加相点击添加相关标题文字</a:t>
                </a:r>
                <a:endParaRPr lang="en-US" altLang="zh-CN" sz="1000" dirty="0">
                  <a:solidFill>
                    <a:srgbClr val="909090"/>
                  </a:solidFill>
                  <a:cs typeface="+mn-ea"/>
                  <a:sym typeface="+mn-lt"/>
                </a:endParaRPr>
              </a:p>
              <a:p>
                <a:pPr lvl="0" algn="ctr" defTabSz="913765">
                  <a:lnSpc>
                    <a:spcPct val="180000"/>
                  </a:lnSpc>
                  <a:spcBef>
                    <a:spcPct val="0"/>
                  </a:spcBef>
                  <a:spcAft>
                    <a:spcPct val="0"/>
                  </a:spcAft>
                  <a:buClrTx/>
                  <a:buSzTx/>
                  <a:defRPr/>
                </a:pPr>
                <a:endParaRPr kumimoji="1" lang="en-GB" altLang="zh-CN" sz="1000" dirty="0">
                  <a:solidFill>
                    <a:sysClr val="windowText" lastClr="000000">
                      <a:lumMod val="75000"/>
                      <a:lumOff val="25000"/>
                    </a:sysClr>
                  </a:solidFill>
                  <a:cs typeface="+mn-ea"/>
                  <a:sym typeface="+mn-lt"/>
                </a:endParaRPr>
              </a:p>
            </p:txBody>
          </p:sp>
        </p:grpSp>
      </p:grpSp>
      <p:sp>
        <p:nvSpPr>
          <p:cNvPr id="44" name="矩形 43"/>
          <p:cNvSpPr/>
          <p:nvPr/>
        </p:nvSpPr>
        <p:spPr>
          <a:xfrm>
            <a:off x="7335219" y="1996891"/>
            <a:ext cx="3958679" cy="1353369"/>
          </a:xfrm>
          <a:prstGeom prst="rect">
            <a:avLst/>
          </a:prstGeom>
          <a:solidFill>
            <a:srgbClr val="C1CBD8"/>
          </a:solidFill>
          <a:ln>
            <a:noFill/>
          </a:ln>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r>
              <a:rPr lang="en-US" altLang="zh-CN" sz="2400" b="1" i="1" kern="0" dirty="0">
                <a:ln w="12700" cap="flat">
                  <a:noFill/>
                  <a:miter lim="800000"/>
                </a:ln>
                <a:solidFill>
                  <a:sysClr val="window" lastClr="FFFFFF"/>
                </a:solidFill>
                <a:cs typeface="+mn-ea"/>
                <a:sym typeface="+mn-lt"/>
              </a:rPr>
              <a:t>20XX_09_1</a:t>
            </a:r>
            <a:endParaRPr lang="en-US" altLang="zh-CN" sz="2400" b="1" i="1" kern="0" dirty="0">
              <a:ln w="12700" cap="flat">
                <a:noFill/>
                <a:miter lim="800000"/>
              </a:ln>
              <a:solidFill>
                <a:sysClr val="window" lastClr="FFFFFF"/>
              </a:solidFill>
              <a:cs typeface="+mn-ea"/>
              <a:sym typeface="+mn-lt"/>
            </a:endParaRPr>
          </a:p>
        </p:txBody>
      </p:sp>
      <p:grpSp>
        <p:nvGrpSpPr>
          <p:cNvPr id="45" name="组合 44"/>
          <p:cNvGrpSpPr/>
          <p:nvPr/>
        </p:nvGrpSpPr>
        <p:grpSpPr>
          <a:xfrm>
            <a:off x="991880" y="4114878"/>
            <a:ext cx="3958679" cy="1911840"/>
            <a:chOff x="1132850" y="4172028"/>
            <a:chExt cx="3958679" cy="1911840"/>
          </a:xfrm>
        </p:grpSpPr>
        <p:sp>
          <p:nvSpPr>
            <p:cNvPr id="46" name="矩形 45"/>
            <p:cNvSpPr/>
            <p:nvPr/>
          </p:nvSpPr>
          <p:spPr>
            <a:xfrm>
              <a:off x="1132850" y="4172028"/>
              <a:ext cx="3958679" cy="1911840"/>
            </a:xfrm>
            <a:prstGeom prst="rect">
              <a:avLst/>
            </a:prstGeom>
            <a:solidFill>
              <a:srgbClr val="4B5A69"/>
            </a:solidFill>
            <a:ln>
              <a:noFill/>
            </a:ln>
          </p:spPr>
          <p:style>
            <a:lnRef idx="2">
              <a:srgbClr val="4F81BD">
                <a:shade val="50000"/>
              </a:srgbClr>
            </a:lnRef>
            <a:fillRef idx="1">
              <a:srgbClr val="4F81BD"/>
            </a:fillRef>
            <a:effectRef idx="0">
              <a:srgbClr val="4F81BD"/>
            </a:effectRef>
            <a:fontRef idx="minor">
              <a:sysClr val="window" lastClr="FFFFFF"/>
            </a:fontRef>
          </p:style>
          <p:txBody>
            <a:bodyPr rtlCol="0" anchor="ctr"/>
            <a:lstStyle/>
            <a:p>
              <a:pPr algn="ctr"/>
              <a:endParaRPr lang="en-US" altLang="zh-CN" sz="2400" b="1" i="1" kern="0" dirty="0">
                <a:ln w="12700" cap="flat">
                  <a:noFill/>
                  <a:miter lim="800000"/>
                </a:ln>
                <a:solidFill>
                  <a:sysClr val="window" lastClr="FFFFFF"/>
                </a:solidFill>
                <a:cs typeface="+mn-ea"/>
                <a:sym typeface="+mn-lt"/>
              </a:endParaRPr>
            </a:p>
          </p:txBody>
        </p:sp>
        <p:pic>
          <p:nvPicPr>
            <p:cNvPr id="47" name="图形 21" descr="磁盘"/>
            <p:cNvPicPr>
              <a:picLocks noChangeAspect="1"/>
            </p:cNvPicPr>
            <p:nvPr/>
          </p:nvPicPr>
          <p:blipFill>
            <a:blip r:embed="rId3" cstate="screen"/>
            <a:stretch>
              <a:fillRect/>
            </a:stretch>
          </p:blipFill>
          <p:spPr>
            <a:xfrm>
              <a:off x="2911725" y="4391771"/>
              <a:ext cx="576000" cy="576000"/>
            </a:xfrm>
            <a:prstGeom prst="rect">
              <a:avLst/>
            </a:prstGeom>
          </p:spPr>
        </p:pic>
        <p:grpSp>
          <p:nvGrpSpPr>
            <p:cNvPr id="48" name="组合 47"/>
            <p:cNvGrpSpPr/>
            <p:nvPr/>
          </p:nvGrpSpPr>
          <p:grpSpPr>
            <a:xfrm>
              <a:off x="1868857" y="5048100"/>
              <a:ext cx="2661735" cy="699845"/>
              <a:chOff x="1802585" y="2425976"/>
              <a:chExt cx="2661735" cy="699845"/>
            </a:xfrm>
          </p:grpSpPr>
          <p:sp>
            <p:nvSpPr>
              <p:cNvPr id="49" name="矩形 48"/>
              <p:cNvSpPr/>
              <p:nvPr/>
            </p:nvSpPr>
            <p:spPr>
              <a:xfrm>
                <a:off x="1802585" y="2425976"/>
                <a:ext cx="2661735" cy="450123"/>
              </a:xfrm>
              <a:prstGeom prst="rect">
                <a:avLst/>
              </a:prstGeom>
            </p:spPr>
            <p:txBody>
              <a:bodyPr wrap="square">
                <a:spAutoFit/>
              </a:bodyPr>
              <a:lstStyle/>
              <a:p>
                <a:pPr algn="ctr" defTabSz="914400" fontAlgn="base">
                  <a:lnSpc>
                    <a:spcPct val="150000"/>
                  </a:lnSpc>
                  <a:spcBef>
                    <a:spcPct val="0"/>
                  </a:spcBef>
                  <a:spcAft>
                    <a:spcPct val="0"/>
                  </a:spcAft>
                  <a:defRPr/>
                </a:pPr>
                <a:r>
                  <a:rPr lang="en-US" altLang="zh-CN" b="1" i="1" kern="0" dirty="0">
                    <a:ln w="12700" cap="flat">
                      <a:noFill/>
                      <a:miter lim="800000"/>
                    </a:ln>
                    <a:solidFill>
                      <a:sysClr val="window" lastClr="FFFFFF"/>
                    </a:solidFill>
                    <a:cs typeface="+mn-ea"/>
                    <a:sym typeface="+mn-lt"/>
                  </a:rPr>
                  <a:t>PLAN.D</a:t>
                </a:r>
                <a:endParaRPr lang="en-US" altLang="zh-CN" b="1" i="1" kern="0" dirty="0">
                  <a:ln w="12700" cap="flat">
                    <a:noFill/>
                    <a:miter lim="800000"/>
                  </a:ln>
                  <a:solidFill>
                    <a:sysClr val="window" lastClr="FFFFFF"/>
                  </a:solidFill>
                  <a:cs typeface="+mn-ea"/>
                  <a:sym typeface="+mn-lt"/>
                </a:endParaRPr>
              </a:p>
            </p:txBody>
          </p:sp>
          <p:sp>
            <p:nvSpPr>
              <p:cNvPr id="50" name="文本框 49"/>
              <p:cNvSpPr txBox="1"/>
              <p:nvPr/>
            </p:nvSpPr>
            <p:spPr>
              <a:xfrm>
                <a:off x="1913514" y="2834716"/>
                <a:ext cx="2439876" cy="291105"/>
              </a:xfrm>
              <a:prstGeom prst="rect">
                <a:avLst/>
              </a:prstGeom>
              <a:noFill/>
            </p:spPr>
            <p:txBody>
              <a:bodyPr wrap="square" rtlCol="0">
                <a:spAutoFit/>
              </a:bodyPr>
              <a:lstStyle/>
              <a:p>
                <a:pPr algn="ctr">
                  <a:lnSpc>
                    <a:spcPct val="150000"/>
                  </a:lnSpc>
                </a:pPr>
                <a:r>
                  <a:rPr kumimoji="1" lang="en-GB" altLang="zh-CN" sz="1000" dirty="0">
                    <a:solidFill>
                      <a:sysClr val="window" lastClr="FFFFFF"/>
                    </a:solidFill>
                    <a:cs typeface="+mn-ea"/>
                    <a:sym typeface="+mn-lt"/>
                  </a:rPr>
                  <a:t>THE ORIGINAL MATERIAL PACKAGE </a:t>
                </a:r>
                <a:endParaRPr kumimoji="1" lang="en-GB" altLang="zh-CN" sz="1000" dirty="0">
                  <a:solidFill>
                    <a:sysClr val="window" lastClr="FFFFFF"/>
                  </a:solidFill>
                  <a:cs typeface="+mn-ea"/>
                  <a:sym typeface="+mn-lt"/>
                </a:endParaRPr>
              </a:p>
            </p:txBody>
          </p:sp>
        </p:grpSp>
      </p:grpSp>
      <p:grpSp>
        <p:nvGrpSpPr>
          <p:cNvPr id="2" name="组合 1"/>
          <p:cNvGrpSpPr/>
          <p:nvPr/>
        </p:nvGrpSpPr>
        <p:grpSpPr>
          <a:xfrm>
            <a:off x="-263525" y="417830"/>
            <a:ext cx="4124325" cy="859155"/>
            <a:chOff x="-506" y="276"/>
            <a:chExt cx="6495" cy="1353"/>
          </a:xfrm>
        </p:grpSpPr>
        <p:sp>
          <p:nvSpPr>
            <p:cNvPr id="3" name="椭圆 2"/>
            <p:cNvSpPr/>
            <p:nvPr/>
          </p:nvSpPr>
          <p:spPr>
            <a:xfrm>
              <a:off x="-506" y="312"/>
              <a:ext cx="1157" cy="1157"/>
            </a:xfrm>
            <a:prstGeom prst="ellipse">
              <a:avLst/>
            </a:prstGeom>
            <a:solidFill>
              <a:srgbClr val="4B5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B5A69"/>
                </a:solidFill>
                <a:cs typeface="+mn-ea"/>
                <a:sym typeface="+mn-lt"/>
              </a:endParaRPr>
            </a:p>
          </p:txBody>
        </p:sp>
        <p:sp>
          <p:nvSpPr>
            <p:cNvPr id="4" name="文本框 3"/>
            <p:cNvSpPr txBox="1"/>
            <p:nvPr/>
          </p:nvSpPr>
          <p:spPr>
            <a:xfrm>
              <a:off x="694" y="276"/>
              <a:ext cx="3048" cy="701"/>
            </a:xfrm>
            <a:prstGeom prst="rect">
              <a:avLst/>
            </a:prstGeom>
            <a:noFill/>
          </p:spPr>
          <p:txBody>
            <a:bodyPr wrap="none" rtlCol="0">
              <a:spAutoFit/>
            </a:bodyPr>
            <a:lstStyle/>
            <a:p>
              <a:pPr algn="l"/>
              <a:r>
                <a:rPr lang="zh-CN" altLang="en-US" sz="2300" dirty="0">
                  <a:solidFill>
                    <a:srgbClr val="4B5A69"/>
                  </a:solidFill>
                  <a:cs typeface="+mn-ea"/>
                  <a:sym typeface="+mn-lt"/>
                </a:rPr>
                <a:t>输入标题内容</a:t>
              </a:r>
              <a:endParaRPr lang="zh-CN" altLang="en-US" sz="2300" dirty="0">
                <a:solidFill>
                  <a:srgbClr val="4B5A69"/>
                </a:solidFill>
                <a:cs typeface="+mn-ea"/>
                <a:sym typeface="+mn-lt"/>
              </a:endParaRPr>
            </a:p>
          </p:txBody>
        </p:sp>
        <p:sp>
          <p:nvSpPr>
            <p:cNvPr id="6" name="ïşḻïďê-TextBox 21"/>
            <p:cNvSpPr txBox="1"/>
            <p:nvPr/>
          </p:nvSpPr>
          <p:spPr>
            <a:xfrm>
              <a:off x="877" y="923"/>
              <a:ext cx="5112" cy="706"/>
            </a:xfrm>
            <a:prstGeom prst="rect">
              <a:avLst/>
            </a:prstGeom>
          </p:spPr>
          <p:txBody>
            <a:bodyPr wrap="square" lIns="0" tIns="0" rIns="0" bIns="0" anchor="t" anchorCtr="0">
              <a:noAutofit/>
            </a:bodyPr>
            <a:lstStyle/>
            <a:p>
              <a:pPr algn="l">
                <a:lnSpc>
                  <a:spcPct val="150000"/>
                </a:lnSpc>
              </a:pPr>
              <a:r>
                <a:rPr lang="en-US" altLang="zh-CN" sz="700" dirty="0">
                  <a:solidFill>
                    <a:srgbClr val="4B5A69"/>
                  </a:solidFill>
                  <a:cs typeface="+mn-ea"/>
                  <a:sym typeface="+mn-lt"/>
                </a:rPr>
                <a:t>Be always as merry as ever you can, for no-one delights in an sorrowful man. for no-one delights in an sorrowful man. </a:t>
              </a:r>
              <a:endParaRPr lang="en-US" altLang="zh-CN" sz="700" kern="0" dirty="0">
                <a:solidFill>
                  <a:srgbClr val="4B5A69"/>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dissolv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1+#ppt_w/2"/>
                                          </p:val>
                                        </p:tav>
                                        <p:tav tm="100000">
                                          <p:val>
                                            <p:strVal val="#ppt_x"/>
                                          </p:val>
                                        </p:tav>
                                      </p:tavLst>
                                    </p:anim>
                                    <p:anim calcmode="lin" valueType="num">
                                      <p:cBhvr additive="base">
                                        <p:cTn id="18"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fill="hold"/>
                                        <p:tgtEl>
                                          <p:spTgt spid="45"/>
                                        </p:tgtEl>
                                        <p:attrNameLst>
                                          <p:attrName>ppt_x</p:attrName>
                                        </p:attrNameLst>
                                      </p:cBhvr>
                                      <p:tavLst>
                                        <p:tav tm="0">
                                          <p:val>
                                            <p:strVal val="0-#ppt_w/2"/>
                                          </p:val>
                                        </p:tav>
                                        <p:tav tm="100000">
                                          <p:val>
                                            <p:strVal val="#ppt_x"/>
                                          </p:val>
                                        </p:tav>
                                      </p:tavLst>
                                    </p:anim>
                                    <p:anim calcmode="lin" valueType="num">
                                      <p:cBhvr additive="base">
                                        <p:cTn id="2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380615" y="-1443355"/>
            <a:ext cx="5761990" cy="5513705"/>
            <a:chOff x="-3567" y="-2545"/>
            <a:chExt cx="10956" cy="10482"/>
          </a:xfrm>
        </p:grpSpPr>
        <p:sp>
          <p:nvSpPr>
            <p:cNvPr id="8" name="Oval 7"/>
            <p:cNvSpPr/>
            <p:nvPr/>
          </p:nvSpPr>
          <p:spPr>
            <a:xfrm rot="21348098">
              <a:off x="-1497" y="-1960"/>
              <a:ext cx="8886" cy="90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i="0" u="none" strike="noStrike" kern="1200" cap="none" spc="0" normalizeH="0" baseline="0" noProof="0">
                <a:ln>
                  <a:noFill/>
                </a:ln>
                <a:solidFill>
                  <a:prstClr val="white"/>
                </a:solidFill>
                <a:effectLst/>
                <a:uLnTx/>
                <a:uFillTx/>
                <a:cs typeface="+mn-ea"/>
                <a:sym typeface="+mn-lt"/>
              </a:endParaRPr>
            </a:p>
          </p:txBody>
        </p:sp>
        <p:sp>
          <p:nvSpPr>
            <p:cNvPr id="7" name="Oval 6"/>
            <p:cNvSpPr/>
            <p:nvPr/>
          </p:nvSpPr>
          <p:spPr>
            <a:xfrm rot="19800000">
              <a:off x="-3567" y="-2545"/>
              <a:ext cx="10342" cy="10482"/>
            </a:xfrm>
            <a:prstGeom prst="ellipse">
              <a:avLst/>
            </a:prstGeom>
            <a:solidFill>
              <a:srgbClr val="4B5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i="0" u="none" strike="noStrike" kern="1200" cap="none" spc="0" normalizeH="0" baseline="0" noProof="0">
                <a:ln>
                  <a:noFill/>
                </a:ln>
                <a:solidFill>
                  <a:prstClr val="white"/>
                </a:solidFill>
                <a:effectLst/>
                <a:uLnTx/>
                <a:uFillTx/>
                <a:cs typeface="+mn-ea"/>
                <a:sym typeface="+mn-lt"/>
              </a:endParaRPr>
            </a:p>
          </p:txBody>
        </p:sp>
      </p:grpSp>
      <p:grpSp>
        <p:nvGrpSpPr>
          <p:cNvPr id="13" name="组合 12"/>
          <p:cNvGrpSpPr/>
          <p:nvPr/>
        </p:nvGrpSpPr>
        <p:grpSpPr>
          <a:xfrm>
            <a:off x="9285605" y="3448050"/>
            <a:ext cx="4153535" cy="4318000"/>
            <a:chOff x="13838" y="3822"/>
            <a:chExt cx="7524" cy="7821"/>
          </a:xfrm>
        </p:grpSpPr>
        <p:sp>
          <p:nvSpPr>
            <p:cNvPr id="6" name="Oval 5"/>
            <p:cNvSpPr/>
            <p:nvPr/>
          </p:nvSpPr>
          <p:spPr>
            <a:xfrm rot="20863979">
              <a:off x="13838" y="4323"/>
              <a:ext cx="7320" cy="732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i="0" u="none" strike="noStrike" kern="1200" cap="none" spc="0" normalizeH="0" baseline="0" noProof="0">
                <a:ln>
                  <a:noFill/>
                </a:ln>
                <a:solidFill>
                  <a:prstClr val="white"/>
                </a:solidFill>
                <a:effectLst/>
                <a:uLnTx/>
                <a:uFillTx/>
                <a:cs typeface="+mn-ea"/>
                <a:sym typeface="+mn-lt"/>
              </a:endParaRPr>
            </a:p>
          </p:txBody>
        </p:sp>
        <p:sp>
          <p:nvSpPr>
            <p:cNvPr id="4" name="Oval 3"/>
            <p:cNvSpPr/>
            <p:nvPr/>
          </p:nvSpPr>
          <p:spPr>
            <a:xfrm rot="900000">
              <a:off x="14042" y="3822"/>
              <a:ext cx="7320" cy="7320"/>
            </a:xfrm>
            <a:prstGeom prst="ellipse">
              <a:avLst/>
            </a:prstGeom>
            <a:solidFill>
              <a:srgbClr val="C1C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i="0" u="none" strike="noStrike" kern="1200" cap="none" spc="0" normalizeH="0" baseline="0" noProof="0">
                <a:ln>
                  <a:noFill/>
                </a:ln>
                <a:solidFill>
                  <a:prstClr val="white"/>
                </a:solidFill>
                <a:effectLst/>
                <a:uLnTx/>
                <a:uFillTx/>
                <a:cs typeface="+mn-ea"/>
                <a:sym typeface="+mn-lt"/>
              </a:endParaRPr>
            </a:p>
          </p:txBody>
        </p:sp>
      </p:grpSp>
      <p:sp>
        <p:nvSpPr>
          <p:cNvPr id="12" name="Oval 11"/>
          <p:cNvSpPr/>
          <p:nvPr/>
        </p:nvSpPr>
        <p:spPr>
          <a:xfrm rot="1997738">
            <a:off x="9731654" y="1101624"/>
            <a:ext cx="886916" cy="898908"/>
          </a:xfrm>
          <a:prstGeom prst="ellipse">
            <a:avLst/>
          </a:prstGeom>
          <a:solidFill>
            <a:srgbClr val="4B5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i="0" u="none" strike="noStrike" kern="1200" cap="none" spc="0" normalizeH="0" baseline="0" noProof="0">
              <a:ln>
                <a:noFill/>
              </a:ln>
              <a:solidFill>
                <a:schemeClr val="tx1">
                  <a:lumMod val="85000"/>
                  <a:lumOff val="15000"/>
                </a:schemeClr>
              </a:solidFill>
              <a:effectLst/>
              <a:uLnTx/>
              <a:uFillTx/>
              <a:cs typeface="+mn-ea"/>
              <a:sym typeface="+mn-lt"/>
            </a:endParaRPr>
          </a:p>
        </p:txBody>
      </p:sp>
      <p:sp>
        <p:nvSpPr>
          <p:cNvPr id="16" name="Oval 11"/>
          <p:cNvSpPr/>
          <p:nvPr/>
        </p:nvSpPr>
        <p:spPr>
          <a:xfrm rot="1997738">
            <a:off x="1838860" y="5472752"/>
            <a:ext cx="472837" cy="479230"/>
          </a:xfrm>
          <a:prstGeom prst="ellipse">
            <a:avLst/>
          </a:prstGeom>
          <a:solidFill>
            <a:srgbClr val="C1C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i="0" u="none" strike="noStrike" kern="1200" cap="none" spc="0" normalizeH="0" baseline="0" noProof="0">
              <a:ln>
                <a:noFill/>
              </a:ln>
              <a:solidFill>
                <a:schemeClr val="bg1"/>
              </a:solidFill>
              <a:effectLst/>
              <a:uLnTx/>
              <a:uFillTx/>
              <a:cs typeface="+mn-ea"/>
              <a:sym typeface="+mn-lt"/>
            </a:endParaRPr>
          </a:p>
        </p:txBody>
      </p:sp>
      <p:sp>
        <p:nvSpPr>
          <p:cNvPr id="26" name="矩形: 圆角 25"/>
          <p:cNvSpPr/>
          <p:nvPr/>
        </p:nvSpPr>
        <p:spPr>
          <a:xfrm>
            <a:off x="4827597" y="5036203"/>
            <a:ext cx="1412240" cy="360680"/>
          </a:xfrm>
          <a:prstGeom prst="roundRect">
            <a:avLst>
              <a:gd name="adj" fmla="val 50000"/>
            </a:avLst>
          </a:prstGeom>
          <a:solidFill>
            <a:srgbClr val="4B5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cs typeface="+mn-ea"/>
                <a:sym typeface="+mn-lt"/>
              </a:rPr>
              <a:t>部门：</a:t>
            </a:r>
            <a:r>
              <a:rPr lang="en-US" altLang="zh-CN" sz="1400" dirty="0">
                <a:solidFill>
                  <a:schemeClr val="bg1"/>
                </a:solidFill>
                <a:cs typeface="+mn-ea"/>
                <a:sym typeface="+mn-lt"/>
              </a:rPr>
              <a:t>XXX</a:t>
            </a:r>
            <a:endParaRPr lang="zh-CN" altLang="en-US" sz="1400" dirty="0">
              <a:solidFill>
                <a:schemeClr val="bg1"/>
              </a:solidFill>
              <a:cs typeface="+mn-ea"/>
              <a:sym typeface="+mn-lt"/>
            </a:endParaRPr>
          </a:p>
        </p:txBody>
      </p:sp>
      <p:sp>
        <p:nvSpPr>
          <p:cNvPr id="27" name="矩形: 圆角 26"/>
          <p:cNvSpPr/>
          <p:nvPr/>
        </p:nvSpPr>
        <p:spPr>
          <a:xfrm>
            <a:off x="6470803" y="5036203"/>
            <a:ext cx="1412240" cy="360680"/>
          </a:xfrm>
          <a:prstGeom prst="roundRect">
            <a:avLst>
              <a:gd name="adj" fmla="val 50000"/>
            </a:avLst>
          </a:prstGeom>
          <a:solidFill>
            <a:srgbClr val="C1C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cs typeface="+mn-ea"/>
                <a:sym typeface="+mn-lt"/>
              </a:rPr>
              <a:t>汇报：</a:t>
            </a:r>
            <a:r>
              <a:rPr lang="en-US" altLang="zh-CN" sz="1400" dirty="0">
                <a:solidFill>
                  <a:schemeClr val="bg1"/>
                </a:solidFill>
                <a:cs typeface="+mn-ea"/>
                <a:sym typeface="+mn-lt"/>
              </a:rPr>
              <a:t>XXX</a:t>
            </a:r>
            <a:endParaRPr lang="en-US" altLang="zh-CN" sz="1400" dirty="0">
              <a:solidFill>
                <a:schemeClr val="bg1"/>
              </a:solidFill>
              <a:cs typeface="+mn-ea"/>
              <a:sym typeface="+mn-lt"/>
            </a:endParaRPr>
          </a:p>
        </p:txBody>
      </p:sp>
      <p:sp>
        <p:nvSpPr>
          <p:cNvPr id="17" name="文本框 16"/>
          <p:cNvSpPr txBox="1"/>
          <p:nvPr/>
        </p:nvSpPr>
        <p:spPr>
          <a:xfrm>
            <a:off x="3024646" y="2645384"/>
            <a:ext cx="7040880" cy="1014730"/>
          </a:xfrm>
          <a:prstGeom prst="rect">
            <a:avLst/>
          </a:prstGeom>
          <a:noFill/>
        </p:spPr>
        <p:txBody>
          <a:bodyPr wrap="none" rtlCol="0">
            <a:spAutoFit/>
          </a:bodyPr>
          <a:lstStyle/>
          <a:p>
            <a:pPr algn="l"/>
            <a:r>
              <a:rPr lang="zh-CN" altLang="en-US" sz="6000" dirty="0">
                <a:solidFill>
                  <a:srgbClr val="4B5A69"/>
                </a:solidFill>
                <a:uFillTx/>
                <a:cs typeface="+mn-ea"/>
                <a:sym typeface="+mn-lt"/>
              </a:rPr>
              <a:t>非常感谢您的观看！</a:t>
            </a:r>
            <a:endParaRPr lang="zh-CN" altLang="en-US" sz="6000" dirty="0">
              <a:solidFill>
                <a:srgbClr val="4B5A69"/>
              </a:solidFill>
              <a:uFillTx/>
              <a:cs typeface="+mn-ea"/>
              <a:sym typeface="+mn-lt"/>
            </a:endParaRPr>
          </a:p>
        </p:txBody>
      </p:sp>
      <p:sp>
        <p:nvSpPr>
          <p:cNvPr id="20" name="文本框 19"/>
          <p:cNvSpPr txBox="1"/>
          <p:nvPr/>
        </p:nvSpPr>
        <p:spPr>
          <a:xfrm>
            <a:off x="2808605" y="3694430"/>
            <a:ext cx="6967855" cy="656590"/>
          </a:xfrm>
          <a:prstGeom prst="rect">
            <a:avLst/>
          </a:prstGeom>
          <a:noFill/>
        </p:spPr>
        <p:txBody>
          <a:bodyPr wrap="square" rtlCol="0">
            <a:spAutoFit/>
          </a:bodyPr>
          <a:lstStyle/>
          <a:p>
            <a:pPr algn="ctr">
              <a:lnSpc>
                <a:spcPct val="200000"/>
              </a:lnSpc>
            </a:pPr>
            <a:r>
              <a:rPr lang="en-US" altLang="zh-CN" sz="1000" dirty="0">
                <a:solidFill>
                  <a:srgbClr val="4B5A69"/>
                </a:solidFill>
                <a:cs typeface="+mn-ea"/>
                <a:sym typeface="+mn-lt"/>
              </a:rPr>
              <a:t>Lorem ipsum dolor sit amet, consectetuer adipiscing elit. </a:t>
            </a:r>
            <a:r>
              <a:rPr lang="en-US" altLang="zh-CN" sz="1000" dirty="0" err="1">
                <a:solidFill>
                  <a:srgbClr val="4B5A69"/>
                </a:solidFill>
                <a:cs typeface="+mn-ea"/>
                <a:sym typeface="+mn-lt"/>
              </a:rPr>
              <a:t>Fusce</a:t>
            </a:r>
            <a:r>
              <a:rPr lang="en-US" altLang="zh-CN" sz="1000" dirty="0">
                <a:solidFill>
                  <a:srgbClr val="4B5A69"/>
                </a:solidFill>
                <a:cs typeface="+mn-ea"/>
                <a:sym typeface="+mn-lt"/>
              </a:rPr>
              <a:t> posuere, magna sed pulvinar ultricies, purus lectus malesuada libero, sit amet commodo magna eros quis </a:t>
            </a:r>
            <a:r>
              <a:rPr lang="en-US" altLang="zh-CN" sz="1000" dirty="0" err="1">
                <a:solidFill>
                  <a:srgbClr val="4B5A69"/>
                </a:solidFill>
                <a:cs typeface="+mn-ea"/>
                <a:sym typeface="+mn-lt"/>
              </a:rPr>
              <a:t>urna</a:t>
            </a:r>
            <a:r>
              <a:rPr lang="en-US" altLang="zh-CN" sz="1000" dirty="0">
                <a:solidFill>
                  <a:srgbClr val="4B5A69"/>
                </a:solidFill>
                <a:cs typeface="+mn-ea"/>
                <a:sym typeface="+mn-lt"/>
              </a:rPr>
              <a:t>Lorem ipsum dolor sit amet,</a:t>
            </a:r>
            <a:endParaRPr lang="en-US" altLang="zh-CN" sz="1000" dirty="0">
              <a:solidFill>
                <a:srgbClr val="4B5A69"/>
              </a:solidFill>
              <a:cs typeface="+mn-ea"/>
              <a:sym typeface="+mn-lt"/>
            </a:endParaRPr>
          </a:p>
        </p:txBody>
      </p:sp>
      <p:sp>
        <p:nvSpPr>
          <p:cNvPr id="21" name="矩形 20"/>
          <p:cNvSpPr/>
          <p:nvPr/>
        </p:nvSpPr>
        <p:spPr>
          <a:xfrm>
            <a:off x="4225118" y="1709404"/>
            <a:ext cx="4384675" cy="706755"/>
          </a:xfrm>
          <a:prstGeom prst="rect">
            <a:avLst/>
          </a:prstGeom>
        </p:spPr>
        <p:txBody>
          <a:bodyPr wrap="none">
            <a:spAutoFit/>
          </a:bodyPr>
          <a:lstStyle/>
          <a:p>
            <a:pPr algn="l"/>
            <a:r>
              <a:rPr lang="en-US" sz="4000" b="1" dirty="0">
                <a:solidFill>
                  <a:srgbClr val="4B5A69"/>
                </a:solidFill>
                <a:cs typeface="+mn-ea"/>
                <a:sym typeface="+mn-lt"/>
              </a:rPr>
              <a:t>BUSINESS   PLAN</a:t>
            </a:r>
            <a:endParaRPr lang="en-US" sz="4000" b="1" dirty="0">
              <a:solidFill>
                <a:srgbClr val="4B5A69"/>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6" grpId="0" bldLvl="0" animBg="1"/>
      <p:bldP spid="17"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椭圆 51"/>
          <p:cNvSpPr/>
          <p:nvPr/>
        </p:nvSpPr>
        <p:spPr>
          <a:xfrm>
            <a:off x="2339340" y="-5019675"/>
            <a:ext cx="7513320" cy="7513320"/>
          </a:xfrm>
          <a:prstGeom prst="ellipse">
            <a:avLst/>
          </a:prstGeom>
          <a:blipFill dpi="0" rotWithShape="1">
            <a:blip r:embed="rId1"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 name="椭圆 2"/>
          <p:cNvSpPr/>
          <p:nvPr/>
        </p:nvSpPr>
        <p:spPr>
          <a:xfrm>
            <a:off x="4723765" y="896620"/>
            <a:ext cx="2744470" cy="2744470"/>
          </a:xfrm>
          <a:prstGeom prst="ellipse">
            <a:avLst/>
          </a:prstGeom>
          <a:solidFill>
            <a:srgbClr val="4B5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文本框 6"/>
          <p:cNvSpPr txBox="1"/>
          <p:nvPr/>
        </p:nvSpPr>
        <p:spPr>
          <a:xfrm>
            <a:off x="3252763" y="1800093"/>
            <a:ext cx="5687367" cy="937260"/>
          </a:xfrm>
          <a:prstGeom prst="rect">
            <a:avLst/>
          </a:prstGeom>
          <a:noFill/>
        </p:spPr>
        <p:txBody>
          <a:bodyPr wrap="square" rtlCol="0">
            <a:spAutoFit/>
          </a:bodyPr>
          <a:lstStyle/>
          <a:p>
            <a:pPr algn="ctr"/>
            <a:r>
              <a:rPr lang="zh-CN" altLang="en-US" sz="5500" dirty="0">
                <a:solidFill>
                  <a:srgbClr val="FFFFFF"/>
                </a:solidFill>
                <a:cs typeface="+mn-ea"/>
                <a:sym typeface="+mn-lt"/>
              </a:rPr>
              <a:t>目 录</a:t>
            </a:r>
            <a:endParaRPr lang="zh-CN" altLang="en-US" sz="5500" dirty="0">
              <a:solidFill>
                <a:srgbClr val="FFFFFF"/>
              </a:solidFill>
              <a:cs typeface="+mn-ea"/>
              <a:sym typeface="+mn-lt"/>
            </a:endParaRPr>
          </a:p>
        </p:txBody>
      </p:sp>
      <p:grpSp>
        <p:nvGrpSpPr>
          <p:cNvPr id="43" name="组合 42"/>
          <p:cNvGrpSpPr/>
          <p:nvPr/>
        </p:nvGrpSpPr>
        <p:grpSpPr>
          <a:xfrm>
            <a:off x="1165860" y="3841115"/>
            <a:ext cx="4252595" cy="904875"/>
            <a:chOff x="9725" y="1587"/>
            <a:chExt cx="6697" cy="1425"/>
          </a:xfrm>
        </p:grpSpPr>
        <p:sp>
          <p:nvSpPr>
            <p:cNvPr id="5" name="椭圆 4"/>
            <p:cNvSpPr/>
            <p:nvPr/>
          </p:nvSpPr>
          <p:spPr>
            <a:xfrm>
              <a:off x="9743" y="1722"/>
              <a:ext cx="1157" cy="1157"/>
            </a:xfrm>
            <a:prstGeom prst="ellipse">
              <a:avLst/>
            </a:prstGeom>
            <a:solidFill>
              <a:srgbClr val="4B5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2" name="文本框 11"/>
            <p:cNvSpPr txBox="1"/>
            <p:nvPr/>
          </p:nvSpPr>
          <p:spPr>
            <a:xfrm>
              <a:off x="9725" y="1587"/>
              <a:ext cx="1157" cy="1355"/>
            </a:xfrm>
            <a:prstGeom prst="rect">
              <a:avLst/>
            </a:prstGeom>
            <a:noFill/>
          </p:spPr>
          <p:txBody>
            <a:bodyPr wrap="square" rtlCol="0">
              <a:spAutoFit/>
            </a:bodyPr>
            <a:lstStyle/>
            <a:p>
              <a:pPr algn="ctr"/>
              <a:r>
                <a:rPr lang="en-US" altLang="zh-CN" sz="5000" dirty="0">
                  <a:solidFill>
                    <a:schemeClr val="bg1"/>
                  </a:solidFill>
                  <a:cs typeface="+mn-ea"/>
                  <a:sym typeface="+mn-lt"/>
                </a:rPr>
                <a:t>1</a:t>
              </a:r>
              <a:endParaRPr lang="en-US" altLang="zh-CN" sz="5000" dirty="0">
                <a:solidFill>
                  <a:schemeClr val="bg1"/>
                </a:solidFill>
                <a:cs typeface="+mn-ea"/>
                <a:sym typeface="+mn-lt"/>
              </a:endParaRPr>
            </a:p>
          </p:txBody>
        </p:sp>
        <p:grpSp>
          <p:nvGrpSpPr>
            <p:cNvPr id="32" name="组合 31"/>
            <p:cNvGrpSpPr/>
            <p:nvPr/>
          </p:nvGrpSpPr>
          <p:grpSpPr>
            <a:xfrm>
              <a:off x="11127" y="1659"/>
              <a:ext cx="5295" cy="1353"/>
              <a:chOff x="3729" y="2763"/>
              <a:chExt cx="5295" cy="1353"/>
            </a:xfrm>
          </p:grpSpPr>
          <p:sp>
            <p:nvSpPr>
              <p:cNvPr id="33" name="文本框 32"/>
              <p:cNvSpPr txBox="1"/>
              <p:nvPr/>
            </p:nvSpPr>
            <p:spPr>
              <a:xfrm>
                <a:off x="3729" y="2763"/>
                <a:ext cx="3048" cy="701"/>
              </a:xfrm>
              <a:prstGeom prst="rect">
                <a:avLst/>
              </a:prstGeom>
              <a:noFill/>
            </p:spPr>
            <p:txBody>
              <a:bodyPr wrap="none" rtlCol="0">
                <a:spAutoFit/>
              </a:bodyPr>
              <a:lstStyle/>
              <a:p>
                <a:pPr algn="l"/>
                <a:r>
                  <a:rPr lang="zh-CN" altLang="en-US" sz="2300" dirty="0">
                    <a:solidFill>
                      <a:srgbClr val="4B5A69"/>
                    </a:solidFill>
                    <a:cs typeface="+mn-ea"/>
                    <a:sym typeface="+mn-lt"/>
                  </a:rPr>
                  <a:t>输入标题内容</a:t>
                </a:r>
                <a:endParaRPr lang="zh-CN" altLang="en-US" sz="2300" dirty="0">
                  <a:solidFill>
                    <a:srgbClr val="4B5A69"/>
                  </a:solidFill>
                  <a:cs typeface="+mn-ea"/>
                  <a:sym typeface="+mn-lt"/>
                </a:endParaRPr>
              </a:p>
            </p:txBody>
          </p:sp>
          <p:sp>
            <p:nvSpPr>
              <p:cNvPr id="2" name="ïşḻïďê-TextBox 21"/>
              <p:cNvSpPr txBox="1"/>
              <p:nvPr/>
            </p:nvSpPr>
            <p:spPr>
              <a:xfrm>
                <a:off x="3912" y="3410"/>
                <a:ext cx="5112" cy="706"/>
              </a:xfrm>
              <a:prstGeom prst="rect">
                <a:avLst/>
              </a:prstGeom>
            </p:spPr>
            <p:txBody>
              <a:bodyPr wrap="square" lIns="0" tIns="0" rIns="0" bIns="0" anchor="t" anchorCtr="0">
                <a:noAutofit/>
              </a:bodyPr>
              <a:lstStyle/>
              <a:p>
                <a:pPr algn="l">
                  <a:lnSpc>
                    <a:spcPct val="150000"/>
                  </a:lnSpc>
                </a:pPr>
                <a:r>
                  <a:rPr lang="en-US" altLang="zh-CN" sz="700" dirty="0">
                    <a:solidFill>
                      <a:srgbClr val="4B5A69"/>
                    </a:solidFill>
                    <a:cs typeface="+mn-ea"/>
                    <a:sym typeface="+mn-lt"/>
                  </a:rPr>
                  <a:t>Be always as merry as ever you can, for no-one delights in an sorrowful man. for no-one delights in an sorrowful man. </a:t>
                </a:r>
                <a:endParaRPr lang="en-US" altLang="zh-CN" sz="700" kern="0" dirty="0">
                  <a:solidFill>
                    <a:srgbClr val="4B5A69"/>
                  </a:solidFill>
                  <a:cs typeface="+mn-ea"/>
                  <a:sym typeface="+mn-lt"/>
                </a:endParaRPr>
              </a:p>
            </p:txBody>
          </p:sp>
        </p:grpSp>
      </p:grpSp>
      <p:grpSp>
        <p:nvGrpSpPr>
          <p:cNvPr id="4" name="组合 3"/>
          <p:cNvGrpSpPr/>
          <p:nvPr/>
        </p:nvGrpSpPr>
        <p:grpSpPr>
          <a:xfrm>
            <a:off x="6857365" y="3778250"/>
            <a:ext cx="4252595" cy="944880"/>
            <a:chOff x="9725" y="1524"/>
            <a:chExt cx="6697" cy="1488"/>
          </a:xfrm>
        </p:grpSpPr>
        <p:sp>
          <p:nvSpPr>
            <p:cNvPr id="6" name="椭圆 5"/>
            <p:cNvSpPr/>
            <p:nvPr/>
          </p:nvSpPr>
          <p:spPr>
            <a:xfrm>
              <a:off x="9743" y="1722"/>
              <a:ext cx="1157" cy="1157"/>
            </a:xfrm>
            <a:prstGeom prst="ellipse">
              <a:avLst/>
            </a:prstGeom>
            <a:solidFill>
              <a:srgbClr val="C1C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8" name="文本框 7"/>
            <p:cNvSpPr txBox="1"/>
            <p:nvPr/>
          </p:nvSpPr>
          <p:spPr>
            <a:xfrm>
              <a:off x="9725" y="1524"/>
              <a:ext cx="1157" cy="1355"/>
            </a:xfrm>
            <a:prstGeom prst="rect">
              <a:avLst/>
            </a:prstGeom>
            <a:noFill/>
          </p:spPr>
          <p:txBody>
            <a:bodyPr wrap="square" rtlCol="0">
              <a:spAutoFit/>
            </a:bodyPr>
            <a:lstStyle/>
            <a:p>
              <a:pPr algn="ctr"/>
              <a:r>
                <a:rPr lang="en-US" altLang="zh-CN" sz="5000" dirty="0">
                  <a:solidFill>
                    <a:schemeClr val="bg1"/>
                  </a:solidFill>
                  <a:cs typeface="+mn-ea"/>
                  <a:sym typeface="+mn-lt"/>
                </a:rPr>
                <a:t>2</a:t>
              </a:r>
              <a:endParaRPr lang="en-US" altLang="zh-CN" sz="5000" dirty="0">
                <a:solidFill>
                  <a:schemeClr val="bg1"/>
                </a:solidFill>
                <a:cs typeface="+mn-ea"/>
                <a:sym typeface="+mn-lt"/>
              </a:endParaRPr>
            </a:p>
          </p:txBody>
        </p:sp>
        <p:grpSp>
          <p:nvGrpSpPr>
            <p:cNvPr id="9" name="组合 8"/>
            <p:cNvGrpSpPr/>
            <p:nvPr/>
          </p:nvGrpSpPr>
          <p:grpSpPr>
            <a:xfrm>
              <a:off x="11127" y="1659"/>
              <a:ext cx="5295" cy="1353"/>
              <a:chOff x="3729" y="2763"/>
              <a:chExt cx="5295" cy="1353"/>
            </a:xfrm>
          </p:grpSpPr>
          <p:sp>
            <p:nvSpPr>
              <p:cNvPr id="10" name="文本框 9"/>
              <p:cNvSpPr txBox="1"/>
              <p:nvPr/>
            </p:nvSpPr>
            <p:spPr>
              <a:xfrm>
                <a:off x="3729" y="2763"/>
                <a:ext cx="3048" cy="701"/>
              </a:xfrm>
              <a:prstGeom prst="rect">
                <a:avLst/>
              </a:prstGeom>
              <a:noFill/>
            </p:spPr>
            <p:txBody>
              <a:bodyPr wrap="none" rtlCol="0">
                <a:spAutoFit/>
              </a:bodyPr>
              <a:lstStyle/>
              <a:p>
                <a:pPr algn="l"/>
                <a:r>
                  <a:rPr lang="zh-CN" altLang="en-US" sz="2300" dirty="0">
                    <a:solidFill>
                      <a:srgbClr val="4B5A69"/>
                    </a:solidFill>
                    <a:cs typeface="+mn-ea"/>
                    <a:sym typeface="+mn-lt"/>
                  </a:rPr>
                  <a:t>输入标题内容</a:t>
                </a:r>
                <a:endParaRPr lang="zh-CN" altLang="en-US" sz="2300" dirty="0">
                  <a:solidFill>
                    <a:srgbClr val="4B5A69"/>
                  </a:solidFill>
                  <a:cs typeface="+mn-ea"/>
                  <a:sym typeface="+mn-lt"/>
                </a:endParaRPr>
              </a:p>
            </p:txBody>
          </p:sp>
          <p:sp>
            <p:nvSpPr>
              <p:cNvPr id="11" name="ïşḻïďê-TextBox 21"/>
              <p:cNvSpPr txBox="1"/>
              <p:nvPr/>
            </p:nvSpPr>
            <p:spPr>
              <a:xfrm>
                <a:off x="3912" y="3410"/>
                <a:ext cx="5112" cy="706"/>
              </a:xfrm>
              <a:prstGeom prst="rect">
                <a:avLst/>
              </a:prstGeom>
            </p:spPr>
            <p:txBody>
              <a:bodyPr wrap="square" lIns="0" tIns="0" rIns="0" bIns="0" anchor="t" anchorCtr="0">
                <a:noAutofit/>
              </a:bodyPr>
              <a:lstStyle/>
              <a:p>
                <a:pPr algn="l">
                  <a:lnSpc>
                    <a:spcPct val="150000"/>
                  </a:lnSpc>
                </a:pPr>
                <a:r>
                  <a:rPr lang="en-US" altLang="zh-CN" sz="700" dirty="0">
                    <a:solidFill>
                      <a:srgbClr val="4B5A69"/>
                    </a:solidFill>
                    <a:cs typeface="+mn-ea"/>
                    <a:sym typeface="+mn-lt"/>
                  </a:rPr>
                  <a:t>Be always as merry as ever you can, for no-one delights in an sorrowful man. for no-one delights in an sorrowful man. </a:t>
                </a:r>
                <a:endParaRPr lang="en-US" altLang="zh-CN" sz="700" kern="0" dirty="0">
                  <a:solidFill>
                    <a:srgbClr val="4B5A69"/>
                  </a:solidFill>
                  <a:cs typeface="+mn-ea"/>
                  <a:sym typeface="+mn-lt"/>
                </a:endParaRPr>
              </a:p>
            </p:txBody>
          </p:sp>
        </p:grpSp>
      </p:grpSp>
      <p:grpSp>
        <p:nvGrpSpPr>
          <p:cNvPr id="13" name="组合 12"/>
          <p:cNvGrpSpPr/>
          <p:nvPr/>
        </p:nvGrpSpPr>
        <p:grpSpPr>
          <a:xfrm>
            <a:off x="1165860" y="5233035"/>
            <a:ext cx="4241165" cy="944880"/>
            <a:chOff x="9743" y="1524"/>
            <a:chExt cx="6679" cy="1488"/>
          </a:xfrm>
        </p:grpSpPr>
        <p:sp>
          <p:nvSpPr>
            <p:cNvPr id="14" name="椭圆 13"/>
            <p:cNvSpPr/>
            <p:nvPr/>
          </p:nvSpPr>
          <p:spPr>
            <a:xfrm>
              <a:off x="9743" y="1722"/>
              <a:ext cx="1157" cy="1157"/>
            </a:xfrm>
            <a:prstGeom prst="ellipse">
              <a:avLst/>
            </a:prstGeom>
            <a:solidFill>
              <a:srgbClr val="C1C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5" name="文本框 14"/>
            <p:cNvSpPr txBox="1"/>
            <p:nvPr/>
          </p:nvSpPr>
          <p:spPr>
            <a:xfrm>
              <a:off x="9743" y="1524"/>
              <a:ext cx="1157" cy="1355"/>
            </a:xfrm>
            <a:prstGeom prst="rect">
              <a:avLst/>
            </a:prstGeom>
            <a:noFill/>
          </p:spPr>
          <p:txBody>
            <a:bodyPr wrap="square" rtlCol="0">
              <a:spAutoFit/>
            </a:bodyPr>
            <a:lstStyle/>
            <a:p>
              <a:pPr algn="ctr"/>
              <a:r>
                <a:rPr lang="en-US" altLang="zh-CN" sz="5000" dirty="0">
                  <a:solidFill>
                    <a:schemeClr val="bg1"/>
                  </a:solidFill>
                  <a:cs typeface="+mn-ea"/>
                  <a:sym typeface="+mn-lt"/>
                </a:rPr>
                <a:t>3</a:t>
              </a:r>
              <a:endParaRPr lang="en-US" altLang="zh-CN" sz="5000" dirty="0">
                <a:solidFill>
                  <a:schemeClr val="bg1"/>
                </a:solidFill>
                <a:cs typeface="+mn-ea"/>
                <a:sym typeface="+mn-lt"/>
              </a:endParaRPr>
            </a:p>
          </p:txBody>
        </p:sp>
        <p:grpSp>
          <p:nvGrpSpPr>
            <p:cNvPr id="16" name="组合 15"/>
            <p:cNvGrpSpPr/>
            <p:nvPr/>
          </p:nvGrpSpPr>
          <p:grpSpPr>
            <a:xfrm>
              <a:off x="11127" y="1659"/>
              <a:ext cx="5295" cy="1353"/>
              <a:chOff x="3729" y="2763"/>
              <a:chExt cx="5295" cy="1353"/>
            </a:xfrm>
          </p:grpSpPr>
          <p:sp>
            <p:nvSpPr>
              <p:cNvPr id="17" name="文本框 16"/>
              <p:cNvSpPr txBox="1"/>
              <p:nvPr/>
            </p:nvSpPr>
            <p:spPr>
              <a:xfrm>
                <a:off x="3729" y="2763"/>
                <a:ext cx="3048" cy="701"/>
              </a:xfrm>
              <a:prstGeom prst="rect">
                <a:avLst/>
              </a:prstGeom>
              <a:noFill/>
            </p:spPr>
            <p:txBody>
              <a:bodyPr wrap="none" rtlCol="0">
                <a:spAutoFit/>
              </a:bodyPr>
              <a:lstStyle/>
              <a:p>
                <a:pPr algn="l"/>
                <a:r>
                  <a:rPr lang="zh-CN" altLang="en-US" sz="2300" dirty="0">
                    <a:solidFill>
                      <a:srgbClr val="4B5A69"/>
                    </a:solidFill>
                    <a:cs typeface="+mn-ea"/>
                    <a:sym typeface="+mn-lt"/>
                  </a:rPr>
                  <a:t>输入标题内容</a:t>
                </a:r>
                <a:endParaRPr lang="zh-CN" altLang="en-US" sz="2300" dirty="0">
                  <a:solidFill>
                    <a:srgbClr val="4B5A69"/>
                  </a:solidFill>
                  <a:cs typeface="+mn-ea"/>
                  <a:sym typeface="+mn-lt"/>
                </a:endParaRPr>
              </a:p>
            </p:txBody>
          </p:sp>
          <p:sp>
            <p:nvSpPr>
              <p:cNvPr id="18" name="ïşḻïďê-TextBox 21"/>
              <p:cNvSpPr txBox="1"/>
              <p:nvPr/>
            </p:nvSpPr>
            <p:spPr>
              <a:xfrm>
                <a:off x="3912" y="3410"/>
                <a:ext cx="5112" cy="706"/>
              </a:xfrm>
              <a:prstGeom prst="rect">
                <a:avLst/>
              </a:prstGeom>
            </p:spPr>
            <p:txBody>
              <a:bodyPr wrap="square" lIns="0" tIns="0" rIns="0" bIns="0" anchor="t" anchorCtr="0">
                <a:noAutofit/>
              </a:bodyPr>
              <a:lstStyle/>
              <a:p>
                <a:pPr algn="l">
                  <a:lnSpc>
                    <a:spcPct val="150000"/>
                  </a:lnSpc>
                </a:pPr>
                <a:r>
                  <a:rPr lang="en-US" altLang="zh-CN" sz="700" dirty="0">
                    <a:solidFill>
                      <a:srgbClr val="4B5A69"/>
                    </a:solidFill>
                    <a:cs typeface="+mn-ea"/>
                    <a:sym typeface="+mn-lt"/>
                  </a:rPr>
                  <a:t>Be always as merry as ever you can, for no-one delights in an sorrowful man. for no-one delights in an sorrowful man. </a:t>
                </a:r>
                <a:endParaRPr lang="en-US" altLang="zh-CN" sz="700" kern="0" dirty="0">
                  <a:solidFill>
                    <a:srgbClr val="4B5A69"/>
                  </a:solidFill>
                  <a:cs typeface="+mn-ea"/>
                  <a:sym typeface="+mn-lt"/>
                </a:endParaRPr>
              </a:p>
            </p:txBody>
          </p:sp>
        </p:grpSp>
      </p:grpSp>
      <p:grpSp>
        <p:nvGrpSpPr>
          <p:cNvPr id="19" name="组合 18"/>
          <p:cNvGrpSpPr/>
          <p:nvPr/>
        </p:nvGrpSpPr>
        <p:grpSpPr>
          <a:xfrm>
            <a:off x="6857365" y="5111115"/>
            <a:ext cx="4241165" cy="1043940"/>
            <a:chOff x="9743" y="1368"/>
            <a:chExt cx="6679" cy="1644"/>
          </a:xfrm>
        </p:grpSpPr>
        <p:sp>
          <p:nvSpPr>
            <p:cNvPr id="20" name="椭圆 19"/>
            <p:cNvSpPr/>
            <p:nvPr/>
          </p:nvSpPr>
          <p:spPr>
            <a:xfrm>
              <a:off x="9743" y="1722"/>
              <a:ext cx="1157" cy="1157"/>
            </a:xfrm>
            <a:prstGeom prst="ellipse">
              <a:avLst/>
            </a:prstGeom>
            <a:solidFill>
              <a:srgbClr val="4B5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1" name="文本框 20"/>
            <p:cNvSpPr txBox="1"/>
            <p:nvPr/>
          </p:nvSpPr>
          <p:spPr>
            <a:xfrm>
              <a:off x="9743" y="1368"/>
              <a:ext cx="1157" cy="1355"/>
            </a:xfrm>
            <a:prstGeom prst="rect">
              <a:avLst/>
            </a:prstGeom>
            <a:noFill/>
          </p:spPr>
          <p:txBody>
            <a:bodyPr wrap="square" rtlCol="0">
              <a:spAutoFit/>
            </a:bodyPr>
            <a:lstStyle/>
            <a:p>
              <a:pPr algn="ctr"/>
              <a:r>
                <a:rPr lang="en-US" altLang="zh-CN" sz="5000" dirty="0">
                  <a:solidFill>
                    <a:schemeClr val="bg1"/>
                  </a:solidFill>
                  <a:cs typeface="+mn-ea"/>
                  <a:sym typeface="+mn-lt"/>
                </a:rPr>
                <a:t>4</a:t>
              </a:r>
              <a:endParaRPr lang="en-US" altLang="zh-CN" sz="5000" dirty="0">
                <a:solidFill>
                  <a:schemeClr val="bg1"/>
                </a:solidFill>
                <a:cs typeface="+mn-ea"/>
                <a:sym typeface="+mn-lt"/>
              </a:endParaRPr>
            </a:p>
          </p:txBody>
        </p:sp>
        <p:grpSp>
          <p:nvGrpSpPr>
            <p:cNvPr id="22" name="组合 21"/>
            <p:cNvGrpSpPr/>
            <p:nvPr/>
          </p:nvGrpSpPr>
          <p:grpSpPr>
            <a:xfrm>
              <a:off x="11127" y="1659"/>
              <a:ext cx="5295" cy="1353"/>
              <a:chOff x="3729" y="2763"/>
              <a:chExt cx="5295" cy="1353"/>
            </a:xfrm>
          </p:grpSpPr>
          <p:sp>
            <p:nvSpPr>
              <p:cNvPr id="23" name="文本框 22"/>
              <p:cNvSpPr txBox="1"/>
              <p:nvPr/>
            </p:nvSpPr>
            <p:spPr>
              <a:xfrm>
                <a:off x="3729" y="2763"/>
                <a:ext cx="3048" cy="701"/>
              </a:xfrm>
              <a:prstGeom prst="rect">
                <a:avLst/>
              </a:prstGeom>
              <a:noFill/>
            </p:spPr>
            <p:txBody>
              <a:bodyPr wrap="none" rtlCol="0">
                <a:spAutoFit/>
              </a:bodyPr>
              <a:lstStyle/>
              <a:p>
                <a:pPr algn="l"/>
                <a:r>
                  <a:rPr lang="zh-CN" altLang="en-US" sz="2300" dirty="0">
                    <a:solidFill>
                      <a:srgbClr val="4B5A69"/>
                    </a:solidFill>
                    <a:cs typeface="+mn-ea"/>
                    <a:sym typeface="+mn-lt"/>
                  </a:rPr>
                  <a:t>输入标题内容</a:t>
                </a:r>
                <a:endParaRPr lang="zh-CN" altLang="en-US" sz="2300" dirty="0">
                  <a:solidFill>
                    <a:srgbClr val="4B5A69"/>
                  </a:solidFill>
                  <a:cs typeface="+mn-ea"/>
                  <a:sym typeface="+mn-lt"/>
                </a:endParaRPr>
              </a:p>
            </p:txBody>
          </p:sp>
          <p:sp>
            <p:nvSpPr>
              <p:cNvPr id="24" name="ïşḻïďê-TextBox 21"/>
              <p:cNvSpPr txBox="1"/>
              <p:nvPr/>
            </p:nvSpPr>
            <p:spPr>
              <a:xfrm>
                <a:off x="3912" y="3410"/>
                <a:ext cx="5112" cy="706"/>
              </a:xfrm>
              <a:prstGeom prst="rect">
                <a:avLst/>
              </a:prstGeom>
            </p:spPr>
            <p:txBody>
              <a:bodyPr wrap="square" lIns="0" tIns="0" rIns="0" bIns="0" anchor="t" anchorCtr="0">
                <a:noAutofit/>
              </a:bodyPr>
              <a:lstStyle/>
              <a:p>
                <a:pPr algn="l">
                  <a:lnSpc>
                    <a:spcPct val="150000"/>
                  </a:lnSpc>
                </a:pPr>
                <a:r>
                  <a:rPr lang="en-US" altLang="zh-CN" sz="700" dirty="0">
                    <a:solidFill>
                      <a:srgbClr val="4B5A69"/>
                    </a:solidFill>
                    <a:cs typeface="+mn-ea"/>
                    <a:sym typeface="+mn-lt"/>
                  </a:rPr>
                  <a:t>Be always as merry as ever you can, for no-one delights in an sorrowful man. for no-one delights in an sorrowful man. </a:t>
                </a:r>
                <a:endParaRPr lang="en-US" altLang="zh-CN" sz="700" kern="0" dirty="0">
                  <a:solidFill>
                    <a:srgbClr val="4B5A69"/>
                  </a:solidFill>
                  <a:cs typeface="+mn-ea"/>
                  <a:sym typeface="+mn-lt"/>
                </a:endParaRPr>
              </a:p>
            </p:txBody>
          </p:sp>
        </p:grpSp>
      </p:grpSp>
    </p:spTree>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Users\Administrator\Desktop\新建文件夹 (2)\500510871.jpg500510871"/>
          <p:cNvPicPr>
            <a:picLocks noChangeAspect="1"/>
          </p:cNvPicPr>
          <p:nvPr/>
        </p:nvPicPr>
        <p:blipFill rotWithShape="1">
          <a:blip r:embed="rId1"/>
          <a:srcRect/>
          <a:stretch>
            <a:fillRect/>
          </a:stretch>
        </p:blipFill>
        <p:spPr>
          <a:xfrm>
            <a:off x="-1216025" y="-1193165"/>
            <a:ext cx="5823585" cy="5661025"/>
          </a:xfrm>
          <a:prstGeom prst="ellipse">
            <a:avLst/>
          </a:prstGeom>
          <a:ln w="76200">
            <a:noFill/>
          </a:ln>
        </p:spPr>
      </p:pic>
      <p:sp>
        <p:nvSpPr>
          <p:cNvPr id="12" name="椭圆 11"/>
          <p:cNvSpPr/>
          <p:nvPr/>
        </p:nvSpPr>
        <p:spPr>
          <a:xfrm>
            <a:off x="11273623" y="-440886"/>
            <a:ext cx="1334502" cy="1334502"/>
          </a:xfrm>
          <a:prstGeom prst="ellipse">
            <a:avLst/>
          </a:prstGeom>
          <a:solidFill>
            <a:srgbClr val="C1C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椭圆 12"/>
          <p:cNvSpPr/>
          <p:nvPr/>
        </p:nvSpPr>
        <p:spPr>
          <a:xfrm>
            <a:off x="10497552" y="332778"/>
            <a:ext cx="561473" cy="561473"/>
          </a:xfrm>
          <a:prstGeom prst="ellipse">
            <a:avLst/>
          </a:prstGeom>
          <a:solidFill>
            <a:srgbClr val="C1C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椭圆 5"/>
          <p:cNvSpPr/>
          <p:nvPr/>
        </p:nvSpPr>
        <p:spPr>
          <a:xfrm>
            <a:off x="2093494" y="2556708"/>
            <a:ext cx="2881565" cy="2881565"/>
          </a:xfrm>
          <a:prstGeom prst="ellipse">
            <a:avLst/>
          </a:prstGeom>
          <a:solidFill>
            <a:srgbClr val="4B5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a:cs typeface="+mn-ea"/>
                <a:sym typeface="+mn-lt"/>
              </a:rPr>
              <a:t>PART</a:t>
            </a:r>
            <a:endParaRPr lang="en-US" altLang="zh-CN" sz="4800" b="1" dirty="0">
              <a:cs typeface="+mn-ea"/>
              <a:sym typeface="+mn-lt"/>
            </a:endParaRPr>
          </a:p>
          <a:p>
            <a:pPr algn="ctr"/>
            <a:r>
              <a:rPr lang="en-US" altLang="zh-CN" sz="4800" b="1" dirty="0">
                <a:cs typeface="+mn-ea"/>
                <a:sym typeface="+mn-lt"/>
              </a:rPr>
              <a:t>01</a:t>
            </a:r>
            <a:endParaRPr lang="zh-CN" altLang="en-US" sz="4800" b="1" dirty="0">
              <a:cs typeface="+mn-ea"/>
              <a:sym typeface="+mn-lt"/>
            </a:endParaRPr>
          </a:p>
        </p:txBody>
      </p:sp>
      <p:sp>
        <p:nvSpPr>
          <p:cNvPr id="7" name="文本框 6"/>
          <p:cNvSpPr txBox="1"/>
          <p:nvPr/>
        </p:nvSpPr>
        <p:spPr>
          <a:xfrm>
            <a:off x="5743071" y="2708209"/>
            <a:ext cx="5719011" cy="830997"/>
          </a:xfrm>
          <a:prstGeom prst="rect">
            <a:avLst/>
          </a:prstGeom>
          <a:noFill/>
        </p:spPr>
        <p:txBody>
          <a:bodyPr wrap="square" rtlCol="0">
            <a:spAutoFit/>
          </a:bodyPr>
          <a:lstStyle/>
          <a:p>
            <a:r>
              <a:rPr lang="zh-CN" altLang="en-US" sz="4800" dirty="0">
                <a:solidFill>
                  <a:srgbClr val="4B5A69"/>
                </a:solidFill>
                <a:cs typeface="+mn-ea"/>
                <a:sym typeface="+mn-lt"/>
              </a:rPr>
              <a:t>输入你的标题</a:t>
            </a:r>
            <a:endParaRPr lang="zh-CN" altLang="en-US" sz="4800" dirty="0">
              <a:solidFill>
                <a:srgbClr val="4B5A69"/>
              </a:solidFill>
              <a:cs typeface="+mn-ea"/>
              <a:sym typeface="+mn-lt"/>
            </a:endParaRPr>
          </a:p>
        </p:txBody>
      </p:sp>
      <p:sp>
        <p:nvSpPr>
          <p:cNvPr id="8" name="文本框 7"/>
          <p:cNvSpPr txBox="1"/>
          <p:nvPr/>
        </p:nvSpPr>
        <p:spPr>
          <a:xfrm>
            <a:off x="5743072" y="3854166"/>
            <a:ext cx="5719011" cy="613694"/>
          </a:xfrm>
          <a:prstGeom prst="rect">
            <a:avLst/>
          </a:prstGeom>
          <a:noFill/>
        </p:spPr>
        <p:txBody>
          <a:bodyPr wrap="square" rtlCol="0">
            <a:spAutoFit/>
          </a:bodyPr>
          <a:lstStyle/>
          <a:p>
            <a:pPr>
              <a:lnSpc>
                <a:spcPct val="150000"/>
              </a:lnSpc>
            </a:pPr>
            <a:r>
              <a:rPr lang="zh-CN" altLang="en-US" sz="1200" dirty="0">
                <a:solidFill>
                  <a:srgbClr val="4B5A69"/>
                </a:solidFill>
                <a:cs typeface="+mn-ea"/>
                <a:sym typeface="+mn-lt"/>
              </a:rPr>
              <a:t>在这里输入你需要的文本内容在这里输入你需要的文本内容在这里输入你需要的文本内容在这里输入你需要的文本内容</a:t>
            </a:r>
            <a:endParaRPr lang="zh-CN" altLang="en-US" sz="1200" dirty="0">
              <a:solidFill>
                <a:srgbClr val="4B5A69"/>
              </a:solidFill>
              <a:cs typeface="+mn-ea"/>
              <a:sym typeface="+mn-lt"/>
            </a:endParaRPr>
          </a:p>
        </p:txBody>
      </p:sp>
      <p:grpSp>
        <p:nvGrpSpPr>
          <p:cNvPr id="2" name="组合 1"/>
          <p:cNvGrpSpPr/>
          <p:nvPr/>
        </p:nvGrpSpPr>
        <p:grpSpPr>
          <a:xfrm>
            <a:off x="5887720" y="4782820"/>
            <a:ext cx="3342640" cy="481965"/>
            <a:chOff x="9035" y="7804"/>
            <a:chExt cx="7408" cy="1130"/>
          </a:xfrm>
        </p:grpSpPr>
        <p:grpSp>
          <p:nvGrpSpPr>
            <p:cNvPr id="25" name="组合 24"/>
            <p:cNvGrpSpPr/>
            <p:nvPr/>
          </p:nvGrpSpPr>
          <p:grpSpPr>
            <a:xfrm>
              <a:off x="9035" y="7804"/>
              <a:ext cx="1130" cy="1130"/>
              <a:chOff x="5301215" y="4991729"/>
              <a:chExt cx="717627" cy="717627"/>
            </a:xfrm>
          </p:grpSpPr>
          <p:sp>
            <p:nvSpPr>
              <p:cNvPr id="16" name="椭圆 15"/>
              <p:cNvSpPr/>
              <p:nvPr/>
            </p:nvSpPr>
            <p:spPr>
              <a:xfrm>
                <a:off x="5301215" y="4991729"/>
                <a:ext cx="717627" cy="717627"/>
              </a:xfrm>
              <a:prstGeom prst="ellipse">
                <a:avLst/>
              </a:prstGeom>
              <a:solidFill>
                <a:srgbClr val="004A60"/>
              </a:solidFill>
              <a:ln w="12700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17" name="图形 16" descr="光盘"/>
              <p:cNvPicPr>
                <a:picLocks noChangeAspect="1"/>
              </p:cNvPicPr>
              <p:nvPr/>
            </p:nvPicPr>
            <p:blipFill>
              <a:blip r:embed="rId2" cstate="screen">
                <a:extLst>
                  <a:ext uri="{96DAC541-7B7A-43D3-8B79-37D633B846F1}">
                    <asvg:svgBlip xmlns:asvg="http://schemas.microsoft.com/office/drawing/2016/SVG/main" r:embed="rId3"/>
                  </a:ext>
                </a:extLst>
              </a:blip>
              <a:stretch>
                <a:fillRect/>
              </a:stretch>
            </p:blipFill>
            <p:spPr>
              <a:xfrm>
                <a:off x="5516028" y="5206542"/>
                <a:ext cx="288000" cy="288000"/>
              </a:xfrm>
              <a:prstGeom prst="rect">
                <a:avLst/>
              </a:prstGeom>
            </p:spPr>
          </p:pic>
        </p:grpSp>
        <p:grpSp>
          <p:nvGrpSpPr>
            <p:cNvPr id="26" name="组合 25"/>
            <p:cNvGrpSpPr/>
            <p:nvPr/>
          </p:nvGrpSpPr>
          <p:grpSpPr>
            <a:xfrm>
              <a:off x="11128" y="7804"/>
              <a:ext cx="1130" cy="1130"/>
              <a:chOff x="7213589" y="4991729"/>
              <a:chExt cx="717627" cy="717627"/>
            </a:xfrm>
          </p:grpSpPr>
          <p:sp>
            <p:nvSpPr>
              <p:cNvPr id="18" name="椭圆 17"/>
              <p:cNvSpPr/>
              <p:nvPr/>
            </p:nvSpPr>
            <p:spPr>
              <a:xfrm>
                <a:off x="7213589" y="4991729"/>
                <a:ext cx="717627" cy="717627"/>
              </a:xfrm>
              <a:prstGeom prst="ellipse">
                <a:avLst/>
              </a:prstGeom>
              <a:solidFill>
                <a:srgbClr val="C1CBD8"/>
              </a:solidFill>
              <a:ln w="1270000">
                <a:noFill/>
              </a:ln>
              <a:effectLst>
                <a:outerShdw blurRad="254000" sx="102000" sy="102000" algn="ctr" rotWithShape="0">
                  <a:schemeClr val="bg1">
                    <a:lumMod val="8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19" name="图形 18" descr="磁盘"/>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7428402" y="5206542"/>
                <a:ext cx="288000" cy="288000"/>
              </a:xfrm>
              <a:prstGeom prst="rect">
                <a:avLst/>
              </a:prstGeom>
            </p:spPr>
          </p:pic>
        </p:grpSp>
        <p:grpSp>
          <p:nvGrpSpPr>
            <p:cNvPr id="27" name="组合 26"/>
            <p:cNvGrpSpPr/>
            <p:nvPr/>
          </p:nvGrpSpPr>
          <p:grpSpPr>
            <a:xfrm>
              <a:off x="13220" y="7804"/>
              <a:ext cx="1130" cy="1130"/>
              <a:chOff x="8468647" y="4991729"/>
              <a:chExt cx="717627" cy="717627"/>
            </a:xfrm>
          </p:grpSpPr>
          <p:sp>
            <p:nvSpPr>
              <p:cNvPr id="20" name="椭圆 19"/>
              <p:cNvSpPr/>
              <p:nvPr/>
            </p:nvSpPr>
            <p:spPr>
              <a:xfrm>
                <a:off x="8468647" y="4991729"/>
                <a:ext cx="717627" cy="717627"/>
              </a:xfrm>
              <a:prstGeom prst="ellipse">
                <a:avLst/>
              </a:prstGeom>
              <a:solidFill>
                <a:srgbClr val="C1CBD8"/>
              </a:solidFill>
              <a:ln w="1270000">
                <a:noFill/>
              </a:ln>
              <a:effectLst>
                <a:outerShdw blurRad="254000" sx="102000" sy="102000" algn="ctr" rotWithShape="0">
                  <a:schemeClr val="bg1">
                    <a:lumMod val="8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21" name="图形 20" descr="录制"/>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8683460" y="5206542"/>
                <a:ext cx="288000" cy="288000"/>
              </a:xfrm>
              <a:prstGeom prst="rect">
                <a:avLst/>
              </a:prstGeom>
            </p:spPr>
          </p:pic>
        </p:grpSp>
        <p:grpSp>
          <p:nvGrpSpPr>
            <p:cNvPr id="28" name="组合 27"/>
            <p:cNvGrpSpPr/>
            <p:nvPr/>
          </p:nvGrpSpPr>
          <p:grpSpPr>
            <a:xfrm>
              <a:off x="15313" y="7804"/>
              <a:ext cx="1130" cy="1130"/>
              <a:chOff x="9735499" y="4991729"/>
              <a:chExt cx="717627" cy="717627"/>
            </a:xfrm>
          </p:grpSpPr>
          <p:sp>
            <p:nvSpPr>
              <p:cNvPr id="22" name="椭圆 21"/>
              <p:cNvSpPr/>
              <p:nvPr/>
            </p:nvSpPr>
            <p:spPr>
              <a:xfrm>
                <a:off x="9735499" y="4991729"/>
                <a:ext cx="717627" cy="717627"/>
              </a:xfrm>
              <a:prstGeom prst="ellipse">
                <a:avLst/>
              </a:prstGeom>
              <a:solidFill>
                <a:srgbClr val="C1CBD8"/>
              </a:solidFill>
              <a:ln w="1270000">
                <a:noFill/>
              </a:ln>
              <a:effectLst>
                <a:outerShdw blurRad="254000" sx="102000" sy="102000" algn="ctr" rotWithShape="0">
                  <a:schemeClr val="bg1">
                    <a:lumMod val="8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24" name="图形 23" descr="耳机"/>
              <p:cNvPicPr>
                <a:picLocks noChangeAspect="1"/>
              </p:cNvPicPr>
              <p:nvPr/>
            </p:nvPicPr>
            <p:blipFill>
              <a:blip r:embed="rId8" cstate="screen">
                <a:extLst>
                  <a:ext uri="{96DAC541-7B7A-43D3-8B79-37D633B846F1}">
                    <asvg:svgBlip xmlns:asvg="http://schemas.microsoft.com/office/drawing/2016/SVG/main" r:embed="rId9"/>
                  </a:ext>
                </a:extLst>
              </a:blip>
              <a:stretch>
                <a:fillRect/>
              </a:stretch>
            </p:blipFill>
            <p:spPr>
              <a:xfrm>
                <a:off x="9950312" y="5206542"/>
                <a:ext cx="288000" cy="288000"/>
              </a:xfrm>
              <a:prstGeom prst="rect">
                <a:avLst/>
              </a:prstGeom>
            </p:spPr>
          </p:pic>
        </p:grpSp>
      </p:gr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bldLvl="0" animBg="1"/>
      <p:bldP spid="6" grpId="0" bldLvl="0" animBg="1"/>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63525" y="417830"/>
            <a:ext cx="4124325" cy="859155"/>
            <a:chOff x="-506" y="276"/>
            <a:chExt cx="6495" cy="1353"/>
          </a:xfrm>
        </p:grpSpPr>
        <p:sp>
          <p:nvSpPr>
            <p:cNvPr id="20" name="椭圆 19"/>
            <p:cNvSpPr/>
            <p:nvPr/>
          </p:nvSpPr>
          <p:spPr>
            <a:xfrm>
              <a:off x="-506" y="312"/>
              <a:ext cx="1157" cy="1157"/>
            </a:xfrm>
            <a:prstGeom prst="ellipse">
              <a:avLst/>
            </a:prstGeom>
            <a:solidFill>
              <a:srgbClr val="4B5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B5A69"/>
                </a:solidFill>
                <a:cs typeface="+mn-ea"/>
                <a:sym typeface="+mn-lt"/>
              </a:endParaRPr>
            </a:p>
          </p:txBody>
        </p:sp>
        <p:sp>
          <p:nvSpPr>
            <p:cNvPr id="21" name="文本框 20"/>
            <p:cNvSpPr txBox="1"/>
            <p:nvPr/>
          </p:nvSpPr>
          <p:spPr>
            <a:xfrm>
              <a:off x="694" y="276"/>
              <a:ext cx="3048" cy="701"/>
            </a:xfrm>
            <a:prstGeom prst="rect">
              <a:avLst/>
            </a:prstGeom>
            <a:noFill/>
          </p:spPr>
          <p:txBody>
            <a:bodyPr wrap="none" rtlCol="0">
              <a:spAutoFit/>
            </a:bodyPr>
            <a:lstStyle/>
            <a:p>
              <a:pPr algn="l"/>
              <a:r>
                <a:rPr lang="zh-CN" altLang="en-US" sz="2300" dirty="0">
                  <a:solidFill>
                    <a:srgbClr val="4B5A69"/>
                  </a:solidFill>
                  <a:cs typeface="+mn-ea"/>
                  <a:sym typeface="+mn-lt"/>
                </a:rPr>
                <a:t>输入标题内容</a:t>
              </a:r>
              <a:endParaRPr lang="zh-CN" altLang="en-US" sz="2300" dirty="0">
                <a:solidFill>
                  <a:srgbClr val="4B5A69"/>
                </a:solidFill>
                <a:cs typeface="+mn-ea"/>
                <a:sym typeface="+mn-lt"/>
              </a:endParaRPr>
            </a:p>
          </p:txBody>
        </p:sp>
        <p:sp>
          <p:nvSpPr>
            <p:cNvPr id="22" name="ïşḻïďê-TextBox 21"/>
            <p:cNvSpPr txBox="1"/>
            <p:nvPr/>
          </p:nvSpPr>
          <p:spPr>
            <a:xfrm>
              <a:off x="877" y="923"/>
              <a:ext cx="5112" cy="706"/>
            </a:xfrm>
            <a:prstGeom prst="rect">
              <a:avLst/>
            </a:prstGeom>
          </p:spPr>
          <p:txBody>
            <a:bodyPr wrap="square" lIns="0" tIns="0" rIns="0" bIns="0" anchor="t" anchorCtr="0">
              <a:noAutofit/>
            </a:bodyPr>
            <a:lstStyle/>
            <a:p>
              <a:pPr algn="l">
                <a:lnSpc>
                  <a:spcPct val="150000"/>
                </a:lnSpc>
              </a:pPr>
              <a:r>
                <a:rPr lang="en-US" altLang="zh-CN" sz="700" dirty="0">
                  <a:solidFill>
                    <a:srgbClr val="4B5A69"/>
                  </a:solidFill>
                  <a:cs typeface="+mn-ea"/>
                  <a:sym typeface="+mn-lt"/>
                </a:rPr>
                <a:t>Be always as merry as ever you can, for no-one delights in an sorrowful man. for no-one delights in an sorrowful man. </a:t>
              </a:r>
              <a:endParaRPr lang="en-US" altLang="zh-CN" sz="700" kern="0" dirty="0">
                <a:solidFill>
                  <a:srgbClr val="4B5A69"/>
                </a:solidFill>
                <a:cs typeface="+mn-ea"/>
                <a:sym typeface="+mn-lt"/>
              </a:endParaRPr>
            </a:p>
          </p:txBody>
        </p:sp>
      </p:grpSp>
      <p:grpSp>
        <p:nvGrpSpPr>
          <p:cNvPr id="23" name="组合 22"/>
          <p:cNvGrpSpPr/>
          <p:nvPr/>
        </p:nvGrpSpPr>
        <p:grpSpPr>
          <a:xfrm>
            <a:off x="1224271" y="2198279"/>
            <a:ext cx="9597921" cy="1210236"/>
            <a:chOff x="1200776" y="2277019"/>
            <a:chExt cx="9597921" cy="1210236"/>
          </a:xfrm>
        </p:grpSpPr>
        <p:sp>
          <p:nvSpPr>
            <p:cNvPr id="24" name="圆角矩形 23"/>
            <p:cNvSpPr/>
            <p:nvPr/>
          </p:nvSpPr>
          <p:spPr>
            <a:xfrm>
              <a:off x="1200776" y="2277019"/>
              <a:ext cx="9597921" cy="1210236"/>
            </a:xfrm>
            <a:prstGeom prst="roundRect">
              <a:avLst>
                <a:gd name="adj" fmla="val 50000"/>
              </a:avLst>
            </a:prstGeom>
            <a:noFill/>
            <a:ln>
              <a:solidFill>
                <a:srgbClr val="4B5A6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25" name="圆角矩形 24"/>
            <p:cNvSpPr/>
            <p:nvPr/>
          </p:nvSpPr>
          <p:spPr>
            <a:xfrm>
              <a:off x="1200777" y="2277019"/>
              <a:ext cx="2950155" cy="1210236"/>
            </a:xfrm>
            <a:prstGeom prst="roundRect">
              <a:avLst>
                <a:gd name="adj" fmla="val 50000"/>
              </a:avLst>
            </a:prstGeom>
            <a:solidFill>
              <a:srgbClr val="4B5A69"/>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nvGrpSpPr>
            <p:cNvPr id="26" name="组合 25"/>
            <p:cNvGrpSpPr/>
            <p:nvPr/>
          </p:nvGrpSpPr>
          <p:grpSpPr>
            <a:xfrm>
              <a:off x="1597483" y="2523240"/>
              <a:ext cx="2661735" cy="703372"/>
              <a:chOff x="602002" y="733570"/>
              <a:chExt cx="2661735" cy="703372"/>
            </a:xfrm>
          </p:grpSpPr>
          <p:sp>
            <p:nvSpPr>
              <p:cNvPr id="27" name="矩形 26"/>
              <p:cNvSpPr/>
              <p:nvPr/>
            </p:nvSpPr>
            <p:spPr>
              <a:xfrm>
                <a:off x="602002" y="733570"/>
                <a:ext cx="2661735" cy="456535"/>
              </a:xfrm>
              <a:prstGeom prst="rect">
                <a:avLst/>
              </a:prstGeom>
            </p:spPr>
            <p:txBody>
              <a:bodyPr wrap="square">
                <a:spAutoFit/>
              </a:bodyPr>
              <a:lstStyle/>
              <a:p>
                <a:pPr defTabSz="914400" fontAlgn="base">
                  <a:lnSpc>
                    <a:spcPct val="150000"/>
                  </a:lnSpc>
                  <a:spcBef>
                    <a:spcPct val="0"/>
                  </a:spcBef>
                  <a:spcAft>
                    <a:spcPct val="0"/>
                  </a:spcAft>
                  <a:defRPr/>
                </a:pPr>
                <a:r>
                  <a:rPr lang="en-US" altLang="zh-CN" b="1" i="1" kern="0" dirty="0">
                    <a:ln w="12700" cap="flat">
                      <a:noFill/>
                      <a:miter lim="800000"/>
                    </a:ln>
                    <a:solidFill>
                      <a:schemeClr val="bg1"/>
                    </a:solidFill>
                    <a:cs typeface="+mn-ea"/>
                    <a:sym typeface="+mn-lt"/>
                  </a:rPr>
                  <a:t>PLAN.A</a:t>
                </a:r>
                <a:endParaRPr lang="en-US" altLang="zh-CN" b="1" i="1" kern="0" dirty="0">
                  <a:ln w="12700" cap="flat">
                    <a:noFill/>
                    <a:miter lim="800000"/>
                  </a:ln>
                  <a:solidFill>
                    <a:schemeClr val="bg1"/>
                  </a:solidFill>
                  <a:cs typeface="+mn-ea"/>
                  <a:sym typeface="+mn-lt"/>
                </a:endParaRPr>
              </a:p>
            </p:txBody>
          </p:sp>
          <p:sp>
            <p:nvSpPr>
              <p:cNvPr id="28" name="文本框 27"/>
              <p:cNvSpPr txBox="1"/>
              <p:nvPr/>
            </p:nvSpPr>
            <p:spPr>
              <a:xfrm>
                <a:off x="602002" y="1142310"/>
                <a:ext cx="2439876" cy="294632"/>
              </a:xfrm>
              <a:prstGeom prst="rect">
                <a:avLst/>
              </a:prstGeom>
              <a:noFill/>
            </p:spPr>
            <p:txBody>
              <a:bodyPr wrap="square" rtlCol="0">
                <a:spAutoFit/>
              </a:bodyPr>
              <a:lstStyle/>
              <a:p>
                <a:pPr>
                  <a:lnSpc>
                    <a:spcPct val="150000"/>
                  </a:lnSpc>
                </a:pPr>
                <a:r>
                  <a:rPr kumimoji="1" lang="en-GB" altLang="zh-CN" sz="1000" dirty="0">
                    <a:solidFill>
                      <a:schemeClr val="bg1"/>
                    </a:solidFill>
                    <a:cs typeface="+mn-ea"/>
                    <a:sym typeface="+mn-lt"/>
                  </a:rPr>
                  <a:t>THE ORIGINAL MATERIAL PACKAGE </a:t>
                </a:r>
                <a:endParaRPr kumimoji="1" lang="en-GB" altLang="zh-CN" sz="1000" dirty="0">
                  <a:solidFill>
                    <a:schemeClr val="bg1"/>
                  </a:solidFill>
                  <a:cs typeface="+mn-ea"/>
                  <a:sym typeface="+mn-lt"/>
                </a:endParaRPr>
              </a:p>
            </p:txBody>
          </p:sp>
        </p:grpSp>
        <p:grpSp>
          <p:nvGrpSpPr>
            <p:cNvPr id="29" name="组合 28"/>
            <p:cNvGrpSpPr/>
            <p:nvPr/>
          </p:nvGrpSpPr>
          <p:grpSpPr>
            <a:xfrm>
              <a:off x="4420661" y="2415034"/>
              <a:ext cx="5209637" cy="934205"/>
              <a:chOff x="4448143" y="2263963"/>
              <a:chExt cx="5209637" cy="934205"/>
            </a:xfrm>
          </p:grpSpPr>
          <p:sp>
            <p:nvSpPr>
              <p:cNvPr id="30" name="矩形 29"/>
              <p:cNvSpPr/>
              <p:nvPr/>
            </p:nvSpPr>
            <p:spPr>
              <a:xfrm>
                <a:off x="4448145" y="2263963"/>
                <a:ext cx="2661735" cy="370614"/>
              </a:xfrm>
              <a:prstGeom prst="rect">
                <a:avLst/>
              </a:prstGeom>
            </p:spPr>
            <p:txBody>
              <a:bodyPr wrap="square">
                <a:spAutoFit/>
              </a:bodyPr>
              <a:lstStyle/>
              <a:p>
                <a:pPr defTabSz="914400" fontAlgn="base">
                  <a:lnSpc>
                    <a:spcPct val="150000"/>
                  </a:lnSpc>
                  <a:spcBef>
                    <a:spcPct val="0"/>
                  </a:spcBef>
                  <a:spcAft>
                    <a:spcPct val="0"/>
                  </a:spcAft>
                  <a:defRPr/>
                </a:pPr>
                <a:r>
                  <a:rPr lang="zh-CN" altLang="en-US" sz="1400" kern="0" dirty="0">
                    <a:ln w="3175">
                      <a:noFill/>
                    </a:ln>
                    <a:solidFill>
                      <a:schemeClr val="tx1">
                        <a:lumMod val="85000"/>
                        <a:lumOff val="15000"/>
                      </a:schemeClr>
                    </a:solidFill>
                    <a:cs typeface="+mn-ea"/>
                    <a:sym typeface="+mn-lt"/>
                  </a:rPr>
                  <a:t>在此输入文本内容在此输入</a:t>
                </a:r>
                <a:endParaRPr lang="en-US" altLang="zh-CN" sz="1400" kern="0" dirty="0">
                  <a:ln w="12700" cap="flat">
                    <a:noFill/>
                    <a:miter lim="800000"/>
                  </a:ln>
                  <a:solidFill>
                    <a:schemeClr val="tx1">
                      <a:lumMod val="85000"/>
                      <a:lumOff val="15000"/>
                    </a:schemeClr>
                  </a:solidFill>
                  <a:cs typeface="+mn-ea"/>
                  <a:sym typeface="+mn-lt"/>
                </a:endParaRPr>
              </a:p>
            </p:txBody>
          </p:sp>
          <p:sp>
            <p:nvSpPr>
              <p:cNvPr id="31" name="文本框 30"/>
              <p:cNvSpPr txBox="1"/>
              <p:nvPr/>
            </p:nvSpPr>
            <p:spPr>
              <a:xfrm>
                <a:off x="4448143" y="2672703"/>
                <a:ext cx="5209637" cy="525465"/>
              </a:xfrm>
              <a:prstGeom prst="rect">
                <a:avLst/>
              </a:prstGeom>
              <a:noFill/>
            </p:spPr>
            <p:txBody>
              <a:bodyPr wrap="square" rtlCol="0">
                <a:spAutoFit/>
              </a:bodyPr>
              <a:lstStyle/>
              <a:p>
                <a:pPr>
                  <a:lnSpc>
                    <a:spcPct val="150000"/>
                  </a:lnSpc>
                </a:pPr>
                <a:r>
                  <a:rPr kumimoji="1" lang="en-GB" altLang="zh-CN" sz="1000" dirty="0">
                    <a:solidFill>
                      <a:schemeClr val="tx1">
                        <a:lumMod val="65000"/>
                        <a:lumOff val="35000"/>
                      </a:schemeClr>
                    </a:solidFill>
                    <a:cs typeface="+mn-ea"/>
                    <a:sym typeface="+mn-lt"/>
                  </a:rPr>
                  <a:t>THE ORIGINAL MATERIAL PACKAGE NETWORK OF THE WHOLE STATION HAS EXCLUSIVE COPYRIGHT OR HAS </a:t>
                </a:r>
                <a:endParaRPr kumimoji="1" lang="en-GB" altLang="zh-CN" sz="1000" dirty="0">
                  <a:solidFill>
                    <a:schemeClr val="tx1">
                      <a:lumMod val="65000"/>
                      <a:lumOff val="35000"/>
                    </a:schemeClr>
                  </a:solidFill>
                  <a:cs typeface="+mn-ea"/>
                  <a:sym typeface="+mn-lt"/>
                </a:endParaRPr>
              </a:p>
            </p:txBody>
          </p:sp>
        </p:grpSp>
      </p:grpSp>
      <p:grpSp>
        <p:nvGrpSpPr>
          <p:cNvPr id="32" name="组合 31"/>
          <p:cNvGrpSpPr/>
          <p:nvPr/>
        </p:nvGrpSpPr>
        <p:grpSpPr>
          <a:xfrm>
            <a:off x="1224270" y="4059950"/>
            <a:ext cx="9597921" cy="1210236"/>
            <a:chOff x="1200775" y="4164090"/>
            <a:chExt cx="9597921" cy="1210236"/>
          </a:xfrm>
        </p:grpSpPr>
        <p:sp>
          <p:nvSpPr>
            <p:cNvPr id="33" name="圆角矩形 32"/>
            <p:cNvSpPr/>
            <p:nvPr/>
          </p:nvSpPr>
          <p:spPr>
            <a:xfrm>
              <a:off x="1200775" y="4164090"/>
              <a:ext cx="9597921" cy="1210236"/>
            </a:xfrm>
            <a:prstGeom prst="roundRect">
              <a:avLst>
                <a:gd name="adj" fmla="val 50000"/>
              </a:avLst>
            </a:prstGeom>
            <a:noFill/>
            <a:ln>
              <a:solidFill>
                <a:srgbClr val="C1CBD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34" name="圆角矩形 33"/>
            <p:cNvSpPr/>
            <p:nvPr/>
          </p:nvSpPr>
          <p:spPr>
            <a:xfrm>
              <a:off x="1200776" y="4164090"/>
              <a:ext cx="2950155" cy="1210236"/>
            </a:xfrm>
            <a:prstGeom prst="roundRect">
              <a:avLst>
                <a:gd name="adj" fmla="val 50000"/>
              </a:avLst>
            </a:prstGeom>
            <a:solidFill>
              <a:srgbClr val="C1CBD8"/>
            </a:solidFill>
            <a:ln>
              <a:solidFill>
                <a:srgbClr val="C1CBD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nvGrpSpPr>
            <p:cNvPr id="35" name="组合 34"/>
            <p:cNvGrpSpPr/>
            <p:nvPr/>
          </p:nvGrpSpPr>
          <p:grpSpPr>
            <a:xfrm>
              <a:off x="1597482" y="4410311"/>
              <a:ext cx="2661735" cy="703372"/>
              <a:chOff x="602002" y="733570"/>
              <a:chExt cx="2661735" cy="703372"/>
            </a:xfrm>
          </p:grpSpPr>
          <p:sp>
            <p:nvSpPr>
              <p:cNvPr id="36" name="矩形 35"/>
              <p:cNvSpPr/>
              <p:nvPr/>
            </p:nvSpPr>
            <p:spPr>
              <a:xfrm>
                <a:off x="602002" y="733570"/>
                <a:ext cx="2661735" cy="456535"/>
              </a:xfrm>
              <a:prstGeom prst="rect">
                <a:avLst/>
              </a:prstGeom>
            </p:spPr>
            <p:txBody>
              <a:bodyPr wrap="square">
                <a:spAutoFit/>
              </a:bodyPr>
              <a:lstStyle/>
              <a:p>
                <a:pPr defTabSz="914400" fontAlgn="base">
                  <a:lnSpc>
                    <a:spcPct val="150000"/>
                  </a:lnSpc>
                  <a:spcBef>
                    <a:spcPct val="0"/>
                  </a:spcBef>
                  <a:spcAft>
                    <a:spcPct val="0"/>
                  </a:spcAft>
                  <a:defRPr/>
                </a:pPr>
                <a:r>
                  <a:rPr lang="en-US" altLang="zh-CN" b="1" i="1" kern="0" dirty="0">
                    <a:ln w="12700" cap="flat">
                      <a:noFill/>
                      <a:miter lim="800000"/>
                    </a:ln>
                    <a:solidFill>
                      <a:schemeClr val="bg1"/>
                    </a:solidFill>
                    <a:cs typeface="+mn-ea"/>
                    <a:sym typeface="+mn-lt"/>
                  </a:rPr>
                  <a:t>PLAN.A</a:t>
                </a:r>
                <a:endParaRPr lang="en-US" altLang="zh-CN" b="1" i="1" kern="0" dirty="0">
                  <a:ln w="12700" cap="flat">
                    <a:noFill/>
                    <a:miter lim="800000"/>
                  </a:ln>
                  <a:solidFill>
                    <a:schemeClr val="bg1"/>
                  </a:solidFill>
                  <a:cs typeface="+mn-ea"/>
                  <a:sym typeface="+mn-lt"/>
                </a:endParaRPr>
              </a:p>
            </p:txBody>
          </p:sp>
          <p:sp>
            <p:nvSpPr>
              <p:cNvPr id="37" name="文本框 36"/>
              <p:cNvSpPr txBox="1"/>
              <p:nvPr/>
            </p:nvSpPr>
            <p:spPr>
              <a:xfrm>
                <a:off x="602002" y="1142310"/>
                <a:ext cx="2439876" cy="294632"/>
              </a:xfrm>
              <a:prstGeom prst="rect">
                <a:avLst/>
              </a:prstGeom>
              <a:noFill/>
            </p:spPr>
            <p:txBody>
              <a:bodyPr wrap="square" rtlCol="0">
                <a:spAutoFit/>
              </a:bodyPr>
              <a:lstStyle/>
              <a:p>
                <a:pPr>
                  <a:lnSpc>
                    <a:spcPct val="150000"/>
                  </a:lnSpc>
                </a:pPr>
                <a:r>
                  <a:rPr kumimoji="1" lang="en-GB" altLang="zh-CN" sz="1000" dirty="0">
                    <a:solidFill>
                      <a:schemeClr val="bg1"/>
                    </a:solidFill>
                    <a:cs typeface="+mn-ea"/>
                    <a:sym typeface="+mn-lt"/>
                  </a:rPr>
                  <a:t>THE ORIGINAL MATERIAL PACKAGE </a:t>
                </a:r>
                <a:endParaRPr kumimoji="1" lang="en-GB" altLang="zh-CN" sz="1000" dirty="0">
                  <a:solidFill>
                    <a:schemeClr val="bg1"/>
                  </a:solidFill>
                  <a:cs typeface="+mn-ea"/>
                  <a:sym typeface="+mn-lt"/>
                </a:endParaRPr>
              </a:p>
            </p:txBody>
          </p:sp>
        </p:grpSp>
        <p:grpSp>
          <p:nvGrpSpPr>
            <p:cNvPr id="38" name="组合 37"/>
            <p:cNvGrpSpPr/>
            <p:nvPr/>
          </p:nvGrpSpPr>
          <p:grpSpPr>
            <a:xfrm>
              <a:off x="4420660" y="4302105"/>
              <a:ext cx="5209637" cy="934205"/>
              <a:chOff x="4448143" y="2263963"/>
              <a:chExt cx="5209637" cy="934205"/>
            </a:xfrm>
          </p:grpSpPr>
          <p:sp>
            <p:nvSpPr>
              <p:cNvPr id="39" name="矩形 38"/>
              <p:cNvSpPr/>
              <p:nvPr/>
            </p:nvSpPr>
            <p:spPr>
              <a:xfrm>
                <a:off x="4448145" y="2263963"/>
                <a:ext cx="2661735" cy="370614"/>
              </a:xfrm>
              <a:prstGeom prst="rect">
                <a:avLst/>
              </a:prstGeom>
            </p:spPr>
            <p:txBody>
              <a:bodyPr wrap="square">
                <a:spAutoFit/>
              </a:bodyPr>
              <a:lstStyle/>
              <a:p>
                <a:pPr defTabSz="914400" fontAlgn="base">
                  <a:lnSpc>
                    <a:spcPct val="150000"/>
                  </a:lnSpc>
                  <a:spcBef>
                    <a:spcPct val="0"/>
                  </a:spcBef>
                  <a:spcAft>
                    <a:spcPct val="0"/>
                  </a:spcAft>
                  <a:defRPr/>
                </a:pPr>
                <a:r>
                  <a:rPr lang="zh-CN" altLang="en-US" sz="1400" kern="0" dirty="0">
                    <a:ln w="3175">
                      <a:noFill/>
                    </a:ln>
                    <a:solidFill>
                      <a:schemeClr val="tx1">
                        <a:lumMod val="85000"/>
                        <a:lumOff val="15000"/>
                      </a:schemeClr>
                    </a:solidFill>
                    <a:cs typeface="+mn-ea"/>
                    <a:sym typeface="+mn-lt"/>
                  </a:rPr>
                  <a:t>在此输入文本内容在此输入</a:t>
                </a:r>
                <a:endParaRPr lang="en-US" altLang="zh-CN" sz="1400" kern="0" dirty="0">
                  <a:ln w="12700" cap="flat">
                    <a:noFill/>
                    <a:miter lim="800000"/>
                  </a:ln>
                  <a:solidFill>
                    <a:schemeClr val="tx1">
                      <a:lumMod val="85000"/>
                      <a:lumOff val="15000"/>
                    </a:schemeClr>
                  </a:solidFill>
                  <a:cs typeface="+mn-ea"/>
                  <a:sym typeface="+mn-lt"/>
                </a:endParaRPr>
              </a:p>
            </p:txBody>
          </p:sp>
          <p:sp>
            <p:nvSpPr>
              <p:cNvPr id="40" name="文本框 39"/>
              <p:cNvSpPr txBox="1"/>
              <p:nvPr/>
            </p:nvSpPr>
            <p:spPr>
              <a:xfrm>
                <a:off x="4448143" y="2672703"/>
                <a:ext cx="5209637" cy="525465"/>
              </a:xfrm>
              <a:prstGeom prst="rect">
                <a:avLst/>
              </a:prstGeom>
              <a:noFill/>
            </p:spPr>
            <p:txBody>
              <a:bodyPr wrap="square" rtlCol="0">
                <a:spAutoFit/>
              </a:bodyPr>
              <a:lstStyle/>
              <a:p>
                <a:pPr>
                  <a:lnSpc>
                    <a:spcPct val="150000"/>
                  </a:lnSpc>
                </a:pPr>
                <a:r>
                  <a:rPr kumimoji="1" lang="en-GB" altLang="zh-CN" sz="1000" dirty="0">
                    <a:solidFill>
                      <a:schemeClr val="tx1">
                        <a:lumMod val="65000"/>
                        <a:lumOff val="35000"/>
                      </a:schemeClr>
                    </a:solidFill>
                    <a:cs typeface="+mn-ea"/>
                    <a:sym typeface="+mn-lt"/>
                  </a:rPr>
                  <a:t>THE ORIGINAL MATERIAL PACKAGE NETWORK OF THE WHOLE STATION HAS EXCLUSIVE COPYRIGHT OR HAS </a:t>
                </a:r>
                <a:endParaRPr kumimoji="1" lang="en-GB" altLang="zh-CN" sz="1000" dirty="0">
                  <a:solidFill>
                    <a:schemeClr val="tx1">
                      <a:lumMod val="65000"/>
                      <a:lumOff val="35000"/>
                    </a:schemeClr>
                  </a:solidFill>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dissolve">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ï$ľidè"/>
          <p:cNvSpPr/>
          <p:nvPr/>
        </p:nvSpPr>
        <p:spPr>
          <a:xfrm>
            <a:off x="6108939" y="2441991"/>
            <a:ext cx="2419234" cy="2419234"/>
          </a:xfrm>
          <a:prstGeom prst="diamond">
            <a:avLst/>
          </a:prstGeom>
          <a:blipFill rotWithShape="1">
            <a:blip r:embed="rId1" cstate="screen"/>
            <a:stretch>
              <a:fillRect/>
            </a:stretch>
          </a:blip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a:cs typeface="+mn-ea"/>
              <a:sym typeface="+mn-lt"/>
            </a:endParaRPr>
          </a:p>
        </p:txBody>
      </p:sp>
      <p:sp>
        <p:nvSpPr>
          <p:cNvPr id="10" name="iš1îdê"/>
          <p:cNvSpPr/>
          <p:nvPr/>
        </p:nvSpPr>
        <p:spPr>
          <a:xfrm>
            <a:off x="8620096" y="2441991"/>
            <a:ext cx="2419234" cy="2419234"/>
          </a:xfrm>
          <a:prstGeom prst="diamond">
            <a:avLst/>
          </a:prstGeom>
          <a:blipFill rotWithShape="1">
            <a:blip r:embed="rId1" cstate="screen"/>
            <a:stretch>
              <a:fillRect/>
            </a:stretch>
          </a:blip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endParaRPr dirty="0">
              <a:cs typeface="+mn-ea"/>
              <a:sym typeface="+mn-lt"/>
            </a:endParaRPr>
          </a:p>
        </p:txBody>
      </p:sp>
      <p:sp>
        <p:nvSpPr>
          <p:cNvPr id="12" name="îšľïḑé"/>
          <p:cNvSpPr/>
          <p:nvPr/>
        </p:nvSpPr>
        <p:spPr>
          <a:xfrm>
            <a:off x="8066555" y="2526048"/>
            <a:ext cx="973017" cy="973017"/>
          </a:xfrm>
          <a:prstGeom prst="diamond">
            <a:avLst/>
          </a:prstGeom>
          <a:solidFill>
            <a:srgbClr val="4B5A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anchor="ctr" anchorCtr="0" forceAA="0" compatLnSpc="1">
            <a:normAutofit/>
          </a:bodyPr>
          <a:lstStyle/>
          <a:p>
            <a:pPr algn="ctr"/>
            <a:endParaRPr b="1">
              <a:cs typeface="+mn-ea"/>
              <a:sym typeface="+mn-lt"/>
            </a:endParaRPr>
          </a:p>
        </p:txBody>
      </p:sp>
      <p:sp>
        <p:nvSpPr>
          <p:cNvPr id="14" name="îşlíďé"/>
          <p:cNvSpPr/>
          <p:nvPr/>
        </p:nvSpPr>
        <p:spPr>
          <a:xfrm>
            <a:off x="8066555" y="3776741"/>
            <a:ext cx="973017" cy="973017"/>
          </a:xfrm>
          <a:prstGeom prst="diamond">
            <a:avLst/>
          </a:prstGeom>
          <a:solidFill>
            <a:srgbClr val="C1CBD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anchor="ctr" anchorCtr="0" forceAA="0" compatLnSpc="1">
            <a:normAutofit/>
          </a:bodyPr>
          <a:lstStyle/>
          <a:p>
            <a:pPr algn="ctr"/>
            <a:endParaRPr b="1">
              <a:cs typeface="+mn-ea"/>
              <a:sym typeface="+mn-lt"/>
            </a:endParaRPr>
          </a:p>
        </p:txBody>
      </p:sp>
      <p:sp>
        <p:nvSpPr>
          <p:cNvPr id="16" name="ïŝḻïḋe"/>
          <p:cNvSpPr/>
          <p:nvPr/>
        </p:nvSpPr>
        <p:spPr>
          <a:xfrm>
            <a:off x="1341231" y="1702919"/>
            <a:ext cx="583953" cy="583953"/>
          </a:xfrm>
          <a:prstGeom prst="ellipse">
            <a:avLst/>
          </a:prstGeom>
          <a:solidFill>
            <a:srgbClr val="4B5A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anchor="ctr" anchorCtr="0" forceAA="0" compatLnSpc="1">
            <a:normAutofit/>
          </a:bodyPr>
          <a:lstStyle/>
          <a:p>
            <a:pPr algn="ctr"/>
            <a:endParaRPr b="1">
              <a:cs typeface="+mn-ea"/>
              <a:sym typeface="+mn-lt"/>
            </a:endParaRPr>
          </a:p>
        </p:txBody>
      </p:sp>
      <p:sp>
        <p:nvSpPr>
          <p:cNvPr id="18" name="íṩľíďê"/>
          <p:cNvSpPr/>
          <p:nvPr/>
        </p:nvSpPr>
        <p:spPr bwMode="auto">
          <a:xfrm>
            <a:off x="1453026" y="1814825"/>
            <a:ext cx="360363" cy="360140"/>
          </a:xfrm>
          <a:custGeom>
            <a:avLst/>
            <a:gdLst>
              <a:gd name="connsiteX0" fmla="*/ 482620 w 607097"/>
              <a:gd name="connsiteY0" fmla="*/ 381169 h 606722"/>
              <a:gd name="connsiteX1" fmla="*/ 496768 w 607097"/>
              <a:gd name="connsiteY1" fmla="*/ 381169 h 606722"/>
              <a:gd name="connsiteX2" fmla="*/ 510916 w 607097"/>
              <a:gd name="connsiteY2" fmla="*/ 395381 h 606722"/>
              <a:gd name="connsiteX3" fmla="*/ 510916 w 607097"/>
              <a:gd name="connsiteY3" fmla="*/ 409505 h 606722"/>
              <a:gd name="connsiteX4" fmla="*/ 503887 w 607097"/>
              <a:gd name="connsiteY4" fmla="*/ 412525 h 606722"/>
              <a:gd name="connsiteX5" fmla="*/ 496768 w 607097"/>
              <a:gd name="connsiteY5" fmla="*/ 409505 h 606722"/>
              <a:gd name="connsiteX6" fmla="*/ 482620 w 607097"/>
              <a:gd name="connsiteY6" fmla="*/ 395381 h 606722"/>
              <a:gd name="connsiteX7" fmla="*/ 482620 w 607097"/>
              <a:gd name="connsiteY7" fmla="*/ 381169 h 606722"/>
              <a:gd name="connsiteX8" fmla="*/ 546398 w 607097"/>
              <a:gd name="connsiteY8" fmla="*/ 242745 h 606722"/>
              <a:gd name="connsiteX9" fmla="*/ 566606 w 607097"/>
              <a:gd name="connsiteY9" fmla="*/ 242745 h 606722"/>
              <a:gd name="connsiteX10" fmla="*/ 576754 w 607097"/>
              <a:gd name="connsiteY10" fmla="*/ 252756 h 606722"/>
              <a:gd name="connsiteX11" fmla="*/ 566606 w 607097"/>
              <a:gd name="connsiteY11" fmla="*/ 262856 h 606722"/>
              <a:gd name="connsiteX12" fmla="*/ 546398 w 607097"/>
              <a:gd name="connsiteY12" fmla="*/ 262856 h 606722"/>
              <a:gd name="connsiteX13" fmla="*/ 536249 w 607097"/>
              <a:gd name="connsiteY13" fmla="*/ 252756 h 606722"/>
              <a:gd name="connsiteX14" fmla="*/ 546398 w 607097"/>
              <a:gd name="connsiteY14" fmla="*/ 242745 h 606722"/>
              <a:gd name="connsiteX15" fmla="*/ 353968 w 607097"/>
              <a:gd name="connsiteY15" fmla="*/ 101120 h 606722"/>
              <a:gd name="connsiteX16" fmla="*/ 364118 w 607097"/>
              <a:gd name="connsiteY16" fmla="*/ 111251 h 606722"/>
              <a:gd name="connsiteX17" fmla="*/ 364118 w 607097"/>
              <a:gd name="connsiteY17" fmla="*/ 242683 h 606722"/>
              <a:gd name="connsiteX18" fmla="*/ 424838 w 607097"/>
              <a:gd name="connsiteY18" fmla="*/ 242683 h 606722"/>
              <a:gd name="connsiteX19" fmla="*/ 434988 w 607097"/>
              <a:gd name="connsiteY19" fmla="*/ 252725 h 606722"/>
              <a:gd name="connsiteX20" fmla="*/ 424838 w 607097"/>
              <a:gd name="connsiteY20" fmla="*/ 262856 h 606722"/>
              <a:gd name="connsiteX21" fmla="*/ 353968 w 607097"/>
              <a:gd name="connsiteY21" fmla="*/ 262856 h 606722"/>
              <a:gd name="connsiteX22" fmla="*/ 343818 w 607097"/>
              <a:gd name="connsiteY22" fmla="*/ 252725 h 606722"/>
              <a:gd name="connsiteX23" fmla="*/ 343818 w 607097"/>
              <a:gd name="connsiteY23" fmla="*/ 111251 h 606722"/>
              <a:gd name="connsiteX24" fmla="*/ 353968 w 607097"/>
              <a:gd name="connsiteY24" fmla="*/ 101120 h 606722"/>
              <a:gd name="connsiteX25" fmla="*/ 496768 w 607097"/>
              <a:gd name="connsiteY25" fmla="*/ 96101 h 606722"/>
              <a:gd name="connsiteX26" fmla="*/ 510916 w 607097"/>
              <a:gd name="connsiteY26" fmla="*/ 96101 h 606722"/>
              <a:gd name="connsiteX27" fmla="*/ 510916 w 607097"/>
              <a:gd name="connsiteY27" fmla="*/ 110217 h 606722"/>
              <a:gd name="connsiteX28" fmla="*/ 496768 w 607097"/>
              <a:gd name="connsiteY28" fmla="*/ 124334 h 606722"/>
              <a:gd name="connsiteX29" fmla="*/ 489650 w 607097"/>
              <a:gd name="connsiteY29" fmla="*/ 127441 h 606722"/>
              <a:gd name="connsiteX30" fmla="*/ 482620 w 607097"/>
              <a:gd name="connsiteY30" fmla="*/ 124334 h 606722"/>
              <a:gd name="connsiteX31" fmla="*/ 482620 w 607097"/>
              <a:gd name="connsiteY31" fmla="*/ 110217 h 606722"/>
              <a:gd name="connsiteX32" fmla="*/ 196955 w 607097"/>
              <a:gd name="connsiteY32" fmla="*/ 96101 h 606722"/>
              <a:gd name="connsiteX33" fmla="*/ 211110 w 607097"/>
              <a:gd name="connsiteY33" fmla="*/ 96101 h 606722"/>
              <a:gd name="connsiteX34" fmla="*/ 225355 w 607097"/>
              <a:gd name="connsiteY34" fmla="*/ 110217 h 606722"/>
              <a:gd name="connsiteX35" fmla="*/ 225355 w 607097"/>
              <a:gd name="connsiteY35" fmla="*/ 124334 h 606722"/>
              <a:gd name="connsiteX36" fmla="*/ 218233 w 607097"/>
              <a:gd name="connsiteY36" fmla="*/ 127441 h 606722"/>
              <a:gd name="connsiteX37" fmla="*/ 211110 w 607097"/>
              <a:gd name="connsiteY37" fmla="*/ 124334 h 606722"/>
              <a:gd name="connsiteX38" fmla="*/ 196955 w 607097"/>
              <a:gd name="connsiteY38" fmla="*/ 110217 h 606722"/>
              <a:gd name="connsiteX39" fmla="*/ 196955 w 607097"/>
              <a:gd name="connsiteY39" fmla="*/ 96101 h 606722"/>
              <a:gd name="connsiteX40" fmla="*/ 103963 w 607097"/>
              <a:gd name="connsiteY40" fmla="*/ 81761 h 606722"/>
              <a:gd name="connsiteX41" fmla="*/ 87598 w 607097"/>
              <a:gd name="connsiteY41" fmla="*/ 90026 h 606722"/>
              <a:gd name="connsiteX42" fmla="*/ 62322 w 607097"/>
              <a:gd name="connsiteY42" fmla="*/ 115266 h 606722"/>
              <a:gd name="connsiteX43" fmla="*/ 34998 w 607097"/>
              <a:gd name="connsiteY43" fmla="*/ 265902 h 606722"/>
              <a:gd name="connsiteX44" fmla="*/ 75494 w 607097"/>
              <a:gd name="connsiteY44" fmla="*/ 322602 h 606722"/>
              <a:gd name="connsiteX45" fmla="*/ 283044 w 607097"/>
              <a:gd name="connsiteY45" fmla="*/ 530826 h 606722"/>
              <a:gd name="connsiteX46" fmla="*/ 327634 w 607097"/>
              <a:gd name="connsiteY46" fmla="*/ 565219 h 606722"/>
              <a:gd name="connsiteX47" fmla="*/ 490684 w 607097"/>
              <a:gd name="connsiteY47" fmla="*/ 545046 h 606722"/>
              <a:gd name="connsiteX48" fmla="*/ 515960 w 607097"/>
              <a:gd name="connsiteY48" fmla="*/ 519717 h 606722"/>
              <a:gd name="connsiteX49" fmla="*/ 521033 w 607097"/>
              <a:gd name="connsiteY49" fmla="*/ 485324 h 606722"/>
              <a:gd name="connsiteX50" fmla="*/ 434969 w 607097"/>
              <a:gd name="connsiteY50" fmla="*/ 411561 h 606722"/>
              <a:gd name="connsiteX51" fmla="*/ 414321 w 607097"/>
              <a:gd name="connsiteY51" fmla="*/ 406318 h 606722"/>
              <a:gd name="connsiteX52" fmla="*/ 413698 w 607097"/>
              <a:gd name="connsiteY52" fmla="*/ 406496 h 606722"/>
              <a:gd name="connsiteX53" fmla="*/ 405599 w 607097"/>
              <a:gd name="connsiteY53" fmla="*/ 413605 h 606722"/>
              <a:gd name="connsiteX54" fmla="*/ 404620 w 607097"/>
              <a:gd name="connsiteY54" fmla="*/ 414583 h 606722"/>
              <a:gd name="connsiteX55" fmla="*/ 373202 w 607097"/>
              <a:gd name="connsiteY55" fmla="*/ 447910 h 606722"/>
              <a:gd name="connsiteX56" fmla="*/ 349528 w 607097"/>
              <a:gd name="connsiteY56" fmla="*/ 459552 h 606722"/>
              <a:gd name="connsiteX57" fmla="*/ 405599 w 607097"/>
              <a:gd name="connsiteY57" fmla="*/ 475282 h 606722"/>
              <a:gd name="connsiteX58" fmla="*/ 414677 w 607097"/>
              <a:gd name="connsiteY58" fmla="*/ 486391 h 606722"/>
              <a:gd name="connsiteX59" fmla="*/ 404620 w 607097"/>
              <a:gd name="connsiteY59" fmla="*/ 495456 h 606722"/>
              <a:gd name="connsiteX60" fmla="*/ 403552 w 607097"/>
              <a:gd name="connsiteY60" fmla="*/ 495456 h 606722"/>
              <a:gd name="connsiteX61" fmla="*/ 287138 w 607097"/>
              <a:gd name="connsiteY61" fmla="*/ 441866 h 606722"/>
              <a:gd name="connsiteX62" fmla="*/ 286426 w 607097"/>
              <a:gd name="connsiteY62" fmla="*/ 441067 h 606722"/>
              <a:gd name="connsiteX63" fmla="*/ 284112 w 607097"/>
              <a:gd name="connsiteY63" fmla="*/ 438845 h 606722"/>
              <a:gd name="connsiteX64" fmla="*/ 176777 w 607097"/>
              <a:gd name="connsiteY64" fmla="*/ 331666 h 606722"/>
              <a:gd name="connsiteX65" fmla="*/ 111895 w 607097"/>
              <a:gd name="connsiteY65" fmla="*/ 213379 h 606722"/>
              <a:gd name="connsiteX66" fmla="*/ 121062 w 607097"/>
              <a:gd name="connsiteY66" fmla="*/ 202270 h 606722"/>
              <a:gd name="connsiteX67" fmla="*/ 132188 w 607097"/>
              <a:gd name="connsiteY67" fmla="*/ 211335 h 606722"/>
              <a:gd name="connsiteX68" fmla="*/ 146428 w 607097"/>
              <a:gd name="connsiteY68" fmla="*/ 259325 h 606722"/>
              <a:gd name="connsiteX69" fmla="*/ 158532 w 607097"/>
              <a:gd name="connsiteY69" fmla="*/ 233553 h 606722"/>
              <a:gd name="connsiteX70" fmla="*/ 191907 w 607097"/>
              <a:gd name="connsiteY70" fmla="*/ 202270 h 606722"/>
              <a:gd name="connsiteX71" fmla="*/ 192975 w 607097"/>
              <a:gd name="connsiteY71" fmla="*/ 201204 h 606722"/>
              <a:gd name="connsiteX72" fmla="*/ 200006 w 607097"/>
              <a:gd name="connsiteY72" fmla="*/ 193117 h 606722"/>
              <a:gd name="connsiteX73" fmla="*/ 194933 w 607097"/>
              <a:gd name="connsiteY73" fmla="*/ 170899 h 606722"/>
              <a:gd name="connsiteX74" fmla="*/ 121062 w 607097"/>
              <a:gd name="connsiteY74" fmla="*/ 84961 h 606722"/>
              <a:gd name="connsiteX75" fmla="*/ 103963 w 607097"/>
              <a:gd name="connsiteY75" fmla="*/ 81761 h 606722"/>
              <a:gd name="connsiteX76" fmla="*/ 353980 w 607097"/>
              <a:gd name="connsiteY76" fmla="*/ 30273 h 606722"/>
              <a:gd name="connsiteX77" fmla="*/ 364141 w 607097"/>
              <a:gd name="connsiteY77" fmla="*/ 40422 h 606722"/>
              <a:gd name="connsiteX78" fmla="*/ 364141 w 607097"/>
              <a:gd name="connsiteY78" fmla="*/ 60719 h 606722"/>
              <a:gd name="connsiteX79" fmla="*/ 353980 w 607097"/>
              <a:gd name="connsiteY79" fmla="*/ 70778 h 606722"/>
              <a:gd name="connsiteX80" fmla="*/ 343818 w 607097"/>
              <a:gd name="connsiteY80" fmla="*/ 60719 h 606722"/>
              <a:gd name="connsiteX81" fmla="*/ 343818 w 607097"/>
              <a:gd name="connsiteY81" fmla="*/ 40422 h 606722"/>
              <a:gd name="connsiteX82" fmla="*/ 353980 w 607097"/>
              <a:gd name="connsiteY82" fmla="*/ 30273 h 606722"/>
              <a:gd name="connsiteX83" fmla="*/ 353978 w 607097"/>
              <a:gd name="connsiteY83" fmla="*/ 20263 h 606722"/>
              <a:gd name="connsiteX84" fmla="*/ 174819 w 607097"/>
              <a:gd name="connsiteY84" fmla="*/ 104957 h 606722"/>
              <a:gd name="connsiteX85" fmla="*/ 214246 w 607097"/>
              <a:gd name="connsiteY85" fmla="*/ 160768 h 606722"/>
              <a:gd name="connsiteX86" fmla="*/ 221278 w 607097"/>
              <a:gd name="connsiteY86" fmla="*/ 198182 h 606722"/>
              <a:gd name="connsiteX87" fmla="*/ 215938 w 607097"/>
              <a:gd name="connsiteY87" fmla="*/ 209025 h 606722"/>
              <a:gd name="connsiteX88" fmla="*/ 210152 w 607097"/>
              <a:gd name="connsiteY88" fmla="*/ 215157 h 606722"/>
              <a:gd name="connsiteX89" fmla="*/ 206147 w 607097"/>
              <a:gd name="connsiteY89" fmla="*/ 218445 h 606722"/>
              <a:gd name="connsiteX90" fmla="*/ 176777 w 607097"/>
              <a:gd name="connsiteY90" fmla="*/ 244662 h 606722"/>
              <a:gd name="connsiteX91" fmla="*/ 182829 w 607097"/>
              <a:gd name="connsiteY91" fmla="*/ 308382 h 606722"/>
              <a:gd name="connsiteX92" fmla="*/ 189504 w 607097"/>
              <a:gd name="connsiteY92" fmla="*/ 315136 h 606722"/>
              <a:gd name="connsiteX93" fmla="*/ 189949 w 607097"/>
              <a:gd name="connsiteY93" fmla="*/ 315492 h 606722"/>
              <a:gd name="connsiteX94" fmla="*/ 191640 w 607097"/>
              <a:gd name="connsiteY94" fmla="*/ 317269 h 606722"/>
              <a:gd name="connsiteX95" fmla="*/ 298263 w 607097"/>
              <a:gd name="connsiteY95" fmla="*/ 424714 h 606722"/>
              <a:gd name="connsiteX96" fmla="*/ 362077 w 607097"/>
              <a:gd name="connsiteY96" fmla="*/ 430758 h 606722"/>
              <a:gd name="connsiteX97" fmla="*/ 388422 w 607097"/>
              <a:gd name="connsiteY97" fmla="*/ 401430 h 606722"/>
              <a:gd name="connsiteX98" fmla="*/ 408625 w 607097"/>
              <a:gd name="connsiteY98" fmla="*/ 386233 h 606722"/>
              <a:gd name="connsiteX99" fmla="*/ 419661 w 607097"/>
              <a:gd name="connsiteY99" fmla="*/ 384900 h 606722"/>
              <a:gd name="connsiteX100" fmla="*/ 446094 w 607097"/>
              <a:gd name="connsiteY100" fmla="*/ 392365 h 606722"/>
              <a:gd name="connsiteX101" fmla="*/ 501987 w 607097"/>
              <a:gd name="connsiteY101" fmla="*/ 431646 h 606722"/>
              <a:gd name="connsiteX102" fmla="*/ 586894 w 607097"/>
              <a:gd name="connsiteY102" fmla="*/ 252749 h 606722"/>
              <a:gd name="connsiteX103" fmla="*/ 353978 w 607097"/>
              <a:gd name="connsiteY103" fmla="*/ 20263 h 606722"/>
              <a:gd name="connsiteX104" fmla="*/ 353978 w 607097"/>
              <a:gd name="connsiteY104" fmla="*/ 0 h 606722"/>
              <a:gd name="connsiteX105" fmla="*/ 607097 w 607097"/>
              <a:gd name="connsiteY105" fmla="*/ 252749 h 606722"/>
              <a:gd name="connsiteX106" fmla="*/ 517384 w 607097"/>
              <a:gd name="connsiteY106" fmla="*/ 445421 h 606722"/>
              <a:gd name="connsiteX107" fmla="*/ 540257 w 607097"/>
              <a:gd name="connsiteY107" fmla="*/ 474215 h 606722"/>
              <a:gd name="connsiteX108" fmla="*/ 531179 w 607097"/>
              <a:gd name="connsiteY108" fmla="*/ 532870 h 606722"/>
              <a:gd name="connsiteX109" fmla="*/ 505814 w 607097"/>
              <a:gd name="connsiteY109" fmla="*/ 559176 h 606722"/>
              <a:gd name="connsiteX110" fmla="*/ 401505 w 607097"/>
              <a:gd name="connsiteY110" fmla="*/ 606722 h 606722"/>
              <a:gd name="connsiteX111" fmla="*/ 318556 w 607097"/>
              <a:gd name="connsiteY111" fmla="*/ 582460 h 606722"/>
              <a:gd name="connsiteX112" fmla="*/ 268893 w 607097"/>
              <a:gd name="connsiteY112" fmla="*/ 543979 h 606722"/>
              <a:gd name="connsiteX113" fmla="*/ 61343 w 607097"/>
              <a:gd name="connsiteY113" fmla="*/ 336732 h 606722"/>
              <a:gd name="connsiteX114" fmla="*/ 16753 w 607097"/>
              <a:gd name="connsiteY114" fmla="*/ 275056 h 606722"/>
              <a:gd name="connsiteX115" fmla="*/ 48171 w 607097"/>
              <a:gd name="connsiteY115" fmla="*/ 101135 h 606722"/>
              <a:gd name="connsiteX116" fmla="*/ 73447 w 607097"/>
              <a:gd name="connsiteY116" fmla="*/ 75807 h 606722"/>
              <a:gd name="connsiteX117" fmla="*/ 132188 w 607097"/>
              <a:gd name="connsiteY117" fmla="*/ 66742 h 606722"/>
              <a:gd name="connsiteX118" fmla="*/ 160757 w 607097"/>
              <a:gd name="connsiteY118" fmla="*/ 89315 h 606722"/>
              <a:gd name="connsiteX119" fmla="*/ 353978 w 607097"/>
              <a:gd name="connsiteY11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607097" h="606722">
                <a:moveTo>
                  <a:pt x="482620" y="381169"/>
                </a:moveTo>
                <a:cubicBezTo>
                  <a:pt x="486624" y="377172"/>
                  <a:pt x="492675" y="377172"/>
                  <a:pt x="496768" y="381169"/>
                </a:cubicBezTo>
                <a:lnTo>
                  <a:pt x="510916" y="395381"/>
                </a:lnTo>
                <a:cubicBezTo>
                  <a:pt x="515009" y="399379"/>
                  <a:pt x="515009" y="405419"/>
                  <a:pt x="510916" y="409505"/>
                </a:cubicBezTo>
                <a:cubicBezTo>
                  <a:pt x="509937" y="412525"/>
                  <a:pt x="506912" y="412525"/>
                  <a:pt x="503887" y="412525"/>
                </a:cubicBezTo>
                <a:cubicBezTo>
                  <a:pt x="500861" y="412525"/>
                  <a:pt x="498815" y="411548"/>
                  <a:pt x="496768" y="409505"/>
                </a:cubicBezTo>
                <a:lnTo>
                  <a:pt x="482620" y="395381"/>
                </a:lnTo>
                <a:cubicBezTo>
                  <a:pt x="478527" y="391295"/>
                  <a:pt x="478527" y="385255"/>
                  <a:pt x="482620" y="381169"/>
                </a:cubicBezTo>
                <a:close/>
                <a:moveTo>
                  <a:pt x="546398" y="242745"/>
                </a:moveTo>
                <a:lnTo>
                  <a:pt x="566606" y="242745"/>
                </a:lnTo>
                <a:cubicBezTo>
                  <a:pt x="572659" y="242745"/>
                  <a:pt x="576754" y="246732"/>
                  <a:pt x="576754" y="252756"/>
                </a:cubicBezTo>
                <a:cubicBezTo>
                  <a:pt x="576754" y="258869"/>
                  <a:pt x="572659" y="262856"/>
                  <a:pt x="566606" y="262856"/>
                </a:cubicBezTo>
                <a:lnTo>
                  <a:pt x="546398" y="262856"/>
                </a:lnTo>
                <a:cubicBezTo>
                  <a:pt x="540255" y="262856"/>
                  <a:pt x="536249" y="258869"/>
                  <a:pt x="536249" y="252756"/>
                </a:cubicBezTo>
                <a:cubicBezTo>
                  <a:pt x="536249" y="246732"/>
                  <a:pt x="540255" y="242745"/>
                  <a:pt x="546398" y="242745"/>
                </a:cubicBezTo>
                <a:close/>
                <a:moveTo>
                  <a:pt x="353968" y="101120"/>
                </a:moveTo>
                <a:cubicBezTo>
                  <a:pt x="360022" y="101120"/>
                  <a:pt x="364118" y="105119"/>
                  <a:pt x="364118" y="111251"/>
                </a:cubicBezTo>
                <a:lnTo>
                  <a:pt x="364118" y="242683"/>
                </a:lnTo>
                <a:lnTo>
                  <a:pt x="424838" y="242683"/>
                </a:lnTo>
                <a:cubicBezTo>
                  <a:pt x="430893" y="242683"/>
                  <a:pt x="434988" y="246682"/>
                  <a:pt x="434988" y="252725"/>
                </a:cubicBezTo>
                <a:cubicBezTo>
                  <a:pt x="434988" y="258857"/>
                  <a:pt x="430893" y="262856"/>
                  <a:pt x="424838" y="262856"/>
                </a:cubicBezTo>
                <a:lnTo>
                  <a:pt x="353968" y="262856"/>
                </a:lnTo>
                <a:cubicBezTo>
                  <a:pt x="347825" y="262856"/>
                  <a:pt x="343818" y="258857"/>
                  <a:pt x="343818" y="252725"/>
                </a:cubicBezTo>
                <a:lnTo>
                  <a:pt x="343818" y="111251"/>
                </a:lnTo>
                <a:cubicBezTo>
                  <a:pt x="343818" y="105119"/>
                  <a:pt x="347825" y="101120"/>
                  <a:pt x="353968" y="101120"/>
                </a:cubicBezTo>
                <a:close/>
                <a:moveTo>
                  <a:pt x="496768" y="96101"/>
                </a:moveTo>
                <a:cubicBezTo>
                  <a:pt x="500861" y="92017"/>
                  <a:pt x="506912" y="92017"/>
                  <a:pt x="510916" y="96101"/>
                </a:cubicBezTo>
                <a:cubicBezTo>
                  <a:pt x="515009" y="100096"/>
                  <a:pt x="515009" y="106222"/>
                  <a:pt x="510916" y="110217"/>
                </a:cubicBezTo>
                <a:lnTo>
                  <a:pt x="496768" y="124334"/>
                </a:lnTo>
                <a:cubicBezTo>
                  <a:pt x="494722" y="126376"/>
                  <a:pt x="492675" y="127441"/>
                  <a:pt x="489650" y="127441"/>
                </a:cubicBezTo>
                <a:cubicBezTo>
                  <a:pt x="486624" y="127441"/>
                  <a:pt x="484578" y="126376"/>
                  <a:pt x="482620" y="124334"/>
                </a:cubicBezTo>
                <a:cubicBezTo>
                  <a:pt x="478527" y="120338"/>
                  <a:pt x="478527" y="114301"/>
                  <a:pt x="482620" y="110217"/>
                </a:cubicBezTo>
                <a:close/>
                <a:moveTo>
                  <a:pt x="196955" y="96101"/>
                </a:moveTo>
                <a:cubicBezTo>
                  <a:pt x="201050" y="92017"/>
                  <a:pt x="207104" y="92017"/>
                  <a:pt x="211110" y="96101"/>
                </a:cubicBezTo>
                <a:lnTo>
                  <a:pt x="225355" y="110217"/>
                </a:lnTo>
                <a:cubicBezTo>
                  <a:pt x="229361" y="114301"/>
                  <a:pt x="229361" y="120338"/>
                  <a:pt x="225355" y="124334"/>
                </a:cubicBezTo>
                <a:cubicBezTo>
                  <a:pt x="223307" y="126376"/>
                  <a:pt x="220280" y="127441"/>
                  <a:pt x="218233" y="127441"/>
                </a:cubicBezTo>
                <a:cubicBezTo>
                  <a:pt x="215206" y="127441"/>
                  <a:pt x="213158" y="126376"/>
                  <a:pt x="211110" y="124334"/>
                </a:cubicBezTo>
                <a:lnTo>
                  <a:pt x="196955" y="110217"/>
                </a:lnTo>
                <a:cubicBezTo>
                  <a:pt x="192949" y="106222"/>
                  <a:pt x="192949" y="100096"/>
                  <a:pt x="196955" y="96101"/>
                </a:cubicBezTo>
                <a:close/>
                <a:moveTo>
                  <a:pt x="103963" y="81761"/>
                </a:moveTo>
                <a:cubicBezTo>
                  <a:pt x="98011" y="82650"/>
                  <a:pt x="92182" y="85449"/>
                  <a:pt x="87598" y="90026"/>
                </a:cubicBezTo>
                <a:lnTo>
                  <a:pt x="62322" y="115266"/>
                </a:lnTo>
                <a:cubicBezTo>
                  <a:pt x="17732" y="159790"/>
                  <a:pt x="8654" y="209291"/>
                  <a:pt x="34998" y="265902"/>
                </a:cubicBezTo>
                <a:cubicBezTo>
                  <a:pt x="44077" y="285187"/>
                  <a:pt x="57249" y="304383"/>
                  <a:pt x="75494" y="322602"/>
                </a:cubicBezTo>
                <a:lnTo>
                  <a:pt x="283044" y="530826"/>
                </a:lnTo>
                <a:cubicBezTo>
                  <a:pt x="297284" y="545046"/>
                  <a:pt x="312415" y="557132"/>
                  <a:pt x="327634" y="565219"/>
                </a:cubicBezTo>
                <a:cubicBezTo>
                  <a:pt x="389401" y="599612"/>
                  <a:pt x="443068" y="592503"/>
                  <a:pt x="490684" y="545046"/>
                </a:cubicBezTo>
                <a:lnTo>
                  <a:pt x="515960" y="519717"/>
                </a:lnTo>
                <a:cubicBezTo>
                  <a:pt x="525127" y="510653"/>
                  <a:pt x="527085" y="496433"/>
                  <a:pt x="521033" y="485324"/>
                </a:cubicBezTo>
                <a:cubicBezTo>
                  <a:pt x="503856" y="451998"/>
                  <a:pt x="434969" y="411561"/>
                  <a:pt x="434969" y="411561"/>
                </a:cubicBezTo>
                <a:cubicBezTo>
                  <a:pt x="427582" y="407829"/>
                  <a:pt x="420195" y="405874"/>
                  <a:pt x="414321" y="406318"/>
                </a:cubicBezTo>
                <a:cubicBezTo>
                  <a:pt x="414143" y="406318"/>
                  <a:pt x="413876" y="406407"/>
                  <a:pt x="413698" y="406496"/>
                </a:cubicBezTo>
                <a:cubicBezTo>
                  <a:pt x="409604" y="407473"/>
                  <a:pt x="407646" y="409517"/>
                  <a:pt x="405599" y="413605"/>
                </a:cubicBezTo>
                <a:lnTo>
                  <a:pt x="404620" y="414583"/>
                </a:lnTo>
                <a:cubicBezTo>
                  <a:pt x="397500" y="423648"/>
                  <a:pt x="380323" y="443910"/>
                  <a:pt x="373202" y="447910"/>
                </a:cubicBezTo>
                <a:cubicBezTo>
                  <a:pt x="365548" y="453242"/>
                  <a:pt x="357538" y="457152"/>
                  <a:pt x="349528" y="459552"/>
                </a:cubicBezTo>
                <a:cubicBezTo>
                  <a:pt x="365281" y="466839"/>
                  <a:pt x="384328" y="473149"/>
                  <a:pt x="405599" y="475282"/>
                </a:cubicBezTo>
                <a:cubicBezTo>
                  <a:pt x="410672" y="476259"/>
                  <a:pt x="414677" y="480259"/>
                  <a:pt x="414677" y="486391"/>
                </a:cubicBezTo>
                <a:cubicBezTo>
                  <a:pt x="413698" y="491456"/>
                  <a:pt x="409604" y="495456"/>
                  <a:pt x="404620" y="495456"/>
                </a:cubicBezTo>
                <a:lnTo>
                  <a:pt x="403552" y="495456"/>
                </a:lnTo>
                <a:cubicBezTo>
                  <a:pt x="333686" y="488346"/>
                  <a:pt x="288117" y="443910"/>
                  <a:pt x="287138" y="441866"/>
                </a:cubicBezTo>
                <a:cubicBezTo>
                  <a:pt x="286871" y="441600"/>
                  <a:pt x="286604" y="441333"/>
                  <a:pt x="286426" y="441067"/>
                </a:cubicBezTo>
                <a:cubicBezTo>
                  <a:pt x="285625" y="440356"/>
                  <a:pt x="284824" y="439645"/>
                  <a:pt x="284112" y="438845"/>
                </a:cubicBezTo>
                <a:lnTo>
                  <a:pt x="176777" y="331666"/>
                </a:lnTo>
                <a:cubicBezTo>
                  <a:pt x="174730" y="329622"/>
                  <a:pt x="119015" y="284120"/>
                  <a:pt x="111895" y="213379"/>
                </a:cubicBezTo>
                <a:cubicBezTo>
                  <a:pt x="110916" y="208314"/>
                  <a:pt x="115010" y="203248"/>
                  <a:pt x="121062" y="202270"/>
                </a:cubicBezTo>
                <a:cubicBezTo>
                  <a:pt x="127115" y="201204"/>
                  <a:pt x="131209" y="205292"/>
                  <a:pt x="132188" y="211335"/>
                </a:cubicBezTo>
                <a:cubicBezTo>
                  <a:pt x="133968" y="229109"/>
                  <a:pt x="139486" y="245284"/>
                  <a:pt x="146428" y="259325"/>
                </a:cubicBezTo>
                <a:cubicBezTo>
                  <a:pt x="148653" y="250794"/>
                  <a:pt x="152658" y="242262"/>
                  <a:pt x="158532" y="233553"/>
                </a:cubicBezTo>
                <a:cubicBezTo>
                  <a:pt x="162537" y="227510"/>
                  <a:pt x="183808" y="210358"/>
                  <a:pt x="191907" y="202270"/>
                </a:cubicBezTo>
                <a:lnTo>
                  <a:pt x="192975" y="201204"/>
                </a:lnTo>
                <a:cubicBezTo>
                  <a:pt x="196980" y="199160"/>
                  <a:pt x="199027" y="196138"/>
                  <a:pt x="200006" y="193117"/>
                </a:cubicBezTo>
                <a:cubicBezTo>
                  <a:pt x="202053" y="187073"/>
                  <a:pt x="200006" y="178986"/>
                  <a:pt x="194933" y="170899"/>
                </a:cubicBezTo>
                <a:cubicBezTo>
                  <a:pt x="194933" y="169832"/>
                  <a:pt x="154438" y="102113"/>
                  <a:pt x="121062" y="84961"/>
                </a:cubicBezTo>
                <a:cubicBezTo>
                  <a:pt x="115989" y="81895"/>
                  <a:pt x="109915" y="80873"/>
                  <a:pt x="103963" y="81761"/>
                </a:cubicBezTo>
                <a:close/>
                <a:moveTo>
                  <a:pt x="353980" y="30273"/>
                </a:moveTo>
                <a:cubicBezTo>
                  <a:pt x="360041" y="30273"/>
                  <a:pt x="364141" y="34368"/>
                  <a:pt x="364141" y="40422"/>
                </a:cubicBezTo>
                <a:lnTo>
                  <a:pt x="364141" y="60719"/>
                </a:lnTo>
                <a:cubicBezTo>
                  <a:pt x="364141" y="66772"/>
                  <a:pt x="360041" y="70778"/>
                  <a:pt x="353980" y="70778"/>
                </a:cubicBezTo>
                <a:cubicBezTo>
                  <a:pt x="347829" y="70778"/>
                  <a:pt x="343818" y="66772"/>
                  <a:pt x="343818" y="60719"/>
                </a:cubicBezTo>
                <a:lnTo>
                  <a:pt x="343818" y="40422"/>
                </a:lnTo>
                <a:cubicBezTo>
                  <a:pt x="343818" y="34368"/>
                  <a:pt x="347829" y="30273"/>
                  <a:pt x="353980" y="30273"/>
                </a:cubicBezTo>
                <a:close/>
                <a:moveTo>
                  <a:pt x="353978" y="20263"/>
                </a:moveTo>
                <a:cubicBezTo>
                  <a:pt x="284112" y="20263"/>
                  <a:pt x="219409" y="50479"/>
                  <a:pt x="174819" y="104957"/>
                </a:cubicBezTo>
                <a:cubicBezTo>
                  <a:pt x="196446" y="130818"/>
                  <a:pt x="212911" y="158901"/>
                  <a:pt x="214246" y="160768"/>
                </a:cubicBezTo>
                <a:cubicBezTo>
                  <a:pt x="221278" y="173920"/>
                  <a:pt x="224304" y="187073"/>
                  <a:pt x="221278" y="198182"/>
                </a:cubicBezTo>
                <a:cubicBezTo>
                  <a:pt x="220299" y="202093"/>
                  <a:pt x="218430" y="205736"/>
                  <a:pt x="215938" y="209025"/>
                </a:cubicBezTo>
                <a:cubicBezTo>
                  <a:pt x="214336" y="211335"/>
                  <a:pt x="212466" y="213379"/>
                  <a:pt x="210152" y="215157"/>
                </a:cubicBezTo>
                <a:cubicBezTo>
                  <a:pt x="208906" y="216312"/>
                  <a:pt x="207482" y="217378"/>
                  <a:pt x="206147" y="218445"/>
                </a:cubicBezTo>
                <a:cubicBezTo>
                  <a:pt x="193954" y="228487"/>
                  <a:pt x="179803" y="241640"/>
                  <a:pt x="176777" y="244662"/>
                </a:cubicBezTo>
                <a:cubicBezTo>
                  <a:pt x="160579" y="269012"/>
                  <a:pt x="162537" y="287142"/>
                  <a:pt x="182829" y="308382"/>
                </a:cubicBezTo>
                <a:lnTo>
                  <a:pt x="189504" y="315136"/>
                </a:lnTo>
                <a:cubicBezTo>
                  <a:pt x="189771" y="315403"/>
                  <a:pt x="189949" y="315492"/>
                  <a:pt x="189949" y="315492"/>
                </a:cubicBezTo>
                <a:cubicBezTo>
                  <a:pt x="190572" y="316025"/>
                  <a:pt x="191195" y="316647"/>
                  <a:pt x="191640" y="317269"/>
                </a:cubicBezTo>
                <a:lnTo>
                  <a:pt x="298263" y="424714"/>
                </a:lnTo>
                <a:cubicBezTo>
                  <a:pt x="318556" y="444888"/>
                  <a:pt x="337780" y="446932"/>
                  <a:pt x="362077" y="430758"/>
                </a:cubicBezTo>
                <a:cubicBezTo>
                  <a:pt x="365103" y="428713"/>
                  <a:pt x="378275" y="414583"/>
                  <a:pt x="388422" y="401430"/>
                </a:cubicBezTo>
                <a:cubicBezTo>
                  <a:pt x="393406" y="393343"/>
                  <a:pt x="400526" y="388277"/>
                  <a:pt x="408625" y="386233"/>
                </a:cubicBezTo>
                <a:cubicBezTo>
                  <a:pt x="412096" y="385344"/>
                  <a:pt x="415834" y="384900"/>
                  <a:pt x="419661" y="384900"/>
                </a:cubicBezTo>
                <a:cubicBezTo>
                  <a:pt x="428294" y="384989"/>
                  <a:pt x="437728" y="387477"/>
                  <a:pt x="446094" y="392365"/>
                </a:cubicBezTo>
                <a:cubicBezTo>
                  <a:pt x="447963" y="393609"/>
                  <a:pt x="476088" y="410051"/>
                  <a:pt x="501987" y="431646"/>
                </a:cubicBezTo>
                <a:cubicBezTo>
                  <a:pt x="556545" y="387122"/>
                  <a:pt x="586894" y="322513"/>
                  <a:pt x="586894" y="252749"/>
                </a:cubicBezTo>
                <a:cubicBezTo>
                  <a:pt x="586894" y="124330"/>
                  <a:pt x="482585" y="20263"/>
                  <a:pt x="353978" y="20263"/>
                </a:cubicBezTo>
                <a:close/>
                <a:moveTo>
                  <a:pt x="353978" y="0"/>
                </a:moveTo>
                <a:cubicBezTo>
                  <a:pt x="493710" y="0"/>
                  <a:pt x="607097" y="113222"/>
                  <a:pt x="607097" y="252749"/>
                </a:cubicBezTo>
                <a:cubicBezTo>
                  <a:pt x="607097" y="327578"/>
                  <a:pt x="574345" y="397786"/>
                  <a:pt x="517384" y="445421"/>
                </a:cubicBezTo>
                <a:cubicBezTo>
                  <a:pt x="526907" y="454753"/>
                  <a:pt x="535184" y="464617"/>
                  <a:pt x="540257" y="474215"/>
                </a:cubicBezTo>
                <a:cubicBezTo>
                  <a:pt x="550403" y="493412"/>
                  <a:pt x="547377" y="517673"/>
                  <a:pt x="531179" y="532870"/>
                </a:cubicBezTo>
                <a:lnTo>
                  <a:pt x="505814" y="559176"/>
                </a:lnTo>
                <a:cubicBezTo>
                  <a:pt x="474486" y="590548"/>
                  <a:pt x="438974" y="606722"/>
                  <a:pt x="401505" y="606722"/>
                </a:cubicBezTo>
                <a:cubicBezTo>
                  <a:pt x="375249" y="606722"/>
                  <a:pt x="346858" y="598635"/>
                  <a:pt x="318556" y="582460"/>
                </a:cubicBezTo>
                <a:cubicBezTo>
                  <a:pt x="301289" y="573307"/>
                  <a:pt x="285091" y="560154"/>
                  <a:pt x="268893" y="543979"/>
                </a:cubicBezTo>
                <a:lnTo>
                  <a:pt x="61343" y="336732"/>
                </a:lnTo>
                <a:cubicBezTo>
                  <a:pt x="42030" y="317536"/>
                  <a:pt x="26899" y="296296"/>
                  <a:pt x="16753" y="275056"/>
                </a:cubicBezTo>
                <a:cubicBezTo>
                  <a:pt x="-13596" y="210358"/>
                  <a:pt x="-2471" y="151703"/>
                  <a:pt x="48171" y="101135"/>
                </a:cubicBezTo>
                <a:lnTo>
                  <a:pt x="73447" y="75807"/>
                </a:lnTo>
                <a:cubicBezTo>
                  <a:pt x="88666" y="60699"/>
                  <a:pt x="112963" y="56611"/>
                  <a:pt x="132188" y="66742"/>
                </a:cubicBezTo>
                <a:cubicBezTo>
                  <a:pt x="141711" y="71719"/>
                  <a:pt x="151412" y="79895"/>
                  <a:pt x="160757" y="89315"/>
                </a:cubicBezTo>
                <a:cubicBezTo>
                  <a:pt x="209173" y="32971"/>
                  <a:pt x="278772" y="0"/>
                  <a:pt x="353978" y="0"/>
                </a:cubicBezTo>
                <a:close/>
              </a:path>
            </a:pathLst>
          </a:custGeom>
          <a:solidFill>
            <a:schemeClr val="bg1"/>
          </a:solidFill>
          <a:ln>
            <a:noFill/>
          </a:ln>
        </p:spPr>
        <p:txBody>
          <a:bodyPr wrap="square" lIns="91440" tIns="45720" rIns="91440" bIns="45720" anchor="ctr">
            <a:normAutofit fontScale="97500" lnSpcReduction="10000"/>
          </a:bodyPr>
          <a:lstStyle/>
          <a:p>
            <a:pPr algn="ctr"/>
            <a:endParaRPr>
              <a:cs typeface="+mn-ea"/>
              <a:sym typeface="+mn-lt"/>
            </a:endParaRPr>
          </a:p>
        </p:txBody>
      </p:sp>
      <p:sp>
        <p:nvSpPr>
          <p:cNvPr id="42" name="îṡľïḋe"/>
          <p:cNvSpPr/>
          <p:nvPr/>
        </p:nvSpPr>
        <p:spPr>
          <a:xfrm>
            <a:off x="1341231" y="3276070"/>
            <a:ext cx="583953" cy="583953"/>
          </a:xfrm>
          <a:prstGeom prst="ellipse">
            <a:avLst/>
          </a:prstGeom>
          <a:solidFill>
            <a:srgbClr val="C1CBD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anchor="ctr" anchorCtr="0" forceAA="0" compatLnSpc="1">
            <a:normAutofit/>
          </a:bodyPr>
          <a:lstStyle/>
          <a:p>
            <a:pPr algn="ctr"/>
            <a:endParaRPr b="1">
              <a:cs typeface="+mn-ea"/>
              <a:sym typeface="+mn-lt"/>
            </a:endParaRPr>
          </a:p>
        </p:txBody>
      </p:sp>
      <p:sp>
        <p:nvSpPr>
          <p:cNvPr id="43" name="ïśḷïḑé"/>
          <p:cNvSpPr/>
          <p:nvPr/>
        </p:nvSpPr>
        <p:spPr bwMode="auto">
          <a:xfrm>
            <a:off x="1453026" y="3388142"/>
            <a:ext cx="360363" cy="359811"/>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 name="connsiteX38" fmla="*/ 325000 h 606722"/>
              <a:gd name="connsiteY38" fmla="*/ 325000 h 606722"/>
              <a:gd name="connsiteX39" fmla="*/ 325000 h 606722"/>
              <a:gd name="connsiteY39" fmla="*/ 325000 h 606722"/>
              <a:gd name="connsiteX40" fmla="*/ 325000 h 606722"/>
              <a:gd name="connsiteY40" fmla="*/ 325000 h 606722"/>
              <a:gd name="connsiteX41" fmla="*/ 325000 h 606722"/>
              <a:gd name="connsiteY41" fmla="*/ 325000 h 606722"/>
              <a:gd name="connsiteX42" fmla="*/ 325000 h 606722"/>
              <a:gd name="connsiteY42" fmla="*/ 325000 h 606722"/>
              <a:gd name="connsiteX43" fmla="*/ 325000 h 606722"/>
              <a:gd name="connsiteY43" fmla="*/ 325000 h 606722"/>
              <a:gd name="connsiteX44" fmla="*/ 325000 h 606722"/>
              <a:gd name="connsiteY44" fmla="*/ 325000 h 606722"/>
              <a:gd name="connsiteX45" fmla="*/ 325000 h 606722"/>
              <a:gd name="connsiteY45" fmla="*/ 325000 h 606722"/>
              <a:gd name="connsiteX46" fmla="*/ 325000 h 606722"/>
              <a:gd name="connsiteY46" fmla="*/ 325000 h 606722"/>
              <a:gd name="connsiteX47" fmla="*/ 325000 h 606722"/>
              <a:gd name="connsiteY47" fmla="*/ 325000 h 606722"/>
              <a:gd name="connsiteX48" fmla="*/ 325000 h 606722"/>
              <a:gd name="connsiteY48" fmla="*/ 325000 h 606722"/>
              <a:gd name="connsiteX49" fmla="*/ 325000 h 606722"/>
              <a:gd name="connsiteY49" fmla="*/ 325000 h 606722"/>
              <a:gd name="connsiteX50" fmla="*/ 325000 h 606722"/>
              <a:gd name="connsiteY50" fmla="*/ 325000 h 606722"/>
              <a:gd name="connsiteX51" fmla="*/ 325000 h 606722"/>
              <a:gd name="connsiteY51" fmla="*/ 325000 h 606722"/>
              <a:gd name="connsiteX52" fmla="*/ 325000 h 606722"/>
              <a:gd name="connsiteY52" fmla="*/ 325000 h 606722"/>
              <a:gd name="connsiteX53" fmla="*/ 325000 h 606722"/>
              <a:gd name="connsiteY53" fmla="*/ 325000 h 606722"/>
              <a:gd name="connsiteX54" fmla="*/ 325000 h 606722"/>
              <a:gd name="connsiteY54" fmla="*/ 325000 h 606722"/>
              <a:gd name="connsiteX55" fmla="*/ 325000 h 606722"/>
              <a:gd name="connsiteY55" fmla="*/ 325000 h 606722"/>
              <a:gd name="connsiteX56" fmla="*/ 325000 h 606722"/>
              <a:gd name="connsiteY56" fmla="*/ 325000 h 606722"/>
              <a:gd name="connsiteX57" fmla="*/ 325000 h 606722"/>
              <a:gd name="connsiteY57" fmla="*/ 325000 h 606722"/>
              <a:gd name="connsiteX58" fmla="*/ 325000 h 606722"/>
              <a:gd name="connsiteY58" fmla="*/ 325000 h 606722"/>
              <a:gd name="connsiteX59" fmla="*/ 325000 h 606722"/>
              <a:gd name="connsiteY59" fmla="*/ 325000 h 606722"/>
              <a:gd name="connsiteX60" fmla="*/ 325000 h 606722"/>
              <a:gd name="connsiteY60" fmla="*/ 325000 h 606722"/>
              <a:gd name="connsiteX61" fmla="*/ 325000 h 606722"/>
              <a:gd name="connsiteY61" fmla="*/ 325000 h 606722"/>
              <a:gd name="connsiteX62" fmla="*/ 325000 h 606722"/>
              <a:gd name="connsiteY62" fmla="*/ 325000 h 606722"/>
              <a:gd name="connsiteX63" fmla="*/ 325000 h 606722"/>
              <a:gd name="connsiteY63" fmla="*/ 325000 h 606722"/>
              <a:gd name="connsiteX64" fmla="*/ 325000 h 606722"/>
              <a:gd name="connsiteY64" fmla="*/ 325000 h 606722"/>
              <a:gd name="connsiteX65" fmla="*/ 325000 h 606722"/>
              <a:gd name="connsiteY65" fmla="*/ 325000 h 606722"/>
              <a:gd name="connsiteX66" fmla="*/ 325000 h 606722"/>
              <a:gd name="connsiteY66" fmla="*/ 325000 h 606722"/>
              <a:gd name="connsiteX67" fmla="*/ 325000 h 606722"/>
              <a:gd name="connsiteY67"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7535" h="606604">
                <a:moveTo>
                  <a:pt x="394900" y="353768"/>
                </a:moveTo>
                <a:cubicBezTo>
                  <a:pt x="400507" y="353768"/>
                  <a:pt x="405045" y="358301"/>
                  <a:pt x="405045" y="363900"/>
                </a:cubicBezTo>
                <a:lnTo>
                  <a:pt x="405045" y="515616"/>
                </a:lnTo>
                <a:cubicBezTo>
                  <a:pt x="405045" y="543435"/>
                  <a:pt x="382353" y="566099"/>
                  <a:pt x="354410" y="566099"/>
                </a:cubicBezTo>
                <a:lnTo>
                  <a:pt x="212649" y="566099"/>
                </a:lnTo>
                <a:cubicBezTo>
                  <a:pt x="207131" y="566099"/>
                  <a:pt x="202593" y="561566"/>
                  <a:pt x="202593" y="556056"/>
                </a:cubicBezTo>
                <a:cubicBezTo>
                  <a:pt x="202593" y="550457"/>
                  <a:pt x="207131" y="545924"/>
                  <a:pt x="212649" y="545924"/>
                </a:cubicBezTo>
                <a:lnTo>
                  <a:pt x="354410" y="545924"/>
                </a:lnTo>
                <a:cubicBezTo>
                  <a:pt x="371140" y="545924"/>
                  <a:pt x="384845" y="532325"/>
                  <a:pt x="384845" y="515616"/>
                </a:cubicBezTo>
                <a:lnTo>
                  <a:pt x="384845" y="363900"/>
                </a:lnTo>
                <a:cubicBezTo>
                  <a:pt x="384845" y="358301"/>
                  <a:pt x="389294" y="353768"/>
                  <a:pt x="394900" y="353768"/>
                </a:cubicBezTo>
                <a:close/>
                <a:moveTo>
                  <a:pt x="131640" y="262739"/>
                </a:moveTo>
                <a:cubicBezTo>
                  <a:pt x="137236" y="262739"/>
                  <a:pt x="141766" y="267271"/>
                  <a:pt x="141766" y="272870"/>
                </a:cubicBezTo>
                <a:lnTo>
                  <a:pt x="141766" y="333565"/>
                </a:lnTo>
                <a:cubicBezTo>
                  <a:pt x="141766" y="339075"/>
                  <a:pt x="137236" y="343607"/>
                  <a:pt x="131640" y="343607"/>
                </a:cubicBezTo>
                <a:cubicBezTo>
                  <a:pt x="126044" y="343607"/>
                  <a:pt x="121514" y="339075"/>
                  <a:pt x="121514" y="333565"/>
                </a:cubicBezTo>
                <a:lnTo>
                  <a:pt x="121514" y="272870"/>
                </a:lnTo>
                <a:cubicBezTo>
                  <a:pt x="121514" y="267271"/>
                  <a:pt x="126044" y="262739"/>
                  <a:pt x="131640" y="262739"/>
                </a:cubicBezTo>
                <a:close/>
                <a:moveTo>
                  <a:pt x="489057" y="194973"/>
                </a:moveTo>
                <a:cubicBezTo>
                  <a:pt x="492973" y="190974"/>
                  <a:pt x="499381" y="190974"/>
                  <a:pt x="503386" y="194973"/>
                </a:cubicBezTo>
                <a:lnTo>
                  <a:pt x="604576" y="296095"/>
                </a:lnTo>
                <a:cubicBezTo>
                  <a:pt x="605555" y="296983"/>
                  <a:pt x="606267" y="298138"/>
                  <a:pt x="606801" y="299383"/>
                </a:cubicBezTo>
                <a:cubicBezTo>
                  <a:pt x="607780" y="301871"/>
                  <a:pt x="607780" y="304625"/>
                  <a:pt x="606801" y="307113"/>
                </a:cubicBezTo>
                <a:cubicBezTo>
                  <a:pt x="606267" y="308357"/>
                  <a:pt x="605555" y="309424"/>
                  <a:pt x="604576" y="310401"/>
                </a:cubicBezTo>
                <a:lnTo>
                  <a:pt x="503386" y="411434"/>
                </a:lnTo>
                <a:cubicBezTo>
                  <a:pt x="501339" y="413478"/>
                  <a:pt x="498758" y="414455"/>
                  <a:pt x="496177" y="414455"/>
                </a:cubicBezTo>
                <a:cubicBezTo>
                  <a:pt x="493596" y="414455"/>
                  <a:pt x="491015" y="413478"/>
                  <a:pt x="489057" y="411434"/>
                </a:cubicBezTo>
                <a:cubicBezTo>
                  <a:pt x="485052" y="407524"/>
                  <a:pt x="485052" y="401126"/>
                  <a:pt x="489057" y="397217"/>
                </a:cubicBezTo>
                <a:lnTo>
                  <a:pt x="572982" y="313333"/>
                </a:lnTo>
                <a:lnTo>
                  <a:pt x="232921" y="313333"/>
                </a:lnTo>
                <a:cubicBezTo>
                  <a:pt x="227314" y="313333"/>
                  <a:pt x="222775" y="308802"/>
                  <a:pt x="222775" y="303203"/>
                </a:cubicBezTo>
                <a:cubicBezTo>
                  <a:pt x="222775" y="297605"/>
                  <a:pt x="227314" y="293074"/>
                  <a:pt x="232921" y="293074"/>
                </a:cubicBezTo>
                <a:lnTo>
                  <a:pt x="572982" y="293074"/>
                </a:lnTo>
                <a:lnTo>
                  <a:pt x="489057" y="209279"/>
                </a:lnTo>
                <a:cubicBezTo>
                  <a:pt x="485052" y="205281"/>
                  <a:pt x="485052" y="198883"/>
                  <a:pt x="489057" y="194973"/>
                </a:cubicBezTo>
                <a:close/>
                <a:moveTo>
                  <a:pt x="211398" y="40317"/>
                </a:moveTo>
                <a:lnTo>
                  <a:pt x="354409" y="40317"/>
                </a:lnTo>
                <a:cubicBezTo>
                  <a:pt x="382353" y="40317"/>
                  <a:pt x="405046" y="62981"/>
                  <a:pt x="405046" y="90889"/>
                </a:cubicBezTo>
                <a:lnTo>
                  <a:pt x="405046" y="242605"/>
                </a:lnTo>
                <a:cubicBezTo>
                  <a:pt x="405046" y="248115"/>
                  <a:pt x="400508" y="252648"/>
                  <a:pt x="394901" y="252648"/>
                </a:cubicBezTo>
                <a:cubicBezTo>
                  <a:pt x="389295" y="252648"/>
                  <a:pt x="384845" y="248115"/>
                  <a:pt x="384845" y="242605"/>
                </a:cubicBezTo>
                <a:lnTo>
                  <a:pt x="384845" y="90889"/>
                </a:lnTo>
                <a:cubicBezTo>
                  <a:pt x="384845" y="74180"/>
                  <a:pt x="371140" y="60581"/>
                  <a:pt x="354409" y="60581"/>
                </a:cubicBezTo>
                <a:lnTo>
                  <a:pt x="211398" y="60581"/>
                </a:lnTo>
                <a:cubicBezTo>
                  <a:pt x="205791" y="60581"/>
                  <a:pt x="201253" y="56048"/>
                  <a:pt x="201253" y="50449"/>
                </a:cubicBezTo>
                <a:cubicBezTo>
                  <a:pt x="201253" y="44850"/>
                  <a:pt x="205791" y="40317"/>
                  <a:pt x="211398" y="40317"/>
                </a:cubicBezTo>
                <a:close/>
                <a:moveTo>
                  <a:pt x="147115" y="20146"/>
                </a:moveTo>
                <a:cubicBezTo>
                  <a:pt x="144890" y="20146"/>
                  <a:pt x="142576" y="20590"/>
                  <a:pt x="140084" y="21568"/>
                </a:cubicBezTo>
                <a:lnTo>
                  <a:pt x="44232" y="59782"/>
                </a:lnTo>
                <a:cubicBezTo>
                  <a:pt x="24919" y="66981"/>
                  <a:pt x="20292" y="73024"/>
                  <a:pt x="20292" y="90887"/>
                </a:cubicBezTo>
                <a:lnTo>
                  <a:pt x="20292" y="515689"/>
                </a:lnTo>
                <a:cubicBezTo>
                  <a:pt x="20292" y="533464"/>
                  <a:pt x="24919" y="539596"/>
                  <a:pt x="44054" y="546616"/>
                </a:cubicBezTo>
                <a:lnTo>
                  <a:pt x="140262" y="585098"/>
                </a:lnTo>
                <a:cubicBezTo>
                  <a:pt x="142576" y="585897"/>
                  <a:pt x="144890" y="586431"/>
                  <a:pt x="147115" y="586431"/>
                </a:cubicBezTo>
                <a:cubicBezTo>
                  <a:pt x="156015" y="586431"/>
                  <a:pt x="161978" y="578254"/>
                  <a:pt x="161978" y="566257"/>
                </a:cubicBezTo>
                <a:lnTo>
                  <a:pt x="161978" y="40319"/>
                </a:lnTo>
                <a:cubicBezTo>
                  <a:pt x="161978" y="28233"/>
                  <a:pt x="156015" y="20146"/>
                  <a:pt x="147115" y="20146"/>
                </a:cubicBezTo>
                <a:close/>
                <a:moveTo>
                  <a:pt x="151669" y="315"/>
                </a:moveTo>
                <a:cubicBezTo>
                  <a:pt x="169354" y="2727"/>
                  <a:pt x="182270" y="18724"/>
                  <a:pt x="182270" y="40319"/>
                </a:cubicBezTo>
                <a:lnTo>
                  <a:pt x="182270" y="566257"/>
                </a:lnTo>
                <a:cubicBezTo>
                  <a:pt x="182270" y="589630"/>
                  <a:pt x="167496" y="606604"/>
                  <a:pt x="147115" y="606604"/>
                </a:cubicBezTo>
                <a:cubicBezTo>
                  <a:pt x="142487" y="606604"/>
                  <a:pt x="137681" y="605716"/>
                  <a:pt x="132964" y="603938"/>
                </a:cubicBezTo>
                <a:lnTo>
                  <a:pt x="36756" y="565457"/>
                </a:lnTo>
                <a:cubicBezTo>
                  <a:pt x="10057" y="555592"/>
                  <a:pt x="0" y="542084"/>
                  <a:pt x="0" y="515689"/>
                </a:cubicBezTo>
                <a:lnTo>
                  <a:pt x="0" y="90887"/>
                </a:lnTo>
                <a:cubicBezTo>
                  <a:pt x="0" y="64492"/>
                  <a:pt x="10057" y="50895"/>
                  <a:pt x="37023" y="40942"/>
                </a:cubicBezTo>
                <a:lnTo>
                  <a:pt x="132697" y="2727"/>
                </a:lnTo>
                <a:cubicBezTo>
                  <a:pt x="139350" y="217"/>
                  <a:pt x="145774" y="-489"/>
                  <a:pt x="151669" y="315"/>
                </a:cubicBezTo>
                <a:close/>
              </a:path>
            </a:pathLst>
          </a:custGeom>
          <a:solidFill>
            <a:schemeClr val="bg1"/>
          </a:solidFill>
          <a:ln>
            <a:noFill/>
          </a:ln>
        </p:spPr>
        <p:txBody>
          <a:bodyPr wrap="square" lIns="91440" tIns="45720" rIns="91440" bIns="45720" anchor="ctr">
            <a:normAutofit fontScale="97500" lnSpcReduction="10000"/>
          </a:bodyPr>
          <a:lstStyle/>
          <a:p>
            <a:pPr algn="ctr"/>
            <a:endParaRPr>
              <a:cs typeface="+mn-ea"/>
              <a:sym typeface="+mn-lt"/>
            </a:endParaRPr>
          </a:p>
        </p:txBody>
      </p:sp>
      <p:sp>
        <p:nvSpPr>
          <p:cNvPr id="44" name="ïṩḷîdê"/>
          <p:cNvSpPr/>
          <p:nvPr/>
        </p:nvSpPr>
        <p:spPr bwMode="auto">
          <a:xfrm>
            <a:off x="8320796" y="2779798"/>
            <a:ext cx="464534" cy="464247"/>
          </a:xfrm>
          <a:custGeom>
            <a:avLst/>
            <a:gdLst>
              <a:gd name="connsiteX0" fmla="*/ 482620 w 607097"/>
              <a:gd name="connsiteY0" fmla="*/ 381169 h 606722"/>
              <a:gd name="connsiteX1" fmla="*/ 496768 w 607097"/>
              <a:gd name="connsiteY1" fmla="*/ 381169 h 606722"/>
              <a:gd name="connsiteX2" fmla="*/ 510916 w 607097"/>
              <a:gd name="connsiteY2" fmla="*/ 395381 h 606722"/>
              <a:gd name="connsiteX3" fmla="*/ 510916 w 607097"/>
              <a:gd name="connsiteY3" fmla="*/ 409505 h 606722"/>
              <a:gd name="connsiteX4" fmla="*/ 503887 w 607097"/>
              <a:gd name="connsiteY4" fmla="*/ 412525 h 606722"/>
              <a:gd name="connsiteX5" fmla="*/ 496768 w 607097"/>
              <a:gd name="connsiteY5" fmla="*/ 409505 h 606722"/>
              <a:gd name="connsiteX6" fmla="*/ 482620 w 607097"/>
              <a:gd name="connsiteY6" fmla="*/ 395381 h 606722"/>
              <a:gd name="connsiteX7" fmla="*/ 482620 w 607097"/>
              <a:gd name="connsiteY7" fmla="*/ 381169 h 606722"/>
              <a:gd name="connsiteX8" fmla="*/ 546398 w 607097"/>
              <a:gd name="connsiteY8" fmla="*/ 242745 h 606722"/>
              <a:gd name="connsiteX9" fmla="*/ 566606 w 607097"/>
              <a:gd name="connsiteY9" fmla="*/ 242745 h 606722"/>
              <a:gd name="connsiteX10" fmla="*/ 576754 w 607097"/>
              <a:gd name="connsiteY10" fmla="*/ 252756 h 606722"/>
              <a:gd name="connsiteX11" fmla="*/ 566606 w 607097"/>
              <a:gd name="connsiteY11" fmla="*/ 262856 h 606722"/>
              <a:gd name="connsiteX12" fmla="*/ 546398 w 607097"/>
              <a:gd name="connsiteY12" fmla="*/ 262856 h 606722"/>
              <a:gd name="connsiteX13" fmla="*/ 536249 w 607097"/>
              <a:gd name="connsiteY13" fmla="*/ 252756 h 606722"/>
              <a:gd name="connsiteX14" fmla="*/ 546398 w 607097"/>
              <a:gd name="connsiteY14" fmla="*/ 242745 h 606722"/>
              <a:gd name="connsiteX15" fmla="*/ 353968 w 607097"/>
              <a:gd name="connsiteY15" fmla="*/ 101120 h 606722"/>
              <a:gd name="connsiteX16" fmla="*/ 364118 w 607097"/>
              <a:gd name="connsiteY16" fmla="*/ 111251 h 606722"/>
              <a:gd name="connsiteX17" fmla="*/ 364118 w 607097"/>
              <a:gd name="connsiteY17" fmla="*/ 242683 h 606722"/>
              <a:gd name="connsiteX18" fmla="*/ 424838 w 607097"/>
              <a:gd name="connsiteY18" fmla="*/ 242683 h 606722"/>
              <a:gd name="connsiteX19" fmla="*/ 434988 w 607097"/>
              <a:gd name="connsiteY19" fmla="*/ 252725 h 606722"/>
              <a:gd name="connsiteX20" fmla="*/ 424838 w 607097"/>
              <a:gd name="connsiteY20" fmla="*/ 262856 h 606722"/>
              <a:gd name="connsiteX21" fmla="*/ 353968 w 607097"/>
              <a:gd name="connsiteY21" fmla="*/ 262856 h 606722"/>
              <a:gd name="connsiteX22" fmla="*/ 343818 w 607097"/>
              <a:gd name="connsiteY22" fmla="*/ 252725 h 606722"/>
              <a:gd name="connsiteX23" fmla="*/ 343818 w 607097"/>
              <a:gd name="connsiteY23" fmla="*/ 111251 h 606722"/>
              <a:gd name="connsiteX24" fmla="*/ 353968 w 607097"/>
              <a:gd name="connsiteY24" fmla="*/ 101120 h 606722"/>
              <a:gd name="connsiteX25" fmla="*/ 496768 w 607097"/>
              <a:gd name="connsiteY25" fmla="*/ 96101 h 606722"/>
              <a:gd name="connsiteX26" fmla="*/ 510916 w 607097"/>
              <a:gd name="connsiteY26" fmla="*/ 96101 h 606722"/>
              <a:gd name="connsiteX27" fmla="*/ 510916 w 607097"/>
              <a:gd name="connsiteY27" fmla="*/ 110217 h 606722"/>
              <a:gd name="connsiteX28" fmla="*/ 496768 w 607097"/>
              <a:gd name="connsiteY28" fmla="*/ 124334 h 606722"/>
              <a:gd name="connsiteX29" fmla="*/ 489650 w 607097"/>
              <a:gd name="connsiteY29" fmla="*/ 127441 h 606722"/>
              <a:gd name="connsiteX30" fmla="*/ 482620 w 607097"/>
              <a:gd name="connsiteY30" fmla="*/ 124334 h 606722"/>
              <a:gd name="connsiteX31" fmla="*/ 482620 w 607097"/>
              <a:gd name="connsiteY31" fmla="*/ 110217 h 606722"/>
              <a:gd name="connsiteX32" fmla="*/ 196955 w 607097"/>
              <a:gd name="connsiteY32" fmla="*/ 96101 h 606722"/>
              <a:gd name="connsiteX33" fmla="*/ 211110 w 607097"/>
              <a:gd name="connsiteY33" fmla="*/ 96101 h 606722"/>
              <a:gd name="connsiteX34" fmla="*/ 225355 w 607097"/>
              <a:gd name="connsiteY34" fmla="*/ 110217 h 606722"/>
              <a:gd name="connsiteX35" fmla="*/ 225355 w 607097"/>
              <a:gd name="connsiteY35" fmla="*/ 124334 h 606722"/>
              <a:gd name="connsiteX36" fmla="*/ 218233 w 607097"/>
              <a:gd name="connsiteY36" fmla="*/ 127441 h 606722"/>
              <a:gd name="connsiteX37" fmla="*/ 211110 w 607097"/>
              <a:gd name="connsiteY37" fmla="*/ 124334 h 606722"/>
              <a:gd name="connsiteX38" fmla="*/ 196955 w 607097"/>
              <a:gd name="connsiteY38" fmla="*/ 110217 h 606722"/>
              <a:gd name="connsiteX39" fmla="*/ 196955 w 607097"/>
              <a:gd name="connsiteY39" fmla="*/ 96101 h 606722"/>
              <a:gd name="connsiteX40" fmla="*/ 103963 w 607097"/>
              <a:gd name="connsiteY40" fmla="*/ 81761 h 606722"/>
              <a:gd name="connsiteX41" fmla="*/ 87598 w 607097"/>
              <a:gd name="connsiteY41" fmla="*/ 90026 h 606722"/>
              <a:gd name="connsiteX42" fmla="*/ 62322 w 607097"/>
              <a:gd name="connsiteY42" fmla="*/ 115266 h 606722"/>
              <a:gd name="connsiteX43" fmla="*/ 34998 w 607097"/>
              <a:gd name="connsiteY43" fmla="*/ 265902 h 606722"/>
              <a:gd name="connsiteX44" fmla="*/ 75494 w 607097"/>
              <a:gd name="connsiteY44" fmla="*/ 322602 h 606722"/>
              <a:gd name="connsiteX45" fmla="*/ 283044 w 607097"/>
              <a:gd name="connsiteY45" fmla="*/ 530826 h 606722"/>
              <a:gd name="connsiteX46" fmla="*/ 327634 w 607097"/>
              <a:gd name="connsiteY46" fmla="*/ 565219 h 606722"/>
              <a:gd name="connsiteX47" fmla="*/ 490684 w 607097"/>
              <a:gd name="connsiteY47" fmla="*/ 545046 h 606722"/>
              <a:gd name="connsiteX48" fmla="*/ 515960 w 607097"/>
              <a:gd name="connsiteY48" fmla="*/ 519717 h 606722"/>
              <a:gd name="connsiteX49" fmla="*/ 521033 w 607097"/>
              <a:gd name="connsiteY49" fmla="*/ 485324 h 606722"/>
              <a:gd name="connsiteX50" fmla="*/ 434969 w 607097"/>
              <a:gd name="connsiteY50" fmla="*/ 411561 h 606722"/>
              <a:gd name="connsiteX51" fmla="*/ 414321 w 607097"/>
              <a:gd name="connsiteY51" fmla="*/ 406318 h 606722"/>
              <a:gd name="connsiteX52" fmla="*/ 413698 w 607097"/>
              <a:gd name="connsiteY52" fmla="*/ 406496 h 606722"/>
              <a:gd name="connsiteX53" fmla="*/ 405599 w 607097"/>
              <a:gd name="connsiteY53" fmla="*/ 413605 h 606722"/>
              <a:gd name="connsiteX54" fmla="*/ 404620 w 607097"/>
              <a:gd name="connsiteY54" fmla="*/ 414583 h 606722"/>
              <a:gd name="connsiteX55" fmla="*/ 373202 w 607097"/>
              <a:gd name="connsiteY55" fmla="*/ 447910 h 606722"/>
              <a:gd name="connsiteX56" fmla="*/ 349528 w 607097"/>
              <a:gd name="connsiteY56" fmla="*/ 459552 h 606722"/>
              <a:gd name="connsiteX57" fmla="*/ 405599 w 607097"/>
              <a:gd name="connsiteY57" fmla="*/ 475282 h 606722"/>
              <a:gd name="connsiteX58" fmla="*/ 414677 w 607097"/>
              <a:gd name="connsiteY58" fmla="*/ 486391 h 606722"/>
              <a:gd name="connsiteX59" fmla="*/ 404620 w 607097"/>
              <a:gd name="connsiteY59" fmla="*/ 495456 h 606722"/>
              <a:gd name="connsiteX60" fmla="*/ 403552 w 607097"/>
              <a:gd name="connsiteY60" fmla="*/ 495456 h 606722"/>
              <a:gd name="connsiteX61" fmla="*/ 287138 w 607097"/>
              <a:gd name="connsiteY61" fmla="*/ 441866 h 606722"/>
              <a:gd name="connsiteX62" fmla="*/ 286426 w 607097"/>
              <a:gd name="connsiteY62" fmla="*/ 441067 h 606722"/>
              <a:gd name="connsiteX63" fmla="*/ 284112 w 607097"/>
              <a:gd name="connsiteY63" fmla="*/ 438845 h 606722"/>
              <a:gd name="connsiteX64" fmla="*/ 176777 w 607097"/>
              <a:gd name="connsiteY64" fmla="*/ 331666 h 606722"/>
              <a:gd name="connsiteX65" fmla="*/ 111895 w 607097"/>
              <a:gd name="connsiteY65" fmla="*/ 213379 h 606722"/>
              <a:gd name="connsiteX66" fmla="*/ 121062 w 607097"/>
              <a:gd name="connsiteY66" fmla="*/ 202270 h 606722"/>
              <a:gd name="connsiteX67" fmla="*/ 132188 w 607097"/>
              <a:gd name="connsiteY67" fmla="*/ 211335 h 606722"/>
              <a:gd name="connsiteX68" fmla="*/ 146428 w 607097"/>
              <a:gd name="connsiteY68" fmla="*/ 259325 h 606722"/>
              <a:gd name="connsiteX69" fmla="*/ 158532 w 607097"/>
              <a:gd name="connsiteY69" fmla="*/ 233553 h 606722"/>
              <a:gd name="connsiteX70" fmla="*/ 191907 w 607097"/>
              <a:gd name="connsiteY70" fmla="*/ 202270 h 606722"/>
              <a:gd name="connsiteX71" fmla="*/ 192975 w 607097"/>
              <a:gd name="connsiteY71" fmla="*/ 201204 h 606722"/>
              <a:gd name="connsiteX72" fmla="*/ 200006 w 607097"/>
              <a:gd name="connsiteY72" fmla="*/ 193117 h 606722"/>
              <a:gd name="connsiteX73" fmla="*/ 194933 w 607097"/>
              <a:gd name="connsiteY73" fmla="*/ 170899 h 606722"/>
              <a:gd name="connsiteX74" fmla="*/ 121062 w 607097"/>
              <a:gd name="connsiteY74" fmla="*/ 84961 h 606722"/>
              <a:gd name="connsiteX75" fmla="*/ 103963 w 607097"/>
              <a:gd name="connsiteY75" fmla="*/ 81761 h 606722"/>
              <a:gd name="connsiteX76" fmla="*/ 353980 w 607097"/>
              <a:gd name="connsiteY76" fmla="*/ 30273 h 606722"/>
              <a:gd name="connsiteX77" fmla="*/ 364141 w 607097"/>
              <a:gd name="connsiteY77" fmla="*/ 40422 h 606722"/>
              <a:gd name="connsiteX78" fmla="*/ 364141 w 607097"/>
              <a:gd name="connsiteY78" fmla="*/ 60719 h 606722"/>
              <a:gd name="connsiteX79" fmla="*/ 353980 w 607097"/>
              <a:gd name="connsiteY79" fmla="*/ 70778 h 606722"/>
              <a:gd name="connsiteX80" fmla="*/ 343818 w 607097"/>
              <a:gd name="connsiteY80" fmla="*/ 60719 h 606722"/>
              <a:gd name="connsiteX81" fmla="*/ 343818 w 607097"/>
              <a:gd name="connsiteY81" fmla="*/ 40422 h 606722"/>
              <a:gd name="connsiteX82" fmla="*/ 353980 w 607097"/>
              <a:gd name="connsiteY82" fmla="*/ 30273 h 606722"/>
              <a:gd name="connsiteX83" fmla="*/ 353978 w 607097"/>
              <a:gd name="connsiteY83" fmla="*/ 20263 h 606722"/>
              <a:gd name="connsiteX84" fmla="*/ 174819 w 607097"/>
              <a:gd name="connsiteY84" fmla="*/ 104957 h 606722"/>
              <a:gd name="connsiteX85" fmla="*/ 214246 w 607097"/>
              <a:gd name="connsiteY85" fmla="*/ 160768 h 606722"/>
              <a:gd name="connsiteX86" fmla="*/ 221278 w 607097"/>
              <a:gd name="connsiteY86" fmla="*/ 198182 h 606722"/>
              <a:gd name="connsiteX87" fmla="*/ 215938 w 607097"/>
              <a:gd name="connsiteY87" fmla="*/ 209025 h 606722"/>
              <a:gd name="connsiteX88" fmla="*/ 210152 w 607097"/>
              <a:gd name="connsiteY88" fmla="*/ 215157 h 606722"/>
              <a:gd name="connsiteX89" fmla="*/ 206147 w 607097"/>
              <a:gd name="connsiteY89" fmla="*/ 218445 h 606722"/>
              <a:gd name="connsiteX90" fmla="*/ 176777 w 607097"/>
              <a:gd name="connsiteY90" fmla="*/ 244662 h 606722"/>
              <a:gd name="connsiteX91" fmla="*/ 182829 w 607097"/>
              <a:gd name="connsiteY91" fmla="*/ 308382 h 606722"/>
              <a:gd name="connsiteX92" fmla="*/ 189504 w 607097"/>
              <a:gd name="connsiteY92" fmla="*/ 315136 h 606722"/>
              <a:gd name="connsiteX93" fmla="*/ 189949 w 607097"/>
              <a:gd name="connsiteY93" fmla="*/ 315492 h 606722"/>
              <a:gd name="connsiteX94" fmla="*/ 191640 w 607097"/>
              <a:gd name="connsiteY94" fmla="*/ 317269 h 606722"/>
              <a:gd name="connsiteX95" fmla="*/ 298263 w 607097"/>
              <a:gd name="connsiteY95" fmla="*/ 424714 h 606722"/>
              <a:gd name="connsiteX96" fmla="*/ 362077 w 607097"/>
              <a:gd name="connsiteY96" fmla="*/ 430758 h 606722"/>
              <a:gd name="connsiteX97" fmla="*/ 388422 w 607097"/>
              <a:gd name="connsiteY97" fmla="*/ 401430 h 606722"/>
              <a:gd name="connsiteX98" fmla="*/ 408625 w 607097"/>
              <a:gd name="connsiteY98" fmla="*/ 386233 h 606722"/>
              <a:gd name="connsiteX99" fmla="*/ 419661 w 607097"/>
              <a:gd name="connsiteY99" fmla="*/ 384900 h 606722"/>
              <a:gd name="connsiteX100" fmla="*/ 446094 w 607097"/>
              <a:gd name="connsiteY100" fmla="*/ 392365 h 606722"/>
              <a:gd name="connsiteX101" fmla="*/ 501987 w 607097"/>
              <a:gd name="connsiteY101" fmla="*/ 431646 h 606722"/>
              <a:gd name="connsiteX102" fmla="*/ 586894 w 607097"/>
              <a:gd name="connsiteY102" fmla="*/ 252749 h 606722"/>
              <a:gd name="connsiteX103" fmla="*/ 353978 w 607097"/>
              <a:gd name="connsiteY103" fmla="*/ 20263 h 606722"/>
              <a:gd name="connsiteX104" fmla="*/ 353978 w 607097"/>
              <a:gd name="connsiteY104" fmla="*/ 0 h 606722"/>
              <a:gd name="connsiteX105" fmla="*/ 607097 w 607097"/>
              <a:gd name="connsiteY105" fmla="*/ 252749 h 606722"/>
              <a:gd name="connsiteX106" fmla="*/ 517384 w 607097"/>
              <a:gd name="connsiteY106" fmla="*/ 445421 h 606722"/>
              <a:gd name="connsiteX107" fmla="*/ 540257 w 607097"/>
              <a:gd name="connsiteY107" fmla="*/ 474215 h 606722"/>
              <a:gd name="connsiteX108" fmla="*/ 531179 w 607097"/>
              <a:gd name="connsiteY108" fmla="*/ 532870 h 606722"/>
              <a:gd name="connsiteX109" fmla="*/ 505814 w 607097"/>
              <a:gd name="connsiteY109" fmla="*/ 559176 h 606722"/>
              <a:gd name="connsiteX110" fmla="*/ 401505 w 607097"/>
              <a:gd name="connsiteY110" fmla="*/ 606722 h 606722"/>
              <a:gd name="connsiteX111" fmla="*/ 318556 w 607097"/>
              <a:gd name="connsiteY111" fmla="*/ 582460 h 606722"/>
              <a:gd name="connsiteX112" fmla="*/ 268893 w 607097"/>
              <a:gd name="connsiteY112" fmla="*/ 543979 h 606722"/>
              <a:gd name="connsiteX113" fmla="*/ 61343 w 607097"/>
              <a:gd name="connsiteY113" fmla="*/ 336732 h 606722"/>
              <a:gd name="connsiteX114" fmla="*/ 16753 w 607097"/>
              <a:gd name="connsiteY114" fmla="*/ 275056 h 606722"/>
              <a:gd name="connsiteX115" fmla="*/ 48171 w 607097"/>
              <a:gd name="connsiteY115" fmla="*/ 101135 h 606722"/>
              <a:gd name="connsiteX116" fmla="*/ 73447 w 607097"/>
              <a:gd name="connsiteY116" fmla="*/ 75807 h 606722"/>
              <a:gd name="connsiteX117" fmla="*/ 132188 w 607097"/>
              <a:gd name="connsiteY117" fmla="*/ 66742 h 606722"/>
              <a:gd name="connsiteX118" fmla="*/ 160757 w 607097"/>
              <a:gd name="connsiteY118" fmla="*/ 89315 h 606722"/>
              <a:gd name="connsiteX119" fmla="*/ 353978 w 607097"/>
              <a:gd name="connsiteY11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607097" h="606722">
                <a:moveTo>
                  <a:pt x="482620" y="381169"/>
                </a:moveTo>
                <a:cubicBezTo>
                  <a:pt x="486624" y="377172"/>
                  <a:pt x="492675" y="377172"/>
                  <a:pt x="496768" y="381169"/>
                </a:cubicBezTo>
                <a:lnTo>
                  <a:pt x="510916" y="395381"/>
                </a:lnTo>
                <a:cubicBezTo>
                  <a:pt x="515009" y="399379"/>
                  <a:pt x="515009" y="405419"/>
                  <a:pt x="510916" y="409505"/>
                </a:cubicBezTo>
                <a:cubicBezTo>
                  <a:pt x="509937" y="412525"/>
                  <a:pt x="506912" y="412525"/>
                  <a:pt x="503887" y="412525"/>
                </a:cubicBezTo>
                <a:cubicBezTo>
                  <a:pt x="500861" y="412525"/>
                  <a:pt x="498815" y="411548"/>
                  <a:pt x="496768" y="409505"/>
                </a:cubicBezTo>
                <a:lnTo>
                  <a:pt x="482620" y="395381"/>
                </a:lnTo>
                <a:cubicBezTo>
                  <a:pt x="478527" y="391295"/>
                  <a:pt x="478527" y="385255"/>
                  <a:pt x="482620" y="381169"/>
                </a:cubicBezTo>
                <a:close/>
                <a:moveTo>
                  <a:pt x="546398" y="242745"/>
                </a:moveTo>
                <a:lnTo>
                  <a:pt x="566606" y="242745"/>
                </a:lnTo>
                <a:cubicBezTo>
                  <a:pt x="572659" y="242745"/>
                  <a:pt x="576754" y="246732"/>
                  <a:pt x="576754" y="252756"/>
                </a:cubicBezTo>
                <a:cubicBezTo>
                  <a:pt x="576754" y="258869"/>
                  <a:pt x="572659" y="262856"/>
                  <a:pt x="566606" y="262856"/>
                </a:cubicBezTo>
                <a:lnTo>
                  <a:pt x="546398" y="262856"/>
                </a:lnTo>
                <a:cubicBezTo>
                  <a:pt x="540255" y="262856"/>
                  <a:pt x="536249" y="258869"/>
                  <a:pt x="536249" y="252756"/>
                </a:cubicBezTo>
                <a:cubicBezTo>
                  <a:pt x="536249" y="246732"/>
                  <a:pt x="540255" y="242745"/>
                  <a:pt x="546398" y="242745"/>
                </a:cubicBezTo>
                <a:close/>
                <a:moveTo>
                  <a:pt x="353968" y="101120"/>
                </a:moveTo>
                <a:cubicBezTo>
                  <a:pt x="360022" y="101120"/>
                  <a:pt x="364118" y="105119"/>
                  <a:pt x="364118" y="111251"/>
                </a:cubicBezTo>
                <a:lnTo>
                  <a:pt x="364118" y="242683"/>
                </a:lnTo>
                <a:lnTo>
                  <a:pt x="424838" y="242683"/>
                </a:lnTo>
                <a:cubicBezTo>
                  <a:pt x="430893" y="242683"/>
                  <a:pt x="434988" y="246682"/>
                  <a:pt x="434988" y="252725"/>
                </a:cubicBezTo>
                <a:cubicBezTo>
                  <a:pt x="434988" y="258857"/>
                  <a:pt x="430893" y="262856"/>
                  <a:pt x="424838" y="262856"/>
                </a:cubicBezTo>
                <a:lnTo>
                  <a:pt x="353968" y="262856"/>
                </a:lnTo>
                <a:cubicBezTo>
                  <a:pt x="347825" y="262856"/>
                  <a:pt x="343818" y="258857"/>
                  <a:pt x="343818" y="252725"/>
                </a:cubicBezTo>
                <a:lnTo>
                  <a:pt x="343818" y="111251"/>
                </a:lnTo>
                <a:cubicBezTo>
                  <a:pt x="343818" y="105119"/>
                  <a:pt x="347825" y="101120"/>
                  <a:pt x="353968" y="101120"/>
                </a:cubicBezTo>
                <a:close/>
                <a:moveTo>
                  <a:pt x="496768" y="96101"/>
                </a:moveTo>
                <a:cubicBezTo>
                  <a:pt x="500861" y="92017"/>
                  <a:pt x="506912" y="92017"/>
                  <a:pt x="510916" y="96101"/>
                </a:cubicBezTo>
                <a:cubicBezTo>
                  <a:pt x="515009" y="100096"/>
                  <a:pt x="515009" y="106222"/>
                  <a:pt x="510916" y="110217"/>
                </a:cubicBezTo>
                <a:lnTo>
                  <a:pt x="496768" y="124334"/>
                </a:lnTo>
                <a:cubicBezTo>
                  <a:pt x="494722" y="126376"/>
                  <a:pt x="492675" y="127441"/>
                  <a:pt x="489650" y="127441"/>
                </a:cubicBezTo>
                <a:cubicBezTo>
                  <a:pt x="486624" y="127441"/>
                  <a:pt x="484578" y="126376"/>
                  <a:pt x="482620" y="124334"/>
                </a:cubicBezTo>
                <a:cubicBezTo>
                  <a:pt x="478527" y="120338"/>
                  <a:pt x="478527" y="114301"/>
                  <a:pt x="482620" y="110217"/>
                </a:cubicBezTo>
                <a:close/>
                <a:moveTo>
                  <a:pt x="196955" y="96101"/>
                </a:moveTo>
                <a:cubicBezTo>
                  <a:pt x="201050" y="92017"/>
                  <a:pt x="207104" y="92017"/>
                  <a:pt x="211110" y="96101"/>
                </a:cubicBezTo>
                <a:lnTo>
                  <a:pt x="225355" y="110217"/>
                </a:lnTo>
                <a:cubicBezTo>
                  <a:pt x="229361" y="114301"/>
                  <a:pt x="229361" y="120338"/>
                  <a:pt x="225355" y="124334"/>
                </a:cubicBezTo>
                <a:cubicBezTo>
                  <a:pt x="223307" y="126376"/>
                  <a:pt x="220280" y="127441"/>
                  <a:pt x="218233" y="127441"/>
                </a:cubicBezTo>
                <a:cubicBezTo>
                  <a:pt x="215206" y="127441"/>
                  <a:pt x="213158" y="126376"/>
                  <a:pt x="211110" y="124334"/>
                </a:cubicBezTo>
                <a:lnTo>
                  <a:pt x="196955" y="110217"/>
                </a:lnTo>
                <a:cubicBezTo>
                  <a:pt x="192949" y="106222"/>
                  <a:pt x="192949" y="100096"/>
                  <a:pt x="196955" y="96101"/>
                </a:cubicBezTo>
                <a:close/>
                <a:moveTo>
                  <a:pt x="103963" y="81761"/>
                </a:moveTo>
                <a:cubicBezTo>
                  <a:pt x="98011" y="82650"/>
                  <a:pt x="92182" y="85449"/>
                  <a:pt x="87598" y="90026"/>
                </a:cubicBezTo>
                <a:lnTo>
                  <a:pt x="62322" y="115266"/>
                </a:lnTo>
                <a:cubicBezTo>
                  <a:pt x="17732" y="159790"/>
                  <a:pt x="8654" y="209291"/>
                  <a:pt x="34998" y="265902"/>
                </a:cubicBezTo>
                <a:cubicBezTo>
                  <a:pt x="44077" y="285187"/>
                  <a:pt x="57249" y="304383"/>
                  <a:pt x="75494" y="322602"/>
                </a:cubicBezTo>
                <a:lnTo>
                  <a:pt x="283044" y="530826"/>
                </a:lnTo>
                <a:cubicBezTo>
                  <a:pt x="297284" y="545046"/>
                  <a:pt x="312415" y="557132"/>
                  <a:pt x="327634" y="565219"/>
                </a:cubicBezTo>
                <a:cubicBezTo>
                  <a:pt x="389401" y="599612"/>
                  <a:pt x="443068" y="592503"/>
                  <a:pt x="490684" y="545046"/>
                </a:cubicBezTo>
                <a:lnTo>
                  <a:pt x="515960" y="519717"/>
                </a:lnTo>
                <a:cubicBezTo>
                  <a:pt x="525127" y="510653"/>
                  <a:pt x="527085" y="496433"/>
                  <a:pt x="521033" y="485324"/>
                </a:cubicBezTo>
                <a:cubicBezTo>
                  <a:pt x="503856" y="451998"/>
                  <a:pt x="434969" y="411561"/>
                  <a:pt x="434969" y="411561"/>
                </a:cubicBezTo>
                <a:cubicBezTo>
                  <a:pt x="427582" y="407829"/>
                  <a:pt x="420195" y="405874"/>
                  <a:pt x="414321" y="406318"/>
                </a:cubicBezTo>
                <a:cubicBezTo>
                  <a:pt x="414143" y="406318"/>
                  <a:pt x="413876" y="406407"/>
                  <a:pt x="413698" y="406496"/>
                </a:cubicBezTo>
                <a:cubicBezTo>
                  <a:pt x="409604" y="407473"/>
                  <a:pt x="407646" y="409517"/>
                  <a:pt x="405599" y="413605"/>
                </a:cubicBezTo>
                <a:lnTo>
                  <a:pt x="404620" y="414583"/>
                </a:lnTo>
                <a:cubicBezTo>
                  <a:pt x="397500" y="423648"/>
                  <a:pt x="380323" y="443910"/>
                  <a:pt x="373202" y="447910"/>
                </a:cubicBezTo>
                <a:cubicBezTo>
                  <a:pt x="365548" y="453242"/>
                  <a:pt x="357538" y="457152"/>
                  <a:pt x="349528" y="459552"/>
                </a:cubicBezTo>
                <a:cubicBezTo>
                  <a:pt x="365281" y="466839"/>
                  <a:pt x="384328" y="473149"/>
                  <a:pt x="405599" y="475282"/>
                </a:cubicBezTo>
                <a:cubicBezTo>
                  <a:pt x="410672" y="476259"/>
                  <a:pt x="414677" y="480259"/>
                  <a:pt x="414677" y="486391"/>
                </a:cubicBezTo>
                <a:cubicBezTo>
                  <a:pt x="413698" y="491456"/>
                  <a:pt x="409604" y="495456"/>
                  <a:pt x="404620" y="495456"/>
                </a:cubicBezTo>
                <a:lnTo>
                  <a:pt x="403552" y="495456"/>
                </a:lnTo>
                <a:cubicBezTo>
                  <a:pt x="333686" y="488346"/>
                  <a:pt x="288117" y="443910"/>
                  <a:pt x="287138" y="441866"/>
                </a:cubicBezTo>
                <a:cubicBezTo>
                  <a:pt x="286871" y="441600"/>
                  <a:pt x="286604" y="441333"/>
                  <a:pt x="286426" y="441067"/>
                </a:cubicBezTo>
                <a:cubicBezTo>
                  <a:pt x="285625" y="440356"/>
                  <a:pt x="284824" y="439645"/>
                  <a:pt x="284112" y="438845"/>
                </a:cubicBezTo>
                <a:lnTo>
                  <a:pt x="176777" y="331666"/>
                </a:lnTo>
                <a:cubicBezTo>
                  <a:pt x="174730" y="329622"/>
                  <a:pt x="119015" y="284120"/>
                  <a:pt x="111895" y="213379"/>
                </a:cubicBezTo>
                <a:cubicBezTo>
                  <a:pt x="110916" y="208314"/>
                  <a:pt x="115010" y="203248"/>
                  <a:pt x="121062" y="202270"/>
                </a:cubicBezTo>
                <a:cubicBezTo>
                  <a:pt x="127115" y="201204"/>
                  <a:pt x="131209" y="205292"/>
                  <a:pt x="132188" y="211335"/>
                </a:cubicBezTo>
                <a:cubicBezTo>
                  <a:pt x="133968" y="229109"/>
                  <a:pt x="139486" y="245284"/>
                  <a:pt x="146428" y="259325"/>
                </a:cubicBezTo>
                <a:cubicBezTo>
                  <a:pt x="148653" y="250794"/>
                  <a:pt x="152658" y="242262"/>
                  <a:pt x="158532" y="233553"/>
                </a:cubicBezTo>
                <a:cubicBezTo>
                  <a:pt x="162537" y="227510"/>
                  <a:pt x="183808" y="210358"/>
                  <a:pt x="191907" y="202270"/>
                </a:cubicBezTo>
                <a:lnTo>
                  <a:pt x="192975" y="201204"/>
                </a:lnTo>
                <a:cubicBezTo>
                  <a:pt x="196980" y="199160"/>
                  <a:pt x="199027" y="196138"/>
                  <a:pt x="200006" y="193117"/>
                </a:cubicBezTo>
                <a:cubicBezTo>
                  <a:pt x="202053" y="187073"/>
                  <a:pt x="200006" y="178986"/>
                  <a:pt x="194933" y="170899"/>
                </a:cubicBezTo>
                <a:cubicBezTo>
                  <a:pt x="194933" y="169832"/>
                  <a:pt x="154438" y="102113"/>
                  <a:pt x="121062" y="84961"/>
                </a:cubicBezTo>
                <a:cubicBezTo>
                  <a:pt x="115989" y="81895"/>
                  <a:pt x="109915" y="80873"/>
                  <a:pt x="103963" y="81761"/>
                </a:cubicBezTo>
                <a:close/>
                <a:moveTo>
                  <a:pt x="353980" y="30273"/>
                </a:moveTo>
                <a:cubicBezTo>
                  <a:pt x="360041" y="30273"/>
                  <a:pt x="364141" y="34368"/>
                  <a:pt x="364141" y="40422"/>
                </a:cubicBezTo>
                <a:lnTo>
                  <a:pt x="364141" y="60719"/>
                </a:lnTo>
                <a:cubicBezTo>
                  <a:pt x="364141" y="66772"/>
                  <a:pt x="360041" y="70778"/>
                  <a:pt x="353980" y="70778"/>
                </a:cubicBezTo>
                <a:cubicBezTo>
                  <a:pt x="347829" y="70778"/>
                  <a:pt x="343818" y="66772"/>
                  <a:pt x="343818" y="60719"/>
                </a:cubicBezTo>
                <a:lnTo>
                  <a:pt x="343818" y="40422"/>
                </a:lnTo>
                <a:cubicBezTo>
                  <a:pt x="343818" y="34368"/>
                  <a:pt x="347829" y="30273"/>
                  <a:pt x="353980" y="30273"/>
                </a:cubicBezTo>
                <a:close/>
                <a:moveTo>
                  <a:pt x="353978" y="20263"/>
                </a:moveTo>
                <a:cubicBezTo>
                  <a:pt x="284112" y="20263"/>
                  <a:pt x="219409" y="50479"/>
                  <a:pt x="174819" y="104957"/>
                </a:cubicBezTo>
                <a:cubicBezTo>
                  <a:pt x="196446" y="130818"/>
                  <a:pt x="212911" y="158901"/>
                  <a:pt x="214246" y="160768"/>
                </a:cubicBezTo>
                <a:cubicBezTo>
                  <a:pt x="221278" y="173920"/>
                  <a:pt x="224304" y="187073"/>
                  <a:pt x="221278" y="198182"/>
                </a:cubicBezTo>
                <a:cubicBezTo>
                  <a:pt x="220299" y="202093"/>
                  <a:pt x="218430" y="205736"/>
                  <a:pt x="215938" y="209025"/>
                </a:cubicBezTo>
                <a:cubicBezTo>
                  <a:pt x="214336" y="211335"/>
                  <a:pt x="212466" y="213379"/>
                  <a:pt x="210152" y="215157"/>
                </a:cubicBezTo>
                <a:cubicBezTo>
                  <a:pt x="208906" y="216312"/>
                  <a:pt x="207482" y="217378"/>
                  <a:pt x="206147" y="218445"/>
                </a:cubicBezTo>
                <a:cubicBezTo>
                  <a:pt x="193954" y="228487"/>
                  <a:pt x="179803" y="241640"/>
                  <a:pt x="176777" y="244662"/>
                </a:cubicBezTo>
                <a:cubicBezTo>
                  <a:pt x="160579" y="269012"/>
                  <a:pt x="162537" y="287142"/>
                  <a:pt x="182829" y="308382"/>
                </a:cubicBezTo>
                <a:lnTo>
                  <a:pt x="189504" y="315136"/>
                </a:lnTo>
                <a:cubicBezTo>
                  <a:pt x="189771" y="315403"/>
                  <a:pt x="189949" y="315492"/>
                  <a:pt x="189949" y="315492"/>
                </a:cubicBezTo>
                <a:cubicBezTo>
                  <a:pt x="190572" y="316025"/>
                  <a:pt x="191195" y="316647"/>
                  <a:pt x="191640" y="317269"/>
                </a:cubicBezTo>
                <a:lnTo>
                  <a:pt x="298263" y="424714"/>
                </a:lnTo>
                <a:cubicBezTo>
                  <a:pt x="318556" y="444888"/>
                  <a:pt x="337780" y="446932"/>
                  <a:pt x="362077" y="430758"/>
                </a:cubicBezTo>
                <a:cubicBezTo>
                  <a:pt x="365103" y="428713"/>
                  <a:pt x="378275" y="414583"/>
                  <a:pt x="388422" y="401430"/>
                </a:cubicBezTo>
                <a:cubicBezTo>
                  <a:pt x="393406" y="393343"/>
                  <a:pt x="400526" y="388277"/>
                  <a:pt x="408625" y="386233"/>
                </a:cubicBezTo>
                <a:cubicBezTo>
                  <a:pt x="412096" y="385344"/>
                  <a:pt x="415834" y="384900"/>
                  <a:pt x="419661" y="384900"/>
                </a:cubicBezTo>
                <a:cubicBezTo>
                  <a:pt x="428294" y="384989"/>
                  <a:pt x="437728" y="387477"/>
                  <a:pt x="446094" y="392365"/>
                </a:cubicBezTo>
                <a:cubicBezTo>
                  <a:pt x="447963" y="393609"/>
                  <a:pt x="476088" y="410051"/>
                  <a:pt x="501987" y="431646"/>
                </a:cubicBezTo>
                <a:cubicBezTo>
                  <a:pt x="556545" y="387122"/>
                  <a:pt x="586894" y="322513"/>
                  <a:pt x="586894" y="252749"/>
                </a:cubicBezTo>
                <a:cubicBezTo>
                  <a:pt x="586894" y="124330"/>
                  <a:pt x="482585" y="20263"/>
                  <a:pt x="353978" y="20263"/>
                </a:cubicBezTo>
                <a:close/>
                <a:moveTo>
                  <a:pt x="353978" y="0"/>
                </a:moveTo>
                <a:cubicBezTo>
                  <a:pt x="493710" y="0"/>
                  <a:pt x="607097" y="113222"/>
                  <a:pt x="607097" y="252749"/>
                </a:cubicBezTo>
                <a:cubicBezTo>
                  <a:pt x="607097" y="327578"/>
                  <a:pt x="574345" y="397786"/>
                  <a:pt x="517384" y="445421"/>
                </a:cubicBezTo>
                <a:cubicBezTo>
                  <a:pt x="526907" y="454753"/>
                  <a:pt x="535184" y="464617"/>
                  <a:pt x="540257" y="474215"/>
                </a:cubicBezTo>
                <a:cubicBezTo>
                  <a:pt x="550403" y="493412"/>
                  <a:pt x="547377" y="517673"/>
                  <a:pt x="531179" y="532870"/>
                </a:cubicBezTo>
                <a:lnTo>
                  <a:pt x="505814" y="559176"/>
                </a:lnTo>
                <a:cubicBezTo>
                  <a:pt x="474486" y="590548"/>
                  <a:pt x="438974" y="606722"/>
                  <a:pt x="401505" y="606722"/>
                </a:cubicBezTo>
                <a:cubicBezTo>
                  <a:pt x="375249" y="606722"/>
                  <a:pt x="346858" y="598635"/>
                  <a:pt x="318556" y="582460"/>
                </a:cubicBezTo>
                <a:cubicBezTo>
                  <a:pt x="301289" y="573307"/>
                  <a:pt x="285091" y="560154"/>
                  <a:pt x="268893" y="543979"/>
                </a:cubicBezTo>
                <a:lnTo>
                  <a:pt x="61343" y="336732"/>
                </a:lnTo>
                <a:cubicBezTo>
                  <a:pt x="42030" y="317536"/>
                  <a:pt x="26899" y="296296"/>
                  <a:pt x="16753" y="275056"/>
                </a:cubicBezTo>
                <a:cubicBezTo>
                  <a:pt x="-13596" y="210358"/>
                  <a:pt x="-2471" y="151703"/>
                  <a:pt x="48171" y="101135"/>
                </a:cubicBezTo>
                <a:lnTo>
                  <a:pt x="73447" y="75807"/>
                </a:lnTo>
                <a:cubicBezTo>
                  <a:pt x="88666" y="60699"/>
                  <a:pt x="112963" y="56611"/>
                  <a:pt x="132188" y="66742"/>
                </a:cubicBezTo>
                <a:cubicBezTo>
                  <a:pt x="141711" y="71719"/>
                  <a:pt x="151412" y="79895"/>
                  <a:pt x="160757" y="89315"/>
                </a:cubicBezTo>
                <a:cubicBezTo>
                  <a:pt x="209173" y="32971"/>
                  <a:pt x="278772" y="0"/>
                  <a:pt x="353978" y="0"/>
                </a:cubicBezTo>
                <a:close/>
              </a:path>
            </a:pathLst>
          </a:custGeom>
          <a:solidFill>
            <a:schemeClr val="bg1"/>
          </a:solidFill>
          <a:ln>
            <a:noFill/>
          </a:ln>
        </p:spPr>
        <p:txBody>
          <a:bodyPr wrap="square" lIns="91440" tIns="45720" rIns="91440" bIns="45720" anchor="ctr">
            <a:normAutofit/>
          </a:bodyPr>
          <a:lstStyle/>
          <a:p>
            <a:pPr algn="ctr"/>
            <a:endParaRPr>
              <a:cs typeface="+mn-ea"/>
              <a:sym typeface="+mn-lt"/>
            </a:endParaRPr>
          </a:p>
        </p:txBody>
      </p:sp>
      <p:sp>
        <p:nvSpPr>
          <p:cNvPr id="45" name="îṣľïḍè"/>
          <p:cNvSpPr/>
          <p:nvPr/>
        </p:nvSpPr>
        <p:spPr bwMode="auto">
          <a:xfrm>
            <a:off x="8320796" y="4031339"/>
            <a:ext cx="464534" cy="463821"/>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 name="connsiteX38" fmla="*/ 325000 h 606722"/>
              <a:gd name="connsiteY38" fmla="*/ 325000 h 606722"/>
              <a:gd name="connsiteX39" fmla="*/ 325000 h 606722"/>
              <a:gd name="connsiteY39" fmla="*/ 325000 h 606722"/>
              <a:gd name="connsiteX40" fmla="*/ 325000 h 606722"/>
              <a:gd name="connsiteY40" fmla="*/ 325000 h 606722"/>
              <a:gd name="connsiteX41" fmla="*/ 325000 h 606722"/>
              <a:gd name="connsiteY41" fmla="*/ 325000 h 606722"/>
              <a:gd name="connsiteX42" fmla="*/ 325000 h 606722"/>
              <a:gd name="connsiteY42" fmla="*/ 325000 h 606722"/>
              <a:gd name="connsiteX43" fmla="*/ 325000 h 606722"/>
              <a:gd name="connsiteY43" fmla="*/ 325000 h 606722"/>
              <a:gd name="connsiteX44" fmla="*/ 325000 h 606722"/>
              <a:gd name="connsiteY44" fmla="*/ 325000 h 606722"/>
              <a:gd name="connsiteX45" fmla="*/ 325000 h 606722"/>
              <a:gd name="connsiteY45" fmla="*/ 325000 h 606722"/>
              <a:gd name="connsiteX46" fmla="*/ 325000 h 606722"/>
              <a:gd name="connsiteY46" fmla="*/ 325000 h 606722"/>
              <a:gd name="connsiteX47" fmla="*/ 325000 h 606722"/>
              <a:gd name="connsiteY47" fmla="*/ 325000 h 606722"/>
              <a:gd name="connsiteX48" fmla="*/ 325000 h 606722"/>
              <a:gd name="connsiteY48" fmla="*/ 325000 h 606722"/>
              <a:gd name="connsiteX49" fmla="*/ 325000 h 606722"/>
              <a:gd name="connsiteY49" fmla="*/ 325000 h 606722"/>
              <a:gd name="connsiteX50" fmla="*/ 325000 h 606722"/>
              <a:gd name="connsiteY50" fmla="*/ 325000 h 606722"/>
              <a:gd name="connsiteX51" fmla="*/ 325000 h 606722"/>
              <a:gd name="connsiteY51" fmla="*/ 325000 h 606722"/>
              <a:gd name="connsiteX52" fmla="*/ 325000 h 606722"/>
              <a:gd name="connsiteY52" fmla="*/ 325000 h 606722"/>
              <a:gd name="connsiteX53" fmla="*/ 325000 h 606722"/>
              <a:gd name="connsiteY53" fmla="*/ 325000 h 606722"/>
              <a:gd name="connsiteX54" fmla="*/ 325000 h 606722"/>
              <a:gd name="connsiteY54" fmla="*/ 325000 h 606722"/>
              <a:gd name="connsiteX55" fmla="*/ 325000 h 606722"/>
              <a:gd name="connsiteY55" fmla="*/ 325000 h 606722"/>
              <a:gd name="connsiteX56" fmla="*/ 325000 h 606722"/>
              <a:gd name="connsiteY56" fmla="*/ 325000 h 606722"/>
              <a:gd name="connsiteX57" fmla="*/ 325000 h 606722"/>
              <a:gd name="connsiteY57" fmla="*/ 325000 h 606722"/>
              <a:gd name="connsiteX58" fmla="*/ 325000 h 606722"/>
              <a:gd name="connsiteY58" fmla="*/ 325000 h 606722"/>
              <a:gd name="connsiteX59" fmla="*/ 325000 h 606722"/>
              <a:gd name="connsiteY59" fmla="*/ 325000 h 606722"/>
              <a:gd name="connsiteX60" fmla="*/ 325000 h 606722"/>
              <a:gd name="connsiteY60" fmla="*/ 325000 h 606722"/>
              <a:gd name="connsiteX61" fmla="*/ 325000 h 606722"/>
              <a:gd name="connsiteY61" fmla="*/ 325000 h 606722"/>
              <a:gd name="connsiteX62" fmla="*/ 325000 h 606722"/>
              <a:gd name="connsiteY62" fmla="*/ 325000 h 606722"/>
              <a:gd name="connsiteX63" fmla="*/ 325000 h 606722"/>
              <a:gd name="connsiteY63" fmla="*/ 325000 h 606722"/>
              <a:gd name="connsiteX64" fmla="*/ 325000 h 606722"/>
              <a:gd name="connsiteY64" fmla="*/ 325000 h 606722"/>
              <a:gd name="connsiteX65" fmla="*/ 325000 h 606722"/>
              <a:gd name="connsiteY65" fmla="*/ 325000 h 606722"/>
              <a:gd name="connsiteX66" fmla="*/ 325000 h 606722"/>
              <a:gd name="connsiteY66" fmla="*/ 325000 h 606722"/>
              <a:gd name="connsiteX67" fmla="*/ 325000 h 606722"/>
              <a:gd name="connsiteY67"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7535" h="606604">
                <a:moveTo>
                  <a:pt x="394900" y="353768"/>
                </a:moveTo>
                <a:cubicBezTo>
                  <a:pt x="400507" y="353768"/>
                  <a:pt x="405045" y="358301"/>
                  <a:pt x="405045" y="363900"/>
                </a:cubicBezTo>
                <a:lnTo>
                  <a:pt x="405045" y="515616"/>
                </a:lnTo>
                <a:cubicBezTo>
                  <a:pt x="405045" y="543435"/>
                  <a:pt x="382353" y="566099"/>
                  <a:pt x="354410" y="566099"/>
                </a:cubicBezTo>
                <a:lnTo>
                  <a:pt x="212649" y="566099"/>
                </a:lnTo>
                <a:cubicBezTo>
                  <a:pt x="207131" y="566099"/>
                  <a:pt x="202593" y="561566"/>
                  <a:pt x="202593" y="556056"/>
                </a:cubicBezTo>
                <a:cubicBezTo>
                  <a:pt x="202593" y="550457"/>
                  <a:pt x="207131" y="545924"/>
                  <a:pt x="212649" y="545924"/>
                </a:cubicBezTo>
                <a:lnTo>
                  <a:pt x="354410" y="545924"/>
                </a:lnTo>
                <a:cubicBezTo>
                  <a:pt x="371140" y="545924"/>
                  <a:pt x="384845" y="532325"/>
                  <a:pt x="384845" y="515616"/>
                </a:cubicBezTo>
                <a:lnTo>
                  <a:pt x="384845" y="363900"/>
                </a:lnTo>
                <a:cubicBezTo>
                  <a:pt x="384845" y="358301"/>
                  <a:pt x="389294" y="353768"/>
                  <a:pt x="394900" y="353768"/>
                </a:cubicBezTo>
                <a:close/>
                <a:moveTo>
                  <a:pt x="131640" y="262739"/>
                </a:moveTo>
                <a:cubicBezTo>
                  <a:pt x="137236" y="262739"/>
                  <a:pt x="141766" y="267271"/>
                  <a:pt x="141766" y="272870"/>
                </a:cubicBezTo>
                <a:lnTo>
                  <a:pt x="141766" y="333565"/>
                </a:lnTo>
                <a:cubicBezTo>
                  <a:pt x="141766" y="339075"/>
                  <a:pt x="137236" y="343607"/>
                  <a:pt x="131640" y="343607"/>
                </a:cubicBezTo>
                <a:cubicBezTo>
                  <a:pt x="126044" y="343607"/>
                  <a:pt x="121514" y="339075"/>
                  <a:pt x="121514" y="333565"/>
                </a:cubicBezTo>
                <a:lnTo>
                  <a:pt x="121514" y="272870"/>
                </a:lnTo>
                <a:cubicBezTo>
                  <a:pt x="121514" y="267271"/>
                  <a:pt x="126044" y="262739"/>
                  <a:pt x="131640" y="262739"/>
                </a:cubicBezTo>
                <a:close/>
                <a:moveTo>
                  <a:pt x="489057" y="194973"/>
                </a:moveTo>
                <a:cubicBezTo>
                  <a:pt x="492973" y="190974"/>
                  <a:pt x="499381" y="190974"/>
                  <a:pt x="503386" y="194973"/>
                </a:cubicBezTo>
                <a:lnTo>
                  <a:pt x="604576" y="296095"/>
                </a:lnTo>
                <a:cubicBezTo>
                  <a:pt x="605555" y="296983"/>
                  <a:pt x="606267" y="298138"/>
                  <a:pt x="606801" y="299383"/>
                </a:cubicBezTo>
                <a:cubicBezTo>
                  <a:pt x="607780" y="301871"/>
                  <a:pt x="607780" y="304625"/>
                  <a:pt x="606801" y="307113"/>
                </a:cubicBezTo>
                <a:cubicBezTo>
                  <a:pt x="606267" y="308357"/>
                  <a:pt x="605555" y="309424"/>
                  <a:pt x="604576" y="310401"/>
                </a:cubicBezTo>
                <a:lnTo>
                  <a:pt x="503386" y="411434"/>
                </a:lnTo>
                <a:cubicBezTo>
                  <a:pt x="501339" y="413478"/>
                  <a:pt x="498758" y="414455"/>
                  <a:pt x="496177" y="414455"/>
                </a:cubicBezTo>
                <a:cubicBezTo>
                  <a:pt x="493596" y="414455"/>
                  <a:pt x="491015" y="413478"/>
                  <a:pt x="489057" y="411434"/>
                </a:cubicBezTo>
                <a:cubicBezTo>
                  <a:pt x="485052" y="407524"/>
                  <a:pt x="485052" y="401126"/>
                  <a:pt x="489057" y="397217"/>
                </a:cubicBezTo>
                <a:lnTo>
                  <a:pt x="572982" y="313333"/>
                </a:lnTo>
                <a:lnTo>
                  <a:pt x="232921" y="313333"/>
                </a:lnTo>
                <a:cubicBezTo>
                  <a:pt x="227314" y="313333"/>
                  <a:pt x="222775" y="308802"/>
                  <a:pt x="222775" y="303203"/>
                </a:cubicBezTo>
                <a:cubicBezTo>
                  <a:pt x="222775" y="297605"/>
                  <a:pt x="227314" y="293074"/>
                  <a:pt x="232921" y="293074"/>
                </a:cubicBezTo>
                <a:lnTo>
                  <a:pt x="572982" y="293074"/>
                </a:lnTo>
                <a:lnTo>
                  <a:pt x="489057" y="209279"/>
                </a:lnTo>
                <a:cubicBezTo>
                  <a:pt x="485052" y="205281"/>
                  <a:pt x="485052" y="198883"/>
                  <a:pt x="489057" y="194973"/>
                </a:cubicBezTo>
                <a:close/>
                <a:moveTo>
                  <a:pt x="211398" y="40317"/>
                </a:moveTo>
                <a:lnTo>
                  <a:pt x="354409" y="40317"/>
                </a:lnTo>
                <a:cubicBezTo>
                  <a:pt x="382353" y="40317"/>
                  <a:pt x="405046" y="62981"/>
                  <a:pt x="405046" y="90889"/>
                </a:cubicBezTo>
                <a:lnTo>
                  <a:pt x="405046" y="242605"/>
                </a:lnTo>
                <a:cubicBezTo>
                  <a:pt x="405046" y="248115"/>
                  <a:pt x="400508" y="252648"/>
                  <a:pt x="394901" y="252648"/>
                </a:cubicBezTo>
                <a:cubicBezTo>
                  <a:pt x="389295" y="252648"/>
                  <a:pt x="384845" y="248115"/>
                  <a:pt x="384845" y="242605"/>
                </a:cubicBezTo>
                <a:lnTo>
                  <a:pt x="384845" y="90889"/>
                </a:lnTo>
                <a:cubicBezTo>
                  <a:pt x="384845" y="74180"/>
                  <a:pt x="371140" y="60581"/>
                  <a:pt x="354409" y="60581"/>
                </a:cubicBezTo>
                <a:lnTo>
                  <a:pt x="211398" y="60581"/>
                </a:lnTo>
                <a:cubicBezTo>
                  <a:pt x="205791" y="60581"/>
                  <a:pt x="201253" y="56048"/>
                  <a:pt x="201253" y="50449"/>
                </a:cubicBezTo>
                <a:cubicBezTo>
                  <a:pt x="201253" y="44850"/>
                  <a:pt x="205791" y="40317"/>
                  <a:pt x="211398" y="40317"/>
                </a:cubicBezTo>
                <a:close/>
                <a:moveTo>
                  <a:pt x="147115" y="20146"/>
                </a:moveTo>
                <a:cubicBezTo>
                  <a:pt x="144890" y="20146"/>
                  <a:pt x="142576" y="20590"/>
                  <a:pt x="140084" y="21568"/>
                </a:cubicBezTo>
                <a:lnTo>
                  <a:pt x="44232" y="59782"/>
                </a:lnTo>
                <a:cubicBezTo>
                  <a:pt x="24919" y="66981"/>
                  <a:pt x="20292" y="73024"/>
                  <a:pt x="20292" y="90887"/>
                </a:cubicBezTo>
                <a:lnTo>
                  <a:pt x="20292" y="515689"/>
                </a:lnTo>
                <a:cubicBezTo>
                  <a:pt x="20292" y="533464"/>
                  <a:pt x="24919" y="539596"/>
                  <a:pt x="44054" y="546616"/>
                </a:cubicBezTo>
                <a:lnTo>
                  <a:pt x="140262" y="585098"/>
                </a:lnTo>
                <a:cubicBezTo>
                  <a:pt x="142576" y="585897"/>
                  <a:pt x="144890" y="586431"/>
                  <a:pt x="147115" y="586431"/>
                </a:cubicBezTo>
                <a:cubicBezTo>
                  <a:pt x="156015" y="586431"/>
                  <a:pt x="161978" y="578254"/>
                  <a:pt x="161978" y="566257"/>
                </a:cubicBezTo>
                <a:lnTo>
                  <a:pt x="161978" y="40319"/>
                </a:lnTo>
                <a:cubicBezTo>
                  <a:pt x="161978" y="28233"/>
                  <a:pt x="156015" y="20146"/>
                  <a:pt x="147115" y="20146"/>
                </a:cubicBezTo>
                <a:close/>
                <a:moveTo>
                  <a:pt x="151669" y="315"/>
                </a:moveTo>
                <a:cubicBezTo>
                  <a:pt x="169354" y="2727"/>
                  <a:pt x="182270" y="18724"/>
                  <a:pt x="182270" y="40319"/>
                </a:cubicBezTo>
                <a:lnTo>
                  <a:pt x="182270" y="566257"/>
                </a:lnTo>
                <a:cubicBezTo>
                  <a:pt x="182270" y="589630"/>
                  <a:pt x="167496" y="606604"/>
                  <a:pt x="147115" y="606604"/>
                </a:cubicBezTo>
                <a:cubicBezTo>
                  <a:pt x="142487" y="606604"/>
                  <a:pt x="137681" y="605716"/>
                  <a:pt x="132964" y="603938"/>
                </a:cubicBezTo>
                <a:lnTo>
                  <a:pt x="36756" y="565457"/>
                </a:lnTo>
                <a:cubicBezTo>
                  <a:pt x="10057" y="555592"/>
                  <a:pt x="0" y="542084"/>
                  <a:pt x="0" y="515689"/>
                </a:cubicBezTo>
                <a:lnTo>
                  <a:pt x="0" y="90887"/>
                </a:lnTo>
                <a:cubicBezTo>
                  <a:pt x="0" y="64492"/>
                  <a:pt x="10057" y="50895"/>
                  <a:pt x="37023" y="40942"/>
                </a:cubicBezTo>
                <a:lnTo>
                  <a:pt x="132697" y="2727"/>
                </a:lnTo>
                <a:cubicBezTo>
                  <a:pt x="139350" y="217"/>
                  <a:pt x="145774" y="-489"/>
                  <a:pt x="151669" y="315"/>
                </a:cubicBezTo>
                <a:close/>
              </a:path>
            </a:pathLst>
          </a:custGeom>
          <a:solidFill>
            <a:schemeClr val="bg1"/>
          </a:solidFill>
          <a:ln>
            <a:noFill/>
          </a:ln>
        </p:spPr>
        <p:txBody>
          <a:bodyPr wrap="square" lIns="91440" tIns="45720" rIns="91440" bIns="45720" anchor="ctr">
            <a:normAutofit/>
          </a:bodyPr>
          <a:lstStyle/>
          <a:p>
            <a:pPr algn="ctr"/>
            <a:endParaRPr>
              <a:cs typeface="+mn-ea"/>
              <a:sym typeface="+mn-lt"/>
            </a:endParaRPr>
          </a:p>
        </p:txBody>
      </p:sp>
      <p:cxnSp>
        <p:nvCxnSpPr>
          <p:cNvPr id="46" name="直接连接符 45"/>
          <p:cNvCxnSpPr/>
          <p:nvPr/>
        </p:nvCxnSpPr>
        <p:spPr>
          <a:xfrm>
            <a:off x="1453026" y="2849525"/>
            <a:ext cx="3922394" cy="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453026" y="4606627"/>
            <a:ext cx="3922394" cy="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48" name="îṥ1íḍé"/>
          <p:cNvSpPr/>
          <p:nvPr/>
        </p:nvSpPr>
        <p:spPr>
          <a:xfrm>
            <a:off x="1341231" y="4968383"/>
            <a:ext cx="583953" cy="583953"/>
          </a:xfrm>
          <a:prstGeom prst="ellipse">
            <a:avLst/>
          </a:prstGeom>
          <a:solidFill>
            <a:srgbClr val="4B5A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anchor="ctr" anchorCtr="0" forceAA="0" compatLnSpc="1">
            <a:normAutofit/>
          </a:bodyPr>
          <a:lstStyle/>
          <a:p>
            <a:pPr algn="ctr"/>
            <a:endParaRPr b="1" dirty="0">
              <a:cs typeface="+mn-ea"/>
              <a:sym typeface="+mn-lt"/>
            </a:endParaRPr>
          </a:p>
        </p:txBody>
      </p:sp>
      <p:sp>
        <p:nvSpPr>
          <p:cNvPr id="49" name="iŝḷîḑê"/>
          <p:cNvSpPr/>
          <p:nvPr/>
        </p:nvSpPr>
        <p:spPr bwMode="auto">
          <a:xfrm>
            <a:off x="1453026" y="5080455"/>
            <a:ext cx="360363" cy="359811"/>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 name="connsiteX38" fmla="*/ 325000 h 606722"/>
              <a:gd name="connsiteY38" fmla="*/ 325000 h 606722"/>
              <a:gd name="connsiteX39" fmla="*/ 325000 h 606722"/>
              <a:gd name="connsiteY39" fmla="*/ 325000 h 606722"/>
              <a:gd name="connsiteX40" fmla="*/ 325000 h 606722"/>
              <a:gd name="connsiteY40" fmla="*/ 325000 h 606722"/>
              <a:gd name="connsiteX41" fmla="*/ 325000 h 606722"/>
              <a:gd name="connsiteY41" fmla="*/ 325000 h 606722"/>
              <a:gd name="connsiteX42" fmla="*/ 325000 h 606722"/>
              <a:gd name="connsiteY42" fmla="*/ 325000 h 606722"/>
              <a:gd name="connsiteX43" fmla="*/ 325000 h 606722"/>
              <a:gd name="connsiteY43" fmla="*/ 325000 h 606722"/>
              <a:gd name="connsiteX44" fmla="*/ 325000 h 606722"/>
              <a:gd name="connsiteY44" fmla="*/ 325000 h 606722"/>
              <a:gd name="connsiteX45" fmla="*/ 325000 h 606722"/>
              <a:gd name="connsiteY45" fmla="*/ 325000 h 606722"/>
              <a:gd name="connsiteX46" fmla="*/ 325000 h 606722"/>
              <a:gd name="connsiteY46" fmla="*/ 325000 h 606722"/>
              <a:gd name="connsiteX47" fmla="*/ 325000 h 606722"/>
              <a:gd name="connsiteY47" fmla="*/ 325000 h 606722"/>
              <a:gd name="connsiteX48" fmla="*/ 325000 h 606722"/>
              <a:gd name="connsiteY48" fmla="*/ 325000 h 606722"/>
              <a:gd name="connsiteX49" fmla="*/ 325000 h 606722"/>
              <a:gd name="connsiteY49" fmla="*/ 325000 h 606722"/>
              <a:gd name="connsiteX50" fmla="*/ 325000 h 606722"/>
              <a:gd name="connsiteY50" fmla="*/ 325000 h 606722"/>
              <a:gd name="connsiteX51" fmla="*/ 325000 h 606722"/>
              <a:gd name="connsiteY51" fmla="*/ 325000 h 606722"/>
              <a:gd name="connsiteX52" fmla="*/ 325000 h 606722"/>
              <a:gd name="connsiteY52" fmla="*/ 325000 h 606722"/>
              <a:gd name="connsiteX53" fmla="*/ 325000 h 606722"/>
              <a:gd name="connsiteY53" fmla="*/ 325000 h 606722"/>
              <a:gd name="connsiteX54" fmla="*/ 325000 h 606722"/>
              <a:gd name="connsiteY54" fmla="*/ 325000 h 606722"/>
              <a:gd name="connsiteX55" fmla="*/ 325000 h 606722"/>
              <a:gd name="connsiteY55" fmla="*/ 325000 h 606722"/>
              <a:gd name="connsiteX56" fmla="*/ 325000 h 606722"/>
              <a:gd name="connsiteY56" fmla="*/ 325000 h 606722"/>
              <a:gd name="connsiteX57" fmla="*/ 325000 h 606722"/>
              <a:gd name="connsiteY57" fmla="*/ 325000 h 606722"/>
              <a:gd name="connsiteX58" fmla="*/ 325000 h 606722"/>
              <a:gd name="connsiteY58" fmla="*/ 325000 h 606722"/>
              <a:gd name="connsiteX59" fmla="*/ 325000 h 606722"/>
              <a:gd name="connsiteY59" fmla="*/ 325000 h 606722"/>
              <a:gd name="connsiteX60" fmla="*/ 325000 h 606722"/>
              <a:gd name="connsiteY60" fmla="*/ 325000 h 606722"/>
              <a:gd name="connsiteX61" fmla="*/ 325000 h 606722"/>
              <a:gd name="connsiteY61" fmla="*/ 325000 h 606722"/>
              <a:gd name="connsiteX62" fmla="*/ 325000 h 606722"/>
              <a:gd name="connsiteY62" fmla="*/ 325000 h 606722"/>
              <a:gd name="connsiteX63" fmla="*/ 325000 h 606722"/>
              <a:gd name="connsiteY63" fmla="*/ 325000 h 606722"/>
              <a:gd name="connsiteX64" fmla="*/ 325000 h 606722"/>
              <a:gd name="connsiteY64" fmla="*/ 325000 h 606722"/>
              <a:gd name="connsiteX65" fmla="*/ 325000 h 606722"/>
              <a:gd name="connsiteY65" fmla="*/ 325000 h 606722"/>
              <a:gd name="connsiteX66" fmla="*/ 325000 h 606722"/>
              <a:gd name="connsiteY66" fmla="*/ 325000 h 606722"/>
              <a:gd name="connsiteX67" fmla="*/ 325000 h 606722"/>
              <a:gd name="connsiteY67"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7535" h="606604">
                <a:moveTo>
                  <a:pt x="394900" y="353768"/>
                </a:moveTo>
                <a:cubicBezTo>
                  <a:pt x="400507" y="353768"/>
                  <a:pt x="405045" y="358301"/>
                  <a:pt x="405045" y="363900"/>
                </a:cubicBezTo>
                <a:lnTo>
                  <a:pt x="405045" y="515616"/>
                </a:lnTo>
                <a:cubicBezTo>
                  <a:pt x="405045" y="543435"/>
                  <a:pt x="382353" y="566099"/>
                  <a:pt x="354410" y="566099"/>
                </a:cubicBezTo>
                <a:lnTo>
                  <a:pt x="212649" y="566099"/>
                </a:lnTo>
                <a:cubicBezTo>
                  <a:pt x="207131" y="566099"/>
                  <a:pt x="202593" y="561566"/>
                  <a:pt x="202593" y="556056"/>
                </a:cubicBezTo>
                <a:cubicBezTo>
                  <a:pt x="202593" y="550457"/>
                  <a:pt x="207131" y="545924"/>
                  <a:pt x="212649" y="545924"/>
                </a:cubicBezTo>
                <a:lnTo>
                  <a:pt x="354410" y="545924"/>
                </a:lnTo>
                <a:cubicBezTo>
                  <a:pt x="371140" y="545924"/>
                  <a:pt x="384845" y="532325"/>
                  <a:pt x="384845" y="515616"/>
                </a:cubicBezTo>
                <a:lnTo>
                  <a:pt x="384845" y="363900"/>
                </a:lnTo>
                <a:cubicBezTo>
                  <a:pt x="384845" y="358301"/>
                  <a:pt x="389294" y="353768"/>
                  <a:pt x="394900" y="353768"/>
                </a:cubicBezTo>
                <a:close/>
                <a:moveTo>
                  <a:pt x="131640" y="262739"/>
                </a:moveTo>
                <a:cubicBezTo>
                  <a:pt x="137236" y="262739"/>
                  <a:pt x="141766" y="267271"/>
                  <a:pt x="141766" y="272870"/>
                </a:cubicBezTo>
                <a:lnTo>
                  <a:pt x="141766" y="333565"/>
                </a:lnTo>
                <a:cubicBezTo>
                  <a:pt x="141766" y="339075"/>
                  <a:pt x="137236" y="343607"/>
                  <a:pt x="131640" y="343607"/>
                </a:cubicBezTo>
                <a:cubicBezTo>
                  <a:pt x="126044" y="343607"/>
                  <a:pt x="121514" y="339075"/>
                  <a:pt x="121514" y="333565"/>
                </a:cubicBezTo>
                <a:lnTo>
                  <a:pt x="121514" y="272870"/>
                </a:lnTo>
                <a:cubicBezTo>
                  <a:pt x="121514" y="267271"/>
                  <a:pt x="126044" y="262739"/>
                  <a:pt x="131640" y="262739"/>
                </a:cubicBezTo>
                <a:close/>
                <a:moveTo>
                  <a:pt x="489057" y="194973"/>
                </a:moveTo>
                <a:cubicBezTo>
                  <a:pt x="492973" y="190974"/>
                  <a:pt x="499381" y="190974"/>
                  <a:pt x="503386" y="194973"/>
                </a:cubicBezTo>
                <a:lnTo>
                  <a:pt x="604576" y="296095"/>
                </a:lnTo>
                <a:cubicBezTo>
                  <a:pt x="605555" y="296983"/>
                  <a:pt x="606267" y="298138"/>
                  <a:pt x="606801" y="299383"/>
                </a:cubicBezTo>
                <a:cubicBezTo>
                  <a:pt x="607780" y="301871"/>
                  <a:pt x="607780" y="304625"/>
                  <a:pt x="606801" y="307113"/>
                </a:cubicBezTo>
                <a:cubicBezTo>
                  <a:pt x="606267" y="308357"/>
                  <a:pt x="605555" y="309424"/>
                  <a:pt x="604576" y="310401"/>
                </a:cubicBezTo>
                <a:lnTo>
                  <a:pt x="503386" y="411434"/>
                </a:lnTo>
                <a:cubicBezTo>
                  <a:pt x="501339" y="413478"/>
                  <a:pt x="498758" y="414455"/>
                  <a:pt x="496177" y="414455"/>
                </a:cubicBezTo>
                <a:cubicBezTo>
                  <a:pt x="493596" y="414455"/>
                  <a:pt x="491015" y="413478"/>
                  <a:pt x="489057" y="411434"/>
                </a:cubicBezTo>
                <a:cubicBezTo>
                  <a:pt x="485052" y="407524"/>
                  <a:pt x="485052" y="401126"/>
                  <a:pt x="489057" y="397217"/>
                </a:cubicBezTo>
                <a:lnTo>
                  <a:pt x="572982" y="313333"/>
                </a:lnTo>
                <a:lnTo>
                  <a:pt x="232921" y="313333"/>
                </a:lnTo>
                <a:cubicBezTo>
                  <a:pt x="227314" y="313333"/>
                  <a:pt x="222775" y="308802"/>
                  <a:pt x="222775" y="303203"/>
                </a:cubicBezTo>
                <a:cubicBezTo>
                  <a:pt x="222775" y="297605"/>
                  <a:pt x="227314" y="293074"/>
                  <a:pt x="232921" y="293074"/>
                </a:cubicBezTo>
                <a:lnTo>
                  <a:pt x="572982" y="293074"/>
                </a:lnTo>
                <a:lnTo>
                  <a:pt x="489057" y="209279"/>
                </a:lnTo>
                <a:cubicBezTo>
                  <a:pt x="485052" y="205281"/>
                  <a:pt x="485052" y="198883"/>
                  <a:pt x="489057" y="194973"/>
                </a:cubicBezTo>
                <a:close/>
                <a:moveTo>
                  <a:pt x="211398" y="40317"/>
                </a:moveTo>
                <a:lnTo>
                  <a:pt x="354409" y="40317"/>
                </a:lnTo>
                <a:cubicBezTo>
                  <a:pt x="382353" y="40317"/>
                  <a:pt x="405046" y="62981"/>
                  <a:pt x="405046" y="90889"/>
                </a:cubicBezTo>
                <a:lnTo>
                  <a:pt x="405046" y="242605"/>
                </a:lnTo>
                <a:cubicBezTo>
                  <a:pt x="405046" y="248115"/>
                  <a:pt x="400508" y="252648"/>
                  <a:pt x="394901" y="252648"/>
                </a:cubicBezTo>
                <a:cubicBezTo>
                  <a:pt x="389295" y="252648"/>
                  <a:pt x="384845" y="248115"/>
                  <a:pt x="384845" y="242605"/>
                </a:cubicBezTo>
                <a:lnTo>
                  <a:pt x="384845" y="90889"/>
                </a:lnTo>
                <a:cubicBezTo>
                  <a:pt x="384845" y="74180"/>
                  <a:pt x="371140" y="60581"/>
                  <a:pt x="354409" y="60581"/>
                </a:cubicBezTo>
                <a:lnTo>
                  <a:pt x="211398" y="60581"/>
                </a:lnTo>
                <a:cubicBezTo>
                  <a:pt x="205791" y="60581"/>
                  <a:pt x="201253" y="56048"/>
                  <a:pt x="201253" y="50449"/>
                </a:cubicBezTo>
                <a:cubicBezTo>
                  <a:pt x="201253" y="44850"/>
                  <a:pt x="205791" y="40317"/>
                  <a:pt x="211398" y="40317"/>
                </a:cubicBezTo>
                <a:close/>
                <a:moveTo>
                  <a:pt x="147115" y="20146"/>
                </a:moveTo>
                <a:cubicBezTo>
                  <a:pt x="144890" y="20146"/>
                  <a:pt x="142576" y="20590"/>
                  <a:pt x="140084" y="21568"/>
                </a:cubicBezTo>
                <a:lnTo>
                  <a:pt x="44232" y="59782"/>
                </a:lnTo>
                <a:cubicBezTo>
                  <a:pt x="24919" y="66981"/>
                  <a:pt x="20292" y="73024"/>
                  <a:pt x="20292" y="90887"/>
                </a:cubicBezTo>
                <a:lnTo>
                  <a:pt x="20292" y="515689"/>
                </a:lnTo>
                <a:cubicBezTo>
                  <a:pt x="20292" y="533464"/>
                  <a:pt x="24919" y="539596"/>
                  <a:pt x="44054" y="546616"/>
                </a:cubicBezTo>
                <a:lnTo>
                  <a:pt x="140262" y="585098"/>
                </a:lnTo>
                <a:cubicBezTo>
                  <a:pt x="142576" y="585897"/>
                  <a:pt x="144890" y="586431"/>
                  <a:pt x="147115" y="586431"/>
                </a:cubicBezTo>
                <a:cubicBezTo>
                  <a:pt x="156015" y="586431"/>
                  <a:pt x="161978" y="578254"/>
                  <a:pt x="161978" y="566257"/>
                </a:cubicBezTo>
                <a:lnTo>
                  <a:pt x="161978" y="40319"/>
                </a:lnTo>
                <a:cubicBezTo>
                  <a:pt x="161978" y="28233"/>
                  <a:pt x="156015" y="20146"/>
                  <a:pt x="147115" y="20146"/>
                </a:cubicBezTo>
                <a:close/>
                <a:moveTo>
                  <a:pt x="151669" y="315"/>
                </a:moveTo>
                <a:cubicBezTo>
                  <a:pt x="169354" y="2727"/>
                  <a:pt x="182270" y="18724"/>
                  <a:pt x="182270" y="40319"/>
                </a:cubicBezTo>
                <a:lnTo>
                  <a:pt x="182270" y="566257"/>
                </a:lnTo>
                <a:cubicBezTo>
                  <a:pt x="182270" y="589630"/>
                  <a:pt x="167496" y="606604"/>
                  <a:pt x="147115" y="606604"/>
                </a:cubicBezTo>
                <a:cubicBezTo>
                  <a:pt x="142487" y="606604"/>
                  <a:pt x="137681" y="605716"/>
                  <a:pt x="132964" y="603938"/>
                </a:cubicBezTo>
                <a:lnTo>
                  <a:pt x="36756" y="565457"/>
                </a:lnTo>
                <a:cubicBezTo>
                  <a:pt x="10057" y="555592"/>
                  <a:pt x="0" y="542084"/>
                  <a:pt x="0" y="515689"/>
                </a:cubicBezTo>
                <a:lnTo>
                  <a:pt x="0" y="90887"/>
                </a:lnTo>
                <a:cubicBezTo>
                  <a:pt x="0" y="64492"/>
                  <a:pt x="10057" y="50895"/>
                  <a:pt x="37023" y="40942"/>
                </a:cubicBezTo>
                <a:lnTo>
                  <a:pt x="132697" y="2727"/>
                </a:lnTo>
                <a:cubicBezTo>
                  <a:pt x="139350" y="217"/>
                  <a:pt x="145774" y="-489"/>
                  <a:pt x="151669" y="315"/>
                </a:cubicBezTo>
                <a:close/>
              </a:path>
            </a:pathLst>
          </a:custGeom>
          <a:solidFill>
            <a:schemeClr val="bg1"/>
          </a:solidFill>
          <a:ln>
            <a:noFill/>
          </a:ln>
        </p:spPr>
        <p:txBody>
          <a:bodyPr wrap="square" lIns="91440" tIns="45720" rIns="91440" bIns="45720" anchor="ctr">
            <a:normAutofit fontScale="97500" lnSpcReduction="10000"/>
          </a:bodyPr>
          <a:lstStyle/>
          <a:p>
            <a:pPr algn="ctr"/>
            <a:endParaRPr>
              <a:cs typeface="+mn-ea"/>
              <a:sym typeface="+mn-lt"/>
            </a:endParaRPr>
          </a:p>
        </p:txBody>
      </p:sp>
      <p:sp>
        <p:nvSpPr>
          <p:cNvPr id="50" name="文本框 49"/>
          <p:cNvSpPr txBox="1"/>
          <p:nvPr/>
        </p:nvSpPr>
        <p:spPr>
          <a:xfrm>
            <a:off x="2327622" y="1616352"/>
            <a:ext cx="1316568" cy="461665"/>
          </a:xfrm>
          <a:prstGeom prst="rect">
            <a:avLst/>
          </a:prstGeom>
          <a:noFill/>
        </p:spPr>
        <p:txBody>
          <a:bodyPr wrap="square" rtlCol="0">
            <a:spAutoFit/>
          </a:bodyPr>
          <a:lstStyle/>
          <a:p>
            <a:r>
              <a:rPr lang="zh-CN" altLang="en-US" sz="2400" dirty="0">
                <a:cs typeface="+mn-ea"/>
                <a:sym typeface="+mn-lt"/>
              </a:rPr>
              <a:t>标题一</a:t>
            </a:r>
            <a:endParaRPr lang="zh-CN" altLang="en-US" sz="2400" dirty="0">
              <a:cs typeface="+mn-ea"/>
              <a:sym typeface="+mn-lt"/>
            </a:endParaRPr>
          </a:p>
        </p:txBody>
      </p:sp>
      <p:sp>
        <p:nvSpPr>
          <p:cNvPr id="51" name="文本框 50"/>
          <p:cNvSpPr txBox="1"/>
          <p:nvPr/>
        </p:nvSpPr>
        <p:spPr>
          <a:xfrm>
            <a:off x="2323767" y="1972579"/>
            <a:ext cx="2917336" cy="616772"/>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cs typeface="+mn-ea"/>
                <a:sym typeface="+mn-lt"/>
              </a:rPr>
              <a:t>单击文本框，可修改文字内容，调整文字颜色和大小，祝你使用愉快。</a:t>
            </a:r>
            <a:endParaRPr lang="zh-CN" altLang="en-US" sz="1200" dirty="0">
              <a:solidFill>
                <a:schemeClr val="tx1">
                  <a:lumMod val="65000"/>
                  <a:lumOff val="35000"/>
                </a:schemeClr>
              </a:solidFill>
              <a:cs typeface="+mn-ea"/>
              <a:sym typeface="+mn-lt"/>
            </a:endParaRPr>
          </a:p>
        </p:txBody>
      </p:sp>
      <p:sp>
        <p:nvSpPr>
          <p:cNvPr id="52" name="文本框 51"/>
          <p:cNvSpPr txBox="1"/>
          <p:nvPr/>
        </p:nvSpPr>
        <p:spPr>
          <a:xfrm>
            <a:off x="2327622" y="3254197"/>
            <a:ext cx="1316568" cy="461665"/>
          </a:xfrm>
          <a:prstGeom prst="rect">
            <a:avLst/>
          </a:prstGeom>
          <a:noFill/>
        </p:spPr>
        <p:txBody>
          <a:bodyPr wrap="square" rtlCol="0">
            <a:spAutoFit/>
          </a:bodyPr>
          <a:lstStyle/>
          <a:p>
            <a:r>
              <a:rPr lang="zh-CN" altLang="en-US" sz="2400" dirty="0">
                <a:cs typeface="+mn-ea"/>
                <a:sym typeface="+mn-lt"/>
              </a:rPr>
              <a:t>标题二</a:t>
            </a:r>
            <a:endParaRPr lang="zh-CN" altLang="en-US" sz="2400" dirty="0">
              <a:cs typeface="+mn-ea"/>
              <a:sym typeface="+mn-lt"/>
            </a:endParaRPr>
          </a:p>
        </p:txBody>
      </p:sp>
      <p:sp>
        <p:nvSpPr>
          <p:cNvPr id="53" name="文本框 52"/>
          <p:cNvSpPr txBox="1"/>
          <p:nvPr/>
        </p:nvSpPr>
        <p:spPr>
          <a:xfrm>
            <a:off x="2323767" y="3610424"/>
            <a:ext cx="2917336" cy="616772"/>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cs typeface="+mn-ea"/>
                <a:sym typeface="+mn-lt"/>
              </a:rPr>
              <a:t>单击文本框，可修改文字内容，调整文字颜色和大小，祝你使用愉快。</a:t>
            </a:r>
            <a:endParaRPr lang="zh-CN" altLang="en-US" sz="1200" dirty="0">
              <a:solidFill>
                <a:schemeClr val="tx1">
                  <a:lumMod val="65000"/>
                  <a:lumOff val="35000"/>
                </a:schemeClr>
              </a:solidFill>
              <a:cs typeface="+mn-ea"/>
              <a:sym typeface="+mn-lt"/>
            </a:endParaRPr>
          </a:p>
        </p:txBody>
      </p:sp>
      <p:sp>
        <p:nvSpPr>
          <p:cNvPr id="54" name="文本框 53"/>
          <p:cNvSpPr txBox="1"/>
          <p:nvPr/>
        </p:nvSpPr>
        <p:spPr>
          <a:xfrm>
            <a:off x="2327622" y="4853433"/>
            <a:ext cx="1316568" cy="461665"/>
          </a:xfrm>
          <a:prstGeom prst="rect">
            <a:avLst/>
          </a:prstGeom>
          <a:noFill/>
        </p:spPr>
        <p:txBody>
          <a:bodyPr wrap="square" rtlCol="0">
            <a:spAutoFit/>
          </a:bodyPr>
          <a:lstStyle/>
          <a:p>
            <a:r>
              <a:rPr lang="zh-CN" altLang="en-US" sz="2400" dirty="0">
                <a:cs typeface="+mn-ea"/>
                <a:sym typeface="+mn-lt"/>
              </a:rPr>
              <a:t>标题三</a:t>
            </a:r>
            <a:endParaRPr lang="zh-CN" altLang="en-US" sz="2400" dirty="0">
              <a:cs typeface="+mn-ea"/>
              <a:sym typeface="+mn-lt"/>
            </a:endParaRPr>
          </a:p>
        </p:txBody>
      </p:sp>
      <p:sp>
        <p:nvSpPr>
          <p:cNvPr id="55" name="文本框 54"/>
          <p:cNvSpPr txBox="1"/>
          <p:nvPr/>
        </p:nvSpPr>
        <p:spPr>
          <a:xfrm>
            <a:off x="2323767" y="5209660"/>
            <a:ext cx="2917336" cy="616772"/>
          </a:xfrm>
          <a:prstGeom prst="rect">
            <a:avLst/>
          </a:prstGeom>
          <a:noFill/>
        </p:spPr>
        <p:txBody>
          <a:bodyPr wrap="square" rtlCol="0">
            <a:spAutoFit/>
          </a:bodyPr>
          <a:lstStyle/>
          <a:p>
            <a:pPr>
              <a:lnSpc>
                <a:spcPct val="150000"/>
              </a:lnSpc>
            </a:pPr>
            <a:r>
              <a:rPr lang="zh-CN" altLang="en-US" sz="1200" dirty="0">
                <a:solidFill>
                  <a:schemeClr val="tx1">
                    <a:lumMod val="65000"/>
                    <a:lumOff val="35000"/>
                  </a:schemeClr>
                </a:solidFill>
                <a:cs typeface="+mn-ea"/>
                <a:sym typeface="+mn-lt"/>
              </a:rPr>
              <a:t>单击文本框，可修改文字内容，调整文字颜色和大小，祝你使用愉快。</a:t>
            </a:r>
            <a:endParaRPr lang="zh-CN" altLang="en-US" sz="1200" dirty="0">
              <a:solidFill>
                <a:schemeClr val="tx1">
                  <a:lumMod val="65000"/>
                  <a:lumOff val="35000"/>
                </a:schemeClr>
              </a:solidFill>
              <a:cs typeface="+mn-ea"/>
              <a:sym typeface="+mn-lt"/>
            </a:endParaRPr>
          </a:p>
        </p:txBody>
      </p:sp>
      <p:grpSp>
        <p:nvGrpSpPr>
          <p:cNvPr id="5" name="组合 4"/>
          <p:cNvGrpSpPr/>
          <p:nvPr/>
        </p:nvGrpSpPr>
        <p:grpSpPr>
          <a:xfrm>
            <a:off x="-263525" y="417830"/>
            <a:ext cx="4124325" cy="859155"/>
            <a:chOff x="-506" y="276"/>
            <a:chExt cx="6495" cy="1353"/>
          </a:xfrm>
        </p:grpSpPr>
        <p:sp>
          <p:nvSpPr>
            <p:cNvPr id="20" name="椭圆 19"/>
            <p:cNvSpPr/>
            <p:nvPr/>
          </p:nvSpPr>
          <p:spPr>
            <a:xfrm>
              <a:off x="-506" y="312"/>
              <a:ext cx="1157" cy="1157"/>
            </a:xfrm>
            <a:prstGeom prst="ellipse">
              <a:avLst/>
            </a:prstGeom>
            <a:solidFill>
              <a:srgbClr val="4B5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B5A69"/>
                </a:solidFill>
                <a:cs typeface="+mn-ea"/>
                <a:sym typeface="+mn-lt"/>
              </a:endParaRPr>
            </a:p>
          </p:txBody>
        </p:sp>
        <p:sp>
          <p:nvSpPr>
            <p:cNvPr id="2" name="文本框 1"/>
            <p:cNvSpPr txBox="1"/>
            <p:nvPr/>
          </p:nvSpPr>
          <p:spPr>
            <a:xfrm>
              <a:off x="694" y="276"/>
              <a:ext cx="3048" cy="701"/>
            </a:xfrm>
            <a:prstGeom prst="rect">
              <a:avLst/>
            </a:prstGeom>
            <a:noFill/>
          </p:spPr>
          <p:txBody>
            <a:bodyPr wrap="none" rtlCol="0">
              <a:spAutoFit/>
            </a:bodyPr>
            <a:lstStyle/>
            <a:p>
              <a:pPr algn="l"/>
              <a:r>
                <a:rPr lang="zh-CN" altLang="en-US" sz="2300" dirty="0">
                  <a:solidFill>
                    <a:srgbClr val="4B5A69"/>
                  </a:solidFill>
                  <a:cs typeface="+mn-ea"/>
                  <a:sym typeface="+mn-lt"/>
                </a:rPr>
                <a:t>输入标题内容</a:t>
              </a:r>
              <a:endParaRPr lang="zh-CN" altLang="en-US" sz="2300" dirty="0">
                <a:solidFill>
                  <a:srgbClr val="4B5A69"/>
                </a:solidFill>
                <a:cs typeface="+mn-ea"/>
                <a:sym typeface="+mn-lt"/>
              </a:endParaRPr>
            </a:p>
          </p:txBody>
        </p:sp>
        <p:sp>
          <p:nvSpPr>
            <p:cNvPr id="22" name="ïşḻïďê-TextBox 21"/>
            <p:cNvSpPr txBox="1"/>
            <p:nvPr/>
          </p:nvSpPr>
          <p:spPr>
            <a:xfrm>
              <a:off x="877" y="923"/>
              <a:ext cx="5112" cy="706"/>
            </a:xfrm>
            <a:prstGeom prst="rect">
              <a:avLst/>
            </a:prstGeom>
          </p:spPr>
          <p:txBody>
            <a:bodyPr wrap="square" lIns="0" tIns="0" rIns="0" bIns="0" anchor="t" anchorCtr="0">
              <a:noAutofit/>
            </a:bodyPr>
            <a:lstStyle/>
            <a:p>
              <a:pPr algn="l">
                <a:lnSpc>
                  <a:spcPct val="150000"/>
                </a:lnSpc>
              </a:pPr>
              <a:r>
                <a:rPr lang="en-US" altLang="zh-CN" sz="700" dirty="0">
                  <a:solidFill>
                    <a:srgbClr val="4B5A69"/>
                  </a:solidFill>
                  <a:cs typeface="+mn-ea"/>
                  <a:sym typeface="+mn-lt"/>
                </a:rPr>
                <a:t>Be always as merry as ever you can, for no-one delights in an sorrowful man. for no-one delights in an sorrowful man. </a:t>
              </a:r>
              <a:endParaRPr lang="en-US" altLang="zh-CN" sz="700" kern="0" dirty="0">
                <a:solidFill>
                  <a:srgbClr val="4B5A69"/>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1000"/>
                                        <p:tgtEl>
                                          <p:spTgt spid="50"/>
                                        </p:tgtEl>
                                      </p:cBhvr>
                                    </p:animEffect>
                                    <p:anim calcmode="lin" valueType="num">
                                      <p:cBhvr>
                                        <p:cTn id="18" dur="1000" fill="hold"/>
                                        <p:tgtEl>
                                          <p:spTgt spid="50"/>
                                        </p:tgtEl>
                                        <p:attrNameLst>
                                          <p:attrName>ppt_x</p:attrName>
                                        </p:attrNameLst>
                                      </p:cBhvr>
                                      <p:tavLst>
                                        <p:tav tm="0">
                                          <p:val>
                                            <p:strVal val="#ppt_x"/>
                                          </p:val>
                                        </p:tav>
                                        <p:tav tm="100000">
                                          <p:val>
                                            <p:strVal val="#ppt_x"/>
                                          </p:val>
                                        </p:tav>
                                      </p:tavLst>
                                    </p:anim>
                                    <p:anim calcmode="lin" valueType="num">
                                      <p:cBhvr>
                                        <p:cTn id="19" dur="1000" fill="hold"/>
                                        <p:tgtEl>
                                          <p:spTgt spid="5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anim calcmode="lin" valueType="num">
                                      <p:cBhvr>
                                        <p:cTn id="23" dur="1000" fill="hold"/>
                                        <p:tgtEl>
                                          <p:spTgt spid="51"/>
                                        </p:tgtEl>
                                        <p:attrNameLst>
                                          <p:attrName>ppt_x</p:attrName>
                                        </p:attrNameLst>
                                      </p:cBhvr>
                                      <p:tavLst>
                                        <p:tav tm="0">
                                          <p:val>
                                            <p:strVal val="#ppt_x"/>
                                          </p:val>
                                        </p:tav>
                                        <p:tav tm="100000">
                                          <p:val>
                                            <p:strVal val="#ppt_x"/>
                                          </p:val>
                                        </p:tav>
                                      </p:tavLst>
                                    </p:anim>
                                    <p:anim calcmode="lin" valueType="num">
                                      <p:cBhvr>
                                        <p:cTn id="2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1000"/>
                                        <p:tgtEl>
                                          <p:spTgt spid="52"/>
                                        </p:tgtEl>
                                      </p:cBhvr>
                                    </p:animEffect>
                                    <p:anim calcmode="lin" valueType="num">
                                      <p:cBhvr>
                                        <p:cTn id="30" dur="1000" fill="hold"/>
                                        <p:tgtEl>
                                          <p:spTgt spid="52"/>
                                        </p:tgtEl>
                                        <p:attrNameLst>
                                          <p:attrName>ppt_x</p:attrName>
                                        </p:attrNameLst>
                                      </p:cBhvr>
                                      <p:tavLst>
                                        <p:tav tm="0">
                                          <p:val>
                                            <p:strVal val="#ppt_x"/>
                                          </p:val>
                                        </p:tav>
                                        <p:tav tm="100000">
                                          <p:val>
                                            <p:strVal val="#ppt_x"/>
                                          </p:val>
                                        </p:tav>
                                      </p:tavLst>
                                    </p:anim>
                                    <p:anim calcmode="lin" valueType="num">
                                      <p:cBhvr>
                                        <p:cTn id="31" dur="1000" fill="hold"/>
                                        <p:tgtEl>
                                          <p:spTgt spid="5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1000"/>
                                        <p:tgtEl>
                                          <p:spTgt spid="53"/>
                                        </p:tgtEl>
                                      </p:cBhvr>
                                    </p:animEffect>
                                    <p:anim calcmode="lin" valueType="num">
                                      <p:cBhvr>
                                        <p:cTn id="35" dur="1000" fill="hold"/>
                                        <p:tgtEl>
                                          <p:spTgt spid="53"/>
                                        </p:tgtEl>
                                        <p:attrNameLst>
                                          <p:attrName>ppt_x</p:attrName>
                                        </p:attrNameLst>
                                      </p:cBhvr>
                                      <p:tavLst>
                                        <p:tav tm="0">
                                          <p:val>
                                            <p:strVal val="#ppt_x"/>
                                          </p:val>
                                        </p:tav>
                                        <p:tav tm="100000">
                                          <p:val>
                                            <p:strVal val="#ppt_x"/>
                                          </p:val>
                                        </p:tav>
                                      </p:tavLst>
                                    </p:anim>
                                    <p:anim calcmode="lin" valueType="num">
                                      <p:cBhvr>
                                        <p:cTn id="3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1000"/>
                                        <p:tgtEl>
                                          <p:spTgt spid="54"/>
                                        </p:tgtEl>
                                      </p:cBhvr>
                                    </p:animEffect>
                                    <p:anim calcmode="lin" valueType="num">
                                      <p:cBhvr>
                                        <p:cTn id="42" dur="1000" fill="hold"/>
                                        <p:tgtEl>
                                          <p:spTgt spid="54"/>
                                        </p:tgtEl>
                                        <p:attrNameLst>
                                          <p:attrName>ppt_x</p:attrName>
                                        </p:attrNameLst>
                                      </p:cBhvr>
                                      <p:tavLst>
                                        <p:tav tm="0">
                                          <p:val>
                                            <p:strVal val="#ppt_x"/>
                                          </p:val>
                                        </p:tav>
                                        <p:tav tm="100000">
                                          <p:val>
                                            <p:strVal val="#ppt_x"/>
                                          </p:val>
                                        </p:tav>
                                      </p:tavLst>
                                    </p:anim>
                                    <p:anim calcmode="lin" valueType="num">
                                      <p:cBhvr>
                                        <p:cTn id="43" dur="1000" fill="hold"/>
                                        <p:tgtEl>
                                          <p:spTgt spid="54"/>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1000"/>
                                        <p:tgtEl>
                                          <p:spTgt spid="55"/>
                                        </p:tgtEl>
                                      </p:cBhvr>
                                    </p:animEffect>
                                    <p:anim calcmode="lin" valueType="num">
                                      <p:cBhvr>
                                        <p:cTn id="47" dur="1000" fill="hold"/>
                                        <p:tgtEl>
                                          <p:spTgt spid="55"/>
                                        </p:tgtEl>
                                        <p:attrNameLst>
                                          <p:attrName>ppt_x</p:attrName>
                                        </p:attrNameLst>
                                      </p:cBhvr>
                                      <p:tavLst>
                                        <p:tav tm="0">
                                          <p:val>
                                            <p:strVal val="#ppt_x"/>
                                          </p:val>
                                        </p:tav>
                                        <p:tav tm="100000">
                                          <p:val>
                                            <p:strVal val="#ppt_x"/>
                                          </p:val>
                                        </p:tav>
                                      </p:tavLst>
                                    </p:anim>
                                    <p:anim calcmode="lin" valueType="num">
                                      <p:cBhvr>
                                        <p:cTn id="4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0" grpId="0" bldLvl="0" animBg="1"/>
      <p:bldP spid="50" grpId="0"/>
      <p:bldP spid="51" grpId="0"/>
      <p:bldP spid="52" grpId="0"/>
      <p:bldP spid="53" grpId="0"/>
      <p:bldP spid="54" grpId="0"/>
      <p:bldP spid="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239878" y="2037159"/>
            <a:ext cx="2439876" cy="1092074"/>
            <a:chOff x="924064" y="2782887"/>
            <a:chExt cx="2439876" cy="1092074"/>
          </a:xfrm>
        </p:grpSpPr>
        <p:sp>
          <p:nvSpPr>
            <p:cNvPr id="11" name="矩形 10"/>
            <p:cNvSpPr/>
            <p:nvPr/>
          </p:nvSpPr>
          <p:spPr>
            <a:xfrm>
              <a:off x="1505949" y="2782887"/>
              <a:ext cx="1276106" cy="456535"/>
            </a:xfrm>
            <a:prstGeom prst="rect">
              <a:avLst/>
            </a:prstGeom>
          </p:spPr>
          <p:txBody>
            <a:bodyPr wrap="square">
              <a:spAutoFit/>
            </a:bodyPr>
            <a:lstStyle/>
            <a:p>
              <a:pPr algn="ctr" defTabSz="914400" fontAlgn="base">
                <a:lnSpc>
                  <a:spcPct val="150000"/>
                </a:lnSpc>
                <a:spcBef>
                  <a:spcPct val="0"/>
                </a:spcBef>
                <a:spcAft>
                  <a:spcPct val="0"/>
                </a:spcAft>
                <a:defRPr/>
              </a:pPr>
              <a:r>
                <a:rPr lang="en-US" altLang="zh-CN" b="1" i="1" kern="0" dirty="0">
                  <a:ln w="12700" cap="flat">
                    <a:noFill/>
                    <a:miter lim="800000"/>
                  </a:ln>
                  <a:solidFill>
                    <a:schemeClr val="tx1">
                      <a:lumMod val="65000"/>
                      <a:lumOff val="35000"/>
                    </a:schemeClr>
                  </a:solidFill>
                  <a:cs typeface="+mn-ea"/>
                  <a:sym typeface="+mn-lt"/>
                </a:rPr>
                <a:t>PLAN.A</a:t>
              </a:r>
              <a:endParaRPr lang="en-US" altLang="zh-CN" b="1" i="1" kern="0" dirty="0">
                <a:ln w="12700" cap="flat">
                  <a:noFill/>
                  <a:miter lim="800000"/>
                </a:ln>
                <a:solidFill>
                  <a:schemeClr val="tx1">
                    <a:lumMod val="65000"/>
                    <a:lumOff val="35000"/>
                  </a:schemeClr>
                </a:solidFill>
                <a:cs typeface="+mn-ea"/>
                <a:sym typeface="+mn-lt"/>
              </a:endParaRPr>
            </a:p>
          </p:txBody>
        </p:sp>
        <p:sp>
          <p:nvSpPr>
            <p:cNvPr id="13" name="文本框 12"/>
            <p:cNvSpPr txBox="1"/>
            <p:nvPr/>
          </p:nvSpPr>
          <p:spPr>
            <a:xfrm>
              <a:off x="924064" y="3349496"/>
              <a:ext cx="2439876" cy="525465"/>
            </a:xfrm>
            <a:prstGeom prst="rect">
              <a:avLst/>
            </a:prstGeom>
            <a:noFill/>
          </p:spPr>
          <p:txBody>
            <a:bodyPr wrap="square" rtlCol="0">
              <a:spAutoFit/>
            </a:bodyPr>
            <a:lstStyle/>
            <a:p>
              <a:pPr algn="ctr">
                <a:lnSpc>
                  <a:spcPct val="150000"/>
                </a:lnSpc>
              </a:pPr>
              <a:r>
                <a:rPr kumimoji="1" lang="en-GB" altLang="zh-CN" sz="1000" dirty="0">
                  <a:solidFill>
                    <a:schemeClr val="tx1">
                      <a:lumMod val="65000"/>
                      <a:lumOff val="35000"/>
                    </a:schemeClr>
                  </a:solidFill>
                  <a:cs typeface="+mn-ea"/>
                  <a:sym typeface="+mn-lt"/>
                </a:rPr>
                <a:t>THE ORIGINAL MATERIAL PACKAGE NETWORK OF THE WHOLE </a:t>
              </a:r>
              <a:endParaRPr kumimoji="1" lang="en-GB" altLang="zh-CN" sz="1000" dirty="0">
                <a:solidFill>
                  <a:schemeClr val="tx1">
                    <a:lumMod val="65000"/>
                    <a:lumOff val="35000"/>
                  </a:schemeClr>
                </a:solidFill>
                <a:cs typeface="+mn-ea"/>
                <a:sym typeface="+mn-lt"/>
              </a:endParaRPr>
            </a:p>
          </p:txBody>
        </p:sp>
      </p:grpSp>
      <p:grpSp>
        <p:nvGrpSpPr>
          <p:cNvPr id="14" name="组合 13"/>
          <p:cNvGrpSpPr/>
          <p:nvPr/>
        </p:nvGrpSpPr>
        <p:grpSpPr>
          <a:xfrm>
            <a:off x="4723662" y="2037159"/>
            <a:ext cx="2439876" cy="1092074"/>
            <a:chOff x="924064" y="2782887"/>
            <a:chExt cx="2439876" cy="1092074"/>
          </a:xfrm>
        </p:grpSpPr>
        <p:sp>
          <p:nvSpPr>
            <p:cNvPr id="12" name="矩形 11"/>
            <p:cNvSpPr/>
            <p:nvPr/>
          </p:nvSpPr>
          <p:spPr>
            <a:xfrm>
              <a:off x="1505949" y="2782887"/>
              <a:ext cx="1276106" cy="456535"/>
            </a:xfrm>
            <a:prstGeom prst="rect">
              <a:avLst/>
            </a:prstGeom>
          </p:spPr>
          <p:txBody>
            <a:bodyPr wrap="square">
              <a:spAutoFit/>
            </a:bodyPr>
            <a:lstStyle/>
            <a:p>
              <a:pPr algn="ctr" defTabSz="914400" fontAlgn="base">
                <a:lnSpc>
                  <a:spcPct val="150000"/>
                </a:lnSpc>
                <a:spcBef>
                  <a:spcPct val="0"/>
                </a:spcBef>
                <a:spcAft>
                  <a:spcPct val="0"/>
                </a:spcAft>
                <a:defRPr/>
              </a:pPr>
              <a:r>
                <a:rPr lang="en-US" altLang="zh-CN" b="1" i="1" kern="0" dirty="0">
                  <a:ln w="12700" cap="flat">
                    <a:noFill/>
                    <a:miter lim="800000"/>
                  </a:ln>
                  <a:solidFill>
                    <a:schemeClr val="tx1">
                      <a:lumMod val="65000"/>
                      <a:lumOff val="35000"/>
                    </a:schemeClr>
                  </a:solidFill>
                  <a:cs typeface="+mn-ea"/>
                  <a:sym typeface="+mn-lt"/>
                </a:rPr>
                <a:t>PLAN.B</a:t>
              </a:r>
              <a:endParaRPr lang="en-US" altLang="zh-CN" b="1" i="1" kern="0" dirty="0">
                <a:ln w="12700" cap="flat">
                  <a:noFill/>
                  <a:miter lim="800000"/>
                </a:ln>
                <a:solidFill>
                  <a:schemeClr val="tx1">
                    <a:lumMod val="65000"/>
                    <a:lumOff val="35000"/>
                  </a:schemeClr>
                </a:solidFill>
                <a:cs typeface="+mn-ea"/>
                <a:sym typeface="+mn-lt"/>
              </a:endParaRPr>
            </a:p>
          </p:txBody>
        </p:sp>
        <p:sp>
          <p:nvSpPr>
            <p:cNvPr id="15" name="文本框 14"/>
            <p:cNvSpPr txBox="1"/>
            <p:nvPr/>
          </p:nvSpPr>
          <p:spPr>
            <a:xfrm>
              <a:off x="924064" y="3349496"/>
              <a:ext cx="2439876" cy="525465"/>
            </a:xfrm>
            <a:prstGeom prst="rect">
              <a:avLst/>
            </a:prstGeom>
            <a:noFill/>
          </p:spPr>
          <p:txBody>
            <a:bodyPr wrap="square" rtlCol="0">
              <a:spAutoFit/>
            </a:bodyPr>
            <a:lstStyle/>
            <a:p>
              <a:pPr algn="ctr">
                <a:lnSpc>
                  <a:spcPct val="150000"/>
                </a:lnSpc>
              </a:pPr>
              <a:r>
                <a:rPr kumimoji="1" lang="en-GB" altLang="zh-CN" sz="1000" dirty="0">
                  <a:solidFill>
                    <a:schemeClr val="tx1">
                      <a:lumMod val="65000"/>
                      <a:lumOff val="35000"/>
                    </a:schemeClr>
                  </a:solidFill>
                  <a:cs typeface="+mn-ea"/>
                  <a:sym typeface="+mn-lt"/>
                </a:rPr>
                <a:t>THE ORIGINAL MATERIAL PACKAGE NETWORK OF THE WHOLE </a:t>
              </a:r>
              <a:endParaRPr kumimoji="1" lang="en-GB" altLang="zh-CN" sz="1000" dirty="0">
                <a:solidFill>
                  <a:schemeClr val="tx1">
                    <a:lumMod val="65000"/>
                    <a:lumOff val="35000"/>
                  </a:schemeClr>
                </a:solidFill>
                <a:cs typeface="+mn-ea"/>
                <a:sym typeface="+mn-lt"/>
              </a:endParaRPr>
            </a:p>
          </p:txBody>
        </p:sp>
      </p:grpSp>
      <p:grpSp>
        <p:nvGrpSpPr>
          <p:cNvPr id="16" name="组合 15"/>
          <p:cNvGrpSpPr/>
          <p:nvPr/>
        </p:nvGrpSpPr>
        <p:grpSpPr>
          <a:xfrm>
            <a:off x="8207447" y="2045493"/>
            <a:ext cx="2439876" cy="1092074"/>
            <a:chOff x="924064" y="2782887"/>
            <a:chExt cx="2439876" cy="1092074"/>
          </a:xfrm>
        </p:grpSpPr>
        <p:sp>
          <p:nvSpPr>
            <p:cNvPr id="36" name="矩形 35"/>
            <p:cNvSpPr/>
            <p:nvPr/>
          </p:nvSpPr>
          <p:spPr>
            <a:xfrm>
              <a:off x="1505949" y="2782887"/>
              <a:ext cx="1276106" cy="456535"/>
            </a:xfrm>
            <a:prstGeom prst="rect">
              <a:avLst/>
            </a:prstGeom>
          </p:spPr>
          <p:txBody>
            <a:bodyPr wrap="square">
              <a:spAutoFit/>
            </a:bodyPr>
            <a:lstStyle/>
            <a:p>
              <a:pPr algn="ctr" defTabSz="914400" fontAlgn="base">
                <a:lnSpc>
                  <a:spcPct val="150000"/>
                </a:lnSpc>
                <a:spcBef>
                  <a:spcPct val="0"/>
                </a:spcBef>
                <a:spcAft>
                  <a:spcPct val="0"/>
                </a:spcAft>
                <a:defRPr/>
              </a:pPr>
              <a:r>
                <a:rPr lang="en-US" altLang="zh-CN" b="1" i="1" kern="0" dirty="0">
                  <a:ln w="12700" cap="flat">
                    <a:noFill/>
                    <a:miter lim="800000"/>
                  </a:ln>
                  <a:solidFill>
                    <a:schemeClr val="tx1">
                      <a:lumMod val="65000"/>
                      <a:lumOff val="35000"/>
                    </a:schemeClr>
                  </a:solidFill>
                  <a:cs typeface="+mn-ea"/>
                  <a:sym typeface="+mn-lt"/>
                </a:rPr>
                <a:t>PLAN.C</a:t>
              </a:r>
              <a:endParaRPr lang="en-US" altLang="zh-CN" b="1" i="1" kern="0" dirty="0">
                <a:ln w="12700" cap="flat">
                  <a:noFill/>
                  <a:miter lim="800000"/>
                </a:ln>
                <a:solidFill>
                  <a:schemeClr val="tx1">
                    <a:lumMod val="65000"/>
                    <a:lumOff val="35000"/>
                  </a:schemeClr>
                </a:solidFill>
                <a:cs typeface="+mn-ea"/>
                <a:sym typeface="+mn-lt"/>
              </a:endParaRPr>
            </a:p>
          </p:txBody>
        </p:sp>
        <p:sp>
          <p:nvSpPr>
            <p:cNvPr id="37" name="文本框 36"/>
            <p:cNvSpPr txBox="1"/>
            <p:nvPr/>
          </p:nvSpPr>
          <p:spPr>
            <a:xfrm>
              <a:off x="924064" y="3349496"/>
              <a:ext cx="2439876" cy="525465"/>
            </a:xfrm>
            <a:prstGeom prst="rect">
              <a:avLst/>
            </a:prstGeom>
            <a:noFill/>
          </p:spPr>
          <p:txBody>
            <a:bodyPr wrap="square" rtlCol="0">
              <a:spAutoFit/>
            </a:bodyPr>
            <a:lstStyle/>
            <a:p>
              <a:pPr algn="ctr">
                <a:lnSpc>
                  <a:spcPct val="150000"/>
                </a:lnSpc>
              </a:pPr>
              <a:r>
                <a:rPr kumimoji="1" lang="en-GB" altLang="zh-CN" sz="1000" dirty="0">
                  <a:solidFill>
                    <a:schemeClr val="tx1">
                      <a:lumMod val="65000"/>
                      <a:lumOff val="35000"/>
                    </a:schemeClr>
                  </a:solidFill>
                  <a:cs typeface="+mn-ea"/>
                  <a:sym typeface="+mn-lt"/>
                </a:rPr>
                <a:t>THE ORIGINAL MATERIAL PACKAGE NETWORK OF THE WHOLE </a:t>
              </a:r>
              <a:endParaRPr kumimoji="1" lang="en-GB" altLang="zh-CN" sz="1000" dirty="0">
                <a:solidFill>
                  <a:schemeClr val="tx1">
                    <a:lumMod val="65000"/>
                    <a:lumOff val="35000"/>
                  </a:schemeClr>
                </a:solidFill>
                <a:cs typeface="+mn-ea"/>
                <a:sym typeface="+mn-lt"/>
              </a:endParaRPr>
            </a:p>
          </p:txBody>
        </p:sp>
      </p:grpSp>
      <p:grpSp>
        <p:nvGrpSpPr>
          <p:cNvPr id="38" name="组合 37"/>
          <p:cNvGrpSpPr/>
          <p:nvPr/>
        </p:nvGrpSpPr>
        <p:grpSpPr>
          <a:xfrm>
            <a:off x="1766409" y="3406140"/>
            <a:ext cx="8354382" cy="68579"/>
            <a:chOff x="1766409" y="3406140"/>
            <a:chExt cx="8354382" cy="68579"/>
          </a:xfrm>
          <a:solidFill>
            <a:srgbClr val="4B5A69"/>
          </a:solidFill>
        </p:grpSpPr>
        <p:sp>
          <p:nvSpPr>
            <p:cNvPr id="39" name="矩形 38"/>
            <p:cNvSpPr/>
            <p:nvPr/>
          </p:nvSpPr>
          <p:spPr>
            <a:xfrm>
              <a:off x="1766409" y="3429000"/>
              <a:ext cx="138681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40" name="矩形 39"/>
            <p:cNvSpPr/>
            <p:nvPr/>
          </p:nvSpPr>
          <p:spPr>
            <a:xfrm>
              <a:off x="5194840" y="3429000"/>
              <a:ext cx="138681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sp>
          <p:nvSpPr>
            <p:cNvPr id="41" name="矩形 40"/>
            <p:cNvSpPr/>
            <p:nvPr/>
          </p:nvSpPr>
          <p:spPr>
            <a:xfrm>
              <a:off x="8733978" y="3406140"/>
              <a:ext cx="1386813"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grpSp>
      <p:sp>
        <p:nvSpPr>
          <p:cNvPr id="42" name="燕尾形 41"/>
          <p:cNvSpPr/>
          <p:nvPr/>
        </p:nvSpPr>
        <p:spPr>
          <a:xfrm>
            <a:off x="1321793" y="4133335"/>
            <a:ext cx="2235200" cy="1066800"/>
          </a:xfrm>
          <a:prstGeom prst="chevron">
            <a:avLst>
              <a:gd name="adj" fmla="val 35714"/>
            </a:avLst>
          </a:prstGeom>
          <a:solidFill>
            <a:srgbClr val="4B5A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i="1" kern="0" dirty="0">
                <a:ln w="12700" cap="flat">
                  <a:noFill/>
                  <a:miter lim="800000"/>
                </a:ln>
                <a:solidFill>
                  <a:schemeClr val="bg1"/>
                </a:solidFill>
                <a:cs typeface="+mn-ea"/>
                <a:sym typeface="+mn-lt"/>
              </a:rPr>
              <a:t>2019</a:t>
            </a:r>
            <a:endParaRPr lang="zh-CN" altLang="en-US" sz="2400" b="1" i="1" kern="0" dirty="0">
              <a:ln w="12700" cap="flat">
                <a:noFill/>
                <a:miter lim="800000"/>
              </a:ln>
              <a:solidFill>
                <a:schemeClr val="bg1"/>
              </a:solidFill>
              <a:cs typeface="+mn-ea"/>
              <a:sym typeface="+mn-lt"/>
            </a:endParaRPr>
          </a:p>
        </p:txBody>
      </p:sp>
      <p:sp>
        <p:nvSpPr>
          <p:cNvPr id="43" name="燕尾形 42"/>
          <p:cNvSpPr/>
          <p:nvPr/>
        </p:nvSpPr>
        <p:spPr>
          <a:xfrm>
            <a:off x="4826000" y="4133335"/>
            <a:ext cx="2235200" cy="1066800"/>
          </a:xfrm>
          <a:prstGeom prst="chevron">
            <a:avLst>
              <a:gd name="adj" fmla="val 35714"/>
            </a:avLst>
          </a:prstGeom>
          <a:solidFill>
            <a:srgbClr val="C1CBD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i="1" kern="0" dirty="0">
                <a:ln w="12700" cap="flat">
                  <a:noFill/>
                  <a:miter lim="800000"/>
                </a:ln>
                <a:solidFill>
                  <a:schemeClr val="bg1"/>
                </a:solidFill>
                <a:cs typeface="+mn-ea"/>
                <a:sym typeface="+mn-lt"/>
              </a:rPr>
              <a:t>2020</a:t>
            </a:r>
            <a:endParaRPr lang="en-US" altLang="zh-CN" sz="2400" b="1" i="1" kern="0" dirty="0">
              <a:ln w="12700" cap="flat">
                <a:noFill/>
                <a:miter lim="800000"/>
              </a:ln>
              <a:solidFill>
                <a:schemeClr val="bg1"/>
              </a:solidFill>
              <a:cs typeface="+mn-ea"/>
              <a:sym typeface="+mn-lt"/>
            </a:endParaRPr>
          </a:p>
        </p:txBody>
      </p:sp>
      <p:sp>
        <p:nvSpPr>
          <p:cNvPr id="44" name="燕尾形 43"/>
          <p:cNvSpPr/>
          <p:nvPr/>
        </p:nvSpPr>
        <p:spPr>
          <a:xfrm>
            <a:off x="8309784" y="4133335"/>
            <a:ext cx="2235200" cy="1066800"/>
          </a:xfrm>
          <a:prstGeom prst="chevron">
            <a:avLst>
              <a:gd name="adj" fmla="val 35714"/>
            </a:avLst>
          </a:prstGeom>
          <a:solidFill>
            <a:srgbClr val="4B5A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i="1" kern="0" dirty="0">
                <a:ln w="12700" cap="flat">
                  <a:noFill/>
                  <a:miter lim="800000"/>
                </a:ln>
                <a:solidFill>
                  <a:schemeClr val="bg1"/>
                </a:solidFill>
                <a:cs typeface="+mn-ea"/>
                <a:sym typeface="+mn-lt"/>
              </a:rPr>
              <a:t>2021</a:t>
            </a:r>
            <a:endParaRPr lang="en-US" altLang="zh-CN" sz="2400" b="1" i="1" kern="0" dirty="0">
              <a:ln w="12700" cap="flat">
                <a:noFill/>
                <a:miter lim="800000"/>
              </a:ln>
              <a:solidFill>
                <a:schemeClr val="bg1"/>
              </a:solidFill>
              <a:cs typeface="+mn-ea"/>
              <a:sym typeface="+mn-lt"/>
            </a:endParaRPr>
          </a:p>
        </p:txBody>
      </p:sp>
      <p:grpSp>
        <p:nvGrpSpPr>
          <p:cNvPr id="2" name="组合 1"/>
          <p:cNvGrpSpPr/>
          <p:nvPr/>
        </p:nvGrpSpPr>
        <p:grpSpPr>
          <a:xfrm>
            <a:off x="-263525" y="417830"/>
            <a:ext cx="4124325" cy="859155"/>
            <a:chOff x="-506" y="276"/>
            <a:chExt cx="6495" cy="1353"/>
          </a:xfrm>
        </p:grpSpPr>
        <p:sp>
          <p:nvSpPr>
            <p:cNvPr id="3" name="椭圆 2"/>
            <p:cNvSpPr/>
            <p:nvPr/>
          </p:nvSpPr>
          <p:spPr>
            <a:xfrm>
              <a:off x="-506" y="312"/>
              <a:ext cx="1157" cy="1157"/>
            </a:xfrm>
            <a:prstGeom prst="ellipse">
              <a:avLst/>
            </a:prstGeom>
            <a:solidFill>
              <a:srgbClr val="4B5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B5A69"/>
                </a:solidFill>
                <a:cs typeface="+mn-ea"/>
                <a:sym typeface="+mn-lt"/>
              </a:endParaRPr>
            </a:p>
          </p:txBody>
        </p:sp>
        <p:sp>
          <p:nvSpPr>
            <p:cNvPr id="4" name="文本框 3"/>
            <p:cNvSpPr txBox="1"/>
            <p:nvPr/>
          </p:nvSpPr>
          <p:spPr>
            <a:xfrm>
              <a:off x="694" y="276"/>
              <a:ext cx="3048" cy="701"/>
            </a:xfrm>
            <a:prstGeom prst="rect">
              <a:avLst/>
            </a:prstGeom>
            <a:noFill/>
          </p:spPr>
          <p:txBody>
            <a:bodyPr wrap="none" rtlCol="0">
              <a:spAutoFit/>
            </a:bodyPr>
            <a:lstStyle/>
            <a:p>
              <a:pPr algn="l"/>
              <a:r>
                <a:rPr lang="zh-CN" altLang="en-US" sz="2300" dirty="0">
                  <a:solidFill>
                    <a:srgbClr val="4B5A69"/>
                  </a:solidFill>
                  <a:cs typeface="+mn-ea"/>
                  <a:sym typeface="+mn-lt"/>
                </a:rPr>
                <a:t>输入标题内容</a:t>
              </a:r>
              <a:endParaRPr lang="zh-CN" altLang="en-US" sz="2300" dirty="0">
                <a:solidFill>
                  <a:srgbClr val="4B5A69"/>
                </a:solidFill>
                <a:cs typeface="+mn-ea"/>
                <a:sym typeface="+mn-lt"/>
              </a:endParaRPr>
            </a:p>
          </p:txBody>
        </p:sp>
        <p:sp>
          <p:nvSpPr>
            <p:cNvPr id="6" name="ïşḻïďê-TextBox 21"/>
            <p:cNvSpPr txBox="1"/>
            <p:nvPr/>
          </p:nvSpPr>
          <p:spPr>
            <a:xfrm>
              <a:off x="877" y="923"/>
              <a:ext cx="5112" cy="706"/>
            </a:xfrm>
            <a:prstGeom prst="rect">
              <a:avLst/>
            </a:prstGeom>
          </p:spPr>
          <p:txBody>
            <a:bodyPr wrap="square" lIns="0" tIns="0" rIns="0" bIns="0" anchor="t" anchorCtr="0">
              <a:noAutofit/>
            </a:bodyPr>
            <a:lstStyle/>
            <a:p>
              <a:pPr algn="l">
                <a:lnSpc>
                  <a:spcPct val="150000"/>
                </a:lnSpc>
              </a:pPr>
              <a:r>
                <a:rPr lang="en-US" altLang="zh-CN" sz="700" dirty="0">
                  <a:solidFill>
                    <a:srgbClr val="4B5A69"/>
                  </a:solidFill>
                  <a:cs typeface="+mn-ea"/>
                  <a:sym typeface="+mn-lt"/>
                </a:rPr>
                <a:t>Be always as merry as ever you can, for no-one delights in an sorrowful man. for no-one delights in an sorrowful man. </a:t>
              </a:r>
              <a:endParaRPr lang="en-US" altLang="zh-CN" sz="700" kern="0" dirty="0">
                <a:solidFill>
                  <a:srgbClr val="4B5A69"/>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dissolve">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anim calcmode="lin" valueType="num">
                                      <p:cBhvr additive="base">
                                        <p:cTn id="26" dur="500" fill="hold"/>
                                        <p:tgtEl>
                                          <p:spTgt spid="42"/>
                                        </p:tgtEl>
                                        <p:attrNameLst>
                                          <p:attrName>ppt_x</p:attrName>
                                        </p:attrNameLst>
                                      </p:cBhvr>
                                      <p:tavLst>
                                        <p:tav tm="0">
                                          <p:val>
                                            <p:strVal val="#ppt_x"/>
                                          </p:val>
                                        </p:tav>
                                        <p:tav tm="100000">
                                          <p:val>
                                            <p:strVal val="#ppt_x"/>
                                          </p:val>
                                        </p:tav>
                                      </p:tavLst>
                                    </p:anim>
                                    <p:anim calcmode="lin" valueType="num">
                                      <p:cBhvr additive="base">
                                        <p:cTn id="27" dur="500" fill="hold"/>
                                        <p:tgtEl>
                                          <p:spTgt spid="4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ppt_x"/>
                                          </p:val>
                                        </p:tav>
                                        <p:tav tm="100000">
                                          <p:val>
                                            <p:strVal val="#ppt_x"/>
                                          </p:val>
                                        </p:tav>
                                      </p:tavLst>
                                    </p:anim>
                                    <p:anim calcmode="lin" valueType="num">
                                      <p:cBhvr additive="base">
                                        <p:cTn id="31" dur="500" fill="hold"/>
                                        <p:tgtEl>
                                          <p:spTgt spid="4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fill="hold"/>
                                        <p:tgtEl>
                                          <p:spTgt spid="44"/>
                                        </p:tgtEl>
                                        <p:attrNameLst>
                                          <p:attrName>ppt_x</p:attrName>
                                        </p:attrNameLst>
                                      </p:cBhvr>
                                      <p:tavLst>
                                        <p:tav tm="0">
                                          <p:val>
                                            <p:strVal val="#ppt_x"/>
                                          </p:val>
                                        </p:tav>
                                        <p:tav tm="100000">
                                          <p:val>
                                            <p:strVal val="#ppt_x"/>
                                          </p:val>
                                        </p:tav>
                                      </p:tavLst>
                                    </p:anim>
                                    <p:anim calcmode="lin" valueType="num">
                                      <p:cBhvr additive="base">
                                        <p:cTn id="3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ldLvl="0" animBg="1"/>
      <p:bldP spid="43" grpId="0" bldLvl="0" animBg="1"/>
      <p:bldP spid="4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Users\Administrator\Desktop\新建文件夹 (2)\500510871.jpg500510871"/>
          <p:cNvPicPr>
            <a:picLocks noChangeAspect="1"/>
          </p:cNvPicPr>
          <p:nvPr/>
        </p:nvPicPr>
        <p:blipFill rotWithShape="1">
          <a:blip r:embed="rId1"/>
          <a:srcRect/>
          <a:stretch>
            <a:fillRect/>
          </a:stretch>
        </p:blipFill>
        <p:spPr>
          <a:xfrm>
            <a:off x="-1216025" y="-1193165"/>
            <a:ext cx="5823585" cy="5661025"/>
          </a:xfrm>
          <a:prstGeom prst="ellipse">
            <a:avLst/>
          </a:prstGeom>
          <a:ln w="76200">
            <a:noFill/>
          </a:ln>
        </p:spPr>
      </p:pic>
      <p:sp>
        <p:nvSpPr>
          <p:cNvPr id="12" name="椭圆 11"/>
          <p:cNvSpPr/>
          <p:nvPr/>
        </p:nvSpPr>
        <p:spPr>
          <a:xfrm>
            <a:off x="11273623" y="-440886"/>
            <a:ext cx="1334502" cy="1334502"/>
          </a:xfrm>
          <a:prstGeom prst="ellipse">
            <a:avLst/>
          </a:prstGeom>
          <a:solidFill>
            <a:srgbClr val="C1C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椭圆 12"/>
          <p:cNvSpPr/>
          <p:nvPr/>
        </p:nvSpPr>
        <p:spPr>
          <a:xfrm>
            <a:off x="10497552" y="332778"/>
            <a:ext cx="561473" cy="561473"/>
          </a:xfrm>
          <a:prstGeom prst="ellipse">
            <a:avLst/>
          </a:prstGeom>
          <a:solidFill>
            <a:srgbClr val="C1C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椭圆 5"/>
          <p:cNvSpPr/>
          <p:nvPr/>
        </p:nvSpPr>
        <p:spPr>
          <a:xfrm>
            <a:off x="2093494" y="2556708"/>
            <a:ext cx="2881565" cy="2881565"/>
          </a:xfrm>
          <a:prstGeom prst="ellipse">
            <a:avLst/>
          </a:prstGeom>
          <a:solidFill>
            <a:srgbClr val="C1C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a:cs typeface="+mn-ea"/>
                <a:sym typeface="+mn-lt"/>
              </a:rPr>
              <a:t>PART</a:t>
            </a:r>
            <a:endParaRPr lang="en-US" altLang="zh-CN" sz="4800" b="1" dirty="0">
              <a:cs typeface="+mn-ea"/>
              <a:sym typeface="+mn-lt"/>
            </a:endParaRPr>
          </a:p>
          <a:p>
            <a:pPr algn="ctr"/>
            <a:r>
              <a:rPr lang="en-US" altLang="zh-CN" sz="4800" b="1" dirty="0">
                <a:cs typeface="+mn-ea"/>
                <a:sym typeface="+mn-lt"/>
              </a:rPr>
              <a:t>02</a:t>
            </a:r>
            <a:endParaRPr lang="zh-CN" altLang="en-US" sz="4800" b="1" dirty="0">
              <a:cs typeface="+mn-ea"/>
              <a:sym typeface="+mn-lt"/>
            </a:endParaRPr>
          </a:p>
        </p:txBody>
      </p:sp>
      <p:sp>
        <p:nvSpPr>
          <p:cNvPr id="23" name="文本框 22"/>
          <p:cNvSpPr txBox="1"/>
          <p:nvPr/>
        </p:nvSpPr>
        <p:spPr>
          <a:xfrm>
            <a:off x="5743071" y="2708209"/>
            <a:ext cx="5719011" cy="830997"/>
          </a:xfrm>
          <a:prstGeom prst="rect">
            <a:avLst/>
          </a:prstGeom>
          <a:noFill/>
        </p:spPr>
        <p:txBody>
          <a:bodyPr wrap="square" rtlCol="0">
            <a:spAutoFit/>
          </a:bodyPr>
          <a:lstStyle/>
          <a:p>
            <a:r>
              <a:rPr lang="zh-CN" altLang="en-US" sz="4800" dirty="0">
                <a:solidFill>
                  <a:srgbClr val="4B5A69"/>
                </a:solidFill>
                <a:cs typeface="+mn-ea"/>
                <a:sym typeface="+mn-lt"/>
              </a:rPr>
              <a:t>输入你的标题</a:t>
            </a:r>
            <a:endParaRPr lang="zh-CN" altLang="en-US" sz="4800" dirty="0">
              <a:solidFill>
                <a:srgbClr val="4B5A69"/>
              </a:solidFill>
              <a:cs typeface="+mn-ea"/>
              <a:sym typeface="+mn-lt"/>
            </a:endParaRPr>
          </a:p>
        </p:txBody>
      </p:sp>
      <p:sp>
        <p:nvSpPr>
          <p:cNvPr id="29" name="文本框 28"/>
          <p:cNvSpPr txBox="1"/>
          <p:nvPr/>
        </p:nvSpPr>
        <p:spPr>
          <a:xfrm>
            <a:off x="5743072" y="3854166"/>
            <a:ext cx="5719011" cy="613694"/>
          </a:xfrm>
          <a:prstGeom prst="rect">
            <a:avLst/>
          </a:prstGeom>
          <a:noFill/>
        </p:spPr>
        <p:txBody>
          <a:bodyPr wrap="square" rtlCol="0">
            <a:spAutoFit/>
          </a:bodyPr>
          <a:lstStyle/>
          <a:p>
            <a:pPr>
              <a:lnSpc>
                <a:spcPct val="150000"/>
              </a:lnSpc>
            </a:pPr>
            <a:r>
              <a:rPr lang="zh-CN" altLang="en-US" sz="1200" dirty="0">
                <a:solidFill>
                  <a:srgbClr val="4B5A69"/>
                </a:solidFill>
                <a:cs typeface="+mn-ea"/>
                <a:sym typeface="+mn-lt"/>
              </a:rPr>
              <a:t>在这里输入你需要的文本内容在这里输入你需要的文本内容在这里输入你需要的文本内容在这里输入你需要的文本内容</a:t>
            </a:r>
            <a:endParaRPr lang="zh-CN" altLang="en-US" sz="1200" dirty="0">
              <a:solidFill>
                <a:srgbClr val="4B5A69"/>
              </a:solidFill>
              <a:cs typeface="+mn-ea"/>
              <a:sym typeface="+mn-lt"/>
            </a:endParaRPr>
          </a:p>
        </p:txBody>
      </p:sp>
      <p:grpSp>
        <p:nvGrpSpPr>
          <p:cNvPr id="30" name="组合 29"/>
          <p:cNvGrpSpPr/>
          <p:nvPr/>
        </p:nvGrpSpPr>
        <p:grpSpPr>
          <a:xfrm>
            <a:off x="5887720" y="4782820"/>
            <a:ext cx="3342640" cy="481965"/>
            <a:chOff x="9035" y="7804"/>
            <a:chExt cx="7408" cy="1130"/>
          </a:xfrm>
        </p:grpSpPr>
        <p:grpSp>
          <p:nvGrpSpPr>
            <p:cNvPr id="31" name="组合 30"/>
            <p:cNvGrpSpPr/>
            <p:nvPr/>
          </p:nvGrpSpPr>
          <p:grpSpPr>
            <a:xfrm>
              <a:off x="9035" y="7804"/>
              <a:ext cx="1130" cy="1130"/>
              <a:chOff x="5301215" y="4991729"/>
              <a:chExt cx="717627" cy="717627"/>
            </a:xfrm>
          </p:grpSpPr>
          <p:sp>
            <p:nvSpPr>
              <p:cNvPr id="41" name="椭圆 40"/>
              <p:cNvSpPr/>
              <p:nvPr/>
            </p:nvSpPr>
            <p:spPr>
              <a:xfrm>
                <a:off x="5301215" y="4991729"/>
                <a:ext cx="717627" cy="717627"/>
              </a:xfrm>
              <a:prstGeom prst="ellipse">
                <a:avLst/>
              </a:prstGeom>
              <a:solidFill>
                <a:srgbClr val="C1CBD8"/>
              </a:solidFill>
              <a:ln w="12700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42" name="图形 41" descr="光盘"/>
              <p:cNvPicPr>
                <a:picLocks noChangeAspect="1"/>
              </p:cNvPicPr>
              <p:nvPr/>
            </p:nvPicPr>
            <p:blipFill>
              <a:blip r:embed="rId2" cstate="screen">
                <a:extLst>
                  <a:ext uri="{96DAC541-7B7A-43D3-8B79-37D633B846F1}">
                    <asvg:svgBlip xmlns:asvg="http://schemas.microsoft.com/office/drawing/2016/SVG/main" r:embed="rId3"/>
                  </a:ext>
                </a:extLst>
              </a:blip>
              <a:stretch>
                <a:fillRect/>
              </a:stretch>
            </p:blipFill>
            <p:spPr>
              <a:xfrm>
                <a:off x="5516028" y="5206542"/>
                <a:ext cx="288000" cy="288000"/>
              </a:xfrm>
              <a:prstGeom prst="rect">
                <a:avLst/>
              </a:prstGeom>
            </p:spPr>
          </p:pic>
        </p:grpSp>
        <p:grpSp>
          <p:nvGrpSpPr>
            <p:cNvPr id="32" name="组合 31"/>
            <p:cNvGrpSpPr/>
            <p:nvPr/>
          </p:nvGrpSpPr>
          <p:grpSpPr>
            <a:xfrm>
              <a:off x="11128" y="7804"/>
              <a:ext cx="1130" cy="1130"/>
              <a:chOff x="7213589" y="4991729"/>
              <a:chExt cx="717627" cy="717627"/>
            </a:xfrm>
          </p:grpSpPr>
          <p:sp>
            <p:nvSpPr>
              <p:cNvPr id="39" name="椭圆 38"/>
              <p:cNvSpPr/>
              <p:nvPr/>
            </p:nvSpPr>
            <p:spPr>
              <a:xfrm>
                <a:off x="7213589" y="4991729"/>
                <a:ext cx="717627" cy="717627"/>
              </a:xfrm>
              <a:prstGeom prst="ellipse">
                <a:avLst/>
              </a:prstGeom>
              <a:solidFill>
                <a:srgbClr val="4B5A69"/>
              </a:solidFill>
              <a:ln w="1270000">
                <a:noFill/>
              </a:ln>
              <a:effectLst>
                <a:outerShdw blurRad="254000" sx="102000" sy="102000" algn="ctr" rotWithShape="0">
                  <a:schemeClr val="bg1">
                    <a:lumMod val="8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40" name="图形 39" descr="磁盘"/>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7428402" y="5206542"/>
                <a:ext cx="288000" cy="288000"/>
              </a:xfrm>
              <a:prstGeom prst="rect">
                <a:avLst/>
              </a:prstGeom>
            </p:spPr>
          </p:pic>
        </p:grpSp>
        <p:grpSp>
          <p:nvGrpSpPr>
            <p:cNvPr id="33" name="组合 32"/>
            <p:cNvGrpSpPr/>
            <p:nvPr/>
          </p:nvGrpSpPr>
          <p:grpSpPr>
            <a:xfrm>
              <a:off x="13220" y="7804"/>
              <a:ext cx="1130" cy="1130"/>
              <a:chOff x="8468647" y="4991729"/>
              <a:chExt cx="717627" cy="717627"/>
            </a:xfrm>
          </p:grpSpPr>
          <p:sp>
            <p:nvSpPr>
              <p:cNvPr id="37" name="椭圆 36"/>
              <p:cNvSpPr/>
              <p:nvPr/>
            </p:nvSpPr>
            <p:spPr>
              <a:xfrm>
                <a:off x="8468647" y="4991729"/>
                <a:ext cx="717627" cy="717627"/>
              </a:xfrm>
              <a:prstGeom prst="ellipse">
                <a:avLst/>
              </a:prstGeom>
              <a:solidFill>
                <a:srgbClr val="C1CBD8"/>
              </a:solidFill>
              <a:ln w="1270000">
                <a:noFill/>
              </a:ln>
              <a:effectLst>
                <a:outerShdw blurRad="254000" sx="102000" sy="102000" algn="ctr" rotWithShape="0">
                  <a:schemeClr val="bg1">
                    <a:lumMod val="8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38" name="图形 37" descr="录制"/>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8683460" y="5206542"/>
                <a:ext cx="288000" cy="288000"/>
              </a:xfrm>
              <a:prstGeom prst="rect">
                <a:avLst/>
              </a:prstGeom>
            </p:spPr>
          </p:pic>
        </p:grpSp>
        <p:grpSp>
          <p:nvGrpSpPr>
            <p:cNvPr id="34" name="组合 33"/>
            <p:cNvGrpSpPr/>
            <p:nvPr/>
          </p:nvGrpSpPr>
          <p:grpSpPr>
            <a:xfrm>
              <a:off x="15313" y="7804"/>
              <a:ext cx="1130" cy="1130"/>
              <a:chOff x="9735499" y="4991729"/>
              <a:chExt cx="717627" cy="717627"/>
            </a:xfrm>
          </p:grpSpPr>
          <p:sp>
            <p:nvSpPr>
              <p:cNvPr id="35" name="椭圆 34"/>
              <p:cNvSpPr/>
              <p:nvPr/>
            </p:nvSpPr>
            <p:spPr>
              <a:xfrm>
                <a:off x="9735499" y="4991729"/>
                <a:ext cx="717627" cy="717627"/>
              </a:xfrm>
              <a:prstGeom prst="ellipse">
                <a:avLst/>
              </a:prstGeom>
              <a:solidFill>
                <a:srgbClr val="C1CBD8"/>
              </a:solidFill>
              <a:ln w="1270000">
                <a:noFill/>
              </a:ln>
              <a:effectLst>
                <a:outerShdw blurRad="254000" sx="102000" sy="102000" algn="ctr" rotWithShape="0">
                  <a:schemeClr val="bg1">
                    <a:lumMod val="8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cs typeface="+mn-ea"/>
                  <a:sym typeface="+mn-lt"/>
                </a:endParaRPr>
              </a:p>
            </p:txBody>
          </p:sp>
          <p:pic>
            <p:nvPicPr>
              <p:cNvPr id="36" name="图形 35" descr="耳机"/>
              <p:cNvPicPr>
                <a:picLocks noChangeAspect="1"/>
              </p:cNvPicPr>
              <p:nvPr/>
            </p:nvPicPr>
            <p:blipFill>
              <a:blip r:embed="rId8" cstate="screen">
                <a:extLst>
                  <a:ext uri="{96DAC541-7B7A-43D3-8B79-37D633B846F1}">
                    <asvg:svgBlip xmlns:asvg="http://schemas.microsoft.com/office/drawing/2016/SVG/main" r:embed="rId9"/>
                  </a:ext>
                </a:extLst>
              </a:blip>
              <a:stretch>
                <a:fillRect/>
              </a:stretch>
            </p:blipFill>
            <p:spPr>
              <a:xfrm>
                <a:off x="9950312" y="5206542"/>
                <a:ext cx="288000" cy="288000"/>
              </a:xfrm>
              <a:prstGeom prst="rect">
                <a:avLst/>
              </a:prstGeom>
            </p:spPr>
          </p:pic>
        </p:grpSp>
      </p:gr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bldLvl="0" animBg="1"/>
      <p:bldP spid="6" grpId="0" bldLvl="0" animBg="1"/>
      <p:bldP spid="23"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579302" y="2289867"/>
            <a:ext cx="3370906" cy="4714437"/>
            <a:chOff x="579302" y="2289867"/>
            <a:chExt cx="3370906" cy="4714437"/>
          </a:xfrm>
        </p:grpSpPr>
        <p:grpSp>
          <p:nvGrpSpPr>
            <p:cNvPr id="9" name="组合 8"/>
            <p:cNvGrpSpPr/>
            <p:nvPr/>
          </p:nvGrpSpPr>
          <p:grpSpPr>
            <a:xfrm>
              <a:off x="3950208" y="2560320"/>
              <a:ext cx="0" cy="4443984"/>
              <a:chOff x="2487168" y="2560320"/>
              <a:chExt cx="0" cy="4443984"/>
            </a:xfrm>
          </p:grpSpPr>
          <p:cxnSp>
            <p:nvCxnSpPr>
              <p:cNvPr id="6" name="直线连接符 5"/>
              <p:cNvCxnSpPr/>
              <p:nvPr/>
            </p:nvCxnSpPr>
            <p:spPr>
              <a:xfrm>
                <a:off x="2487168" y="2560320"/>
                <a:ext cx="0" cy="4443984"/>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 name="直线连接符 6"/>
              <p:cNvCxnSpPr/>
              <p:nvPr/>
            </p:nvCxnSpPr>
            <p:spPr>
              <a:xfrm>
                <a:off x="2487168" y="2560320"/>
                <a:ext cx="0" cy="868680"/>
              </a:xfrm>
              <a:prstGeom prst="line">
                <a:avLst/>
              </a:prstGeom>
              <a:ln w="50800">
                <a:solidFill>
                  <a:srgbClr val="4B5A69"/>
                </a:solidFill>
              </a:ln>
            </p:spPr>
            <p:style>
              <a:lnRef idx="1">
                <a:schemeClr val="accent1"/>
              </a:lnRef>
              <a:fillRef idx="0">
                <a:schemeClr val="accent1"/>
              </a:fillRef>
              <a:effectRef idx="0">
                <a:schemeClr val="accent1"/>
              </a:effectRef>
              <a:fontRef idx="minor">
                <a:schemeClr val="tx1"/>
              </a:fontRef>
            </p:style>
          </p:cxnSp>
        </p:grpSp>
        <p:sp>
          <p:nvSpPr>
            <p:cNvPr id="16" name="椭圆 15"/>
            <p:cNvSpPr/>
            <p:nvPr/>
          </p:nvSpPr>
          <p:spPr>
            <a:xfrm>
              <a:off x="2685150" y="2289867"/>
              <a:ext cx="1027881" cy="1027881"/>
            </a:xfrm>
            <a:prstGeom prst="ellipse">
              <a:avLst/>
            </a:prstGeom>
            <a:solidFill>
              <a:srgbClr val="4B5A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i="1" dirty="0">
                  <a:solidFill>
                    <a:schemeClr val="bg1"/>
                  </a:solidFill>
                  <a:cs typeface="+mn-ea"/>
                  <a:sym typeface="+mn-lt"/>
                </a:rPr>
                <a:t>83%</a:t>
              </a:r>
              <a:endParaRPr kumimoji="1" lang="en-GB" altLang="zh-CN" sz="2000" b="1" i="1" dirty="0">
                <a:solidFill>
                  <a:schemeClr val="bg1"/>
                </a:solidFill>
                <a:cs typeface="+mn-ea"/>
                <a:sym typeface="+mn-lt"/>
              </a:endParaRPr>
            </a:p>
          </p:txBody>
        </p:sp>
        <p:grpSp>
          <p:nvGrpSpPr>
            <p:cNvPr id="20" name="组合 19"/>
            <p:cNvGrpSpPr/>
            <p:nvPr/>
          </p:nvGrpSpPr>
          <p:grpSpPr>
            <a:xfrm>
              <a:off x="579302" y="3590544"/>
              <a:ext cx="3064042" cy="1165037"/>
              <a:chOff x="2417271" y="2425976"/>
              <a:chExt cx="3064042" cy="1165037"/>
            </a:xfrm>
          </p:grpSpPr>
          <p:sp>
            <p:nvSpPr>
              <p:cNvPr id="22" name="矩形 21"/>
              <p:cNvSpPr/>
              <p:nvPr/>
            </p:nvSpPr>
            <p:spPr>
              <a:xfrm>
                <a:off x="2618425" y="2425976"/>
                <a:ext cx="2661735" cy="370614"/>
              </a:xfrm>
              <a:prstGeom prst="rect">
                <a:avLst/>
              </a:prstGeom>
            </p:spPr>
            <p:txBody>
              <a:bodyPr wrap="square">
                <a:spAutoFit/>
              </a:bodyPr>
              <a:lstStyle/>
              <a:p>
                <a:pPr algn="ctr" defTabSz="914400" fontAlgn="base">
                  <a:lnSpc>
                    <a:spcPct val="150000"/>
                  </a:lnSpc>
                  <a:spcBef>
                    <a:spcPct val="0"/>
                  </a:spcBef>
                  <a:spcAft>
                    <a:spcPct val="0"/>
                  </a:spcAft>
                  <a:defRPr/>
                </a:pPr>
                <a:r>
                  <a:rPr lang="zh-CN" altLang="en-US" sz="1400" kern="0" dirty="0">
                    <a:ln w="3175">
                      <a:noFill/>
                    </a:ln>
                    <a:solidFill>
                      <a:schemeClr val="tx1">
                        <a:lumMod val="75000"/>
                        <a:lumOff val="25000"/>
                      </a:schemeClr>
                    </a:solidFill>
                    <a:cs typeface="+mn-ea"/>
                    <a:sym typeface="+mn-lt"/>
                  </a:rPr>
                  <a:t>在此输入文本</a:t>
                </a:r>
                <a:endParaRPr lang="en-US" altLang="zh-CN" sz="1400" kern="0" dirty="0">
                  <a:ln w="12700" cap="flat">
                    <a:noFill/>
                    <a:miter lim="800000"/>
                  </a:ln>
                  <a:solidFill>
                    <a:schemeClr val="tx1">
                      <a:lumMod val="75000"/>
                      <a:lumOff val="25000"/>
                    </a:schemeClr>
                  </a:solidFill>
                  <a:cs typeface="+mn-ea"/>
                  <a:sym typeface="+mn-lt"/>
                </a:endParaRPr>
              </a:p>
            </p:txBody>
          </p:sp>
          <p:sp>
            <p:nvSpPr>
              <p:cNvPr id="23" name="文本框 22"/>
              <p:cNvSpPr txBox="1"/>
              <p:nvPr/>
            </p:nvSpPr>
            <p:spPr>
              <a:xfrm>
                <a:off x="2417271" y="2834716"/>
                <a:ext cx="3064042" cy="756297"/>
              </a:xfrm>
              <a:prstGeom prst="rect">
                <a:avLst/>
              </a:prstGeom>
              <a:noFill/>
            </p:spPr>
            <p:txBody>
              <a:bodyPr wrap="square" rtlCol="0">
                <a:spAutoFit/>
              </a:bodyPr>
              <a:lstStyle/>
              <a:p>
                <a:pPr algn="ctr">
                  <a:lnSpc>
                    <a:spcPct val="150000"/>
                  </a:lnSpc>
                </a:pPr>
                <a:r>
                  <a:rPr kumimoji="1" lang="en-GB" altLang="zh-CN" sz="1000" dirty="0">
                    <a:solidFill>
                      <a:schemeClr val="tx1">
                        <a:lumMod val="75000"/>
                        <a:lumOff val="25000"/>
                      </a:schemeClr>
                    </a:solidFill>
                    <a:cs typeface="+mn-ea"/>
                    <a:sym typeface="+mn-lt"/>
                  </a:rPr>
                  <a:t>THE ORIGINAL MATERIAL PACKAGE NETWORK OF THE WHOLE STATION HAS EXCLUSIVE COPYRIGHT OR HAS </a:t>
                </a:r>
                <a:endParaRPr kumimoji="1" lang="en-GB" altLang="zh-CN" sz="1000" dirty="0">
                  <a:solidFill>
                    <a:schemeClr val="tx1">
                      <a:lumMod val="75000"/>
                      <a:lumOff val="25000"/>
                    </a:schemeClr>
                  </a:solidFill>
                  <a:cs typeface="+mn-ea"/>
                  <a:sym typeface="+mn-lt"/>
                </a:endParaRPr>
              </a:p>
            </p:txBody>
          </p:sp>
        </p:grpSp>
      </p:grpSp>
      <p:grpSp>
        <p:nvGrpSpPr>
          <p:cNvPr id="34" name="组合 33"/>
          <p:cNvGrpSpPr/>
          <p:nvPr/>
        </p:nvGrpSpPr>
        <p:grpSpPr>
          <a:xfrm>
            <a:off x="4755630" y="2425507"/>
            <a:ext cx="3064042" cy="2601658"/>
            <a:chOff x="4755630" y="2425507"/>
            <a:chExt cx="3064042" cy="2601658"/>
          </a:xfrm>
        </p:grpSpPr>
        <p:grpSp>
          <p:nvGrpSpPr>
            <p:cNvPr id="10" name="组合 9"/>
            <p:cNvGrpSpPr/>
            <p:nvPr/>
          </p:nvGrpSpPr>
          <p:grpSpPr>
            <a:xfrm>
              <a:off x="6402864" y="4078885"/>
              <a:ext cx="0" cy="0"/>
              <a:chOff x="0" y="0"/>
              <a:chExt cx="2487168" cy="4443984"/>
            </a:xfrm>
          </p:grpSpPr>
          <p:cxnSp>
            <p:nvCxnSpPr>
              <p:cNvPr id="11" name="直线连接符 10"/>
              <p:cNvCxnSpPr/>
              <p:nvPr/>
            </p:nvCxnSpPr>
            <p:spPr>
              <a:xfrm>
                <a:off x="0" y="0"/>
                <a:ext cx="0" cy="4443984"/>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直线连接符 11"/>
              <p:cNvCxnSpPr/>
              <p:nvPr/>
            </p:nvCxnSpPr>
            <p:spPr>
              <a:xfrm>
                <a:off x="2487168" y="2560320"/>
                <a:ext cx="0" cy="868680"/>
              </a:xfrm>
              <a:prstGeom prst="line">
                <a:avLst/>
              </a:prstGeom>
              <a:ln w="50800">
                <a:solidFill>
                  <a:srgbClr val="C1CBD8"/>
                </a:solidFill>
              </a:ln>
            </p:spPr>
            <p:style>
              <a:lnRef idx="1">
                <a:schemeClr val="accent1"/>
              </a:lnRef>
              <a:fillRef idx="0">
                <a:schemeClr val="accent1"/>
              </a:fillRef>
              <a:effectRef idx="0">
                <a:schemeClr val="accent1"/>
              </a:effectRef>
              <a:fontRef idx="minor">
                <a:schemeClr val="tx1"/>
              </a:fontRef>
            </p:style>
          </p:cxnSp>
        </p:grpSp>
        <p:sp>
          <p:nvSpPr>
            <p:cNvPr id="17" name="椭圆 16"/>
            <p:cNvSpPr/>
            <p:nvPr/>
          </p:nvSpPr>
          <p:spPr>
            <a:xfrm>
              <a:off x="5068119" y="3999284"/>
              <a:ext cx="1027881" cy="1027881"/>
            </a:xfrm>
            <a:prstGeom prst="ellipse">
              <a:avLst/>
            </a:prstGeom>
            <a:solidFill>
              <a:srgbClr val="C1CBD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i="1" dirty="0">
                  <a:solidFill>
                    <a:schemeClr val="bg1"/>
                  </a:solidFill>
                  <a:cs typeface="+mn-ea"/>
                  <a:sym typeface="+mn-lt"/>
                </a:rPr>
                <a:t>61%</a:t>
              </a:r>
              <a:endParaRPr kumimoji="1" lang="en-GB" altLang="zh-CN" sz="2000" b="1" i="1" dirty="0">
                <a:solidFill>
                  <a:schemeClr val="bg1"/>
                </a:solidFill>
                <a:cs typeface="+mn-ea"/>
                <a:sym typeface="+mn-lt"/>
              </a:endParaRPr>
            </a:p>
          </p:txBody>
        </p:sp>
        <p:grpSp>
          <p:nvGrpSpPr>
            <p:cNvPr id="24" name="组合 23"/>
            <p:cNvGrpSpPr/>
            <p:nvPr/>
          </p:nvGrpSpPr>
          <p:grpSpPr>
            <a:xfrm>
              <a:off x="4755630" y="2425507"/>
              <a:ext cx="3064042" cy="1165037"/>
              <a:chOff x="2417271" y="2425976"/>
              <a:chExt cx="3064042" cy="1165037"/>
            </a:xfrm>
          </p:grpSpPr>
          <p:sp>
            <p:nvSpPr>
              <p:cNvPr id="25" name="矩形 24"/>
              <p:cNvSpPr/>
              <p:nvPr/>
            </p:nvSpPr>
            <p:spPr>
              <a:xfrm>
                <a:off x="2618425" y="2425976"/>
                <a:ext cx="2661735" cy="370614"/>
              </a:xfrm>
              <a:prstGeom prst="rect">
                <a:avLst/>
              </a:prstGeom>
            </p:spPr>
            <p:txBody>
              <a:bodyPr wrap="square">
                <a:spAutoFit/>
              </a:bodyPr>
              <a:lstStyle/>
              <a:p>
                <a:pPr algn="ctr" defTabSz="914400" fontAlgn="base">
                  <a:lnSpc>
                    <a:spcPct val="150000"/>
                  </a:lnSpc>
                  <a:spcBef>
                    <a:spcPct val="0"/>
                  </a:spcBef>
                  <a:spcAft>
                    <a:spcPct val="0"/>
                  </a:spcAft>
                  <a:defRPr/>
                </a:pPr>
                <a:r>
                  <a:rPr lang="zh-CN" altLang="en-US" sz="1400" kern="0" dirty="0">
                    <a:ln w="3175">
                      <a:noFill/>
                    </a:ln>
                    <a:solidFill>
                      <a:schemeClr val="tx1">
                        <a:lumMod val="75000"/>
                        <a:lumOff val="25000"/>
                      </a:schemeClr>
                    </a:solidFill>
                    <a:cs typeface="+mn-ea"/>
                    <a:sym typeface="+mn-lt"/>
                  </a:rPr>
                  <a:t>在此输入文本</a:t>
                </a:r>
                <a:endParaRPr lang="en-US" altLang="zh-CN" sz="1400" kern="0" dirty="0">
                  <a:ln w="12700" cap="flat">
                    <a:noFill/>
                    <a:miter lim="800000"/>
                  </a:ln>
                  <a:solidFill>
                    <a:schemeClr val="tx1">
                      <a:lumMod val="75000"/>
                      <a:lumOff val="25000"/>
                    </a:schemeClr>
                  </a:solidFill>
                  <a:cs typeface="+mn-ea"/>
                  <a:sym typeface="+mn-lt"/>
                </a:endParaRPr>
              </a:p>
            </p:txBody>
          </p:sp>
          <p:sp>
            <p:nvSpPr>
              <p:cNvPr id="26" name="文本框 25"/>
              <p:cNvSpPr txBox="1"/>
              <p:nvPr/>
            </p:nvSpPr>
            <p:spPr>
              <a:xfrm>
                <a:off x="2417271" y="2834716"/>
                <a:ext cx="3064042" cy="756297"/>
              </a:xfrm>
              <a:prstGeom prst="rect">
                <a:avLst/>
              </a:prstGeom>
              <a:noFill/>
            </p:spPr>
            <p:txBody>
              <a:bodyPr wrap="square" rtlCol="0">
                <a:spAutoFit/>
              </a:bodyPr>
              <a:lstStyle/>
              <a:p>
                <a:pPr algn="ctr">
                  <a:lnSpc>
                    <a:spcPct val="150000"/>
                  </a:lnSpc>
                </a:pPr>
                <a:r>
                  <a:rPr kumimoji="1" lang="en-GB" altLang="zh-CN" sz="1000" dirty="0">
                    <a:solidFill>
                      <a:schemeClr val="tx1">
                        <a:lumMod val="75000"/>
                        <a:lumOff val="25000"/>
                      </a:schemeClr>
                    </a:solidFill>
                    <a:cs typeface="+mn-ea"/>
                    <a:sym typeface="+mn-lt"/>
                  </a:rPr>
                  <a:t>THE ORIGINAL MATERIAL PACKAGE NETWORK OF THE WHOLE STATION HAS EXCLUSIVE COPYRIGHT OR HAS </a:t>
                </a:r>
                <a:endParaRPr kumimoji="1" lang="en-GB" altLang="zh-CN" sz="1000" dirty="0">
                  <a:solidFill>
                    <a:schemeClr val="tx1">
                      <a:lumMod val="75000"/>
                      <a:lumOff val="25000"/>
                    </a:schemeClr>
                  </a:solidFill>
                  <a:cs typeface="+mn-ea"/>
                  <a:sym typeface="+mn-lt"/>
                </a:endParaRPr>
              </a:p>
            </p:txBody>
          </p:sp>
        </p:grpSp>
      </p:grpSp>
      <p:grpSp>
        <p:nvGrpSpPr>
          <p:cNvPr id="35" name="组合 34"/>
          <p:cNvGrpSpPr/>
          <p:nvPr/>
        </p:nvGrpSpPr>
        <p:grpSpPr>
          <a:xfrm>
            <a:off x="7016865" y="2803807"/>
            <a:ext cx="3132975" cy="4523585"/>
            <a:chOff x="7016865" y="2803807"/>
            <a:chExt cx="3132975" cy="4523585"/>
          </a:xfrm>
        </p:grpSpPr>
        <p:grpSp>
          <p:nvGrpSpPr>
            <p:cNvPr id="13" name="组合 12"/>
            <p:cNvGrpSpPr/>
            <p:nvPr/>
          </p:nvGrpSpPr>
          <p:grpSpPr>
            <a:xfrm>
              <a:off x="10149840" y="2883408"/>
              <a:ext cx="0" cy="4443984"/>
              <a:chOff x="2487168" y="2560320"/>
              <a:chExt cx="0" cy="4443984"/>
            </a:xfrm>
          </p:grpSpPr>
          <p:cxnSp>
            <p:nvCxnSpPr>
              <p:cNvPr id="14" name="直线连接符 13"/>
              <p:cNvCxnSpPr/>
              <p:nvPr/>
            </p:nvCxnSpPr>
            <p:spPr>
              <a:xfrm>
                <a:off x="2487168" y="2560320"/>
                <a:ext cx="0" cy="4443984"/>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直线连接符 14"/>
              <p:cNvCxnSpPr/>
              <p:nvPr/>
            </p:nvCxnSpPr>
            <p:spPr>
              <a:xfrm>
                <a:off x="2487168" y="2560320"/>
                <a:ext cx="0" cy="868680"/>
              </a:xfrm>
              <a:prstGeom prst="line">
                <a:avLst/>
              </a:prstGeom>
              <a:ln w="50800">
                <a:solidFill>
                  <a:srgbClr val="4B5A69"/>
                </a:solidFill>
              </a:ln>
            </p:spPr>
            <p:style>
              <a:lnRef idx="1">
                <a:schemeClr val="accent1"/>
              </a:lnRef>
              <a:fillRef idx="0">
                <a:schemeClr val="accent1"/>
              </a:fillRef>
              <a:effectRef idx="0">
                <a:schemeClr val="accent1"/>
              </a:effectRef>
              <a:fontRef idx="minor">
                <a:schemeClr val="tx1"/>
              </a:fontRef>
            </p:style>
          </p:cxnSp>
        </p:grpSp>
        <p:sp>
          <p:nvSpPr>
            <p:cNvPr id="18" name="椭圆 17"/>
            <p:cNvSpPr/>
            <p:nvPr/>
          </p:nvSpPr>
          <p:spPr>
            <a:xfrm>
              <a:off x="8884781" y="2803807"/>
              <a:ext cx="1027881" cy="1027881"/>
            </a:xfrm>
            <a:prstGeom prst="ellipse">
              <a:avLst/>
            </a:prstGeom>
            <a:solidFill>
              <a:srgbClr val="4B5A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b="1" i="1" dirty="0">
                  <a:solidFill>
                    <a:schemeClr val="bg1"/>
                  </a:solidFill>
                  <a:cs typeface="+mn-ea"/>
                  <a:sym typeface="+mn-lt"/>
                </a:rPr>
                <a:t>72%</a:t>
              </a:r>
              <a:endParaRPr kumimoji="1" lang="en-GB" altLang="zh-CN" sz="2000" b="1" i="1" dirty="0">
                <a:solidFill>
                  <a:schemeClr val="bg1"/>
                </a:solidFill>
                <a:cs typeface="+mn-ea"/>
                <a:sym typeface="+mn-lt"/>
              </a:endParaRPr>
            </a:p>
          </p:txBody>
        </p:sp>
        <p:grpSp>
          <p:nvGrpSpPr>
            <p:cNvPr id="27" name="组合 26"/>
            <p:cNvGrpSpPr/>
            <p:nvPr/>
          </p:nvGrpSpPr>
          <p:grpSpPr>
            <a:xfrm>
              <a:off x="7016865" y="4522881"/>
              <a:ext cx="3064042" cy="1165037"/>
              <a:chOff x="2417271" y="2425976"/>
              <a:chExt cx="3064042" cy="1165037"/>
            </a:xfrm>
          </p:grpSpPr>
          <p:sp>
            <p:nvSpPr>
              <p:cNvPr id="28" name="矩形 27"/>
              <p:cNvSpPr/>
              <p:nvPr/>
            </p:nvSpPr>
            <p:spPr>
              <a:xfrm>
                <a:off x="2618425" y="2425976"/>
                <a:ext cx="2661735" cy="370614"/>
              </a:xfrm>
              <a:prstGeom prst="rect">
                <a:avLst/>
              </a:prstGeom>
            </p:spPr>
            <p:txBody>
              <a:bodyPr wrap="square">
                <a:spAutoFit/>
              </a:bodyPr>
              <a:lstStyle/>
              <a:p>
                <a:pPr algn="ctr" defTabSz="914400" fontAlgn="base">
                  <a:lnSpc>
                    <a:spcPct val="150000"/>
                  </a:lnSpc>
                  <a:spcBef>
                    <a:spcPct val="0"/>
                  </a:spcBef>
                  <a:spcAft>
                    <a:spcPct val="0"/>
                  </a:spcAft>
                  <a:defRPr/>
                </a:pPr>
                <a:r>
                  <a:rPr lang="zh-CN" altLang="en-US" sz="1400" kern="0" dirty="0">
                    <a:ln w="3175">
                      <a:noFill/>
                    </a:ln>
                    <a:solidFill>
                      <a:schemeClr val="tx1">
                        <a:lumMod val="75000"/>
                        <a:lumOff val="25000"/>
                      </a:schemeClr>
                    </a:solidFill>
                    <a:cs typeface="+mn-ea"/>
                    <a:sym typeface="+mn-lt"/>
                  </a:rPr>
                  <a:t>在此输入文本</a:t>
                </a:r>
                <a:endParaRPr lang="en-US" altLang="zh-CN" sz="1400" kern="0" dirty="0">
                  <a:ln w="12700" cap="flat">
                    <a:noFill/>
                    <a:miter lim="800000"/>
                  </a:ln>
                  <a:solidFill>
                    <a:schemeClr val="tx1">
                      <a:lumMod val="75000"/>
                      <a:lumOff val="25000"/>
                    </a:schemeClr>
                  </a:solidFill>
                  <a:cs typeface="+mn-ea"/>
                  <a:sym typeface="+mn-lt"/>
                </a:endParaRPr>
              </a:p>
            </p:txBody>
          </p:sp>
          <p:sp>
            <p:nvSpPr>
              <p:cNvPr id="29" name="文本框 28"/>
              <p:cNvSpPr txBox="1"/>
              <p:nvPr/>
            </p:nvSpPr>
            <p:spPr>
              <a:xfrm>
                <a:off x="2417271" y="2834716"/>
                <a:ext cx="3064042" cy="756297"/>
              </a:xfrm>
              <a:prstGeom prst="rect">
                <a:avLst/>
              </a:prstGeom>
              <a:noFill/>
            </p:spPr>
            <p:txBody>
              <a:bodyPr wrap="square" rtlCol="0">
                <a:spAutoFit/>
              </a:bodyPr>
              <a:lstStyle/>
              <a:p>
                <a:pPr algn="ctr">
                  <a:lnSpc>
                    <a:spcPct val="150000"/>
                  </a:lnSpc>
                </a:pPr>
                <a:r>
                  <a:rPr kumimoji="1" lang="en-GB" altLang="zh-CN" sz="1000" dirty="0">
                    <a:solidFill>
                      <a:schemeClr val="tx1">
                        <a:lumMod val="75000"/>
                        <a:lumOff val="25000"/>
                      </a:schemeClr>
                    </a:solidFill>
                    <a:cs typeface="+mn-ea"/>
                    <a:sym typeface="+mn-lt"/>
                  </a:rPr>
                  <a:t>THE ORIGINAL MATERIAL PACKAGE NETWORK OF THE WHOLE STATION HAS EXCLUSIVE COPYRIGHT OR HAS </a:t>
                </a:r>
                <a:endParaRPr kumimoji="1" lang="en-GB" altLang="zh-CN" sz="1000" dirty="0">
                  <a:solidFill>
                    <a:schemeClr val="tx1">
                      <a:lumMod val="75000"/>
                      <a:lumOff val="25000"/>
                    </a:schemeClr>
                  </a:solidFill>
                  <a:cs typeface="+mn-ea"/>
                  <a:sym typeface="+mn-lt"/>
                </a:endParaRPr>
              </a:p>
            </p:txBody>
          </p:sp>
        </p:grpSp>
      </p:grpSp>
      <p:grpSp>
        <p:nvGrpSpPr>
          <p:cNvPr id="5" name="组合 4"/>
          <p:cNvGrpSpPr/>
          <p:nvPr/>
        </p:nvGrpSpPr>
        <p:grpSpPr>
          <a:xfrm>
            <a:off x="-263525" y="417830"/>
            <a:ext cx="4124325" cy="859155"/>
            <a:chOff x="-506" y="276"/>
            <a:chExt cx="6495" cy="1353"/>
          </a:xfrm>
        </p:grpSpPr>
        <p:sp>
          <p:nvSpPr>
            <p:cNvPr id="8" name="椭圆 7"/>
            <p:cNvSpPr/>
            <p:nvPr/>
          </p:nvSpPr>
          <p:spPr>
            <a:xfrm>
              <a:off x="-506" y="312"/>
              <a:ext cx="1157" cy="1157"/>
            </a:xfrm>
            <a:prstGeom prst="ellipse">
              <a:avLst/>
            </a:prstGeom>
            <a:solidFill>
              <a:srgbClr val="4B5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B5A69"/>
                </a:solidFill>
                <a:cs typeface="+mn-ea"/>
                <a:sym typeface="+mn-lt"/>
              </a:endParaRPr>
            </a:p>
          </p:txBody>
        </p:sp>
        <p:sp>
          <p:nvSpPr>
            <p:cNvPr id="21" name="文本框 20"/>
            <p:cNvSpPr txBox="1"/>
            <p:nvPr/>
          </p:nvSpPr>
          <p:spPr>
            <a:xfrm>
              <a:off x="694" y="276"/>
              <a:ext cx="3048" cy="701"/>
            </a:xfrm>
            <a:prstGeom prst="rect">
              <a:avLst/>
            </a:prstGeom>
            <a:noFill/>
          </p:spPr>
          <p:txBody>
            <a:bodyPr wrap="none" rtlCol="0">
              <a:spAutoFit/>
            </a:bodyPr>
            <a:lstStyle/>
            <a:p>
              <a:pPr algn="l"/>
              <a:r>
                <a:rPr lang="zh-CN" altLang="en-US" sz="2300" dirty="0">
                  <a:solidFill>
                    <a:srgbClr val="4B5A69"/>
                  </a:solidFill>
                  <a:cs typeface="+mn-ea"/>
                  <a:sym typeface="+mn-lt"/>
                </a:rPr>
                <a:t>输入标题内容</a:t>
              </a:r>
              <a:endParaRPr lang="zh-CN" altLang="en-US" sz="2300" dirty="0">
                <a:solidFill>
                  <a:srgbClr val="4B5A69"/>
                </a:solidFill>
                <a:cs typeface="+mn-ea"/>
                <a:sym typeface="+mn-lt"/>
              </a:endParaRPr>
            </a:p>
          </p:txBody>
        </p:sp>
        <p:sp>
          <p:nvSpPr>
            <p:cNvPr id="19" name="ïşḻïďê-TextBox 21"/>
            <p:cNvSpPr txBox="1"/>
            <p:nvPr/>
          </p:nvSpPr>
          <p:spPr>
            <a:xfrm>
              <a:off x="877" y="923"/>
              <a:ext cx="5112" cy="706"/>
            </a:xfrm>
            <a:prstGeom prst="rect">
              <a:avLst/>
            </a:prstGeom>
          </p:spPr>
          <p:txBody>
            <a:bodyPr wrap="square" lIns="0" tIns="0" rIns="0" bIns="0" anchor="t" anchorCtr="0">
              <a:noAutofit/>
            </a:bodyPr>
            <a:lstStyle/>
            <a:p>
              <a:pPr algn="l">
                <a:lnSpc>
                  <a:spcPct val="150000"/>
                </a:lnSpc>
              </a:pPr>
              <a:r>
                <a:rPr lang="en-US" altLang="zh-CN" sz="700" dirty="0">
                  <a:solidFill>
                    <a:srgbClr val="4B5A69"/>
                  </a:solidFill>
                  <a:cs typeface="+mn-ea"/>
                  <a:sym typeface="+mn-lt"/>
                </a:rPr>
                <a:t>Be always as merry as ever you can, for no-one delights in an sorrowful man. for no-one delights in an sorrowful man. </a:t>
              </a:r>
              <a:endParaRPr lang="en-US" altLang="zh-CN" sz="700" kern="0" dirty="0">
                <a:solidFill>
                  <a:srgbClr val="4B5A69"/>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1446040" y="1942261"/>
            <a:ext cx="4296410" cy="846687"/>
            <a:chOff x="4889750" y="2073911"/>
            <a:chExt cx="4296410" cy="846687"/>
          </a:xfrm>
        </p:grpSpPr>
        <p:sp>
          <p:nvSpPr>
            <p:cNvPr id="47" name="矩形 46"/>
            <p:cNvSpPr/>
            <p:nvPr/>
          </p:nvSpPr>
          <p:spPr>
            <a:xfrm>
              <a:off x="4955790" y="2535556"/>
              <a:ext cx="4230370" cy="385042"/>
            </a:xfrm>
            <a:prstGeom prst="rect">
              <a:avLst/>
            </a:prstGeom>
          </p:spPr>
          <p:txBody>
            <a:bodyPr wrap="square">
              <a:spAutoFit/>
            </a:bodyPr>
            <a:lstStyle/>
            <a:p>
              <a:pPr lvl="0" algn="l" defTabSz="913765">
                <a:lnSpc>
                  <a:spcPct val="180000"/>
                </a:lnSpc>
                <a:spcBef>
                  <a:spcPct val="0"/>
                </a:spcBef>
                <a:spcAft>
                  <a:spcPct val="0"/>
                </a:spcAft>
                <a:buClrTx/>
                <a:buSzTx/>
                <a:defRPr/>
              </a:pPr>
              <a:r>
                <a:rPr lang="zh-CN" altLang="en-US" sz="1200" dirty="0">
                  <a:solidFill>
                    <a:sysClr val="windowText" lastClr="000000">
                      <a:lumMod val="65000"/>
                      <a:lumOff val="35000"/>
                    </a:sysClr>
                  </a:solidFill>
                  <a:cs typeface="+mn-ea"/>
                  <a:sym typeface="+mn-lt"/>
                </a:rPr>
                <a:t>点击添加相关标题文字，点击添加相点击添加相关标题文字</a:t>
              </a:r>
              <a:endParaRPr lang="en-US" altLang="zh-CN" sz="1200" i="1" kern="0" dirty="0">
                <a:ln w="12700" cap="flat">
                  <a:noFill/>
                  <a:miter lim="800000"/>
                </a:ln>
                <a:solidFill>
                  <a:sysClr val="windowText" lastClr="000000">
                    <a:lumMod val="85000"/>
                    <a:lumOff val="15000"/>
                  </a:sysClr>
                </a:solidFill>
                <a:cs typeface="+mn-ea"/>
                <a:sym typeface="+mn-lt"/>
              </a:endParaRPr>
            </a:p>
          </p:txBody>
        </p:sp>
        <p:sp>
          <p:nvSpPr>
            <p:cNvPr id="48" name="矩形 47"/>
            <p:cNvSpPr/>
            <p:nvPr/>
          </p:nvSpPr>
          <p:spPr>
            <a:xfrm>
              <a:off x="4889750" y="2073911"/>
              <a:ext cx="3375726" cy="461665"/>
            </a:xfrm>
            <a:prstGeom prst="rect">
              <a:avLst/>
            </a:prstGeom>
          </p:spPr>
          <p:txBody>
            <a:bodyPr wrap="square">
              <a:spAutoFit/>
            </a:bodyPr>
            <a:lstStyle/>
            <a:p>
              <a:pPr defTabSz="914400" fontAlgn="base">
                <a:spcBef>
                  <a:spcPct val="0"/>
                </a:spcBef>
                <a:spcAft>
                  <a:spcPct val="0"/>
                </a:spcAft>
                <a:defRPr/>
              </a:pPr>
              <a:r>
                <a:rPr lang="zh-CN" altLang="en-US" sz="2400" kern="0" dirty="0">
                  <a:ln w="3175">
                    <a:noFill/>
                  </a:ln>
                  <a:solidFill>
                    <a:sysClr val="windowText" lastClr="000000">
                      <a:lumMod val="85000"/>
                      <a:lumOff val="15000"/>
                    </a:sysClr>
                  </a:solidFill>
                  <a:cs typeface="+mn-ea"/>
                  <a:sym typeface="+mn-lt"/>
                </a:rPr>
                <a:t>在此输入您的标题内容</a:t>
              </a:r>
              <a:endParaRPr lang="en-US" altLang="zh-CN" sz="2400" kern="0" dirty="0">
                <a:ln w="12700" cap="flat">
                  <a:noFill/>
                  <a:miter lim="800000"/>
                </a:ln>
                <a:solidFill>
                  <a:sysClr val="windowText" lastClr="000000">
                    <a:lumMod val="85000"/>
                    <a:lumOff val="15000"/>
                  </a:sysClr>
                </a:solidFill>
                <a:cs typeface="+mn-ea"/>
                <a:sym typeface="+mn-lt"/>
              </a:endParaRPr>
            </a:p>
          </p:txBody>
        </p:sp>
      </p:grpSp>
      <p:grpSp>
        <p:nvGrpSpPr>
          <p:cNvPr id="49" name="组合 48"/>
          <p:cNvGrpSpPr/>
          <p:nvPr/>
        </p:nvGrpSpPr>
        <p:grpSpPr>
          <a:xfrm>
            <a:off x="1446040" y="3007150"/>
            <a:ext cx="4650036" cy="1301292"/>
            <a:chOff x="1802584" y="2425976"/>
            <a:chExt cx="4650036" cy="1301292"/>
          </a:xfrm>
        </p:grpSpPr>
        <p:sp>
          <p:nvSpPr>
            <p:cNvPr id="50" name="矩形 49"/>
            <p:cNvSpPr/>
            <p:nvPr/>
          </p:nvSpPr>
          <p:spPr>
            <a:xfrm>
              <a:off x="1802586" y="2425976"/>
              <a:ext cx="2661735" cy="370614"/>
            </a:xfrm>
            <a:prstGeom prst="rect">
              <a:avLst/>
            </a:prstGeom>
          </p:spPr>
          <p:txBody>
            <a:bodyPr wrap="square">
              <a:spAutoFit/>
            </a:bodyPr>
            <a:lstStyle/>
            <a:p>
              <a:pPr marL="285750" indent="-285750" defTabSz="914400" fontAlgn="base">
                <a:lnSpc>
                  <a:spcPct val="150000"/>
                </a:lnSpc>
                <a:spcBef>
                  <a:spcPct val="0"/>
                </a:spcBef>
                <a:spcAft>
                  <a:spcPct val="0"/>
                </a:spcAft>
                <a:buFont typeface="Wingdings" panose="05000000000000000000" pitchFamily="2" charset="2"/>
                <a:buChar char="n"/>
                <a:defRPr/>
              </a:pPr>
              <a:r>
                <a:rPr lang="zh-CN" altLang="en-US" sz="1400" kern="0" dirty="0">
                  <a:ln w="3175">
                    <a:noFill/>
                  </a:ln>
                  <a:solidFill>
                    <a:sysClr val="windowText" lastClr="000000">
                      <a:lumMod val="75000"/>
                      <a:lumOff val="25000"/>
                    </a:sysClr>
                  </a:solidFill>
                  <a:cs typeface="+mn-ea"/>
                  <a:sym typeface="+mn-lt"/>
                </a:rPr>
                <a:t>在此输入文本内容在此输入</a:t>
              </a:r>
              <a:endParaRPr lang="en-US" altLang="zh-CN" sz="1400" kern="0" dirty="0">
                <a:ln w="12700" cap="flat">
                  <a:noFill/>
                  <a:miter lim="800000"/>
                </a:ln>
                <a:solidFill>
                  <a:sysClr val="windowText" lastClr="000000">
                    <a:lumMod val="75000"/>
                    <a:lumOff val="25000"/>
                  </a:sysClr>
                </a:solidFill>
                <a:cs typeface="+mn-ea"/>
                <a:sym typeface="+mn-lt"/>
              </a:endParaRPr>
            </a:p>
          </p:txBody>
        </p:sp>
        <p:sp>
          <p:nvSpPr>
            <p:cNvPr id="51" name="文本框 50"/>
            <p:cNvSpPr txBox="1"/>
            <p:nvPr/>
          </p:nvSpPr>
          <p:spPr>
            <a:xfrm>
              <a:off x="1802584" y="2834716"/>
              <a:ext cx="4650036" cy="892552"/>
            </a:xfrm>
            <a:prstGeom prst="rect">
              <a:avLst/>
            </a:prstGeom>
            <a:noFill/>
          </p:spPr>
          <p:txBody>
            <a:bodyPr wrap="square" rtlCol="0">
              <a:spAutoFit/>
            </a:bodyPr>
            <a:lstStyle/>
            <a:p>
              <a:pPr lvl="0" algn="l" defTabSz="913765">
                <a:lnSpc>
                  <a:spcPct val="180000"/>
                </a:lnSpc>
                <a:spcBef>
                  <a:spcPct val="0"/>
                </a:spcBef>
                <a:spcAft>
                  <a:spcPct val="0"/>
                </a:spcAft>
                <a:buClrTx/>
                <a:buSzTx/>
                <a:defRPr/>
              </a:pPr>
              <a:r>
                <a:rPr lang="zh-CN" altLang="en-US" sz="1000" dirty="0">
                  <a:solidFill>
                    <a:sysClr val="windowText" lastClr="000000">
                      <a:lumMod val="65000"/>
                      <a:lumOff val="35000"/>
                    </a:sysClr>
                  </a:solidFill>
                  <a:cs typeface="+mn-ea"/>
                  <a:sym typeface="+mn-lt"/>
                </a:rPr>
                <a:t>点击添加相关标题文字，点击添加相点击添加相关标题文字点击添加相关标题文字，点击添加相点击添加相关标题文字</a:t>
              </a:r>
              <a:endParaRPr lang="en-US" altLang="zh-CN" sz="1000" dirty="0">
                <a:solidFill>
                  <a:srgbClr val="909090"/>
                </a:solidFill>
                <a:cs typeface="+mn-ea"/>
                <a:sym typeface="+mn-lt"/>
              </a:endParaRPr>
            </a:p>
            <a:p>
              <a:pPr lvl="0" algn="ctr" defTabSz="913765">
                <a:lnSpc>
                  <a:spcPct val="180000"/>
                </a:lnSpc>
                <a:spcBef>
                  <a:spcPct val="0"/>
                </a:spcBef>
                <a:spcAft>
                  <a:spcPct val="0"/>
                </a:spcAft>
                <a:buClrTx/>
                <a:buSzTx/>
                <a:defRPr/>
              </a:pPr>
              <a:endParaRPr kumimoji="1" lang="en-GB" altLang="zh-CN" sz="1000" dirty="0">
                <a:solidFill>
                  <a:sysClr val="windowText" lastClr="000000">
                    <a:lumMod val="75000"/>
                    <a:lumOff val="25000"/>
                  </a:sysClr>
                </a:solidFill>
                <a:cs typeface="+mn-ea"/>
                <a:sym typeface="+mn-lt"/>
              </a:endParaRPr>
            </a:p>
          </p:txBody>
        </p:sp>
      </p:grpSp>
      <p:grpSp>
        <p:nvGrpSpPr>
          <p:cNvPr id="52" name="组合 51"/>
          <p:cNvGrpSpPr/>
          <p:nvPr/>
        </p:nvGrpSpPr>
        <p:grpSpPr>
          <a:xfrm>
            <a:off x="1051560" y="4540884"/>
            <a:ext cx="10307320" cy="1388745"/>
            <a:chOff x="530860" y="4588933"/>
            <a:chExt cx="10307320" cy="1388745"/>
          </a:xfrm>
        </p:grpSpPr>
        <p:sp>
          <p:nvSpPr>
            <p:cNvPr id="53" name="矩形 52"/>
            <p:cNvSpPr/>
            <p:nvPr/>
          </p:nvSpPr>
          <p:spPr>
            <a:xfrm>
              <a:off x="530860" y="4588933"/>
              <a:ext cx="10307320" cy="1388745"/>
            </a:xfrm>
            <a:prstGeom prst="rect">
              <a:avLst/>
            </a:prstGeom>
            <a:solidFill>
              <a:srgbClr val="4B5A69"/>
            </a:solidFill>
            <a:ln>
              <a:noFill/>
            </a:ln>
          </p:spPr>
          <p:style>
            <a:lnRef idx="2">
              <a:srgbClr val="FF6F19">
                <a:shade val="50000"/>
              </a:srgbClr>
            </a:lnRef>
            <a:fillRef idx="1">
              <a:srgbClr val="FF6F19"/>
            </a:fillRef>
            <a:effectRef idx="0">
              <a:srgbClr val="FF6F19"/>
            </a:effectRef>
            <a:fontRef idx="minor">
              <a:sysClr val="window" lastClr="FFFFFF"/>
            </a:fontRef>
          </p:style>
          <p:txBody>
            <a:bodyPr rtlCol="0" anchor="ctr"/>
            <a:lstStyle/>
            <a:p>
              <a:pPr algn="ctr"/>
              <a:endParaRPr kumimoji="1" lang="zh-CN" altLang="en-US">
                <a:solidFill>
                  <a:sysClr val="window" lastClr="FFFFFF">
                    <a:lumMod val="95000"/>
                  </a:sysClr>
                </a:solidFill>
                <a:cs typeface="+mn-ea"/>
                <a:sym typeface="+mn-lt"/>
              </a:endParaRPr>
            </a:p>
          </p:txBody>
        </p:sp>
        <p:sp>
          <p:nvSpPr>
            <p:cNvPr id="54" name="文本框 53"/>
            <p:cNvSpPr txBox="1"/>
            <p:nvPr/>
          </p:nvSpPr>
          <p:spPr>
            <a:xfrm>
              <a:off x="925341" y="5018512"/>
              <a:ext cx="4459460" cy="553085"/>
            </a:xfrm>
            <a:prstGeom prst="rect">
              <a:avLst/>
            </a:prstGeom>
            <a:noFill/>
          </p:spPr>
          <p:txBody>
            <a:bodyPr wrap="square" rtlCol="0">
              <a:spAutoFit/>
            </a:bodyPr>
            <a:lstStyle/>
            <a:p>
              <a:pPr>
                <a:lnSpc>
                  <a:spcPct val="150000"/>
                </a:lnSpc>
              </a:pPr>
              <a:r>
                <a:rPr lang="zh-CN" altLang="en-US" sz="1000" dirty="0">
                  <a:solidFill>
                    <a:sysClr val="window" lastClr="FFFFFF"/>
                  </a:solidFill>
                  <a:cs typeface="+mn-ea"/>
                  <a:sym typeface="+mn-lt"/>
                </a:rPr>
                <a:t>点击添加相关标题文字，点击添加相点击添加相关标题文字</a:t>
              </a:r>
              <a:endParaRPr lang="en-US" altLang="zh-CN" sz="1000" dirty="0">
                <a:solidFill>
                  <a:sysClr val="window" lastClr="FFFFFF"/>
                </a:solidFill>
                <a:cs typeface="+mn-ea"/>
                <a:sym typeface="+mn-lt"/>
              </a:endParaRPr>
            </a:p>
            <a:p>
              <a:pPr>
                <a:lnSpc>
                  <a:spcPct val="150000"/>
                </a:lnSpc>
              </a:pPr>
              <a:r>
                <a:rPr lang="zh-CN" altLang="en-US" sz="1000" dirty="0">
                  <a:solidFill>
                    <a:sysClr val="window" lastClr="FFFFFF"/>
                  </a:solidFill>
                  <a:cs typeface="+mn-ea"/>
                  <a:sym typeface="+mn-lt"/>
                </a:rPr>
                <a:t>点击添加相关标题文字，点击添加相点击添加相关标题文字</a:t>
              </a:r>
              <a:endParaRPr kumimoji="1" lang="en-GB" altLang="zh-CN" sz="1000" dirty="0">
                <a:solidFill>
                  <a:sysClr val="window" lastClr="FFFFFF"/>
                </a:solidFill>
                <a:cs typeface="+mn-ea"/>
                <a:sym typeface="+mn-lt"/>
              </a:endParaRPr>
            </a:p>
          </p:txBody>
        </p:sp>
      </p:grpSp>
      <p:pic>
        <p:nvPicPr>
          <p:cNvPr id="18" name="图片 17" descr="C:\Users\Administrator\Desktop\新建文件夹 (2)\500527055.jpg500527055"/>
          <p:cNvPicPr>
            <a:picLocks noChangeAspect="1"/>
          </p:cNvPicPr>
          <p:nvPr/>
        </p:nvPicPr>
        <p:blipFill rotWithShape="1">
          <a:blip r:embed="rId1"/>
          <a:srcRect r="34497"/>
          <a:stretch>
            <a:fillRect/>
          </a:stretch>
        </p:blipFill>
        <p:spPr>
          <a:xfrm>
            <a:off x="7155815" y="1666875"/>
            <a:ext cx="4203065" cy="4283710"/>
          </a:xfrm>
          <a:prstGeom prst="rect">
            <a:avLst/>
          </a:prstGeom>
        </p:spPr>
      </p:pic>
      <p:grpSp>
        <p:nvGrpSpPr>
          <p:cNvPr id="4" name="组合 3"/>
          <p:cNvGrpSpPr/>
          <p:nvPr/>
        </p:nvGrpSpPr>
        <p:grpSpPr>
          <a:xfrm>
            <a:off x="-263525" y="417830"/>
            <a:ext cx="4124325" cy="859155"/>
            <a:chOff x="-506" y="276"/>
            <a:chExt cx="6495" cy="1353"/>
          </a:xfrm>
        </p:grpSpPr>
        <p:sp>
          <p:nvSpPr>
            <p:cNvPr id="20" name="椭圆 19"/>
            <p:cNvSpPr/>
            <p:nvPr/>
          </p:nvSpPr>
          <p:spPr>
            <a:xfrm>
              <a:off x="-506" y="312"/>
              <a:ext cx="1157" cy="1157"/>
            </a:xfrm>
            <a:prstGeom prst="ellipse">
              <a:avLst/>
            </a:prstGeom>
            <a:solidFill>
              <a:srgbClr val="4B5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B5A69"/>
                </a:solidFill>
                <a:cs typeface="+mn-ea"/>
                <a:sym typeface="+mn-lt"/>
              </a:endParaRPr>
            </a:p>
          </p:txBody>
        </p:sp>
        <p:sp>
          <p:nvSpPr>
            <p:cNvPr id="6" name="文本框 5"/>
            <p:cNvSpPr txBox="1"/>
            <p:nvPr/>
          </p:nvSpPr>
          <p:spPr>
            <a:xfrm>
              <a:off x="694" y="276"/>
              <a:ext cx="3048" cy="701"/>
            </a:xfrm>
            <a:prstGeom prst="rect">
              <a:avLst/>
            </a:prstGeom>
            <a:noFill/>
          </p:spPr>
          <p:txBody>
            <a:bodyPr wrap="none" rtlCol="0">
              <a:spAutoFit/>
            </a:bodyPr>
            <a:lstStyle/>
            <a:p>
              <a:pPr algn="l"/>
              <a:r>
                <a:rPr lang="zh-CN" altLang="en-US" sz="2300" dirty="0">
                  <a:solidFill>
                    <a:srgbClr val="4B5A69"/>
                  </a:solidFill>
                  <a:cs typeface="+mn-ea"/>
                  <a:sym typeface="+mn-lt"/>
                </a:rPr>
                <a:t>输入标题内容</a:t>
              </a:r>
              <a:endParaRPr lang="zh-CN" altLang="en-US" sz="2300" dirty="0">
                <a:solidFill>
                  <a:srgbClr val="4B5A69"/>
                </a:solidFill>
                <a:cs typeface="+mn-ea"/>
                <a:sym typeface="+mn-lt"/>
              </a:endParaRPr>
            </a:p>
          </p:txBody>
        </p:sp>
        <p:sp>
          <p:nvSpPr>
            <p:cNvPr id="22" name="ïşḻïďê-TextBox 21"/>
            <p:cNvSpPr txBox="1"/>
            <p:nvPr/>
          </p:nvSpPr>
          <p:spPr>
            <a:xfrm>
              <a:off x="877" y="923"/>
              <a:ext cx="5112" cy="706"/>
            </a:xfrm>
            <a:prstGeom prst="rect">
              <a:avLst/>
            </a:prstGeom>
          </p:spPr>
          <p:txBody>
            <a:bodyPr wrap="square" lIns="0" tIns="0" rIns="0" bIns="0" anchor="t" anchorCtr="0">
              <a:noAutofit/>
            </a:bodyPr>
            <a:lstStyle/>
            <a:p>
              <a:pPr algn="l">
                <a:lnSpc>
                  <a:spcPct val="150000"/>
                </a:lnSpc>
              </a:pPr>
              <a:r>
                <a:rPr lang="en-US" altLang="zh-CN" sz="700" dirty="0">
                  <a:solidFill>
                    <a:srgbClr val="4B5A69"/>
                  </a:solidFill>
                  <a:cs typeface="+mn-ea"/>
                  <a:sym typeface="+mn-lt"/>
                </a:rPr>
                <a:t>Be always as merry as ever you can, for no-one delights in an sorrowful man. for no-one delights in an sorrowful man. </a:t>
              </a:r>
              <a:endParaRPr lang="en-US" altLang="zh-CN" sz="700" kern="0" dirty="0">
                <a:solidFill>
                  <a:srgbClr val="4B5A69"/>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dissolv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fill="hold"/>
                                        <p:tgtEl>
                                          <p:spTgt spid="52"/>
                                        </p:tgtEl>
                                        <p:attrNameLst>
                                          <p:attrName>ppt_x</p:attrName>
                                        </p:attrNameLst>
                                      </p:cBhvr>
                                      <p:tavLst>
                                        <p:tav tm="0">
                                          <p:val>
                                            <p:strVal val="1+#ppt_w/2"/>
                                          </p:val>
                                        </p:tav>
                                        <p:tav tm="100000">
                                          <p:val>
                                            <p:strVal val="#ppt_x"/>
                                          </p:val>
                                        </p:tav>
                                      </p:tavLst>
                                    </p:anim>
                                    <p:anim calcmode="lin" valueType="num">
                                      <p:cBhvr additive="base">
                                        <p:cTn id="19"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ISPRING_FIRST_PUBLISH" val="1"/>
  <p:tag name="ISPRING_PRESENTATION_TITLE" val="31"/>
</p:tagLst>
</file>

<file path=ppt/theme/theme1.xml><?xml version="1.0" encoding="utf-8"?>
<a:theme xmlns:a="http://schemas.openxmlformats.org/drawingml/2006/main" name="母版">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atl45b01">
      <a:majorFont>
        <a:latin typeface="字魂105号-简雅黑"/>
        <a:ea typeface="字魂105号-简雅黑"/>
        <a:cs typeface=""/>
      </a:majorFont>
      <a:minorFont>
        <a:latin typeface="字魂105号-简雅黑"/>
        <a:ea typeface="字魂105号-简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母 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tl45b01">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4822</Words>
  <Application>WPS 演示</Application>
  <PresentationFormat>宽屏</PresentationFormat>
  <Paragraphs>290</Paragraphs>
  <Slides>16</Slides>
  <Notes>16</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16</vt:i4>
      </vt:variant>
    </vt:vector>
  </HeadingPairs>
  <TitlesOfParts>
    <vt:vector size="26" baseType="lpstr">
      <vt:lpstr>Arial</vt:lpstr>
      <vt:lpstr>宋体</vt:lpstr>
      <vt:lpstr>Wingdings</vt:lpstr>
      <vt:lpstr>微软雅黑</vt:lpstr>
      <vt:lpstr>字魂105号-简雅黑</vt:lpstr>
      <vt:lpstr>黑体</vt:lpstr>
      <vt:lpstr>Arial Unicode MS</vt:lpstr>
      <vt:lpstr>等线</vt:lpstr>
      <vt:lpstr>母版</vt:lpstr>
      <vt:lpstr>母 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31</dc:title>
  <dc:creator/>
  <cp:lastModifiedBy>Administrator</cp:lastModifiedBy>
  <cp:revision>285</cp:revision>
  <dcterms:created xsi:type="dcterms:W3CDTF">2017-08-18T03:02:00Z</dcterms:created>
  <dcterms:modified xsi:type="dcterms:W3CDTF">2021-09-10T03:44:51Z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206F0479739D48F48BA0F5C59B930CE9</vt:lpwstr>
  </property>
</Properties>
</file>