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handoutMasterIdLst>
    <p:handoutMasterId r:id="rId29"/>
  </p:handoutMasterIdLst>
  <p:sldIdLst>
    <p:sldId id="333" r:id="rId4"/>
    <p:sldId id="257" r:id="rId6"/>
    <p:sldId id="258" r:id="rId7"/>
    <p:sldId id="275" r:id="rId8"/>
    <p:sldId id="291" r:id="rId9"/>
    <p:sldId id="259" r:id="rId10"/>
    <p:sldId id="334" r:id="rId11"/>
    <p:sldId id="262" r:id="rId12"/>
    <p:sldId id="267" r:id="rId13"/>
    <p:sldId id="278" r:id="rId14"/>
    <p:sldId id="292" r:id="rId15"/>
    <p:sldId id="335" r:id="rId16"/>
    <p:sldId id="266" r:id="rId17"/>
    <p:sldId id="274" r:id="rId18"/>
    <p:sldId id="270" r:id="rId19"/>
    <p:sldId id="276" r:id="rId20"/>
    <p:sldId id="336" r:id="rId21"/>
    <p:sldId id="277" r:id="rId22"/>
    <p:sldId id="312" r:id="rId23"/>
    <p:sldId id="313" r:id="rId24"/>
    <p:sldId id="314" r:id="rId25"/>
    <p:sldId id="316" r:id="rId26"/>
    <p:sldId id="315" r:id="rId27"/>
    <p:sldId id="337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23758"/>
    <a:srgbClr val="E8E2DB"/>
    <a:srgbClr val="E395A2"/>
    <a:srgbClr val="E6E6E6"/>
    <a:srgbClr val="F8E3E6"/>
    <a:srgbClr val="E8F1F5"/>
    <a:srgbClr val="65280A"/>
    <a:srgbClr val="F5D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-946" y="-230"/>
      </p:cViewPr>
      <p:guideLst>
        <p:guide orient="horz" pos="2157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CD0DE-15F6-46A0-A29B-60416C59739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DCE25F-1ABD-478E-A6CA-C13234E94B6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B5BC2884-9890-4BC0-A462-92F737BF088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9B84B5BB-C786-4CC3-A84E-8434B538331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0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2235" y="-2695575"/>
            <a:ext cx="6899275" cy="12216765"/>
          </a:xfrm>
          <a:prstGeom prst="rect">
            <a:avLst/>
          </a:prstGeom>
        </p:spPr>
      </p:pic>
      <p:pic>
        <p:nvPicPr>
          <p:cNvPr id="6" name="图片 5" descr="656232"/>
          <p:cNvPicPr>
            <a:picLocks noChangeAspect="1"/>
          </p:cNvPicPr>
          <p:nvPr/>
        </p:nvPicPr>
        <p:blipFill>
          <a:blip r:embed="rId2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pic>
        <p:nvPicPr>
          <p:cNvPr id="4" name="图片 3" descr="S275"/>
          <p:cNvPicPr>
            <a:picLocks noChangeAspect="1"/>
          </p:cNvPicPr>
          <p:nvPr/>
        </p:nvPicPr>
        <p:blipFill>
          <a:blip r:embed="rId3"/>
          <a:srcRect t="91136" b="1573"/>
          <a:stretch>
            <a:fillRect/>
          </a:stretch>
        </p:blipFill>
        <p:spPr>
          <a:xfrm>
            <a:off x="-16510" y="5540375"/>
            <a:ext cx="12216765" cy="1336040"/>
          </a:xfrm>
          <a:prstGeom prst="rect">
            <a:avLst/>
          </a:prstGeom>
        </p:spPr>
      </p:pic>
      <p:pic>
        <p:nvPicPr>
          <p:cNvPr id="7" name="图片 6" descr="nm"/>
          <p:cNvPicPr>
            <a:picLocks noChangeAspect="1"/>
          </p:cNvPicPr>
          <p:nvPr/>
        </p:nvPicPr>
        <p:blipFill>
          <a:blip r:embed="rId4"/>
          <a:srcRect l="9812" t="17102" r="7748" b="63131"/>
          <a:stretch>
            <a:fillRect/>
          </a:stretch>
        </p:blipFill>
        <p:spPr>
          <a:xfrm>
            <a:off x="2778760" y="1591945"/>
            <a:ext cx="6635115" cy="2386965"/>
          </a:xfrm>
          <a:prstGeom prst="rect">
            <a:avLst/>
          </a:prstGeom>
        </p:spPr>
      </p:pic>
      <p:pic>
        <p:nvPicPr>
          <p:cNvPr id="8" name="图片 7" descr="nm"/>
          <p:cNvPicPr>
            <a:picLocks noChangeAspect="1"/>
          </p:cNvPicPr>
          <p:nvPr/>
        </p:nvPicPr>
        <p:blipFill>
          <a:blip r:embed="rId4"/>
          <a:srcRect l="82733" t="63466" b="26414"/>
          <a:stretch>
            <a:fillRect/>
          </a:stretch>
        </p:blipFill>
        <p:spPr>
          <a:xfrm>
            <a:off x="10761345" y="1851660"/>
            <a:ext cx="1157605" cy="1017905"/>
          </a:xfrm>
          <a:prstGeom prst="rect">
            <a:avLst/>
          </a:prstGeom>
        </p:spPr>
      </p:pic>
      <p:pic>
        <p:nvPicPr>
          <p:cNvPr id="9" name="图片 8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89150" y="3978910"/>
            <a:ext cx="800544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26"/>
          <p:cNvSpPr txBox="1">
            <a:spLocks noChangeArrowheads="1"/>
          </p:cNvSpPr>
          <p:nvPr/>
        </p:nvSpPr>
        <p:spPr bwMode="auto">
          <a:xfrm>
            <a:off x="1604010" y="4246245"/>
            <a:ext cx="911987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kern="0" dirty="0"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endParaRPr lang="en-US" altLang="zh-CN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26"/>
          <p:cNvSpPr txBox="1">
            <a:spLocks noChangeArrowheads="1"/>
          </p:cNvSpPr>
          <p:nvPr/>
        </p:nvSpPr>
        <p:spPr bwMode="auto">
          <a:xfrm>
            <a:off x="1603375" y="5031105"/>
            <a:ext cx="91205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图片 1" descr="D:\樱花\摄图网_400969398.png摄图网_400969398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rot="20820000">
            <a:off x="4353878" y="991235"/>
            <a:ext cx="3618865" cy="36195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5550"/>
            <a:ext cx="12202160" cy="3611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784635"/>
                </a:solidFill>
                <a:cs typeface="+mn-ea"/>
                <a:sym typeface="+mn-lt"/>
              </a:rPr>
              <a:t>水墨主题请在此输入文字</a:t>
            </a:r>
            <a:endParaRPr lang="en-US" altLang="zh-CN" sz="2000" dirty="0">
              <a:solidFill>
                <a:srgbClr val="784635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水墨主题请在此输入文字  水墨主题请在此输入文字 水墨主题请在此输入文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字水墨主题请在此输入文字  水墨主题请在此输入文字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35885" y="-2684145"/>
            <a:ext cx="6930390" cy="12226290"/>
          </a:xfrm>
          <a:prstGeom prst="rect">
            <a:avLst/>
          </a:prstGeom>
        </p:spPr>
      </p:pic>
      <p:pic>
        <p:nvPicPr>
          <p:cNvPr id="12" name="图片 11" descr="656232"/>
          <p:cNvPicPr>
            <a:picLocks noChangeAspect="1"/>
          </p:cNvPicPr>
          <p:nvPr/>
        </p:nvPicPr>
        <p:blipFill>
          <a:blip r:embed="rId2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5827815" y="2104579"/>
            <a:ext cx="0" cy="2769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75346" y="1259279"/>
            <a:ext cx="921385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请插入标题三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653" y="2680183"/>
            <a:ext cx="1431161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请在这里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输入副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标题输入文字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125920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3" name="图片 12" descr="S275"/>
          <p:cNvPicPr>
            <a:picLocks noChangeAspect="1"/>
          </p:cNvPicPr>
          <p:nvPr/>
        </p:nvPicPr>
        <p:blipFill>
          <a:blip r:embed="rId6"/>
          <a:srcRect t="91136" b="1573"/>
          <a:stretch>
            <a:fillRect/>
          </a:stretch>
        </p:blipFill>
        <p:spPr>
          <a:xfrm>
            <a:off x="-16510" y="5361305"/>
            <a:ext cx="12216765" cy="1532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79797" y="1616480"/>
            <a:ext cx="3514688" cy="4332567"/>
            <a:chOff x="6881067" y="1606756"/>
            <a:chExt cx="3514688" cy="4332567"/>
          </a:xfrm>
        </p:grpSpPr>
        <p:sp>
          <p:nvSpPr>
            <p:cNvPr id="4" name="矩形 3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rgbClr val="023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4828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7340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468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742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1230" y="2506011"/>
            <a:ext cx="2031325" cy="3024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 descr="D:\樱花\摄图网_400374213.png摄图网_4003742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94250" y="3373969"/>
            <a:ext cx="2621915" cy="37088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257300" y="1137285"/>
            <a:ext cx="5208905" cy="1470025"/>
          </a:xfrm>
          <a:prstGeom prst="rect">
            <a:avLst/>
          </a:prstGeom>
          <a:solidFill>
            <a:srgbClr val="02375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6925" y="2785745"/>
            <a:ext cx="5208905" cy="1470025"/>
          </a:xfrm>
          <a:prstGeom prst="rect">
            <a:avLst/>
          </a:prstGeom>
          <a:solidFill>
            <a:srgbClr val="02375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629910" y="4434205"/>
            <a:ext cx="5208905" cy="1470025"/>
          </a:xfrm>
          <a:prstGeom prst="rect">
            <a:avLst/>
          </a:prstGeom>
          <a:solidFill>
            <a:srgbClr val="02375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2400" dirty="0">
                <a:solidFill>
                  <a:schemeClr val="bg1"/>
                </a:solidFill>
                <a:cs typeface="+mn-ea"/>
                <a:sym typeface="+mn-lt"/>
              </a:rPr>
              <a:t>请在这里输入标题</a:t>
            </a:r>
            <a:endParaRPr lang="en-US" altLang="zh-CN" sz="2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水墨主题请在此输入文字  水墨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主题请在此输入文字  水墨主题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请在此输入文字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 descr="摄图网_4003765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5175" y="3186430"/>
            <a:ext cx="4094480" cy="28587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438215" y="147969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壹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8651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40954" y="1557149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089434" y="140935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贰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79339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31968" y="1535964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38215" y="4434597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叁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88651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40954" y="4512055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89434" y="436425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肆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9339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8031968" y="449087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 descr="D:\樱花\摄图网_400296439.png摄图网_4002964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64355" y="2007235"/>
            <a:ext cx="3791585" cy="23571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 199"/>
          <p:cNvSpPr/>
          <p:nvPr/>
        </p:nvSpPr>
        <p:spPr>
          <a:xfrm rot="10800000">
            <a:off x="8251190" y="3425825"/>
            <a:ext cx="3939540" cy="3420745"/>
          </a:xfrm>
          <a:custGeom>
            <a:avLst/>
            <a:gdLst>
              <a:gd name="connsiteX0" fmla="*/ 0 w 1079818"/>
              <a:gd name="connsiteY0" fmla="*/ 0 h 1080105"/>
              <a:gd name="connsiteX1" fmla="*/ 1079818 w 1079818"/>
              <a:gd name="connsiteY1" fmla="*/ 0 h 1080105"/>
              <a:gd name="connsiteX2" fmla="*/ 110134 w 1079818"/>
              <a:gd name="connsiteY2" fmla="*/ 1074544 h 1080105"/>
              <a:gd name="connsiteX3" fmla="*/ 0 w 1079818"/>
              <a:gd name="connsiteY3" fmla="*/ 1080105 h 108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9818" h="1080105">
                <a:moveTo>
                  <a:pt x="0" y="0"/>
                </a:moveTo>
                <a:lnTo>
                  <a:pt x="1079818" y="0"/>
                </a:lnTo>
                <a:cubicBezTo>
                  <a:pt x="1079818" y="559251"/>
                  <a:pt x="654791" y="1019231"/>
                  <a:pt x="110134" y="1074544"/>
                </a:cubicBezTo>
                <a:lnTo>
                  <a:pt x="0" y="1080105"/>
                </a:lnTo>
                <a:close/>
              </a:path>
            </a:pathLst>
          </a:cu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136078" y="3161714"/>
            <a:ext cx="4646886" cy="1207504"/>
            <a:chOff x="814802" y="2953264"/>
            <a:chExt cx="4646886" cy="1207504"/>
          </a:xfrm>
        </p:grpSpPr>
        <p:sp>
          <p:nvSpPr>
            <p:cNvPr id="3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880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cs typeface="+mn-ea"/>
                  <a:sym typeface="+mn-lt"/>
                </a:rPr>
                <a:t>输入标题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36078" y="4671959"/>
            <a:ext cx="4646886" cy="1207504"/>
            <a:chOff x="814802" y="2953264"/>
            <a:chExt cx="4646886" cy="1207504"/>
          </a:xfrm>
        </p:grpSpPr>
        <p:sp>
          <p:nvSpPr>
            <p:cNvPr id="7" name="文本框 26"/>
            <p:cNvSpPr txBox="1">
              <a:spLocks noChangeArrowheads="1"/>
            </p:cNvSpPr>
            <p:nvPr/>
          </p:nvSpPr>
          <p:spPr bwMode="auto">
            <a:xfrm>
              <a:off x="814802" y="3280719"/>
              <a:ext cx="4646886" cy="880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dirty="0"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</a:t>
              </a:r>
              <a:endParaRPr lang="en-US" altLang="zh-CN" sz="1200" kern="0" dirty="0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14802" y="2953264"/>
              <a:ext cx="16936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cs typeface="+mn-ea"/>
                  <a:sym typeface="+mn-lt"/>
                </a:rPr>
                <a:t>输入标题</a:t>
              </a:r>
              <a:endParaRPr lang="zh-CN" altLang="en-US" b="1" dirty="0">
                <a:cs typeface="+mn-ea"/>
                <a:sym typeface="+mn-lt"/>
              </a:endParaRPr>
            </a:p>
          </p:txBody>
        </p:sp>
      </p:grpSp>
      <p:sp>
        <p:nvSpPr>
          <p:cNvPr id="13" name="任意多边形 3"/>
          <p:cNvSpPr/>
          <p:nvPr/>
        </p:nvSpPr>
        <p:spPr>
          <a:xfrm>
            <a:off x="988119" y="836170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任意多边形 4"/>
          <p:cNvSpPr/>
          <p:nvPr/>
        </p:nvSpPr>
        <p:spPr>
          <a:xfrm flipH="1">
            <a:off x="4130503" y="2475203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46694" y="1475365"/>
            <a:ext cx="4436270" cy="123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pc="300" dirty="0">
                <a:cs typeface="+mn-ea"/>
                <a:sym typeface="+mn-lt"/>
              </a:rPr>
              <a:t>Simple</a:t>
            </a:r>
            <a:endParaRPr lang="en-US" altLang="zh-CN" sz="3200" spc="300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3200" spc="300" dirty="0">
                <a:cs typeface="+mn-ea"/>
                <a:sym typeface="+mn-lt"/>
              </a:rPr>
              <a:t>Chinese  Style</a:t>
            </a:r>
            <a:endParaRPr lang="zh-CN" altLang="en-US" sz="3200" spc="300" dirty="0">
              <a:cs typeface="+mn-ea"/>
              <a:sym typeface="+mn-lt"/>
            </a:endParaRPr>
          </a:p>
        </p:txBody>
      </p:sp>
      <p:pic>
        <p:nvPicPr>
          <p:cNvPr id="11" name="图片 10" descr="D:\樱花\摄图网_400365519.png摄图网_4003655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6563995" y="476885"/>
            <a:ext cx="4987290" cy="63696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35885" y="-2684145"/>
            <a:ext cx="6930390" cy="12226290"/>
          </a:xfrm>
          <a:prstGeom prst="rect">
            <a:avLst/>
          </a:prstGeom>
        </p:spPr>
      </p:pic>
      <p:pic>
        <p:nvPicPr>
          <p:cNvPr id="12" name="图片 11" descr="656232"/>
          <p:cNvPicPr>
            <a:picLocks noChangeAspect="1"/>
          </p:cNvPicPr>
          <p:nvPr/>
        </p:nvPicPr>
        <p:blipFill>
          <a:blip r:embed="rId2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5827815" y="2104579"/>
            <a:ext cx="0" cy="2769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75346" y="1259279"/>
            <a:ext cx="921385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请插入标题四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653" y="2680183"/>
            <a:ext cx="1431161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请在这里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输入副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标题输入文字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125920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3" name="图片 12" descr="S275"/>
          <p:cNvPicPr>
            <a:picLocks noChangeAspect="1"/>
          </p:cNvPicPr>
          <p:nvPr/>
        </p:nvPicPr>
        <p:blipFill>
          <a:blip r:embed="rId6"/>
          <a:srcRect t="91136" b="1573"/>
          <a:stretch>
            <a:fillRect/>
          </a:stretch>
        </p:blipFill>
        <p:spPr>
          <a:xfrm>
            <a:off x="-16510" y="5361305"/>
            <a:ext cx="12216765" cy="1532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1003300"/>
            <a:ext cx="12233275" cy="3000375"/>
          </a:xfrm>
          <a:prstGeom prst="rect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949190" y="1986279"/>
            <a:ext cx="6184265" cy="1045285"/>
            <a:chOff x="814800" y="2934729"/>
            <a:chExt cx="9070605" cy="1045246"/>
          </a:xfrm>
        </p:grpSpPr>
        <p:sp>
          <p:nvSpPr>
            <p:cNvPr id="11" name="文本框 26"/>
            <p:cNvSpPr txBox="1">
              <a:spLocks noChangeArrowheads="1"/>
            </p:cNvSpPr>
            <p:nvPr/>
          </p:nvSpPr>
          <p:spPr bwMode="auto">
            <a:xfrm>
              <a:off x="814800" y="3334839"/>
              <a:ext cx="9070605" cy="645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>
                <a:lnSpc>
                  <a:spcPct val="150000"/>
                </a:lnSpc>
                <a:buClrTx/>
                <a:buSzTx/>
                <a:buFontTx/>
                <a:defRPr/>
              </a:pPr>
              <a:r>
                <a:rPr lang="zh-CN" altLang="en-US" sz="1200" kern="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单击此处输入文本内容，单击此处输入文本内容，单击此处输入文本内容，单击此处输入文本内容，单击此处输入文本内容，单击此处输入文本内容，单击此处输入文本内容</a:t>
              </a:r>
              <a:endParaRPr lang="zh-CN" altLang="en-US" sz="12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14800" y="2934729"/>
              <a:ext cx="3326851" cy="398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输入标题内容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1548379" y="4981554"/>
            <a:ext cx="907060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l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12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en-US" altLang="zh-CN" sz="12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" name="图片 6" descr="D:\樱花\摄图网_400211789.png摄图网_40021178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28370" y="1499870"/>
            <a:ext cx="3890010" cy="20281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5946776" y="1783339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7257" y="1989927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01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6776" y="3222652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47257" y="3429240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02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6776" y="4661966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47257" y="4868554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03</a:t>
            </a:r>
            <a:endParaRPr lang="zh-CN" altLang="en-US" sz="2800" dirty="0">
              <a:cs typeface="+mn-ea"/>
              <a:sym typeface="+mn-lt"/>
            </a:endParaRPr>
          </a:p>
        </p:txBody>
      </p:sp>
      <p:pic>
        <p:nvPicPr>
          <p:cNvPr id="6" name="图片 5" descr="D:\樱花\摄图网_401002051.png摄图网_4010020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03530" y="2513330"/>
            <a:ext cx="5279390" cy="35191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35885" y="-2684145"/>
            <a:ext cx="6930390" cy="12226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539628" y="859494"/>
            <a:ext cx="1943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blipFill>
                  <a:blip r:embed="rId2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目</a:t>
            </a:r>
            <a:endParaRPr lang="zh-CN" altLang="en-US" sz="9600" dirty="0">
              <a:blipFill>
                <a:blip r:embed="rId2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49750" y="931250"/>
            <a:ext cx="19431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blipFill>
                  <a:blip r:embed="rId2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录</a:t>
            </a:r>
            <a:endParaRPr lang="zh-CN" altLang="en-US" sz="9600" dirty="0">
              <a:blipFill>
                <a:blip r:embed="rId2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76226" y="268967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壹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4536" y="352941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15434" y="268967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贰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43744" y="352941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454546" y="268967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叁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82856" y="352941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819573" y="268967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肆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847883" y="3529417"/>
            <a:ext cx="570534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添加标题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2" name="图片 11" descr="S275"/>
          <p:cNvPicPr>
            <a:picLocks noChangeAspect="1"/>
          </p:cNvPicPr>
          <p:nvPr/>
        </p:nvPicPr>
        <p:blipFill>
          <a:blip r:embed="rId3"/>
          <a:srcRect t="91136" b="1573"/>
          <a:stretch>
            <a:fillRect/>
          </a:stretch>
        </p:blipFill>
        <p:spPr>
          <a:xfrm>
            <a:off x="-16510" y="5361305"/>
            <a:ext cx="12216765" cy="1532890"/>
          </a:xfrm>
          <a:prstGeom prst="rect">
            <a:avLst/>
          </a:prstGeom>
        </p:spPr>
      </p:pic>
      <p:pic>
        <p:nvPicPr>
          <p:cNvPr id="13" name="图片 12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4" name="图片 13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6" name="图片 15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bldLvl="0" animBg="1"/>
      <p:bldP spid="9" grpId="0"/>
      <p:bldP spid="10" grpId="0" bldLvl="0" animBg="1"/>
      <p:bldP spid="11" grpId="0"/>
      <p:bldP spid="15" grpId="0" bldLvl="0" animBg="1"/>
      <p:bldP spid="24" grpId="0"/>
      <p:bldP spid="26" grpId="0" bldLvl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139950" y="1398905"/>
            <a:ext cx="5460365" cy="1788160"/>
          </a:xfrm>
          <a:prstGeom prst="rect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139950" y="4508500"/>
            <a:ext cx="5460365" cy="1788160"/>
          </a:xfrm>
          <a:prstGeom prst="rect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823002" y="4810387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54992" y="180694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2822941" y="1633945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54931" y="493542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en-US" altLang="zh-CN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图片 1" descr="D:\樱花\摄图网_400336939.png摄图网_40033693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8816340" y="-641985"/>
            <a:ext cx="3515995" cy="75399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D:\樱花\摄图网_500418495.jpg摄图网_500418495"/>
          <p:cNvPicPr>
            <a:picLocks noChangeAspect="1"/>
          </p:cNvPicPr>
          <p:nvPr/>
        </p:nvPicPr>
        <p:blipFill>
          <a:blip r:embed="rId1">
            <a:lum bright="6000"/>
          </a:blip>
          <a:srcRect/>
          <a:stretch>
            <a:fillRect/>
          </a:stretch>
        </p:blipFill>
        <p:spPr>
          <a:xfrm>
            <a:off x="-3175" y="1225550"/>
            <a:ext cx="12230735" cy="3611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086594" y="5102383"/>
            <a:ext cx="8190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rgbClr val="784635"/>
                </a:solidFill>
                <a:cs typeface="+mn-ea"/>
                <a:sym typeface="+mn-lt"/>
              </a:rPr>
              <a:t>水墨主题请在此输入文字</a:t>
            </a:r>
            <a:endParaRPr lang="en-US" altLang="zh-CN" sz="2000" dirty="0">
              <a:solidFill>
                <a:srgbClr val="784635"/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水墨主题请在此输入文字  水墨主题请在此输入文字 水墨主题请在此输入文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  <a:p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字水墨主题请在此输入文字  水墨主题请在此输入文字 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4438215" y="1479691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壹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88651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240954" y="1557149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7089434" y="1409352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贰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279339" y="1479691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8031968" y="1535964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438215" y="4434597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叁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88651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240954" y="4512055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7089434" y="4364258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cs typeface="+mn-ea"/>
                <a:sym typeface="+mn-lt"/>
              </a:rPr>
              <a:t>肆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279339" y="4434597"/>
            <a:ext cx="2677656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r>
              <a:rPr lang="zh-CN" altLang="en-US" sz="1200" dirty="0">
                <a:cs typeface="+mn-ea"/>
                <a:sym typeface="+mn-lt"/>
              </a:rPr>
              <a:t>。单击此处输入文本内容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8031968" y="449087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 descr="D:\樱花\摄图网_401017669.png摄图网_40101766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176395" y="1698625"/>
            <a:ext cx="3460115" cy="34607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6879797" y="1647595"/>
            <a:ext cx="3514688" cy="4332567"/>
            <a:chOff x="6881067" y="1606756"/>
            <a:chExt cx="3514688" cy="4332567"/>
          </a:xfrm>
        </p:grpSpPr>
        <p:sp>
          <p:nvSpPr>
            <p:cNvPr id="4" name="矩形 3"/>
            <p:cNvSpPr/>
            <p:nvPr/>
          </p:nvSpPr>
          <p:spPr>
            <a:xfrm>
              <a:off x="6881067" y="1606756"/>
              <a:ext cx="3514688" cy="4332567"/>
            </a:xfrm>
            <a:prstGeom prst="rect">
              <a:avLst/>
            </a:prstGeom>
            <a:solidFill>
              <a:srgbClr val="023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7110549" y="1753252"/>
              <a:ext cx="3052689" cy="4039576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248283" y="181162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57340" y="182362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94685" y="3995800"/>
            <a:ext cx="4062651" cy="13887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400" dirty="0"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03742" y="4007801"/>
            <a:ext cx="492443" cy="12915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2000" b="1" dirty="0">
                <a:cs typeface="+mn-ea"/>
                <a:sym typeface="+mn-lt"/>
              </a:rPr>
              <a:t>输入标题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21230" y="2506011"/>
            <a:ext cx="2031325" cy="3024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200000"/>
              </a:lnSpc>
              <a:defRPr/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，请单击此处输入文本内容，请单击此处输入文本内容，请单击此处输入文本内容，请单击此处输入文本内容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2" name="图片 11" descr="D:\樱花\摄图网_400372188.png摄图网_40037218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567420" y="2604770"/>
            <a:ext cx="3308350" cy="43110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42235" y="-2695575"/>
            <a:ext cx="6899275" cy="12216765"/>
          </a:xfrm>
          <a:prstGeom prst="rect">
            <a:avLst/>
          </a:prstGeom>
        </p:spPr>
      </p:pic>
      <p:pic>
        <p:nvPicPr>
          <p:cNvPr id="6" name="图片 5" descr="656232"/>
          <p:cNvPicPr>
            <a:picLocks noChangeAspect="1"/>
          </p:cNvPicPr>
          <p:nvPr/>
        </p:nvPicPr>
        <p:blipFill>
          <a:blip r:embed="rId2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pic>
        <p:nvPicPr>
          <p:cNvPr id="4" name="图片 3" descr="S275"/>
          <p:cNvPicPr>
            <a:picLocks noChangeAspect="1"/>
          </p:cNvPicPr>
          <p:nvPr/>
        </p:nvPicPr>
        <p:blipFill>
          <a:blip r:embed="rId3"/>
          <a:srcRect t="91136" b="1573"/>
          <a:stretch>
            <a:fillRect/>
          </a:stretch>
        </p:blipFill>
        <p:spPr>
          <a:xfrm>
            <a:off x="-16510" y="5540375"/>
            <a:ext cx="12216765" cy="1336040"/>
          </a:xfrm>
          <a:prstGeom prst="rect">
            <a:avLst/>
          </a:prstGeom>
        </p:spPr>
      </p:pic>
      <p:pic>
        <p:nvPicPr>
          <p:cNvPr id="8" name="图片 7" descr="nm"/>
          <p:cNvPicPr>
            <a:picLocks noChangeAspect="1"/>
          </p:cNvPicPr>
          <p:nvPr/>
        </p:nvPicPr>
        <p:blipFill>
          <a:blip r:embed="rId4"/>
          <a:srcRect l="82733" t="63466" b="26414"/>
          <a:stretch>
            <a:fillRect/>
          </a:stretch>
        </p:blipFill>
        <p:spPr>
          <a:xfrm>
            <a:off x="10761345" y="1851660"/>
            <a:ext cx="1157605" cy="1017905"/>
          </a:xfrm>
          <a:prstGeom prst="rect">
            <a:avLst/>
          </a:prstGeom>
        </p:spPr>
      </p:pic>
      <p:pic>
        <p:nvPicPr>
          <p:cNvPr id="9" name="图片 8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2093595" y="3844290"/>
            <a:ext cx="800544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 </a:t>
            </a:r>
            <a:endParaRPr lang="zh-CN" altLang="en-US" sz="1600" dirty="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08530" y="2061210"/>
            <a:ext cx="749935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blipFill>
                  <a:blip r:embed="rId6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感谢您的观看</a:t>
            </a:r>
            <a:endParaRPr lang="zh-CN" altLang="en-US" sz="9600" dirty="0">
              <a:blipFill>
                <a:blip r:embed="rId6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35885" y="-2684145"/>
            <a:ext cx="6930390" cy="1222629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5827815" y="2104579"/>
            <a:ext cx="0" cy="2769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75346" y="1259279"/>
            <a:ext cx="921385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>
                <a:blipFill>
                  <a:blip r:embed="rId2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请插入标题一</a:t>
            </a:r>
            <a:endParaRPr lang="zh-CN" altLang="en-US" sz="4800" dirty="0">
              <a:blipFill>
                <a:blip r:embed="rId2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653" y="2680183"/>
            <a:ext cx="1431161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请在这里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输入副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标题输入文字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125920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 descr="nm"/>
          <p:cNvPicPr>
            <a:picLocks noChangeAspect="1"/>
          </p:cNvPicPr>
          <p:nvPr/>
        </p:nvPicPr>
        <p:blipFill>
          <a:blip r:embed="rId3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4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pic>
        <p:nvPicPr>
          <p:cNvPr id="12" name="图片 11" descr="656232"/>
          <p:cNvPicPr>
            <a:picLocks noChangeAspect="1"/>
          </p:cNvPicPr>
          <p:nvPr/>
        </p:nvPicPr>
        <p:blipFill>
          <a:blip r:embed="rId5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4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3" name="图片 12" descr="S275"/>
          <p:cNvPicPr>
            <a:picLocks noChangeAspect="1"/>
          </p:cNvPicPr>
          <p:nvPr/>
        </p:nvPicPr>
        <p:blipFill>
          <a:blip r:embed="rId6"/>
          <a:srcRect t="91136" b="1573"/>
          <a:stretch>
            <a:fillRect/>
          </a:stretch>
        </p:blipFill>
        <p:spPr>
          <a:xfrm>
            <a:off x="-16510" y="5361305"/>
            <a:ext cx="12216765" cy="1532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486015" y="1888490"/>
            <a:ext cx="4705350" cy="3194685"/>
          </a:xfrm>
          <a:prstGeom prst="rect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769183" y="2191349"/>
            <a:ext cx="2094329" cy="2491861"/>
          </a:xfrm>
          <a:prstGeom prst="rect">
            <a:avLst/>
          </a:prstGeom>
          <a:noFill/>
          <a:ln>
            <a:solidFill>
              <a:srgbClr val="6528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9824" y="1607614"/>
            <a:ext cx="1114834" cy="225208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46691" y="1814862"/>
            <a:ext cx="861774" cy="190136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4400" b="1" dirty="0">
                <a:cs typeface="+mn-ea"/>
                <a:sym typeface="+mn-lt"/>
              </a:rPr>
              <a:t>中国风</a:t>
            </a:r>
            <a:endParaRPr lang="zh-CN" altLang="en-US" sz="4400" b="1" dirty="0">
              <a:cs typeface="+mn-ea"/>
              <a:sym typeface="+mn-lt"/>
            </a:endParaRPr>
          </a:p>
        </p:txBody>
      </p:sp>
      <p:pic>
        <p:nvPicPr>
          <p:cNvPr id="7" name="图片 6" descr="D:\樱花\摄图网_400445297.png摄图网_400445297"/>
          <p:cNvPicPr>
            <a:picLocks noChangeAspect="1"/>
          </p:cNvPicPr>
          <p:nvPr/>
        </p:nvPicPr>
        <p:blipFill rotWithShape="1">
          <a:blip r:embed="rId1"/>
          <a:srcRect l="19579" t="19248" r="20444" b="18735"/>
          <a:stretch>
            <a:fillRect/>
          </a:stretch>
        </p:blipFill>
        <p:spPr>
          <a:xfrm>
            <a:off x="3535680" y="2575560"/>
            <a:ext cx="3565525" cy="3684905"/>
          </a:xfrm>
          <a:prstGeom prst="rect">
            <a:avLst/>
          </a:prstGeom>
        </p:spPr>
      </p:pic>
      <p:sp>
        <p:nvSpPr>
          <p:cNvPr id="12" name="文本框 26"/>
          <p:cNvSpPr txBox="1">
            <a:spLocks noChangeArrowheads="1"/>
          </p:cNvSpPr>
          <p:nvPr/>
        </p:nvSpPr>
        <p:spPr bwMode="auto">
          <a:xfrm>
            <a:off x="7687568" y="2453895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zh-CN" altLang="en-US" sz="11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7687568" y="3716228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1100" kern="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zh-CN" altLang="en-US" sz="1100" kern="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文本框 26"/>
          <p:cNvSpPr txBox="1">
            <a:spLocks noChangeArrowheads="1"/>
          </p:cNvSpPr>
          <p:nvPr/>
        </p:nvSpPr>
        <p:spPr bwMode="auto">
          <a:xfrm>
            <a:off x="855939" y="2453895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26"/>
          <p:cNvSpPr txBox="1">
            <a:spLocks noChangeArrowheads="1"/>
          </p:cNvSpPr>
          <p:nvPr/>
        </p:nvSpPr>
        <p:spPr bwMode="auto">
          <a:xfrm>
            <a:off x="855939" y="3716228"/>
            <a:ext cx="3668291" cy="57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zh-CN" altLang="en-US" sz="1100" kern="0" dirty="0">
                <a:latin typeface="+mn-lt"/>
                <a:ea typeface="+mn-ea"/>
                <a:cs typeface="+mn-ea"/>
                <a:sym typeface="+mn-lt"/>
              </a:rPr>
              <a:t>单击此处输入文本内容，单击此处输入文本内容，单击此处输入文本内容，单击此处输入文本内容</a:t>
            </a:r>
            <a:endParaRPr lang="en-US" altLang="zh-CN" sz="1100" kern="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98" y="1036155"/>
            <a:ext cx="954026" cy="11551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99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199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99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ldLvl="0" animBg="1"/>
      <p:bldP spid="5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50066" y="1906598"/>
            <a:ext cx="9757458" cy="3629482"/>
            <a:chOff x="1250066" y="1906598"/>
            <a:chExt cx="9757458" cy="3629482"/>
          </a:xfrm>
        </p:grpSpPr>
        <p:sp>
          <p:nvSpPr>
            <p:cNvPr id="18" name="矩形 17"/>
            <p:cNvSpPr/>
            <p:nvPr/>
          </p:nvSpPr>
          <p:spPr>
            <a:xfrm>
              <a:off x="1250066" y="1906598"/>
              <a:ext cx="9757458" cy="3629482"/>
            </a:xfrm>
            <a:prstGeom prst="rect">
              <a:avLst/>
            </a:prstGeom>
            <a:solidFill>
              <a:srgbClr val="023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777924" y="1999403"/>
              <a:ext cx="6755863" cy="34143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465168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952742" y="2209065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342113" y="2223813"/>
              <a:ext cx="1046440" cy="299505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水墨主题请在此输入文字  水墨主题请在此输入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  <a:sym typeface="+mn-lt"/>
                </a:rPr>
                <a:t>文字  水墨主题请在此输入文字 水墨主题请在此输入文字 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905142" y="2223813"/>
              <a:ext cx="492443" cy="2144177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000" dirty="0">
                  <a:cs typeface="+mn-ea"/>
                  <a:sym typeface="+mn-lt"/>
                </a:rPr>
                <a:t>请在这里输入标题</a:t>
              </a:r>
              <a:endParaRPr lang="zh-CN" altLang="en-US" sz="2000" dirty="0">
                <a:cs typeface="+mn-ea"/>
                <a:sym typeface="+mn-lt"/>
              </a:endParaRPr>
            </a:p>
          </p:txBody>
        </p:sp>
      </p:grpSp>
      <p:pic>
        <p:nvPicPr>
          <p:cNvPr id="5" name="图片 4" descr="D:\樱花\摄图网_400209508.png摄图网_40020950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7577455" y="3775075"/>
            <a:ext cx="3919220" cy="2338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2" name="直接连接符 1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282065" y="3354070"/>
            <a:ext cx="2771140" cy="2616200"/>
          </a:xfrm>
          <a:prstGeom prst="ellipse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46776" y="1783339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47257" y="1989927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01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46776" y="3222652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347257" y="3429240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02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946776" y="4661966"/>
            <a:ext cx="5025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单击此处输入文本内容，单击此处输入文本内容，单击此处输入文本内容，单击此处输入文本内容，单击此处输入文本内容，单击此处输入文本内容，单击此处输入文本内容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347257" y="4868554"/>
            <a:ext cx="67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cs typeface="+mn-ea"/>
                <a:sym typeface="+mn-lt"/>
              </a:rPr>
              <a:t>03</a:t>
            </a:r>
            <a:endParaRPr lang="zh-CN" altLang="en-US" sz="2800" dirty="0">
              <a:cs typeface="+mn-ea"/>
              <a:sym typeface="+mn-lt"/>
            </a:endParaRPr>
          </a:p>
        </p:txBody>
      </p:sp>
      <p:sp>
        <p:nvSpPr>
          <p:cNvPr id="15" name="任意多边形 3"/>
          <p:cNvSpPr/>
          <p:nvPr/>
        </p:nvSpPr>
        <p:spPr>
          <a:xfrm>
            <a:off x="397577" y="1902926"/>
            <a:ext cx="2563586" cy="1340167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任意多边形 4"/>
          <p:cNvSpPr/>
          <p:nvPr/>
        </p:nvSpPr>
        <p:spPr>
          <a:xfrm flipH="1">
            <a:off x="3648187" y="4186994"/>
            <a:ext cx="1657348" cy="949943"/>
          </a:xfrm>
          <a:custGeom>
            <a:avLst/>
            <a:gdLst>
              <a:gd name="connsiteX0" fmla="*/ 263311 w 3278889"/>
              <a:gd name="connsiteY0" fmla="*/ 933095 h 1879959"/>
              <a:gd name="connsiteX1" fmla="*/ 1051102 w 3278889"/>
              <a:gd name="connsiteY1" fmla="*/ 4627 h 1879959"/>
              <a:gd name="connsiteX2" fmla="*/ 1656013 w 3278889"/>
              <a:gd name="connsiteY2" fmla="*/ 567335 h 1879959"/>
              <a:gd name="connsiteX3" fmla="*/ 2232788 w 3278889"/>
              <a:gd name="connsiteY3" fmla="*/ 384455 h 1879959"/>
              <a:gd name="connsiteX4" fmla="*/ 3104985 w 3278889"/>
              <a:gd name="connsiteY4" fmla="*/ 806485 h 1879959"/>
              <a:gd name="connsiteX5" fmla="*/ 2992444 w 3278889"/>
              <a:gd name="connsiteY5" fmla="*/ 1805291 h 1879959"/>
              <a:gd name="connsiteX6" fmla="*/ 221108 w 3278889"/>
              <a:gd name="connsiteY6" fmla="*/ 1706818 h 1879959"/>
              <a:gd name="connsiteX7" fmla="*/ 263311 w 3278889"/>
              <a:gd name="connsiteY7" fmla="*/ 933095 h 187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8889" h="1879959">
                <a:moveTo>
                  <a:pt x="263311" y="933095"/>
                </a:moveTo>
                <a:cubicBezTo>
                  <a:pt x="401643" y="649397"/>
                  <a:pt x="818985" y="65587"/>
                  <a:pt x="1051102" y="4627"/>
                </a:cubicBezTo>
                <a:cubicBezTo>
                  <a:pt x="1283219" y="-56333"/>
                  <a:pt x="1459065" y="504030"/>
                  <a:pt x="1656013" y="567335"/>
                </a:cubicBezTo>
                <a:cubicBezTo>
                  <a:pt x="1852961" y="630640"/>
                  <a:pt x="1991293" y="344597"/>
                  <a:pt x="2232788" y="384455"/>
                </a:cubicBezTo>
                <a:cubicBezTo>
                  <a:pt x="2474283" y="424313"/>
                  <a:pt x="2978376" y="569679"/>
                  <a:pt x="3104985" y="806485"/>
                </a:cubicBezTo>
                <a:cubicBezTo>
                  <a:pt x="3231594" y="1043291"/>
                  <a:pt x="3473090" y="1655236"/>
                  <a:pt x="2992444" y="1805291"/>
                </a:cubicBezTo>
                <a:cubicBezTo>
                  <a:pt x="2511798" y="1955347"/>
                  <a:pt x="671274" y="1856873"/>
                  <a:pt x="221108" y="1706818"/>
                </a:cubicBezTo>
                <a:cubicBezTo>
                  <a:pt x="-229058" y="1556763"/>
                  <a:pt x="124979" y="1216793"/>
                  <a:pt x="263311" y="933095"/>
                </a:cubicBezTo>
                <a:close/>
              </a:path>
            </a:pathLst>
          </a:custGeom>
          <a:gradFill>
            <a:gsLst>
              <a:gs pos="0">
                <a:srgbClr val="72202A">
                  <a:alpha val="53000"/>
                </a:srgbClr>
              </a:gs>
              <a:gs pos="64000">
                <a:srgbClr val="FFFFFF">
                  <a:alpha val="0"/>
                </a:srgbClr>
              </a:gs>
              <a:gs pos="100000">
                <a:schemeClr val="bg1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 descr="D:\樱花\摄图网_400184536.png摄图网_4001845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579833" y="1697156"/>
            <a:ext cx="4701540" cy="36943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S2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5400000">
            <a:off x="2635885" y="-2684145"/>
            <a:ext cx="6930390" cy="12226290"/>
          </a:xfrm>
          <a:prstGeom prst="rect">
            <a:avLst/>
          </a:prstGeom>
        </p:spPr>
      </p:pic>
      <p:pic>
        <p:nvPicPr>
          <p:cNvPr id="12" name="图片 11" descr="656232"/>
          <p:cNvPicPr>
            <a:picLocks noChangeAspect="1"/>
          </p:cNvPicPr>
          <p:nvPr/>
        </p:nvPicPr>
        <p:blipFill>
          <a:blip r:embed="rId2"/>
          <a:srcRect t="40518" r="10962" b="33289"/>
          <a:stretch>
            <a:fillRect/>
          </a:stretch>
        </p:blipFill>
        <p:spPr>
          <a:xfrm>
            <a:off x="1310005" y="2061210"/>
            <a:ext cx="10878185" cy="4801235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5827815" y="2104579"/>
            <a:ext cx="0" cy="276950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5775346" y="1259279"/>
            <a:ext cx="921385" cy="374904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4800" dirty="0">
                <a:blipFill>
                  <a:blip r:embed="rId3"/>
                  <a:stretch>
                    <a:fillRect/>
                  </a:stretch>
                </a:blipFill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请插入标题二</a:t>
            </a:r>
            <a:endParaRPr lang="zh-CN" altLang="en-US" sz="4800" dirty="0">
              <a:blipFill>
                <a:blip r:embed="rId3"/>
                <a:stretch>
                  <a:fillRect/>
                </a:stretch>
              </a:blipFill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396653" y="2680183"/>
            <a:ext cx="1431161" cy="147732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请在这里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输入副</a:t>
            </a:r>
            <a:endParaRPr lang="en-US" altLang="zh-CN" dirty="0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bg1"/>
                </a:solidFill>
                <a:cs typeface="+mn-ea"/>
                <a:sym typeface="+mn-lt"/>
              </a:rPr>
              <a:t>标题输入文字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1259205"/>
            <a:ext cx="490220" cy="37979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单击此处输入文本内容，单击此处输入文本内容，单击此处输入文本内容，单击此处输入文本内容，单击此处输入文本内容</a:t>
            </a:r>
            <a:endParaRPr lang="zh-CN" altLang="en-US" sz="1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9" name="图片 8" descr="nm"/>
          <p:cNvPicPr>
            <a:picLocks noChangeAspect="1"/>
          </p:cNvPicPr>
          <p:nvPr/>
        </p:nvPicPr>
        <p:blipFill>
          <a:blip r:embed="rId4"/>
          <a:srcRect t="57386" r="64615" b="2412"/>
          <a:stretch>
            <a:fillRect/>
          </a:stretch>
        </p:blipFill>
        <p:spPr>
          <a:xfrm>
            <a:off x="-16510" y="2417445"/>
            <a:ext cx="2615565" cy="4458970"/>
          </a:xfrm>
          <a:prstGeom prst="rect">
            <a:avLst/>
          </a:prstGeom>
        </p:spPr>
      </p:pic>
      <p:pic>
        <p:nvPicPr>
          <p:cNvPr id="11" name="图片 10" descr="hgnbhm"/>
          <p:cNvPicPr>
            <a:picLocks noChangeAspect="1"/>
          </p:cNvPicPr>
          <p:nvPr/>
        </p:nvPicPr>
        <p:blipFill>
          <a:blip r:embed="rId5"/>
          <a:srcRect l="31597" t="71275" r="41845" b="20827"/>
          <a:stretch>
            <a:fillRect/>
          </a:stretch>
        </p:blipFill>
        <p:spPr>
          <a:xfrm>
            <a:off x="577850" y="1442720"/>
            <a:ext cx="1780540" cy="794385"/>
          </a:xfrm>
          <a:prstGeom prst="rect">
            <a:avLst/>
          </a:prstGeom>
        </p:spPr>
      </p:pic>
      <p:pic>
        <p:nvPicPr>
          <p:cNvPr id="10" name="图片 9" descr="hgnbhm"/>
          <p:cNvPicPr>
            <a:picLocks noChangeAspect="1"/>
          </p:cNvPicPr>
          <p:nvPr/>
        </p:nvPicPr>
        <p:blipFill>
          <a:blip r:embed="rId5"/>
          <a:srcRect l="71462" t="7456" b="74154"/>
          <a:stretch>
            <a:fillRect/>
          </a:stretch>
        </p:blipFill>
        <p:spPr>
          <a:xfrm>
            <a:off x="9178925" y="379095"/>
            <a:ext cx="3021330" cy="2921000"/>
          </a:xfrm>
          <a:prstGeom prst="rect">
            <a:avLst/>
          </a:prstGeom>
        </p:spPr>
      </p:pic>
      <p:pic>
        <p:nvPicPr>
          <p:cNvPr id="13" name="图片 12" descr="S275"/>
          <p:cNvPicPr>
            <a:picLocks noChangeAspect="1"/>
          </p:cNvPicPr>
          <p:nvPr/>
        </p:nvPicPr>
        <p:blipFill>
          <a:blip r:embed="rId6"/>
          <a:srcRect t="91136" b="1573"/>
          <a:stretch>
            <a:fillRect/>
          </a:stretch>
        </p:blipFill>
        <p:spPr>
          <a:xfrm>
            <a:off x="-16510" y="5361305"/>
            <a:ext cx="12216765" cy="1532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93920" y="1701165"/>
            <a:ext cx="6235700" cy="4188460"/>
          </a:xfrm>
          <a:prstGeom prst="rect">
            <a:avLst/>
          </a:prstGeom>
          <a:solidFill>
            <a:srgbClr val="023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203927" y="2911315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26336" y="2911316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3450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542676" y="2961248"/>
            <a:ext cx="877163" cy="263943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000" dirty="0">
                <a:solidFill>
                  <a:schemeClr val="bg1"/>
                </a:solidFill>
                <a:cs typeface="+mn-ea"/>
                <a:sym typeface="+mn-lt"/>
              </a:rPr>
              <a:t>请单击此处输入文本内容，请单击此处输入文本内容，请单击此处输入文本内容，请单击此处输入文本内容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 descr="D:\樱花\摄图网_400212151.png摄图网_40021215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0815" y="1470660"/>
            <a:ext cx="5496560" cy="46513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41221" y="204070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壹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80429" y="204070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贰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19541" y="204070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叁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684568" y="2040700"/>
            <a:ext cx="570534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cs typeface="+mn-ea"/>
                <a:sym typeface="+mn-lt"/>
              </a:rPr>
              <a:t>肆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8" grpId="0" bldLvl="0" animBg="1"/>
      <p:bldP spid="10" grpId="0" bldLvl="0" animBg="1"/>
      <p:bldP spid="15" grpId="0" bldLvl="0" animBg="1"/>
      <p:bldP spid="2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1698417" y="4711327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30407" y="1712968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01</a:t>
            </a:r>
            <a:endParaRPr lang="zh-CN" altLang="en-US" sz="3200" b="1" dirty="0">
              <a:cs typeface="+mn-ea"/>
              <a:sym typeface="+mn-lt"/>
            </a:endParaRP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1698356" y="1539965"/>
            <a:ext cx="3631763" cy="1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>
            <a:spAutoFit/>
          </a:bodyPr>
          <a:lstStyle>
            <a:lvl1pPr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775970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400" kern="0" dirty="0">
                <a:latin typeface="+mn-lt"/>
                <a:ea typeface="+mn-ea"/>
                <a:cs typeface="+mn-ea"/>
                <a:sym typeface="+mn-lt"/>
              </a:rPr>
              <a:t>请单击此处输入文本内容，单击此处输入文本内容，单击此处输入文本内容，单击此处输入文本内容。</a:t>
            </a:r>
            <a:endParaRPr lang="zh-CN" altLang="en-US" sz="1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30346" y="4841441"/>
            <a:ext cx="68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cs typeface="+mn-ea"/>
                <a:sym typeface="+mn-lt"/>
              </a:rPr>
              <a:t>02</a:t>
            </a:r>
            <a:endParaRPr lang="zh-CN" altLang="en-US" sz="3200" b="1" dirty="0">
              <a:cs typeface="+mn-ea"/>
              <a:sym typeface="+mn-lt"/>
            </a:endParaRPr>
          </a:p>
        </p:txBody>
      </p:sp>
      <p:pic>
        <p:nvPicPr>
          <p:cNvPr id="2" name="图片 1" descr="D:\樱花\摄图网_400211793.png摄图网_40021179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flipH="1">
            <a:off x="7168515" y="3051810"/>
            <a:ext cx="5052060" cy="38563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" y="73025"/>
            <a:ext cx="2068195" cy="600710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2590165" y="73025"/>
            <a:ext cx="635" cy="60071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2756535" y="73025"/>
            <a:ext cx="23964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>
                <a:latin typeface="印品赤壁赋体" panose="02000500000000000000" charset="-122"/>
                <a:ea typeface="印品赤壁赋体" panose="02000500000000000000" charset="-122"/>
                <a:cs typeface="+mn-ea"/>
                <a:sym typeface="+mn-lt"/>
              </a:rPr>
              <a:t>章节标题</a:t>
            </a:r>
            <a:endParaRPr lang="zh-CN" altLang="en-US" sz="3600">
              <a:latin typeface="印品赤壁赋体" panose="02000500000000000000" charset="-122"/>
              <a:ea typeface="印品赤壁赋体" panose="020005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zkfnc1e">
      <a:majorFont>
        <a:latin typeface="Arial"/>
        <a:ea typeface="KaiTi"/>
        <a:cs typeface=""/>
      </a:majorFont>
      <a:minorFont>
        <a:latin typeface="Arial"/>
        <a:ea typeface="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好客模板：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3446</Words>
  <Application>WPS 演示</Application>
  <PresentationFormat>自定义</PresentationFormat>
  <Paragraphs>266</Paragraphs>
  <Slides>24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印品赤壁赋体</vt:lpstr>
      <vt:lpstr>Calibri</vt:lpstr>
      <vt:lpstr>微软雅黑</vt:lpstr>
      <vt:lpstr>楷体</vt:lpstr>
      <vt:lpstr>Calibri Light</vt:lpstr>
      <vt:lpstr>等线</vt:lpstr>
      <vt:lpstr>Arial Unicode MS</vt:lpstr>
      <vt:lpstr>好客模板www.haoke.com</vt:lpstr>
      <vt:lpstr>好客模板：www.haoke.com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2019-04-22T13:35:00Z</dcterms:created>
  <dcterms:modified xsi:type="dcterms:W3CDTF">2021-09-07T01:30:47Z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KSORubyTemplateID">
    <vt:lpwstr>2</vt:lpwstr>
  </property>
  <property fmtid="{D5CDD505-2E9C-101B-9397-08002B2CF9AE}" pid="4" name="ICV">
    <vt:lpwstr>2FFA12125B2B42F699288F84100CC356</vt:lpwstr>
  </property>
</Properties>
</file>