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8"/>
  </p:handoutMasterIdLst>
  <p:sldIdLst>
    <p:sldId id="257" r:id="rId3"/>
    <p:sldId id="260" r:id="rId5"/>
    <p:sldId id="259" r:id="rId6"/>
    <p:sldId id="263" r:id="rId7"/>
    <p:sldId id="275" r:id="rId8"/>
    <p:sldId id="272" r:id="rId9"/>
    <p:sldId id="273" r:id="rId10"/>
    <p:sldId id="261" r:id="rId11"/>
    <p:sldId id="278" r:id="rId12"/>
    <p:sldId id="268" r:id="rId13"/>
    <p:sldId id="262" r:id="rId14"/>
    <p:sldId id="265" r:id="rId15"/>
    <p:sldId id="271" r:id="rId16"/>
    <p:sldId id="279" r:id="rId17"/>
    <p:sldId id="267" r:id="rId18"/>
    <p:sldId id="274" r:id="rId19"/>
    <p:sldId id="266" r:id="rId20"/>
    <p:sldId id="264" r:id="rId21"/>
    <p:sldId id="280" r:id="rId22"/>
    <p:sldId id="269" r:id="rId23"/>
    <p:sldId id="276" r:id="rId24"/>
    <p:sldId id="277" r:id="rId25"/>
    <p:sldId id="270" r:id="rId26"/>
    <p:sldId id="281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1E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3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61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0053312"/>
        <c:axId val="547716464"/>
      </c:barChart>
      <c:catAx>
        <c:axId val="560053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</a:p>
        </c:txPr>
        <c:crossAx val="547716464"/>
        <c:crosses val="autoZero"/>
        <c:auto val="1"/>
        <c:lblAlgn val="ctr"/>
        <c:lblOffset val="100"/>
        <c:noMultiLvlLbl val="0"/>
      </c:catAx>
      <c:valAx>
        <c:axId val="547716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</a:p>
        </c:txPr>
        <c:crossAx val="560053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solidFill>
            <a:schemeClr val="bg1"/>
          </a:solidFill>
          <a:latin typeface="Century Gothic" panose="020B0502020202020204" pitchFamily="34" charset="0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rgbClr val="0C1E5B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0C1E5B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1170912"/>
        <c:axId val="679292576"/>
      </c:barChart>
      <c:catAx>
        <c:axId val="5711709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</a:p>
        </c:txPr>
        <c:crossAx val="679292576"/>
        <c:crosses val="autoZero"/>
        <c:auto val="1"/>
        <c:lblAlgn val="ctr"/>
        <c:lblOffset val="100"/>
        <c:noMultiLvlLbl val="0"/>
      </c:catAx>
      <c:valAx>
        <c:axId val="679292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</a:p>
        </c:txPr>
        <c:crossAx val="571170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Century Gothic" panose="020B0502020202020204" pitchFamily="34" charset="0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2D82D-2CA4-44B3-A412-021B3B90C3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72E82-6940-4325-BAEC-0C67CBE1684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72E82-6940-4325-BAEC-0C67CBE168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72E82-6940-4325-BAEC-0C67CBE168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72E82-6940-4325-BAEC-0C67CBE168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72E82-6940-4325-BAEC-0C67CBE168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72E82-6940-4325-BAEC-0C67CBE168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72E82-6940-4325-BAEC-0C67CBE168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72E82-6940-4325-BAEC-0C67CBE168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72E82-6940-4325-BAEC-0C67CBE168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72E82-6940-4325-BAEC-0C67CBE168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72E82-6940-4325-BAEC-0C67CBE168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72E82-6940-4325-BAEC-0C67CBE168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72E82-6940-4325-BAEC-0C67CBE168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72E82-6940-4325-BAEC-0C67CBE168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72E82-6940-4325-BAEC-0C67CBE168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72E82-6940-4325-BAEC-0C67CBE168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72E82-6940-4325-BAEC-0C67CBE168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72E82-6940-4325-BAEC-0C67CBE168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72E82-6940-4325-BAEC-0C67CBE168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72E82-6940-4325-BAEC-0C67CBE168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72E82-6940-4325-BAEC-0C67CBE168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72E82-6940-4325-BAEC-0C67CBE168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72E82-6940-4325-BAEC-0C67CBE168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72E82-6940-4325-BAEC-0C67CBE168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72E82-6940-4325-BAEC-0C67CBE168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D3313-127E-41C3-AD75-BE9DD26E9B2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FCA6F-6C2E-4327-92BA-539BBE8722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D3313-127E-41C3-AD75-BE9DD26E9B2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FCA6F-6C2E-4327-92BA-539BBE8722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D3313-127E-41C3-AD75-BE9DD26E9B2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FCA6F-6C2E-4327-92BA-539BBE8722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D3313-127E-41C3-AD75-BE9DD26E9B2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FCA6F-6C2E-4327-92BA-539BBE8722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D3313-127E-41C3-AD75-BE9DD26E9B2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FCA6F-6C2E-4327-92BA-539BBE8722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D3313-127E-41C3-AD75-BE9DD26E9B2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FCA6F-6C2E-4327-92BA-539BBE8722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D3313-127E-41C3-AD75-BE9DD26E9B2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FCA6F-6C2E-4327-92BA-539BBE8722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D3313-127E-41C3-AD75-BE9DD26E9B2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FCA6F-6C2E-4327-92BA-539BBE8722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D3313-127E-41C3-AD75-BE9DD26E9B2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FCA6F-6C2E-4327-92BA-539BBE8722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D3313-127E-41C3-AD75-BE9DD26E9B2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FCA6F-6C2E-4327-92BA-539BBE8722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D3313-127E-41C3-AD75-BE9DD26E9B2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FCA6F-6C2E-4327-92BA-539BBE8722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D3313-127E-41C3-AD75-BE9DD26E9B2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FCA6F-6C2E-4327-92BA-539BBE87223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E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57200"/>
            <a:ext cx="12192000" cy="72085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3147060"/>
            <a:ext cx="12192000" cy="720851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764155" y="1528445"/>
            <a:ext cx="75526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spc="600">
                <a:solidFill>
                  <a:schemeClr val="bg1"/>
                </a:solidFill>
                <a:latin typeface="义启月亮体之上弦月" panose="02010601030101010101" pitchFamily="2" charset="-128"/>
                <a:ea typeface="义启月亮体之上弦月" panose="02010601030101010101" pitchFamily="2" charset="-128"/>
              </a:rPr>
              <a:t>国 风 之 潮</a:t>
            </a:r>
            <a:endParaRPr lang="zh-CN" altLang="en-US" sz="9600" spc="600">
              <a:solidFill>
                <a:schemeClr val="bg1"/>
              </a:solidFill>
              <a:latin typeface="义启月亮体之上弦月" panose="02010601030101010101" pitchFamily="2" charset="-128"/>
              <a:ea typeface="义启月亮体之上弦月" panose="02010601030101010101" pitchFamily="2" charset="-128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36086" y="3348743"/>
            <a:ext cx="3577903" cy="147924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00">
                <a:solidFill>
                  <a:schemeClr val="bg1"/>
                </a:solidFill>
                <a:latin typeface="仓耳明楷 W01" panose="00000500000000000000" pitchFamily="2" charset="-122"/>
                <a:ea typeface="仓耳明楷 W01" panose="00000500000000000000" pitchFamily="2" charset="-122"/>
              </a:rPr>
              <a:t>一尺深红胜曲尘天生旧物不如新</a:t>
            </a:r>
            <a:br>
              <a:rPr lang="en-US" altLang="zh-CN" sz="1400">
                <a:solidFill>
                  <a:schemeClr val="bg1"/>
                </a:solidFill>
                <a:latin typeface="仓耳明楷 W01" panose="00000500000000000000" pitchFamily="2" charset="-122"/>
                <a:ea typeface="仓耳明楷 W01" panose="00000500000000000000" pitchFamily="2" charset="-122"/>
              </a:rPr>
            </a:br>
            <a:r>
              <a:rPr lang="zh-CN" altLang="en-US" sz="1400">
                <a:solidFill>
                  <a:schemeClr val="bg1"/>
                </a:solidFill>
                <a:latin typeface="仓耳明楷 W01" panose="00000500000000000000" pitchFamily="2" charset="-122"/>
                <a:ea typeface="仓耳明楷 W01" panose="00000500000000000000" pitchFamily="2" charset="-122"/>
              </a:rPr>
              <a:t>合欢桃核终堪恨里许元来别有人</a:t>
            </a:r>
            <a:endParaRPr lang="zh-CN" altLang="en-US" sz="1400">
              <a:solidFill>
                <a:schemeClr val="bg1"/>
              </a:solidFill>
              <a:latin typeface="仓耳明楷 W01" panose="00000500000000000000" pitchFamily="2" charset="-122"/>
              <a:ea typeface="仓耳明楷 W01" panose="00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400">
                <a:solidFill>
                  <a:schemeClr val="bg1"/>
                </a:solidFill>
                <a:latin typeface="仓耳明楷 W01" panose="00000500000000000000" pitchFamily="2" charset="-122"/>
                <a:ea typeface="仓耳明楷 W01" panose="00000500000000000000" pitchFamily="2" charset="-122"/>
              </a:rPr>
              <a:t>井底点灯深烛伊共郎长行莫围棋</a:t>
            </a:r>
            <a:br>
              <a:rPr lang="zh-CN" altLang="en-US" sz="1400">
                <a:solidFill>
                  <a:schemeClr val="bg1"/>
                </a:solidFill>
                <a:latin typeface="仓耳明楷 W01" panose="00000500000000000000" pitchFamily="2" charset="-122"/>
                <a:ea typeface="仓耳明楷 W01" panose="00000500000000000000" pitchFamily="2" charset="-122"/>
              </a:rPr>
            </a:br>
            <a:r>
              <a:rPr lang="zh-CN" altLang="en-US" sz="1400">
                <a:solidFill>
                  <a:schemeClr val="bg1"/>
                </a:solidFill>
                <a:latin typeface="仓耳明楷 W01" panose="00000500000000000000" pitchFamily="2" charset="-122"/>
                <a:ea typeface="仓耳明楷 W01" panose="00000500000000000000" pitchFamily="2" charset="-122"/>
              </a:rPr>
              <a:t>玲珑骰子安红豆入骨相思知不知</a:t>
            </a:r>
            <a:endParaRPr lang="zh-CN" altLang="en-US" sz="1400">
              <a:solidFill>
                <a:schemeClr val="bg1"/>
              </a:solidFill>
              <a:latin typeface="仓耳明楷 W01" panose="00000500000000000000" pitchFamily="2" charset="-122"/>
              <a:ea typeface="仓耳明楷 W01" panose="00000500000000000000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178013" y="3321838"/>
            <a:ext cx="3577903" cy="147924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00">
                <a:solidFill>
                  <a:schemeClr val="bg1"/>
                </a:solidFill>
                <a:latin typeface="仓耳明楷 W01" panose="00000500000000000000" pitchFamily="2" charset="-122"/>
                <a:ea typeface="仓耳明楷 W01" panose="00000500000000000000" pitchFamily="2" charset="-122"/>
              </a:rPr>
              <a:t>一尺深红胜曲尘天生旧物不如新</a:t>
            </a:r>
            <a:br>
              <a:rPr lang="en-US" altLang="zh-CN" sz="1400">
                <a:solidFill>
                  <a:schemeClr val="bg1"/>
                </a:solidFill>
                <a:latin typeface="仓耳明楷 W01" panose="00000500000000000000" pitchFamily="2" charset="-122"/>
                <a:ea typeface="仓耳明楷 W01" panose="00000500000000000000" pitchFamily="2" charset="-122"/>
              </a:rPr>
            </a:br>
            <a:r>
              <a:rPr lang="zh-CN" altLang="en-US" sz="1400">
                <a:solidFill>
                  <a:schemeClr val="bg1"/>
                </a:solidFill>
                <a:latin typeface="仓耳明楷 W01" panose="00000500000000000000" pitchFamily="2" charset="-122"/>
                <a:ea typeface="仓耳明楷 W01" panose="00000500000000000000" pitchFamily="2" charset="-122"/>
              </a:rPr>
              <a:t>合欢桃核终堪恨里许元来别有人</a:t>
            </a:r>
            <a:endParaRPr lang="zh-CN" altLang="en-US" sz="1400">
              <a:solidFill>
                <a:schemeClr val="bg1"/>
              </a:solidFill>
              <a:latin typeface="仓耳明楷 W01" panose="00000500000000000000" pitchFamily="2" charset="-122"/>
              <a:ea typeface="仓耳明楷 W01" panose="00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400">
                <a:solidFill>
                  <a:schemeClr val="bg1"/>
                </a:solidFill>
                <a:latin typeface="仓耳明楷 W01" panose="00000500000000000000" pitchFamily="2" charset="-122"/>
                <a:ea typeface="仓耳明楷 W01" panose="00000500000000000000" pitchFamily="2" charset="-122"/>
              </a:rPr>
              <a:t>井底点灯深烛伊共郎长行莫围棋</a:t>
            </a:r>
            <a:br>
              <a:rPr lang="zh-CN" altLang="en-US" sz="1400">
                <a:solidFill>
                  <a:schemeClr val="bg1"/>
                </a:solidFill>
                <a:latin typeface="仓耳明楷 W01" panose="00000500000000000000" pitchFamily="2" charset="-122"/>
                <a:ea typeface="仓耳明楷 W01" panose="00000500000000000000" pitchFamily="2" charset="-122"/>
              </a:rPr>
            </a:br>
            <a:r>
              <a:rPr lang="zh-CN" altLang="en-US" sz="1400">
                <a:solidFill>
                  <a:schemeClr val="bg1"/>
                </a:solidFill>
                <a:latin typeface="仓耳明楷 W01" panose="00000500000000000000" pitchFamily="2" charset="-122"/>
                <a:ea typeface="仓耳明楷 W01" panose="00000500000000000000" pitchFamily="2" charset="-122"/>
              </a:rPr>
              <a:t>玲珑骰子安红豆入骨相思知不知</a:t>
            </a:r>
            <a:endParaRPr lang="zh-CN" altLang="en-US" sz="1400">
              <a:solidFill>
                <a:schemeClr val="bg1"/>
              </a:solidFill>
              <a:latin typeface="仓耳明楷 W01" panose="00000500000000000000" pitchFamily="2" charset="-122"/>
              <a:ea typeface="仓耳明楷 W01" panose="00000500000000000000" pitchFamily="2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49555" y="215949"/>
            <a:ext cx="2514600" cy="702379"/>
            <a:chOff x="249555" y="215949"/>
            <a:chExt cx="2514600" cy="702379"/>
          </a:xfrm>
        </p:grpSpPr>
        <p:sp>
          <p:nvSpPr>
            <p:cNvPr id="15" name="文本框 14"/>
            <p:cNvSpPr txBox="1"/>
            <p:nvPr/>
          </p:nvSpPr>
          <p:spPr>
            <a:xfrm>
              <a:off x="249555" y="215949"/>
              <a:ext cx="2514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spc="600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ea typeface="义启月亮体之上弦月" panose="02010601030101010101" pitchFamily="2" charset="-128"/>
                </a:rPr>
                <a:t>About text</a:t>
              </a:r>
              <a:endParaRPr lang="zh-CN" altLang="en-US" sz="1600" spc="6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义启月亮体之上弦月" panose="02010601030101010101" pitchFamily="2" charset="-128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49555" y="579774"/>
              <a:ext cx="2514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spc="600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ea typeface="义启月亮体之上弦月" panose="02010601030101010101" pitchFamily="2" charset="-128"/>
                </a:rPr>
                <a:t>Here</a:t>
              </a:r>
              <a:endParaRPr lang="zh-CN" altLang="en-US" sz="1600" spc="6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义启月亮体之上弦月" panose="02010601030101010101" pitchFamily="2" charset="-128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427845" y="203313"/>
            <a:ext cx="2514600" cy="688310"/>
            <a:chOff x="249555" y="215949"/>
            <a:chExt cx="2514600" cy="688310"/>
          </a:xfrm>
        </p:grpSpPr>
        <p:sp>
          <p:nvSpPr>
            <p:cNvPr id="19" name="文本框 18"/>
            <p:cNvSpPr txBox="1"/>
            <p:nvPr/>
          </p:nvSpPr>
          <p:spPr>
            <a:xfrm>
              <a:off x="249555" y="215949"/>
              <a:ext cx="2514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600" spc="600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ea typeface="义启月亮体之上弦月" panose="02010601030101010101" pitchFamily="2" charset="-128"/>
                </a:rPr>
                <a:t>About text</a:t>
              </a:r>
              <a:endParaRPr lang="zh-CN" altLang="en-US" sz="1600" spc="6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义启月亮体之上弦月" panose="02010601030101010101" pitchFamily="2" charset="-128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249555" y="567074"/>
              <a:ext cx="2514600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600" spc="600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好客模板</a:t>
              </a:r>
              <a:endParaRPr lang="zh-CN" altLang="en-US" sz="1600" spc="6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818120" y="0"/>
            <a:ext cx="4373880" cy="6858000"/>
          </a:xfrm>
          <a:prstGeom prst="rect">
            <a:avLst/>
          </a:prstGeom>
          <a:solidFill>
            <a:srgbClr val="0C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12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731" y="1797944"/>
            <a:ext cx="1166235" cy="453733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1279563" y="1359075"/>
            <a:ext cx="453733" cy="453733"/>
          </a:xfrm>
          <a:prstGeom prst="ellipse">
            <a:avLst/>
          </a:prstGeom>
          <a:solidFill>
            <a:srgbClr val="0C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Century Gothic" panose="020B0502020202020204" pitchFamily="34" charset="0"/>
              </a:rPr>
              <a:t>1</a:t>
            </a:r>
            <a:endParaRPr lang="zh-CN" altLang="en-US">
              <a:latin typeface="Century Gothic" panose="020B0502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76832" y="1336279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 rot="16200000">
            <a:off x="3679636" y="208859"/>
            <a:ext cx="781561" cy="380732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731" y="3505202"/>
            <a:ext cx="1166235" cy="453733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1279563" y="3066333"/>
            <a:ext cx="453733" cy="453733"/>
          </a:xfrm>
          <a:prstGeom prst="ellipse">
            <a:avLst/>
          </a:prstGeom>
          <a:solidFill>
            <a:srgbClr val="0C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Century Gothic" panose="020B0502020202020204" pitchFamily="34" charset="0"/>
              </a:rPr>
              <a:t>1</a:t>
            </a:r>
            <a:endParaRPr lang="zh-CN" altLang="en-US">
              <a:latin typeface="Century Gothic" panose="020B0502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076832" y="3043537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 rot="16200000">
            <a:off x="3679636" y="1916117"/>
            <a:ext cx="781561" cy="380732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731" y="5212460"/>
            <a:ext cx="1166235" cy="453733"/>
          </a:xfrm>
          <a:prstGeom prst="rect">
            <a:avLst/>
          </a:prstGeom>
        </p:spPr>
      </p:pic>
      <p:sp>
        <p:nvSpPr>
          <p:cNvPr id="14" name="椭圆 13"/>
          <p:cNvSpPr/>
          <p:nvPr/>
        </p:nvSpPr>
        <p:spPr>
          <a:xfrm>
            <a:off x="1279563" y="4773591"/>
            <a:ext cx="453733" cy="453733"/>
          </a:xfrm>
          <a:prstGeom prst="ellipse">
            <a:avLst/>
          </a:prstGeom>
          <a:solidFill>
            <a:srgbClr val="0C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Century Gothic" panose="020B0502020202020204" pitchFamily="34" charset="0"/>
              </a:rPr>
              <a:t>1</a:t>
            </a:r>
            <a:endParaRPr lang="zh-CN" altLang="en-US">
              <a:latin typeface="Century Gothic" panose="020B0502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76832" y="4750795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 rot="16200000">
            <a:off x="3679636" y="3623375"/>
            <a:ext cx="781561" cy="380732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10676" y="1082323"/>
            <a:ext cx="6863647" cy="4699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0" grpId="0" animBg="1"/>
      <p:bldP spid="11" grpId="0"/>
      <p:bldP spid="12" grpId="0"/>
      <p:bldP spid="14" grpId="0" animBg="1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E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2000" r="35765" b="52445"/>
          <a:stretch>
            <a:fillRect/>
          </a:stretch>
        </p:blipFill>
        <p:spPr>
          <a:xfrm>
            <a:off x="762365" y="-1562100"/>
            <a:ext cx="3124200" cy="3124200"/>
          </a:xfrm>
          <a:prstGeom prst="ellipse">
            <a:avLst/>
          </a:prstGeom>
          <a:solidFill>
            <a:srgbClr val="0C1E5B"/>
          </a:solidFill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2000" r="35765" b="52445"/>
          <a:stretch>
            <a:fillRect/>
          </a:stretch>
        </p:blipFill>
        <p:spPr>
          <a:xfrm>
            <a:off x="4533900" y="-1562100"/>
            <a:ext cx="3124200" cy="3124200"/>
          </a:xfrm>
          <a:prstGeom prst="ellipse">
            <a:avLst/>
          </a:prstGeom>
          <a:solidFill>
            <a:srgbClr val="0C1E5B"/>
          </a:solidFill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2000" r="35765" b="52445"/>
          <a:stretch>
            <a:fillRect/>
          </a:stretch>
        </p:blipFill>
        <p:spPr>
          <a:xfrm>
            <a:off x="8305435" y="-1562100"/>
            <a:ext cx="3124200" cy="3124200"/>
          </a:xfrm>
          <a:prstGeom prst="ellipse">
            <a:avLst/>
          </a:prstGeom>
          <a:solidFill>
            <a:srgbClr val="0C1E5B"/>
          </a:solidFill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2000" r="35765" b="52445"/>
          <a:stretch>
            <a:fillRect/>
          </a:stretch>
        </p:blipFill>
        <p:spPr>
          <a:xfrm>
            <a:off x="762365" y="5295900"/>
            <a:ext cx="3124200" cy="3124200"/>
          </a:xfrm>
          <a:prstGeom prst="ellipse">
            <a:avLst/>
          </a:prstGeom>
          <a:solidFill>
            <a:srgbClr val="0C1E5B"/>
          </a:solidFill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2000" r="35765" b="52445"/>
          <a:stretch>
            <a:fillRect/>
          </a:stretch>
        </p:blipFill>
        <p:spPr>
          <a:xfrm>
            <a:off x="4533900" y="5295900"/>
            <a:ext cx="3124200" cy="3124200"/>
          </a:xfrm>
          <a:prstGeom prst="ellipse">
            <a:avLst/>
          </a:prstGeom>
          <a:solidFill>
            <a:srgbClr val="0C1E5B"/>
          </a:solidFill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2000" r="35765" b="52445"/>
          <a:stretch>
            <a:fillRect/>
          </a:stretch>
        </p:blipFill>
        <p:spPr>
          <a:xfrm>
            <a:off x="8305435" y="5295900"/>
            <a:ext cx="3124200" cy="3124200"/>
          </a:xfrm>
          <a:prstGeom prst="ellipse">
            <a:avLst/>
          </a:prstGeom>
          <a:solidFill>
            <a:srgbClr val="0C1E5B"/>
          </a:solidFill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矩形 7"/>
          <p:cNvSpPr/>
          <p:nvPr/>
        </p:nvSpPr>
        <p:spPr>
          <a:xfrm>
            <a:off x="0" y="822960"/>
            <a:ext cx="12192000" cy="5311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0" y="3429000"/>
            <a:ext cx="12085320" cy="0"/>
          </a:xfrm>
          <a:prstGeom prst="line">
            <a:avLst/>
          </a:prstGeom>
          <a:ln w="104775">
            <a:solidFill>
              <a:srgbClr val="0C1E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1852025" y="2945131"/>
            <a:ext cx="944880" cy="944880"/>
          </a:xfrm>
          <a:prstGeom prst="ellipse">
            <a:avLst/>
          </a:prstGeom>
          <a:solidFill>
            <a:srgbClr val="0C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Century Gothic" panose="020B0502020202020204" pitchFamily="34" charset="0"/>
              </a:rPr>
              <a:t>01</a:t>
            </a:r>
            <a:endParaRPr lang="zh-CN" altLang="en-US">
              <a:latin typeface="Century Gothic" panose="020B0502020202020204" pitchFamily="34" charset="0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623560" y="2945131"/>
            <a:ext cx="944880" cy="944880"/>
          </a:xfrm>
          <a:prstGeom prst="ellipse">
            <a:avLst/>
          </a:prstGeom>
          <a:solidFill>
            <a:srgbClr val="0C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Century Gothic" panose="020B0502020202020204" pitchFamily="34" charset="0"/>
              </a:rPr>
              <a:t>02</a:t>
            </a:r>
            <a:endParaRPr lang="zh-CN" altLang="en-US">
              <a:latin typeface="Century Gothic" panose="020B0502020202020204" pitchFamily="34" charset="0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9395095" y="2945131"/>
            <a:ext cx="944880" cy="944880"/>
          </a:xfrm>
          <a:prstGeom prst="ellipse">
            <a:avLst/>
          </a:prstGeom>
          <a:solidFill>
            <a:srgbClr val="0C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Century Gothic" panose="020B0502020202020204" pitchFamily="34" charset="0"/>
              </a:rPr>
              <a:t>03</a:t>
            </a:r>
            <a:endParaRPr lang="zh-CN" altLang="en-US">
              <a:latin typeface="Century Gothic" panose="020B0502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290866" y="1394600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 rot="16200000">
            <a:off x="2161462" y="1025217"/>
            <a:ext cx="989310" cy="25987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341708" y="4227608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 rot="16200000">
            <a:off x="6212304" y="3858225"/>
            <a:ext cx="989310" cy="25987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974724" y="1394599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 rot="16200000">
            <a:off x="9845320" y="1025216"/>
            <a:ext cx="989310" cy="25987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2000" r="35765" b="52445"/>
          <a:stretch>
            <a:fillRect/>
          </a:stretch>
        </p:blipFill>
        <p:spPr>
          <a:xfrm>
            <a:off x="1558290" y="1981200"/>
            <a:ext cx="2202180" cy="2202180"/>
          </a:xfrm>
          <a:prstGeom prst="ellipse">
            <a:avLst/>
          </a:prstGeom>
          <a:solidFill>
            <a:srgbClr val="0C1E5B"/>
          </a:solidFill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2000" r="35765" b="52445"/>
          <a:stretch>
            <a:fillRect/>
          </a:stretch>
        </p:blipFill>
        <p:spPr>
          <a:xfrm>
            <a:off x="4994910" y="1981200"/>
            <a:ext cx="2202180" cy="2202180"/>
          </a:xfrm>
          <a:prstGeom prst="ellipse">
            <a:avLst/>
          </a:prstGeom>
          <a:solidFill>
            <a:srgbClr val="0C1E5B"/>
          </a:solidFill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2000" r="35765" b="52445"/>
          <a:stretch>
            <a:fillRect/>
          </a:stretch>
        </p:blipFill>
        <p:spPr>
          <a:xfrm>
            <a:off x="8431530" y="1981200"/>
            <a:ext cx="2202180" cy="2202180"/>
          </a:xfrm>
          <a:prstGeom prst="ellipse">
            <a:avLst/>
          </a:prstGeom>
          <a:solidFill>
            <a:srgbClr val="0C1E5B"/>
          </a:solidFill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文本框 4"/>
          <p:cNvSpPr txBox="1"/>
          <p:nvPr/>
        </p:nvSpPr>
        <p:spPr>
          <a:xfrm>
            <a:off x="1821909" y="4488321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 rot="16200000">
            <a:off x="2164726" y="4145247"/>
            <a:ext cx="989310" cy="25987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04248" y="4488322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 rot="16200000">
            <a:off x="5647065" y="4145248"/>
            <a:ext cx="989310" cy="25987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56107" y="4488323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 rot="16200000">
            <a:off x="9098924" y="4145249"/>
            <a:ext cx="989310" cy="25987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 rot="16200000">
            <a:off x="5571754" y="-920802"/>
            <a:ext cx="1048492" cy="352044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20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</a:t>
            </a:r>
            <a:r>
              <a:rPr lang="en-US" altLang="zh-CN" sz="2000" b="1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.</a:t>
            </a:r>
            <a:endParaRPr lang="zh-CN" altLang="en-US" sz="2000" b="1" spc="30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  <a:p>
            <a:pPr lvl="0" algn="ctr">
              <a:lnSpc>
                <a:spcPct val="150000"/>
              </a:lnSpc>
              <a:defRPr/>
            </a:pPr>
            <a:endParaRPr lang="zh-CN" altLang="en-US" sz="2000" b="1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678129" y="993059"/>
            <a:ext cx="835742" cy="0"/>
          </a:xfrm>
          <a:prstGeom prst="line">
            <a:avLst/>
          </a:prstGeom>
          <a:ln>
            <a:solidFill>
              <a:srgbClr val="0C1E5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E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350519"/>
            <a:ext cx="12192000" cy="7208519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-1137140" y="-9390185"/>
            <a:ext cx="14466277" cy="144662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4175760" y="88488"/>
            <a:ext cx="384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6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标题文本预设</a:t>
            </a:r>
            <a:endParaRPr lang="zh-CN" altLang="en-US" sz="3600" spc="6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 rot="16200000">
            <a:off x="5601344" y="-1587179"/>
            <a:ext cx="989310" cy="643946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 what is, and you’ll have more positive energy to.</a:t>
            </a:r>
            <a:endParaRPr lang="zh-CN" altLang="en-US" sz="900" spc="30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  <a:p>
            <a:pPr lvl="0" algn="ctr">
              <a:lnSpc>
                <a:spcPct val="150000"/>
              </a:lnSpc>
              <a:defRPr/>
            </a:pP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5351207" y="943897"/>
            <a:ext cx="1489587" cy="0"/>
          </a:xfrm>
          <a:prstGeom prst="line">
            <a:avLst/>
          </a:prstGeom>
          <a:ln>
            <a:solidFill>
              <a:srgbClr val="0C1E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571795" y="2321211"/>
            <a:ext cx="603965" cy="603965"/>
          </a:xfrm>
          <a:prstGeom prst="ellipse">
            <a:avLst/>
          </a:prstGeom>
          <a:solidFill>
            <a:srgbClr val="0C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latin typeface="Century Gothic" panose="020B0502020202020204" pitchFamily="34" charset="0"/>
              </a:rPr>
              <a:t>01</a:t>
            </a:r>
            <a:endParaRPr lang="zh-CN" altLang="en-US" sz="1600">
              <a:latin typeface="Century Gothic" panose="020B0502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7881897" y="2228307"/>
            <a:ext cx="603965" cy="603965"/>
          </a:xfrm>
          <a:prstGeom prst="ellipse">
            <a:avLst/>
          </a:prstGeom>
          <a:solidFill>
            <a:srgbClr val="0C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latin typeface="Century Gothic" panose="020B0502020202020204" pitchFamily="34" charset="0"/>
              </a:rPr>
              <a:t>02</a:t>
            </a:r>
            <a:endParaRPr lang="zh-CN" altLang="en-US" sz="1600">
              <a:latin typeface="Century Gothic" panose="020B0502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 rot="16200000">
            <a:off x="3482996" y="2210564"/>
            <a:ext cx="781561" cy="25987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 rot="16200000">
            <a:off x="7749407" y="2210563"/>
            <a:ext cx="781561" cy="25987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6" grpId="0" animBg="1"/>
      <p:bldP spid="23" grpId="0" animBg="1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E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82322" y="1082322"/>
            <a:ext cx="6863647" cy="46990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10676" y="1082323"/>
            <a:ext cx="6863647" cy="469900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12958" y="2046684"/>
            <a:ext cx="296608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1500" spc="600">
                <a:solidFill>
                  <a:prstClr val="white"/>
                </a:solidFill>
                <a:latin typeface="义启月亮体之上弦月" panose="02010601030101010101" pitchFamily="2" charset="-128"/>
                <a:ea typeface="义启月亮体之上弦月" panose="02010601030101010101" pitchFamily="2" charset="-128"/>
              </a:rPr>
              <a:t>叁</a:t>
            </a:r>
            <a:endParaRPr kumimoji="0" lang="zh-CN" altLang="en-US" sz="11500" b="0" i="0" u="none" strike="noStrike" kern="1200" cap="none" spc="6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义启月亮体之上弦月" panose="02010601030101010101" pitchFamily="2" charset="-128"/>
              <a:ea typeface="义启月亮体之上弦月" panose="02010601030101010101" pitchFamily="2" charset="-128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3771900" y="1104900"/>
            <a:ext cx="4648200" cy="4648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8262" y="3936784"/>
            <a:ext cx="2850780" cy="10768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明楷 W01" panose="00000500000000000000" pitchFamily="2" charset="-122"/>
                <a:ea typeface="仓耳明楷 W01" panose="00000500000000000000" pitchFamily="2" charset="-122"/>
                <a:cs typeface="+mn-cs"/>
              </a:rPr>
              <a:t>一尺深红胜曲尘天生旧物不如新</a:t>
            </a:r>
            <a:b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明楷 W01" panose="00000500000000000000" pitchFamily="2" charset="-122"/>
                <a:ea typeface="仓耳明楷 W01" panose="00000500000000000000" pitchFamily="2" charset="-122"/>
                <a:cs typeface="+mn-cs"/>
              </a:rPr>
            </a:b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明楷 W01" panose="00000500000000000000" pitchFamily="2" charset="-122"/>
                <a:ea typeface="仓耳明楷 W01" panose="00000500000000000000" pitchFamily="2" charset="-122"/>
                <a:cs typeface="+mn-cs"/>
              </a:rPr>
              <a:t>合欢桃核终堪恨里许元来别有人</a:t>
            </a: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明楷 W01" panose="00000500000000000000" pitchFamily="2" charset="-122"/>
              <a:ea typeface="仓耳明楷 W01" panose="000005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明楷 W01" panose="00000500000000000000" pitchFamily="2" charset="-122"/>
                <a:ea typeface="仓耳明楷 W01" panose="00000500000000000000" pitchFamily="2" charset="-122"/>
                <a:cs typeface="+mn-cs"/>
              </a:rPr>
              <a:t>井底点灯深烛伊共郎长行莫围棋</a:t>
            </a:r>
            <a:b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明楷 W01" panose="00000500000000000000" pitchFamily="2" charset="-122"/>
                <a:ea typeface="仓耳明楷 W01" panose="00000500000000000000" pitchFamily="2" charset="-122"/>
                <a:cs typeface="+mn-cs"/>
              </a:rPr>
            </a:b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明楷 W01" panose="00000500000000000000" pitchFamily="2" charset="-122"/>
                <a:ea typeface="仓耳明楷 W01" panose="00000500000000000000" pitchFamily="2" charset="-122"/>
                <a:cs typeface="+mn-cs"/>
              </a:rPr>
              <a:t>玲珑骰子安红豆入骨相思知不知</a:t>
            </a: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明楷 W01" panose="00000500000000000000" pitchFamily="2" charset="-122"/>
              <a:ea typeface="仓耳明楷 W01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5835315" y="-824163"/>
            <a:ext cx="8795083" cy="8795083"/>
          </a:xfrm>
          <a:prstGeom prst="ellipse">
            <a:avLst/>
          </a:prstGeom>
          <a:solidFill>
            <a:srgbClr val="0C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998621" y="512444"/>
            <a:ext cx="0" cy="1624264"/>
          </a:xfrm>
          <a:prstGeom prst="line">
            <a:avLst/>
          </a:prstGeom>
          <a:ln>
            <a:solidFill>
              <a:srgbClr val="0C1E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1326962" y="712043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16200000">
            <a:off x="2609682" y="-19091"/>
            <a:ext cx="781561" cy="316715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2000" r="35765" b="52445"/>
          <a:stretch>
            <a:fillRect/>
          </a:stretch>
        </p:blipFill>
        <p:spPr>
          <a:xfrm>
            <a:off x="1539642" y="2546548"/>
            <a:ext cx="1924185" cy="1924185"/>
          </a:xfrm>
          <a:prstGeom prst="ellipse">
            <a:avLst/>
          </a:prstGeom>
          <a:solidFill>
            <a:srgbClr val="0C1E5B"/>
          </a:solidFill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9" name="直接连接符 8"/>
          <p:cNvCxnSpPr/>
          <p:nvPr/>
        </p:nvCxnSpPr>
        <p:spPr>
          <a:xfrm>
            <a:off x="998620" y="4869532"/>
            <a:ext cx="0" cy="1624264"/>
          </a:xfrm>
          <a:prstGeom prst="line">
            <a:avLst/>
          </a:prstGeom>
          <a:ln>
            <a:solidFill>
              <a:srgbClr val="0C1E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326961" y="5069131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 rot="16200000">
            <a:off x="2609681" y="4337997"/>
            <a:ext cx="781561" cy="316715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14" name="图表 13"/>
          <p:cNvGraphicFramePr/>
          <p:nvPr/>
        </p:nvGraphicFramePr>
        <p:xfrm>
          <a:off x="6576521" y="1955269"/>
          <a:ext cx="5688425" cy="3792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1" grpId="0"/>
      <p:bldGraphic spid="14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2896823" y="2773003"/>
            <a:ext cx="2273722" cy="1083915"/>
          </a:xfrm>
          <a:prstGeom prst="line">
            <a:avLst/>
          </a:prstGeom>
          <a:ln>
            <a:solidFill>
              <a:srgbClr val="0C1E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7035914" y="2738096"/>
            <a:ext cx="2202986" cy="1671086"/>
          </a:xfrm>
          <a:prstGeom prst="line">
            <a:avLst/>
          </a:prstGeom>
          <a:ln>
            <a:solidFill>
              <a:srgbClr val="0C1E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2000" r="35765" b="52445"/>
          <a:stretch>
            <a:fillRect/>
          </a:stretch>
        </p:blipFill>
        <p:spPr>
          <a:xfrm>
            <a:off x="4959138" y="1399117"/>
            <a:ext cx="2273723" cy="2273723"/>
          </a:xfrm>
          <a:prstGeom prst="ellipse">
            <a:avLst/>
          </a:prstGeom>
          <a:solidFill>
            <a:srgbClr val="0C1E5B"/>
          </a:solidFill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2000" r="35765" b="52445"/>
          <a:stretch>
            <a:fillRect/>
          </a:stretch>
        </p:blipFill>
        <p:spPr>
          <a:xfrm>
            <a:off x="1926428" y="3127268"/>
            <a:ext cx="1671086" cy="1671086"/>
          </a:xfrm>
          <a:prstGeom prst="ellipse">
            <a:avLst/>
          </a:prstGeom>
          <a:solidFill>
            <a:srgbClr val="0C1E5B"/>
          </a:solidFill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2000" r="35765" b="52445"/>
          <a:stretch>
            <a:fillRect/>
          </a:stretch>
        </p:blipFill>
        <p:spPr>
          <a:xfrm>
            <a:off x="8640648" y="3573639"/>
            <a:ext cx="1671086" cy="1671086"/>
          </a:xfrm>
          <a:prstGeom prst="ellipse">
            <a:avLst/>
          </a:prstGeom>
          <a:solidFill>
            <a:srgbClr val="0C1E5B"/>
          </a:solidFill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文本框 9"/>
          <p:cNvSpPr txBox="1"/>
          <p:nvPr/>
        </p:nvSpPr>
        <p:spPr>
          <a:xfrm>
            <a:off x="1889589" y="1352350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 rot="16200000">
            <a:off x="2232406" y="984663"/>
            <a:ext cx="989310" cy="25987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81608" y="4239058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 rot="16200000">
            <a:off x="5624425" y="3871371"/>
            <a:ext cx="989310" cy="25987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56340" y="1539462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 rot="16200000">
            <a:off x="9199157" y="1171775"/>
            <a:ext cx="989310" cy="25987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-2117558" y="-968542"/>
            <a:ext cx="8795083" cy="8795083"/>
          </a:xfrm>
          <a:prstGeom prst="ellipse">
            <a:avLst/>
          </a:prstGeom>
          <a:solidFill>
            <a:srgbClr val="0C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2000" r="35765" b="52445"/>
          <a:stretch>
            <a:fillRect/>
          </a:stretch>
        </p:blipFill>
        <p:spPr>
          <a:xfrm>
            <a:off x="1373805" y="1727633"/>
            <a:ext cx="3402731" cy="3402731"/>
          </a:xfrm>
          <a:prstGeom prst="ellipse">
            <a:avLst/>
          </a:prstGeom>
          <a:solidFill>
            <a:srgbClr val="0C1E5B"/>
          </a:solidFill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0" name="直接连接符 9"/>
          <p:cNvCxnSpPr/>
          <p:nvPr/>
        </p:nvCxnSpPr>
        <p:spPr>
          <a:xfrm>
            <a:off x="7459579" y="801201"/>
            <a:ext cx="0" cy="1624264"/>
          </a:xfrm>
          <a:prstGeom prst="line">
            <a:avLst/>
          </a:prstGeom>
          <a:ln>
            <a:solidFill>
              <a:srgbClr val="0C1E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7787920" y="1000800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 rot="16200000">
            <a:off x="9070640" y="269666"/>
            <a:ext cx="781561" cy="316715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8285748" y="2998969"/>
            <a:ext cx="0" cy="1624264"/>
          </a:xfrm>
          <a:prstGeom prst="line">
            <a:avLst/>
          </a:prstGeom>
          <a:ln>
            <a:solidFill>
              <a:srgbClr val="0C1E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8614089" y="3198568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 rot="16200000">
            <a:off x="9896809" y="2467434"/>
            <a:ext cx="781561" cy="316715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7041317" y="5004754"/>
            <a:ext cx="0" cy="1624264"/>
          </a:xfrm>
          <a:prstGeom prst="line">
            <a:avLst/>
          </a:prstGeom>
          <a:ln>
            <a:solidFill>
              <a:srgbClr val="0C1E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7369658" y="5204353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 rot="16200000">
            <a:off x="8652378" y="4473219"/>
            <a:ext cx="781561" cy="316715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E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2000" r="35765" b="52445"/>
          <a:stretch>
            <a:fillRect/>
          </a:stretch>
        </p:blipFill>
        <p:spPr>
          <a:xfrm>
            <a:off x="4533900" y="1866900"/>
            <a:ext cx="3124200" cy="3124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89" b="57242"/>
          <a:stretch>
            <a:fillRect/>
          </a:stretch>
        </p:blipFill>
        <p:spPr>
          <a:xfrm>
            <a:off x="-76120" y="602176"/>
            <a:ext cx="1872208" cy="11891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3" b="40236"/>
          <a:stretch>
            <a:fillRect/>
          </a:stretch>
        </p:blipFill>
        <p:spPr>
          <a:xfrm>
            <a:off x="10327011" y="602176"/>
            <a:ext cx="1863049" cy="166210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95" r="58964"/>
          <a:stretch>
            <a:fillRect/>
          </a:stretch>
        </p:blipFill>
        <p:spPr>
          <a:xfrm>
            <a:off x="-76120" y="4973156"/>
            <a:ext cx="1542388" cy="14129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6" t="46163" r="-479" b="1801"/>
          <a:stretch>
            <a:fillRect/>
          </a:stretch>
        </p:blipFill>
        <p:spPr>
          <a:xfrm>
            <a:off x="10169709" y="4824199"/>
            <a:ext cx="2020351" cy="144718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389709" y="1791326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solidFill>
                <a:schemeClr val="bg1"/>
              </a:solidFill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 rot="16200000">
            <a:off x="9260305" y="1421943"/>
            <a:ext cx="989310" cy="25987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 Accept what was and</a:t>
            </a:r>
            <a:endParaRPr lang="zh-CN" altLang="en-US" sz="900" spc="300" dirty="0">
              <a:solidFill>
                <a:schemeClr val="bg1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55565" y="4405141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solidFill>
                <a:schemeClr val="bg1"/>
              </a:solidFill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 rot="16200000">
            <a:off x="9326161" y="4035758"/>
            <a:ext cx="989310" cy="25987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 Accept what was and</a:t>
            </a:r>
            <a:endParaRPr lang="zh-CN" altLang="en-US" sz="900" spc="300" dirty="0">
              <a:solidFill>
                <a:schemeClr val="bg1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38809" y="1791326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solidFill>
                <a:schemeClr val="bg1"/>
              </a:solidFill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 rot="16200000">
            <a:off x="2209405" y="1421943"/>
            <a:ext cx="989310" cy="25987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 Accept what was and</a:t>
            </a:r>
            <a:endParaRPr lang="zh-CN" altLang="en-US" sz="900" spc="300" dirty="0">
              <a:solidFill>
                <a:schemeClr val="bg1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04665" y="4405141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solidFill>
                <a:schemeClr val="bg1"/>
              </a:solidFill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 rot="16200000">
            <a:off x="2275261" y="4035758"/>
            <a:ext cx="989310" cy="25987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 Accept what was and</a:t>
            </a:r>
            <a:endParaRPr lang="zh-CN" altLang="en-US" sz="900" spc="300" dirty="0">
              <a:solidFill>
                <a:schemeClr val="bg1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E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82322" y="1082322"/>
            <a:ext cx="6863647" cy="46990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10676" y="1082323"/>
            <a:ext cx="6863647" cy="469900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12958" y="2046684"/>
            <a:ext cx="296608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1500" spc="600">
                <a:solidFill>
                  <a:prstClr val="white"/>
                </a:solidFill>
                <a:latin typeface="义启月亮体之上弦月" panose="02010601030101010101" pitchFamily="2" charset="-128"/>
                <a:ea typeface="义启月亮体之上弦月" panose="02010601030101010101" pitchFamily="2" charset="-128"/>
              </a:rPr>
              <a:t>肆</a:t>
            </a:r>
            <a:endParaRPr kumimoji="0" lang="zh-CN" altLang="en-US" sz="11500" b="0" i="0" u="none" strike="noStrike" kern="1200" cap="none" spc="6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义启月亮体之上弦月" panose="02010601030101010101" pitchFamily="2" charset="-128"/>
              <a:ea typeface="义启月亮体之上弦月" panose="02010601030101010101" pitchFamily="2" charset="-128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3771900" y="1104900"/>
            <a:ext cx="4648200" cy="4648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8262" y="3936784"/>
            <a:ext cx="2850780" cy="10768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明楷 W01" panose="00000500000000000000" pitchFamily="2" charset="-122"/>
                <a:ea typeface="仓耳明楷 W01" panose="00000500000000000000" pitchFamily="2" charset="-122"/>
                <a:cs typeface="+mn-cs"/>
              </a:rPr>
              <a:t>一尺深红胜曲尘天生旧物不如新</a:t>
            </a:r>
            <a:b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明楷 W01" panose="00000500000000000000" pitchFamily="2" charset="-122"/>
                <a:ea typeface="仓耳明楷 W01" panose="00000500000000000000" pitchFamily="2" charset="-122"/>
                <a:cs typeface="+mn-cs"/>
              </a:rPr>
            </a:b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明楷 W01" panose="00000500000000000000" pitchFamily="2" charset="-122"/>
                <a:ea typeface="仓耳明楷 W01" panose="00000500000000000000" pitchFamily="2" charset="-122"/>
                <a:cs typeface="+mn-cs"/>
              </a:rPr>
              <a:t>合欢桃核终堪恨里许元来别有人</a:t>
            </a: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明楷 W01" panose="00000500000000000000" pitchFamily="2" charset="-122"/>
              <a:ea typeface="仓耳明楷 W01" panose="000005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明楷 W01" panose="00000500000000000000" pitchFamily="2" charset="-122"/>
                <a:ea typeface="仓耳明楷 W01" panose="00000500000000000000" pitchFamily="2" charset="-122"/>
                <a:cs typeface="+mn-cs"/>
              </a:rPr>
              <a:t>井底点灯深烛伊共郎长行莫围棋</a:t>
            </a:r>
            <a:b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明楷 W01" panose="00000500000000000000" pitchFamily="2" charset="-122"/>
                <a:ea typeface="仓耳明楷 W01" panose="00000500000000000000" pitchFamily="2" charset="-122"/>
                <a:cs typeface="+mn-cs"/>
              </a:rPr>
            </a:b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明楷 W01" panose="00000500000000000000" pitchFamily="2" charset="-122"/>
                <a:ea typeface="仓耳明楷 W01" panose="00000500000000000000" pitchFamily="2" charset="-122"/>
                <a:cs typeface="+mn-cs"/>
              </a:rPr>
              <a:t>玲珑骰子安红豆入骨相思知不知</a:t>
            </a: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明楷 W01" panose="00000500000000000000" pitchFamily="2" charset="-122"/>
              <a:ea typeface="仓耳明楷 W01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E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018598" y="400764"/>
            <a:ext cx="4154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spc="6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rPr>
              <a:t>CONTENTS</a:t>
            </a:r>
            <a:endParaRPr lang="zh-CN" altLang="en-US" sz="4800" spc="600">
              <a:solidFill>
                <a:schemeClr val="bg1"/>
              </a:solidFill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057400" y="1463040"/>
            <a:ext cx="594360" cy="594360"/>
            <a:chOff x="2407920" y="1417320"/>
            <a:chExt cx="594360" cy="594360"/>
          </a:xfrm>
        </p:grpSpPr>
        <p:sp>
          <p:nvSpPr>
            <p:cNvPr id="8" name="椭圆 7"/>
            <p:cNvSpPr/>
            <p:nvPr/>
          </p:nvSpPr>
          <p:spPr>
            <a:xfrm>
              <a:off x="2407920" y="1417320"/>
              <a:ext cx="594360" cy="59436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2575560" y="1584960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195625" y="2225040"/>
            <a:ext cx="1908215" cy="196595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800" spc="6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800" spc="600">
              <a:solidFill>
                <a:schemeClr val="bg1"/>
              </a:solidFill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721010" y="2377440"/>
            <a:ext cx="807913" cy="24841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endParaRPr lang="zh-CN" altLang="en-US" sz="900" spc="3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304495" y="1463040"/>
            <a:ext cx="594360" cy="594360"/>
            <a:chOff x="2407920" y="1417320"/>
            <a:chExt cx="594360" cy="594360"/>
          </a:xfrm>
        </p:grpSpPr>
        <p:sp>
          <p:nvSpPr>
            <p:cNvPr id="15" name="椭圆 14"/>
            <p:cNvSpPr/>
            <p:nvPr/>
          </p:nvSpPr>
          <p:spPr>
            <a:xfrm>
              <a:off x="2407920" y="1417320"/>
              <a:ext cx="594360" cy="59436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2575560" y="1584960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3442720" y="2225040"/>
            <a:ext cx="1908215" cy="196595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800" spc="6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800" spc="600">
              <a:solidFill>
                <a:schemeClr val="bg1"/>
              </a:solidFill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968105" y="2377440"/>
            <a:ext cx="807913" cy="24841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endParaRPr lang="zh-CN" altLang="en-US" sz="900" spc="3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551590" y="1463040"/>
            <a:ext cx="594360" cy="594360"/>
            <a:chOff x="2407920" y="1417320"/>
            <a:chExt cx="594360" cy="594360"/>
          </a:xfrm>
        </p:grpSpPr>
        <p:sp>
          <p:nvSpPr>
            <p:cNvPr id="20" name="椭圆 19"/>
            <p:cNvSpPr/>
            <p:nvPr/>
          </p:nvSpPr>
          <p:spPr>
            <a:xfrm>
              <a:off x="2407920" y="1417320"/>
              <a:ext cx="594360" cy="59436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2575560" y="1584960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5689815" y="2225040"/>
            <a:ext cx="1908215" cy="196595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800" spc="6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800" spc="600">
              <a:solidFill>
                <a:schemeClr val="bg1"/>
              </a:solidFill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215200" y="2377440"/>
            <a:ext cx="807913" cy="24841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endParaRPr lang="zh-CN" altLang="en-US" sz="900" spc="3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8798685" y="1463040"/>
            <a:ext cx="594360" cy="594360"/>
            <a:chOff x="2407920" y="1417320"/>
            <a:chExt cx="594360" cy="594360"/>
          </a:xfrm>
        </p:grpSpPr>
        <p:sp>
          <p:nvSpPr>
            <p:cNvPr id="25" name="椭圆 24"/>
            <p:cNvSpPr/>
            <p:nvPr/>
          </p:nvSpPr>
          <p:spPr>
            <a:xfrm>
              <a:off x="2407920" y="1417320"/>
              <a:ext cx="594360" cy="59436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2575560" y="1584960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7936910" y="2225040"/>
            <a:ext cx="1908215" cy="196595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800" spc="6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800" spc="600">
              <a:solidFill>
                <a:schemeClr val="bg1"/>
              </a:solidFill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462295" y="2377440"/>
            <a:ext cx="807913" cy="24841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endParaRPr lang="zh-CN" altLang="en-US" sz="900" spc="3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7" grpId="0"/>
      <p:bldP spid="18" grpId="0"/>
      <p:bldP spid="22" grpId="0"/>
      <p:bldP spid="23" grpId="0"/>
      <p:bldP spid="27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C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019" y="1082324"/>
            <a:ext cx="6863647" cy="4699002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4213860" y="1546860"/>
            <a:ext cx="3764280" cy="37642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7" name="图表 6"/>
          <p:cNvGraphicFramePr/>
          <p:nvPr/>
        </p:nvGraphicFramePr>
        <p:xfrm>
          <a:off x="3572511" y="1746674"/>
          <a:ext cx="5046979" cy="3364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8351520" y="2446634"/>
            <a:ext cx="384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标题文本预设</a:t>
            </a:r>
            <a:endParaRPr lang="zh-CN" altLang="en-US" sz="32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351520" y="3031409"/>
            <a:ext cx="3840480" cy="777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</a:pPr>
            <a:r>
              <a:rPr lang="zh-CN" altLang="en-US" sz="1200" spc="300">
                <a:solidFill>
                  <a:schemeClr val="tx1">
                    <a:lumMod val="85000"/>
                    <a:lumOff val="1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rPr>
              <a:t>井底点灯深烛伊共郎长行莫围棋</a:t>
            </a:r>
            <a:br>
              <a:rPr lang="zh-CN" altLang="en-US" sz="1200" spc="300">
                <a:solidFill>
                  <a:schemeClr val="tx1">
                    <a:lumMod val="85000"/>
                    <a:lumOff val="1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rPr>
            </a:br>
            <a:r>
              <a:rPr lang="zh-CN" altLang="en-US" sz="1200" spc="300">
                <a:solidFill>
                  <a:schemeClr val="tx1">
                    <a:lumMod val="85000"/>
                    <a:lumOff val="1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rPr>
              <a:t>玲珑骰子安红豆入骨相思知不知</a:t>
            </a:r>
            <a:endParaRPr lang="zh-CN" altLang="en-US" sz="1200" spc="300">
              <a:solidFill>
                <a:schemeClr val="tx1">
                  <a:lumMod val="85000"/>
                  <a:lumOff val="15000"/>
                </a:schemeClr>
              </a:solidFill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 rot="16200000">
            <a:off x="9214733" y="2958218"/>
            <a:ext cx="1404808" cy="313123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 what is, and you’ll have more positive energy to.</a:t>
            </a:r>
            <a:endParaRPr lang="zh-CN" altLang="en-US" sz="900" spc="30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  <a:p>
            <a:pPr lvl="0">
              <a:lnSpc>
                <a:spcPct val="150000"/>
              </a:lnSpc>
              <a:defRPr/>
            </a:pP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表 3"/>
          <p:cNvGraphicFramePr/>
          <p:nvPr/>
        </p:nvGraphicFramePr>
        <p:xfrm>
          <a:off x="1285241" y="2057400"/>
          <a:ext cx="4384040" cy="3898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2000" r="35765" b="52445"/>
          <a:stretch>
            <a:fillRect/>
          </a:stretch>
        </p:blipFill>
        <p:spPr>
          <a:xfrm>
            <a:off x="6736080" y="2529840"/>
            <a:ext cx="635162" cy="641501"/>
          </a:xfrm>
          <a:prstGeom prst="rect">
            <a:avLst/>
          </a:prstGeom>
          <a:solidFill>
            <a:srgbClr val="0C1E5B">
              <a:alpha val="51000"/>
            </a:srgbClr>
          </a:solidFill>
          <a:ln>
            <a:solidFill>
              <a:srgbClr val="0C1E5B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7708040" y="2395097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rot="16200000">
            <a:off x="9310844" y="1267677"/>
            <a:ext cx="781561" cy="380732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2000" r="35765" b="52445"/>
          <a:stretch>
            <a:fillRect/>
          </a:stretch>
        </p:blipFill>
        <p:spPr>
          <a:xfrm>
            <a:off x="6736080" y="4695399"/>
            <a:ext cx="635162" cy="641501"/>
          </a:xfrm>
          <a:prstGeom prst="rect">
            <a:avLst/>
          </a:prstGeom>
          <a:solidFill>
            <a:srgbClr val="0C1E5B">
              <a:alpha val="51000"/>
            </a:srgbClr>
          </a:solidFill>
          <a:ln>
            <a:solidFill>
              <a:srgbClr val="0C1E5B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7708040" y="4560656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 rot="16200000">
            <a:off x="9310844" y="3433236"/>
            <a:ext cx="781561" cy="380732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 rot="16200000">
            <a:off x="5571754" y="-920802"/>
            <a:ext cx="1048492" cy="352044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20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</a:t>
            </a:r>
            <a:r>
              <a:rPr lang="en-US" altLang="zh-CN" sz="2000" b="1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.</a:t>
            </a:r>
            <a:endParaRPr lang="zh-CN" altLang="en-US" sz="2000" b="1" spc="30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  <a:p>
            <a:pPr lvl="0" algn="ctr">
              <a:lnSpc>
                <a:spcPct val="150000"/>
              </a:lnSpc>
              <a:defRPr/>
            </a:pPr>
            <a:endParaRPr lang="zh-CN" altLang="en-US" sz="2000" b="1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5678129" y="993059"/>
            <a:ext cx="835742" cy="0"/>
          </a:xfrm>
          <a:prstGeom prst="line">
            <a:avLst/>
          </a:prstGeom>
          <a:ln>
            <a:solidFill>
              <a:srgbClr val="0C1E5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/>
      <p:bldP spid="7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2000" r="35765" b="52445"/>
          <a:stretch>
            <a:fillRect/>
          </a:stretch>
        </p:blipFill>
        <p:spPr>
          <a:xfrm>
            <a:off x="6800869" y="1372390"/>
            <a:ext cx="4197496" cy="4418019"/>
          </a:xfrm>
          <a:prstGeom prst="rect">
            <a:avLst/>
          </a:prstGeom>
          <a:solidFill>
            <a:srgbClr val="0C1E5B"/>
          </a:solidFill>
          <a:ln>
            <a:solidFill>
              <a:srgbClr val="0C1E5B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2089355" y="1805162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 rot="16200000">
            <a:off x="3692159" y="677742"/>
            <a:ext cx="781561" cy="380732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89355" y="4053469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 rot="16200000">
            <a:off x="3692159" y="2926049"/>
            <a:ext cx="781561" cy="380732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45062" y="1929313"/>
            <a:ext cx="274320" cy="213361"/>
          </a:xfrm>
          <a:prstGeom prst="rect">
            <a:avLst/>
          </a:prstGeom>
          <a:solidFill>
            <a:srgbClr val="0C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45062" y="4177620"/>
            <a:ext cx="274320" cy="213361"/>
          </a:xfrm>
          <a:prstGeom prst="rect">
            <a:avLst/>
          </a:prstGeom>
          <a:solidFill>
            <a:srgbClr val="0C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 rot="16200000">
            <a:off x="5571754" y="-920802"/>
            <a:ext cx="1048492" cy="352044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20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</a:t>
            </a:r>
            <a:r>
              <a:rPr lang="en-US" altLang="zh-CN" sz="2000" b="1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.</a:t>
            </a:r>
            <a:endParaRPr lang="zh-CN" altLang="en-US" sz="2000" b="1" spc="30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  <a:p>
            <a:pPr lvl="0" algn="ctr">
              <a:lnSpc>
                <a:spcPct val="150000"/>
              </a:lnSpc>
              <a:defRPr/>
            </a:pPr>
            <a:endParaRPr lang="zh-CN" altLang="en-US" sz="2000" b="1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5678129" y="993059"/>
            <a:ext cx="835742" cy="0"/>
          </a:xfrm>
          <a:prstGeom prst="line">
            <a:avLst/>
          </a:prstGeom>
          <a:ln>
            <a:solidFill>
              <a:srgbClr val="0C1E5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2255520"/>
            <a:ext cx="12192000" cy="4602480"/>
          </a:xfrm>
          <a:prstGeom prst="rect">
            <a:avLst/>
          </a:prstGeom>
          <a:solidFill>
            <a:srgbClr val="0C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2492213" y="3736669"/>
            <a:ext cx="492443" cy="26923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spc="3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rPr>
              <a:t>添加</a:t>
            </a:r>
            <a:r>
              <a:rPr lang="zh-CN" altLang="en-US" sz="2000" spc="300" dirty="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rPr>
              <a:t>标题</a:t>
            </a:r>
            <a:endParaRPr lang="zh-CN" altLang="en-US" sz="2000" spc="300" dirty="0">
              <a:solidFill>
                <a:schemeClr val="bg1"/>
              </a:solidFill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2000" r="35765" b="52445"/>
          <a:stretch>
            <a:fillRect/>
          </a:stretch>
        </p:blipFill>
        <p:spPr>
          <a:xfrm>
            <a:off x="4394635" y="-31822"/>
            <a:ext cx="3402731" cy="3402731"/>
          </a:xfrm>
          <a:prstGeom prst="ellipse">
            <a:avLst/>
          </a:prstGeom>
          <a:solidFill>
            <a:srgbClr val="0C1E5B"/>
          </a:solidFill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文本框 18"/>
          <p:cNvSpPr txBox="1"/>
          <p:nvPr/>
        </p:nvSpPr>
        <p:spPr>
          <a:xfrm>
            <a:off x="1476550" y="4335862"/>
            <a:ext cx="1015663" cy="186681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endParaRPr lang="zh-CN" altLang="en-US" sz="900" spc="3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847266" y="3736669"/>
            <a:ext cx="492443" cy="26923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spc="3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rPr>
              <a:t>添加</a:t>
            </a:r>
            <a:r>
              <a:rPr lang="zh-CN" altLang="en-US" sz="2000" spc="300" dirty="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rPr>
              <a:t>标题</a:t>
            </a:r>
            <a:endParaRPr lang="zh-CN" altLang="en-US" sz="2000" spc="300" dirty="0">
              <a:solidFill>
                <a:schemeClr val="bg1"/>
              </a:solidFill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31603" y="4335862"/>
            <a:ext cx="1015663" cy="186681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endParaRPr lang="zh-CN" altLang="en-US" sz="900" spc="3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202319" y="3736669"/>
            <a:ext cx="492443" cy="26923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spc="3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rPr>
              <a:t>添加</a:t>
            </a:r>
            <a:r>
              <a:rPr lang="zh-CN" altLang="en-US" sz="2000" spc="300" dirty="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rPr>
              <a:t>标题</a:t>
            </a:r>
            <a:endParaRPr lang="zh-CN" altLang="en-US" sz="2000" spc="300" dirty="0">
              <a:solidFill>
                <a:schemeClr val="bg1"/>
              </a:solidFill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186656" y="4335862"/>
            <a:ext cx="1015663" cy="186681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endParaRPr lang="zh-CN" altLang="en-US" sz="900" spc="3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557372" y="3736669"/>
            <a:ext cx="492443" cy="26923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spc="30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rPr>
              <a:t>添加</a:t>
            </a:r>
            <a:r>
              <a:rPr lang="zh-CN" altLang="en-US" sz="2000" spc="300" dirty="0">
                <a:solidFill>
                  <a:schemeClr val="bg1"/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rPr>
              <a:t>标题</a:t>
            </a:r>
            <a:endParaRPr lang="zh-CN" altLang="en-US" sz="2000" spc="300" dirty="0">
              <a:solidFill>
                <a:schemeClr val="bg1"/>
              </a:solidFill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541709" y="4335862"/>
            <a:ext cx="1015663" cy="186681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endParaRPr lang="zh-CN" altLang="en-US" sz="900" spc="3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E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57200"/>
            <a:ext cx="12192000" cy="72085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3147060"/>
            <a:ext cx="12192000" cy="720851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584316" y="1387846"/>
            <a:ext cx="7023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9600" spc="600">
                <a:solidFill>
                  <a:prstClr val="white"/>
                </a:solidFill>
                <a:latin typeface="义启月亮体之上弦月" panose="02010601030101010101" pitchFamily="2" charset="-128"/>
                <a:ea typeface="义启月亮体之上弦月" panose="02010601030101010101" pitchFamily="2" charset="-128"/>
              </a:rPr>
              <a:t>感 谢 欣 赏</a:t>
            </a:r>
            <a:endParaRPr kumimoji="0" lang="zh-CN" altLang="en-US" sz="9600" b="0" i="0" u="none" strike="noStrike" kern="1200" cap="none" spc="6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义启月亮体之上弦月" panose="02010601030101010101" pitchFamily="2" charset="-128"/>
              <a:ea typeface="义启月亮体之上弦月" panose="02010601030101010101" pitchFamily="2" charset="-128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36086" y="3348743"/>
            <a:ext cx="3577903" cy="147924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明楷 W01" panose="00000500000000000000" pitchFamily="2" charset="-122"/>
                <a:ea typeface="仓耳明楷 W01" panose="00000500000000000000" pitchFamily="2" charset="-122"/>
                <a:cs typeface="+mn-cs"/>
              </a:rPr>
              <a:t>一尺深红胜曲尘天生旧物不如新</a:t>
            </a:r>
            <a:b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明楷 W01" panose="00000500000000000000" pitchFamily="2" charset="-122"/>
                <a:ea typeface="仓耳明楷 W01" panose="00000500000000000000" pitchFamily="2" charset="-122"/>
                <a:cs typeface="+mn-cs"/>
              </a:rPr>
            </a:b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明楷 W01" panose="00000500000000000000" pitchFamily="2" charset="-122"/>
                <a:ea typeface="仓耳明楷 W01" panose="00000500000000000000" pitchFamily="2" charset="-122"/>
                <a:cs typeface="+mn-cs"/>
              </a:rPr>
              <a:t>合欢桃核终堪恨里许元来别有人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明楷 W01" panose="00000500000000000000" pitchFamily="2" charset="-122"/>
              <a:ea typeface="仓耳明楷 W01" panose="000005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明楷 W01" panose="00000500000000000000" pitchFamily="2" charset="-122"/>
                <a:ea typeface="仓耳明楷 W01" panose="00000500000000000000" pitchFamily="2" charset="-122"/>
                <a:cs typeface="+mn-cs"/>
              </a:rPr>
              <a:t>井底点灯深烛伊共郎长行莫围棋</a:t>
            </a:r>
            <a:b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明楷 W01" panose="00000500000000000000" pitchFamily="2" charset="-122"/>
                <a:ea typeface="仓耳明楷 W01" panose="00000500000000000000" pitchFamily="2" charset="-122"/>
                <a:cs typeface="+mn-cs"/>
              </a:rPr>
            </a:b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明楷 W01" panose="00000500000000000000" pitchFamily="2" charset="-122"/>
                <a:ea typeface="仓耳明楷 W01" panose="00000500000000000000" pitchFamily="2" charset="-122"/>
                <a:cs typeface="+mn-cs"/>
              </a:rPr>
              <a:t>玲珑骰子安红豆入骨相思知不知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明楷 W01" panose="00000500000000000000" pitchFamily="2" charset="-122"/>
              <a:ea typeface="仓耳明楷 W01" panose="00000500000000000000" pitchFamily="2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178013" y="3321838"/>
            <a:ext cx="3577903" cy="147924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明楷 W01" panose="00000500000000000000" pitchFamily="2" charset="-122"/>
                <a:ea typeface="仓耳明楷 W01" panose="00000500000000000000" pitchFamily="2" charset="-122"/>
                <a:cs typeface="+mn-cs"/>
              </a:rPr>
              <a:t>一尺深红胜曲尘天生旧物不如新</a:t>
            </a:r>
            <a:b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明楷 W01" panose="00000500000000000000" pitchFamily="2" charset="-122"/>
                <a:ea typeface="仓耳明楷 W01" panose="00000500000000000000" pitchFamily="2" charset="-122"/>
                <a:cs typeface="+mn-cs"/>
              </a:rPr>
            </a:b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明楷 W01" panose="00000500000000000000" pitchFamily="2" charset="-122"/>
                <a:ea typeface="仓耳明楷 W01" panose="00000500000000000000" pitchFamily="2" charset="-122"/>
                <a:cs typeface="+mn-cs"/>
              </a:rPr>
              <a:t>合欢桃核终堪恨里许元来别有人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明楷 W01" panose="00000500000000000000" pitchFamily="2" charset="-122"/>
              <a:ea typeface="仓耳明楷 W01" panose="000005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明楷 W01" panose="00000500000000000000" pitchFamily="2" charset="-122"/>
                <a:ea typeface="仓耳明楷 W01" panose="00000500000000000000" pitchFamily="2" charset="-122"/>
                <a:cs typeface="+mn-cs"/>
              </a:rPr>
              <a:t>井底点灯深烛伊共郎长行莫围棋</a:t>
            </a:r>
            <a:b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明楷 W01" panose="00000500000000000000" pitchFamily="2" charset="-122"/>
                <a:ea typeface="仓耳明楷 W01" panose="00000500000000000000" pitchFamily="2" charset="-122"/>
                <a:cs typeface="+mn-cs"/>
              </a:rPr>
            </a:b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明楷 W01" panose="00000500000000000000" pitchFamily="2" charset="-122"/>
                <a:ea typeface="仓耳明楷 W01" panose="00000500000000000000" pitchFamily="2" charset="-122"/>
                <a:cs typeface="+mn-cs"/>
              </a:rPr>
              <a:t>玲珑骰子安红豆入骨相思知不知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明楷 W01" panose="00000500000000000000" pitchFamily="2" charset="-122"/>
              <a:ea typeface="仓耳明楷 W01" panose="00000500000000000000" pitchFamily="2" charset="-122"/>
              <a:cs typeface="+mn-cs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49555" y="215949"/>
            <a:ext cx="2514600" cy="702379"/>
            <a:chOff x="249555" y="215949"/>
            <a:chExt cx="2514600" cy="702379"/>
          </a:xfrm>
        </p:grpSpPr>
        <p:sp>
          <p:nvSpPr>
            <p:cNvPr id="15" name="文本框 14"/>
            <p:cNvSpPr txBox="1"/>
            <p:nvPr/>
          </p:nvSpPr>
          <p:spPr>
            <a:xfrm>
              <a:off x="249555" y="215949"/>
              <a:ext cx="2514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60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义启月亮体之上弦月" panose="02010601030101010101" pitchFamily="2" charset="-128"/>
                  <a:cs typeface="+mn-cs"/>
                </a:rPr>
                <a:t>About text</a:t>
              </a:r>
              <a:endParaRPr kumimoji="0" lang="zh-CN" altLang="en-US" sz="1600" b="0" i="0" u="none" strike="noStrike" kern="1200" cap="none" spc="60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义启月亮体之上弦月" panose="02010601030101010101" pitchFamily="2" charset="-128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49555" y="579774"/>
              <a:ext cx="2514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60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义启月亮体之上弦月" panose="02010601030101010101" pitchFamily="2" charset="-128"/>
                  <a:cs typeface="+mn-cs"/>
                </a:rPr>
                <a:t>Here</a:t>
              </a:r>
              <a:endParaRPr kumimoji="0" lang="zh-CN" altLang="en-US" sz="1600" b="0" i="0" u="none" strike="noStrike" kern="1200" cap="none" spc="60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义启月亮体之上弦月" panose="02010601030101010101" pitchFamily="2" charset="-128"/>
                <a:cs typeface="+mn-cs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427845" y="203313"/>
            <a:ext cx="2514600" cy="701010"/>
            <a:chOff x="249555" y="215949"/>
            <a:chExt cx="2514600" cy="701010"/>
          </a:xfrm>
        </p:grpSpPr>
        <p:sp>
          <p:nvSpPr>
            <p:cNvPr id="19" name="文本框 18"/>
            <p:cNvSpPr txBox="1"/>
            <p:nvPr/>
          </p:nvSpPr>
          <p:spPr>
            <a:xfrm>
              <a:off x="249555" y="215949"/>
              <a:ext cx="2514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60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义启月亮体之上弦月" panose="02010601030101010101" pitchFamily="2" charset="-128"/>
                  <a:cs typeface="+mn-cs"/>
                </a:rPr>
                <a:t>About text</a:t>
              </a:r>
              <a:endParaRPr kumimoji="0" lang="zh-CN" altLang="en-US" sz="1600" b="0" i="0" u="none" strike="noStrike" kern="1200" cap="none" spc="60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义启月亮体之上弦月" panose="02010601030101010101" pitchFamily="2" charset="-128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249555" y="579774"/>
              <a:ext cx="2514600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60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好客模板</a:t>
              </a:r>
              <a:endParaRPr kumimoji="0" lang="zh-CN" altLang="en-US" sz="1600" b="0" i="0" u="none" strike="noStrike" kern="1200" cap="none" spc="60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E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82322" y="1082322"/>
            <a:ext cx="6863647" cy="46990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10676" y="1082323"/>
            <a:ext cx="6863647" cy="469900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12958" y="2046684"/>
            <a:ext cx="296608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spc="600">
                <a:solidFill>
                  <a:schemeClr val="bg1"/>
                </a:solidFill>
                <a:latin typeface="义启月亮体之上弦月" panose="02010601030101010101" pitchFamily="2" charset="-128"/>
                <a:ea typeface="义启月亮体之上弦月" panose="02010601030101010101" pitchFamily="2" charset="-128"/>
              </a:rPr>
              <a:t>壹</a:t>
            </a:r>
            <a:endParaRPr lang="zh-CN" altLang="en-US" sz="11500" spc="600">
              <a:solidFill>
                <a:schemeClr val="bg1"/>
              </a:solidFill>
              <a:latin typeface="义启月亮体之上弦月" panose="02010601030101010101" pitchFamily="2" charset="-128"/>
              <a:ea typeface="义启月亮体之上弦月" panose="02010601030101010101" pitchFamily="2" charset="-128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3771900" y="1104900"/>
            <a:ext cx="4648200" cy="4648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728262" y="3936784"/>
            <a:ext cx="2850780" cy="10768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100">
                <a:solidFill>
                  <a:schemeClr val="bg1"/>
                </a:solidFill>
                <a:latin typeface="仓耳明楷 W01" panose="00000500000000000000" pitchFamily="2" charset="-122"/>
                <a:ea typeface="仓耳明楷 W01" panose="00000500000000000000" pitchFamily="2" charset="-122"/>
              </a:rPr>
              <a:t>一尺深红胜曲尘天生旧物不如新</a:t>
            </a:r>
            <a:br>
              <a:rPr lang="en-US" altLang="zh-CN" sz="1100">
                <a:solidFill>
                  <a:schemeClr val="bg1"/>
                </a:solidFill>
                <a:latin typeface="仓耳明楷 W01" panose="00000500000000000000" pitchFamily="2" charset="-122"/>
                <a:ea typeface="仓耳明楷 W01" panose="00000500000000000000" pitchFamily="2" charset="-122"/>
              </a:rPr>
            </a:br>
            <a:r>
              <a:rPr lang="zh-CN" altLang="en-US" sz="1100">
                <a:solidFill>
                  <a:schemeClr val="bg1"/>
                </a:solidFill>
                <a:latin typeface="仓耳明楷 W01" panose="00000500000000000000" pitchFamily="2" charset="-122"/>
                <a:ea typeface="仓耳明楷 W01" panose="00000500000000000000" pitchFamily="2" charset="-122"/>
              </a:rPr>
              <a:t>合欢桃核终堪恨里许元来别有人</a:t>
            </a:r>
            <a:endParaRPr lang="zh-CN" altLang="en-US" sz="1100">
              <a:solidFill>
                <a:schemeClr val="bg1"/>
              </a:solidFill>
              <a:latin typeface="仓耳明楷 W01" panose="00000500000000000000" pitchFamily="2" charset="-122"/>
              <a:ea typeface="仓耳明楷 W01" panose="00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100">
                <a:solidFill>
                  <a:schemeClr val="bg1"/>
                </a:solidFill>
                <a:latin typeface="仓耳明楷 W01" panose="00000500000000000000" pitchFamily="2" charset="-122"/>
                <a:ea typeface="仓耳明楷 W01" panose="00000500000000000000" pitchFamily="2" charset="-122"/>
              </a:rPr>
              <a:t>井底点灯深烛伊共郎长行莫围棋</a:t>
            </a:r>
            <a:br>
              <a:rPr lang="zh-CN" altLang="en-US" sz="1100">
                <a:solidFill>
                  <a:schemeClr val="bg1"/>
                </a:solidFill>
                <a:latin typeface="仓耳明楷 W01" panose="00000500000000000000" pitchFamily="2" charset="-122"/>
                <a:ea typeface="仓耳明楷 W01" panose="00000500000000000000" pitchFamily="2" charset="-122"/>
              </a:rPr>
            </a:br>
            <a:r>
              <a:rPr lang="zh-CN" altLang="en-US" sz="1100">
                <a:solidFill>
                  <a:schemeClr val="bg1"/>
                </a:solidFill>
                <a:latin typeface="仓耳明楷 W01" panose="00000500000000000000" pitchFamily="2" charset="-122"/>
                <a:ea typeface="仓耳明楷 W01" panose="00000500000000000000" pitchFamily="2" charset="-122"/>
              </a:rPr>
              <a:t>玲珑骰子安红豆入骨相思知不知</a:t>
            </a:r>
            <a:endParaRPr lang="zh-CN" altLang="en-US" sz="1100">
              <a:solidFill>
                <a:schemeClr val="bg1"/>
              </a:solidFill>
              <a:latin typeface="仓耳明楷 W01" panose="00000500000000000000" pitchFamily="2" charset="-122"/>
              <a:ea typeface="仓耳明楷 W01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743200"/>
            <a:ext cx="12192000" cy="1371600"/>
          </a:xfrm>
          <a:prstGeom prst="rect">
            <a:avLst/>
          </a:prstGeom>
          <a:solidFill>
            <a:srgbClr val="0C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2000" r="35765" b="52445"/>
          <a:stretch>
            <a:fillRect/>
          </a:stretch>
        </p:blipFill>
        <p:spPr>
          <a:xfrm>
            <a:off x="564245" y="2743201"/>
            <a:ext cx="1371600" cy="1371600"/>
          </a:xfrm>
          <a:prstGeom prst="ellipse">
            <a:avLst/>
          </a:prstGeom>
          <a:solidFill>
            <a:srgbClr val="0C1E5B"/>
          </a:solidFill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2000" r="35765" b="52445"/>
          <a:stretch>
            <a:fillRect/>
          </a:stretch>
        </p:blipFill>
        <p:spPr>
          <a:xfrm>
            <a:off x="2987770" y="2743200"/>
            <a:ext cx="1371600" cy="1371600"/>
          </a:xfrm>
          <a:prstGeom prst="ellipse">
            <a:avLst/>
          </a:prstGeom>
          <a:solidFill>
            <a:srgbClr val="0C1E5B"/>
          </a:solidFill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2000" r="35765" b="52445"/>
          <a:stretch>
            <a:fillRect/>
          </a:stretch>
        </p:blipFill>
        <p:spPr>
          <a:xfrm>
            <a:off x="5411295" y="2743199"/>
            <a:ext cx="1371600" cy="1371600"/>
          </a:xfrm>
          <a:prstGeom prst="ellipse">
            <a:avLst/>
          </a:prstGeom>
          <a:solidFill>
            <a:srgbClr val="0C1E5B"/>
          </a:solidFill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2000" r="35765" b="52445"/>
          <a:stretch>
            <a:fillRect/>
          </a:stretch>
        </p:blipFill>
        <p:spPr>
          <a:xfrm>
            <a:off x="7834820" y="2743198"/>
            <a:ext cx="1371600" cy="1371600"/>
          </a:xfrm>
          <a:prstGeom prst="ellipse">
            <a:avLst/>
          </a:prstGeom>
          <a:solidFill>
            <a:srgbClr val="0C1E5B"/>
          </a:solidFill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2000" r="35765" b="52445"/>
          <a:stretch>
            <a:fillRect/>
          </a:stretch>
        </p:blipFill>
        <p:spPr>
          <a:xfrm>
            <a:off x="10258345" y="2743197"/>
            <a:ext cx="1371600" cy="1371600"/>
          </a:xfrm>
          <a:prstGeom prst="ellipse">
            <a:avLst/>
          </a:prstGeom>
          <a:solidFill>
            <a:srgbClr val="0C1E5B"/>
          </a:solidFill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椭圆 7"/>
          <p:cNvSpPr/>
          <p:nvPr/>
        </p:nvSpPr>
        <p:spPr>
          <a:xfrm>
            <a:off x="1340233" y="780227"/>
            <a:ext cx="750703" cy="750703"/>
          </a:xfrm>
          <a:prstGeom prst="ellipse">
            <a:avLst/>
          </a:prstGeom>
          <a:solidFill>
            <a:srgbClr val="0C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Century Gothic" panose="020B0502020202020204" pitchFamily="34" charset="0"/>
              </a:rPr>
              <a:t>01</a:t>
            </a:r>
            <a:endParaRPr lang="zh-CN" altLang="en-US">
              <a:latin typeface="Century Gothic" panose="020B0502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43365" y="720224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 rot="16200000">
            <a:off x="3113961" y="350841"/>
            <a:ext cx="989310" cy="25987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340233" y="4832413"/>
            <a:ext cx="750703" cy="750703"/>
          </a:xfrm>
          <a:prstGeom prst="ellipse">
            <a:avLst/>
          </a:prstGeom>
          <a:solidFill>
            <a:srgbClr val="0C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Century Gothic" panose="020B0502020202020204" pitchFamily="34" charset="0"/>
              </a:rPr>
              <a:t>03</a:t>
            </a:r>
            <a:endParaRPr lang="zh-CN" altLang="en-US">
              <a:latin typeface="Century Gothic" panose="020B0502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243365" y="4772410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 rot="16200000">
            <a:off x="3113961" y="4403027"/>
            <a:ext cx="989310" cy="25987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7283991" y="840230"/>
            <a:ext cx="750703" cy="750703"/>
          </a:xfrm>
          <a:prstGeom prst="ellipse">
            <a:avLst/>
          </a:prstGeom>
          <a:solidFill>
            <a:srgbClr val="0C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Century Gothic" panose="020B0502020202020204" pitchFamily="34" charset="0"/>
              </a:rPr>
              <a:t>02</a:t>
            </a:r>
            <a:endParaRPr lang="zh-CN" altLang="en-US">
              <a:latin typeface="Century Gothic" panose="020B0502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187123" y="780227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 rot="16200000">
            <a:off x="9057719" y="410844"/>
            <a:ext cx="989310" cy="25987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7283991" y="4892416"/>
            <a:ext cx="750703" cy="750703"/>
          </a:xfrm>
          <a:prstGeom prst="ellipse">
            <a:avLst/>
          </a:prstGeom>
          <a:solidFill>
            <a:srgbClr val="0C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Century Gothic" panose="020B0502020202020204" pitchFamily="34" charset="0"/>
              </a:rPr>
              <a:t>04</a:t>
            </a:r>
            <a:endParaRPr lang="zh-CN" altLang="en-US">
              <a:latin typeface="Century Gothic" panose="020B0502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187123" y="4832413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 rot="16200000">
            <a:off x="9057719" y="4463030"/>
            <a:ext cx="989310" cy="25987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 animBg="1"/>
      <p:bldP spid="12" grpId="0"/>
      <p:bldP spid="13" grpId="0"/>
      <p:bldP spid="14" grpId="0" animBg="1"/>
      <p:bldP spid="15" grpId="0"/>
      <p:bldP spid="16" grpId="0"/>
      <p:bldP spid="17" grpId="0" animBg="1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6096000" y="0"/>
            <a:ext cx="0" cy="7010400"/>
          </a:xfrm>
          <a:prstGeom prst="line">
            <a:avLst/>
          </a:prstGeom>
          <a:ln>
            <a:solidFill>
              <a:srgbClr val="0C1E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2000" r="35765" b="52445"/>
          <a:stretch>
            <a:fillRect/>
          </a:stretch>
        </p:blipFill>
        <p:spPr>
          <a:xfrm>
            <a:off x="5778419" y="1203960"/>
            <a:ext cx="635162" cy="641501"/>
          </a:xfrm>
          <a:prstGeom prst="rect">
            <a:avLst/>
          </a:prstGeom>
          <a:solidFill>
            <a:srgbClr val="0C1E5B"/>
          </a:solidFill>
          <a:ln>
            <a:solidFill>
              <a:srgbClr val="0C1E5B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2000" r="35765" b="52445"/>
          <a:stretch>
            <a:fillRect/>
          </a:stretch>
        </p:blipFill>
        <p:spPr>
          <a:xfrm>
            <a:off x="5778419" y="3168499"/>
            <a:ext cx="635162" cy="641501"/>
          </a:xfrm>
          <a:prstGeom prst="rect">
            <a:avLst/>
          </a:prstGeom>
          <a:solidFill>
            <a:srgbClr val="0C1E5B"/>
          </a:solidFill>
          <a:ln>
            <a:solidFill>
              <a:srgbClr val="0C1E5B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2000" r="35765" b="52445"/>
          <a:stretch>
            <a:fillRect/>
          </a:stretch>
        </p:blipFill>
        <p:spPr>
          <a:xfrm>
            <a:off x="5778419" y="5133038"/>
            <a:ext cx="635162" cy="641501"/>
          </a:xfrm>
          <a:prstGeom prst="rect">
            <a:avLst/>
          </a:prstGeom>
          <a:solidFill>
            <a:srgbClr val="0C1E5B"/>
          </a:solidFill>
          <a:ln>
            <a:solidFill>
              <a:srgbClr val="0C1E5B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7304152" y="1069217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 rot="16200000">
            <a:off x="8906956" y="-58203"/>
            <a:ext cx="781561" cy="380732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50984" y="3018513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 rot="16200000">
            <a:off x="2522366" y="1906336"/>
            <a:ext cx="781561" cy="380732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r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304152" y="5017857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 rot="16200000">
            <a:off x="8906956" y="3890437"/>
            <a:ext cx="781561" cy="380732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E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249680" y="-1417320"/>
            <a:ext cx="9692640" cy="96926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431509" y="1409840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 rot="16200000">
            <a:off x="2774326" y="1066766"/>
            <a:ext cx="989310" cy="25987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31508" y="4204009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 rot="16200000">
            <a:off x="2774325" y="3860935"/>
            <a:ext cx="989310" cy="25987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85547" y="1409840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 rot="16200000">
            <a:off x="8428364" y="1066766"/>
            <a:ext cx="989310" cy="25987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85547" y="4204010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 rot="16200000">
            <a:off x="8428364" y="3860936"/>
            <a:ext cx="989310" cy="25987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2000" r="35765" b="52445"/>
          <a:stretch>
            <a:fillRect/>
          </a:stretch>
        </p:blipFill>
        <p:spPr>
          <a:xfrm>
            <a:off x="4943383" y="2276383"/>
            <a:ext cx="2305234" cy="2305234"/>
          </a:xfrm>
          <a:prstGeom prst="ellipse">
            <a:avLst/>
          </a:prstGeom>
          <a:solidFill>
            <a:srgbClr val="0C1E5B"/>
          </a:solidFill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2000" r="35765" b="52445"/>
          <a:stretch>
            <a:fillRect/>
          </a:stretch>
        </p:blipFill>
        <p:spPr>
          <a:xfrm>
            <a:off x="1082427" y="1607820"/>
            <a:ext cx="2450840" cy="3124200"/>
          </a:xfrm>
          <a:prstGeom prst="rect">
            <a:avLst/>
          </a:prstGeom>
          <a:solidFill>
            <a:srgbClr val="0C1E5B"/>
          </a:solidFill>
          <a:ln>
            <a:solidFill>
              <a:srgbClr val="0C1E5B"/>
            </a:solidFill>
          </a:ln>
        </p:spPr>
      </p:pic>
      <p:sp>
        <p:nvSpPr>
          <p:cNvPr id="3" name="矩形 2"/>
          <p:cNvSpPr/>
          <p:nvPr/>
        </p:nvSpPr>
        <p:spPr>
          <a:xfrm>
            <a:off x="1939794" y="912069"/>
            <a:ext cx="736106" cy="818429"/>
          </a:xfrm>
          <a:prstGeom prst="rect">
            <a:avLst/>
          </a:prstGeom>
          <a:solidFill>
            <a:srgbClr val="0C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latin typeface="仓耳明楷 W03" panose="00000500000000000000" pitchFamily="2" charset="-122"/>
                <a:ea typeface="仓耳明楷 W03" panose="00000500000000000000" pitchFamily="2" charset="-122"/>
              </a:rPr>
              <a:t>壹</a:t>
            </a:r>
            <a:endParaRPr lang="zh-CN" altLang="en-US" sz="28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2000" r="35765" b="52445"/>
          <a:stretch>
            <a:fillRect/>
          </a:stretch>
        </p:blipFill>
        <p:spPr>
          <a:xfrm>
            <a:off x="4870580" y="1607820"/>
            <a:ext cx="2450840" cy="3124200"/>
          </a:xfrm>
          <a:prstGeom prst="rect">
            <a:avLst/>
          </a:prstGeom>
          <a:solidFill>
            <a:srgbClr val="0C1E5B"/>
          </a:solidFill>
          <a:ln>
            <a:solidFill>
              <a:srgbClr val="0C1E5B"/>
            </a:solidFill>
          </a:ln>
        </p:spPr>
      </p:pic>
      <p:sp>
        <p:nvSpPr>
          <p:cNvPr id="6" name="矩形 5"/>
          <p:cNvSpPr/>
          <p:nvPr/>
        </p:nvSpPr>
        <p:spPr>
          <a:xfrm>
            <a:off x="5727947" y="912069"/>
            <a:ext cx="736106" cy="818429"/>
          </a:xfrm>
          <a:prstGeom prst="rect">
            <a:avLst/>
          </a:prstGeom>
          <a:solidFill>
            <a:srgbClr val="0C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latin typeface="仓耳明楷 W03" panose="00000500000000000000" pitchFamily="2" charset="-122"/>
                <a:ea typeface="仓耳明楷 W03" panose="00000500000000000000" pitchFamily="2" charset="-122"/>
              </a:rPr>
              <a:t>贰</a:t>
            </a:r>
            <a:endParaRPr lang="zh-CN" altLang="en-US" sz="28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2000" r="35765" b="52445"/>
          <a:stretch>
            <a:fillRect/>
          </a:stretch>
        </p:blipFill>
        <p:spPr>
          <a:xfrm>
            <a:off x="8658733" y="1607820"/>
            <a:ext cx="2450840" cy="3124200"/>
          </a:xfrm>
          <a:prstGeom prst="rect">
            <a:avLst/>
          </a:prstGeom>
          <a:solidFill>
            <a:srgbClr val="0C1E5B"/>
          </a:solidFill>
          <a:ln>
            <a:solidFill>
              <a:srgbClr val="0C1E5B"/>
            </a:solidFill>
          </a:ln>
        </p:spPr>
      </p:pic>
      <p:sp>
        <p:nvSpPr>
          <p:cNvPr id="8" name="矩形 7"/>
          <p:cNvSpPr/>
          <p:nvPr/>
        </p:nvSpPr>
        <p:spPr>
          <a:xfrm>
            <a:off x="9516100" y="912069"/>
            <a:ext cx="736106" cy="818429"/>
          </a:xfrm>
          <a:prstGeom prst="rect">
            <a:avLst/>
          </a:prstGeom>
          <a:solidFill>
            <a:srgbClr val="0C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latin typeface="仓耳明楷 W03" panose="00000500000000000000" pitchFamily="2" charset="-122"/>
                <a:ea typeface="仓耳明楷 W03" panose="00000500000000000000" pitchFamily="2" charset="-122"/>
              </a:rPr>
              <a:t>叁</a:t>
            </a:r>
            <a:endParaRPr lang="zh-CN" altLang="en-US" sz="28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44349" y="4989611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 rot="16200000">
            <a:off x="1991040" y="4542663"/>
            <a:ext cx="781561" cy="25987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332502" y="4989611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 rot="16200000">
            <a:off x="5779193" y="4542663"/>
            <a:ext cx="781561" cy="25987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105415" y="4989611"/>
            <a:ext cx="213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</a:t>
            </a:r>
            <a:endParaRPr lang="zh-CN" altLang="en-US" sz="24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 rot="16200000">
            <a:off x="9552106" y="4542663"/>
            <a:ext cx="781561" cy="25987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what was and</a:t>
            </a: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E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17220" y="1280160"/>
            <a:ext cx="10957560" cy="42976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762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2000" r="35765" b="52445"/>
          <a:stretch>
            <a:fillRect/>
          </a:stretch>
        </p:blipFill>
        <p:spPr>
          <a:xfrm>
            <a:off x="7197090" y="1744980"/>
            <a:ext cx="3124200" cy="3124200"/>
          </a:xfrm>
          <a:prstGeom prst="ellipse">
            <a:avLst/>
          </a:prstGeom>
          <a:solidFill>
            <a:srgbClr val="0C1E5B"/>
          </a:solidFill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文本框 6"/>
          <p:cNvSpPr txBox="1"/>
          <p:nvPr/>
        </p:nvSpPr>
        <p:spPr>
          <a:xfrm>
            <a:off x="1508760" y="2282070"/>
            <a:ext cx="384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标题文本预设</a:t>
            </a:r>
            <a:endParaRPr lang="zh-CN" altLang="en-US" sz="3200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08760" y="2866845"/>
            <a:ext cx="3840480" cy="777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</a:pPr>
            <a:r>
              <a:rPr lang="zh-CN" altLang="en-US" sz="1200" spc="300">
                <a:solidFill>
                  <a:schemeClr val="tx1">
                    <a:lumMod val="85000"/>
                    <a:lumOff val="1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rPr>
              <a:t>井底点灯深烛伊共郎长行莫围棋</a:t>
            </a:r>
            <a:br>
              <a:rPr lang="zh-CN" altLang="en-US" sz="1200" spc="300">
                <a:solidFill>
                  <a:schemeClr val="tx1">
                    <a:lumMod val="85000"/>
                    <a:lumOff val="1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rPr>
            </a:br>
            <a:r>
              <a:rPr lang="zh-CN" altLang="en-US" sz="1200" spc="300">
                <a:solidFill>
                  <a:schemeClr val="tx1">
                    <a:lumMod val="85000"/>
                    <a:lumOff val="1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</a:rPr>
              <a:t>玲珑骰子安红豆入骨相思知不知</a:t>
            </a:r>
            <a:endParaRPr lang="zh-CN" altLang="en-US" sz="1200" spc="300">
              <a:solidFill>
                <a:schemeClr val="tx1">
                  <a:lumMod val="85000"/>
                  <a:lumOff val="15000"/>
                </a:schemeClr>
              </a:solidFill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 rot="16200000">
            <a:off x="3566806" y="1594304"/>
            <a:ext cx="989310" cy="510540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900" spc="3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Accept what was and what is, and you’ll have more positive energy to.</a:t>
            </a:r>
            <a:r>
              <a:rPr lang="en-US" altLang="zh-CN" sz="900" spc="30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Accept what was and what is, and you’ll have more positive energy to.</a:t>
            </a:r>
            <a:endParaRPr lang="zh-CN" altLang="en-US" sz="900" spc="30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  <a:p>
            <a:pPr lvl="0">
              <a:lnSpc>
                <a:spcPct val="150000"/>
              </a:lnSpc>
              <a:defRPr/>
            </a:pPr>
            <a:endParaRPr lang="zh-CN" altLang="en-US" sz="900" spc="3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554480" y="4631850"/>
            <a:ext cx="1874520" cy="433260"/>
          </a:xfrm>
          <a:prstGeom prst="rect">
            <a:avLst/>
          </a:prstGeom>
          <a:solidFill>
            <a:srgbClr val="0C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pc="300">
                <a:latin typeface="仓耳明楷 W03" panose="00000500000000000000" pitchFamily="2" charset="-122"/>
                <a:ea typeface="仓耳明楷 W03" panose="00000500000000000000" pitchFamily="2" charset="-122"/>
              </a:rPr>
              <a:t>MORE</a:t>
            </a:r>
            <a:endParaRPr lang="zh-CN" altLang="en-US" spc="300">
              <a:latin typeface="仓耳明楷 W03" panose="00000500000000000000" pitchFamily="2" charset="-122"/>
              <a:ea typeface="仓耳明楷 W03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E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82322" y="1082322"/>
            <a:ext cx="6863647" cy="46990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10676" y="1082323"/>
            <a:ext cx="6863647" cy="469900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12958" y="2046684"/>
            <a:ext cx="296608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1500" spc="600">
                <a:solidFill>
                  <a:prstClr val="white"/>
                </a:solidFill>
                <a:latin typeface="义启月亮体之上弦月" panose="02010601030101010101" pitchFamily="2" charset="-128"/>
                <a:ea typeface="义启月亮体之上弦月" panose="02010601030101010101" pitchFamily="2" charset="-128"/>
              </a:rPr>
              <a:t>贰</a:t>
            </a:r>
            <a:endParaRPr kumimoji="0" lang="zh-CN" altLang="en-US" sz="11500" b="0" i="0" u="none" strike="noStrike" kern="1200" cap="none" spc="6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义启月亮体之上弦月" panose="02010601030101010101" pitchFamily="2" charset="-128"/>
              <a:ea typeface="义启月亮体之上弦月" panose="02010601030101010101" pitchFamily="2" charset="-128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3771900" y="1104900"/>
            <a:ext cx="4648200" cy="4648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8262" y="3936784"/>
            <a:ext cx="2850780" cy="10768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明楷 W01" panose="00000500000000000000" pitchFamily="2" charset="-122"/>
                <a:ea typeface="仓耳明楷 W01" panose="00000500000000000000" pitchFamily="2" charset="-122"/>
                <a:cs typeface="+mn-cs"/>
              </a:rPr>
              <a:t>一尺深红胜曲尘天生旧物不如新</a:t>
            </a:r>
            <a:b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明楷 W01" panose="00000500000000000000" pitchFamily="2" charset="-122"/>
                <a:ea typeface="仓耳明楷 W01" panose="00000500000000000000" pitchFamily="2" charset="-122"/>
                <a:cs typeface="+mn-cs"/>
              </a:rPr>
            </a:b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明楷 W01" panose="00000500000000000000" pitchFamily="2" charset="-122"/>
                <a:ea typeface="仓耳明楷 W01" panose="00000500000000000000" pitchFamily="2" charset="-122"/>
                <a:cs typeface="+mn-cs"/>
              </a:rPr>
              <a:t>合欢桃核终堪恨里许元来别有人</a:t>
            </a: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明楷 W01" panose="00000500000000000000" pitchFamily="2" charset="-122"/>
              <a:ea typeface="仓耳明楷 W01" panose="000005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明楷 W01" panose="00000500000000000000" pitchFamily="2" charset="-122"/>
                <a:ea typeface="仓耳明楷 W01" panose="00000500000000000000" pitchFamily="2" charset="-122"/>
                <a:cs typeface="+mn-cs"/>
              </a:rPr>
              <a:t>井底点灯深烛伊共郎长行莫围棋</a:t>
            </a:r>
            <a:b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明楷 W01" panose="00000500000000000000" pitchFamily="2" charset="-122"/>
                <a:ea typeface="仓耳明楷 W01" panose="00000500000000000000" pitchFamily="2" charset="-122"/>
                <a:cs typeface="+mn-cs"/>
              </a:rPr>
            </a:b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明楷 W01" panose="00000500000000000000" pitchFamily="2" charset="-122"/>
                <a:ea typeface="仓耳明楷 W01" panose="00000500000000000000" pitchFamily="2" charset="-122"/>
                <a:cs typeface="+mn-cs"/>
              </a:rPr>
              <a:t>玲珑骰子安红豆入骨相思知不知</a:t>
            </a: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明楷 W01" panose="00000500000000000000" pitchFamily="2" charset="-122"/>
              <a:ea typeface="仓耳明楷 W01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theme/theme1.xml><?xml version="1.0" encoding="utf-8"?>
<a:theme xmlns:a="http://schemas.openxmlformats.org/drawingml/2006/main" name="好客模板www.haoke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5393</Words>
  <Application>WPS 演示</Application>
  <PresentationFormat>宽屏</PresentationFormat>
  <Paragraphs>306</Paragraphs>
  <Slides>24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9" baseType="lpstr">
      <vt:lpstr>Arial</vt:lpstr>
      <vt:lpstr>宋体</vt:lpstr>
      <vt:lpstr>Wingdings</vt:lpstr>
      <vt:lpstr>义启月亮体之上弦月</vt:lpstr>
      <vt:lpstr>Kozuka Mincho Pro M</vt:lpstr>
      <vt:lpstr>仓耳明楷 W01</vt:lpstr>
      <vt:lpstr>Century Gothic</vt:lpstr>
      <vt:lpstr>仓耳明楷 W03</vt:lpstr>
      <vt:lpstr>楷体_GB2312</vt:lpstr>
      <vt:lpstr>等线</vt:lpstr>
      <vt:lpstr>微软雅黑</vt:lpstr>
      <vt:lpstr>等线 Light</vt:lpstr>
      <vt:lpstr>Calibri</vt:lpstr>
      <vt:lpstr>Arial Unicode MS</vt:lpstr>
      <vt:lpstr>好客模板www.haoke.com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一颗苹果</cp:lastModifiedBy>
  <cp:revision>3</cp:revision>
  <dcterms:created xsi:type="dcterms:W3CDTF">2019-04-22T13:35:00Z</dcterms:created>
  <dcterms:modified xsi:type="dcterms:W3CDTF">2021-09-07T02:35:07Z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34B142F663C745BCA56C70EEDAA6D54B</vt:lpwstr>
  </property>
</Properties>
</file>